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modernComment_AA4_78B41000.xml" ContentType="application/vnd.ms-powerpoint.comment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5"/>
  </p:notesMasterIdLst>
  <p:handoutMasterIdLst>
    <p:handoutMasterId r:id="rId36"/>
  </p:handoutMasterIdLst>
  <p:sldIdLst>
    <p:sldId id="264" r:id="rId6"/>
    <p:sldId id="2835" r:id="rId7"/>
    <p:sldId id="2754" r:id="rId8"/>
    <p:sldId id="2860" r:id="rId9"/>
    <p:sldId id="2705" r:id="rId10"/>
    <p:sldId id="2877" r:id="rId11"/>
    <p:sldId id="2878" r:id="rId12"/>
    <p:sldId id="2883" r:id="rId13"/>
    <p:sldId id="2879" r:id="rId14"/>
    <p:sldId id="2880" r:id="rId15"/>
    <p:sldId id="2881" r:id="rId16"/>
    <p:sldId id="2882" r:id="rId17"/>
    <p:sldId id="2884" r:id="rId18"/>
    <p:sldId id="2885" r:id="rId19"/>
    <p:sldId id="2870" r:id="rId20"/>
    <p:sldId id="2869" r:id="rId21"/>
    <p:sldId id="2875" r:id="rId22"/>
    <p:sldId id="295" r:id="rId23"/>
    <p:sldId id="296" r:id="rId24"/>
    <p:sldId id="2717" r:id="rId25"/>
    <p:sldId id="2665" r:id="rId26"/>
    <p:sldId id="2724" r:id="rId27"/>
    <p:sldId id="2871" r:id="rId28"/>
    <p:sldId id="2874" r:id="rId29"/>
    <p:sldId id="2756" r:id="rId30"/>
    <p:sldId id="2637" r:id="rId31"/>
    <p:sldId id="379" r:id="rId32"/>
    <p:sldId id="2859" r:id="rId33"/>
    <p:sldId id="268" r:id="rId3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6F479B0-6318-E312-2720-BE99462D04C0}" name="Sam Nicholson" initials="SN" userId="S::essnicholson@glow.gov.uk::0a936673-8a1d-4f74-b7dd-93e2423be64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B3D236"/>
    <a:srgbClr val="00ABB5"/>
    <a:srgbClr val="0A1828"/>
    <a:srgbClr val="E9EDF4"/>
    <a:srgbClr val="006666"/>
    <a:srgbClr val="FF6699"/>
    <a:srgbClr val="CC3399"/>
    <a:srgbClr val="00808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01319B-EBEC-4927-BEE1-AA7ED88D3141}" v="2" dt="2023-12-05T15:34:54.2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375" autoAdjust="0"/>
  </p:normalViewPr>
  <p:slideViewPr>
    <p:cSldViewPr snapToGrid="0">
      <p:cViewPr varScale="1">
        <p:scale>
          <a:sx n="70" d="100"/>
          <a:sy n="70" d="100"/>
        </p:scale>
        <p:origin x="78" y="138"/>
      </p:cViewPr>
      <p:guideLst>
        <p:guide orient="horz" pos="2160"/>
        <p:guide pos="3840"/>
      </p:guideLst>
    </p:cSldViewPr>
  </p:slideViewPr>
  <p:outlineViewPr>
    <p:cViewPr>
      <p:scale>
        <a:sx n="33" d="100"/>
        <a:sy n="33" d="100"/>
      </p:scale>
      <p:origin x="0" y="-4866"/>
    </p:cViewPr>
  </p:outlineViewPr>
  <p:notesTextViewPr>
    <p:cViewPr>
      <p:scale>
        <a:sx n="1" d="1"/>
        <a:sy n="1" d="1"/>
      </p:scale>
      <p:origin x="0" y="0"/>
    </p:cViewPr>
  </p:notesTextViewPr>
  <p:notesViewPr>
    <p:cSldViewPr snapToGrid="0">
      <p:cViewPr varScale="1">
        <p:scale>
          <a:sx n="60" d="100"/>
          <a:sy n="60" d="100"/>
        </p:scale>
        <p:origin x="2508"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43" Type="http://schemas.microsoft.com/office/2018/10/relationships/authors" Target="author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Nicholson" userId="S::essnicholson@glow.gov.uk::0a936673-8a1d-4f74-b7dd-93e2423be646" providerId="AD" clId="Web-{25CD22D5-A9F2-43FE-28D2-0613B0A561B9}"/>
    <pc:docChg chg="modSld sldOrd">
      <pc:chgData name="Sam Nicholson" userId="S::essnicholson@glow.gov.uk::0a936673-8a1d-4f74-b7dd-93e2423be646" providerId="AD" clId="Web-{25CD22D5-A9F2-43FE-28D2-0613B0A561B9}" dt="2023-11-23T15:58:45.465" v="6" actId="1076"/>
      <pc:docMkLst>
        <pc:docMk/>
      </pc:docMkLst>
      <pc:sldChg chg="addSp delSp modSp">
        <pc:chgData name="Sam Nicholson" userId="S::essnicholson@glow.gov.uk::0a936673-8a1d-4f74-b7dd-93e2423be646" providerId="AD" clId="Web-{25CD22D5-A9F2-43FE-28D2-0613B0A561B9}" dt="2023-11-23T15:27:54.340" v="2"/>
        <pc:sldMkLst>
          <pc:docMk/>
          <pc:sldMk cId="832252744" sldId="2754"/>
        </pc:sldMkLst>
        <pc:spChg chg="add del mod">
          <ac:chgData name="Sam Nicholson" userId="S::essnicholson@glow.gov.uk::0a936673-8a1d-4f74-b7dd-93e2423be646" providerId="AD" clId="Web-{25CD22D5-A9F2-43FE-28D2-0613B0A561B9}" dt="2023-11-23T15:27:54.340" v="2"/>
          <ac:spMkLst>
            <pc:docMk/>
            <pc:sldMk cId="832252744" sldId="2754"/>
            <ac:spMk id="3" creationId="{76592409-CCD5-6810-41BA-A3105DD73877}"/>
          </ac:spMkLst>
        </pc:spChg>
      </pc:sldChg>
      <pc:sldChg chg="addSp delSp modSp">
        <pc:chgData name="Sam Nicholson" userId="S::essnicholson@glow.gov.uk::0a936673-8a1d-4f74-b7dd-93e2423be646" providerId="AD" clId="Web-{25CD22D5-A9F2-43FE-28D2-0613B0A561B9}" dt="2023-11-23T15:58:45.465" v="6" actId="1076"/>
        <pc:sldMkLst>
          <pc:docMk/>
          <pc:sldMk cId="1018236359" sldId="2859"/>
        </pc:sldMkLst>
        <pc:picChg chg="del">
          <ac:chgData name="Sam Nicholson" userId="S::essnicholson@glow.gov.uk::0a936673-8a1d-4f74-b7dd-93e2423be646" providerId="AD" clId="Web-{25CD22D5-A9F2-43FE-28D2-0613B0A561B9}" dt="2023-11-23T15:58:40.918" v="4"/>
          <ac:picMkLst>
            <pc:docMk/>
            <pc:sldMk cId="1018236359" sldId="2859"/>
            <ac:picMk id="4" creationId="{7FB749AE-829F-F913-873C-6AEBCC4555E3}"/>
          </ac:picMkLst>
        </pc:picChg>
        <pc:picChg chg="add mod">
          <ac:chgData name="Sam Nicholson" userId="S::essnicholson@glow.gov.uk::0a936673-8a1d-4f74-b7dd-93e2423be646" providerId="AD" clId="Web-{25CD22D5-A9F2-43FE-28D2-0613B0A561B9}" dt="2023-11-23T15:58:45.465" v="6" actId="1076"/>
          <ac:picMkLst>
            <pc:docMk/>
            <pc:sldMk cId="1018236359" sldId="2859"/>
            <ac:picMk id="6" creationId="{71558FF6-4D14-DE94-740A-EC01FC4A8D37}"/>
          </ac:picMkLst>
        </pc:picChg>
      </pc:sldChg>
      <pc:sldChg chg="ord">
        <pc:chgData name="Sam Nicholson" userId="S::essnicholson@glow.gov.uk::0a936673-8a1d-4f74-b7dd-93e2423be646" providerId="AD" clId="Web-{25CD22D5-A9F2-43FE-28D2-0613B0A561B9}" dt="2023-11-23T15:58:34.839" v="3"/>
        <pc:sldMkLst>
          <pc:docMk/>
          <pc:sldMk cId="4127581141" sldId="2871"/>
        </pc:sldMkLst>
      </pc:sldChg>
    </pc:docChg>
  </pc:docChgLst>
  <pc:docChgLst>
    <pc:chgData name="Fran Foreman" userId="aa986a95982d754f" providerId="LiveId" clId="{BD20498A-21B1-49A8-8E7B-2B058336F595}"/>
    <pc:docChg chg="undo custSel addSld delSld modSld sldOrd">
      <pc:chgData name="Fran Foreman" userId="aa986a95982d754f" providerId="LiveId" clId="{BD20498A-21B1-49A8-8E7B-2B058336F595}" dt="2023-11-20T21:06:20.491" v="9958" actId="962"/>
      <pc:docMkLst>
        <pc:docMk/>
      </pc:docMkLst>
      <pc:sldChg chg="addSp delSp modSp mod">
        <pc:chgData name="Fran Foreman" userId="aa986a95982d754f" providerId="LiveId" clId="{BD20498A-21B1-49A8-8E7B-2B058336F595}" dt="2023-11-20T21:03:10.710" v="9944"/>
        <pc:sldMkLst>
          <pc:docMk/>
          <pc:sldMk cId="1717420105" sldId="264"/>
        </pc:sldMkLst>
        <pc:spChg chg="mod ord">
          <ac:chgData name="Fran Foreman" userId="aa986a95982d754f" providerId="LiveId" clId="{BD20498A-21B1-49A8-8E7B-2B058336F595}" dt="2023-11-20T21:03:10.710" v="9944"/>
          <ac:spMkLst>
            <pc:docMk/>
            <pc:sldMk cId="1717420105" sldId="264"/>
            <ac:spMk id="6" creationId="{041F11D3-EA81-678A-AABA-40CBB5C81CED}"/>
          </ac:spMkLst>
        </pc:spChg>
        <pc:spChg chg="mod">
          <ac:chgData name="Fran Foreman" userId="aa986a95982d754f" providerId="LiveId" clId="{BD20498A-21B1-49A8-8E7B-2B058336F595}" dt="2023-11-20T19:16:04.156" v="9324"/>
          <ac:spMkLst>
            <pc:docMk/>
            <pc:sldMk cId="1717420105" sldId="264"/>
            <ac:spMk id="7" creationId="{00000000-0000-0000-0000-000000000000}"/>
          </ac:spMkLst>
        </pc:spChg>
        <pc:spChg chg="mod">
          <ac:chgData name="Fran Foreman" userId="aa986a95982d754f" providerId="LiveId" clId="{BD20498A-21B1-49A8-8E7B-2B058336F595}" dt="2023-11-20T19:17:24.146" v="9351"/>
          <ac:spMkLst>
            <pc:docMk/>
            <pc:sldMk cId="1717420105" sldId="264"/>
            <ac:spMk id="9" creationId="{2356700F-A37B-49B9-B5E0-88F52D3215A1}"/>
          </ac:spMkLst>
        </pc:spChg>
        <pc:picChg chg="del mod">
          <ac:chgData name="Fran Foreman" userId="aa986a95982d754f" providerId="LiveId" clId="{BD20498A-21B1-49A8-8E7B-2B058336F595}" dt="2023-11-20T16:43:52.623" v="6719" actId="478"/>
          <ac:picMkLst>
            <pc:docMk/>
            <pc:sldMk cId="1717420105" sldId="264"/>
            <ac:picMk id="2" creationId="{00000000-0000-0000-0000-000000000000}"/>
          </ac:picMkLst>
        </pc:picChg>
        <pc:picChg chg="mod">
          <ac:chgData name="Fran Foreman" userId="aa986a95982d754f" providerId="LiveId" clId="{BD20498A-21B1-49A8-8E7B-2B058336F595}" dt="2023-11-20T16:41:58.846" v="6710" actId="962"/>
          <ac:picMkLst>
            <pc:docMk/>
            <pc:sldMk cId="1717420105" sldId="264"/>
            <ac:picMk id="4" creationId="{00000000-0000-0000-0000-000000000000}"/>
          </ac:picMkLst>
        </pc:picChg>
        <pc:picChg chg="mod">
          <ac:chgData name="Fran Foreman" userId="aa986a95982d754f" providerId="LiveId" clId="{BD20498A-21B1-49A8-8E7B-2B058336F595}" dt="2023-11-20T19:17:18.462" v="9350"/>
          <ac:picMkLst>
            <pc:docMk/>
            <pc:sldMk cId="1717420105" sldId="264"/>
            <ac:picMk id="5" creationId="{00000000-0000-0000-0000-000000000000}"/>
          </ac:picMkLst>
        </pc:picChg>
        <pc:picChg chg="mod">
          <ac:chgData name="Fran Foreman" userId="aa986a95982d754f" providerId="LiveId" clId="{BD20498A-21B1-49A8-8E7B-2B058336F595}" dt="2023-11-20T16:41:44.530" v="6708" actId="962"/>
          <ac:picMkLst>
            <pc:docMk/>
            <pc:sldMk cId="1717420105" sldId="264"/>
            <ac:picMk id="10" creationId="{42104F83-3D07-A90C-7CFC-891746049BC1}"/>
          </ac:picMkLst>
        </pc:picChg>
        <pc:picChg chg="mod">
          <ac:chgData name="Fran Foreman" userId="aa986a95982d754f" providerId="LiveId" clId="{BD20498A-21B1-49A8-8E7B-2B058336F595}" dt="2023-11-20T16:43:09.799" v="6714" actId="962"/>
          <ac:picMkLst>
            <pc:docMk/>
            <pc:sldMk cId="1717420105" sldId="264"/>
            <ac:picMk id="11" creationId="{00000000-0000-0000-0000-000000000000}"/>
          </ac:picMkLst>
        </pc:picChg>
        <pc:picChg chg="mod">
          <ac:chgData name="Fran Foreman" userId="aa986a95982d754f" providerId="LiveId" clId="{BD20498A-21B1-49A8-8E7B-2B058336F595}" dt="2023-11-20T19:16:48.973" v="9340"/>
          <ac:picMkLst>
            <pc:docMk/>
            <pc:sldMk cId="1717420105" sldId="264"/>
            <ac:picMk id="12" creationId="{00000000-0000-0000-0000-000000000000}"/>
          </ac:picMkLst>
        </pc:picChg>
        <pc:picChg chg="mod">
          <ac:chgData name="Fran Foreman" userId="aa986a95982d754f" providerId="LiveId" clId="{BD20498A-21B1-49A8-8E7B-2B058336F595}" dt="2023-11-20T16:43:20.520" v="6716" actId="962"/>
          <ac:picMkLst>
            <pc:docMk/>
            <pc:sldMk cId="1717420105" sldId="264"/>
            <ac:picMk id="13" creationId="{00000000-0000-0000-0000-000000000000}"/>
          </ac:picMkLst>
        </pc:picChg>
        <pc:picChg chg="add mod">
          <ac:chgData name="Fran Foreman" userId="aa986a95982d754f" providerId="LiveId" clId="{BD20498A-21B1-49A8-8E7B-2B058336F595}" dt="2023-11-20T19:17:07.747" v="9349"/>
          <ac:picMkLst>
            <pc:docMk/>
            <pc:sldMk cId="1717420105" sldId="264"/>
            <ac:picMk id="14" creationId="{85014043-7488-2EAB-B3D1-267ED42E4B1E}"/>
          </ac:picMkLst>
        </pc:picChg>
      </pc:sldChg>
      <pc:sldChg chg="addSp delSp modSp mod">
        <pc:chgData name="Fran Foreman" userId="aa986a95982d754f" providerId="LiveId" clId="{BD20498A-21B1-49A8-8E7B-2B058336F595}" dt="2023-11-20T19:14:51.921" v="9319" actId="33553"/>
        <pc:sldMkLst>
          <pc:docMk/>
          <pc:sldMk cId="1199071255" sldId="268"/>
        </pc:sldMkLst>
        <pc:spChg chg="add mod">
          <ac:chgData name="Fran Foreman" userId="aa986a95982d754f" providerId="LiveId" clId="{BD20498A-21B1-49A8-8E7B-2B058336F595}" dt="2023-11-20T19:14:51.921" v="9319" actId="33553"/>
          <ac:spMkLst>
            <pc:docMk/>
            <pc:sldMk cId="1199071255" sldId="268"/>
            <ac:spMk id="2" creationId="{F85E4C37-5DB2-CDCE-E7F6-4240E149CE9D}"/>
          </ac:spMkLst>
        </pc:spChg>
        <pc:spChg chg="del">
          <ac:chgData name="Fran Foreman" userId="aa986a95982d754f" providerId="LiveId" clId="{BD20498A-21B1-49A8-8E7B-2B058336F595}" dt="2023-11-20T19:05:01.411" v="9049" actId="478"/>
          <ac:spMkLst>
            <pc:docMk/>
            <pc:sldMk cId="1199071255" sldId="268"/>
            <ac:spMk id="5" creationId="{00000000-0000-0000-0000-000000000000}"/>
          </ac:spMkLst>
        </pc:spChg>
        <pc:picChg chg="add del mod">
          <ac:chgData name="Fran Foreman" userId="aa986a95982d754f" providerId="LiveId" clId="{BD20498A-21B1-49A8-8E7B-2B058336F595}" dt="2023-11-20T19:04:34.982" v="9044" actId="962"/>
          <ac:picMkLst>
            <pc:docMk/>
            <pc:sldMk cId="1199071255" sldId="268"/>
            <ac:picMk id="4" creationId="{00000000-0000-0000-0000-000000000000}"/>
          </ac:picMkLst>
        </pc:picChg>
        <pc:picChg chg="mod">
          <ac:chgData name="Fran Foreman" userId="aa986a95982d754f" providerId="LiveId" clId="{BD20498A-21B1-49A8-8E7B-2B058336F595}" dt="2023-11-20T19:04:45.472" v="9048" actId="962"/>
          <ac:picMkLst>
            <pc:docMk/>
            <pc:sldMk cId="1199071255" sldId="268"/>
            <ac:picMk id="7" creationId="{00000000-0000-0000-0000-000000000000}"/>
          </ac:picMkLst>
        </pc:picChg>
      </pc:sldChg>
      <pc:sldChg chg="addSp delSp modSp add mod modNotesTx">
        <pc:chgData name="Fran Foreman" userId="aa986a95982d754f" providerId="LiveId" clId="{BD20498A-21B1-49A8-8E7B-2B058336F595}" dt="2023-11-20T19:35:42.574" v="9707"/>
        <pc:sldMkLst>
          <pc:docMk/>
          <pc:sldMk cId="2458201919" sldId="295"/>
        </pc:sldMkLst>
        <pc:spChg chg="add mod">
          <ac:chgData name="Fran Foreman" userId="aa986a95982d754f" providerId="LiveId" clId="{BD20498A-21B1-49A8-8E7B-2B058336F595}" dt="2023-11-18T18:31:18.646" v="3274"/>
          <ac:spMkLst>
            <pc:docMk/>
            <pc:sldMk cId="2458201919" sldId="295"/>
            <ac:spMk id="2" creationId="{11C929D7-640D-BBA1-2621-A577140F7386}"/>
          </ac:spMkLst>
        </pc:spChg>
        <pc:spChg chg="del">
          <ac:chgData name="Fran Foreman" userId="aa986a95982d754f" providerId="LiveId" clId="{BD20498A-21B1-49A8-8E7B-2B058336F595}" dt="2023-11-18T18:31:27.798" v="3275" actId="21"/>
          <ac:spMkLst>
            <pc:docMk/>
            <pc:sldMk cId="2458201919" sldId="295"/>
            <ac:spMk id="3" creationId="{00000000-0000-0000-0000-000000000000}"/>
          </ac:spMkLst>
        </pc:spChg>
        <pc:spChg chg="add mod">
          <ac:chgData name="Fran Foreman" userId="aa986a95982d754f" providerId="LiveId" clId="{BD20498A-21B1-49A8-8E7B-2B058336F595}" dt="2023-11-20T07:30:59.654" v="6356" actId="207"/>
          <ac:spMkLst>
            <pc:docMk/>
            <pc:sldMk cId="2458201919" sldId="295"/>
            <ac:spMk id="4" creationId="{364F7EB4-6DED-C90B-F93B-D7252DFB3C6C}"/>
          </ac:spMkLst>
        </pc:spChg>
        <pc:spChg chg="add mod">
          <ac:chgData name="Fran Foreman" userId="aa986a95982d754f" providerId="LiveId" clId="{BD20498A-21B1-49A8-8E7B-2B058336F595}" dt="2023-11-20T19:35:42.574" v="9707"/>
          <ac:spMkLst>
            <pc:docMk/>
            <pc:sldMk cId="2458201919" sldId="295"/>
            <ac:spMk id="5" creationId="{6602F6B5-7702-F0D1-9C46-4A06F03FF60A}"/>
          </ac:spMkLst>
        </pc:spChg>
        <pc:spChg chg="add del mod">
          <ac:chgData name="Fran Foreman" userId="aa986a95982d754f" providerId="LiveId" clId="{BD20498A-21B1-49A8-8E7B-2B058336F595}" dt="2023-11-18T18:44:55.454" v="3872" actId="478"/>
          <ac:spMkLst>
            <pc:docMk/>
            <pc:sldMk cId="2458201919" sldId="295"/>
            <ac:spMk id="6" creationId="{EFF89ABD-D70E-0620-E006-359B649EAEEC}"/>
          </ac:spMkLst>
        </pc:spChg>
        <pc:picChg chg="add mod">
          <ac:chgData name="Fran Foreman" userId="aa986a95982d754f" providerId="LiveId" clId="{BD20498A-21B1-49A8-8E7B-2B058336F595}" dt="2023-11-20T16:57:36.476" v="7063"/>
          <ac:picMkLst>
            <pc:docMk/>
            <pc:sldMk cId="2458201919" sldId="295"/>
            <ac:picMk id="3" creationId="{FE48BAA7-33A7-C254-660A-27381558EEF1}"/>
          </ac:picMkLst>
        </pc:picChg>
      </pc:sldChg>
      <pc:sldChg chg="addSp delSp modSp add mod modNotesTx">
        <pc:chgData name="Fran Foreman" userId="aa986a95982d754f" providerId="LiveId" clId="{BD20498A-21B1-49A8-8E7B-2B058336F595}" dt="2023-11-20T19:38:30.932" v="9767" actId="962"/>
        <pc:sldMkLst>
          <pc:docMk/>
          <pc:sldMk cId="2122133517" sldId="296"/>
        </pc:sldMkLst>
        <pc:spChg chg="add mod">
          <ac:chgData name="Fran Foreman" userId="aa986a95982d754f" providerId="LiveId" clId="{BD20498A-21B1-49A8-8E7B-2B058336F595}" dt="2023-11-20T19:36:23.637" v="9723"/>
          <ac:spMkLst>
            <pc:docMk/>
            <pc:sldMk cId="2122133517" sldId="296"/>
            <ac:spMk id="2" creationId="{B6CF90C4-D0C7-6939-F4AA-64B30E4F85E1}"/>
          </ac:spMkLst>
        </pc:spChg>
        <pc:spChg chg="add del mod">
          <ac:chgData name="Fran Foreman" userId="aa986a95982d754f" providerId="LiveId" clId="{BD20498A-21B1-49A8-8E7B-2B058336F595}" dt="2023-11-20T19:11:11.232" v="9193" actId="478"/>
          <ac:spMkLst>
            <pc:docMk/>
            <pc:sldMk cId="2122133517" sldId="296"/>
            <ac:spMk id="3" creationId="{2625178D-B002-96B2-1A0B-CE0A5CCF31C5}"/>
          </ac:spMkLst>
        </pc:spChg>
        <pc:spChg chg="mod">
          <ac:chgData name="Fran Foreman" userId="aa986a95982d754f" providerId="LiveId" clId="{BD20498A-21B1-49A8-8E7B-2B058336F595}" dt="2023-11-20T19:37:03.002" v="9735" actId="2711"/>
          <ac:spMkLst>
            <pc:docMk/>
            <pc:sldMk cId="2122133517" sldId="296"/>
            <ac:spMk id="5" creationId="{00000000-0000-0000-0000-000000000000}"/>
          </ac:spMkLst>
        </pc:spChg>
        <pc:spChg chg="mod">
          <ac:chgData name="Fran Foreman" userId="aa986a95982d754f" providerId="LiveId" clId="{BD20498A-21B1-49A8-8E7B-2B058336F595}" dt="2023-11-20T19:36:58.472" v="9734" actId="2711"/>
          <ac:spMkLst>
            <pc:docMk/>
            <pc:sldMk cId="2122133517" sldId="296"/>
            <ac:spMk id="6" creationId="{00000000-0000-0000-0000-000000000000}"/>
          </ac:spMkLst>
        </pc:spChg>
        <pc:spChg chg="mod">
          <ac:chgData name="Fran Foreman" userId="aa986a95982d754f" providerId="LiveId" clId="{BD20498A-21B1-49A8-8E7B-2B058336F595}" dt="2023-11-20T19:37:54.648" v="9759"/>
          <ac:spMkLst>
            <pc:docMk/>
            <pc:sldMk cId="2122133517" sldId="296"/>
            <ac:spMk id="8" creationId="{00000000-0000-0000-0000-000000000000}"/>
          </ac:spMkLst>
        </pc:spChg>
        <pc:spChg chg="mod">
          <ac:chgData name="Fran Foreman" userId="aa986a95982d754f" providerId="LiveId" clId="{BD20498A-21B1-49A8-8E7B-2B058336F595}" dt="2023-11-20T19:37:59.877" v="9763"/>
          <ac:spMkLst>
            <pc:docMk/>
            <pc:sldMk cId="2122133517" sldId="296"/>
            <ac:spMk id="9" creationId="{00000000-0000-0000-0000-000000000000}"/>
          </ac:spMkLst>
        </pc:spChg>
        <pc:spChg chg="add mod">
          <ac:chgData name="Fran Foreman" userId="aa986a95982d754f" providerId="LiveId" clId="{BD20498A-21B1-49A8-8E7B-2B058336F595}" dt="2023-11-20T19:37:17.056" v="9741"/>
          <ac:spMkLst>
            <pc:docMk/>
            <pc:sldMk cId="2122133517" sldId="296"/>
            <ac:spMk id="12" creationId="{39448631-F862-1782-3C39-DC509C9005D6}"/>
          </ac:spMkLst>
        </pc:spChg>
        <pc:spChg chg="add del mod">
          <ac:chgData name="Fran Foreman" userId="aa986a95982d754f" providerId="LiveId" clId="{BD20498A-21B1-49A8-8E7B-2B058336F595}" dt="2023-11-18T18:35:36.194" v="3325" actId="478"/>
          <ac:spMkLst>
            <pc:docMk/>
            <pc:sldMk cId="2122133517" sldId="296"/>
            <ac:spMk id="13" creationId="{FFD701F9-3818-5E57-6389-1A1EECBE7620}"/>
          </ac:spMkLst>
        </pc:spChg>
        <pc:spChg chg="add mod">
          <ac:chgData name="Fran Foreman" userId="aa986a95982d754f" providerId="LiveId" clId="{BD20498A-21B1-49A8-8E7B-2B058336F595}" dt="2023-11-20T19:37:22.577" v="9747"/>
          <ac:spMkLst>
            <pc:docMk/>
            <pc:sldMk cId="2122133517" sldId="296"/>
            <ac:spMk id="15" creationId="{E4C97112-131C-8E08-7BE1-F356693F4E66}"/>
          </ac:spMkLst>
        </pc:spChg>
        <pc:spChg chg="add mod">
          <ac:chgData name="Fran Foreman" userId="aa986a95982d754f" providerId="LiveId" clId="{BD20498A-21B1-49A8-8E7B-2B058336F595}" dt="2023-11-20T06:46:17.250" v="5031" actId="1076"/>
          <ac:spMkLst>
            <pc:docMk/>
            <pc:sldMk cId="2122133517" sldId="296"/>
            <ac:spMk id="17" creationId="{6B54BAE0-9F07-4F93-AB4B-BF82B3D09611}"/>
          </ac:spMkLst>
        </pc:spChg>
        <pc:spChg chg="add mod">
          <ac:chgData name="Fran Foreman" userId="aa986a95982d754f" providerId="LiveId" clId="{BD20498A-21B1-49A8-8E7B-2B058336F595}" dt="2023-11-20T19:38:20.696" v="9766"/>
          <ac:spMkLst>
            <pc:docMk/>
            <pc:sldMk cId="2122133517" sldId="296"/>
            <ac:spMk id="18" creationId="{88D6C800-723E-89A8-BB0F-2FE0D8F40D10}"/>
          </ac:spMkLst>
        </pc:spChg>
        <pc:spChg chg="add mod">
          <ac:chgData name="Fran Foreman" userId="aa986a95982d754f" providerId="LiveId" clId="{BD20498A-21B1-49A8-8E7B-2B058336F595}" dt="2023-11-20T19:36:08.614" v="9719"/>
          <ac:spMkLst>
            <pc:docMk/>
            <pc:sldMk cId="2122133517" sldId="296"/>
            <ac:spMk id="20" creationId="{E5D4363E-A86F-4308-6E7D-C2E254F181F8}"/>
          </ac:spMkLst>
        </pc:spChg>
        <pc:picChg chg="add del mod">
          <ac:chgData name="Fran Foreman" userId="aa986a95982d754f" providerId="LiveId" clId="{BD20498A-21B1-49A8-8E7B-2B058336F595}" dt="2023-11-20T06:45:31.684" v="5017" actId="478"/>
          <ac:picMkLst>
            <pc:docMk/>
            <pc:sldMk cId="2122133517" sldId="296"/>
            <ac:picMk id="14" creationId="{2AAEE3B7-FF31-5FCF-B3EF-969EEA34FF8C}"/>
          </ac:picMkLst>
        </pc:picChg>
        <pc:picChg chg="add mod">
          <ac:chgData name="Fran Foreman" userId="aa986a95982d754f" providerId="LiveId" clId="{BD20498A-21B1-49A8-8E7B-2B058336F595}" dt="2023-11-20T16:57:51.454" v="7064"/>
          <ac:picMkLst>
            <pc:docMk/>
            <pc:sldMk cId="2122133517" sldId="296"/>
            <ac:picMk id="19" creationId="{3248CC7E-3FCA-CED9-DD03-5AEA06BD8588}"/>
          </ac:picMkLst>
        </pc:picChg>
        <pc:picChg chg="del mod">
          <ac:chgData name="Fran Foreman" userId="aa986a95982d754f" providerId="LiveId" clId="{BD20498A-21B1-49A8-8E7B-2B058336F595}" dt="2023-11-18T18:34:58.071" v="3318" actId="478"/>
          <ac:picMkLst>
            <pc:docMk/>
            <pc:sldMk cId="2122133517" sldId="296"/>
            <ac:picMk id="3074" creationId="{00000000-0000-0000-0000-000000000000}"/>
          </ac:picMkLst>
        </pc:picChg>
        <pc:cxnChg chg="add mod">
          <ac:chgData name="Fran Foreman" userId="aa986a95982d754f" providerId="LiveId" clId="{BD20498A-21B1-49A8-8E7B-2B058336F595}" dt="2023-11-20T19:38:30.932" v="9767" actId="962"/>
          <ac:cxnSpMkLst>
            <pc:docMk/>
            <pc:sldMk cId="2122133517" sldId="296"/>
            <ac:cxnSpMk id="4" creationId="{31C139B9-BB64-F544-0597-2FF6FDE6F6AE}"/>
          </ac:cxnSpMkLst>
        </pc:cxnChg>
        <pc:cxnChg chg="add mod">
          <ac:chgData name="Fran Foreman" userId="aa986a95982d754f" providerId="LiveId" clId="{BD20498A-21B1-49A8-8E7B-2B058336F595}" dt="2023-11-20T19:37:42.956" v="9755" actId="962"/>
          <ac:cxnSpMkLst>
            <pc:docMk/>
            <pc:sldMk cId="2122133517" sldId="296"/>
            <ac:cxnSpMk id="7" creationId="{8D2C3A8B-4F88-A293-B0A8-36BB992ABAEC}"/>
          </ac:cxnSpMkLst>
        </pc:cxnChg>
      </pc:sldChg>
      <pc:sldChg chg="add del">
        <pc:chgData name="Fran Foreman" userId="aa986a95982d754f" providerId="LiveId" clId="{BD20498A-21B1-49A8-8E7B-2B058336F595}" dt="2023-11-18T18:49:08.372" v="3987" actId="47"/>
        <pc:sldMkLst>
          <pc:docMk/>
          <pc:sldMk cId="2192113597" sldId="335"/>
        </pc:sldMkLst>
      </pc:sldChg>
      <pc:sldChg chg="addSp delSp modSp mod">
        <pc:chgData name="Fran Foreman" userId="aa986a95982d754f" providerId="LiveId" clId="{BD20498A-21B1-49A8-8E7B-2B058336F595}" dt="2023-11-20T19:13:54.471" v="9292" actId="1076"/>
        <pc:sldMkLst>
          <pc:docMk/>
          <pc:sldMk cId="3536053809" sldId="379"/>
        </pc:sldMkLst>
        <pc:spChg chg="add mod">
          <ac:chgData name="Fran Foreman" userId="aa986a95982d754f" providerId="LiveId" clId="{BD20498A-21B1-49A8-8E7B-2B058336F595}" dt="2023-11-20T19:13:54.471" v="9292" actId="1076"/>
          <ac:spMkLst>
            <pc:docMk/>
            <pc:sldMk cId="3536053809" sldId="379"/>
            <ac:spMk id="6" creationId="{0F234EE7-75CA-27FE-AA68-A3316EB3AE7D}"/>
          </ac:spMkLst>
        </pc:spChg>
        <pc:spChg chg="del">
          <ac:chgData name="Fran Foreman" userId="aa986a95982d754f" providerId="LiveId" clId="{BD20498A-21B1-49A8-8E7B-2B058336F595}" dt="2023-11-20T19:13:51.836" v="9291" actId="478"/>
          <ac:spMkLst>
            <pc:docMk/>
            <pc:sldMk cId="3536053809" sldId="379"/>
            <ac:spMk id="68612" creationId="{00000000-0000-0000-0000-000000000000}"/>
          </ac:spMkLst>
        </pc:spChg>
        <pc:picChg chg="mod">
          <ac:chgData name="Fran Foreman" userId="aa986a95982d754f" providerId="LiveId" clId="{BD20498A-21B1-49A8-8E7B-2B058336F595}" dt="2023-11-20T17:13:10.789" v="8284" actId="962"/>
          <ac:picMkLst>
            <pc:docMk/>
            <pc:sldMk cId="3536053809" sldId="379"/>
            <ac:picMk id="3" creationId="{CEE256A8-AE22-4329-B67D-6B875915442C}"/>
          </ac:picMkLst>
        </pc:picChg>
        <pc:picChg chg="del">
          <ac:chgData name="Fran Foreman" userId="aa986a95982d754f" providerId="LiveId" clId="{BD20498A-21B1-49A8-8E7B-2B058336F595}" dt="2023-11-20T19:01:49.600" v="8720" actId="478"/>
          <ac:picMkLst>
            <pc:docMk/>
            <pc:sldMk cId="3536053809" sldId="379"/>
            <ac:picMk id="4" creationId="{DC27A4F5-031D-A788-F9A7-22FC0AFD1724}"/>
          </ac:picMkLst>
        </pc:picChg>
        <pc:picChg chg="add mod">
          <ac:chgData name="Fran Foreman" userId="aa986a95982d754f" providerId="LiveId" clId="{BD20498A-21B1-49A8-8E7B-2B058336F595}" dt="2023-11-20T19:01:56.765" v="8721"/>
          <ac:picMkLst>
            <pc:docMk/>
            <pc:sldMk cId="3536053809" sldId="379"/>
            <ac:picMk id="5" creationId="{FDFE8CB0-DB68-8744-1BDF-01D0A9B26960}"/>
          </ac:picMkLst>
        </pc:picChg>
      </pc:sldChg>
      <pc:sldChg chg="del">
        <pc:chgData name="Fran Foreman" userId="aa986a95982d754f" providerId="LiveId" clId="{BD20498A-21B1-49A8-8E7B-2B058336F595}" dt="2023-11-19T10:16:42.116" v="4085" actId="47"/>
        <pc:sldMkLst>
          <pc:docMk/>
          <pc:sldMk cId="948142454" sldId="696"/>
        </pc:sldMkLst>
      </pc:sldChg>
      <pc:sldChg chg="addSp delSp modSp mod">
        <pc:chgData name="Fran Foreman" userId="aa986a95982d754f" providerId="LiveId" clId="{BD20498A-21B1-49A8-8E7B-2B058336F595}" dt="2023-11-20T19:47:33.394" v="9843"/>
        <pc:sldMkLst>
          <pc:docMk/>
          <pc:sldMk cId="551757224" sldId="2637"/>
        </pc:sldMkLst>
        <pc:spChg chg="add del mod">
          <ac:chgData name="Fran Foreman" userId="aa986a95982d754f" providerId="LiveId" clId="{BD20498A-21B1-49A8-8E7B-2B058336F595}" dt="2023-11-20T19:13:23.927" v="9266" actId="478"/>
          <ac:spMkLst>
            <pc:docMk/>
            <pc:sldMk cId="551757224" sldId="2637"/>
            <ac:spMk id="4" creationId="{581A7611-4280-EAC8-8596-66C55A8AA1B7}"/>
          </ac:spMkLst>
        </pc:spChg>
        <pc:spChg chg="add mod">
          <ac:chgData name="Fran Foreman" userId="aa986a95982d754f" providerId="LiveId" clId="{BD20498A-21B1-49A8-8E7B-2B058336F595}" dt="2023-11-20T19:47:33.394" v="9843"/>
          <ac:spMkLst>
            <pc:docMk/>
            <pc:sldMk cId="551757224" sldId="2637"/>
            <ac:spMk id="6" creationId="{6ED23F17-E96B-A21D-861C-C0A42E4FED61}"/>
          </ac:spMkLst>
        </pc:spChg>
        <pc:spChg chg="mod">
          <ac:chgData name="Fran Foreman" userId="aa986a95982d754f" providerId="LiveId" clId="{BD20498A-21B1-49A8-8E7B-2B058336F595}" dt="2023-11-20T19:12:59.891" v="9250" actId="1076"/>
          <ac:spMkLst>
            <pc:docMk/>
            <pc:sldMk cId="551757224" sldId="2637"/>
            <ac:spMk id="7" creationId="{1B8EE2D0-6575-4A7B-8B5A-F36A881A36D0}"/>
          </ac:spMkLst>
        </pc:spChg>
        <pc:spChg chg="del">
          <ac:chgData name="Fran Foreman" userId="aa986a95982d754f" providerId="LiveId" clId="{BD20498A-21B1-49A8-8E7B-2B058336F595}" dt="2023-11-20T18:59:32.195" v="8701" actId="478"/>
          <ac:spMkLst>
            <pc:docMk/>
            <pc:sldMk cId="551757224" sldId="2637"/>
            <ac:spMk id="9" creationId="{D78D76A1-FE14-490A-9CDB-7CCF8EE351DD}"/>
          </ac:spMkLst>
        </pc:spChg>
        <pc:picChg chg="add mod">
          <ac:chgData name="Fran Foreman" userId="aa986a95982d754f" providerId="LiveId" clId="{BD20498A-21B1-49A8-8E7B-2B058336F595}" dt="2023-11-20T19:13:36.513" v="9279" actId="1076"/>
          <ac:picMkLst>
            <pc:docMk/>
            <pc:sldMk cId="551757224" sldId="2637"/>
            <ac:picMk id="3" creationId="{DD651D82-DB62-F44C-12B3-33D134E4AEA3}"/>
          </ac:picMkLst>
        </pc:picChg>
        <pc:picChg chg="del mod">
          <ac:chgData name="Fran Foreman" userId="aa986a95982d754f" providerId="LiveId" clId="{BD20498A-21B1-49A8-8E7B-2B058336F595}" dt="2023-11-20T18:59:25.303" v="8699" actId="478"/>
          <ac:picMkLst>
            <pc:docMk/>
            <pc:sldMk cId="551757224" sldId="2637"/>
            <ac:picMk id="5" creationId="{6B6B334B-C9FC-4E51-871C-1382ACA42EA7}"/>
          </ac:picMkLst>
        </pc:picChg>
      </pc:sldChg>
      <pc:sldChg chg="addSp add del mod ord">
        <pc:chgData name="Fran Foreman" userId="aa986a95982d754f" providerId="LiveId" clId="{BD20498A-21B1-49A8-8E7B-2B058336F595}" dt="2023-11-20T07:22:00.965" v="5892" actId="47"/>
        <pc:sldMkLst>
          <pc:docMk/>
          <pc:sldMk cId="2861132928" sldId="2661"/>
        </pc:sldMkLst>
        <pc:picChg chg="add">
          <ac:chgData name="Fran Foreman" userId="aa986a95982d754f" providerId="LiveId" clId="{BD20498A-21B1-49A8-8E7B-2B058336F595}" dt="2023-11-18T12:10:32.718" v="32" actId="22"/>
          <ac:picMkLst>
            <pc:docMk/>
            <pc:sldMk cId="2861132928" sldId="2661"/>
            <ac:picMk id="5" creationId="{BA325216-B554-AD22-299D-7CF076A3215A}"/>
          </ac:picMkLst>
        </pc:picChg>
      </pc:sldChg>
      <pc:sldChg chg="del">
        <pc:chgData name="Fran Foreman" userId="aa986a95982d754f" providerId="LiveId" clId="{BD20498A-21B1-49A8-8E7B-2B058336F595}" dt="2023-11-19T10:16:50.527" v="4087" actId="47"/>
        <pc:sldMkLst>
          <pc:docMk/>
          <pc:sldMk cId="2413267076" sldId="2663"/>
        </pc:sldMkLst>
      </pc:sldChg>
      <pc:sldChg chg="modSp del mod ord modNotesTx">
        <pc:chgData name="Fran Foreman" userId="aa986a95982d754f" providerId="LiveId" clId="{BD20498A-21B1-49A8-8E7B-2B058336F595}" dt="2023-11-20T06:48:19.369" v="5046" actId="47"/>
        <pc:sldMkLst>
          <pc:docMk/>
          <pc:sldMk cId="3041807203" sldId="2664"/>
        </pc:sldMkLst>
        <pc:spChg chg="mod">
          <ac:chgData name="Fran Foreman" userId="aa986a95982d754f" providerId="LiveId" clId="{BD20498A-21B1-49A8-8E7B-2B058336F595}" dt="2023-11-18T18:49:46.979" v="4002" actId="20577"/>
          <ac:spMkLst>
            <pc:docMk/>
            <pc:sldMk cId="3041807203" sldId="2664"/>
            <ac:spMk id="3" creationId="{37274950-364A-487C-85F0-37A23B0ECAEE}"/>
          </ac:spMkLst>
        </pc:spChg>
      </pc:sldChg>
      <pc:sldChg chg="addSp delSp modSp mod ord">
        <pc:chgData name="Fran Foreman" userId="aa986a95982d754f" providerId="LiveId" clId="{BD20498A-21B1-49A8-8E7B-2B058336F595}" dt="2023-11-20T19:39:00.311" v="9770" actId="1076"/>
        <pc:sldMkLst>
          <pc:docMk/>
          <pc:sldMk cId="1721231981" sldId="2665"/>
        </pc:sldMkLst>
        <pc:spChg chg="mod">
          <ac:chgData name="Fran Foreman" userId="aa986a95982d754f" providerId="LiveId" clId="{BD20498A-21B1-49A8-8E7B-2B058336F595}" dt="2023-11-18T12:15:55.849" v="121" actId="20577"/>
          <ac:spMkLst>
            <pc:docMk/>
            <pc:sldMk cId="1721231981" sldId="2665"/>
            <ac:spMk id="2" creationId="{6347FE99-319D-498F-9487-BBEB42E17972}"/>
          </ac:spMkLst>
        </pc:spChg>
        <pc:spChg chg="mod">
          <ac:chgData name="Fran Foreman" userId="aa986a95982d754f" providerId="LiveId" clId="{BD20498A-21B1-49A8-8E7B-2B058336F595}" dt="2023-11-20T19:39:00.311" v="9770" actId="1076"/>
          <ac:spMkLst>
            <pc:docMk/>
            <pc:sldMk cId="1721231981" sldId="2665"/>
            <ac:spMk id="3" creationId="{743DDFA5-6929-F7DB-EB2C-D990AB10E032}"/>
          </ac:spMkLst>
        </pc:spChg>
        <pc:spChg chg="mod">
          <ac:chgData name="Fran Foreman" userId="aa986a95982d754f" providerId="LiveId" clId="{BD20498A-21B1-49A8-8E7B-2B058336F595}" dt="2023-11-20T19:38:52.900" v="9769"/>
          <ac:spMkLst>
            <pc:docMk/>
            <pc:sldMk cId="1721231981" sldId="2665"/>
            <ac:spMk id="5" creationId="{33E8882C-2967-4816-8A2F-C736EF3C888D}"/>
          </ac:spMkLst>
        </pc:spChg>
        <pc:spChg chg="del">
          <ac:chgData name="Fran Foreman" userId="aa986a95982d754f" providerId="LiveId" clId="{BD20498A-21B1-49A8-8E7B-2B058336F595}" dt="2023-11-18T18:49:00.653" v="3986" actId="478"/>
          <ac:spMkLst>
            <pc:docMk/>
            <pc:sldMk cId="1721231981" sldId="2665"/>
            <ac:spMk id="7" creationId="{EB6B3FC2-F2CB-48EF-A975-E5E346C790B8}"/>
          </ac:spMkLst>
        </pc:spChg>
        <pc:spChg chg="mod">
          <ac:chgData name="Fran Foreman" userId="aa986a95982d754f" providerId="LiveId" clId="{BD20498A-21B1-49A8-8E7B-2B058336F595}" dt="2023-11-20T19:38:48.093" v="9768" actId="1076"/>
          <ac:spMkLst>
            <pc:docMk/>
            <pc:sldMk cId="1721231981" sldId="2665"/>
            <ac:spMk id="8" creationId="{BFA6A289-5CC8-4B6F-B06A-4362D8C948A0}"/>
          </ac:spMkLst>
        </pc:spChg>
        <pc:picChg chg="add mod">
          <ac:chgData name="Fran Foreman" userId="aa986a95982d754f" providerId="LiveId" clId="{BD20498A-21B1-49A8-8E7B-2B058336F595}" dt="2023-11-20T16:57:55.610" v="7066"/>
          <ac:picMkLst>
            <pc:docMk/>
            <pc:sldMk cId="1721231981" sldId="2665"/>
            <ac:picMk id="4" creationId="{FAD4426F-3A9D-A71D-EECB-095B2C0DD4D8}"/>
          </ac:picMkLst>
        </pc:picChg>
        <pc:picChg chg="del">
          <ac:chgData name="Fran Foreman" userId="aa986a95982d754f" providerId="LiveId" clId="{BD20498A-21B1-49A8-8E7B-2B058336F595}" dt="2023-11-20T16:57:55.172" v="7065" actId="478"/>
          <ac:picMkLst>
            <pc:docMk/>
            <pc:sldMk cId="1721231981" sldId="2665"/>
            <ac:picMk id="6" creationId="{E24F6CDC-6EF9-43CD-8E9B-AB20583658B8}"/>
          </ac:picMkLst>
        </pc:picChg>
      </pc:sldChg>
      <pc:sldChg chg="del">
        <pc:chgData name="Fran Foreman" userId="aa986a95982d754f" providerId="LiveId" clId="{BD20498A-21B1-49A8-8E7B-2B058336F595}" dt="2023-11-20T07:04:37.995" v="5621" actId="47"/>
        <pc:sldMkLst>
          <pc:docMk/>
          <pc:sldMk cId="3955886800" sldId="2666"/>
        </pc:sldMkLst>
      </pc:sldChg>
      <pc:sldChg chg="delSp modSp mod">
        <pc:chgData name="Fran Foreman" userId="aa986a95982d754f" providerId="LiveId" clId="{BD20498A-21B1-49A8-8E7B-2B058336F595}" dt="2023-11-20T19:21:44.535" v="9382"/>
        <pc:sldMkLst>
          <pc:docMk/>
          <pc:sldMk cId="2944124281" sldId="2705"/>
        </pc:sldMkLst>
        <pc:spChg chg="mod">
          <ac:chgData name="Fran Foreman" userId="aa986a95982d754f" providerId="LiveId" clId="{BD20498A-21B1-49A8-8E7B-2B058336F595}" dt="2023-11-20T19:21:28.825" v="9379"/>
          <ac:spMkLst>
            <pc:docMk/>
            <pc:sldMk cId="2944124281" sldId="2705"/>
            <ac:spMk id="3" creationId="{00000000-0000-0000-0000-000000000000}"/>
          </ac:spMkLst>
        </pc:spChg>
        <pc:spChg chg="del mod">
          <ac:chgData name="Fran Foreman" userId="aa986a95982d754f" providerId="LiveId" clId="{BD20498A-21B1-49A8-8E7B-2B058336F595}" dt="2023-11-20T19:21:33.967" v="9381" actId="478"/>
          <ac:spMkLst>
            <pc:docMk/>
            <pc:sldMk cId="2944124281" sldId="2705"/>
            <ac:spMk id="68612" creationId="{00000000-0000-0000-0000-000000000000}"/>
          </ac:spMkLst>
        </pc:spChg>
        <pc:picChg chg="mod">
          <ac:chgData name="Fran Foreman" userId="aa986a95982d754f" providerId="LiveId" clId="{BD20498A-21B1-49A8-8E7B-2B058336F595}" dt="2023-11-20T19:21:44.535" v="9382"/>
          <ac:picMkLst>
            <pc:docMk/>
            <pc:sldMk cId="2944124281" sldId="2705"/>
            <ac:picMk id="2" creationId="{00000000-0000-0000-0000-000000000000}"/>
          </ac:picMkLst>
        </pc:picChg>
      </pc:sldChg>
      <pc:sldChg chg="del">
        <pc:chgData name="Fran Foreman" userId="aa986a95982d754f" providerId="LiveId" clId="{BD20498A-21B1-49A8-8E7B-2B058336F595}" dt="2023-11-19T10:16:07.601" v="4081" actId="47"/>
        <pc:sldMkLst>
          <pc:docMk/>
          <pc:sldMk cId="1555695444" sldId="2713"/>
        </pc:sldMkLst>
      </pc:sldChg>
      <pc:sldChg chg="addSp delSp modSp mod ord modAnim modNotesTx">
        <pc:chgData name="Fran Foreman" userId="aa986a95982d754f" providerId="LiveId" clId="{BD20498A-21B1-49A8-8E7B-2B058336F595}" dt="2023-11-20T19:40:16.146" v="9784" actId="1076"/>
        <pc:sldMkLst>
          <pc:docMk/>
          <pc:sldMk cId="3380583941" sldId="2717"/>
        </pc:sldMkLst>
        <pc:spChg chg="mod">
          <ac:chgData name="Fran Foreman" userId="aa986a95982d754f" providerId="LiveId" clId="{BD20498A-21B1-49A8-8E7B-2B058336F595}" dt="2023-11-20T19:39:28.217" v="9774" actId="20577"/>
          <ac:spMkLst>
            <pc:docMk/>
            <pc:sldMk cId="3380583941" sldId="2717"/>
            <ac:spMk id="2" creationId="{6347FE99-319D-498F-9487-BBEB42E17972}"/>
          </ac:spMkLst>
        </pc:spChg>
        <pc:spChg chg="mod">
          <ac:chgData name="Fran Foreman" userId="aa986a95982d754f" providerId="LiveId" clId="{BD20498A-21B1-49A8-8E7B-2B058336F595}" dt="2023-11-20T19:40:12.456" v="9783" actId="1076"/>
          <ac:spMkLst>
            <pc:docMk/>
            <pc:sldMk cId="3380583941" sldId="2717"/>
            <ac:spMk id="11" creationId="{1F18A814-D5BF-4326-91EA-68DEEC774608}"/>
          </ac:spMkLst>
        </pc:spChg>
        <pc:spChg chg="mod">
          <ac:chgData name="Fran Foreman" userId="aa986a95982d754f" providerId="LiveId" clId="{BD20498A-21B1-49A8-8E7B-2B058336F595}" dt="2023-11-20T19:40:16.146" v="9784" actId="1076"/>
          <ac:spMkLst>
            <pc:docMk/>
            <pc:sldMk cId="3380583941" sldId="2717"/>
            <ac:spMk id="13" creationId="{9A95E1B6-5EE6-481A-BE48-CC233010105F}"/>
          </ac:spMkLst>
        </pc:spChg>
        <pc:spChg chg="del">
          <ac:chgData name="Fran Foreman" userId="aa986a95982d754f" providerId="LiveId" clId="{BD20498A-21B1-49A8-8E7B-2B058336F595}" dt="2023-11-20T19:39:56.681" v="9781" actId="478"/>
          <ac:spMkLst>
            <pc:docMk/>
            <pc:sldMk cId="3380583941" sldId="2717"/>
            <ac:spMk id="14" creationId="{32D2B171-5240-46BE-9C16-A984AEB2C482}"/>
          </ac:spMkLst>
        </pc:spChg>
        <pc:spChg chg="mod">
          <ac:chgData name="Fran Foreman" userId="aa986a95982d754f" providerId="LiveId" clId="{BD20498A-21B1-49A8-8E7B-2B058336F595}" dt="2023-11-20T19:39:37.928" v="9777"/>
          <ac:spMkLst>
            <pc:docMk/>
            <pc:sldMk cId="3380583941" sldId="2717"/>
            <ac:spMk id="16" creationId="{E3DA2845-C43B-4B60-9147-313F140A0DC9}"/>
          </ac:spMkLst>
        </pc:spChg>
        <pc:picChg chg="add mod">
          <ac:chgData name="Fran Foreman" userId="aa986a95982d754f" providerId="LiveId" clId="{BD20498A-21B1-49A8-8E7B-2B058336F595}" dt="2023-11-20T16:57:58.894" v="7068"/>
          <ac:picMkLst>
            <pc:docMk/>
            <pc:sldMk cId="3380583941" sldId="2717"/>
            <ac:picMk id="4" creationId="{3FDB2134-5567-3D63-9EEA-B1B73911693F}"/>
          </ac:picMkLst>
        </pc:picChg>
        <pc:picChg chg="del">
          <ac:chgData name="Fran Foreman" userId="aa986a95982d754f" providerId="LiveId" clId="{BD20498A-21B1-49A8-8E7B-2B058336F595}" dt="2023-11-20T16:57:58.493" v="7067" actId="478"/>
          <ac:picMkLst>
            <pc:docMk/>
            <pc:sldMk cId="3380583941" sldId="2717"/>
            <ac:picMk id="6" creationId="{E24F6CDC-6EF9-43CD-8E9B-AB20583658B8}"/>
          </ac:picMkLst>
        </pc:picChg>
      </pc:sldChg>
      <pc:sldChg chg="del">
        <pc:chgData name="Fran Foreman" userId="aa986a95982d754f" providerId="LiveId" clId="{BD20498A-21B1-49A8-8E7B-2B058336F595}" dt="2023-11-20T07:17:59.213" v="5786" actId="47"/>
        <pc:sldMkLst>
          <pc:docMk/>
          <pc:sldMk cId="3889488380" sldId="2718"/>
        </pc:sldMkLst>
      </pc:sldChg>
      <pc:sldChg chg="addSp delSp modSp mod ord">
        <pc:chgData name="Fran Foreman" userId="aa986a95982d754f" providerId="LiveId" clId="{BD20498A-21B1-49A8-8E7B-2B058336F595}" dt="2023-11-20T19:41:51.386" v="9793"/>
        <pc:sldMkLst>
          <pc:docMk/>
          <pc:sldMk cId="2025066496" sldId="2724"/>
        </pc:sldMkLst>
        <pc:spChg chg="mod">
          <ac:chgData name="Fran Foreman" userId="aa986a95982d754f" providerId="LiveId" clId="{BD20498A-21B1-49A8-8E7B-2B058336F595}" dt="2023-11-20T19:41:03.663" v="9786" actId="14100"/>
          <ac:spMkLst>
            <pc:docMk/>
            <pc:sldMk cId="2025066496" sldId="2724"/>
            <ac:spMk id="2" creationId="{6347FE99-319D-498F-9487-BBEB42E17972}"/>
          </ac:spMkLst>
        </pc:spChg>
        <pc:spChg chg="mod">
          <ac:chgData name="Fran Foreman" userId="aa986a95982d754f" providerId="LiveId" clId="{BD20498A-21B1-49A8-8E7B-2B058336F595}" dt="2023-11-20T19:41:10.655" v="9788"/>
          <ac:spMkLst>
            <pc:docMk/>
            <pc:sldMk cId="2025066496" sldId="2724"/>
            <ac:spMk id="3" creationId="{2130584B-8EC5-83E9-CC49-187CAEDED4FC}"/>
          </ac:spMkLst>
        </pc:spChg>
        <pc:spChg chg="mod">
          <ac:chgData name="Fran Foreman" userId="aa986a95982d754f" providerId="LiveId" clId="{BD20498A-21B1-49A8-8E7B-2B058336F595}" dt="2023-11-20T19:41:41.041" v="9789" actId="1076"/>
          <ac:spMkLst>
            <pc:docMk/>
            <pc:sldMk cId="2025066496" sldId="2724"/>
            <ac:spMk id="8" creationId="{235CFCBC-49C2-4093-9F5F-15B699F08231}"/>
          </ac:spMkLst>
        </pc:spChg>
        <pc:spChg chg="mod">
          <ac:chgData name="Fran Foreman" userId="aa986a95982d754f" providerId="LiveId" clId="{BD20498A-21B1-49A8-8E7B-2B058336F595}" dt="2023-11-20T19:41:44.578" v="9790" actId="1076"/>
          <ac:spMkLst>
            <pc:docMk/>
            <pc:sldMk cId="2025066496" sldId="2724"/>
            <ac:spMk id="9" creationId="{562F2784-5FC2-424F-A3BC-A60DEBB1E15A}"/>
          </ac:spMkLst>
        </pc:spChg>
        <pc:graphicFrameChg chg="add mod modGraphic">
          <ac:chgData name="Fran Foreman" userId="aa986a95982d754f" providerId="LiveId" clId="{BD20498A-21B1-49A8-8E7B-2B058336F595}" dt="2023-11-20T19:41:51.386" v="9793"/>
          <ac:graphicFrameMkLst>
            <pc:docMk/>
            <pc:sldMk cId="2025066496" sldId="2724"/>
            <ac:graphicFrameMk id="5" creationId="{80C64B08-9352-AC66-C9FF-B13699D939F2}"/>
          </ac:graphicFrameMkLst>
        </pc:graphicFrameChg>
        <pc:picChg chg="add mod">
          <ac:chgData name="Fran Foreman" userId="aa986a95982d754f" providerId="LiveId" clId="{BD20498A-21B1-49A8-8E7B-2B058336F595}" dt="2023-11-20T16:58:05.755" v="7072"/>
          <ac:picMkLst>
            <pc:docMk/>
            <pc:sldMk cId="2025066496" sldId="2724"/>
            <ac:picMk id="4" creationId="{752F01C8-A6A0-0B50-7E33-57DC46C5C871}"/>
          </ac:picMkLst>
        </pc:picChg>
        <pc:picChg chg="del">
          <ac:chgData name="Fran Foreman" userId="aa986a95982d754f" providerId="LiveId" clId="{BD20498A-21B1-49A8-8E7B-2B058336F595}" dt="2023-11-20T16:58:05.323" v="7071" actId="478"/>
          <ac:picMkLst>
            <pc:docMk/>
            <pc:sldMk cId="2025066496" sldId="2724"/>
            <ac:picMk id="6" creationId="{E24F6CDC-6EF9-43CD-8E9B-AB20583658B8}"/>
          </ac:picMkLst>
        </pc:picChg>
        <pc:picChg chg="del mod">
          <ac:chgData name="Fran Foreman" userId="aa986a95982d754f" providerId="LiveId" clId="{BD20498A-21B1-49A8-8E7B-2B058336F595}" dt="2023-11-20T17:07:16.606" v="7589" actId="478"/>
          <ac:picMkLst>
            <pc:docMk/>
            <pc:sldMk cId="2025066496" sldId="2724"/>
            <ac:picMk id="7" creationId="{A16BFED6-3016-4FD4-9AB8-9F47F8C80918}"/>
          </ac:picMkLst>
        </pc:picChg>
      </pc:sldChg>
      <pc:sldChg chg="addSp delSp modSp del mod ord">
        <pc:chgData name="Fran Foreman" userId="aa986a95982d754f" providerId="LiveId" clId="{BD20498A-21B1-49A8-8E7B-2B058336F595}" dt="2023-11-20T07:22:00.390" v="5891" actId="47"/>
        <pc:sldMkLst>
          <pc:docMk/>
          <pc:sldMk cId="1331252917" sldId="2748"/>
        </pc:sldMkLst>
        <pc:spChg chg="mod">
          <ac:chgData name="Fran Foreman" userId="aa986a95982d754f" providerId="LiveId" clId="{BD20498A-21B1-49A8-8E7B-2B058336F595}" dt="2023-11-18T12:08:49.259" v="18" actId="1076"/>
          <ac:spMkLst>
            <pc:docMk/>
            <pc:sldMk cId="1331252917" sldId="2748"/>
            <ac:spMk id="5" creationId="{00000000-0000-0000-0000-000000000000}"/>
          </ac:spMkLst>
        </pc:spChg>
        <pc:spChg chg="mod">
          <ac:chgData name="Fran Foreman" userId="aa986a95982d754f" providerId="LiveId" clId="{BD20498A-21B1-49A8-8E7B-2B058336F595}" dt="2023-11-18T12:09:14.203" v="24" actId="1076"/>
          <ac:spMkLst>
            <pc:docMk/>
            <pc:sldMk cId="1331252917" sldId="2748"/>
            <ac:spMk id="9" creationId="{00000000-0000-0000-0000-000000000000}"/>
          </ac:spMkLst>
        </pc:spChg>
        <pc:spChg chg="mod">
          <ac:chgData name="Fran Foreman" userId="aa986a95982d754f" providerId="LiveId" clId="{BD20498A-21B1-49A8-8E7B-2B058336F595}" dt="2023-11-18T12:09:21.179" v="26" actId="1076"/>
          <ac:spMkLst>
            <pc:docMk/>
            <pc:sldMk cId="1331252917" sldId="2748"/>
            <ac:spMk id="10" creationId="{00000000-0000-0000-0000-000000000000}"/>
          </ac:spMkLst>
        </pc:spChg>
        <pc:spChg chg="mod">
          <ac:chgData name="Fran Foreman" userId="aa986a95982d754f" providerId="LiveId" clId="{BD20498A-21B1-49A8-8E7B-2B058336F595}" dt="2023-11-18T12:09:18.907" v="25" actId="1076"/>
          <ac:spMkLst>
            <pc:docMk/>
            <pc:sldMk cId="1331252917" sldId="2748"/>
            <ac:spMk id="11" creationId="{00000000-0000-0000-0000-000000000000}"/>
          </ac:spMkLst>
        </pc:spChg>
        <pc:spChg chg="mod">
          <ac:chgData name="Fran Foreman" userId="aa986a95982d754f" providerId="LiveId" clId="{BD20498A-21B1-49A8-8E7B-2B058336F595}" dt="2023-11-18T12:08:57.026" v="20" actId="1076"/>
          <ac:spMkLst>
            <pc:docMk/>
            <pc:sldMk cId="1331252917" sldId="2748"/>
            <ac:spMk id="13" creationId="{00000000-0000-0000-0000-000000000000}"/>
          </ac:spMkLst>
        </pc:spChg>
        <pc:spChg chg="mod">
          <ac:chgData name="Fran Foreman" userId="aa986a95982d754f" providerId="LiveId" clId="{BD20498A-21B1-49A8-8E7B-2B058336F595}" dt="2023-11-18T12:09:10.139" v="23" actId="1076"/>
          <ac:spMkLst>
            <pc:docMk/>
            <pc:sldMk cId="1331252917" sldId="2748"/>
            <ac:spMk id="14" creationId="{00000000-0000-0000-0000-000000000000}"/>
          </ac:spMkLst>
        </pc:spChg>
        <pc:picChg chg="add del mod">
          <ac:chgData name="Fran Foreman" userId="aa986a95982d754f" providerId="LiveId" clId="{BD20498A-21B1-49A8-8E7B-2B058336F595}" dt="2023-11-18T12:32:30.586" v="746" actId="478"/>
          <ac:picMkLst>
            <pc:docMk/>
            <pc:sldMk cId="1331252917" sldId="2748"/>
            <ac:picMk id="6" creationId="{7D929843-73D7-2131-5E26-61FAEB91F51E}"/>
          </ac:picMkLst>
        </pc:picChg>
        <pc:picChg chg="add">
          <ac:chgData name="Fran Foreman" userId="aa986a95982d754f" providerId="LiveId" clId="{BD20498A-21B1-49A8-8E7B-2B058336F595}" dt="2023-11-18T12:33:00.164" v="749" actId="22"/>
          <ac:picMkLst>
            <pc:docMk/>
            <pc:sldMk cId="1331252917" sldId="2748"/>
            <ac:picMk id="16" creationId="{63BDEDB1-41A1-B960-A91A-E172B4CBD3EE}"/>
          </ac:picMkLst>
        </pc:picChg>
      </pc:sldChg>
      <pc:sldChg chg="modSp mod">
        <pc:chgData name="Fran Foreman" userId="aa986a95982d754f" providerId="LiveId" clId="{BD20498A-21B1-49A8-8E7B-2B058336F595}" dt="2023-11-20T19:20:59.533" v="9377"/>
        <pc:sldMkLst>
          <pc:docMk/>
          <pc:sldMk cId="832252744" sldId="2754"/>
        </pc:sldMkLst>
        <pc:spChg chg="mod">
          <ac:chgData name="Fran Foreman" userId="aa986a95982d754f" providerId="LiveId" clId="{BD20498A-21B1-49A8-8E7B-2B058336F595}" dt="2023-11-20T19:20:50.179" v="9374"/>
          <ac:spMkLst>
            <pc:docMk/>
            <pc:sldMk cId="832252744" sldId="2754"/>
            <ac:spMk id="4" creationId="{B6649C85-462B-E421-5148-BB33EAE301F0}"/>
          </ac:spMkLst>
        </pc:spChg>
        <pc:spChg chg="mod">
          <ac:chgData name="Fran Foreman" userId="aa986a95982d754f" providerId="LiveId" clId="{BD20498A-21B1-49A8-8E7B-2B058336F595}" dt="2023-11-20T19:20:59.533" v="9377"/>
          <ac:spMkLst>
            <pc:docMk/>
            <pc:sldMk cId="832252744" sldId="2754"/>
            <ac:spMk id="6" creationId="{E5999467-0D0A-4BB1-BA7B-94312921821D}"/>
          </ac:spMkLst>
        </pc:spChg>
        <pc:picChg chg="mod">
          <ac:chgData name="Fran Foreman" userId="aa986a95982d754f" providerId="LiveId" clId="{BD20498A-21B1-49A8-8E7B-2B058336F595}" dt="2023-11-20T19:20:56.264" v="9375"/>
          <ac:picMkLst>
            <pc:docMk/>
            <pc:sldMk cId="832252744" sldId="2754"/>
            <ac:picMk id="5" creationId="{4484EC2C-4745-4FCF-8D1D-E9CB34F3164C}"/>
          </ac:picMkLst>
        </pc:picChg>
      </pc:sldChg>
      <pc:sldChg chg="del">
        <pc:chgData name="Fran Foreman" userId="aa986a95982d754f" providerId="LiveId" clId="{BD20498A-21B1-49A8-8E7B-2B058336F595}" dt="2023-11-19T10:16:26.638" v="4083" actId="47"/>
        <pc:sldMkLst>
          <pc:docMk/>
          <pc:sldMk cId="4012386566" sldId="2755"/>
        </pc:sldMkLst>
      </pc:sldChg>
      <pc:sldChg chg="addSp delSp modSp mod">
        <pc:chgData name="Fran Foreman" userId="aa986a95982d754f" providerId="LiveId" clId="{BD20498A-21B1-49A8-8E7B-2B058336F595}" dt="2023-11-20T19:54:09.476" v="9848" actId="20577"/>
        <pc:sldMkLst>
          <pc:docMk/>
          <pc:sldMk cId="1016197695" sldId="2756"/>
        </pc:sldMkLst>
        <pc:spChg chg="mod">
          <ac:chgData name="Fran Foreman" userId="aa986a95982d754f" providerId="LiveId" clId="{BD20498A-21B1-49A8-8E7B-2B058336F595}" dt="2023-11-20T19:44:22.356" v="9814" actId="14100"/>
          <ac:spMkLst>
            <pc:docMk/>
            <pc:sldMk cId="1016197695" sldId="2756"/>
            <ac:spMk id="2" creationId="{00000000-0000-0000-0000-000000000000}"/>
          </ac:spMkLst>
        </pc:spChg>
        <pc:spChg chg="del mod">
          <ac:chgData name="Fran Foreman" userId="aa986a95982d754f" providerId="LiveId" clId="{BD20498A-21B1-49A8-8E7B-2B058336F595}" dt="2023-11-20T07:11:14.199" v="5761" actId="478"/>
          <ac:spMkLst>
            <pc:docMk/>
            <pc:sldMk cId="1016197695" sldId="2756"/>
            <ac:spMk id="3" creationId="{00000000-0000-0000-0000-000000000000}"/>
          </ac:spMkLst>
        </pc:spChg>
        <pc:spChg chg="del mod">
          <ac:chgData name="Fran Foreman" userId="aa986a95982d754f" providerId="LiveId" clId="{BD20498A-21B1-49A8-8E7B-2B058336F595}" dt="2023-11-20T07:12:48.804" v="5778" actId="478"/>
          <ac:spMkLst>
            <pc:docMk/>
            <pc:sldMk cId="1016197695" sldId="2756"/>
            <ac:spMk id="4" creationId="{00000000-0000-0000-0000-000000000000}"/>
          </ac:spMkLst>
        </pc:spChg>
        <pc:spChg chg="del">
          <ac:chgData name="Fran Foreman" userId="aa986a95982d754f" providerId="LiveId" clId="{BD20498A-21B1-49A8-8E7B-2B058336F595}" dt="2023-11-20T18:58:20.267" v="8527" actId="478"/>
          <ac:spMkLst>
            <pc:docMk/>
            <pc:sldMk cId="1016197695" sldId="2756"/>
            <ac:spMk id="5" creationId="{00000000-0000-0000-0000-000000000000}"/>
          </ac:spMkLst>
        </pc:spChg>
        <pc:spChg chg="mod">
          <ac:chgData name="Fran Foreman" userId="aa986a95982d754f" providerId="LiveId" clId="{BD20498A-21B1-49A8-8E7B-2B058336F595}" dt="2023-11-20T19:54:09.476" v="9848" actId="20577"/>
          <ac:spMkLst>
            <pc:docMk/>
            <pc:sldMk cId="1016197695" sldId="2756"/>
            <ac:spMk id="6" creationId="{00000000-0000-0000-0000-000000000000}"/>
          </ac:spMkLst>
        </pc:spChg>
        <pc:spChg chg="del">
          <ac:chgData name="Fran Foreman" userId="aa986a95982d754f" providerId="LiveId" clId="{BD20498A-21B1-49A8-8E7B-2B058336F595}" dt="2023-11-20T07:11:27.735" v="5763" actId="478"/>
          <ac:spMkLst>
            <pc:docMk/>
            <pc:sldMk cId="1016197695" sldId="2756"/>
            <ac:spMk id="7" creationId="{00000000-0000-0000-0000-000000000000}"/>
          </ac:spMkLst>
        </pc:spChg>
        <pc:spChg chg="add mod">
          <ac:chgData name="Fran Foreman" userId="aa986a95982d754f" providerId="LiveId" clId="{BD20498A-21B1-49A8-8E7B-2B058336F595}" dt="2023-11-20T19:44:40.213" v="9818"/>
          <ac:spMkLst>
            <pc:docMk/>
            <pc:sldMk cId="1016197695" sldId="2756"/>
            <ac:spMk id="9" creationId="{BBE0F71A-E7DA-53B7-6AED-6CC807D9D2B7}"/>
          </ac:spMkLst>
        </pc:spChg>
        <pc:spChg chg="add mod">
          <ac:chgData name="Fran Foreman" userId="aa986a95982d754f" providerId="LiveId" clId="{BD20498A-21B1-49A8-8E7B-2B058336F595}" dt="2023-11-20T19:45:47.598" v="9837" actId="1076"/>
          <ac:spMkLst>
            <pc:docMk/>
            <pc:sldMk cId="1016197695" sldId="2756"/>
            <ac:spMk id="12" creationId="{AFD906C6-B318-E541-C66A-367E70A8EF53}"/>
          </ac:spMkLst>
        </pc:spChg>
        <pc:spChg chg="add mod">
          <ac:chgData name="Fran Foreman" userId="aa986a95982d754f" providerId="LiveId" clId="{BD20498A-21B1-49A8-8E7B-2B058336F595}" dt="2023-11-20T19:45:50.932" v="9838" actId="1076"/>
          <ac:spMkLst>
            <pc:docMk/>
            <pc:sldMk cId="1016197695" sldId="2756"/>
            <ac:spMk id="14" creationId="{377067E6-7FDE-879E-E8D3-0594C4EEECAA}"/>
          </ac:spMkLst>
        </pc:spChg>
        <pc:spChg chg="del">
          <ac:chgData name="Fran Foreman" userId="aa986a95982d754f" providerId="LiveId" clId="{BD20498A-21B1-49A8-8E7B-2B058336F595}" dt="2023-11-20T07:09:15.916" v="5727" actId="478"/>
          <ac:spMkLst>
            <pc:docMk/>
            <pc:sldMk cId="1016197695" sldId="2756"/>
            <ac:spMk id="15" creationId="{00000000-0000-0000-0000-000000000000}"/>
          </ac:spMkLst>
        </pc:spChg>
        <pc:spChg chg="del">
          <ac:chgData name="Fran Foreman" userId="aa986a95982d754f" providerId="LiveId" clId="{BD20498A-21B1-49A8-8E7B-2B058336F595}" dt="2023-11-20T07:06:17.617" v="5712" actId="478"/>
          <ac:spMkLst>
            <pc:docMk/>
            <pc:sldMk cId="1016197695" sldId="2756"/>
            <ac:spMk id="16" creationId="{56163BCA-B9CF-4824-AF2C-A3AA65A7031D}"/>
          </ac:spMkLst>
        </pc:spChg>
        <pc:spChg chg="add del mod">
          <ac:chgData name="Fran Foreman" userId="aa986a95982d754f" providerId="LiveId" clId="{BD20498A-21B1-49A8-8E7B-2B058336F595}" dt="2023-11-20T07:11:16.433" v="5762" actId="478"/>
          <ac:spMkLst>
            <pc:docMk/>
            <pc:sldMk cId="1016197695" sldId="2756"/>
            <ac:spMk id="17" creationId="{CCD329A7-5FDF-77E1-F9B6-053171A95DD9}"/>
          </ac:spMkLst>
        </pc:spChg>
        <pc:spChg chg="add mod">
          <ac:chgData name="Fran Foreman" userId="aa986a95982d754f" providerId="LiveId" clId="{BD20498A-21B1-49A8-8E7B-2B058336F595}" dt="2023-11-20T19:48:58.589" v="9846" actId="1076"/>
          <ac:spMkLst>
            <pc:docMk/>
            <pc:sldMk cId="1016197695" sldId="2756"/>
            <ac:spMk id="19" creationId="{15E08B20-15B5-E1E9-AFD3-EA91B9A711B2}"/>
          </ac:spMkLst>
        </pc:spChg>
        <pc:spChg chg="add mod">
          <ac:chgData name="Fran Foreman" userId="aa986a95982d754f" providerId="LiveId" clId="{BD20498A-21B1-49A8-8E7B-2B058336F595}" dt="2023-11-20T19:44:47.605" v="9825"/>
          <ac:spMkLst>
            <pc:docMk/>
            <pc:sldMk cId="1016197695" sldId="2756"/>
            <ac:spMk id="20" creationId="{15635A4E-5680-BF7E-B5D0-1B559148A018}"/>
          </ac:spMkLst>
        </pc:spChg>
        <pc:picChg chg="mod">
          <ac:chgData name="Fran Foreman" userId="aa986a95982d754f" providerId="LiveId" clId="{BD20498A-21B1-49A8-8E7B-2B058336F595}" dt="2023-11-20T19:46:00.081" v="9840" actId="14100"/>
          <ac:picMkLst>
            <pc:docMk/>
            <pc:sldMk cId="1016197695" sldId="2756"/>
            <ac:picMk id="10" creationId="{7576A13D-259B-9475-948F-42B4E7B2C6E4}"/>
          </ac:picMkLst>
        </pc:picChg>
        <pc:picChg chg="add mod">
          <ac:chgData name="Fran Foreman" userId="aa986a95982d754f" providerId="LiveId" clId="{BD20498A-21B1-49A8-8E7B-2B058336F595}" dt="2023-11-20T16:58:11.949" v="7075"/>
          <ac:picMkLst>
            <pc:docMk/>
            <pc:sldMk cId="1016197695" sldId="2756"/>
            <ac:picMk id="21" creationId="{303168A7-A369-FD40-C083-38E017B20941}"/>
          </ac:picMkLst>
        </pc:picChg>
        <pc:picChg chg="mod">
          <ac:chgData name="Fran Foreman" userId="aa986a95982d754f" providerId="LiveId" clId="{BD20498A-21B1-49A8-8E7B-2B058336F595}" dt="2023-11-20T19:48:50.097" v="9845" actId="1076"/>
          <ac:picMkLst>
            <pc:docMk/>
            <pc:sldMk cId="1016197695" sldId="2756"/>
            <ac:picMk id="1027" creationId="{00000000-0000-0000-0000-000000000000}"/>
          </ac:picMkLst>
        </pc:picChg>
        <pc:picChg chg="mod">
          <ac:chgData name="Fran Foreman" userId="aa986a95982d754f" providerId="LiveId" clId="{BD20498A-21B1-49A8-8E7B-2B058336F595}" dt="2023-11-20T19:45:31.462" v="9836"/>
          <ac:picMkLst>
            <pc:docMk/>
            <pc:sldMk cId="1016197695" sldId="2756"/>
            <ac:picMk id="1028" creationId="{00000000-0000-0000-0000-000000000000}"/>
          </ac:picMkLst>
        </pc:picChg>
        <pc:picChg chg="del mod">
          <ac:chgData name="Fran Foreman" userId="aa986a95982d754f" providerId="LiveId" clId="{BD20498A-21B1-49A8-8E7B-2B058336F595}" dt="2023-11-20T07:06:14.830" v="5709" actId="478"/>
          <ac:picMkLst>
            <pc:docMk/>
            <pc:sldMk cId="1016197695" sldId="2756"/>
            <ac:picMk id="1029" creationId="{00000000-0000-0000-0000-000000000000}"/>
          </ac:picMkLst>
        </pc:picChg>
        <pc:picChg chg="del mod">
          <ac:chgData name="Fran Foreman" userId="aa986a95982d754f" providerId="LiveId" clId="{BD20498A-21B1-49A8-8E7B-2B058336F595}" dt="2023-11-20T07:06:16.400" v="5711" actId="478"/>
          <ac:picMkLst>
            <pc:docMk/>
            <pc:sldMk cId="1016197695" sldId="2756"/>
            <ac:picMk id="1030" creationId="{00000000-0000-0000-0000-000000000000}"/>
          </ac:picMkLst>
        </pc:picChg>
        <pc:picChg chg="del mod">
          <ac:chgData name="Fran Foreman" userId="aa986a95982d754f" providerId="LiveId" clId="{BD20498A-21B1-49A8-8E7B-2B058336F595}" dt="2023-11-20T07:11:28.321" v="5764" actId="478"/>
          <ac:picMkLst>
            <pc:docMk/>
            <pc:sldMk cId="1016197695" sldId="2756"/>
            <ac:picMk id="1031" creationId="{00000000-0000-0000-0000-000000000000}"/>
          </ac:picMkLst>
        </pc:picChg>
      </pc:sldChg>
      <pc:sldChg chg="addSp delSp modSp mod">
        <pc:chgData name="Fran Foreman" userId="aa986a95982d754f" providerId="LiveId" clId="{BD20498A-21B1-49A8-8E7B-2B058336F595}" dt="2023-11-20T21:06:20.491" v="9958" actId="962"/>
        <pc:sldMkLst>
          <pc:docMk/>
          <pc:sldMk cId="600653936" sldId="2835"/>
        </pc:sldMkLst>
        <pc:spChg chg="mod topLvl">
          <ac:chgData name="Fran Foreman" userId="aa986a95982d754f" providerId="LiveId" clId="{BD20498A-21B1-49A8-8E7B-2B058336F595}" dt="2023-11-20T19:17:35.518" v="9352"/>
          <ac:spMkLst>
            <pc:docMk/>
            <pc:sldMk cId="600653936" sldId="2835"/>
            <ac:spMk id="4" creationId="{28BD4CCD-D582-C51E-EF49-E8AC8D3E4209}"/>
          </ac:spMkLst>
        </pc:spChg>
        <pc:spChg chg="mod">
          <ac:chgData name="Fran Foreman" userId="aa986a95982d754f" providerId="LiveId" clId="{BD20498A-21B1-49A8-8E7B-2B058336F595}" dt="2023-11-20T21:05:03.940" v="9952" actId="962"/>
          <ac:spMkLst>
            <pc:docMk/>
            <pc:sldMk cId="600653936" sldId="2835"/>
            <ac:spMk id="6" creationId="{DBA29CEC-7370-76C6-F7DE-FE599AA24CFA}"/>
          </ac:spMkLst>
        </pc:spChg>
        <pc:grpChg chg="del mod">
          <ac:chgData name="Fran Foreman" userId="aa986a95982d754f" providerId="LiveId" clId="{BD20498A-21B1-49A8-8E7B-2B058336F595}" dt="2023-11-20T16:56:27.492" v="7037" actId="165"/>
          <ac:grpSpMkLst>
            <pc:docMk/>
            <pc:sldMk cId="600653936" sldId="2835"/>
            <ac:grpSpMk id="7" creationId="{E609BCAD-3AE1-4621-3CB8-DF9DC07F3F2D}"/>
          </ac:grpSpMkLst>
        </pc:grpChg>
        <pc:picChg chg="mod topLvl">
          <ac:chgData name="Fran Foreman" userId="aa986a95982d754f" providerId="LiveId" clId="{BD20498A-21B1-49A8-8E7B-2B058336F595}" dt="2023-11-20T21:04:09.973" v="9948" actId="962"/>
          <ac:picMkLst>
            <pc:docMk/>
            <pc:sldMk cId="600653936" sldId="2835"/>
            <ac:picMk id="2" creationId="{0AF9A1DF-33B0-B81B-A6D7-0F456032E93C}"/>
          </ac:picMkLst>
        </pc:picChg>
        <pc:picChg chg="mod topLvl">
          <ac:chgData name="Fran Foreman" userId="aa986a95982d754f" providerId="LiveId" clId="{BD20498A-21B1-49A8-8E7B-2B058336F595}" dt="2023-11-20T21:06:20.491" v="9958" actId="962"/>
          <ac:picMkLst>
            <pc:docMk/>
            <pc:sldMk cId="600653936" sldId="2835"/>
            <ac:picMk id="3" creationId="{FC139E9D-A0EB-175F-86DD-496B90926E25}"/>
          </ac:picMkLst>
        </pc:picChg>
        <pc:picChg chg="del mod topLvl">
          <ac:chgData name="Fran Foreman" userId="aa986a95982d754f" providerId="LiveId" clId="{BD20498A-21B1-49A8-8E7B-2B058336F595}" dt="2023-11-20T19:19:10.140" v="9357" actId="478"/>
          <ac:picMkLst>
            <pc:docMk/>
            <pc:sldMk cId="600653936" sldId="2835"/>
            <ac:picMk id="5" creationId="{2CA4AFCC-7B6A-4E91-802F-81C2B87F9E35}"/>
          </ac:picMkLst>
        </pc:picChg>
        <pc:picChg chg="add mod ord">
          <ac:chgData name="Fran Foreman" userId="aa986a95982d754f" providerId="LiveId" clId="{BD20498A-21B1-49A8-8E7B-2B058336F595}" dt="2023-11-20T21:05:09.789" v="9954" actId="962"/>
          <ac:picMkLst>
            <pc:docMk/>
            <pc:sldMk cId="600653936" sldId="2835"/>
            <ac:picMk id="8" creationId="{17FA3052-582A-B741-98ED-B53A355CB25F}"/>
          </ac:picMkLst>
        </pc:picChg>
        <pc:picChg chg="add mod">
          <ac:chgData name="Fran Foreman" userId="aa986a95982d754f" providerId="LiveId" clId="{BD20498A-21B1-49A8-8E7B-2B058336F595}" dt="2023-11-20T19:19:20.838" v="9361" actId="1076"/>
          <ac:picMkLst>
            <pc:docMk/>
            <pc:sldMk cId="600653936" sldId="2835"/>
            <ac:picMk id="9" creationId="{EE0BEA88-FC79-3620-D4B6-2E34ECFEF1AE}"/>
          </ac:picMkLst>
        </pc:picChg>
        <pc:picChg chg="mod topLvl">
          <ac:chgData name="Fran Foreman" userId="aa986a95982d754f" providerId="LiveId" clId="{BD20498A-21B1-49A8-8E7B-2B058336F595}" dt="2023-11-20T21:03:54.294" v="9946" actId="962"/>
          <ac:picMkLst>
            <pc:docMk/>
            <pc:sldMk cId="600653936" sldId="2835"/>
            <ac:picMk id="10" creationId="{11BB54A0-A9F0-23EC-3B94-FB930D821EAD}"/>
          </ac:picMkLst>
        </pc:picChg>
        <pc:picChg chg="mod topLvl">
          <ac:chgData name="Fran Foreman" userId="aa986a95982d754f" providerId="LiveId" clId="{BD20498A-21B1-49A8-8E7B-2B058336F595}" dt="2023-11-20T21:04:29.955" v="9949" actId="962"/>
          <ac:picMkLst>
            <pc:docMk/>
            <pc:sldMk cId="600653936" sldId="2835"/>
            <ac:picMk id="12" creationId="{A8261908-E3C9-E387-F520-9170EACFE400}"/>
          </ac:picMkLst>
        </pc:picChg>
        <pc:picChg chg="mod topLvl">
          <ac:chgData name="Fran Foreman" userId="aa986a95982d754f" providerId="LiveId" clId="{BD20498A-21B1-49A8-8E7B-2B058336F595}" dt="2023-11-20T21:04:53.269" v="9951" actId="962"/>
          <ac:picMkLst>
            <pc:docMk/>
            <pc:sldMk cId="600653936" sldId="2835"/>
            <ac:picMk id="14" creationId="{EF86A003-7A79-0CBA-2D10-8E08922ED221}"/>
          </ac:picMkLst>
        </pc:picChg>
        <pc:picChg chg="del mod topLvl">
          <ac:chgData name="Fran Foreman" userId="aa986a95982d754f" providerId="LiveId" clId="{BD20498A-21B1-49A8-8E7B-2B058336F595}" dt="2023-11-20T16:56:32.040" v="7040" actId="478"/>
          <ac:picMkLst>
            <pc:docMk/>
            <pc:sldMk cId="600653936" sldId="2835"/>
            <ac:picMk id="15" creationId="{47BD87C8-FBEF-5817-0136-95D3C3D6AA52}"/>
          </ac:picMkLst>
        </pc:picChg>
      </pc:sldChg>
      <pc:sldChg chg="addSp delSp modSp mod">
        <pc:chgData name="Fran Foreman" userId="aa986a95982d754f" providerId="LiveId" clId="{BD20498A-21B1-49A8-8E7B-2B058336F595}" dt="2023-11-20T19:14:42.051" v="9318" actId="1076"/>
        <pc:sldMkLst>
          <pc:docMk/>
          <pc:sldMk cId="1018236359" sldId="2859"/>
        </pc:sldMkLst>
        <pc:spChg chg="add mod">
          <ac:chgData name="Fran Foreman" userId="aa986a95982d754f" providerId="LiveId" clId="{BD20498A-21B1-49A8-8E7B-2B058336F595}" dt="2023-11-20T19:14:42.051" v="9318" actId="1076"/>
          <ac:spMkLst>
            <pc:docMk/>
            <pc:sldMk cId="1018236359" sldId="2859"/>
            <ac:spMk id="3" creationId="{5F67C57E-D395-3B2B-7565-705BC2E28806}"/>
          </ac:spMkLst>
        </pc:spChg>
        <pc:spChg chg="mod">
          <ac:chgData name="Fran Foreman" userId="aa986a95982d754f" providerId="LiveId" clId="{BD20498A-21B1-49A8-8E7B-2B058336F595}" dt="2023-11-20T19:03:51.010" v="8990" actId="1076"/>
          <ac:spMkLst>
            <pc:docMk/>
            <pc:sldMk cId="1018236359" sldId="2859"/>
            <ac:spMk id="7" creationId="{689B5DA9-7EB1-6512-7768-8CC6D2B5FF9E}"/>
          </ac:spMkLst>
        </pc:spChg>
        <pc:spChg chg="del">
          <ac:chgData name="Fran Foreman" userId="aa986a95982d754f" providerId="LiveId" clId="{BD20498A-21B1-49A8-8E7B-2B058336F595}" dt="2023-11-20T19:14:39.210" v="9317" actId="478"/>
          <ac:spMkLst>
            <pc:docMk/>
            <pc:sldMk cId="1018236359" sldId="2859"/>
            <ac:spMk id="68612" creationId="{00000000-0000-0000-0000-000000000000}"/>
          </ac:spMkLst>
        </pc:spChg>
        <pc:picChg chg="mod">
          <ac:chgData name="Fran Foreman" userId="aa986a95982d754f" providerId="LiveId" clId="{BD20498A-21B1-49A8-8E7B-2B058336F595}" dt="2023-11-20T17:12:25.508" v="8282" actId="962"/>
          <ac:picMkLst>
            <pc:docMk/>
            <pc:sldMk cId="1018236359" sldId="2859"/>
            <ac:picMk id="5" creationId="{BC7184C6-B54B-A525-1269-627480308240}"/>
          </ac:picMkLst>
        </pc:picChg>
        <pc:picChg chg="mod">
          <ac:chgData name="Fran Foreman" userId="aa986a95982d754f" providerId="LiveId" clId="{BD20498A-21B1-49A8-8E7B-2B058336F595}" dt="2023-11-20T19:03:03.477" v="8983" actId="962"/>
          <ac:picMkLst>
            <pc:docMk/>
            <pc:sldMk cId="1018236359" sldId="2859"/>
            <ac:picMk id="12" creationId="{0EA6FC52-B4E5-86A6-CB22-60CCD004DB9E}"/>
          </ac:picMkLst>
        </pc:picChg>
      </pc:sldChg>
      <pc:sldChg chg="delSp modSp mod">
        <pc:chgData name="Fran Foreman" userId="aa986a95982d754f" providerId="LiveId" clId="{BD20498A-21B1-49A8-8E7B-2B058336F595}" dt="2023-11-20T19:20:27.757" v="9371"/>
        <pc:sldMkLst>
          <pc:docMk/>
          <pc:sldMk cId="3715440158" sldId="2860"/>
        </pc:sldMkLst>
        <pc:spChg chg="mod">
          <ac:chgData name="Fran Foreman" userId="aa986a95982d754f" providerId="LiveId" clId="{BD20498A-21B1-49A8-8E7B-2B058336F595}" dt="2023-11-20T19:20:14.173" v="9369" actId="404"/>
          <ac:spMkLst>
            <pc:docMk/>
            <pc:sldMk cId="3715440158" sldId="2860"/>
            <ac:spMk id="3" creationId="{00000000-0000-0000-0000-000000000000}"/>
          </ac:spMkLst>
        </pc:spChg>
        <pc:spChg chg="mod">
          <ac:chgData name="Fran Foreman" userId="aa986a95982d754f" providerId="LiveId" clId="{BD20498A-21B1-49A8-8E7B-2B058336F595}" dt="2023-11-20T19:20:27.757" v="9371"/>
          <ac:spMkLst>
            <pc:docMk/>
            <pc:sldMk cId="3715440158" sldId="2860"/>
            <ac:spMk id="4" creationId="{567FAD77-01BF-D5F8-A6C7-332DC9AF2BBB}"/>
          </ac:spMkLst>
        </pc:spChg>
        <pc:spChg chg="del mod">
          <ac:chgData name="Fran Foreman" userId="aa986a95982d754f" providerId="LiveId" clId="{BD20498A-21B1-49A8-8E7B-2B058336F595}" dt="2023-11-20T19:20:08.646" v="9367" actId="478"/>
          <ac:spMkLst>
            <pc:docMk/>
            <pc:sldMk cId="3715440158" sldId="2860"/>
            <ac:spMk id="68612" creationId="{00000000-0000-0000-0000-000000000000}"/>
          </ac:spMkLst>
        </pc:spChg>
        <pc:picChg chg="mod">
          <ac:chgData name="Fran Foreman" userId="aa986a95982d754f" providerId="LiveId" clId="{BD20498A-21B1-49A8-8E7B-2B058336F595}" dt="2023-11-20T16:50:16.559" v="7020" actId="962"/>
          <ac:picMkLst>
            <pc:docMk/>
            <pc:sldMk cId="3715440158" sldId="2860"/>
            <ac:picMk id="2" creationId="{00000000-0000-0000-0000-000000000000}"/>
          </ac:picMkLst>
        </pc:picChg>
      </pc:sldChg>
      <pc:sldChg chg="del">
        <pc:chgData name="Fran Foreman" userId="aa986a95982d754f" providerId="LiveId" clId="{BD20498A-21B1-49A8-8E7B-2B058336F595}" dt="2023-11-20T06:10:52.203" v="4101" actId="47"/>
        <pc:sldMkLst>
          <pc:docMk/>
          <pc:sldMk cId="1086265287" sldId="2861"/>
        </pc:sldMkLst>
      </pc:sldChg>
      <pc:sldChg chg="del">
        <pc:chgData name="Fran Foreman" userId="aa986a95982d754f" providerId="LiveId" clId="{BD20498A-21B1-49A8-8E7B-2B058336F595}" dt="2023-11-19T10:16:35.465" v="4084" actId="47"/>
        <pc:sldMkLst>
          <pc:docMk/>
          <pc:sldMk cId="1106712484" sldId="2862"/>
        </pc:sldMkLst>
      </pc:sldChg>
      <pc:sldChg chg="del">
        <pc:chgData name="Fran Foreman" userId="aa986a95982d754f" providerId="LiveId" clId="{BD20498A-21B1-49A8-8E7B-2B058336F595}" dt="2023-11-19T10:16:46.198" v="4086" actId="47"/>
        <pc:sldMkLst>
          <pc:docMk/>
          <pc:sldMk cId="3075510084" sldId="2863"/>
        </pc:sldMkLst>
      </pc:sldChg>
      <pc:sldChg chg="del">
        <pc:chgData name="Fran Foreman" userId="aa986a95982d754f" providerId="LiveId" clId="{BD20498A-21B1-49A8-8E7B-2B058336F595}" dt="2023-11-19T10:16:10.051" v="4082" actId="47"/>
        <pc:sldMkLst>
          <pc:docMk/>
          <pc:sldMk cId="62242659" sldId="2864"/>
        </pc:sldMkLst>
      </pc:sldChg>
      <pc:sldChg chg="addSp delSp modSp del mod ord">
        <pc:chgData name="Fran Foreman" userId="aa986a95982d754f" providerId="LiveId" clId="{BD20498A-21B1-49A8-8E7B-2B058336F595}" dt="2023-11-20T06:40:01.678" v="4931" actId="47"/>
        <pc:sldMkLst>
          <pc:docMk/>
          <pc:sldMk cId="1127916597" sldId="2865"/>
        </pc:sldMkLst>
        <pc:spChg chg="add mod">
          <ac:chgData name="Fran Foreman" userId="aa986a95982d754f" providerId="LiveId" clId="{BD20498A-21B1-49A8-8E7B-2B058336F595}" dt="2023-11-20T06:32:36.028" v="4660" actId="21"/>
          <ac:spMkLst>
            <pc:docMk/>
            <pc:sldMk cId="1127916597" sldId="2865"/>
            <ac:spMk id="3" creationId="{D77C8E74-A849-7F84-0EEE-FF5BBBF12E67}"/>
          </ac:spMkLst>
        </pc:spChg>
        <pc:spChg chg="del mod">
          <ac:chgData name="Fran Foreman" userId="aa986a95982d754f" providerId="LiveId" clId="{BD20498A-21B1-49A8-8E7B-2B058336F595}" dt="2023-11-20T06:32:36.028" v="4660" actId="21"/>
          <ac:spMkLst>
            <pc:docMk/>
            <pc:sldMk cId="1127916597" sldId="2865"/>
            <ac:spMk id="5" creationId="{33E8882C-2967-4816-8A2F-C736EF3C888D}"/>
          </ac:spMkLst>
        </pc:spChg>
      </pc:sldChg>
      <pc:sldChg chg="modSp new del mod">
        <pc:chgData name="Fran Foreman" userId="aa986a95982d754f" providerId="LiveId" clId="{BD20498A-21B1-49A8-8E7B-2B058336F595}" dt="2023-11-20T06:57:08.621" v="5492" actId="47"/>
        <pc:sldMkLst>
          <pc:docMk/>
          <pc:sldMk cId="2590607447" sldId="2866"/>
        </pc:sldMkLst>
        <pc:spChg chg="mod">
          <ac:chgData name="Fran Foreman" userId="aa986a95982d754f" providerId="LiveId" clId="{BD20498A-21B1-49A8-8E7B-2B058336F595}" dt="2023-11-18T11:18:56.485" v="1"/>
          <ac:spMkLst>
            <pc:docMk/>
            <pc:sldMk cId="2590607447" sldId="2866"/>
            <ac:spMk id="3" creationId="{2C68B90E-6B30-E253-4CFD-61CC1C16DD06}"/>
          </ac:spMkLst>
        </pc:spChg>
      </pc:sldChg>
      <pc:sldChg chg="delSp modSp add del mod">
        <pc:chgData name="Fran Foreman" userId="aa986a95982d754f" providerId="LiveId" clId="{BD20498A-21B1-49A8-8E7B-2B058336F595}" dt="2023-11-20T07:04:30.078" v="5620" actId="47"/>
        <pc:sldMkLst>
          <pc:docMk/>
          <pc:sldMk cId="2911635863" sldId="2867"/>
        </pc:sldMkLst>
        <pc:spChg chg="del">
          <ac:chgData name="Fran Foreman" userId="aa986a95982d754f" providerId="LiveId" clId="{BD20498A-21B1-49A8-8E7B-2B058336F595}" dt="2023-11-18T11:23:08.610" v="6" actId="478"/>
          <ac:spMkLst>
            <pc:docMk/>
            <pc:sldMk cId="2911635863" sldId="2867"/>
            <ac:spMk id="2" creationId="{B8424134-ECF6-88D7-0833-08992BF4B40C}"/>
          </ac:spMkLst>
        </pc:spChg>
        <pc:spChg chg="mod">
          <ac:chgData name="Fran Foreman" userId="aa986a95982d754f" providerId="LiveId" clId="{BD20498A-21B1-49A8-8E7B-2B058336F595}" dt="2023-11-20T06:58:07.555" v="5506" actId="14100"/>
          <ac:spMkLst>
            <pc:docMk/>
            <pc:sldMk cId="2911635863" sldId="2867"/>
            <ac:spMk id="3" creationId="{2C68B90E-6B30-E253-4CFD-61CC1C16DD06}"/>
          </ac:spMkLst>
        </pc:spChg>
      </pc:sldChg>
      <pc:sldChg chg="modSp add del mod modAnim modNotesTx">
        <pc:chgData name="Fran Foreman" userId="aa986a95982d754f" providerId="LiveId" clId="{BD20498A-21B1-49A8-8E7B-2B058336F595}" dt="2023-11-19T10:17:08.467" v="4088" actId="2696"/>
        <pc:sldMkLst>
          <pc:docMk/>
          <pc:sldMk cId="1122638034" sldId="2868"/>
        </pc:sldMkLst>
        <pc:spChg chg="mod">
          <ac:chgData name="Fran Foreman" userId="aa986a95982d754f" providerId="LiveId" clId="{BD20498A-21B1-49A8-8E7B-2B058336F595}" dt="2023-11-18T12:24:03.999" v="295" actId="20577"/>
          <ac:spMkLst>
            <pc:docMk/>
            <pc:sldMk cId="1122638034" sldId="2868"/>
            <ac:spMk id="2" creationId="{6347FE99-319D-498F-9487-BBEB42E17972}"/>
          </ac:spMkLst>
        </pc:spChg>
        <pc:spChg chg="mod">
          <ac:chgData name="Fran Foreman" userId="aa986a95982d754f" providerId="LiveId" clId="{BD20498A-21B1-49A8-8E7B-2B058336F595}" dt="2023-11-18T12:30:45.492" v="732" actId="5793"/>
          <ac:spMkLst>
            <pc:docMk/>
            <pc:sldMk cId="1122638034" sldId="2868"/>
            <ac:spMk id="5" creationId="{33E8882C-2967-4816-8A2F-C736EF3C888D}"/>
          </ac:spMkLst>
        </pc:spChg>
        <pc:picChg chg="mod">
          <ac:chgData name="Fran Foreman" userId="aa986a95982d754f" providerId="LiveId" clId="{BD20498A-21B1-49A8-8E7B-2B058336F595}" dt="2023-11-18T12:25:33.778" v="427" actId="1076"/>
          <ac:picMkLst>
            <pc:docMk/>
            <pc:sldMk cId="1122638034" sldId="2868"/>
            <ac:picMk id="6" creationId="{E24F6CDC-6EF9-43CD-8E9B-AB20583658B8}"/>
          </ac:picMkLst>
        </pc:picChg>
      </pc:sldChg>
      <pc:sldChg chg="modSp add del mod ord">
        <pc:chgData name="Fran Foreman" userId="aa986a95982d754f" providerId="LiveId" clId="{BD20498A-21B1-49A8-8E7B-2B058336F595}" dt="2023-11-20T07:17:46.156" v="5785" actId="47"/>
        <pc:sldMkLst>
          <pc:docMk/>
          <pc:sldMk cId="1231418924" sldId="2868"/>
        </pc:sldMkLst>
        <pc:spChg chg="mod">
          <ac:chgData name="Fran Foreman" userId="aa986a95982d754f" providerId="LiveId" clId="{BD20498A-21B1-49A8-8E7B-2B058336F595}" dt="2023-11-20T07:05:44.924" v="5703" actId="20577"/>
          <ac:spMkLst>
            <pc:docMk/>
            <pc:sldMk cId="1231418924" sldId="2868"/>
            <ac:spMk id="5" creationId="{33E8882C-2967-4816-8A2F-C736EF3C888D}"/>
          </ac:spMkLst>
        </pc:spChg>
      </pc:sldChg>
      <pc:sldChg chg="addSp delSp modSp add mod ord">
        <pc:chgData name="Fran Foreman" userId="aa986a95982d754f" providerId="LiveId" clId="{BD20498A-21B1-49A8-8E7B-2B058336F595}" dt="2023-11-20T19:56:37.510" v="9940" actId="1076"/>
        <pc:sldMkLst>
          <pc:docMk/>
          <pc:sldMk cId="445556737" sldId="2869"/>
        </pc:sldMkLst>
        <pc:spChg chg="mod">
          <ac:chgData name="Fran Foreman" userId="aa986a95982d754f" providerId="LiveId" clId="{BD20498A-21B1-49A8-8E7B-2B058336F595}" dt="2023-11-20T19:35:06.295" v="9706" actId="1076"/>
          <ac:spMkLst>
            <pc:docMk/>
            <pc:sldMk cId="445556737" sldId="2869"/>
            <ac:spMk id="2" creationId="{6347FE99-319D-498F-9487-BBEB42E17972}"/>
          </ac:spMkLst>
        </pc:spChg>
        <pc:spChg chg="add del mod">
          <ac:chgData name="Fran Foreman" userId="aa986a95982d754f" providerId="LiveId" clId="{BD20498A-21B1-49A8-8E7B-2B058336F595}" dt="2023-11-18T12:10:29.198" v="31" actId="478"/>
          <ac:spMkLst>
            <pc:docMk/>
            <pc:sldMk cId="445556737" sldId="2869"/>
            <ac:spMk id="3" creationId="{47EB6A99-ED15-25AF-1AA2-F82BDB032F18}"/>
          </ac:spMkLst>
        </pc:spChg>
        <pc:spChg chg="del">
          <ac:chgData name="Fran Foreman" userId="aa986a95982d754f" providerId="LiveId" clId="{BD20498A-21B1-49A8-8E7B-2B058336F595}" dt="2023-11-18T12:10:24.956" v="30" actId="478"/>
          <ac:spMkLst>
            <pc:docMk/>
            <pc:sldMk cId="445556737" sldId="2869"/>
            <ac:spMk id="5" creationId="{33E8882C-2967-4816-8A2F-C736EF3C888D}"/>
          </ac:spMkLst>
        </pc:spChg>
        <pc:spChg chg="add del mod">
          <ac:chgData name="Fran Foreman" userId="aa986a95982d754f" providerId="LiveId" clId="{BD20498A-21B1-49A8-8E7B-2B058336F595}" dt="2023-11-20T19:09:51.477" v="9137" actId="478"/>
          <ac:spMkLst>
            <pc:docMk/>
            <pc:sldMk cId="445556737" sldId="2869"/>
            <ac:spMk id="8" creationId="{3699A0D9-CBCD-A9FE-A8D5-CD290B38B3C8}"/>
          </ac:spMkLst>
        </pc:spChg>
        <pc:spChg chg="add mod">
          <ac:chgData name="Fran Foreman" userId="aa986a95982d754f" providerId="LiveId" clId="{BD20498A-21B1-49A8-8E7B-2B058336F595}" dt="2023-11-20T19:56:37.510" v="9940" actId="1076"/>
          <ac:spMkLst>
            <pc:docMk/>
            <pc:sldMk cId="445556737" sldId="2869"/>
            <ac:spMk id="9" creationId="{FA5BB45F-6A81-B5DD-CA67-E8267581341E}"/>
          </ac:spMkLst>
        </pc:spChg>
        <pc:picChg chg="add mod">
          <ac:chgData name="Fran Foreman" userId="aa986a95982d754f" providerId="LiveId" clId="{BD20498A-21B1-49A8-8E7B-2B058336F595}" dt="2023-11-20T16:57:29.079" v="7060"/>
          <ac:picMkLst>
            <pc:docMk/>
            <pc:sldMk cId="445556737" sldId="2869"/>
            <ac:picMk id="3" creationId="{FDC5E046-02EF-CBAA-FB15-AADBB33C3E68}"/>
          </ac:picMkLst>
        </pc:picChg>
        <pc:picChg chg="del">
          <ac:chgData name="Fran Foreman" userId="aa986a95982d754f" providerId="LiveId" clId="{BD20498A-21B1-49A8-8E7B-2B058336F595}" dt="2023-11-20T16:57:28.510" v="7059" actId="478"/>
          <ac:picMkLst>
            <pc:docMk/>
            <pc:sldMk cId="445556737" sldId="2869"/>
            <ac:picMk id="6" creationId="{E24F6CDC-6EF9-43CD-8E9B-AB20583658B8}"/>
          </ac:picMkLst>
        </pc:picChg>
        <pc:picChg chg="add del mod">
          <ac:chgData name="Fran Foreman" userId="aa986a95982d754f" providerId="LiveId" clId="{BD20498A-21B1-49A8-8E7B-2B058336F595}" dt="2023-11-18T12:32:38.467" v="747" actId="478"/>
          <ac:picMkLst>
            <pc:docMk/>
            <pc:sldMk cId="445556737" sldId="2869"/>
            <ac:picMk id="7" creationId="{0ED2F1EA-FDC6-7028-F311-A9DF98126E25}"/>
          </ac:picMkLst>
        </pc:picChg>
      </pc:sldChg>
      <pc:sldChg chg="addSp delSp modSp add mod modNotesTx">
        <pc:chgData name="Fran Foreman" userId="aa986a95982d754f" providerId="LiveId" clId="{BD20498A-21B1-49A8-8E7B-2B058336F595}" dt="2023-11-20T19:55:32.450" v="9927" actId="21"/>
        <pc:sldMkLst>
          <pc:docMk/>
          <pc:sldMk cId="1860176996" sldId="2870"/>
        </pc:sldMkLst>
        <pc:spChg chg="mod">
          <ac:chgData name="Fran Foreman" userId="aa986a95982d754f" providerId="LiveId" clId="{BD20498A-21B1-49A8-8E7B-2B058336F595}" dt="2023-11-20T19:34:21.845" v="9696" actId="14100"/>
          <ac:spMkLst>
            <pc:docMk/>
            <pc:sldMk cId="1860176996" sldId="2870"/>
            <ac:spMk id="2" creationId="{6347FE99-319D-498F-9487-BBEB42E17972}"/>
          </ac:spMkLst>
        </pc:spChg>
        <pc:spChg chg="add mod">
          <ac:chgData name="Fran Foreman" userId="aa986a95982d754f" providerId="LiveId" clId="{BD20498A-21B1-49A8-8E7B-2B058336F595}" dt="2023-11-20T19:55:32.450" v="9927" actId="21"/>
          <ac:spMkLst>
            <pc:docMk/>
            <pc:sldMk cId="1860176996" sldId="2870"/>
            <ac:spMk id="3" creationId="{65F0524F-3FBA-FBEB-ACCA-C955F3E61D3D}"/>
          </ac:spMkLst>
        </pc:spChg>
        <pc:spChg chg="mod">
          <ac:chgData name="Fran Foreman" userId="aa986a95982d754f" providerId="LiveId" clId="{BD20498A-21B1-49A8-8E7B-2B058336F595}" dt="2023-11-20T17:03:37.260" v="7228" actId="962"/>
          <ac:spMkLst>
            <pc:docMk/>
            <pc:sldMk cId="1860176996" sldId="2870"/>
            <ac:spMk id="4" creationId="{00000000-0000-0000-0000-000000000000}"/>
          </ac:spMkLst>
        </pc:spChg>
        <pc:spChg chg="mod">
          <ac:chgData name="Fran Foreman" userId="aa986a95982d754f" providerId="LiveId" clId="{BD20498A-21B1-49A8-8E7B-2B058336F595}" dt="2023-11-20T17:03:12.772" v="7146" actId="962"/>
          <ac:spMkLst>
            <pc:docMk/>
            <pc:sldMk cId="1860176996" sldId="2870"/>
            <ac:spMk id="5" creationId="{00000000-0000-0000-0000-000000000000}"/>
          </ac:spMkLst>
        </pc:spChg>
        <pc:spChg chg="mod">
          <ac:chgData name="Fran Foreman" userId="aa986a95982d754f" providerId="LiveId" clId="{BD20498A-21B1-49A8-8E7B-2B058336F595}" dt="2023-11-20T17:03:55.837" v="7290" actId="962"/>
          <ac:spMkLst>
            <pc:docMk/>
            <pc:sldMk cId="1860176996" sldId="2870"/>
            <ac:spMk id="9" creationId="{00000000-0000-0000-0000-000000000000}"/>
          </ac:spMkLst>
        </pc:spChg>
        <pc:spChg chg="mod">
          <ac:chgData name="Fran Foreman" userId="aa986a95982d754f" providerId="LiveId" clId="{BD20498A-21B1-49A8-8E7B-2B058336F595}" dt="2023-11-20T19:34:33.860" v="9698"/>
          <ac:spMkLst>
            <pc:docMk/>
            <pc:sldMk cId="1860176996" sldId="2870"/>
            <ac:spMk id="10" creationId="{00000000-0000-0000-0000-000000000000}"/>
          </ac:spMkLst>
        </pc:spChg>
        <pc:spChg chg="mod">
          <ac:chgData name="Fran Foreman" userId="aa986a95982d754f" providerId="LiveId" clId="{BD20498A-21B1-49A8-8E7B-2B058336F595}" dt="2023-11-20T17:03:40.664" v="7240" actId="962"/>
          <ac:spMkLst>
            <pc:docMk/>
            <pc:sldMk cId="1860176996" sldId="2870"/>
            <ac:spMk id="11" creationId="{00000000-0000-0000-0000-000000000000}"/>
          </ac:spMkLst>
        </pc:spChg>
        <pc:spChg chg="mod">
          <ac:chgData name="Fran Foreman" userId="aa986a95982d754f" providerId="LiveId" clId="{BD20498A-21B1-49A8-8E7B-2B058336F595}" dt="2023-11-20T19:34:52.457" v="9705"/>
          <ac:spMkLst>
            <pc:docMk/>
            <pc:sldMk cId="1860176996" sldId="2870"/>
            <ac:spMk id="12" creationId="{00000000-0000-0000-0000-000000000000}"/>
          </ac:spMkLst>
        </pc:spChg>
        <pc:spChg chg="mod">
          <ac:chgData name="Fran Foreman" userId="aa986a95982d754f" providerId="LiveId" clId="{BD20498A-21B1-49A8-8E7B-2B058336F595}" dt="2023-11-20T19:34:41.753" v="9701"/>
          <ac:spMkLst>
            <pc:docMk/>
            <pc:sldMk cId="1860176996" sldId="2870"/>
            <ac:spMk id="13" creationId="{00000000-0000-0000-0000-000000000000}"/>
          </ac:spMkLst>
        </pc:spChg>
        <pc:spChg chg="mod">
          <ac:chgData name="Fran Foreman" userId="aa986a95982d754f" providerId="LiveId" clId="{BD20498A-21B1-49A8-8E7B-2B058336F595}" dt="2023-11-20T19:34:46.311" v="9704"/>
          <ac:spMkLst>
            <pc:docMk/>
            <pc:sldMk cId="1860176996" sldId="2870"/>
            <ac:spMk id="14" creationId="{00000000-0000-0000-0000-000000000000}"/>
          </ac:spMkLst>
        </pc:spChg>
        <pc:picChg chg="add mod">
          <ac:chgData name="Fran Foreman" userId="aa986a95982d754f" providerId="LiveId" clId="{BD20498A-21B1-49A8-8E7B-2B058336F595}" dt="2023-11-20T16:57:20.320" v="7057"/>
          <ac:picMkLst>
            <pc:docMk/>
            <pc:sldMk cId="1860176996" sldId="2870"/>
            <ac:picMk id="6" creationId="{FE6E1E4A-0C0F-2336-DA81-6553368C4062}"/>
          </ac:picMkLst>
        </pc:picChg>
        <pc:picChg chg="del">
          <ac:chgData name="Fran Foreman" userId="aa986a95982d754f" providerId="LiveId" clId="{BD20498A-21B1-49A8-8E7B-2B058336F595}" dt="2023-11-20T16:57:19.951" v="7056" actId="478"/>
          <ac:picMkLst>
            <pc:docMk/>
            <pc:sldMk cId="1860176996" sldId="2870"/>
            <ac:picMk id="8" creationId="{2CA4AFCC-7B6A-4E91-802F-81C2B87F9E35}"/>
          </ac:picMkLst>
        </pc:picChg>
      </pc:sldChg>
      <pc:sldChg chg="delSp modSp add del mod delAnim">
        <pc:chgData name="Fran Foreman" userId="aa986a95982d754f" providerId="LiveId" clId="{BD20498A-21B1-49A8-8E7B-2B058336F595}" dt="2023-11-18T12:23:18.172" v="277" actId="2696"/>
        <pc:sldMkLst>
          <pc:docMk/>
          <pc:sldMk cId="3301799263" sldId="2870"/>
        </pc:sldMkLst>
        <pc:spChg chg="del">
          <ac:chgData name="Fran Foreman" userId="aa986a95982d754f" providerId="LiveId" clId="{BD20498A-21B1-49A8-8E7B-2B058336F595}" dt="2023-11-18T12:10:42.110" v="34" actId="478"/>
          <ac:spMkLst>
            <pc:docMk/>
            <pc:sldMk cId="3301799263" sldId="2870"/>
            <ac:spMk id="3" creationId="{04B46CD1-034E-4D69-9F34-330D9A80A7AA}"/>
          </ac:spMkLst>
        </pc:spChg>
        <pc:spChg chg="mod">
          <ac:chgData name="Fran Foreman" userId="aa986a95982d754f" providerId="LiveId" clId="{BD20498A-21B1-49A8-8E7B-2B058336F595}" dt="2023-11-18T12:11:16.675" v="43" actId="14100"/>
          <ac:spMkLst>
            <pc:docMk/>
            <pc:sldMk cId="3301799263" sldId="2870"/>
            <ac:spMk id="4" creationId="{00000000-0000-0000-0000-000000000000}"/>
          </ac:spMkLst>
        </pc:spChg>
        <pc:spChg chg="mod">
          <ac:chgData name="Fran Foreman" userId="aa986a95982d754f" providerId="LiveId" clId="{BD20498A-21B1-49A8-8E7B-2B058336F595}" dt="2023-11-18T12:12:23.282" v="49" actId="1076"/>
          <ac:spMkLst>
            <pc:docMk/>
            <pc:sldMk cId="3301799263" sldId="2870"/>
            <ac:spMk id="5" creationId="{00000000-0000-0000-0000-000000000000}"/>
          </ac:spMkLst>
        </pc:spChg>
        <pc:spChg chg="mod">
          <ac:chgData name="Fran Foreman" userId="aa986a95982d754f" providerId="LiveId" clId="{BD20498A-21B1-49A8-8E7B-2B058336F595}" dt="2023-11-18T12:13:22.410" v="76" actId="1076"/>
          <ac:spMkLst>
            <pc:docMk/>
            <pc:sldMk cId="3301799263" sldId="2870"/>
            <ac:spMk id="9" creationId="{00000000-0000-0000-0000-000000000000}"/>
          </ac:spMkLst>
        </pc:spChg>
        <pc:spChg chg="mod">
          <ac:chgData name="Fran Foreman" userId="aa986a95982d754f" providerId="LiveId" clId="{BD20498A-21B1-49A8-8E7B-2B058336F595}" dt="2023-11-18T12:13:37.866" v="80" actId="1076"/>
          <ac:spMkLst>
            <pc:docMk/>
            <pc:sldMk cId="3301799263" sldId="2870"/>
            <ac:spMk id="10" creationId="{00000000-0000-0000-0000-000000000000}"/>
          </ac:spMkLst>
        </pc:spChg>
        <pc:spChg chg="mod">
          <ac:chgData name="Fran Foreman" userId="aa986a95982d754f" providerId="LiveId" clId="{BD20498A-21B1-49A8-8E7B-2B058336F595}" dt="2023-11-18T12:13:32.274" v="79" actId="14100"/>
          <ac:spMkLst>
            <pc:docMk/>
            <pc:sldMk cId="3301799263" sldId="2870"/>
            <ac:spMk id="11" creationId="{00000000-0000-0000-0000-000000000000}"/>
          </ac:spMkLst>
        </pc:spChg>
        <pc:spChg chg="mod">
          <ac:chgData name="Fran Foreman" userId="aa986a95982d754f" providerId="LiveId" clId="{BD20498A-21B1-49A8-8E7B-2B058336F595}" dt="2023-11-18T12:13:28.850" v="78" actId="14100"/>
          <ac:spMkLst>
            <pc:docMk/>
            <pc:sldMk cId="3301799263" sldId="2870"/>
            <ac:spMk id="12" creationId="{00000000-0000-0000-0000-000000000000}"/>
          </ac:spMkLst>
        </pc:spChg>
        <pc:spChg chg="mod">
          <ac:chgData name="Fran Foreman" userId="aa986a95982d754f" providerId="LiveId" clId="{BD20498A-21B1-49A8-8E7B-2B058336F595}" dt="2023-11-18T12:12:16.003" v="48" actId="1076"/>
          <ac:spMkLst>
            <pc:docMk/>
            <pc:sldMk cId="3301799263" sldId="2870"/>
            <ac:spMk id="13" creationId="{00000000-0000-0000-0000-000000000000}"/>
          </ac:spMkLst>
        </pc:spChg>
        <pc:spChg chg="mod">
          <ac:chgData name="Fran Foreman" userId="aa986a95982d754f" providerId="LiveId" clId="{BD20498A-21B1-49A8-8E7B-2B058336F595}" dt="2023-11-18T12:12:12.203" v="47" actId="1076"/>
          <ac:spMkLst>
            <pc:docMk/>
            <pc:sldMk cId="3301799263" sldId="2870"/>
            <ac:spMk id="14" creationId="{00000000-0000-0000-0000-000000000000}"/>
          </ac:spMkLst>
        </pc:spChg>
        <pc:spChg chg="del mod">
          <ac:chgData name="Fran Foreman" userId="aa986a95982d754f" providerId="LiveId" clId="{BD20498A-21B1-49A8-8E7B-2B058336F595}" dt="2023-11-18T12:13:06.745" v="73" actId="478"/>
          <ac:spMkLst>
            <pc:docMk/>
            <pc:sldMk cId="3301799263" sldId="2870"/>
            <ac:spMk id="15" creationId="{00000000-0000-0000-0000-000000000000}"/>
          </ac:spMkLst>
        </pc:spChg>
      </pc:sldChg>
      <pc:sldChg chg="add del">
        <pc:chgData name="Fran Foreman" userId="aa986a95982d754f" providerId="LiveId" clId="{BD20498A-21B1-49A8-8E7B-2B058336F595}" dt="2023-11-18T12:18:24.037" v="141" actId="2696"/>
        <pc:sldMkLst>
          <pc:docMk/>
          <pc:sldMk cId="2930060352" sldId="2871"/>
        </pc:sldMkLst>
      </pc:sldChg>
      <pc:sldChg chg="addSp delSp modSp add mod">
        <pc:chgData name="Fran Foreman" userId="aa986a95982d754f" providerId="LiveId" clId="{BD20498A-21B1-49A8-8E7B-2B058336F595}" dt="2023-11-20T19:12:03.572" v="9225" actId="2711"/>
        <pc:sldMkLst>
          <pc:docMk/>
          <pc:sldMk cId="4127581141" sldId="2871"/>
        </pc:sldMkLst>
        <pc:spChg chg="mod">
          <ac:chgData name="Fran Foreman" userId="aa986a95982d754f" providerId="LiveId" clId="{BD20498A-21B1-49A8-8E7B-2B058336F595}" dt="2023-11-20T19:12:03.572" v="9225" actId="2711"/>
          <ac:spMkLst>
            <pc:docMk/>
            <pc:sldMk cId="4127581141" sldId="2871"/>
            <ac:spMk id="2" creationId="{6347FE99-319D-498F-9487-BBEB42E17972}"/>
          </ac:spMkLst>
        </pc:spChg>
        <pc:spChg chg="add mod">
          <ac:chgData name="Fran Foreman" userId="aa986a95982d754f" providerId="LiveId" clId="{BD20498A-21B1-49A8-8E7B-2B058336F595}" dt="2023-11-20T07:32:02.862" v="6395" actId="113"/>
          <ac:spMkLst>
            <pc:docMk/>
            <pc:sldMk cId="4127581141" sldId="2871"/>
            <ac:spMk id="3" creationId="{AA1F3B6C-7C0F-32CF-9CD5-C822AA64246D}"/>
          </ac:spMkLst>
        </pc:spChg>
        <pc:spChg chg="del mod">
          <ac:chgData name="Fran Foreman" userId="aa986a95982d754f" providerId="LiveId" clId="{BD20498A-21B1-49A8-8E7B-2B058336F595}" dt="2023-11-20T19:11:58.085" v="9223" actId="478"/>
          <ac:spMkLst>
            <pc:docMk/>
            <pc:sldMk cId="4127581141" sldId="2871"/>
            <ac:spMk id="8" creationId="{3699A0D9-CBCD-A9FE-A8D5-CD290B38B3C8}"/>
          </ac:spMkLst>
        </pc:spChg>
        <pc:picChg chg="add mod">
          <ac:chgData name="Fran Foreman" userId="aa986a95982d754f" providerId="LiveId" clId="{BD20498A-21B1-49A8-8E7B-2B058336F595}" dt="2023-11-20T16:58:02.618" v="7070"/>
          <ac:picMkLst>
            <pc:docMk/>
            <pc:sldMk cId="4127581141" sldId="2871"/>
            <ac:picMk id="4" creationId="{FD5EDBA9-2F85-E825-77CE-D85EDAF52792}"/>
          </ac:picMkLst>
        </pc:picChg>
        <pc:picChg chg="del">
          <ac:chgData name="Fran Foreman" userId="aa986a95982d754f" providerId="LiveId" clId="{BD20498A-21B1-49A8-8E7B-2B058336F595}" dt="2023-11-20T16:58:02.216" v="7069" actId="478"/>
          <ac:picMkLst>
            <pc:docMk/>
            <pc:sldMk cId="4127581141" sldId="2871"/>
            <ac:picMk id="6" creationId="{E24F6CDC-6EF9-43CD-8E9B-AB20583658B8}"/>
          </ac:picMkLst>
        </pc:picChg>
        <pc:picChg chg="del">
          <ac:chgData name="Fran Foreman" userId="aa986a95982d754f" providerId="LiveId" clId="{BD20498A-21B1-49A8-8E7B-2B058336F595}" dt="2023-11-18T12:19:01.704" v="166" actId="478"/>
          <ac:picMkLst>
            <pc:docMk/>
            <pc:sldMk cId="4127581141" sldId="2871"/>
            <ac:picMk id="7" creationId="{0ED2F1EA-FDC6-7028-F311-A9DF98126E25}"/>
          </ac:picMkLst>
        </pc:picChg>
      </pc:sldChg>
      <pc:sldChg chg="addSp delSp modSp add del mod">
        <pc:chgData name="Fran Foreman" userId="aa986a95982d754f" providerId="LiveId" clId="{BD20498A-21B1-49A8-8E7B-2B058336F595}" dt="2023-11-18T18:50:16.860" v="4004" actId="47"/>
        <pc:sldMkLst>
          <pc:docMk/>
          <pc:sldMk cId="187151076" sldId="2872"/>
        </pc:sldMkLst>
        <pc:spChg chg="mod">
          <ac:chgData name="Fran Foreman" userId="aa986a95982d754f" providerId="LiveId" clId="{BD20498A-21B1-49A8-8E7B-2B058336F595}" dt="2023-11-18T12:17:45.354" v="129" actId="20577"/>
          <ac:spMkLst>
            <pc:docMk/>
            <pc:sldMk cId="187151076" sldId="2872"/>
            <ac:spMk id="2" creationId="{6347FE99-319D-498F-9487-BBEB42E17972}"/>
          </ac:spMkLst>
        </pc:spChg>
        <pc:spChg chg="del">
          <ac:chgData name="Fran Foreman" userId="aa986a95982d754f" providerId="LiveId" clId="{BD20498A-21B1-49A8-8E7B-2B058336F595}" dt="2023-11-18T12:17:57.057" v="133" actId="478"/>
          <ac:spMkLst>
            <pc:docMk/>
            <pc:sldMk cId="187151076" sldId="2872"/>
            <ac:spMk id="3" creationId="{743DDFA5-6929-F7DB-EB2C-D990AB10E032}"/>
          </ac:spMkLst>
        </pc:spChg>
        <pc:spChg chg="add del mod">
          <ac:chgData name="Fran Foreman" userId="aa986a95982d754f" providerId="LiveId" clId="{BD20498A-21B1-49A8-8E7B-2B058336F595}" dt="2023-11-18T12:17:51.844" v="132" actId="478"/>
          <ac:spMkLst>
            <pc:docMk/>
            <pc:sldMk cId="187151076" sldId="2872"/>
            <ac:spMk id="4" creationId="{7EE68AA7-DC71-31DE-D4AE-B61128DA0FFF}"/>
          </ac:spMkLst>
        </pc:spChg>
        <pc:spChg chg="del">
          <ac:chgData name="Fran Foreman" userId="aa986a95982d754f" providerId="LiveId" clId="{BD20498A-21B1-49A8-8E7B-2B058336F595}" dt="2023-11-18T12:17:50.368" v="131" actId="478"/>
          <ac:spMkLst>
            <pc:docMk/>
            <pc:sldMk cId="187151076" sldId="2872"/>
            <ac:spMk id="5" creationId="{33E8882C-2967-4816-8A2F-C736EF3C888D}"/>
          </ac:spMkLst>
        </pc:spChg>
        <pc:spChg chg="mod">
          <ac:chgData name="Fran Foreman" userId="aa986a95982d754f" providerId="LiveId" clId="{BD20498A-21B1-49A8-8E7B-2B058336F595}" dt="2023-11-18T12:18:07.652" v="140" actId="20577"/>
          <ac:spMkLst>
            <pc:docMk/>
            <pc:sldMk cId="187151076" sldId="2872"/>
            <ac:spMk id="7" creationId="{EB6B3FC2-F2CB-48EF-A975-E5E346C790B8}"/>
          </ac:spMkLst>
        </pc:spChg>
        <pc:spChg chg="del">
          <ac:chgData name="Fran Foreman" userId="aa986a95982d754f" providerId="LiveId" clId="{BD20498A-21B1-49A8-8E7B-2B058336F595}" dt="2023-11-18T12:17:48.745" v="130" actId="478"/>
          <ac:spMkLst>
            <pc:docMk/>
            <pc:sldMk cId="187151076" sldId="2872"/>
            <ac:spMk id="8" creationId="{BFA6A289-5CC8-4B6F-B06A-4362D8C948A0}"/>
          </ac:spMkLst>
        </pc:spChg>
      </pc:sldChg>
      <pc:sldChg chg="modSp add del mod">
        <pc:chgData name="Fran Foreman" userId="aa986a95982d754f" providerId="LiveId" clId="{BD20498A-21B1-49A8-8E7B-2B058336F595}" dt="2023-11-18T12:31:41.621" v="742" actId="47"/>
        <pc:sldMkLst>
          <pc:docMk/>
          <pc:sldMk cId="3428576457" sldId="2873"/>
        </pc:sldMkLst>
        <pc:spChg chg="mod">
          <ac:chgData name="Fran Foreman" userId="aa986a95982d754f" providerId="LiveId" clId="{BD20498A-21B1-49A8-8E7B-2B058336F595}" dt="2023-11-18T12:19:25.218" v="182" actId="20577"/>
          <ac:spMkLst>
            <pc:docMk/>
            <pc:sldMk cId="3428576457" sldId="2873"/>
            <ac:spMk id="8" creationId="{3699A0D9-CBCD-A9FE-A8D5-CD290B38B3C8}"/>
          </ac:spMkLst>
        </pc:spChg>
      </pc:sldChg>
      <pc:sldChg chg="addSp delSp modSp add mod">
        <pc:chgData name="Fran Foreman" userId="aa986a95982d754f" providerId="LiveId" clId="{BD20498A-21B1-49A8-8E7B-2B058336F595}" dt="2023-11-20T19:43:51.914" v="9813" actId="1076"/>
        <pc:sldMkLst>
          <pc:docMk/>
          <pc:sldMk cId="940124508" sldId="2874"/>
        </pc:sldMkLst>
        <pc:spChg chg="mod">
          <ac:chgData name="Fran Foreman" userId="aa986a95982d754f" providerId="LiveId" clId="{BD20498A-21B1-49A8-8E7B-2B058336F595}" dt="2023-11-20T19:43:51.914" v="9813" actId="1076"/>
          <ac:spMkLst>
            <pc:docMk/>
            <pc:sldMk cId="940124508" sldId="2874"/>
            <ac:spMk id="2" creationId="{6347FE99-319D-498F-9487-BBEB42E17972}"/>
          </ac:spMkLst>
        </pc:spChg>
        <pc:spChg chg="add mod">
          <ac:chgData name="Fran Foreman" userId="aa986a95982d754f" providerId="LiveId" clId="{BD20498A-21B1-49A8-8E7B-2B058336F595}" dt="2023-11-20T19:43:26.599" v="9810" actId="255"/>
          <ac:spMkLst>
            <pc:docMk/>
            <pc:sldMk cId="940124508" sldId="2874"/>
            <ac:spMk id="3" creationId="{7CD5B3C3-E3FE-5E8C-7D57-3F508ED5EC32}"/>
          </ac:spMkLst>
        </pc:spChg>
        <pc:spChg chg="add mod">
          <ac:chgData name="Fran Foreman" userId="aa986a95982d754f" providerId="LiveId" clId="{BD20498A-21B1-49A8-8E7B-2B058336F595}" dt="2023-11-20T17:10:12.048" v="8002" actId="1076"/>
          <ac:spMkLst>
            <pc:docMk/>
            <pc:sldMk cId="940124508" sldId="2874"/>
            <ac:spMk id="4" creationId="{FF103F7C-3B91-2442-579E-0479F6AF395E}"/>
          </ac:spMkLst>
        </pc:spChg>
        <pc:spChg chg="add mod">
          <ac:chgData name="Fran Foreman" userId="aa986a95982d754f" providerId="LiveId" clId="{BD20498A-21B1-49A8-8E7B-2B058336F595}" dt="2023-11-20T17:10:13.235" v="8003" actId="1076"/>
          <ac:spMkLst>
            <pc:docMk/>
            <pc:sldMk cId="940124508" sldId="2874"/>
            <ac:spMk id="5" creationId="{AEF4E439-AC83-349E-0564-3CF0F45A5C42}"/>
          </ac:spMkLst>
        </pc:spChg>
        <pc:spChg chg="add mod">
          <ac:chgData name="Fran Foreman" userId="aa986a95982d754f" providerId="LiveId" clId="{BD20498A-21B1-49A8-8E7B-2B058336F595}" dt="2023-11-20T17:10:14.590" v="8004" actId="1076"/>
          <ac:spMkLst>
            <pc:docMk/>
            <pc:sldMk cId="940124508" sldId="2874"/>
            <ac:spMk id="7" creationId="{432D77FC-833F-12C3-5FD1-0665F683B050}"/>
          </ac:spMkLst>
        </pc:spChg>
        <pc:spChg chg="del mod">
          <ac:chgData name="Fran Foreman" userId="aa986a95982d754f" providerId="LiveId" clId="{BD20498A-21B1-49A8-8E7B-2B058336F595}" dt="2023-11-20T19:12:18.857" v="9244" actId="478"/>
          <ac:spMkLst>
            <pc:docMk/>
            <pc:sldMk cId="940124508" sldId="2874"/>
            <ac:spMk id="8" creationId="{3699A0D9-CBCD-A9FE-A8D5-CD290B38B3C8}"/>
          </ac:spMkLst>
        </pc:spChg>
        <pc:spChg chg="add mod">
          <ac:chgData name="Fran Foreman" userId="aa986a95982d754f" providerId="LiveId" clId="{BD20498A-21B1-49A8-8E7B-2B058336F595}" dt="2023-11-20T17:10:39.355" v="8022" actId="1035"/>
          <ac:spMkLst>
            <pc:docMk/>
            <pc:sldMk cId="940124508" sldId="2874"/>
            <ac:spMk id="9" creationId="{33022C87-420B-2A74-5DDE-D38ACF5F4184}"/>
          </ac:spMkLst>
        </pc:spChg>
        <pc:spChg chg="add del mod">
          <ac:chgData name="Fran Foreman" userId="aa986a95982d754f" providerId="LiveId" clId="{BD20498A-21B1-49A8-8E7B-2B058336F595}" dt="2023-11-20T07:21:52.095" v="5890" actId="478"/>
          <ac:spMkLst>
            <pc:docMk/>
            <pc:sldMk cId="940124508" sldId="2874"/>
            <ac:spMk id="10" creationId="{733AB44E-3F8A-71D6-B4AA-B33BE2E80639}"/>
          </ac:spMkLst>
        </pc:spChg>
        <pc:spChg chg="add mod">
          <ac:chgData name="Fran Foreman" userId="aa986a95982d754f" providerId="LiveId" clId="{BD20498A-21B1-49A8-8E7B-2B058336F595}" dt="2023-11-20T17:10:21.430" v="8008" actId="1076"/>
          <ac:spMkLst>
            <pc:docMk/>
            <pc:sldMk cId="940124508" sldId="2874"/>
            <ac:spMk id="11" creationId="{ADEA6356-197B-D763-9FF8-2F296C56CBAB}"/>
          </ac:spMkLst>
        </pc:spChg>
        <pc:spChg chg="add mod">
          <ac:chgData name="Fran Foreman" userId="aa986a95982d754f" providerId="LiveId" clId="{BD20498A-21B1-49A8-8E7B-2B058336F595}" dt="2023-11-20T19:43:46.281" v="9812"/>
          <ac:spMkLst>
            <pc:docMk/>
            <pc:sldMk cId="940124508" sldId="2874"/>
            <ac:spMk id="13" creationId="{8EAC539F-BF0A-6DF0-4F7D-B1305087CC1E}"/>
          </ac:spMkLst>
        </pc:spChg>
        <pc:picChg chg="del">
          <ac:chgData name="Fran Foreman" userId="aa986a95982d754f" providerId="LiveId" clId="{BD20498A-21B1-49A8-8E7B-2B058336F595}" dt="2023-11-20T16:58:08.843" v="7073" actId="478"/>
          <ac:picMkLst>
            <pc:docMk/>
            <pc:sldMk cId="940124508" sldId="2874"/>
            <ac:picMk id="6" creationId="{E24F6CDC-6EF9-43CD-8E9B-AB20583658B8}"/>
          </ac:picMkLst>
        </pc:picChg>
        <pc:picChg chg="add mod">
          <ac:chgData name="Fran Foreman" userId="aa986a95982d754f" providerId="LiveId" clId="{BD20498A-21B1-49A8-8E7B-2B058336F595}" dt="2023-11-20T19:43:44.481" v="9811" actId="962"/>
          <ac:picMkLst>
            <pc:docMk/>
            <pc:sldMk cId="940124508" sldId="2874"/>
            <ac:picMk id="12" creationId="{225FBF8F-517F-3FF8-EDB6-A7B447CE4C12}"/>
          </ac:picMkLst>
        </pc:picChg>
      </pc:sldChg>
      <pc:sldChg chg="addSp delSp modSp add mod">
        <pc:chgData name="Fran Foreman" userId="aa986a95982d754f" providerId="LiveId" clId="{BD20498A-21B1-49A8-8E7B-2B058336F595}" dt="2023-11-20T19:10:29.392" v="9159" actId="2711"/>
        <pc:sldMkLst>
          <pc:docMk/>
          <pc:sldMk cId="259286065" sldId="2875"/>
        </pc:sldMkLst>
        <pc:spChg chg="mod">
          <ac:chgData name="Fran Foreman" userId="aa986a95982d754f" providerId="LiveId" clId="{BD20498A-21B1-49A8-8E7B-2B058336F595}" dt="2023-11-20T19:10:29.392" v="9159" actId="2711"/>
          <ac:spMkLst>
            <pc:docMk/>
            <pc:sldMk cId="259286065" sldId="2875"/>
            <ac:spMk id="2" creationId="{6347FE99-319D-498F-9487-BBEB42E17972}"/>
          </ac:spMkLst>
        </pc:spChg>
        <pc:spChg chg="add mod">
          <ac:chgData name="Fran Foreman" userId="aa986a95982d754f" providerId="LiveId" clId="{BD20498A-21B1-49A8-8E7B-2B058336F595}" dt="2023-11-20T06:40:38.338" v="4939" actId="1076"/>
          <ac:spMkLst>
            <pc:docMk/>
            <pc:sldMk cId="259286065" sldId="2875"/>
            <ac:spMk id="3" creationId="{D45A6E77-9334-0452-9EE5-A35CCAF731E9}"/>
          </ac:spMkLst>
        </pc:spChg>
        <pc:spChg chg="del mod">
          <ac:chgData name="Fran Foreman" userId="aa986a95982d754f" providerId="LiveId" clId="{BD20498A-21B1-49A8-8E7B-2B058336F595}" dt="2023-11-20T19:10:21.876" v="9157" actId="478"/>
          <ac:spMkLst>
            <pc:docMk/>
            <pc:sldMk cId="259286065" sldId="2875"/>
            <ac:spMk id="8" creationId="{3699A0D9-CBCD-A9FE-A8D5-CD290B38B3C8}"/>
          </ac:spMkLst>
        </pc:spChg>
        <pc:picChg chg="add mod">
          <ac:chgData name="Fran Foreman" userId="aa986a95982d754f" providerId="LiveId" clId="{BD20498A-21B1-49A8-8E7B-2B058336F595}" dt="2023-11-20T16:57:34.019" v="7062"/>
          <ac:picMkLst>
            <pc:docMk/>
            <pc:sldMk cId="259286065" sldId="2875"/>
            <ac:picMk id="4" creationId="{78A45ECB-F263-EE7A-52CF-B1062208B50B}"/>
          </ac:picMkLst>
        </pc:picChg>
        <pc:picChg chg="del">
          <ac:chgData name="Fran Foreman" userId="aa986a95982d754f" providerId="LiveId" clId="{BD20498A-21B1-49A8-8E7B-2B058336F595}" dt="2023-11-20T16:57:33.435" v="7061" actId="478"/>
          <ac:picMkLst>
            <pc:docMk/>
            <pc:sldMk cId="259286065" sldId="2875"/>
            <ac:picMk id="6" creationId="{E24F6CDC-6EF9-43CD-8E9B-AB20583658B8}"/>
          </ac:picMkLst>
        </pc:picChg>
        <pc:picChg chg="del">
          <ac:chgData name="Fran Foreman" userId="aa986a95982d754f" providerId="LiveId" clId="{BD20498A-21B1-49A8-8E7B-2B058336F595}" dt="2023-11-18T12:32:40.425" v="748" actId="478"/>
          <ac:picMkLst>
            <pc:docMk/>
            <pc:sldMk cId="259286065" sldId="2875"/>
            <ac:picMk id="7" creationId="{0ED2F1EA-FDC6-7028-F311-A9DF98126E25}"/>
          </ac:picMkLst>
        </pc:picChg>
      </pc:sldChg>
      <pc:sldChg chg="modSp new del mod">
        <pc:chgData name="Fran Foreman" userId="aa986a95982d754f" providerId="LiveId" clId="{BD20498A-21B1-49A8-8E7B-2B058336F595}" dt="2023-11-20T07:18:02.938" v="5787" actId="47"/>
        <pc:sldMkLst>
          <pc:docMk/>
          <pc:sldMk cId="1829174470" sldId="2876"/>
        </pc:sldMkLst>
        <pc:spChg chg="mod">
          <ac:chgData name="Fran Foreman" userId="aa986a95982d754f" providerId="LiveId" clId="{BD20498A-21B1-49A8-8E7B-2B058336F595}" dt="2023-11-20T07:11:53.132" v="5770" actId="12"/>
          <ac:spMkLst>
            <pc:docMk/>
            <pc:sldMk cId="1829174470" sldId="2876"/>
            <ac:spMk id="3" creationId="{89D74B1C-0635-D429-D6AF-F43388EF484E}"/>
          </ac:spMkLst>
        </pc:spChg>
      </pc:sldChg>
      <pc:sldChg chg="addSp new del mod">
        <pc:chgData name="Fran Foreman" userId="aa986a95982d754f" providerId="LiveId" clId="{BD20498A-21B1-49A8-8E7B-2B058336F595}" dt="2023-11-18T18:46:22.252" v="3909" actId="47"/>
        <pc:sldMkLst>
          <pc:docMk/>
          <pc:sldMk cId="473656099" sldId="2877"/>
        </pc:sldMkLst>
        <pc:spChg chg="add">
          <ac:chgData name="Fran Foreman" userId="aa986a95982d754f" providerId="LiveId" clId="{BD20498A-21B1-49A8-8E7B-2B058336F595}" dt="2023-11-18T18:43:11.720" v="3730" actId="22"/>
          <ac:spMkLst>
            <pc:docMk/>
            <pc:sldMk cId="473656099" sldId="2877"/>
            <ac:spMk id="5" creationId="{57FB5C74-C86B-228C-D19A-5363D5E8BE32}"/>
          </ac:spMkLst>
        </pc:spChg>
      </pc:sldChg>
      <pc:sldChg chg="addSp delSp modSp add mod">
        <pc:chgData name="Fran Foreman" userId="aa986a95982d754f" providerId="LiveId" clId="{BD20498A-21B1-49A8-8E7B-2B058336F595}" dt="2023-11-20T19:21:53.782" v="9383" actId="1076"/>
        <pc:sldMkLst>
          <pc:docMk/>
          <pc:sldMk cId="1131065099" sldId="2877"/>
        </pc:sldMkLst>
        <pc:spChg chg="del">
          <ac:chgData name="Fran Foreman" userId="aa986a95982d754f" providerId="LiveId" clId="{BD20498A-21B1-49A8-8E7B-2B058336F595}" dt="2023-11-20T18:54:53.640" v="8370" actId="478"/>
          <ac:spMkLst>
            <pc:docMk/>
            <pc:sldMk cId="1131065099" sldId="2877"/>
            <ac:spMk id="4" creationId="{B1FA6C94-990E-47B7-A493-4888CF93461C}"/>
          </ac:spMkLst>
        </pc:spChg>
        <pc:spChg chg="mod">
          <ac:chgData name="Fran Foreman" userId="aa986a95982d754f" providerId="LiveId" clId="{BD20498A-21B1-49A8-8E7B-2B058336F595}" dt="2023-11-20T19:21:53.782" v="9383" actId="1076"/>
          <ac:spMkLst>
            <pc:docMk/>
            <pc:sldMk cId="1131065099" sldId="2877"/>
            <ac:spMk id="5" creationId="{00000000-0000-0000-0000-000000000000}"/>
          </ac:spMkLst>
        </pc:spChg>
        <pc:spChg chg="mod">
          <ac:chgData name="Fran Foreman" userId="aa986a95982d754f" providerId="LiveId" clId="{BD20498A-21B1-49A8-8E7B-2B058336F595}" dt="2023-11-20T16:56:43.454" v="7041" actId="1076"/>
          <ac:spMkLst>
            <pc:docMk/>
            <pc:sldMk cId="1131065099" sldId="2877"/>
            <ac:spMk id="8" creationId="{9EF601E0-04BA-38F2-D2FB-377C9DA9904D}"/>
          </ac:spMkLst>
        </pc:spChg>
        <pc:grpChg chg="add del mod">
          <ac:chgData name="Fran Foreman" userId="aa986a95982d754f" providerId="LiveId" clId="{BD20498A-21B1-49A8-8E7B-2B058336F595}" dt="2023-11-20T16:56:44.250" v="7042" actId="478"/>
          <ac:grpSpMkLst>
            <pc:docMk/>
            <pc:sldMk cId="1131065099" sldId="2877"/>
            <ac:grpSpMk id="2" creationId="{2ADA0063-901E-979C-5D3D-BCE8DEF75D55}"/>
          </ac:grpSpMkLst>
        </pc:grpChg>
        <pc:picChg chg="mod">
          <ac:chgData name="Fran Foreman" userId="aa986a95982d754f" providerId="LiveId" clId="{BD20498A-21B1-49A8-8E7B-2B058336F595}" dt="2023-11-20T16:56:43.454" v="7041" actId="1076"/>
          <ac:picMkLst>
            <pc:docMk/>
            <pc:sldMk cId="1131065099" sldId="2877"/>
            <ac:picMk id="3" creationId="{39CC9C32-509E-38B2-576A-B95396C6870B}"/>
          </ac:picMkLst>
        </pc:picChg>
        <pc:picChg chg="del">
          <ac:chgData name="Fran Foreman" userId="aa986a95982d754f" providerId="LiveId" clId="{BD20498A-21B1-49A8-8E7B-2B058336F595}" dt="2023-11-20T16:55:33.296" v="7029" actId="478"/>
          <ac:picMkLst>
            <pc:docMk/>
            <pc:sldMk cId="1131065099" sldId="2877"/>
            <ac:picMk id="6" creationId="{E24F6CDC-6EF9-43CD-8E9B-AB20583658B8}"/>
          </ac:picMkLst>
        </pc:picChg>
        <pc:picChg chg="mod">
          <ac:chgData name="Fran Foreman" userId="aa986a95982d754f" providerId="LiveId" clId="{BD20498A-21B1-49A8-8E7B-2B058336F595}" dt="2023-11-20T16:56:43.454" v="7041" actId="1076"/>
          <ac:picMkLst>
            <pc:docMk/>
            <pc:sldMk cId="1131065099" sldId="2877"/>
            <ac:picMk id="10" creationId="{0D557A46-7ACB-46B6-9478-67CF025F672E}"/>
          </ac:picMkLst>
        </pc:picChg>
        <pc:picChg chg="mod">
          <ac:chgData name="Fran Foreman" userId="aa986a95982d754f" providerId="LiveId" clId="{BD20498A-21B1-49A8-8E7B-2B058336F595}" dt="2023-11-20T16:56:43.454" v="7041" actId="1076"/>
          <ac:picMkLst>
            <pc:docMk/>
            <pc:sldMk cId="1131065099" sldId="2877"/>
            <ac:picMk id="11" creationId="{D11D86E6-5139-8DC6-682B-8ED1B4A3AC95}"/>
          </ac:picMkLst>
        </pc:picChg>
        <pc:picChg chg="mod">
          <ac:chgData name="Fran Foreman" userId="aa986a95982d754f" providerId="LiveId" clId="{BD20498A-21B1-49A8-8E7B-2B058336F595}" dt="2023-11-20T17:00:03.707" v="7079" actId="962"/>
          <ac:picMkLst>
            <pc:docMk/>
            <pc:sldMk cId="1131065099" sldId="2877"/>
            <ac:picMk id="12" creationId="{779B3DF3-CDAE-F8BE-C0E0-770171030BAF}"/>
          </ac:picMkLst>
        </pc:picChg>
        <pc:picChg chg="mod">
          <ac:chgData name="Fran Foreman" userId="aa986a95982d754f" providerId="LiveId" clId="{BD20498A-21B1-49A8-8E7B-2B058336F595}" dt="2023-11-20T16:56:43.454" v="7041" actId="1076"/>
          <ac:picMkLst>
            <pc:docMk/>
            <pc:sldMk cId="1131065099" sldId="2877"/>
            <ac:picMk id="13" creationId="{4464279D-1A44-4B2D-5BEF-6FE0857C30C7}"/>
          </ac:picMkLst>
        </pc:picChg>
        <pc:picChg chg="mod">
          <ac:chgData name="Fran Foreman" userId="aa986a95982d754f" providerId="LiveId" clId="{BD20498A-21B1-49A8-8E7B-2B058336F595}" dt="2023-11-20T16:56:43.454" v="7041" actId="1076"/>
          <ac:picMkLst>
            <pc:docMk/>
            <pc:sldMk cId="1131065099" sldId="2877"/>
            <ac:picMk id="14" creationId="{B1DA0DA5-0433-1674-88F6-D99F0CAB8567}"/>
          </ac:picMkLst>
        </pc:picChg>
        <pc:picChg chg="del mod">
          <ac:chgData name="Fran Foreman" userId="aa986a95982d754f" providerId="LiveId" clId="{BD20498A-21B1-49A8-8E7B-2B058336F595}" dt="2023-11-20T16:55:38.254" v="7031" actId="478"/>
          <ac:picMkLst>
            <pc:docMk/>
            <pc:sldMk cId="1131065099" sldId="2877"/>
            <ac:picMk id="15" creationId="{A98FD3A3-56B4-11F8-85C6-15AFF1300904}"/>
          </ac:picMkLst>
        </pc:picChg>
        <pc:picChg chg="mod">
          <ac:chgData name="Fran Foreman" userId="aa986a95982d754f" providerId="LiveId" clId="{BD20498A-21B1-49A8-8E7B-2B058336F595}" dt="2023-11-20T16:56:43.454" v="7041" actId="1076"/>
          <ac:picMkLst>
            <pc:docMk/>
            <pc:sldMk cId="1131065099" sldId="2877"/>
            <ac:picMk id="16" creationId="{BAE8F663-CBC4-4FDC-F8D8-14A8EB8A9ECC}"/>
          </ac:picMkLst>
        </pc:picChg>
        <pc:picChg chg="add mod">
          <ac:chgData name="Fran Foreman" userId="aa986a95982d754f" providerId="LiveId" clId="{BD20498A-21B1-49A8-8E7B-2B058336F595}" dt="2023-11-20T16:56:46.970" v="7043"/>
          <ac:picMkLst>
            <pc:docMk/>
            <pc:sldMk cId="1131065099" sldId="2877"/>
            <ac:picMk id="17" creationId="{CE3A668C-DB6C-D067-1627-C7DD1F89D4CC}"/>
          </ac:picMkLst>
        </pc:picChg>
      </pc:sldChg>
      <pc:sldChg chg="addSp delSp modSp add del mod">
        <pc:chgData name="Fran Foreman" userId="aa986a95982d754f" providerId="LiveId" clId="{BD20498A-21B1-49A8-8E7B-2B058336F595}" dt="2023-11-20T19:22:42.292" v="9391" actId="1036"/>
        <pc:sldMkLst>
          <pc:docMk/>
          <pc:sldMk cId="2134567716" sldId="2878"/>
        </pc:sldMkLst>
        <pc:spChg chg="mod">
          <ac:chgData name="Fran Foreman" userId="aa986a95982d754f" providerId="LiveId" clId="{BD20498A-21B1-49A8-8E7B-2B058336F595}" dt="2023-11-20T07:23:30.157" v="5930" actId="20577"/>
          <ac:spMkLst>
            <pc:docMk/>
            <pc:sldMk cId="2134567716" sldId="2878"/>
            <ac:spMk id="2" creationId="{00000000-0000-0000-0000-000000000000}"/>
          </ac:spMkLst>
        </pc:spChg>
        <pc:spChg chg="add mod">
          <ac:chgData name="Fran Foreman" userId="aa986a95982d754f" providerId="LiveId" clId="{BD20498A-21B1-49A8-8E7B-2B058336F595}" dt="2023-11-20T19:22:15.900" v="9387"/>
          <ac:spMkLst>
            <pc:docMk/>
            <pc:sldMk cId="2134567716" sldId="2878"/>
            <ac:spMk id="6" creationId="{8E619CE6-AC1F-F1F9-8268-5064C6E20337}"/>
          </ac:spMkLst>
        </pc:spChg>
        <pc:picChg chg="add mod">
          <ac:chgData name="Fran Foreman" userId="aa986a95982d754f" providerId="LiveId" clId="{BD20498A-21B1-49A8-8E7B-2B058336F595}" dt="2023-11-20T19:22:42.292" v="9391" actId="1036"/>
          <ac:picMkLst>
            <pc:docMk/>
            <pc:sldMk cId="2134567716" sldId="2878"/>
            <ac:picMk id="3" creationId="{02F4B108-12F1-6061-0564-A05FEE86253A}"/>
          </ac:picMkLst>
        </pc:picChg>
        <pc:picChg chg="mod">
          <ac:chgData name="Fran Foreman" userId="aa986a95982d754f" providerId="LiveId" clId="{BD20498A-21B1-49A8-8E7B-2B058336F595}" dt="2023-11-20T19:22:33.020" v="9390"/>
          <ac:picMkLst>
            <pc:docMk/>
            <pc:sldMk cId="2134567716" sldId="2878"/>
            <ac:picMk id="4" creationId="{00000000-0000-0000-0000-000000000000}"/>
          </ac:picMkLst>
        </pc:picChg>
        <pc:picChg chg="mod">
          <ac:chgData name="Fran Foreman" userId="aa986a95982d754f" providerId="LiveId" clId="{BD20498A-21B1-49A8-8E7B-2B058336F595}" dt="2023-11-20T19:07:03.700" v="9081" actId="1076"/>
          <ac:picMkLst>
            <pc:docMk/>
            <pc:sldMk cId="2134567716" sldId="2878"/>
            <ac:picMk id="5" creationId="{CA2B6E1D-28CC-10DA-4132-9251DD504530}"/>
          </ac:picMkLst>
        </pc:picChg>
        <pc:picChg chg="mod">
          <ac:chgData name="Fran Foreman" userId="aa986a95982d754f" providerId="LiveId" clId="{BD20498A-21B1-49A8-8E7B-2B058336F595}" dt="2023-11-20T19:22:22.824" v="9388"/>
          <ac:picMkLst>
            <pc:docMk/>
            <pc:sldMk cId="2134567716" sldId="2878"/>
            <ac:picMk id="11" creationId="{DCE24553-7442-4B6A-9D33-EF6C6603702A}"/>
          </ac:picMkLst>
        </pc:picChg>
        <pc:picChg chg="del">
          <ac:chgData name="Fran Foreman" userId="aa986a95982d754f" providerId="LiveId" clId="{BD20498A-21B1-49A8-8E7B-2B058336F595}" dt="2023-11-20T16:56:51.607" v="7044" actId="478"/>
          <ac:picMkLst>
            <pc:docMk/>
            <pc:sldMk cId="2134567716" sldId="2878"/>
            <ac:picMk id="14" creationId="{A094C9CF-9F5B-4E5C-B915-D1D597CFBE30}"/>
          </ac:picMkLst>
        </pc:picChg>
      </pc:sldChg>
      <pc:sldChg chg="addSp delSp modSp add mod">
        <pc:chgData name="Fran Foreman" userId="aa986a95982d754f" providerId="LiveId" clId="{BD20498A-21B1-49A8-8E7B-2B058336F595}" dt="2023-11-20T19:22:53.360" v="9394" actId="1036"/>
        <pc:sldMkLst>
          <pc:docMk/>
          <pc:sldMk cId="1283950390" sldId="2879"/>
        </pc:sldMkLst>
        <pc:spChg chg="add mod">
          <ac:chgData name="Fran Foreman" userId="aa986a95982d754f" providerId="LiveId" clId="{BD20498A-21B1-49A8-8E7B-2B058336F595}" dt="2023-11-20T19:22:48.501" v="9393"/>
          <ac:spMkLst>
            <pc:docMk/>
            <pc:sldMk cId="1283950390" sldId="2879"/>
            <ac:spMk id="4" creationId="{C74D0C41-AE73-3E65-6521-001BDC37C066}"/>
          </ac:spMkLst>
        </pc:spChg>
        <pc:spChg chg="del">
          <ac:chgData name="Fran Foreman" userId="aa986a95982d754f" providerId="LiveId" clId="{BD20498A-21B1-49A8-8E7B-2B058336F595}" dt="2023-11-20T18:55:34.980" v="8375" actId="478"/>
          <ac:spMkLst>
            <pc:docMk/>
            <pc:sldMk cId="1283950390" sldId="2879"/>
            <ac:spMk id="5" creationId="{4DF9907E-807B-404F-964F-A03ABCDA451E}"/>
          </ac:spMkLst>
        </pc:spChg>
        <pc:picChg chg="del">
          <ac:chgData name="Fran Foreman" userId="aa986a95982d754f" providerId="LiveId" clId="{BD20498A-21B1-49A8-8E7B-2B058336F595}" dt="2023-11-20T16:57:05.275" v="7048" actId="478"/>
          <ac:picMkLst>
            <pc:docMk/>
            <pc:sldMk cId="1283950390" sldId="2879"/>
            <ac:picMk id="2" creationId="{A3B54933-BB4F-0776-D3B7-161DAE9BA156}"/>
          </ac:picMkLst>
        </pc:picChg>
        <pc:picChg chg="add mod">
          <ac:chgData name="Fran Foreman" userId="aa986a95982d754f" providerId="LiveId" clId="{BD20498A-21B1-49A8-8E7B-2B058336F595}" dt="2023-11-20T19:22:53.360" v="9394" actId="1036"/>
          <ac:picMkLst>
            <pc:docMk/>
            <pc:sldMk cId="1283950390" sldId="2879"/>
            <ac:picMk id="3" creationId="{25D82D40-1B4E-DAF1-4985-D64D60A1ABD4}"/>
          </ac:picMkLst>
        </pc:picChg>
        <pc:picChg chg="del mod">
          <ac:chgData name="Fran Foreman" userId="aa986a95982d754f" providerId="LiveId" clId="{BD20498A-21B1-49A8-8E7B-2B058336F595}" dt="2023-11-20T19:08:31.994" v="9097" actId="478"/>
          <ac:picMkLst>
            <pc:docMk/>
            <pc:sldMk cId="1283950390" sldId="2879"/>
            <ac:picMk id="1025" creationId="{33F47A9A-C200-4222-B750-AE94A0C3818A}"/>
          </ac:picMkLst>
        </pc:picChg>
      </pc:sldChg>
      <pc:sldChg chg="addSp delSp modSp add mod">
        <pc:chgData name="Fran Foreman" userId="aa986a95982d754f" providerId="LiveId" clId="{BD20498A-21B1-49A8-8E7B-2B058336F595}" dt="2023-11-20T19:24:36.955" v="9420" actId="14100"/>
        <pc:sldMkLst>
          <pc:docMk/>
          <pc:sldMk cId="3999491868" sldId="2880"/>
        </pc:sldMkLst>
        <pc:spChg chg="mod">
          <ac:chgData name="Fran Foreman" userId="aa986a95982d754f" providerId="LiveId" clId="{BD20498A-21B1-49A8-8E7B-2B058336F595}" dt="2023-11-20T06:18:26.349" v="4230" actId="1076"/>
          <ac:spMkLst>
            <pc:docMk/>
            <pc:sldMk cId="3999491868" sldId="2880"/>
            <ac:spMk id="3" creationId="{7DE01CB3-399B-448F-BA8C-BCD4C0CD4010}"/>
          </ac:spMkLst>
        </pc:spChg>
        <pc:spChg chg="del">
          <ac:chgData name="Fran Foreman" userId="aa986a95982d754f" providerId="LiveId" clId="{BD20498A-21B1-49A8-8E7B-2B058336F595}" dt="2023-11-20T18:55:40.341" v="8376" actId="478"/>
          <ac:spMkLst>
            <pc:docMk/>
            <pc:sldMk cId="3999491868" sldId="2880"/>
            <ac:spMk id="4" creationId="{B1FA6C94-990E-47B7-A493-4888CF93461C}"/>
          </ac:spMkLst>
        </pc:spChg>
        <pc:spChg chg="mod">
          <ac:chgData name="Fran Foreman" userId="aa986a95982d754f" providerId="LiveId" clId="{BD20498A-21B1-49A8-8E7B-2B058336F595}" dt="2023-11-20T19:24:36.955" v="9420" actId="14100"/>
          <ac:spMkLst>
            <pc:docMk/>
            <pc:sldMk cId="3999491868" sldId="2880"/>
            <ac:spMk id="5" creationId="{00000000-0000-0000-0000-000000000000}"/>
          </ac:spMkLst>
        </pc:spChg>
        <pc:spChg chg="mod">
          <ac:chgData name="Fran Foreman" userId="aa986a95982d754f" providerId="LiveId" clId="{BD20498A-21B1-49A8-8E7B-2B058336F595}" dt="2023-11-20T19:24:28.723" v="9419" actId="1076"/>
          <ac:spMkLst>
            <pc:docMk/>
            <pc:sldMk cId="3999491868" sldId="2880"/>
            <ac:spMk id="8" creationId="{47A2C165-F74C-445D-9414-97D0376930EA}"/>
          </ac:spMkLst>
        </pc:spChg>
        <pc:picChg chg="add mod">
          <ac:chgData name="Fran Foreman" userId="aa986a95982d754f" providerId="LiveId" clId="{BD20498A-21B1-49A8-8E7B-2B058336F595}" dt="2023-11-20T18:55:54.196" v="8378"/>
          <ac:picMkLst>
            <pc:docMk/>
            <pc:sldMk cId="3999491868" sldId="2880"/>
            <ac:picMk id="2" creationId="{BD52C102-36D0-EF2F-2E8F-F5CE9DBB1AB0}"/>
          </ac:picMkLst>
        </pc:picChg>
        <pc:picChg chg="del">
          <ac:chgData name="Fran Foreman" userId="aa986a95982d754f" providerId="LiveId" clId="{BD20498A-21B1-49A8-8E7B-2B058336F595}" dt="2023-11-20T18:55:53.859" v="8377" actId="478"/>
          <ac:picMkLst>
            <pc:docMk/>
            <pc:sldMk cId="3999491868" sldId="2880"/>
            <ac:picMk id="6" creationId="{E24F6CDC-6EF9-43CD-8E9B-AB20583658B8}"/>
          </ac:picMkLst>
        </pc:picChg>
      </pc:sldChg>
      <pc:sldChg chg="addSp delSp modSp add mod ord">
        <pc:chgData name="Fran Foreman" userId="aa986a95982d754f" providerId="LiveId" clId="{BD20498A-21B1-49A8-8E7B-2B058336F595}" dt="2023-11-20T19:32:01.230" v="9677"/>
        <pc:sldMkLst>
          <pc:docMk/>
          <pc:sldMk cId="871613872" sldId="2881"/>
        </pc:sldMkLst>
        <pc:spChg chg="add del mod">
          <ac:chgData name="Fran Foreman" userId="aa986a95982d754f" providerId="LiveId" clId="{BD20498A-21B1-49A8-8E7B-2B058336F595}" dt="2023-11-20T06:27:01.073" v="4568" actId="767"/>
          <ac:spMkLst>
            <pc:docMk/>
            <pc:sldMk cId="871613872" sldId="2881"/>
            <ac:spMk id="2" creationId="{211EC7C5-8C60-1871-2E88-B23ACF5A67F3}"/>
          </ac:spMkLst>
        </pc:spChg>
        <pc:spChg chg="add del mod">
          <ac:chgData name="Fran Foreman" userId="aa986a95982d754f" providerId="LiveId" clId="{BD20498A-21B1-49A8-8E7B-2B058336F595}" dt="2023-11-20T19:30:03.513" v="9659" actId="478"/>
          <ac:spMkLst>
            <pc:docMk/>
            <pc:sldMk cId="871613872" sldId="2881"/>
            <ac:spMk id="3" creationId="{85243ADA-3835-569D-C705-514525310225}"/>
          </ac:spMkLst>
        </pc:spChg>
        <pc:spChg chg="del">
          <ac:chgData name="Fran Foreman" userId="aa986a95982d754f" providerId="LiveId" clId="{BD20498A-21B1-49A8-8E7B-2B058336F595}" dt="2023-11-20T18:56:00.316" v="8379" actId="478"/>
          <ac:spMkLst>
            <pc:docMk/>
            <pc:sldMk cId="871613872" sldId="2881"/>
            <ac:spMk id="4" creationId="{B1FA6C94-990E-47B7-A493-4888CF93461C}"/>
          </ac:spMkLst>
        </pc:spChg>
        <pc:spChg chg="del mod">
          <ac:chgData name="Fran Foreman" userId="aa986a95982d754f" providerId="LiveId" clId="{BD20498A-21B1-49A8-8E7B-2B058336F595}" dt="2023-11-20T19:25:38.940" v="9436"/>
          <ac:spMkLst>
            <pc:docMk/>
            <pc:sldMk cId="871613872" sldId="2881"/>
            <ac:spMk id="5" creationId="{00000000-0000-0000-0000-000000000000}"/>
          </ac:spMkLst>
        </pc:spChg>
        <pc:spChg chg="mod">
          <ac:chgData name="Fran Foreman" userId="aa986a95982d754f" providerId="LiveId" clId="{BD20498A-21B1-49A8-8E7B-2B058336F595}" dt="2023-11-20T19:31:48.782" v="9676" actId="1076"/>
          <ac:spMkLst>
            <pc:docMk/>
            <pc:sldMk cId="871613872" sldId="2881"/>
            <ac:spMk id="8" creationId="{47A2C165-F74C-445D-9414-97D0376930EA}"/>
          </ac:spMkLst>
        </pc:spChg>
        <pc:spChg chg="add del mod">
          <ac:chgData name="Fran Foreman" userId="aa986a95982d754f" providerId="LiveId" clId="{BD20498A-21B1-49A8-8E7B-2B058336F595}" dt="2023-11-20T19:30:06.069" v="9660" actId="478"/>
          <ac:spMkLst>
            <pc:docMk/>
            <pc:sldMk cId="871613872" sldId="2881"/>
            <ac:spMk id="9" creationId="{24793205-FDFE-D4D0-3C14-91B9C3C5CCEA}"/>
          </ac:spMkLst>
        </pc:spChg>
        <pc:spChg chg="add mod">
          <ac:chgData name="Fran Foreman" userId="aa986a95982d754f" providerId="LiveId" clId="{BD20498A-21B1-49A8-8E7B-2B058336F595}" dt="2023-11-20T19:32:01.230" v="9677"/>
          <ac:spMkLst>
            <pc:docMk/>
            <pc:sldMk cId="871613872" sldId="2881"/>
            <ac:spMk id="10" creationId="{C7B03EBE-3DE5-0038-384D-C01734D2617F}"/>
          </ac:spMkLst>
        </pc:spChg>
        <pc:picChg chg="del">
          <ac:chgData name="Fran Foreman" userId="aa986a95982d754f" providerId="LiveId" clId="{BD20498A-21B1-49A8-8E7B-2B058336F595}" dt="2023-11-20T16:57:08.719" v="7050" actId="478"/>
          <ac:picMkLst>
            <pc:docMk/>
            <pc:sldMk cId="871613872" sldId="2881"/>
            <ac:picMk id="6" creationId="{E24F6CDC-6EF9-43CD-8E9B-AB20583658B8}"/>
          </ac:picMkLst>
        </pc:picChg>
        <pc:picChg chg="add mod">
          <ac:chgData name="Fran Foreman" userId="aa986a95982d754f" providerId="LiveId" clId="{BD20498A-21B1-49A8-8E7B-2B058336F595}" dt="2023-11-20T16:57:09.089" v="7051"/>
          <ac:picMkLst>
            <pc:docMk/>
            <pc:sldMk cId="871613872" sldId="2881"/>
            <ac:picMk id="7" creationId="{840BF458-A2D7-0DC2-06D4-A5B4228E54CE}"/>
          </ac:picMkLst>
        </pc:picChg>
      </pc:sldChg>
      <pc:sldChg chg="addSp delSp modSp add mod">
        <pc:chgData name="Fran Foreman" userId="aa986a95982d754f" providerId="LiveId" clId="{BD20498A-21B1-49A8-8E7B-2B058336F595}" dt="2023-11-20T19:33:43.037" v="9693" actId="1076"/>
        <pc:sldMkLst>
          <pc:docMk/>
          <pc:sldMk cId="853154377" sldId="2882"/>
        </pc:sldMkLst>
        <pc:spChg chg="del">
          <ac:chgData name="Fran Foreman" userId="aa986a95982d754f" providerId="LiveId" clId="{BD20498A-21B1-49A8-8E7B-2B058336F595}" dt="2023-11-20T18:56:05.075" v="8380" actId="478"/>
          <ac:spMkLst>
            <pc:docMk/>
            <pc:sldMk cId="853154377" sldId="2882"/>
            <ac:spMk id="5" creationId="{4DF9907E-807B-404F-964F-A03ABCDA451E}"/>
          </ac:spMkLst>
        </pc:spChg>
        <pc:spChg chg="mod">
          <ac:chgData name="Fran Foreman" userId="aa986a95982d754f" providerId="LiveId" clId="{BD20498A-21B1-49A8-8E7B-2B058336F595}" dt="2023-11-20T19:33:43.037" v="9693" actId="1076"/>
          <ac:spMkLst>
            <pc:docMk/>
            <pc:sldMk cId="853154377" sldId="2882"/>
            <ac:spMk id="6" creationId="{52E00911-2F8C-49CC-A81C-F9652C78A5A2}"/>
          </ac:spMkLst>
        </pc:spChg>
        <pc:spChg chg="add mod">
          <ac:chgData name="Fran Foreman" userId="aa986a95982d754f" providerId="LiveId" clId="{BD20498A-21B1-49A8-8E7B-2B058336F595}" dt="2023-11-20T19:32:30.906" v="9681"/>
          <ac:spMkLst>
            <pc:docMk/>
            <pc:sldMk cId="853154377" sldId="2882"/>
            <ac:spMk id="8" creationId="{F4C379B8-5FD1-8EC4-A359-72E94DF6BF7A}"/>
          </ac:spMkLst>
        </pc:spChg>
        <pc:picChg chg="del">
          <ac:chgData name="Fran Foreman" userId="aa986a95982d754f" providerId="LiveId" clId="{BD20498A-21B1-49A8-8E7B-2B058336F595}" dt="2023-11-20T16:57:11.869" v="7052" actId="478"/>
          <ac:picMkLst>
            <pc:docMk/>
            <pc:sldMk cId="853154377" sldId="2882"/>
            <ac:picMk id="2" creationId="{A3B54933-BB4F-0776-D3B7-161DAE9BA156}"/>
          </ac:picMkLst>
        </pc:picChg>
        <pc:picChg chg="mod">
          <ac:chgData name="Fran Foreman" userId="aa986a95982d754f" providerId="LiveId" clId="{BD20498A-21B1-49A8-8E7B-2B058336F595}" dt="2023-11-20T19:33:13.029" v="9687" actId="1076"/>
          <ac:picMkLst>
            <pc:docMk/>
            <pc:sldMk cId="853154377" sldId="2882"/>
            <ac:picMk id="3" creationId="{E4792EE7-5438-D9FF-02F7-611B8EC5E395}"/>
          </ac:picMkLst>
        </pc:picChg>
        <pc:picChg chg="add mod">
          <ac:chgData name="Fran Foreman" userId="aa986a95982d754f" providerId="LiveId" clId="{BD20498A-21B1-49A8-8E7B-2B058336F595}" dt="2023-11-20T19:32:46.243" v="9683"/>
          <ac:picMkLst>
            <pc:docMk/>
            <pc:sldMk cId="853154377" sldId="2882"/>
            <ac:picMk id="4" creationId="{46F9F6B4-166D-0B65-E380-188E29BE713D}"/>
          </ac:picMkLst>
        </pc:picChg>
        <pc:picChg chg="add mod">
          <ac:chgData name="Fran Foreman" userId="aa986a95982d754f" providerId="LiveId" clId="{BD20498A-21B1-49A8-8E7B-2B058336F595}" dt="2023-11-20T19:33:35.711" v="9689" actId="1076"/>
          <ac:picMkLst>
            <pc:docMk/>
            <pc:sldMk cId="853154377" sldId="2882"/>
            <ac:picMk id="7" creationId="{A2379021-64BA-85C0-3EA1-6D91C65E4F54}"/>
          </ac:picMkLst>
        </pc:picChg>
        <pc:picChg chg="del">
          <ac:chgData name="Fran Foreman" userId="aa986a95982d754f" providerId="LiveId" clId="{BD20498A-21B1-49A8-8E7B-2B058336F595}" dt="2023-11-20T17:00:36.739" v="7082" actId="478"/>
          <ac:picMkLst>
            <pc:docMk/>
            <pc:sldMk cId="853154377" sldId="2882"/>
            <ac:picMk id="1025" creationId="{33F47A9A-C200-4222-B750-AE94A0C3818A}"/>
          </ac:picMkLst>
        </pc:picChg>
      </pc:sldChg>
      <pc:sldChg chg="addSp delSp modSp add mod ord modNotesTx">
        <pc:chgData name="Fran Foreman" userId="aa986a95982d754f" providerId="LiveId" clId="{BD20498A-21B1-49A8-8E7B-2B058336F595}" dt="2023-11-20T18:55:30.591" v="8374" actId="478"/>
        <pc:sldMkLst>
          <pc:docMk/>
          <pc:sldMk cId="2635815314" sldId="2883"/>
        </pc:sldMkLst>
        <pc:spChg chg="del">
          <ac:chgData name="Fran Foreman" userId="aa986a95982d754f" providerId="LiveId" clId="{BD20498A-21B1-49A8-8E7B-2B058336F595}" dt="2023-11-20T18:55:30.591" v="8374" actId="478"/>
          <ac:spMkLst>
            <pc:docMk/>
            <pc:sldMk cId="2635815314" sldId="2883"/>
            <ac:spMk id="5" creationId="{4DF9907E-807B-404F-964F-A03ABCDA451E}"/>
          </ac:spMkLst>
        </pc:spChg>
        <pc:spChg chg="mod">
          <ac:chgData name="Fran Foreman" userId="aa986a95982d754f" providerId="LiveId" clId="{BD20498A-21B1-49A8-8E7B-2B058336F595}" dt="2023-11-20T07:26:05.183" v="6049" actId="313"/>
          <ac:spMkLst>
            <pc:docMk/>
            <pc:sldMk cId="2635815314" sldId="2883"/>
            <ac:spMk id="6" creationId="{52E00911-2F8C-49CC-A81C-F9652C78A5A2}"/>
          </ac:spMkLst>
        </pc:spChg>
        <pc:picChg chg="del">
          <ac:chgData name="Fran Foreman" userId="aa986a95982d754f" providerId="LiveId" clId="{BD20498A-21B1-49A8-8E7B-2B058336F595}" dt="2023-11-20T16:56:56.046" v="7046" actId="478"/>
          <ac:picMkLst>
            <pc:docMk/>
            <pc:sldMk cId="2635815314" sldId="2883"/>
            <ac:picMk id="2" creationId="{A3B54933-BB4F-0776-D3B7-161DAE9BA156}"/>
          </ac:picMkLst>
        </pc:picChg>
        <pc:picChg chg="add mod">
          <ac:chgData name="Fran Foreman" userId="aa986a95982d754f" providerId="LiveId" clId="{BD20498A-21B1-49A8-8E7B-2B058336F595}" dt="2023-11-20T16:56:56.484" v="7047"/>
          <ac:picMkLst>
            <pc:docMk/>
            <pc:sldMk cId="2635815314" sldId="2883"/>
            <ac:picMk id="3" creationId="{F2212601-B1FE-97DF-026B-22EB97312DB4}"/>
          </ac:picMkLst>
        </pc:picChg>
      </pc:sldChg>
      <pc:sldChg chg="addSp delSp modSp add mod">
        <pc:chgData name="Fran Foreman" userId="aa986a95982d754f" providerId="LiveId" clId="{BD20498A-21B1-49A8-8E7B-2B058336F595}" dt="2023-11-20T19:34:02.105" v="9695" actId="1035"/>
        <pc:sldMkLst>
          <pc:docMk/>
          <pc:sldMk cId="3093161048" sldId="2884"/>
        </pc:sldMkLst>
        <pc:spChg chg="mod">
          <ac:chgData name="Fran Foreman" userId="aa986a95982d754f" providerId="LiveId" clId="{BD20498A-21B1-49A8-8E7B-2B058336F595}" dt="2023-11-20T07:29:50.242" v="6352" actId="1076"/>
          <ac:spMkLst>
            <pc:docMk/>
            <pc:sldMk cId="3093161048" sldId="2884"/>
            <ac:spMk id="2" creationId="{6347FE99-319D-498F-9487-BBEB42E17972}"/>
          </ac:spMkLst>
        </pc:spChg>
        <pc:spChg chg="mod">
          <ac:chgData name="Fran Foreman" userId="aa986a95982d754f" providerId="LiveId" clId="{BD20498A-21B1-49A8-8E7B-2B058336F595}" dt="2023-11-20T06:30:20.491" v="4643" actId="20577"/>
          <ac:spMkLst>
            <pc:docMk/>
            <pc:sldMk cId="3093161048" sldId="2884"/>
            <ac:spMk id="5" creationId="{33E8882C-2967-4816-8A2F-C736EF3C888D}"/>
          </ac:spMkLst>
        </pc:spChg>
        <pc:picChg chg="add mod">
          <ac:chgData name="Fran Foreman" userId="aa986a95982d754f" providerId="LiveId" clId="{BD20498A-21B1-49A8-8E7B-2B058336F595}" dt="2023-11-20T19:34:02.105" v="9695" actId="1035"/>
          <ac:picMkLst>
            <pc:docMk/>
            <pc:sldMk cId="3093161048" sldId="2884"/>
            <ac:picMk id="3" creationId="{F0D98FD5-1021-5BE0-C7B7-E301ACDC6741}"/>
          </ac:picMkLst>
        </pc:picChg>
        <pc:picChg chg="del">
          <ac:chgData name="Fran Foreman" userId="aa986a95982d754f" providerId="LiveId" clId="{BD20498A-21B1-49A8-8E7B-2B058336F595}" dt="2023-11-20T16:57:16.331" v="7054" actId="478"/>
          <ac:picMkLst>
            <pc:docMk/>
            <pc:sldMk cId="3093161048" sldId="2884"/>
            <ac:picMk id="6" creationId="{E24F6CDC-6EF9-43CD-8E9B-AB20583658B8}"/>
          </ac:picMkLst>
        </pc:picChg>
      </pc:sldChg>
      <pc:sldChg chg="addSp delSp modSp add mod modAnim">
        <pc:chgData name="Fran Foreman" userId="aa986a95982d754f" providerId="LiveId" clId="{BD20498A-21B1-49A8-8E7B-2B058336F595}" dt="2023-11-20T18:56:39.384" v="8384"/>
        <pc:sldMkLst>
          <pc:docMk/>
          <pc:sldMk cId="3463775745" sldId="2885"/>
        </pc:sldMkLst>
        <pc:spChg chg="mod">
          <ac:chgData name="Fran Foreman" userId="aa986a95982d754f" providerId="LiveId" clId="{BD20498A-21B1-49A8-8E7B-2B058336F595}" dt="2023-11-20T07:30:19.895" v="6354" actId="207"/>
          <ac:spMkLst>
            <pc:docMk/>
            <pc:sldMk cId="3463775745" sldId="2885"/>
            <ac:spMk id="5" creationId="{33E8882C-2967-4816-8A2F-C736EF3C888D}"/>
          </ac:spMkLst>
        </pc:spChg>
        <pc:picChg chg="add mod">
          <ac:chgData name="Fran Foreman" userId="aa986a95982d754f" providerId="LiveId" clId="{BD20498A-21B1-49A8-8E7B-2B058336F595}" dt="2023-11-20T18:56:39.384" v="8384"/>
          <ac:picMkLst>
            <pc:docMk/>
            <pc:sldMk cId="3463775745" sldId="2885"/>
            <ac:picMk id="3" creationId="{FA398AE6-A008-9247-3B6B-DEC5C946729B}"/>
          </ac:picMkLst>
        </pc:picChg>
        <pc:picChg chg="del">
          <ac:chgData name="Fran Foreman" userId="aa986a95982d754f" providerId="LiveId" clId="{BD20498A-21B1-49A8-8E7B-2B058336F595}" dt="2023-11-20T18:56:34.150" v="8383" actId="478"/>
          <ac:picMkLst>
            <pc:docMk/>
            <pc:sldMk cId="3463775745" sldId="2885"/>
            <ac:picMk id="6" creationId="{E24F6CDC-6EF9-43CD-8E9B-AB20583658B8}"/>
          </ac:picMkLst>
        </pc:picChg>
      </pc:sldChg>
      <pc:sldChg chg="add del">
        <pc:chgData name="Fran Foreman" userId="aa986a95982d754f" providerId="LiveId" clId="{BD20498A-21B1-49A8-8E7B-2B058336F595}" dt="2023-11-20T07:11:31.200" v="5765" actId="47"/>
        <pc:sldMkLst>
          <pc:docMk/>
          <pc:sldMk cId="710149313" sldId="2886"/>
        </pc:sldMkLst>
      </pc:sldChg>
      <pc:sldChg chg="modSp new del mod">
        <pc:chgData name="Fran Foreman" userId="aa986a95982d754f" providerId="LiveId" clId="{BD20498A-21B1-49A8-8E7B-2B058336F595}" dt="2023-11-20T06:29:03.559" v="4591" actId="47"/>
        <pc:sldMkLst>
          <pc:docMk/>
          <pc:sldMk cId="3647019074" sldId="2887"/>
        </pc:sldMkLst>
        <pc:spChg chg="mod">
          <ac:chgData name="Fran Foreman" userId="aa986a95982d754f" providerId="LiveId" clId="{BD20498A-21B1-49A8-8E7B-2B058336F595}" dt="2023-11-20T06:28:26.095" v="4585" actId="14100"/>
          <ac:spMkLst>
            <pc:docMk/>
            <pc:sldMk cId="3647019074" sldId="2887"/>
            <ac:spMk id="3" creationId="{37DD8364-D0F5-BEDE-561D-79E1EC7D1C3A}"/>
          </ac:spMkLst>
        </pc:spChg>
      </pc:sldChg>
    </pc:docChg>
  </pc:docChgLst>
  <pc:docChgLst>
    <pc:chgData name="Fran Foreman" userId="S::esfforeman@glow.gov.uk::fe6e61ef-6616-4964-950d-294ca90507e4" providerId="AD" clId="Web-{7BB2B14D-488F-E686-CD8C-D12927367FA9}"/>
    <pc:docChg chg="modSld sldOrd">
      <pc:chgData name="Fran Foreman" userId="S::esfforeman@glow.gov.uk::fe6e61ef-6616-4964-950d-294ca90507e4" providerId="AD" clId="Web-{7BB2B14D-488F-E686-CD8C-D12927367FA9}" dt="2023-11-29T08:21:35.823" v="41" actId="20577"/>
      <pc:docMkLst>
        <pc:docMk/>
      </pc:docMkLst>
      <pc:sldChg chg="modSp">
        <pc:chgData name="Fran Foreman" userId="S::esfforeman@glow.gov.uk::fe6e61ef-6616-4964-950d-294ca90507e4" providerId="AD" clId="Web-{7BB2B14D-488F-E686-CD8C-D12927367FA9}" dt="2023-11-29T08:19:56.086" v="8" actId="20577"/>
        <pc:sldMkLst>
          <pc:docMk/>
          <pc:sldMk cId="1717420105" sldId="264"/>
        </pc:sldMkLst>
        <pc:spChg chg="mod">
          <ac:chgData name="Fran Foreman" userId="S::esfforeman@glow.gov.uk::fe6e61ef-6616-4964-950d-294ca90507e4" providerId="AD" clId="Web-{7BB2B14D-488F-E686-CD8C-D12927367FA9}" dt="2023-11-29T08:19:56.086" v="8" actId="20577"/>
          <ac:spMkLst>
            <pc:docMk/>
            <pc:sldMk cId="1717420105" sldId="264"/>
            <ac:spMk id="7" creationId="{00000000-0000-0000-0000-000000000000}"/>
          </ac:spMkLst>
        </pc:spChg>
      </pc:sldChg>
      <pc:sldChg chg="ord">
        <pc:chgData name="Fran Foreman" userId="S::esfforeman@glow.gov.uk::fe6e61ef-6616-4964-950d-294ca90507e4" providerId="AD" clId="Web-{7BB2B14D-488F-E686-CD8C-D12927367FA9}" dt="2023-11-29T08:20:05.524" v="9"/>
        <pc:sldMkLst>
          <pc:docMk/>
          <pc:sldMk cId="3715440158" sldId="2860"/>
        </pc:sldMkLst>
      </pc:sldChg>
      <pc:sldChg chg="modSp">
        <pc:chgData name="Fran Foreman" userId="S::esfforeman@glow.gov.uk::fe6e61ef-6616-4964-950d-294ca90507e4" providerId="AD" clId="Web-{7BB2B14D-488F-E686-CD8C-D12927367FA9}" dt="2023-11-29T08:21:35.823" v="41" actId="20577"/>
        <pc:sldMkLst>
          <pc:docMk/>
          <pc:sldMk cId="4127581141" sldId="2871"/>
        </pc:sldMkLst>
        <pc:spChg chg="mod">
          <ac:chgData name="Fran Foreman" userId="S::esfforeman@glow.gov.uk::fe6e61ef-6616-4964-950d-294ca90507e4" providerId="AD" clId="Web-{7BB2B14D-488F-E686-CD8C-D12927367FA9}" dt="2023-11-29T08:21:35.823" v="41" actId="20577"/>
          <ac:spMkLst>
            <pc:docMk/>
            <pc:sldMk cId="4127581141" sldId="2871"/>
            <ac:spMk id="3" creationId="{AA1F3B6C-7C0F-32CF-9CD5-C822AA64246D}"/>
          </ac:spMkLst>
        </pc:spChg>
      </pc:sldChg>
    </pc:docChg>
  </pc:docChgLst>
  <pc:docChgLst>
    <pc:chgData name="Sam Nicholson" userId="S::essnicholson@glow.gov.uk::0a936673-8a1d-4f74-b7dd-93e2423be646" providerId="AD" clId="Web-{69F810FC-C3C3-4437-420D-ADADEDA78771}"/>
    <pc:docChg chg="modSld">
      <pc:chgData name="Sam Nicholson" userId="S::essnicholson@glow.gov.uk::0a936673-8a1d-4f74-b7dd-93e2423be646" providerId="AD" clId="Web-{69F810FC-C3C3-4437-420D-ADADEDA78771}" dt="2023-11-24T12:52:36.924" v="1" actId="20577"/>
      <pc:docMkLst>
        <pc:docMk/>
      </pc:docMkLst>
      <pc:sldChg chg="modSp">
        <pc:chgData name="Sam Nicholson" userId="S::essnicholson@glow.gov.uk::0a936673-8a1d-4f74-b7dd-93e2423be646" providerId="AD" clId="Web-{69F810FC-C3C3-4437-420D-ADADEDA78771}" dt="2023-11-24T12:52:36.924" v="1" actId="20577"/>
        <pc:sldMkLst>
          <pc:docMk/>
          <pc:sldMk cId="1717420105" sldId="264"/>
        </pc:sldMkLst>
        <pc:spChg chg="mod">
          <ac:chgData name="Sam Nicholson" userId="S::essnicholson@glow.gov.uk::0a936673-8a1d-4f74-b7dd-93e2423be646" providerId="AD" clId="Web-{69F810FC-C3C3-4437-420D-ADADEDA78771}" dt="2023-11-24T12:52:36.924" v="1" actId="20577"/>
          <ac:spMkLst>
            <pc:docMk/>
            <pc:sldMk cId="1717420105" sldId="264"/>
            <ac:spMk id="7" creationId="{00000000-0000-0000-0000-000000000000}"/>
          </ac:spMkLst>
        </pc:spChg>
      </pc:sldChg>
    </pc:docChg>
  </pc:docChgLst>
  <pc:docChgLst>
    <pc:chgData name="Sam Nicholson" userId="S::essnicholson@glow.gov.uk::0a936673-8a1d-4f74-b7dd-93e2423be646" providerId="AD" clId="Web-{9BC40C56-A855-435A-DEC0-AFE4EA542E28}"/>
    <pc:docChg chg="mod modSld sldOrd">
      <pc:chgData name="Sam Nicholson" userId="S::essnicholson@glow.gov.uk::0a936673-8a1d-4f74-b7dd-93e2423be646" providerId="AD" clId="Web-{9BC40C56-A855-435A-DEC0-AFE4EA542E28}" dt="2023-11-23T11:18:41.267" v="35" actId="20577"/>
      <pc:docMkLst>
        <pc:docMk/>
      </pc:docMkLst>
      <pc:sldChg chg="delSp modSp">
        <pc:chgData name="Sam Nicholson" userId="S::essnicholson@glow.gov.uk::0a936673-8a1d-4f74-b7dd-93e2423be646" providerId="AD" clId="Web-{9BC40C56-A855-435A-DEC0-AFE4EA542E28}" dt="2023-11-23T11:14:56.808" v="21"/>
        <pc:sldMkLst>
          <pc:docMk/>
          <pc:sldMk cId="1717420105" sldId="264"/>
        </pc:sldMkLst>
        <pc:spChg chg="del mod">
          <ac:chgData name="Sam Nicholson" userId="S::essnicholson@glow.gov.uk::0a936673-8a1d-4f74-b7dd-93e2423be646" providerId="AD" clId="Web-{9BC40C56-A855-435A-DEC0-AFE4EA542E28}" dt="2023-11-23T11:14:56.808" v="21"/>
          <ac:spMkLst>
            <pc:docMk/>
            <pc:sldMk cId="1717420105" sldId="264"/>
            <ac:spMk id="8" creationId="{00000000-0000-0000-0000-000000000000}"/>
          </ac:spMkLst>
        </pc:spChg>
        <pc:picChg chg="ord">
          <ac:chgData name="Sam Nicholson" userId="S::essnicholson@glow.gov.uk::0a936673-8a1d-4f74-b7dd-93e2423be646" providerId="AD" clId="Web-{9BC40C56-A855-435A-DEC0-AFE4EA542E28}" dt="2023-11-23T11:14:45.949" v="19"/>
          <ac:picMkLst>
            <pc:docMk/>
            <pc:sldMk cId="1717420105" sldId="264"/>
            <ac:picMk id="12" creationId="{00000000-0000-0000-0000-000000000000}"/>
          </ac:picMkLst>
        </pc:picChg>
      </pc:sldChg>
      <pc:sldChg chg="ord">
        <pc:chgData name="Sam Nicholson" userId="S::essnicholson@glow.gov.uk::0a936673-8a1d-4f74-b7dd-93e2423be646" providerId="AD" clId="Web-{9BC40C56-A855-435A-DEC0-AFE4EA542E28}" dt="2023-11-23T11:18:11.250" v="31"/>
        <pc:sldMkLst>
          <pc:docMk/>
          <pc:sldMk cId="1721231981" sldId="2665"/>
        </pc:sldMkLst>
      </pc:sldChg>
      <pc:sldChg chg="modSp">
        <pc:chgData name="Sam Nicholson" userId="S::essnicholson@glow.gov.uk::0a936673-8a1d-4f74-b7dd-93e2423be646" providerId="AD" clId="Web-{9BC40C56-A855-435A-DEC0-AFE4EA542E28}" dt="2023-11-23T11:16:59.092" v="29" actId="20577"/>
        <pc:sldMkLst>
          <pc:docMk/>
          <pc:sldMk cId="2944124281" sldId="2705"/>
        </pc:sldMkLst>
        <pc:spChg chg="mod">
          <ac:chgData name="Sam Nicholson" userId="S::essnicholson@glow.gov.uk::0a936673-8a1d-4f74-b7dd-93e2423be646" providerId="AD" clId="Web-{9BC40C56-A855-435A-DEC0-AFE4EA542E28}" dt="2023-11-23T11:16:59.092" v="29" actId="20577"/>
          <ac:spMkLst>
            <pc:docMk/>
            <pc:sldMk cId="2944124281" sldId="2705"/>
            <ac:spMk id="5" creationId="{00000000-0000-0000-0000-000000000000}"/>
          </ac:spMkLst>
        </pc:spChg>
      </pc:sldChg>
      <pc:sldChg chg="modNotes">
        <pc:chgData name="Sam Nicholson" userId="S::essnicholson@glow.gov.uk::0a936673-8a1d-4f74-b7dd-93e2423be646" providerId="AD" clId="Web-{9BC40C56-A855-435A-DEC0-AFE4EA542E28}" dt="2023-11-23T11:10:56.865" v="7"/>
        <pc:sldMkLst>
          <pc:docMk/>
          <pc:sldMk cId="3380583941" sldId="2717"/>
        </pc:sldMkLst>
      </pc:sldChg>
      <pc:sldChg chg="addCm modCm">
        <pc:chgData name="Sam Nicholson" userId="S::essnicholson@glow.gov.uk::0a936673-8a1d-4f74-b7dd-93e2423be646" providerId="AD" clId="Web-{9BC40C56-A855-435A-DEC0-AFE4EA542E28}" dt="2023-11-23T11:14:18.401" v="18"/>
        <pc:sldMkLst>
          <pc:docMk/>
          <pc:sldMk cId="2025066496" sldId="2724"/>
        </pc:sldMkLst>
        <pc:extLst>
          <p:ext xmlns:p="http://schemas.openxmlformats.org/presentationml/2006/main" uri="{D6D511B9-2390-475A-947B-AFAB55BFBCF1}">
            <pc226:cmChg xmlns:pc226="http://schemas.microsoft.com/office/powerpoint/2022/06/main/command" chg="add">
              <pc226:chgData name="Sam Nicholson" userId="S::essnicholson@glow.gov.uk::0a936673-8a1d-4f74-b7dd-93e2423be646" providerId="AD" clId="Web-{9BC40C56-A855-435A-DEC0-AFE4EA542E28}" dt="2023-11-23T11:14:18.401" v="18"/>
              <pc2:cmMkLst xmlns:pc2="http://schemas.microsoft.com/office/powerpoint/2019/9/main/command">
                <pc:docMk/>
                <pc:sldMk cId="2025066496" sldId="2724"/>
                <pc2:cmMk id="{00D0B4B0-8919-4DDF-B3E6-41B17394D9E9}"/>
              </pc2:cmMkLst>
              <pc226:cmRplyChg chg="add">
                <pc226:chgData name="Sam Nicholson" userId="S::essnicholson@glow.gov.uk::0a936673-8a1d-4f74-b7dd-93e2423be646" providerId="AD" clId="Web-{9BC40C56-A855-435A-DEC0-AFE4EA542E28}" dt="2023-11-23T11:14:18.401" v="18"/>
                <pc2:cmRplyMkLst xmlns:pc2="http://schemas.microsoft.com/office/powerpoint/2019/9/main/command">
                  <pc:docMk/>
                  <pc:sldMk cId="2025066496" sldId="2724"/>
                  <pc2:cmMk id="{00D0B4B0-8919-4DDF-B3E6-41B17394D9E9}"/>
                  <pc2:cmRplyMk id="{B01E6373-D8DF-496E-BB2A-C97E4FC33B9C}"/>
                </pc2:cmRplyMkLst>
              </pc226:cmRplyChg>
            </pc226:cmChg>
          </p:ext>
        </pc:extLst>
      </pc:sldChg>
      <pc:sldChg chg="modNotes">
        <pc:chgData name="Sam Nicholson" userId="S::essnicholson@glow.gov.uk::0a936673-8a1d-4f74-b7dd-93e2423be646" providerId="AD" clId="Web-{9BC40C56-A855-435A-DEC0-AFE4EA542E28}" dt="2023-11-23T11:16:47.764" v="27"/>
        <pc:sldMkLst>
          <pc:docMk/>
          <pc:sldMk cId="832252744" sldId="2754"/>
        </pc:sldMkLst>
      </pc:sldChg>
      <pc:sldChg chg="modSp">
        <pc:chgData name="Sam Nicholson" userId="S::essnicholson@glow.gov.uk::0a936673-8a1d-4f74-b7dd-93e2423be646" providerId="AD" clId="Web-{9BC40C56-A855-435A-DEC0-AFE4EA542E28}" dt="2023-11-23T11:16:25.123" v="23" actId="20577"/>
        <pc:sldMkLst>
          <pc:docMk/>
          <pc:sldMk cId="3715440158" sldId="2860"/>
        </pc:sldMkLst>
        <pc:spChg chg="mod">
          <ac:chgData name="Sam Nicholson" userId="S::essnicholson@glow.gov.uk::0a936673-8a1d-4f74-b7dd-93e2423be646" providerId="AD" clId="Web-{9BC40C56-A855-435A-DEC0-AFE4EA542E28}" dt="2023-11-23T11:16:25.123" v="23" actId="20577"/>
          <ac:spMkLst>
            <pc:docMk/>
            <pc:sldMk cId="3715440158" sldId="2860"/>
            <ac:spMk id="4" creationId="{567FAD77-01BF-D5F8-A6C7-332DC9AF2BBB}"/>
          </ac:spMkLst>
        </pc:spChg>
      </pc:sldChg>
      <pc:sldChg chg="modSp">
        <pc:chgData name="Sam Nicholson" userId="S::essnicholson@glow.gov.uk::0a936673-8a1d-4f74-b7dd-93e2423be646" providerId="AD" clId="Web-{9BC40C56-A855-435A-DEC0-AFE4EA542E28}" dt="2023-11-23T11:06:57.484" v="4" actId="20577"/>
        <pc:sldMkLst>
          <pc:docMk/>
          <pc:sldMk cId="1860176996" sldId="2870"/>
        </pc:sldMkLst>
        <pc:spChg chg="mod">
          <ac:chgData name="Sam Nicholson" userId="S::essnicholson@glow.gov.uk::0a936673-8a1d-4f74-b7dd-93e2423be646" providerId="AD" clId="Web-{9BC40C56-A855-435A-DEC0-AFE4EA542E28}" dt="2023-11-23T11:06:57.484" v="4" actId="20577"/>
          <ac:spMkLst>
            <pc:docMk/>
            <pc:sldMk cId="1860176996" sldId="2870"/>
            <ac:spMk id="9" creationId="{00000000-0000-0000-0000-000000000000}"/>
          </ac:spMkLst>
        </pc:spChg>
      </pc:sldChg>
      <pc:sldChg chg="modSp">
        <pc:chgData name="Sam Nicholson" userId="S::essnicholson@glow.gov.uk::0a936673-8a1d-4f74-b7dd-93e2423be646" providerId="AD" clId="Web-{9BC40C56-A855-435A-DEC0-AFE4EA542E28}" dt="2023-11-23T11:18:41.267" v="35" actId="20577"/>
        <pc:sldMkLst>
          <pc:docMk/>
          <pc:sldMk cId="4127581141" sldId="2871"/>
        </pc:sldMkLst>
        <pc:spChg chg="mod">
          <ac:chgData name="Sam Nicholson" userId="S::essnicholson@glow.gov.uk::0a936673-8a1d-4f74-b7dd-93e2423be646" providerId="AD" clId="Web-{9BC40C56-A855-435A-DEC0-AFE4EA542E28}" dt="2023-11-23T11:18:41.267" v="35" actId="20577"/>
          <ac:spMkLst>
            <pc:docMk/>
            <pc:sldMk cId="4127581141" sldId="2871"/>
            <ac:spMk id="3" creationId="{AA1F3B6C-7C0F-32CF-9CD5-C822AA64246D}"/>
          </ac:spMkLst>
        </pc:spChg>
      </pc:sldChg>
      <pc:sldChg chg="modSp">
        <pc:chgData name="Sam Nicholson" userId="S::essnicholson@glow.gov.uk::0a936673-8a1d-4f74-b7dd-93e2423be646" providerId="AD" clId="Web-{9BC40C56-A855-435A-DEC0-AFE4EA542E28}" dt="2023-11-23T11:17:40.953" v="30" actId="20577"/>
        <pc:sldMkLst>
          <pc:docMk/>
          <pc:sldMk cId="871613872" sldId="2881"/>
        </pc:sldMkLst>
        <pc:spChg chg="mod">
          <ac:chgData name="Sam Nicholson" userId="S::essnicholson@glow.gov.uk::0a936673-8a1d-4f74-b7dd-93e2423be646" providerId="AD" clId="Web-{9BC40C56-A855-435A-DEC0-AFE4EA542E28}" dt="2023-11-23T11:17:40.953" v="30" actId="20577"/>
          <ac:spMkLst>
            <pc:docMk/>
            <pc:sldMk cId="871613872" sldId="2881"/>
            <ac:spMk id="10" creationId="{C7B03EBE-3DE5-0038-384D-C01734D2617F}"/>
          </ac:spMkLst>
        </pc:spChg>
      </pc:sldChg>
    </pc:docChg>
  </pc:docChgLst>
</pc:chgInfo>
</file>

<file path=ppt/comments/modernComment_AA4_78B41000.xml><?xml version="1.0" encoding="utf-8"?>
<p188:cmLst xmlns:a="http://schemas.openxmlformats.org/drawingml/2006/main" xmlns:r="http://schemas.openxmlformats.org/officeDocument/2006/relationships" xmlns:p188="http://schemas.microsoft.com/office/powerpoint/2018/8/main">
  <p188:cm id="{00D0B4B0-8919-4DDF-B3E6-41B17394D9E9}" authorId="{16F479B0-6318-E312-2720-BE99462D04C0}" created="2023-11-23T11:13:25.947">
    <pc:sldMkLst xmlns:pc="http://schemas.microsoft.com/office/powerpoint/2013/main/command">
      <pc:docMk/>
      <pc:sldMk cId="2025066496" sldId="2724"/>
    </pc:sldMkLst>
    <p188:replyLst>
      <p188:reply id="{B01E6373-D8DF-496E-BB2A-C97E4FC33B9C}" authorId="{16F479B0-6318-E312-2720-BE99462D04C0}" created="2023-11-23T11:14:18.385">
        <p188:txBody>
          <a:bodyPr/>
          <a:lstStyle/>
          <a:p>
            <a:r>
              <a:rPr lang="en-GB"/>
              <a:t>or signporst to a how to? </a:t>
            </a:r>
          </a:p>
        </p188:txBody>
      </p188:reply>
    </p188:replyLst>
    <p188:txBody>
      <a:bodyPr/>
      <a:lstStyle/>
      <a:p>
        <a:r>
          <a:rPr lang="en-GB"/>
          <a:t>Would it be worth stating how to convert this table to make the information more accessible?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1EEAC2-6BA7-4ABE-8AD8-0D26EC897E9A}" type="datetimeFigureOut">
              <a:rPr lang="en-GB" smtClean="0"/>
              <a:t>05/12/2023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7A8C41-7247-444A-9DC9-E9ACA2EFD3C8}" type="slidenum">
              <a:rPr lang="en-GB" smtClean="0"/>
              <a:t>‹#›</a:t>
            </a:fld>
            <a:endParaRPr lang="en-GB"/>
          </a:p>
        </p:txBody>
      </p:sp>
    </p:spTree>
    <p:extLst>
      <p:ext uri="{BB962C8B-B14F-4D97-AF65-F5344CB8AC3E}">
        <p14:creationId xmlns:p14="http://schemas.microsoft.com/office/powerpoint/2010/main" val="342907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D5B34D-ADEC-457E-B4B9-B8BA594A1FF5}" type="datetimeFigureOut">
              <a:rPr lang="en-GB" smtClean="0"/>
              <a:t>05/12/2023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38C683-9137-4122-84BD-5AA5692D6AF0}" type="slidenum">
              <a:rPr lang="en-GB" smtClean="0"/>
              <a:t>‹#›</a:t>
            </a:fld>
            <a:endParaRPr lang="en-GB"/>
          </a:p>
        </p:txBody>
      </p:sp>
    </p:spTree>
    <p:extLst>
      <p:ext uri="{BB962C8B-B14F-4D97-AF65-F5344CB8AC3E}">
        <p14:creationId xmlns:p14="http://schemas.microsoft.com/office/powerpoint/2010/main" val="162723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gov.scot/publications/planning-improvements-disabled-pupils-access-education-guidance-education-authorities-independent/"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Purpose of these Slides</a:t>
            </a:r>
          </a:p>
          <a:p>
            <a:endParaRPr lang="en-GB" b="1" dirty="0"/>
          </a:p>
          <a:p>
            <a:pPr marL="228600" algn="l" fontAlgn="base">
              <a:buFont typeface="Arial" panose="020B0604020202020204" pitchFamily="34" charset="0"/>
              <a:buChar char="•"/>
            </a:pPr>
            <a:r>
              <a:rPr lang="en-GB" sz="1800" b="0" i="0" dirty="0">
                <a:solidFill>
                  <a:srgbClr val="000000"/>
                </a:solidFill>
                <a:effectLst/>
                <a:latin typeface="inherit"/>
              </a:rPr>
              <a:t>Read title​</a:t>
            </a:r>
            <a:endParaRPr lang="en-GB" sz="1800" b="0" i="0" dirty="0">
              <a:solidFill>
                <a:srgbClr val="424242"/>
              </a:solidFill>
              <a:effectLst/>
              <a:latin typeface="Calibri" panose="020F0502020204030204" pitchFamily="34" charset="0"/>
            </a:endParaRPr>
          </a:p>
          <a:p>
            <a:pPr marL="228600" algn="l" fontAlgn="base">
              <a:buFont typeface="Arial" panose="020B0604020202020204" pitchFamily="34" charset="0"/>
              <a:buChar char="•"/>
            </a:pPr>
            <a:r>
              <a:rPr lang="en-GB" sz="1800" b="0" i="0" dirty="0">
                <a:solidFill>
                  <a:srgbClr val="000000"/>
                </a:solidFill>
                <a:effectLst/>
                <a:latin typeface="inherit"/>
              </a:rPr>
              <a:t>This professional learning is pitched at an informed level and suitable for anyone working with children and young people in an educational context.</a:t>
            </a:r>
            <a:endParaRPr lang="en-GB" sz="1800" b="0" i="0" dirty="0">
              <a:solidFill>
                <a:srgbClr val="424242"/>
              </a:solidFill>
              <a:effectLst/>
              <a:latin typeface="Calibri" panose="020F0502020204030204" pitchFamily="34" charset="0"/>
            </a:endParaRPr>
          </a:p>
          <a:p>
            <a:endParaRPr lang="en-GB" dirty="0"/>
          </a:p>
          <a:p>
            <a:endParaRPr lang="en-GB" dirty="0"/>
          </a:p>
          <a:p>
            <a:r>
              <a:rPr lang="en-GB" dirty="0"/>
              <a:t>How to use the slides:</a:t>
            </a:r>
            <a:endParaRPr lang="en-US" dirty="0"/>
          </a:p>
          <a:p>
            <a:pPr marL="285750" indent="-285750">
              <a:buFont typeface="Symbol,Sans-Serif"/>
              <a:buChar char="•"/>
            </a:pPr>
            <a:r>
              <a:rPr lang="en-GB" dirty="0"/>
              <a:t>To be used to facilitate professional learning in a group or whole-setting, or as a self-directed learning activity as an individual.</a:t>
            </a:r>
            <a:endParaRPr lang="en-US" dirty="0"/>
          </a:p>
          <a:p>
            <a:endParaRPr lang="en-GB" dirty="0">
              <a:ea typeface="Calibri"/>
              <a:cs typeface="Calibri"/>
            </a:endParaRPr>
          </a:p>
          <a:p>
            <a:r>
              <a:rPr lang="en-GB" b="1" dirty="0"/>
              <a:t>General Guidance</a:t>
            </a:r>
            <a:endParaRPr lang="en-US" dirty="0"/>
          </a:p>
          <a:p>
            <a:pPr marL="285750" indent="-285750">
              <a:buFont typeface="Symbol,Sans-Serif"/>
              <a:buChar char="•"/>
            </a:pPr>
            <a:r>
              <a:rPr lang="en-GB" dirty="0"/>
              <a:t>There is a requirement to cover all the slides.</a:t>
            </a:r>
            <a:endParaRPr lang="en-US" dirty="0"/>
          </a:p>
          <a:p>
            <a:pPr marL="285750" indent="-285750">
              <a:buFont typeface="Symbol,Sans-Serif"/>
              <a:buChar char="•"/>
            </a:pPr>
            <a:r>
              <a:rPr lang="en-GB" dirty="0"/>
              <a:t>Please do not change the provided slides.</a:t>
            </a:r>
            <a:endParaRPr lang="en-US" dirty="0"/>
          </a:p>
          <a:p>
            <a:pPr marL="285750" indent="-285750">
              <a:buFont typeface="Symbol,Sans-Serif"/>
              <a:buChar char="•"/>
            </a:pPr>
            <a:r>
              <a:rPr lang="en-GB" dirty="0"/>
              <a:t>Facilitators are welcome to add slides or activities relevant to your own setting, to support discussion and exploration of the topic. Facilitators will know their participants’ needs best.</a:t>
            </a:r>
            <a:endParaRPr lang="en-US" dirty="0"/>
          </a:p>
          <a:p>
            <a:pPr marL="285750" indent="-285750">
              <a:buFont typeface="Symbol,Sans-Serif"/>
              <a:buChar char="•"/>
            </a:pPr>
            <a:r>
              <a:rPr lang="en-GB" dirty="0"/>
              <a:t>Anyone who works in an educational setting can be a facilitator and use these slides. </a:t>
            </a:r>
            <a:endParaRPr lang="en-US" dirty="0"/>
          </a:p>
          <a:p>
            <a:pPr marL="285750" indent="-285750">
              <a:buFont typeface="Symbol,Sans-Serif"/>
              <a:buChar char="•"/>
            </a:pPr>
            <a:r>
              <a:rPr lang="en-GB" dirty="0"/>
              <a:t>It is important to establish a safe space which encourages respect and honesty to ensure that everyone is able to participate. </a:t>
            </a:r>
            <a:endParaRPr lang="en-US" dirty="0"/>
          </a:p>
          <a:p>
            <a:pPr marL="285750" indent="-285750">
              <a:buFont typeface="Symbol,Sans-Serif"/>
              <a:buChar char="•"/>
            </a:pPr>
            <a:endParaRPr lang="en-GB" dirty="0">
              <a:ea typeface="Calibri"/>
              <a:cs typeface="Calibri"/>
            </a:endParaRPr>
          </a:p>
          <a:p>
            <a:endParaRPr lang="en-US" dirty="0"/>
          </a:p>
          <a:p>
            <a:endParaRPr lang="en-US" dirty="0"/>
          </a:p>
          <a:p>
            <a:endParaRPr lang="en-GB" dirty="0"/>
          </a:p>
          <a:p>
            <a:endParaRPr lang="en-US" dirty="0">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14422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lumMod val="75000"/>
                  <a:lumOff val="25000"/>
                </a:schemeClr>
              </a:solidFill>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lumMod val="75000"/>
                    <a:lumOff val="25000"/>
                  </a:schemeClr>
                </a:solidFill>
                <a:latin typeface="Segoe UI" panose="020B0502040204020203" pitchFamily="34" charset="0"/>
                <a:cs typeface="Segoe UI" panose="020B0502040204020203" pitchFamily="34" charset="0"/>
              </a:rPr>
              <a:t>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chemeClr val="tx1">
                  <a:lumMod val="75000"/>
                  <a:lumOff val="25000"/>
                </a:schemeClr>
              </a:solidFill>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lumMod val="75000"/>
                    <a:lumOff val="25000"/>
                  </a:schemeClr>
                </a:solidFill>
                <a:latin typeface="Segoe UI" panose="020B0502040204020203" pitchFamily="34" charset="0"/>
                <a:cs typeface="Segoe UI" panose="020B0502040204020203" pitchFamily="34" charset="0"/>
              </a:rPr>
              <a:t>Further Information and guidance is available in the link below.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Planning improvements for disabled pupils' access to education: guidance for education authorities, independent and grant-aided schools - </a:t>
            </a:r>
            <a:r>
              <a:rPr lang="en-GB" dirty="0" err="1">
                <a:hlinkClick r:id="rId3"/>
              </a:rPr>
              <a:t>gov.scot</a:t>
            </a:r>
            <a:r>
              <a:rPr lang="en-GB" dirty="0">
                <a:hlinkClick r:id="rId3"/>
              </a:rPr>
              <a:t> (www.gov.scot)</a:t>
            </a:r>
            <a:endParaRPr lang="en-GB" sz="1200" b="0" dirty="0">
              <a:solidFill>
                <a:schemeClr val="tx1">
                  <a:lumMod val="75000"/>
                  <a:lumOff val="25000"/>
                </a:schemeClr>
              </a:solidFill>
              <a:latin typeface="Segoe UI" panose="020B0502040204020203" pitchFamily="34" charset="0"/>
              <a:cs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10</a:t>
            </a:fld>
            <a:endParaRPr lang="en-GB"/>
          </a:p>
        </p:txBody>
      </p:sp>
    </p:spTree>
    <p:extLst>
      <p:ext uri="{BB962C8B-B14F-4D97-AF65-F5344CB8AC3E}">
        <p14:creationId xmlns:p14="http://schemas.microsoft.com/office/powerpoint/2010/main" val="3637035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11</a:t>
            </a:fld>
            <a:endParaRPr lang="en-GB"/>
          </a:p>
        </p:txBody>
      </p:sp>
    </p:spTree>
    <p:extLst>
      <p:ext uri="{BB962C8B-B14F-4D97-AF65-F5344CB8AC3E}">
        <p14:creationId xmlns:p14="http://schemas.microsoft.com/office/powerpoint/2010/main" val="3792516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12</a:t>
            </a:fld>
            <a:endParaRPr lang="en-GB"/>
          </a:p>
        </p:txBody>
      </p:sp>
    </p:spTree>
    <p:extLst>
      <p:ext uri="{BB962C8B-B14F-4D97-AF65-F5344CB8AC3E}">
        <p14:creationId xmlns:p14="http://schemas.microsoft.com/office/powerpoint/2010/main" val="2722018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 </a:t>
            </a:r>
          </a:p>
          <a:p>
            <a:endParaRPr lang="en-GB" b="0" i="0" dirty="0">
              <a:solidFill>
                <a:srgbClr val="333333"/>
              </a:solidFill>
              <a:effectLst/>
              <a:latin typeface="Roboto" panose="02000000000000000000" pitchFamily="2" charset="0"/>
            </a:endParaRPr>
          </a:p>
          <a:p>
            <a:r>
              <a:rPr lang="en-GB" sz="1200" dirty="0">
                <a:solidFill>
                  <a:srgbClr val="333333"/>
                </a:solidFill>
                <a:effectLst/>
                <a:latin typeface="Segoe UI" panose="020B0502040204020203" pitchFamily="34" charset="0"/>
                <a:ea typeface="Times New Roman" panose="02020603050405020304" pitchFamily="18" charset="0"/>
                <a:cs typeface="Segoe UI" panose="020B0502040204020203" pitchFamily="34" charset="0"/>
              </a:rPr>
              <a:t>There are a number of ‘models’ of disability which have been defined over recent years. The two which are most frequently discussed and highlighted are the ‘social’ and the ‘medical’ models of disability. In Scotlan</a:t>
            </a:r>
            <a:r>
              <a:rPr lang="en-GB"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d we are increasing using the social model of disability. </a:t>
            </a:r>
          </a:p>
          <a:p>
            <a:endParaRPr lang="en-GB" sz="1200" dirty="0">
              <a:solidFill>
                <a:srgbClr val="333333"/>
              </a:solidFill>
              <a:latin typeface="Segoe UI" panose="020B0502040204020203" pitchFamily="34" charset="0"/>
              <a:cs typeface="Segoe UI" panose="020B0502040204020203" pitchFamily="34" charset="0"/>
            </a:endParaRPr>
          </a:p>
          <a:p>
            <a:r>
              <a:rPr lang="en-GB" sz="1200" b="1" dirty="0">
                <a:solidFill>
                  <a:srgbClr val="333333"/>
                </a:solidFill>
                <a:latin typeface="Segoe UI" panose="020B0502040204020203" pitchFamily="34" charset="0"/>
                <a:cs typeface="Segoe UI" panose="020B0502040204020203" pitchFamily="34" charset="0"/>
              </a:rPr>
              <a:t>Medical model - </a:t>
            </a:r>
            <a:r>
              <a:rPr lang="en-GB" sz="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looks at what is ‘wrong’ with the person and not what the person needs. It creates low expectations and leads to people losing confidence, independence, choice and control in their own lives. This model considers impairments or differences need to be ‘fixed’ or changed by medical and other treatments, even when the impairment or difference does not cause pain or illness.</a:t>
            </a:r>
            <a:endParaRPr lang="en-GB" sz="1200" dirty="0">
              <a:effectLst/>
              <a:latin typeface="Segoe UI" panose="020B0502040204020203" pitchFamily="34" charset="0"/>
              <a:ea typeface="Times New Roman" panose="02020603050405020304" pitchFamily="18" charset="0"/>
              <a:cs typeface="Segoe UI" panose="020B0502040204020203" pitchFamily="34" charset="0"/>
            </a:endParaRPr>
          </a:p>
          <a:p>
            <a:endParaRPr lang="en-GB" sz="1200" dirty="0">
              <a:solidFill>
                <a:srgbClr val="333333"/>
              </a:solidFill>
              <a:latin typeface="Segoe UI" panose="020B0502040204020203" pitchFamily="34" charset="0"/>
              <a:cs typeface="Segoe UI" panose="020B0502040204020203" pitchFamily="34" charset="0"/>
            </a:endParaRPr>
          </a:p>
          <a:p>
            <a:r>
              <a:rPr lang="en-GB" sz="1200" b="1" dirty="0">
                <a:solidFill>
                  <a:srgbClr val="333333"/>
                </a:solidFill>
                <a:latin typeface="Segoe UI" panose="020B0502040204020203" pitchFamily="34" charset="0"/>
                <a:cs typeface="Segoe UI" panose="020B0502040204020203" pitchFamily="34" charset="0"/>
              </a:rPr>
              <a:t>Social Model </a:t>
            </a:r>
            <a:endParaRPr lang="en-GB" sz="1200" b="1" dirty="0">
              <a:effectLst/>
              <a:latin typeface="Segoe UI" panose="020B0502040204020203" pitchFamily="34" charset="0"/>
              <a:ea typeface="Times New Roman" panose="02020603050405020304" pitchFamily="18" charset="0"/>
              <a:cs typeface="Segoe UI" panose="020B0502040204020203" pitchFamily="34" charset="0"/>
            </a:endParaRPr>
          </a:p>
          <a:p>
            <a:r>
              <a:rPr lang="en-GB" dirty="0">
                <a:solidFill>
                  <a:srgbClr val="333333"/>
                </a:solidFill>
                <a:latin typeface="Segoe UI" panose="020B0502040204020203" pitchFamily="34" charset="0"/>
                <a:cs typeface="Segoe UI" panose="020B0502040204020203" pitchFamily="34" charset="0"/>
              </a:rPr>
              <a:t>A</a:t>
            </a:r>
            <a:r>
              <a:rPr lang="en-GB" b="0" i="0" dirty="0">
                <a:solidFill>
                  <a:srgbClr val="333333"/>
                </a:solidFill>
                <a:effectLst/>
                <a:latin typeface="Segoe UI" panose="020B0502040204020203" pitchFamily="34" charset="0"/>
                <a:cs typeface="Segoe UI" panose="020B0502040204020203" pitchFamily="34" charset="0"/>
              </a:rPr>
              <a:t>ssumes that people are not ‘disabled’ because of their diagnosis, condition or needs but because aspects of society, like public transport, schools or services often it difficult for them to participate fully and that they face barriers in their everyday life because of this.</a:t>
            </a:r>
            <a:endParaRPr lang="en-GB" dirty="0">
              <a:latin typeface="Segoe UI" panose="020B0502040204020203" pitchFamily="34" charset="0"/>
              <a:cs typeface="Segoe UI" panose="020B0502040204020203" pitchFamily="34" charset="0"/>
            </a:endParaRPr>
          </a:p>
          <a:p>
            <a:endParaRPr lang="en-GB" b="0" i="0" dirty="0">
              <a:solidFill>
                <a:srgbClr val="333333"/>
              </a:solidFill>
              <a:effectLst/>
              <a:latin typeface="Roboto" panose="02000000000000000000" pitchFamily="2" charset="0"/>
            </a:endParaRPr>
          </a:p>
          <a:p>
            <a:pPr algn="l">
              <a:lnSpc>
                <a:spcPts val="1200"/>
              </a:lnSpc>
              <a:tabLst>
                <a:tab pos="457200" algn="l"/>
                <a:tab pos="914400" algn="l"/>
                <a:tab pos="1371600" algn="l"/>
                <a:tab pos="1828800" algn="l"/>
                <a:tab pos="2971800" algn="l"/>
                <a:tab pos="3429000" algn="l"/>
                <a:tab pos="5715000" algn="r"/>
                <a:tab pos="457200" algn="l"/>
              </a:tabLst>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social model of disability says that disability is caused by the way society is organised, rather than by a person’s impairment or difference. It looks at ways of removing barriers that restrict life choices for disabled people. When barriers are removed, disabled people can be independent and equal in society, with choice and control over their own lives.</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ts val="1200"/>
              </a:lnSpc>
              <a:tabLst>
                <a:tab pos="457200" algn="l"/>
                <a:tab pos="914400" algn="l"/>
                <a:tab pos="1371600" algn="l"/>
                <a:tab pos="1828800" algn="l"/>
                <a:tab pos="2971800" algn="l"/>
                <a:tab pos="3429000" algn="l"/>
                <a:tab pos="5715000" algn="r"/>
                <a:tab pos="457200" algn="l"/>
              </a:tabLst>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Disabled people developed the social model of disability because the traditional medical model did not explain their personal experience of disability or help to develop more inclusive ways of living.</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ts val="1200"/>
              </a:lnSpc>
              <a:tabLst>
                <a:tab pos="457200" algn="l"/>
                <a:tab pos="914400" algn="l"/>
                <a:tab pos="1371600" algn="l"/>
                <a:tab pos="1828800" algn="l"/>
                <a:tab pos="2971800" algn="l"/>
                <a:tab pos="3429000" algn="l"/>
                <a:tab pos="5715000" algn="r"/>
                <a:tab pos="457200" algn="l"/>
              </a:tabLst>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ts val="1200"/>
              </a:lnSpc>
              <a:tabLst>
                <a:tab pos="457200" algn="l"/>
                <a:tab pos="914400" algn="l"/>
                <a:tab pos="1371600" algn="l"/>
                <a:tab pos="1828800" algn="l"/>
                <a:tab pos="2971800" algn="l"/>
                <a:tab pos="3429000" algn="l"/>
                <a:tab pos="5715000" algn="r"/>
                <a:tab pos="457200" algn="l"/>
              </a:tabLst>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ts val="1200"/>
              </a:lnSpc>
              <a:tabLst>
                <a:tab pos="457200" algn="l"/>
                <a:tab pos="914400" algn="l"/>
                <a:tab pos="1371600" algn="l"/>
                <a:tab pos="1828800" algn="l"/>
                <a:tab pos="2971800" algn="l"/>
                <a:tab pos="3429000" algn="l"/>
                <a:tab pos="5715000" algn="r"/>
                <a:tab pos="457200" algn="l"/>
              </a:tabLst>
            </a:pPr>
            <a:r>
              <a:rPr lang="en-GB" sz="1800" dirty="0">
                <a:effectLst/>
                <a:latin typeface="Calibri" panose="020F0502020204030204" pitchFamily="34" charset="0"/>
                <a:ea typeface="Times New Roman" panose="02020603050405020304" pitchFamily="18" charset="0"/>
                <a:cs typeface="Calibri" panose="020F0502020204030204" pitchFamily="34" charset="0"/>
              </a:rPr>
              <a:t>The Social model of disability is more in line with the vision for inclusion in Scotland for all our learners both disabled and non-disabled. </a:t>
            </a:r>
            <a:r>
              <a:rPr lang="en-GB"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The social model is more inclusive in approach for the following reasons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ts val="1200"/>
              </a:lnSpc>
              <a:tabLst>
                <a:tab pos="457200" algn="l"/>
                <a:tab pos="914400" algn="l"/>
                <a:tab pos="1371600" algn="l"/>
                <a:tab pos="1828800" algn="l"/>
                <a:tab pos="2971800" algn="l"/>
                <a:tab pos="3429000" algn="l"/>
                <a:tab pos="5715000" algn="r"/>
                <a:tab pos="457200" algn="l"/>
              </a:tabLst>
            </a:pPr>
            <a:r>
              <a:rPr lang="en-GB"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ts val="1200"/>
              </a:lnSpc>
              <a:buFont typeface="Symbol" panose="05050102010706020507" pitchFamily="18" charset="2"/>
              <a:buChar char=""/>
              <a:tabLst>
                <a:tab pos="457200" algn="l"/>
                <a:tab pos="914400" algn="l"/>
                <a:tab pos="1371600" algn="l"/>
                <a:tab pos="1828800" algn="l"/>
                <a:tab pos="2971800" algn="l"/>
                <a:tab pos="3429000" algn="l"/>
                <a:tab pos="5715000" algn="r"/>
                <a:tab pos="457200" algn="l"/>
              </a:tabLst>
            </a:pPr>
            <a:r>
              <a:rPr lang="en-GB"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Anticipatory thought is given to how disabled people can participate in activities on an equal footing with non-disabled people. Certain adjustments are made, even where this involves time or money, to ensure that disabled people are not excluded.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ts val="1200"/>
              </a:lnSpc>
              <a:tabLst>
                <a:tab pos="457200" algn="l"/>
                <a:tab pos="914400" algn="l"/>
                <a:tab pos="1371600" algn="l"/>
                <a:tab pos="1828800" algn="l"/>
                <a:tab pos="2971800" algn="l"/>
                <a:tab pos="3429000" algn="l"/>
                <a:tab pos="5715000" algn="r"/>
                <a:tab pos="457200" algn="l"/>
              </a:tabLst>
            </a:pPr>
            <a:r>
              <a:rPr lang="en-GB"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ts val="1200"/>
              </a:lnSpc>
              <a:buFont typeface="Symbol" panose="05050102010706020507" pitchFamily="18" charset="2"/>
              <a:buChar char=""/>
              <a:tabLst>
                <a:tab pos="457200" algn="l"/>
                <a:tab pos="914400" algn="l"/>
                <a:tab pos="1371600" algn="l"/>
                <a:tab pos="1828800" algn="l"/>
                <a:tab pos="2971800" algn="l"/>
                <a:tab pos="3429000" algn="l"/>
                <a:tab pos="5715000" algn="r"/>
                <a:tab pos="457200" algn="l"/>
              </a:tabLst>
            </a:pPr>
            <a:r>
              <a:rPr lang="en-GB"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The Scottish educational context also supports this model. All 3 modules in this online collection highlight the range of educational and equality legislation along with the policies which have inclusion within their foundation and support a ‘needs led’ inclusive education system for all learners.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ts val="1200"/>
              </a:lnSpc>
              <a:tabLst>
                <a:tab pos="457200" algn="l"/>
                <a:tab pos="914400" algn="l"/>
                <a:tab pos="1371600" algn="l"/>
                <a:tab pos="1828800" algn="l"/>
                <a:tab pos="2971800" algn="l"/>
                <a:tab pos="3429000" algn="l"/>
                <a:tab pos="5715000" algn="r"/>
                <a:tab pos="457200" algn="l"/>
              </a:tabLs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b="0" i="0" dirty="0">
              <a:solidFill>
                <a:srgbClr val="333333"/>
              </a:solidFill>
              <a:effectLst/>
              <a:latin typeface="Roboto" panose="02000000000000000000" pitchFamily="2"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13</a:t>
            </a:fld>
            <a:endParaRPr lang="en-GB"/>
          </a:p>
        </p:txBody>
      </p:sp>
    </p:spTree>
    <p:extLst>
      <p:ext uri="{BB962C8B-B14F-4D97-AF65-F5344CB8AC3E}">
        <p14:creationId xmlns:p14="http://schemas.microsoft.com/office/powerpoint/2010/main" val="1728615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333333"/>
              </a:solidFill>
              <a:effectLst/>
              <a:latin typeface="Roboto" panose="02000000000000000000" pitchFamily="2"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14</a:t>
            </a:fld>
            <a:endParaRPr lang="en-GB"/>
          </a:p>
        </p:txBody>
      </p:sp>
    </p:spTree>
    <p:extLst>
      <p:ext uri="{BB962C8B-B14F-4D97-AF65-F5344CB8AC3E}">
        <p14:creationId xmlns:p14="http://schemas.microsoft.com/office/powerpoint/2010/main" val="2129963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 </a:t>
            </a:r>
          </a:p>
          <a:p>
            <a:r>
              <a:rPr lang="en-GB" b="0" dirty="0"/>
              <a:t>Key factors to include when creating new resources which have text within them are highlighted on this slide. </a:t>
            </a:r>
          </a:p>
          <a:p>
            <a:endParaRPr lang="en-GB" b="0" dirty="0"/>
          </a:p>
        </p:txBody>
      </p:sp>
      <p:sp>
        <p:nvSpPr>
          <p:cNvPr id="4" name="Slide Number Placeholder 3"/>
          <p:cNvSpPr>
            <a:spLocks noGrp="1"/>
          </p:cNvSpPr>
          <p:nvPr>
            <p:ph type="sldNum" sz="quarter" idx="10"/>
          </p:nvPr>
        </p:nvSpPr>
        <p:spPr/>
        <p:txBody>
          <a:bodyPr/>
          <a:lstStyle/>
          <a:p>
            <a:fld id="{1238C683-9137-4122-84BD-5AA5692D6AF0}" type="slidenum">
              <a:rPr lang="en-GB" smtClean="0"/>
              <a:t>15</a:t>
            </a:fld>
            <a:endParaRPr lang="en-GB"/>
          </a:p>
        </p:txBody>
      </p:sp>
    </p:spTree>
    <p:extLst>
      <p:ext uri="{BB962C8B-B14F-4D97-AF65-F5344CB8AC3E}">
        <p14:creationId xmlns:p14="http://schemas.microsoft.com/office/powerpoint/2010/main" val="2463660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333333"/>
              </a:solidFill>
              <a:effectLst/>
              <a:latin typeface="Roboto" panose="02000000000000000000" pitchFamily="2"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16</a:t>
            </a:fld>
            <a:endParaRPr lang="en-GB"/>
          </a:p>
        </p:txBody>
      </p:sp>
    </p:spTree>
    <p:extLst>
      <p:ext uri="{BB962C8B-B14F-4D97-AF65-F5344CB8AC3E}">
        <p14:creationId xmlns:p14="http://schemas.microsoft.com/office/powerpoint/2010/main" val="3381264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333333"/>
              </a:solidFill>
              <a:effectLst/>
              <a:latin typeface="Roboto" panose="02000000000000000000" pitchFamily="2"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17</a:t>
            </a:fld>
            <a:endParaRPr lang="en-GB"/>
          </a:p>
        </p:txBody>
      </p:sp>
    </p:spTree>
    <p:extLst>
      <p:ext uri="{BB962C8B-B14F-4D97-AF65-F5344CB8AC3E}">
        <p14:creationId xmlns:p14="http://schemas.microsoft.com/office/powerpoint/2010/main" val="3764062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18</a:t>
            </a:fld>
            <a:endParaRPr lang="en-GB"/>
          </a:p>
        </p:txBody>
      </p:sp>
    </p:spTree>
    <p:extLst>
      <p:ext uri="{BB962C8B-B14F-4D97-AF65-F5344CB8AC3E}">
        <p14:creationId xmlns:p14="http://schemas.microsoft.com/office/powerpoint/2010/main" val="3945271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To make text as visually accessible as possible, it is  recommended that a Sans Serif design is used. This means the Typeface does </a:t>
            </a:r>
            <a:r>
              <a:rPr lang="en-GB" b="1" dirty="0"/>
              <a:t>not</a:t>
            </a:r>
            <a:r>
              <a:rPr lang="en-GB" b="0" dirty="0"/>
              <a:t> have curves, or tails at the top, bottom and sides of the letters – these are called characters.   For some readers, the curls/tails can make it more difficult  distinguish individual characters, reducing reading fluency and pace . It can also make it visually uncomfortable to read. . </a:t>
            </a: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19</a:t>
            </a:fld>
            <a:endParaRPr lang="en-GB"/>
          </a:p>
        </p:txBody>
      </p:sp>
    </p:spTree>
    <p:extLst>
      <p:ext uri="{BB962C8B-B14F-4D97-AF65-F5344CB8AC3E}">
        <p14:creationId xmlns:p14="http://schemas.microsoft.com/office/powerpoint/2010/main" val="1825035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All of the professional learning in the Framework fits into one of these four themes. The four themes are interconnected and interdependent.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activity forms part of the professional learning in the Inclusion theme.</a:t>
            </a:r>
            <a:endParaRPr lang="en-GB" sz="1800" b="0" i="0" dirty="0">
              <a:solidFill>
                <a:srgbClr val="444444"/>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a:p>
        </p:txBody>
      </p:sp>
    </p:spTree>
    <p:extLst>
      <p:ext uri="{BB962C8B-B14F-4D97-AF65-F5344CB8AC3E}">
        <p14:creationId xmlns:p14="http://schemas.microsoft.com/office/powerpoint/2010/main" val="1783031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Segoe UI" panose="020B0502040204020203" pitchFamily="34" charset="0"/>
                <a:cs typeface="Segoe UI" panose="020B0502040204020203" pitchFamily="34" charset="0"/>
              </a:rPr>
              <a:t>Notes </a:t>
            </a:r>
          </a:p>
          <a:p>
            <a:r>
              <a:rPr lang="en-GB" b="0" dirty="0">
                <a:latin typeface="Segoe UI" panose="020B0502040204020203" pitchFamily="34" charset="0"/>
                <a:cs typeface="Segoe UI" panose="020B0502040204020203" pitchFamily="34" charset="0"/>
              </a:rPr>
              <a:t>When creating a new typeface designers use the duplication of geometrical measurements to make new letters, for example b and d – these are the same geometrical measurements and design, just reversed. This saves time and also makes the typeface recognisable and atheistically pleasing. However, for some readers this can lead to letter reversal as they experience difficulties in visually processing the information. </a:t>
            </a:r>
          </a:p>
          <a:p>
            <a:endParaRPr lang="en-GB" b="0" dirty="0">
              <a:latin typeface="Segoe UI" panose="020B0502040204020203" pitchFamily="34" charset="0"/>
              <a:cs typeface="Segoe UI" panose="020B0502040204020203" pitchFamily="34" charset="0"/>
            </a:endParaRPr>
          </a:p>
          <a:p>
            <a:r>
              <a:rPr lang="en-GB" b="0" dirty="0">
                <a:latin typeface="Segoe UI" panose="020B0502040204020203" pitchFamily="34" charset="0"/>
                <a:cs typeface="Segoe UI" panose="020B0502040204020203" pitchFamily="34" charset="0"/>
              </a:rPr>
              <a:t>The amount of space between each character (letter) is also very important  and if they are too close together it can create difficulty in accessing the information in the text. This can be altered though when creating the resource using the Font options and character spacing in the menu bar. </a:t>
            </a:r>
            <a:endParaRPr lang="en-GB" b="0" dirty="0"/>
          </a:p>
          <a:p>
            <a:endParaRPr lang="en-GB" b="1" dirty="0"/>
          </a:p>
          <a:p>
            <a:r>
              <a:rPr lang="en-GB" b="0" dirty="0"/>
              <a:t>This slide highlights the visual difference various typefaces can have. They are all in the same font size – 18pt </a:t>
            </a:r>
          </a:p>
          <a:p>
            <a:endParaRPr lang="en-GB" b="0" dirty="0"/>
          </a:p>
          <a:p>
            <a:endParaRPr lang="en-GB" b="0" dirty="0"/>
          </a:p>
          <a:p>
            <a:r>
              <a:rPr lang="en-GB" b="0" dirty="0"/>
              <a:t>The last sentences on each </a:t>
            </a:r>
            <a:r>
              <a:rPr lang="en-GB" dirty="0"/>
              <a:t>column </a:t>
            </a:r>
            <a:r>
              <a:rPr lang="en-GB" b="0" dirty="0"/>
              <a:t>are</a:t>
            </a:r>
            <a:r>
              <a:rPr lang="en-GB" dirty="0"/>
              <a:t> </a:t>
            </a:r>
            <a:r>
              <a:rPr lang="en-GB" b="0" dirty="0"/>
              <a:t> usually easier to read because the individual character spacings are slightly bigger , there is no underlining, italics are not used and the font colour is a dark grey instead of a stark black.</a:t>
            </a:r>
            <a:r>
              <a:rPr lang="en-GB" dirty="0"/>
              <a:t> </a:t>
            </a:r>
            <a:endParaRPr lang="en-GB" b="0" dirty="0">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20</a:t>
            </a:fld>
            <a:endParaRPr lang="en-GB"/>
          </a:p>
        </p:txBody>
      </p:sp>
    </p:spTree>
    <p:extLst>
      <p:ext uri="{BB962C8B-B14F-4D97-AF65-F5344CB8AC3E}">
        <p14:creationId xmlns:p14="http://schemas.microsoft.com/office/powerpoint/2010/main" val="3128079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a:p>
            <a:r>
              <a:rPr lang="en-GB" b="1" dirty="0"/>
              <a:t>On this side are a selection of Typefaces. </a:t>
            </a:r>
          </a:p>
          <a:p>
            <a:endParaRPr lang="en-GB" b="1" dirty="0"/>
          </a:p>
          <a:p>
            <a:r>
              <a:rPr lang="en-GB" b="1" dirty="0"/>
              <a:t>To make text as visual accessible as possible it is  recommended that a Sans Serif design is used. This means the Typeface  does not have curves at the top and bottom of the letters – these are called characters.   For some readers the curls can make it more difficult to make out individual characters, slow reading pace and make it visually uncomfortable. </a:t>
            </a:r>
          </a:p>
        </p:txBody>
      </p:sp>
      <p:sp>
        <p:nvSpPr>
          <p:cNvPr id="4" name="Slide Number Placeholder 3"/>
          <p:cNvSpPr>
            <a:spLocks noGrp="1"/>
          </p:cNvSpPr>
          <p:nvPr>
            <p:ph type="sldNum" sz="quarter" idx="5"/>
          </p:nvPr>
        </p:nvSpPr>
        <p:spPr/>
        <p:txBody>
          <a:bodyPr/>
          <a:lstStyle/>
          <a:p>
            <a:fld id="{1238C683-9137-4122-84BD-5AA5692D6AF0}" type="slidenum">
              <a:rPr lang="en-GB" smtClean="0"/>
              <a:t>21</a:t>
            </a:fld>
            <a:endParaRPr lang="en-GB"/>
          </a:p>
        </p:txBody>
      </p:sp>
    </p:spTree>
    <p:extLst>
      <p:ext uri="{BB962C8B-B14F-4D97-AF65-F5344CB8AC3E}">
        <p14:creationId xmlns:p14="http://schemas.microsoft.com/office/powerpoint/2010/main" val="2202661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dirty="0"/>
              <a:t>Note </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dirty="0"/>
          </a:p>
          <a:p>
            <a:pPr marL="0" marR="0" lvl="0" indent="0" algn="l" defTabSz="914400" rtl="0" eaLnBrk="0" fontAlgn="base" latinLnBrk="0" hangingPunct="0">
              <a:lnSpc>
                <a:spcPct val="100000"/>
              </a:lnSpc>
              <a:spcBef>
                <a:spcPct val="0"/>
              </a:spcBef>
              <a:spcAft>
                <a:spcPct val="0"/>
              </a:spcAft>
              <a:buClrTx/>
              <a:buSzTx/>
              <a:buFontTx/>
              <a:buNone/>
              <a:tabLst/>
              <a:defRPr/>
            </a:pPr>
            <a:r>
              <a:rPr lang="en-GB" dirty="0"/>
              <a:t>This slide highlights the difficulties that can be experienced when table are used to present information to individuals with a print disability and who need to use a screen reader or text recognition software. The </a:t>
            </a:r>
            <a:r>
              <a:rPr kumimoji="0" lang="en-GB"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Software would automatically read the information in the table in horizontal lines and this would not make sense to the reader, particularly if they were blind or partially sighted.</a:t>
            </a:r>
            <a:r>
              <a:rPr kumimoji="0" lang="en-GB" altLang="en-US" sz="12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It would read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‘Animal, Mammal?, Number of legs, Bird, No, 2, Dog Yes, 4, Snake, No, 0’ </a:t>
            </a:r>
            <a:endParaRPr kumimoji="0" lang="en-GB" altLang="en-US" sz="12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endParaRPr>
          </a:p>
          <a:p>
            <a:endParaRPr lang="en-GB" dirty="0"/>
          </a:p>
          <a:p>
            <a:r>
              <a:rPr kumimoji="0" lang="en-GB" altLang="en-US" sz="12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The table used on this slide is also an image  and again which would require manipulation for a reader who has  a print disability. </a:t>
            </a:r>
            <a:endParaRPr lang="en-GB" dirty="0"/>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22</a:t>
            </a:fld>
            <a:endParaRPr lang="en-GB"/>
          </a:p>
        </p:txBody>
      </p:sp>
    </p:spTree>
    <p:extLst>
      <p:ext uri="{BB962C8B-B14F-4D97-AF65-F5344CB8AC3E}">
        <p14:creationId xmlns:p14="http://schemas.microsoft.com/office/powerpoint/2010/main" val="19236024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333333"/>
              </a:solidFill>
              <a:effectLst/>
              <a:latin typeface="Roboto" panose="02000000000000000000" pitchFamily="2"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23</a:t>
            </a:fld>
            <a:endParaRPr lang="en-GB"/>
          </a:p>
        </p:txBody>
      </p:sp>
    </p:spTree>
    <p:extLst>
      <p:ext uri="{BB962C8B-B14F-4D97-AF65-F5344CB8AC3E}">
        <p14:creationId xmlns:p14="http://schemas.microsoft.com/office/powerpoint/2010/main" val="12295974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333333"/>
              </a:solidFill>
              <a:effectLst/>
              <a:latin typeface="Roboto" panose="02000000000000000000" pitchFamily="2"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24</a:t>
            </a:fld>
            <a:endParaRPr lang="en-GB"/>
          </a:p>
        </p:txBody>
      </p:sp>
    </p:spTree>
    <p:extLst>
      <p:ext uri="{BB962C8B-B14F-4D97-AF65-F5344CB8AC3E}">
        <p14:creationId xmlns:p14="http://schemas.microsoft.com/office/powerpoint/2010/main" val="4265293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Notes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This slide signposts a range of further resources, professional learning and reading to support accessibility and inclusive practice </a:t>
            </a: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25</a:t>
            </a:fld>
            <a:endParaRPr lang="en-GB"/>
          </a:p>
        </p:txBody>
      </p:sp>
    </p:spTree>
    <p:extLst>
      <p:ext uri="{BB962C8B-B14F-4D97-AF65-F5344CB8AC3E}">
        <p14:creationId xmlns:p14="http://schemas.microsoft.com/office/powerpoint/2010/main" val="3173804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17</a:t>
            </a:r>
          </a:p>
          <a:p>
            <a:endParaRPr lang="en-GB" dirty="0"/>
          </a:p>
          <a:p>
            <a:endParaRPr lang="en-GB" dirty="0"/>
          </a:p>
          <a:p>
            <a:pPr eaLnBrk="1" hangingPunct="1">
              <a:lnSpc>
                <a:spcPct val="150000"/>
              </a:lnSpc>
              <a:spcBef>
                <a:spcPct val="50000"/>
              </a:spcBef>
            </a:pPr>
            <a:r>
              <a:rPr lang="en-US" altLang="en-US" dirty="0">
                <a:solidFill>
                  <a:schemeClr val="tx2">
                    <a:lumMod val="50000"/>
                  </a:schemeClr>
                </a:solidFill>
                <a:latin typeface="Verdana" pitchFamily="34" charset="0"/>
              </a:rPr>
              <a:t>We ought to begin to pay less attention to getting everyone over the same hill using the same path. </a:t>
            </a:r>
          </a:p>
          <a:p>
            <a:pPr eaLnBrk="1" hangingPunct="1">
              <a:lnSpc>
                <a:spcPct val="150000"/>
              </a:lnSpc>
              <a:spcBef>
                <a:spcPct val="50000"/>
              </a:spcBef>
            </a:pPr>
            <a:r>
              <a:rPr lang="en-US" altLang="en-US" dirty="0">
                <a:solidFill>
                  <a:schemeClr val="tx2">
                    <a:lumMod val="50000"/>
                  </a:schemeClr>
                </a:solidFill>
                <a:latin typeface="Verdana" pitchFamily="34" charset="0"/>
              </a:rPr>
              <a:t>We may wish to encourage some to take different routes to the same end. Then we might see good reasons for paying careful attention to their descriptions of what they have found. </a:t>
            </a:r>
          </a:p>
          <a:p>
            <a:pPr eaLnBrk="1" hangingPunct="1">
              <a:lnSpc>
                <a:spcPct val="150000"/>
              </a:lnSpc>
              <a:spcBef>
                <a:spcPct val="50000"/>
              </a:spcBef>
            </a:pPr>
            <a:r>
              <a:rPr lang="en-US" altLang="en-US" dirty="0">
                <a:solidFill>
                  <a:schemeClr val="tx2">
                    <a:lumMod val="50000"/>
                  </a:schemeClr>
                </a:solidFill>
                <a:latin typeface="Verdana" pitchFamily="34" charset="0"/>
              </a:rPr>
              <a:t>We may wish to follow them some day. </a:t>
            </a: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26</a:t>
            </a:fld>
            <a:endParaRPr lang="en-GB"/>
          </a:p>
        </p:txBody>
      </p:sp>
    </p:spTree>
    <p:extLst>
      <p:ext uri="{BB962C8B-B14F-4D97-AF65-F5344CB8AC3E}">
        <p14:creationId xmlns:p14="http://schemas.microsoft.com/office/powerpoint/2010/main" val="30800882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27</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a:ea typeface="ＭＳ Ｐゴシック"/>
                <a:cs typeface="Arial"/>
              </a:rPr>
              <a:t>Facilitation notes:</a:t>
            </a:r>
          </a:p>
          <a:p>
            <a:r>
              <a:rPr lang="en-US" altLang="en-US" dirty="0">
                <a:latin typeface="Arial"/>
                <a:ea typeface="ＭＳ Ｐゴシック"/>
                <a:cs typeface="Arial"/>
              </a:rPr>
              <a:t>You can do this in groups...</a:t>
            </a:r>
          </a:p>
          <a:p>
            <a:r>
              <a:rPr lang="en-US" altLang="en-US" dirty="0">
                <a:latin typeface="Arial"/>
                <a:ea typeface="ＭＳ Ｐゴシック"/>
                <a:cs typeface="Arial"/>
              </a:rPr>
              <a:t>Encourage educators to take this forward in an enquiry</a:t>
            </a:r>
            <a:endParaRPr lang="en-US" dirty="0"/>
          </a:p>
          <a:p>
            <a:r>
              <a:rPr lang="en-US" altLang="en-US" dirty="0">
                <a:latin typeface="Arial"/>
                <a:ea typeface="ＭＳ Ｐゴシック"/>
                <a:cs typeface="Arial"/>
              </a:rPr>
              <a:t>Consider impact of the actions / learning</a:t>
            </a:r>
            <a:endParaRPr lang="en-US" altLang="en-US" dirty="0">
              <a:latin typeface="Arial" charset="0"/>
              <a:ea typeface="ＭＳ Ｐゴシック" pitchFamily="34" charset="-128"/>
              <a:cs typeface="Arial"/>
            </a:endParaRPr>
          </a:p>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28858679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37529801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29</a:t>
            </a:fld>
            <a:endParaRPr lang="en-GB"/>
          </a:p>
        </p:txBody>
      </p:sp>
    </p:spTree>
    <p:extLst>
      <p:ext uri="{BB962C8B-B14F-4D97-AF65-F5344CB8AC3E}">
        <p14:creationId xmlns:p14="http://schemas.microsoft.com/office/powerpoint/2010/main" val="2436637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professional learning forms part of the national model for professional learning and is designed to help you gain more knowledge and have a deeper understanding of inclusion, wellbeing and equalities</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On completion of this professional learning, you will be asked to consider what your next steps will be</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 </a:t>
            </a:r>
            <a:endParaRPr lang="en-US" sz="1800" b="0" i="0" dirty="0">
              <a:solidFill>
                <a:srgbClr val="444444"/>
              </a:solidFill>
              <a:effectLst/>
              <a:latin typeface="Arial" panose="020B0604020202020204" pitchFamily="34" charset="0"/>
            </a:endParaRPr>
          </a:p>
          <a:p>
            <a:pPr marL="285750" indent="-285750" fontAlgn="base">
              <a:buFont typeface="Arial" panose="020B0604020202020204" pitchFamily="34" charset="0"/>
              <a:buChar char="•"/>
            </a:pPr>
            <a:r>
              <a:rPr lang="en-GB" sz="1800" b="0" i="0" u="none" strike="noStrike" dirty="0">
                <a:solidFill>
                  <a:srgbClr val="000000"/>
                </a:solidFill>
                <a:effectLst/>
                <a:latin typeface="Calibri"/>
                <a:cs typeface="Calibri"/>
              </a:rPr>
              <a:t>Please take some time to consider the reflection questions at the </a:t>
            </a:r>
            <a:r>
              <a:rPr lang="en-GB" sz="1800" dirty="0">
                <a:solidFill>
                  <a:srgbClr val="000000"/>
                </a:solidFill>
                <a:latin typeface="Calibri"/>
                <a:cs typeface="Calibri"/>
              </a:rPr>
              <a:t>end</a:t>
            </a:r>
            <a:endParaRPr lang="en-GB" sz="1800" b="0" i="0" dirty="0">
              <a:solidFill>
                <a:srgbClr val="000000"/>
              </a:solidFill>
              <a:effectLst/>
              <a:latin typeface="Calibri"/>
              <a:cs typeface="Calibri"/>
            </a:endParaRPr>
          </a:p>
          <a:p>
            <a:endParaRPr lang="en-GB" dirty="0">
              <a:ea typeface="Calibri"/>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3</a:t>
            </a:fld>
            <a:endParaRPr lang="en-GB"/>
          </a:p>
        </p:txBody>
      </p:sp>
    </p:spTree>
    <p:extLst>
      <p:ext uri="{BB962C8B-B14F-4D97-AF65-F5344CB8AC3E}">
        <p14:creationId xmlns:p14="http://schemas.microsoft.com/office/powerpoint/2010/main" val="439743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4</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b="0" i="0" u="none" strike="noStrike" dirty="0">
                <a:solidFill>
                  <a:srgbClr val="000000"/>
                </a:solidFill>
                <a:effectLst/>
                <a:latin typeface="Calibri" panose="020F0502020204030204" pitchFamily="34" charset="0"/>
              </a:rPr>
              <a:t>Option to skip slide as these are instructions for facilitators only. No need to read to audience.</a:t>
            </a:r>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335054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Link activity to national model </a:t>
            </a: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04959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lumMod val="75000"/>
                  <a:lumOff val="25000"/>
                </a:schemeClr>
              </a:solidFill>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lumMod val="75000"/>
                  <a:lumOff val="25000"/>
                </a:schemeClr>
              </a:solidFill>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lumMod val="75000"/>
                    <a:lumOff val="25000"/>
                  </a:schemeClr>
                </a:solidFill>
                <a:latin typeface="Segoe UI" panose="020B0502040204020203" pitchFamily="34" charset="0"/>
                <a:cs typeface="Segoe UI" panose="020B0502040204020203" pitchFamily="34" charset="0"/>
              </a:rPr>
              <a:t>Using this entitlement as a baseline standard  for all learners will support the development of an inclusive learning community in which all can meaningfully participate,  achieve and be the best they can be. irrespective of identified additional support needs.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lumMod val="75000"/>
                  <a:lumOff val="25000"/>
                </a:schemeClr>
              </a:solidFill>
              <a:latin typeface="Segoe UI" panose="020B0502040204020203" pitchFamily="34" charset="0"/>
              <a:cs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6</a:t>
            </a:fld>
            <a:endParaRPr lang="en-GB"/>
          </a:p>
        </p:txBody>
      </p:sp>
    </p:spTree>
    <p:extLst>
      <p:ext uri="{BB962C8B-B14F-4D97-AF65-F5344CB8AC3E}">
        <p14:creationId xmlns:p14="http://schemas.microsoft.com/office/powerpoint/2010/main" val="2243788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a:solidFill>
                <a:schemeClr val="tx1">
                  <a:lumMod val="65000"/>
                  <a:lumOff val="35000"/>
                </a:schemeClr>
              </a:solidFill>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7</a:t>
            </a:fld>
            <a:endParaRPr lang="en-GB"/>
          </a:p>
        </p:txBody>
      </p:sp>
    </p:spTree>
    <p:extLst>
      <p:ext uri="{BB962C8B-B14F-4D97-AF65-F5344CB8AC3E}">
        <p14:creationId xmlns:p14="http://schemas.microsoft.com/office/powerpoint/2010/main" val="3632529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 </a:t>
            </a:r>
          </a:p>
          <a:p>
            <a:endParaRPr lang="en-GB" dirty="0"/>
          </a:p>
          <a:p>
            <a:r>
              <a:rPr lang="en-GB" dirty="0"/>
              <a:t>Universal design  has been used in the design industry for decades and is increasing being used in education. It support the social model of disability approach very well. </a:t>
            </a:r>
          </a:p>
        </p:txBody>
      </p:sp>
      <p:sp>
        <p:nvSpPr>
          <p:cNvPr id="4" name="Slide Number Placeholder 3"/>
          <p:cNvSpPr>
            <a:spLocks noGrp="1"/>
          </p:cNvSpPr>
          <p:nvPr>
            <p:ph type="sldNum" sz="quarter" idx="5"/>
          </p:nvPr>
        </p:nvSpPr>
        <p:spPr/>
        <p:txBody>
          <a:bodyPr/>
          <a:lstStyle/>
          <a:p>
            <a:fld id="{1238C683-9137-4122-84BD-5AA5692D6AF0}" type="slidenum">
              <a:rPr lang="en-GB" smtClean="0"/>
              <a:t>8</a:t>
            </a:fld>
            <a:endParaRPr lang="en-GB"/>
          </a:p>
        </p:txBody>
      </p:sp>
    </p:spTree>
    <p:extLst>
      <p:ext uri="{BB962C8B-B14F-4D97-AF65-F5344CB8AC3E}">
        <p14:creationId xmlns:p14="http://schemas.microsoft.com/office/powerpoint/2010/main" val="2503230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9</a:t>
            </a:fld>
            <a:endParaRPr lang="en-GB"/>
          </a:p>
        </p:txBody>
      </p:sp>
    </p:spTree>
    <p:extLst>
      <p:ext uri="{BB962C8B-B14F-4D97-AF65-F5344CB8AC3E}">
        <p14:creationId xmlns:p14="http://schemas.microsoft.com/office/powerpoint/2010/main" val="3228294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en-US"/>
              <a:t>Click to edit Master title style</a:t>
            </a:r>
            <a:endParaRPr lang="en-GB" dirty="0"/>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dirty="0"/>
              <a:t>Main body style like this and leading into bullets:</a:t>
            </a:r>
          </a:p>
          <a:p>
            <a:pPr lvl="1"/>
            <a:r>
              <a:rPr lang="en-US" dirty="0"/>
              <a:t>First level bullet</a:t>
            </a:r>
          </a:p>
          <a:p>
            <a:pPr lvl="2"/>
            <a:r>
              <a:rPr lang="en-US" dirty="0"/>
              <a:t>Second level bullet</a:t>
            </a:r>
          </a:p>
          <a:p>
            <a:pPr lvl="3"/>
            <a:r>
              <a:rPr lang="en-US" dirty="0"/>
              <a:t>Third level bullet</a:t>
            </a:r>
          </a:p>
          <a:p>
            <a:pPr lvl="4"/>
            <a:r>
              <a:rPr lang="en-US" dirty="0"/>
              <a:t>Fourth level</a:t>
            </a:r>
          </a:p>
          <a:p>
            <a:pPr lvl="5"/>
            <a:r>
              <a:rPr lang="en-US" dirty="0"/>
              <a:t>Fifth level</a:t>
            </a:r>
            <a:endParaRPr lang="en-GB" dirty="0"/>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9" name="Text Box 7">
            <a:extLst>
              <a:ext uri="{FF2B5EF4-FFF2-40B4-BE49-F238E27FC236}">
                <a16:creationId xmlns:a16="http://schemas.microsoft.com/office/drawing/2014/main" id="{1D149EED-A24B-4C9D-8239-3FD15B66DD1E}"/>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299450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 Box 7">
            <a:extLst>
              <a:ext uri="{FF2B5EF4-FFF2-40B4-BE49-F238E27FC236}">
                <a16:creationId xmlns:a16="http://schemas.microsoft.com/office/drawing/2014/main" id="{77573246-914A-456E-B078-C85E43345B4F}"/>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134463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 Box 7">
            <a:extLst>
              <a:ext uri="{FF2B5EF4-FFF2-40B4-BE49-F238E27FC236}">
                <a16:creationId xmlns:a16="http://schemas.microsoft.com/office/drawing/2014/main" id="{96D86386-DD5D-44E4-9DA8-0847F2AD281A}"/>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100837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 Box 7">
            <a:extLst>
              <a:ext uri="{FF2B5EF4-FFF2-40B4-BE49-F238E27FC236}">
                <a16:creationId xmlns:a16="http://schemas.microsoft.com/office/drawing/2014/main" id="{B90606F3-C37B-4E8E-953A-A79DB0F85079}"/>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96765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atin typeface="Segoe UI" panose="020B0502040204020203" pitchFamily="34" charset="0"/>
                <a:cs typeface="Segoe UI" panose="020B0502040204020203"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 Box 7">
            <a:extLst>
              <a:ext uri="{FF2B5EF4-FFF2-40B4-BE49-F238E27FC236}">
                <a16:creationId xmlns:a16="http://schemas.microsoft.com/office/drawing/2014/main" id="{E8A5E0A7-CC59-439A-86AD-CACF913C09E0}"/>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2329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en-US" dirty="0"/>
              <a:t>Click to edit Master title style</a:t>
            </a:r>
            <a:endParaRPr lang="en-GB" dirty="0"/>
          </a:p>
        </p:txBody>
      </p:sp>
      <p:cxnSp>
        <p:nvCxnSpPr>
          <p:cNvPr id="3" name="Straight Connector 2"/>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 Box 7">
            <a:extLst>
              <a:ext uri="{FF2B5EF4-FFF2-40B4-BE49-F238E27FC236}">
                <a16:creationId xmlns:a16="http://schemas.microsoft.com/office/drawing/2014/main" id="{5A82CB99-DBA1-49D1-ACA5-4B324EC0D098}"/>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145589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 Box 7">
            <a:extLst>
              <a:ext uri="{FF2B5EF4-FFF2-40B4-BE49-F238E27FC236}">
                <a16:creationId xmlns:a16="http://schemas.microsoft.com/office/drawing/2014/main" id="{B820ED25-95AF-4BE6-AA01-B9A99C45BDC4}"/>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92392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 Box 7">
            <a:extLst>
              <a:ext uri="{FF2B5EF4-FFF2-40B4-BE49-F238E27FC236}">
                <a16:creationId xmlns:a16="http://schemas.microsoft.com/office/drawing/2014/main" id="{479891A1-ACE1-4849-8E35-A13F95D1E282}"/>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26684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 Box 7">
            <a:extLst>
              <a:ext uri="{FF2B5EF4-FFF2-40B4-BE49-F238E27FC236}">
                <a16:creationId xmlns:a16="http://schemas.microsoft.com/office/drawing/2014/main" id="{A996A082-AF54-4C32-B4D7-EF7D9263F876}"/>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41880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 Box 7">
            <a:extLst>
              <a:ext uri="{FF2B5EF4-FFF2-40B4-BE49-F238E27FC236}">
                <a16:creationId xmlns:a16="http://schemas.microsoft.com/office/drawing/2014/main" id="{2BB64949-721B-49DB-802C-CC9CA53BE536}"/>
              </a:ext>
            </a:extLst>
          </p:cNvPr>
          <p:cNvSpPr txBox="1">
            <a:spLocks noChangeArrowheads="1"/>
          </p:cNvSpPr>
          <p:nvPr userDrawn="1"/>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853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Main body style like this and leading into bullets:</a:t>
            </a:r>
          </a:p>
          <a:p>
            <a:pPr lvl="1"/>
            <a:r>
              <a:rPr lang="en-US" dirty="0"/>
              <a:t>First level bullet</a:t>
            </a:r>
          </a:p>
          <a:p>
            <a:pPr lvl="2"/>
            <a:r>
              <a:rPr lang="en-US" dirty="0"/>
              <a:t>Second level bullet</a:t>
            </a:r>
          </a:p>
          <a:p>
            <a:pPr lvl="3"/>
            <a:r>
              <a:rPr lang="en-US" dirty="0"/>
              <a:t>Third level bullet</a:t>
            </a:r>
          </a:p>
          <a:p>
            <a:pPr lvl="4"/>
            <a:r>
              <a:rPr lang="en-US" dirty="0"/>
              <a:t>Fourth level</a:t>
            </a:r>
          </a:p>
          <a:p>
            <a:pPr lvl="5"/>
            <a:r>
              <a:rPr lang="en-US" dirty="0"/>
              <a:t>Fifth level</a:t>
            </a:r>
            <a:endParaRPr lang="en-GB" dirty="0"/>
          </a:p>
        </p:txBody>
      </p:sp>
      <p:sp>
        <p:nvSpPr>
          <p:cNvPr id="1029" name="Text Box 7"/>
          <p:cNvSpPr txBox="1">
            <a:spLocks noChangeArrowheads="1"/>
          </p:cNvSpPr>
          <p:nvPr/>
        </p:nvSpPr>
        <p:spPr bwMode="auto">
          <a:xfrm>
            <a:off x="5865962" y="6304002"/>
            <a:ext cx="5946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20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147896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rtl="0" eaLnBrk="1" fontAlgn="base" hangingPunct="1">
        <a:spcBef>
          <a:spcPct val="0"/>
        </a:spcBef>
        <a:spcAft>
          <a:spcPct val="0"/>
        </a:spcAft>
        <a:defRPr sz="3000" b="1">
          <a:solidFill>
            <a:srgbClr val="00ABB5"/>
          </a:solidFill>
          <a:latin typeface="Segoe UI" panose="020B0502040204020203" pitchFamily="34" charset="0"/>
          <a:ea typeface="+mj-ea"/>
          <a:cs typeface="Segoe UI" panose="020B0502040204020203" pitchFamily="34" charset="0"/>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22.tiff"/></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18/10/relationships/comments" Target="../comments/modernComment_AA4_78B41000.xm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14.jpeg"/><Relationship Id="rId3" Type="http://schemas.openxmlformats.org/officeDocument/2006/relationships/hyperlink" Target="https://www.gov.scot/publications/supporting-disabled-children-young-people-and-their-families/pages/introduction/" TargetMode="External"/><Relationship Id="rId7" Type="http://schemas.openxmlformats.org/officeDocument/2006/relationships/hyperlink" Target="https://blogs.glowscotland.org.uk/glowblogs/digilearn/2021/08/10/what-is-microsoft-immersive-reader/" TargetMode="External"/><Relationship Id="rId12" Type="http://schemas.openxmlformats.org/officeDocument/2006/relationships/hyperlink" Target="https://www.callscotland.org.uk/blog/how-do-i-make-my-slide-presentations-accessible-for-my-learners/"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blogs.glowscotland.org.uk/glowblogs/digilearn/" TargetMode="External"/><Relationship Id="rId11" Type="http://schemas.openxmlformats.org/officeDocument/2006/relationships/hyperlink" Target="https://www.thescottishvoice.org.uk/home/" TargetMode="External"/><Relationship Id="rId5" Type="http://schemas.openxmlformats.org/officeDocument/2006/relationships/image" Target="../media/image23.jpeg"/><Relationship Id="rId10" Type="http://schemas.openxmlformats.org/officeDocument/2006/relationships/image" Target="../media/image25.jpeg"/><Relationship Id="rId4" Type="http://schemas.openxmlformats.org/officeDocument/2006/relationships/hyperlink" Target="https://www.gov.scot/publications/planning-improvements-disabled-pupils-access-education-guidance-education-authorities-independent/" TargetMode="External"/><Relationship Id="rId9" Type="http://schemas.openxmlformats.org/officeDocument/2006/relationships/hyperlink" Target="https://www.callscotland.org.uk/Information/books-for-all/"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28.xml.rels><?xml version="1.0" encoding="UTF-8" standalone="yes"?>
<Relationships xmlns="http://schemas.openxmlformats.org/package/2006/relationships"><Relationship Id="rId3" Type="http://schemas.openxmlformats.org/officeDocument/2006/relationships/hyperlink" Target="https://forms.office.com/e/b5PCpJJJ3P"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30.jpeg"/><Relationship Id="rId5" Type="http://schemas.openxmlformats.org/officeDocument/2006/relationships/image" Target="../media/image29.png"/><Relationship Id="rId4" Type="http://schemas.openxmlformats.org/officeDocument/2006/relationships/image" Target="../media/image28.png"/></Relationships>
</file>

<file path=ppt/slides/_rels/slide2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professionallearning.education.gov.scot/explore/the-national-model-of-professional-learni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20.png"/><Relationship Id="rId4" Type="http://schemas.openxmlformats.org/officeDocument/2006/relationships/image" Target="../media/image19.tiff"/></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This image forms part of the Education Scotland branding. It is 2 teal-coloured overlapping triangles.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380" y="3807940"/>
            <a:ext cx="12209380" cy="3105484"/>
          </a:xfrm>
          <a:prstGeom prst="rect">
            <a:avLst/>
          </a:prstGeom>
        </p:spPr>
      </p:pic>
      <p:sp>
        <p:nvSpPr>
          <p:cNvPr id="7" name="Title 6"/>
          <p:cNvSpPr>
            <a:spLocks noGrp="1"/>
          </p:cNvSpPr>
          <p:nvPr>
            <p:ph type="title" idx="4294967295"/>
          </p:nvPr>
        </p:nvSpPr>
        <p:spPr>
          <a:xfrm>
            <a:off x="451025" y="2059563"/>
            <a:ext cx="11655363" cy="2754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0"/>
              </a:spcBef>
              <a:spcAft>
                <a:spcPts val="0"/>
              </a:spcAft>
              <a:defRPr/>
            </a:pPr>
            <a:r>
              <a:rPr lang="en-GB" sz="2900" kern="1200" dirty="0">
                <a:latin typeface="Segoe UI"/>
                <a:ea typeface="+mn-ea"/>
                <a:cs typeface="Segoe UI"/>
              </a:rPr>
              <a:t>Inclusion Wellbeing &amp; Equalities Professional Learning Framework</a:t>
            </a:r>
            <a:br>
              <a:rPr lang="en-GB" sz="3600" kern="1200" dirty="0">
                <a:latin typeface="Segoe UI"/>
                <a:ea typeface="+mn-ea"/>
                <a:cs typeface="Segoe UI"/>
              </a:rPr>
            </a:br>
            <a:br>
              <a:rPr lang="en-GB" sz="3600" kern="1200" dirty="0">
                <a:latin typeface="Segoe UI"/>
                <a:ea typeface="+mn-ea"/>
                <a:cs typeface="Segoe UI"/>
              </a:rPr>
            </a:br>
            <a:r>
              <a:rPr kumimoji="0" lang="en-GB" sz="3600" b="1" i="0" u="none" strike="noStrike" kern="1200" cap="none" spc="0" normalizeH="0" baseline="0" noProof="0" dirty="0">
                <a:ln>
                  <a:noFill/>
                </a:ln>
                <a:solidFill>
                  <a:srgbClr val="00ABB5"/>
                </a:solidFill>
                <a:effectLst/>
                <a:uLnTx/>
                <a:uFillTx/>
                <a:latin typeface="Segoe UI"/>
                <a:ea typeface="+mn-ea"/>
                <a:cs typeface="Segoe UI"/>
              </a:rPr>
              <a:t>Accessibility – An Introduction</a:t>
            </a:r>
            <a:r>
              <a:rPr lang="en-GB" sz="3600" kern="1200" dirty="0">
                <a:latin typeface="Segoe UI"/>
                <a:ea typeface="+mn-ea"/>
                <a:cs typeface="Segoe UI"/>
              </a:rPr>
              <a:t> </a:t>
            </a:r>
            <a:endParaRPr lang="en-GB" sz="3600" b="1" i="0" u="none" strike="noStrike" kern="1200" cap="none" spc="0" normalizeH="0" baseline="0" noProof="0" dirty="0">
              <a:ln>
                <a:noFill/>
              </a:ln>
              <a:solidFill>
                <a:srgbClr val="00ABB5"/>
              </a:solidFill>
              <a:effectLst/>
              <a:uLnTx/>
              <a:uFillTx/>
              <a:latin typeface="Segoe UI" panose="020B0502040204020203" pitchFamily="34" charset="0"/>
              <a:ea typeface="+mn-ea"/>
              <a:cs typeface="Segoe UI" panose="020B0502040204020203" pitchFamily="34" charset="0"/>
            </a:endParaRPr>
          </a:p>
          <a:p>
            <a:pPr fontAlgn="auto">
              <a:spcBef>
                <a:spcPts val="0"/>
              </a:spcBef>
              <a:spcAft>
                <a:spcPts val="0"/>
              </a:spcAft>
              <a:defRPr/>
            </a:pPr>
            <a:br>
              <a:rPr lang="en-GB" sz="3600" kern="1200" dirty="0">
                <a:solidFill>
                  <a:srgbClr val="D99694"/>
                </a:solidFill>
                <a:latin typeface="Segoe UI"/>
                <a:ea typeface="+mn-ea"/>
                <a:cs typeface="Segoe UI"/>
              </a:rPr>
            </a:br>
            <a:r>
              <a:rPr kumimoji="0" lang="en-GB" sz="3600" b="1" i="0" u="none" strike="noStrike" kern="1200" cap="none" spc="0" normalizeH="0" baseline="0" noProof="0" dirty="0">
                <a:ln>
                  <a:noFill/>
                </a:ln>
                <a:solidFill>
                  <a:srgbClr val="D99694"/>
                </a:solidFill>
                <a:effectLst/>
                <a:uLnTx/>
                <a:uFillTx/>
                <a:latin typeface="Segoe UI"/>
                <a:ea typeface="+mn-ea"/>
                <a:cs typeface="Segoe UI"/>
              </a:rPr>
              <a:t>Informed level</a:t>
            </a:r>
            <a:r>
              <a:rPr lang="en-GB" sz="3600" kern="1200" dirty="0">
                <a:solidFill>
                  <a:srgbClr val="D99694"/>
                </a:solidFill>
                <a:latin typeface="Segoe UI"/>
                <a:ea typeface="+mn-ea"/>
                <a:cs typeface="Segoe UI"/>
              </a:rPr>
              <a:t> </a:t>
            </a:r>
            <a:endParaRPr lang="en-GB" sz="3600" b="1" i="0" u="none" strike="noStrike" kern="1200" cap="none" spc="0" normalizeH="0" baseline="0" noProof="0" dirty="0">
              <a:ln>
                <a:noFill/>
              </a:ln>
              <a:solidFill>
                <a:srgbClr val="D99694"/>
              </a:solidFill>
              <a:effectLst/>
              <a:uLnTx/>
              <a:uFillTx/>
              <a:latin typeface="Segoe UI" panose="020B0502040204020203" pitchFamily="34" charset="0"/>
              <a:ea typeface="+mn-ea"/>
              <a:cs typeface="Segoe UI" panose="020B0502040204020203" pitchFamily="34" charset="0"/>
            </a:endParaRPr>
          </a:p>
        </p:txBody>
      </p:sp>
      <p:pic>
        <p:nvPicPr>
          <p:cNvPr id="4" name="Picture 3" descr="This image represents Relationships. A central heart is encircled within 4 stylised icons representing gender neutral children, young people and adults.  "/>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0165" y="475679"/>
            <a:ext cx="1207497" cy="1013701"/>
          </a:xfrm>
          <a:prstGeom prst="rect">
            <a:avLst/>
          </a:prstGeom>
        </p:spPr>
      </p:pic>
      <p:pic>
        <p:nvPicPr>
          <p:cNvPr id="11" name="Picture 10" descr="This image represents Wellbeing and Care. Inside a centrally placed heart shape are 3 stylised icons representing gender neutral children and young people.  The supporting the heart are  3 stylised icons representing gender neutral children, young people and adults.  "/>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79033" y="487797"/>
            <a:ext cx="1212416" cy="1013504"/>
          </a:xfrm>
          <a:prstGeom prst="rect">
            <a:avLst/>
          </a:prstGeom>
        </p:spPr>
      </p:pic>
      <p:pic>
        <p:nvPicPr>
          <p:cNvPr id="13" name="Picture 12" descr="This image represents Inclusion. Inside a centrally placed heart shape are 3 stylised icons representing 3 gender neutral children and young people. One icon represents wheelchair users. The heart is set within the United Nations Convention on the Rights of the Child (UNCRC) logo. "/>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411639" y="475679"/>
            <a:ext cx="1225863" cy="1025622"/>
          </a:xfrm>
          <a:prstGeom prst="rect">
            <a:avLst/>
          </a:prstGeom>
        </p:spPr>
      </p:pic>
      <p:pic>
        <p:nvPicPr>
          <p:cNvPr id="10" name="Picture 9" descr="This image represents Rights and Equalities.  Inside a centrally placed heart shape are 3 stylised icon representing gender neutral children and young people. One icon represents wheelchair users. The heart is set within the United Nations Rights of the Child logo. ">
            <a:extLst>
              <a:ext uri="{FF2B5EF4-FFF2-40B4-BE49-F238E27FC236}">
                <a16:creationId xmlns:a16="http://schemas.microsoft.com/office/drawing/2014/main" id="{42104F83-3D07-A90C-7CFC-891746049BC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465095" y="493086"/>
            <a:ext cx="1193878" cy="1000613"/>
          </a:xfrm>
          <a:prstGeom prst="rect">
            <a:avLst/>
          </a:prstGeom>
        </p:spPr>
      </p:pic>
      <p:sp>
        <p:nvSpPr>
          <p:cNvPr id="6" name="Rectangle 5">
            <a:extLst>
              <a:ext uri="{FF2B5EF4-FFF2-40B4-BE49-F238E27FC236}">
                <a16:creationId xmlns:a16="http://schemas.microsoft.com/office/drawing/2014/main" id="{041F11D3-EA81-678A-AABA-40CBB5C81CED}"/>
              </a:ext>
              <a:ext uri="{C183D7F6-B498-43B3-948B-1728B52AA6E4}">
                <adec:decorative xmlns:adec="http://schemas.microsoft.com/office/drawing/2017/decorative" val="1"/>
              </a:ext>
            </a:extLst>
          </p:cNvPr>
          <p:cNvSpPr/>
          <p:nvPr/>
        </p:nvSpPr>
        <p:spPr>
          <a:xfrm>
            <a:off x="3446276" y="1558243"/>
            <a:ext cx="7315200" cy="228600"/>
          </a:xfrm>
          <a:prstGeom prst="rect">
            <a:avLst/>
          </a:prstGeom>
          <a:solidFill>
            <a:schemeClr val="accent2">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pic>
        <p:nvPicPr>
          <p:cNvPr id="14" name="Picture 13" descr="This is the Education Scotland, Inclusion, Wellbeing and Equalities logo. It is  blue green and yellow. ">
            <a:extLst>
              <a:ext uri="{FF2B5EF4-FFF2-40B4-BE49-F238E27FC236}">
                <a16:creationId xmlns:a16="http://schemas.microsoft.com/office/drawing/2014/main" id="{85014043-7488-2EAB-B3D1-267ED42E4B1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711184" y="472440"/>
            <a:ext cx="2016064" cy="1014984"/>
          </a:xfrm>
          <a:prstGeom prst="rect">
            <a:avLst/>
          </a:prstGeom>
        </p:spPr>
      </p:pic>
      <p:pic>
        <p:nvPicPr>
          <p:cNvPr id="5" name="Picture 4" descr="This is the Education Scotland logo. It is blue green and yellow."/>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281699" y="475679"/>
            <a:ext cx="2307574" cy="971713"/>
          </a:xfrm>
          <a:prstGeom prst="rect">
            <a:avLst/>
          </a:prstGeom>
        </p:spPr>
      </p:pic>
      <p:sp>
        <p:nvSpPr>
          <p:cNvPr id="9" name="TextBox 8">
            <a:extLst>
              <a:ext uri="{FF2B5EF4-FFF2-40B4-BE49-F238E27FC236}">
                <a16:creationId xmlns:a16="http://schemas.microsoft.com/office/drawing/2014/main" id="{2356700F-A37B-49B9-B5E0-88F52D3215A1}"/>
              </a:ext>
            </a:extLst>
          </p:cNvPr>
          <p:cNvSpPr txBox="1"/>
          <p:nvPr/>
        </p:nvSpPr>
        <p:spPr>
          <a:xfrm>
            <a:off x="6611048" y="5972962"/>
            <a:ext cx="5580952" cy="523220"/>
          </a:xfrm>
          <a:prstGeom prst="rect">
            <a:avLst/>
          </a:prstGeom>
          <a:noFill/>
        </p:spPr>
        <p:txBody>
          <a:bodyPr wrap="square" rtlCol="0">
            <a:spAutoFit/>
          </a:bodyPr>
          <a:lstStyle/>
          <a:p>
            <a:pPr algn="r" eaLnBrk="1" hangingPunct="1">
              <a:lnSpc>
                <a:spcPct val="100000"/>
              </a:lnSpc>
              <a:spcBef>
                <a:spcPts val="0"/>
              </a:spcBef>
              <a:spcAft>
                <a:spcPts val="0"/>
              </a:spcAft>
            </a:pPr>
            <a:r>
              <a:rPr lang="en-GB" sz="1400" b="1" dirty="0">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Do luchd-ionnsachaidh na h-Alba, le luchd-foghlaim Alba </a:t>
            </a:r>
          </a:p>
        </p:txBody>
      </p:sp>
    </p:spTree>
    <p:extLst>
      <p:ext uri="{BB962C8B-B14F-4D97-AF65-F5344CB8AC3E}">
        <p14:creationId xmlns:p14="http://schemas.microsoft.com/office/powerpoint/2010/main" val="171742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7A2C165-F74C-445D-9414-97D0376930EA}"/>
              </a:ext>
            </a:extLst>
          </p:cNvPr>
          <p:cNvSpPr>
            <a:spLocks noGrp="1"/>
          </p:cNvSpPr>
          <p:nvPr>
            <p:ph type="title"/>
          </p:nvPr>
        </p:nvSpPr>
        <p:spPr>
          <a:xfrm>
            <a:off x="602531" y="381443"/>
            <a:ext cx="3302204" cy="483531"/>
          </a:xfrm>
        </p:spPr>
        <p:txBody>
          <a:bodyPr anchor="t"/>
          <a:lstStyle/>
          <a:p>
            <a:r>
              <a:rPr lang="en-GB" sz="3200" dirty="0"/>
              <a:t>Entitlements</a:t>
            </a:r>
            <a:br>
              <a:rPr lang="en-GB" sz="3200" dirty="0"/>
            </a:br>
            <a:br>
              <a:rPr lang="en-GB" sz="3200" b="0" dirty="0">
                <a:solidFill>
                  <a:schemeClr val="tx1">
                    <a:lumMod val="75000"/>
                    <a:lumOff val="25000"/>
                  </a:schemeClr>
                </a:solidFill>
              </a:rPr>
            </a:br>
            <a:br>
              <a:rPr lang="en-GB" sz="3200" b="0" dirty="0">
                <a:solidFill>
                  <a:schemeClr val="tx1">
                    <a:lumMod val="75000"/>
                    <a:lumOff val="25000"/>
                  </a:schemeClr>
                </a:solidFill>
              </a:rPr>
            </a:br>
            <a:br>
              <a:rPr lang="en-GB" sz="3200" b="0" dirty="0">
                <a:solidFill>
                  <a:schemeClr val="tx1">
                    <a:lumMod val="75000"/>
                    <a:lumOff val="25000"/>
                  </a:schemeClr>
                </a:solidFill>
              </a:rPr>
            </a:br>
            <a:r>
              <a:rPr lang="en-GB" sz="3200" b="0" dirty="0">
                <a:solidFill>
                  <a:schemeClr val="tx1">
                    <a:lumMod val="75000"/>
                    <a:lumOff val="25000"/>
                  </a:schemeClr>
                </a:solidFill>
              </a:rPr>
              <a:t> </a:t>
            </a:r>
          </a:p>
        </p:txBody>
      </p:sp>
      <p:sp>
        <p:nvSpPr>
          <p:cNvPr id="5" name="TextBox 4"/>
          <p:cNvSpPr txBox="1"/>
          <p:nvPr/>
        </p:nvSpPr>
        <p:spPr>
          <a:xfrm>
            <a:off x="570815" y="1235767"/>
            <a:ext cx="10723261" cy="1482393"/>
          </a:xfrm>
          <a:prstGeom prst="rect">
            <a:avLst/>
          </a:prstGeom>
          <a:noFill/>
        </p:spPr>
        <p:txBody>
          <a:bodyPr wrap="square" rtlCol="0">
            <a:spAutoFit/>
          </a:bodyPr>
          <a:lstStyle/>
          <a:p>
            <a:pPr>
              <a:lnSpc>
                <a:spcPct val="130000"/>
              </a:lnSpc>
            </a:pPr>
            <a:r>
              <a:rPr lang="en-GB" sz="2400" dirty="0">
                <a:solidFill>
                  <a:schemeClr val="tx1">
                    <a:lumMod val="85000"/>
                    <a:lumOff val="15000"/>
                  </a:schemeClr>
                </a:solidFill>
                <a:latin typeface="Segoe UI" panose="020B0502040204020203" pitchFamily="34" charset="0"/>
                <a:cs typeface="Segoe UI" panose="020B0502040204020203" pitchFamily="34" charset="0"/>
              </a:rPr>
              <a:t>All children and young people have entitlements to access the curriculum. However, those who have a disability – hidden or visible, have additional legal entitlements to ensure that they can inclusively access:</a:t>
            </a:r>
            <a:endParaRPr lang="en-GB" sz="2400" b="1" dirty="0">
              <a:solidFill>
                <a:srgbClr val="00ABB5"/>
              </a:solidFill>
              <a:latin typeface="Segoe UI" panose="020B0502040204020203" pitchFamily="34" charset="0"/>
              <a:cs typeface="Segoe UI" panose="020B0502040204020203" pitchFamily="34" charset="0"/>
            </a:endParaRPr>
          </a:p>
        </p:txBody>
      </p:sp>
      <p:sp>
        <p:nvSpPr>
          <p:cNvPr id="3" name="TextBox 2">
            <a:extLst>
              <a:ext uri="{FF2B5EF4-FFF2-40B4-BE49-F238E27FC236}">
                <a16:creationId xmlns:a16="http://schemas.microsoft.com/office/drawing/2014/main" id="{7DE01CB3-399B-448F-BA8C-BCD4C0CD4010}"/>
              </a:ext>
            </a:extLst>
          </p:cNvPr>
          <p:cNvSpPr txBox="1"/>
          <p:nvPr/>
        </p:nvSpPr>
        <p:spPr>
          <a:xfrm>
            <a:off x="457896" y="3184327"/>
            <a:ext cx="11498646" cy="3046988"/>
          </a:xfrm>
          <a:prstGeom prst="rect">
            <a:avLst/>
          </a:prstGeom>
          <a:noFill/>
        </p:spPr>
        <p:txBody>
          <a:bodyPr wrap="square" rtlCol="0">
            <a:spAutoFit/>
          </a:bodyPr>
          <a:lstStyle/>
          <a:p>
            <a:pPr marL="285750" indent="-285750">
              <a:buFont typeface="Arial" panose="020B0604020202020204" pitchFamily="34" charset="0"/>
              <a:buChar char="•"/>
            </a:pPr>
            <a:r>
              <a:rPr lang="en-GB" sz="2400" dirty="0">
                <a:solidFill>
                  <a:schemeClr val="tx1">
                    <a:lumMod val="85000"/>
                    <a:lumOff val="15000"/>
                  </a:schemeClr>
                </a:solidFill>
                <a:latin typeface="Segoe UI" panose="020B0502040204020203" pitchFamily="34" charset="0"/>
                <a:cs typeface="Segoe UI" panose="020B0502040204020203" pitchFamily="34" charset="0"/>
              </a:rPr>
              <a:t>T</a:t>
            </a:r>
            <a:r>
              <a:rPr lang="en-GB" sz="2400" b="0" dirty="0">
                <a:solidFill>
                  <a:schemeClr val="tx1">
                    <a:lumMod val="85000"/>
                    <a:lumOff val="15000"/>
                  </a:schemeClr>
                </a:solidFill>
                <a:latin typeface="Segoe UI" panose="020B0502040204020203" pitchFamily="34" charset="0"/>
                <a:cs typeface="Segoe UI" panose="020B0502040204020203" pitchFamily="34" charset="0"/>
              </a:rPr>
              <a:t>he Physical building/buildings </a:t>
            </a:r>
            <a:r>
              <a:rPr lang="en-GB" sz="2400" dirty="0">
                <a:solidFill>
                  <a:schemeClr val="tx1">
                    <a:lumMod val="85000"/>
                    <a:lumOff val="15000"/>
                  </a:schemeClr>
                </a:solidFill>
                <a:latin typeface="Segoe UI" panose="020B0502040204020203" pitchFamily="34" charset="0"/>
                <a:cs typeface="Segoe UI" panose="020B0502040204020203" pitchFamily="34" charset="0"/>
              </a:rPr>
              <a:t>that </a:t>
            </a:r>
            <a:r>
              <a:rPr lang="en-GB" sz="2400" b="0" dirty="0">
                <a:solidFill>
                  <a:schemeClr val="tx1">
                    <a:lumMod val="85000"/>
                    <a:lumOff val="15000"/>
                  </a:schemeClr>
                </a:solidFill>
                <a:latin typeface="Segoe UI" panose="020B0502040204020203" pitchFamily="34" charset="0"/>
                <a:cs typeface="Segoe UI" panose="020B0502040204020203" pitchFamily="34" charset="0"/>
              </a:rPr>
              <a:t>their learning is provided in – this includes areas their peers access – classrooms – including practical classes, communal areas</a:t>
            </a:r>
            <a:r>
              <a:rPr lang="en-GB" sz="2400" dirty="0">
                <a:solidFill>
                  <a:schemeClr val="tx1">
                    <a:lumMod val="85000"/>
                    <a:lumOff val="15000"/>
                  </a:schemeClr>
                </a:solidFill>
                <a:latin typeface="Segoe UI" panose="020B0502040204020203" pitchFamily="34" charset="0"/>
                <a:cs typeface="Segoe UI" panose="020B0502040204020203" pitchFamily="34" charset="0"/>
              </a:rPr>
              <a:t>, </a:t>
            </a:r>
            <a:r>
              <a:rPr lang="en-GB" sz="2400" b="0" dirty="0">
                <a:solidFill>
                  <a:schemeClr val="tx1">
                    <a:lumMod val="85000"/>
                    <a:lumOff val="15000"/>
                  </a:schemeClr>
                </a:solidFill>
                <a:latin typeface="Segoe UI" panose="020B0502040204020203" pitchFamily="34" charset="0"/>
                <a:cs typeface="Segoe UI" panose="020B0502040204020203" pitchFamily="34" charset="0"/>
              </a:rPr>
              <a:t>social spaces</a:t>
            </a:r>
            <a:r>
              <a:rPr lang="en-GB" sz="2400" dirty="0">
                <a:solidFill>
                  <a:schemeClr val="tx1">
                    <a:lumMod val="85000"/>
                    <a:lumOff val="15000"/>
                  </a:schemeClr>
                </a:solidFill>
                <a:latin typeface="Segoe UI" panose="020B0502040204020203" pitchFamily="34" charset="0"/>
                <a:cs typeface="Segoe UI" panose="020B0502040204020203" pitchFamily="34" charset="0"/>
              </a:rPr>
              <a:t> and inclusion</a:t>
            </a:r>
            <a:r>
              <a:rPr lang="en-GB" sz="2400" b="0" dirty="0">
                <a:solidFill>
                  <a:schemeClr val="tx1">
                    <a:lumMod val="85000"/>
                    <a:lumOff val="15000"/>
                  </a:schemeClr>
                </a:solidFill>
                <a:latin typeface="Segoe UI" panose="020B0502040204020203" pitchFamily="34" charset="0"/>
                <a:cs typeface="Segoe UI" panose="020B0502040204020203" pitchFamily="34" charset="0"/>
              </a:rPr>
              <a:t> on trips and excursions. </a:t>
            </a:r>
          </a:p>
          <a:p>
            <a:pPr marL="285750" indent="-285750">
              <a:buFont typeface="Arial" panose="020B0604020202020204" pitchFamily="34" charset="0"/>
              <a:buChar char="•"/>
            </a:pPr>
            <a:endParaRPr lang="en-GB" sz="2400" b="0" dirty="0">
              <a:solidFill>
                <a:schemeClr val="tx1">
                  <a:lumMod val="85000"/>
                  <a:lumOff val="15000"/>
                </a:schemeClr>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2400" b="0" dirty="0">
                <a:solidFill>
                  <a:schemeClr val="tx1">
                    <a:lumMod val="85000"/>
                    <a:lumOff val="15000"/>
                  </a:schemeClr>
                </a:solidFill>
                <a:latin typeface="Segoe UI" panose="020B0502040204020203" pitchFamily="34" charset="0"/>
                <a:cs typeface="Segoe UI" panose="020B0502040204020203" pitchFamily="34" charset="0"/>
              </a:rPr>
              <a:t>Communication shared within and through the establishment</a:t>
            </a:r>
          </a:p>
          <a:p>
            <a:endParaRPr lang="en-GB" sz="2400" b="0" dirty="0">
              <a:solidFill>
                <a:schemeClr val="tx1">
                  <a:lumMod val="85000"/>
                  <a:lumOff val="15000"/>
                </a:schemeClr>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2400" dirty="0">
                <a:solidFill>
                  <a:schemeClr val="tx1">
                    <a:lumMod val="85000"/>
                    <a:lumOff val="15000"/>
                  </a:schemeClr>
                </a:solidFill>
                <a:latin typeface="Segoe UI" panose="020B0502040204020203" pitchFamily="34" charset="0"/>
                <a:cs typeface="Segoe UI" panose="020B0502040204020203" pitchFamily="34" charset="0"/>
              </a:rPr>
              <a:t>C</a:t>
            </a:r>
            <a:r>
              <a:rPr lang="en-GB" sz="2400" b="0" dirty="0">
                <a:solidFill>
                  <a:schemeClr val="tx1">
                    <a:lumMod val="85000"/>
                    <a:lumOff val="15000"/>
                  </a:schemeClr>
                </a:solidFill>
                <a:latin typeface="Segoe UI" panose="020B0502040204020203" pitchFamily="34" charset="0"/>
                <a:cs typeface="Segoe UI" panose="020B0502040204020203" pitchFamily="34" charset="0"/>
              </a:rPr>
              <a:t>urriculum ( which is the totality of all experiences)</a:t>
            </a:r>
          </a:p>
          <a:p>
            <a:pPr marL="285750" indent="-285750">
              <a:buFont typeface="Arial" panose="020B0604020202020204" pitchFamily="34" charset="0"/>
              <a:buChar char="•"/>
            </a:pPr>
            <a:endParaRPr lang="en-GB" sz="2400" dirty="0">
              <a:solidFill>
                <a:schemeClr val="tx1">
                  <a:lumMod val="75000"/>
                  <a:lumOff val="25000"/>
                </a:schemeClr>
              </a:solidFill>
              <a:latin typeface="Segoe UI" panose="020B0502040204020203" pitchFamily="34" charset="0"/>
              <a:cs typeface="Segoe UI" panose="020B0502040204020203" pitchFamily="34" charset="0"/>
            </a:endParaRPr>
          </a:p>
        </p:txBody>
      </p:sp>
      <p:pic>
        <p:nvPicPr>
          <p:cNvPr id="2" name="Picture 1" descr="This is the Education Scotland, Inclusion, Wellbeing and Equalities logo. It is  blue green and yellow. ">
            <a:extLst>
              <a:ext uri="{FF2B5EF4-FFF2-40B4-BE49-F238E27FC236}">
                <a16:creationId xmlns:a16="http://schemas.microsoft.com/office/drawing/2014/main" id="{BD52C102-36D0-EF2F-2E8F-F5CE9DBB1AB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999491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7A2C165-F74C-445D-9414-97D0376930EA}"/>
              </a:ext>
            </a:extLst>
          </p:cNvPr>
          <p:cNvSpPr>
            <a:spLocks noGrp="1"/>
          </p:cNvSpPr>
          <p:nvPr>
            <p:ph type="title"/>
          </p:nvPr>
        </p:nvSpPr>
        <p:spPr>
          <a:xfrm>
            <a:off x="663017" y="422487"/>
            <a:ext cx="8864041" cy="862616"/>
          </a:xfrm>
        </p:spPr>
        <p:txBody>
          <a:bodyPr anchor="t"/>
          <a:lstStyle/>
          <a:p>
            <a:pPr>
              <a:lnSpc>
                <a:spcPct val="130000"/>
              </a:lnSpc>
            </a:pPr>
            <a:r>
              <a:rPr lang="en-GB" sz="2800" dirty="0"/>
              <a:t>Areas for consideration to support all learners </a:t>
            </a:r>
            <a:br>
              <a:rPr lang="en-GB" sz="2800" dirty="0"/>
            </a:br>
            <a:br>
              <a:rPr lang="en-GB" sz="2800" b="0" dirty="0">
                <a:solidFill>
                  <a:schemeClr val="tx1">
                    <a:lumMod val="85000"/>
                    <a:lumOff val="15000"/>
                  </a:schemeClr>
                </a:solidFill>
              </a:rPr>
            </a:br>
            <a:br>
              <a:rPr lang="en-GB" sz="2800" b="0" dirty="0">
                <a:solidFill>
                  <a:schemeClr val="tx1">
                    <a:lumMod val="85000"/>
                    <a:lumOff val="15000"/>
                  </a:schemeClr>
                </a:solidFill>
              </a:rPr>
            </a:br>
            <a:br>
              <a:rPr lang="en-GB" sz="2800" b="0" dirty="0">
                <a:solidFill>
                  <a:schemeClr val="tx1">
                    <a:lumMod val="75000"/>
                    <a:lumOff val="25000"/>
                  </a:schemeClr>
                </a:solidFill>
              </a:rPr>
            </a:br>
            <a:br>
              <a:rPr lang="en-GB" sz="2800" b="0" dirty="0">
                <a:solidFill>
                  <a:schemeClr val="tx1">
                    <a:lumMod val="75000"/>
                    <a:lumOff val="25000"/>
                  </a:schemeClr>
                </a:solidFill>
              </a:rPr>
            </a:br>
            <a:r>
              <a:rPr lang="en-GB" sz="2800" b="0" dirty="0">
                <a:solidFill>
                  <a:schemeClr val="tx1">
                    <a:lumMod val="75000"/>
                    <a:lumOff val="25000"/>
                  </a:schemeClr>
                </a:solidFill>
              </a:rPr>
              <a:t> </a:t>
            </a:r>
          </a:p>
        </p:txBody>
      </p:sp>
      <p:sp>
        <p:nvSpPr>
          <p:cNvPr id="10" name="TextBox 9">
            <a:extLst>
              <a:ext uri="{FF2B5EF4-FFF2-40B4-BE49-F238E27FC236}">
                <a16:creationId xmlns:a16="http://schemas.microsoft.com/office/drawing/2014/main" id="{C7B03EBE-3DE5-0038-384D-C01734D2617F}"/>
              </a:ext>
            </a:extLst>
          </p:cNvPr>
          <p:cNvSpPr txBox="1"/>
          <p:nvPr/>
        </p:nvSpPr>
        <p:spPr>
          <a:xfrm>
            <a:off x="642551" y="1470453"/>
            <a:ext cx="10107827" cy="3250121"/>
          </a:xfrm>
          <a:prstGeom prst="rect">
            <a:avLst/>
          </a:prstGeom>
          <a:noFill/>
        </p:spPr>
        <p:txBody>
          <a:bodyPr wrap="square" lIns="91440" tIns="45720" rIns="91440" bIns="45720" rtlCol="0" anchor="t">
            <a:spAutoFit/>
          </a:bodyPr>
          <a:lstStyle/>
          <a:p>
            <a:pPr>
              <a:lnSpc>
                <a:spcPct val="130000"/>
              </a:lnSpc>
            </a:pPr>
            <a:r>
              <a:rPr lang="en-GB" sz="2400" dirty="0">
                <a:latin typeface="Segoe UI" panose="020B0502040204020203" pitchFamily="34" charset="0"/>
                <a:cs typeface="Segoe UI" panose="020B0502040204020203" pitchFamily="34" charset="0"/>
              </a:rPr>
              <a:t>Use the three accessibility entitlements shared on the previous slide as a baseline for all learners. This learner centred approach:</a:t>
            </a:r>
          </a:p>
          <a:p>
            <a:pPr>
              <a:lnSpc>
                <a:spcPct val="130000"/>
              </a:lnSpc>
            </a:pPr>
            <a:endParaRPr lang="en-GB" sz="2400" dirty="0">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sz="2400" dirty="0">
                <a:latin typeface="Segoe UI"/>
                <a:cs typeface="Segoe UI"/>
              </a:rPr>
              <a:t>Increases independence, reduces stigma, distress and dysregulation. </a:t>
            </a:r>
          </a:p>
          <a:p>
            <a:pPr marL="285750" lvl="0" indent="-285750">
              <a:lnSpc>
                <a:spcPct val="130000"/>
              </a:lnSpc>
              <a:buFont typeface="Arial" panose="020B0604020202020204" pitchFamily="34" charset="0"/>
              <a:buChar char="•"/>
            </a:pPr>
            <a:r>
              <a:rPr lang="en-GB" sz="2400" dirty="0">
                <a:latin typeface="Segoe UI"/>
                <a:cs typeface="Segoe UI"/>
              </a:rPr>
              <a:t>Saves educators planning, preparation and teaching time.</a:t>
            </a:r>
            <a:endParaRPr lang="en-GB" sz="2400" dirty="0">
              <a:latin typeface="Segoe UI" panose="020B0502040204020203" pitchFamily="34" charset="0"/>
              <a:cs typeface="Segoe UI" panose="020B0502040204020203" pitchFamily="34" charset="0"/>
            </a:endParaRPr>
          </a:p>
          <a:p>
            <a:pPr marL="285750" lvl="0" indent="-285750">
              <a:lnSpc>
                <a:spcPct val="130000"/>
              </a:lnSpc>
              <a:buFont typeface="Arial" panose="020B0604020202020204" pitchFamily="34" charset="0"/>
              <a:buChar char="•"/>
            </a:pPr>
            <a:r>
              <a:rPr lang="en-GB" sz="2400" dirty="0">
                <a:latin typeface="Segoe UI" panose="020B0502040204020203" pitchFamily="34" charset="0"/>
                <a:cs typeface="Segoe UI" panose="020B0502040204020203" pitchFamily="34" charset="0"/>
              </a:rPr>
              <a:t>Is more cost effective, reducing the requirement ‘retro-fitting’.</a:t>
            </a:r>
          </a:p>
          <a:p>
            <a:endParaRPr lang="en-GB" dirty="0"/>
          </a:p>
        </p:txBody>
      </p:sp>
      <p:pic>
        <p:nvPicPr>
          <p:cNvPr id="7" name="Picture 6" descr="This is the Education Scotland, Inclusion, Wellbeing and Equalities logo. It is  blue green and yellow. ">
            <a:extLst>
              <a:ext uri="{FF2B5EF4-FFF2-40B4-BE49-F238E27FC236}">
                <a16:creationId xmlns:a16="http://schemas.microsoft.com/office/drawing/2014/main" id="{840BF458-A2D7-0DC2-06D4-A5B4228E54C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871613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4C379B8-5FD1-8EC4-A359-72E94DF6BF7A}"/>
              </a:ext>
            </a:extLst>
          </p:cNvPr>
          <p:cNvSpPr>
            <a:spLocks noGrp="1"/>
          </p:cNvSpPr>
          <p:nvPr>
            <p:ph type="title"/>
          </p:nvPr>
        </p:nvSpPr>
        <p:spPr>
          <a:xfrm>
            <a:off x="1864958" y="523834"/>
            <a:ext cx="2093267" cy="603510"/>
          </a:xfrm>
        </p:spPr>
        <p:txBody>
          <a:bodyPr/>
          <a:lstStyle/>
          <a:p>
            <a:pPr lvl="0" eaLnBrk="0" hangingPunct="0">
              <a:tabLst>
                <a:tab pos="457200" algn="l"/>
                <a:tab pos="914400" algn="l"/>
                <a:tab pos="1371600" algn="l"/>
                <a:tab pos="1828800" algn="l"/>
                <a:tab pos="2971800" algn="l"/>
                <a:tab pos="3429000" algn="l"/>
                <a:tab pos="5715000" algn="r"/>
              </a:tabLst>
            </a:pPr>
            <a:r>
              <a:rPr lang="en-GB" altLang="en-US" sz="2800" cap="none" dirty="0"/>
              <a:t>Reflection</a:t>
            </a:r>
          </a:p>
        </p:txBody>
      </p:sp>
      <p:pic>
        <p:nvPicPr>
          <p:cNvPr id="3" name="Picture 2" descr="This image represents a reflective activity. It is of 2 icons representing people next to a large question mark.   ">
            <a:extLst>
              <a:ext uri="{FF2B5EF4-FFF2-40B4-BE49-F238E27FC236}">
                <a16:creationId xmlns:a16="http://schemas.microsoft.com/office/drawing/2014/main" id="{E4792EE7-5438-D9FF-02F7-611B8EC5E39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0483" y="484839"/>
            <a:ext cx="1099849" cy="1010162"/>
          </a:xfrm>
          <a:prstGeom prst="rect">
            <a:avLst/>
          </a:prstGeom>
        </p:spPr>
      </p:pic>
      <p:sp>
        <p:nvSpPr>
          <p:cNvPr id="6" name="Rectangle 3">
            <a:extLst>
              <a:ext uri="{FF2B5EF4-FFF2-40B4-BE49-F238E27FC236}">
                <a16:creationId xmlns:a16="http://schemas.microsoft.com/office/drawing/2014/main" id="{52E00911-2F8C-49CC-A81C-F9652C78A5A2}"/>
              </a:ext>
            </a:extLst>
          </p:cNvPr>
          <p:cNvSpPr>
            <a:spLocks noChangeArrowheads="1"/>
          </p:cNvSpPr>
          <p:nvPr/>
        </p:nvSpPr>
        <p:spPr bwMode="auto">
          <a:xfrm>
            <a:off x="550640" y="2373054"/>
            <a:ext cx="11089425" cy="3403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30000"/>
              </a:lnSpc>
              <a:spcBef>
                <a:spcPct val="0"/>
              </a:spcBef>
              <a:spcAft>
                <a:spcPct val="0"/>
              </a:spcAft>
              <a:buClrTx/>
              <a:buSzTx/>
              <a:buFontTx/>
              <a:buNone/>
              <a:tabLst>
                <a:tab pos="457200" algn="l"/>
                <a:tab pos="914400" algn="l"/>
                <a:tab pos="1371600" algn="l"/>
                <a:tab pos="1828800" algn="l"/>
                <a:tab pos="2971800" algn="l"/>
                <a:tab pos="3429000" algn="l"/>
                <a:tab pos="5715000" algn="r"/>
              </a:tabLst>
            </a:pPr>
            <a:r>
              <a:rPr lang="en-GB" altLang="en-US" sz="2400" dirty="0">
                <a:solidFill>
                  <a:schemeClr val="tx1">
                    <a:lumMod val="85000"/>
                    <a:lumOff val="15000"/>
                  </a:schemeClr>
                </a:solidFill>
                <a:latin typeface="Segoe UI" panose="020B0502040204020203" pitchFamily="34" charset="0"/>
                <a:cs typeface="Segoe UI" panose="020B0502040204020203" pitchFamily="34" charset="0"/>
              </a:rPr>
              <a:t>In your setting, what approaches used to ensure all children and young people can access the: </a:t>
            </a:r>
          </a:p>
          <a:p>
            <a:pPr marL="285750" indent="-285750">
              <a:lnSpc>
                <a:spcPct val="130000"/>
              </a:lnSpc>
              <a:buFont typeface="Arial" panose="020B0604020202020204" pitchFamily="34" charset="0"/>
              <a:buChar char="•"/>
            </a:pPr>
            <a:r>
              <a:rPr lang="en-GB" sz="2400" dirty="0">
                <a:solidFill>
                  <a:schemeClr val="tx1">
                    <a:lumMod val="85000"/>
                    <a:lumOff val="15000"/>
                  </a:schemeClr>
                </a:solidFill>
                <a:latin typeface="Segoe UI" panose="020B0502040204020203" pitchFamily="34" charset="0"/>
                <a:cs typeface="Segoe UI" panose="020B0502040204020203" pitchFamily="34" charset="0"/>
              </a:rPr>
              <a:t>T</a:t>
            </a:r>
            <a:r>
              <a:rPr lang="en-GB" sz="2400" b="0" dirty="0">
                <a:solidFill>
                  <a:schemeClr val="tx1">
                    <a:lumMod val="85000"/>
                    <a:lumOff val="15000"/>
                  </a:schemeClr>
                </a:solidFill>
                <a:latin typeface="Segoe UI" panose="020B0502040204020203" pitchFamily="34" charset="0"/>
                <a:cs typeface="Segoe UI" panose="020B0502040204020203" pitchFamily="34" charset="0"/>
              </a:rPr>
              <a:t>he physical building/buildings</a:t>
            </a:r>
          </a:p>
          <a:p>
            <a:pPr marL="285750" indent="-285750">
              <a:lnSpc>
                <a:spcPct val="130000"/>
              </a:lnSpc>
              <a:buFont typeface="Arial" panose="020B0604020202020204" pitchFamily="34" charset="0"/>
              <a:buChar char="•"/>
            </a:pPr>
            <a:r>
              <a:rPr lang="en-GB" sz="2400" b="0" dirty="0">
                <a:solidFill>
                  <a:schemeClr val="tx1">
                    <a:lumMod val="85000"/>
                    <a:lumOff val="15000"/>
                  </a:schemeClr>
                </a:solidFill>
                <a:latin typeface="Segoe UI" panose="020B0502040204020203" pitchFamily="34" charset="0"/>
                <a:cs typeface="Segoe UI" panose="020B0502040204020203" pitchFamily="34" charset="0"/>
              </a:rPr>
              <a:t>Communication</a:t>
            </a:r>
          </a:p>
          <a:p>
            <a:pPr marL="285750" indent="-285750">
              <a:lnSpc>
                <a:spcPct val="130000"/>
              </a:lnSpc>
              <a:buFont typeface="Arial" panose="020B0604020202020204" pitchFamily="34" charset="0"/>
              <a:buChar char="•"/>
            </a:pPr>
            <a:r>
              <a:rPr lang="en-GB" sz="2400" dirty="0">
                <a:solidFill>
                  <a:schemeClr val="tx1">
                    <a:lumMod val="85000"/>
                    <a:lumOff val="15000"/>
                  </a:schemeClr>
                </a:solidFill>
                <a:latin typeface="Segoe UI" panose="020B0502040204020203" pitchFamily="34" charset="0"/>
                <a:cs typeface="Segoe UI" panose="020B0502040204020203" pitchFamily="34" charset="0"/>
              </a:rPr>
              <a:t>C</a:t>
            </a:r>
            <a:r>
              <a:rPr lang="en-GB" sz="2400" b="0" dirty="0">
                <a:solidFill>
                  <a:schemeClr val="tx1">
                    <a:lumMod val="85000"/>
                    <a:lumOff val="15000"/>
                  </a:schemeClr>
                </a:solidFill>
                <a:latin typeface="Segoe UI" panose="020B0502040204020203" pitchFamily="34" charset="0"/>
                <a:cs typeface="Segoe UI" panose="020B0502040204020203" pitchFamily="34" charset="0"/>
              </a:rPr>
              <a:t>urriculum</a:t>
            </a:r>
            <a:endParaRPr lang="en-GB" sz="2400" dirty="0">
              <a:solidFill>
                <a:schemeClr val="tx1">
                  <a:lumMod val="85000"/>
                  <a:lumOff val="15000"/>
                </a:schemeClr>
              </a:solidFill>
              <a:latin typeface="Segoe UI" panose="020B0502040204020203" pitchFamily="34" charset="0"/>
              <a:cs typeface="Segoe UI" panose="020B0502040204020203" pitchFamily="34" charset="0"/>
            </a:endParaRPr>
          </a:p>
          <a:p>
            <a:pPr marL="0" marR="0" lvl="0" indent="0" algn="l" defTabSz="914400" rtl="0" eaLnBrk="0" fontAlgn="base" latinLnBrk="0" hangingPunct="0">
              <a:lnSpc>
                <a:spcPct val="130000"/>
              </a:lnSpc>
              <a:spcBef>
                <a:spcPct val="0"/>
              </a:spcBef>
              <a:spcAft>
                <a:spcPct val="0"/>
              </a:spcAft>
              <a:buClrTx/>
              <a:buSzTx/>
              <a:buFontTx/>
              <a:buNone/>
              <a:tabLst>
                <a:tab pos="457200" algn="l"/>
                <a:tab pos="914400" algn="l"/>
                <a:tab pos="1371600" algn="l"/>
                <a:tab pos="1828800" algn="l"/>
                <a:tab pos="2971800" algn="l"/>
                <a:tab pos="3429000" algn="l"/>
                <a:tab pos="5715000" algn="r"/>
              </a:tabLst>
            </a:pPr>
            <a:r>
              <a:rPr lang="en-GB" altLang="en-US" sz="2400" dirty="0">
                <a:solidFill>
                  <a:schemeClr val="tx1">
                    <a:lumMod val="85000"/>
                    <a:lumOff val="15000"/>
                  </a:schemeClr>
                </a:solidFill>
                <a:latin typeface="Segoe UI" panose="020B0502040204020203" pitchFamily="34" charset="0"/>
                <a:cs typeface="Segoe UI" panose="020B0502040204020203" pitchFamily="34" charset="0"/>
              </a:rPr>
              <a:t>  </a:t>
            </a:r>
          </a:p>
          <a:p>
            <a:pPr marL="0" marR="0" lvl="0" indent="0" algn="l" defTabSz="914400" rtl="0" eaLnBrk="0" fontAlgn="base" latinLnBrk="0" hangingPunct="0">
              <a:lnSpc>
                <a:spcPct val="130000"/>
              </a:lnSpc>
              <a:spcBef>
                <a:spcPct val="0"/>
              </a:spcBef>
              <a:spcAft>
                <a:spcPct val="0"/>
              </a:spcAft>
              <a:buClrTx/>
              <a:buSzTx/>
              <a:buFontTx/>
              <a:buNone/>
              <a:tabLst>
                <a:tab pos="457200" algn="l"/>
                <a:tab pos="914400" algn="l"/>
                <a:tab pos="1371600" algn="l"/>
                <a:tab pos="1828800" algn="l"/>
                <a:tab pos="2971800" algn="l"/>
                <a:tab pos="3429000" algn="l"/>
                <a:tab pos="5715000" algn="r"/>
              </a:tabLst>
            </a:pPr>
            <a:r>
              <a:rPr kumimoji="0" lang="en-GB" altLang="en-US" sz="2400" b="0" i="0" u="none" strike="noStrike" cap="none" normalizeH="0" baseline="0" dirty="0">
                <a:ln>
                  <a:noFill/>
                </a:ln>
                <a:solidFill>
                  <a:schemeClr val="tx1">
                    <a:lumMod val="85000"/>
                    <a:lumOff val="15000"/>
                  </a:schemeClr>
                </a:solidFill>
                <a:effectLst/>
                <a:latin typeface="Segoe UI" panose="020B0502040204020203" pitchFamily="34" charset="0"/>
                <a:cs typeface="Segoe UI" panose="020B0502040204020203" pitchFamily="34" charset="0"/>
              </a:rPr>
              <a:t>How do you know if they are effective?</a:t>
            </a:r>
            <a:endParaRPr kumimoji="0" lang="en-GB" altLang="en-US" sz="1800" b="0" i="0" u="none" strike="noStrike" cap="none" normalizeH="0" baseline="0" dirty="0">
              <a:ln>
                <a:noFill/>
              </a:ln>
              <a:solidFill>
                <a:schemeClr val="tx1">
                  <a:lumMod val="85000"/>
                  <a:lumOff val="15000"/>
                </a:schemeClr>
              </a:solidFill>
              <a:effectLst/>
              <a:latin typeface="Arial" panose="020B0604020202020204" pitchFamily="34" charset="0"/>
            </a:endParaRPr>
          </a:p>
        </p:txBody>
      </p:sp>
      <p:pic>
        <p:nvPicPr>
          <p:cNvPr id="7" name="Picture 6" descr="This is the logo for Curriculum for Excellence under the text are eight multi coloured circles.  ">
            <a:extLst>
              <a:ext uri="{FF2B5EF4-FFF2-40B4-BE49-F238E27FC236}">
                <a16:creationId xmlns:a16="http://schemas.microsoft.com/office/drawing/2014/main" id="{A2379021-64BA-85C0-3EA1-6D91C65E4F5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3071" y="1581593"/>
            <a:ext cx="2510591" cy="507980"/>
          </a:xfrm>
          <a:prstGeom prst="rect">
            <a:avLst/>
          </a:prstGeom>
        </p:spPr>
      </p:pic>
      <p:pic>
        <p:nvPicPr>
          <p:cNvPr id="4" name="Picture 3" descr="This is the Education Scotland, Inclusion, Wellbeing and Equalities logo. It is  blue green and yellow. ">
            <a:extLst>
              <a:ext uri="{FF2B5EF4-FFF2-40B4-BE49-F238E27FC236}">
                <a16:creationId xmlns:a16="http://schemas.microsoft.com/office/drawing/2014/main" id="{46F9F6B4-166D-0B65-E380-188E29BE713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853154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7FE99-319D-498F-9487-BBEB42E17972}"/>
              </a:ext>
            </a:extLst>
          </p:cNvPr>
          <p:cNvSpPr>
            <a:spLocks noGrp="1"/>
          </p:cNvSpPr>
          <p:nvPr>
            <p:ph type="title"/>
          </p:nvPr>
        </p:nvSpPr>
        <p:spPr>
          <a:xfrm>
            <a:off x="616554" y="473339"/>
            <a:ext cx="10836972" cy="545531"/>
          </a:xfrm>
        </p:spPr>
        <p:txBody>
          <a:bodyPr anchor="t"/>
          <a:lstStyle/>
          <a:p>
            <a:r>
              <a:rPr kumimoji="0" lang="en-GB" altLang="en-US" sz="28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Disability in Context </a:t>
            </a:r>
            <a:br>
              <a:rPr kumimoji="0" lang="en-GB" altLang="en-US" sz="28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br>
            <a:br>
              <a:rPr lang="en-GB" sz="2800" dirty="0"/>
            </a:br>
            <a:endParaRPr lang="en-GB" sz="2800" dirty="0"/>
          </a:p>
        </p:txBody>
      </p:sp>
      <p:sp>
        <p:nvSpPr>
          <p:cNvPr id="5" name="Content Placeholder 4">
            <a:extLst>
              <a:ext uri="{FF2B5EF4-FFF2-40B4-BE49-F238E27FC236}">
                <a16:creationId xmlns:a16="http://schemas.microsoft.com/office/drawing/2014/main" id="{33E8882C-2967-4816-8A2F-C736EF3C888D}"/>
              </a:ext>
            </a:extLst>
          </p:cNvPr>
          <p:cNvSpPr>
            <a:spLocks noGrp="1"/>
          </p:cNvSpPr>
          <p:nvPr>
            <p:ph idx="1"/>
          </p:nvPr>
        </p:nvSpPr>
        <p:spPr>
          <a:xfrm>
            <a:off x="639502" y="963251"/>
            <a:ext cx="10817923" cy="4618399"/>
          </a:xfrm>
        </p:spPr>
        <p:txBody>
          <a:bodyPr/>
          <a:lstStyle/>
          <a:p>
            <a:pPr>
              <a:lnSpc>
                <a:spcPct val="130000"/>
              </a:lnSpc>
            </a:pPr>
            <a:r>
              <a:rPr lang="en-GB" sz="2400" dirty="0">
                <a:latin typeface="Segoe UI" panose="020B0502040204020203" pitchFamily="34" charset="0"/>
                <a:cs typeface="Segoe UI" panose="020B0502040204020203" pitchFamily="34" charset="0"/>
              </a:rPr>
              <a:t>Disability is defined in the Equality Act 2010 as: </a:t>
            </a:r>
          </a:p>
          <a:p>
            <a:pPr>
              <a:lnSpc>
                <a:spcPct val="130000"/>
              </a:lnSpc>
            </a:pPr>
            <a:endParaRPr lang="en-GB" sz="2400" dirty="0">
              <a:latin typeface="Segoe UI" panose="020B0502040204020203" pitchFamily="34" charset="0"/>
              <a:cs typeface="Segoe UI" panose="020B0502040204020203" pitchFamily="34" charset="0"/>
            </a:endParaRPr>
          </a:p>
          <a:p>
            <a:pPr>
              <a:lnSpc>
                <a:spcPct val="130000"/>
              </a:lnSpc>
            </a:pPr>
            <a:r>
              <a:rPr lang="en-GB" sz="2400" dirty="0">
                <a:latin typeface="Segoe UI" panose="020B0502040204020203" pitchFamily="34" charset="0"/>
                <a:cs typeface="Segoe UI" panose="020B0502040204020203" pitchFamily="34" charset="0"/>
              </a:rPr>
              <a:t>‘a long-term limiting mental or physical health condition, that has a substantial negative effect on your ability to do normal daily activities that has lasted, or is expected to last, more than 12 months’.</a:t>
            </a:r>
          </a:p>
          <a:p>
            <a:pPr>
              <a:lnSpc>
                <a:spcPct val="130000"/>
              </a:lnSpc>
            </a:pPr>
            <a:endParaRPr lang="en-GB" sz="2400" dirty="0">
              <a:latin typeface="Segoe UI" panose="020B0502040204020203" pitchFamily="34" charset="0"/>
              <a:cs typeface="Segoe UI" panose="020B0502040204020203" pitchFamily="34" charset="0"/>
            </a:endParaRPr>
          </a:p>
          <a:p>
            <a:pPr>
              <a:lnSpc>
                <a:spcPct val="130000"/>
              </a:lnSpc>
            </a:pPr>
            <a:r>
              <a:rPr lang="en-GB" sz="2400" dirty="0">
                <a:latin typeface="Segoe UI" panose="020B0502040204020203" pitchFamily="34" charset="0"/>
                <a:cs typeface="Segoe UI" panose="020B0502040204020203" pitchFamily="34" charset="0"/>
              </a:rPr>
              <a:t>This includes visible and hidden disabilities. A few examples are blindness and partial hearing, cystic fibrosis, cancer, autism, dyslexia, mental health conditions e.g. anorexia , depression, social anxiety. </a:t>
            </a:r>
          </a:p>
          <a:p>
            <a:pPr>
              <a:lnSpc>
                <a:spcPct val="130000"/>
              </a:lnSpc>
            </a:pPr>
            <a:endParaRPr lang="en-GB" sz="2400" dirty="0">
              <a:latin typeface="Segoe UI" panose="020B0502040204020203" pitchFamily="34" charset="0"/>
              <a:cs typeface="Segoe UI" panose="020B0502040204020203" pitchFamily="34" charset="0"/>
            </a:endParaRPr>
          </a:p>
          <a:p>
            <a:pPr>
              <a:lnSpc>
                <a:spcPct val="130000"/>
              </a:lnSpc>
            </a:pPr>
            <a:endParaRPr lang="en-GB" sz="2400" dirty="0">
              <a:latin typeface="Segoe UI" panose="020B0502040204020203" pitchFamily="34" charset="0"/>
              <a:cs typeface="Segoe UI" panose="020B0502040204020203" pitchFamily="34" charset="0"/>
            </a:endParaRPr>
          </a:p>
          <a:p>
            <a:pPr marL="342900" indent="-342900">
              <a:lnSpc>
                <a:spcPct val="130000"/>
              </a:lnSpc>
              <a:buFont typeface="Arial" panose="020B0604020202020204" pitchFamily="34" charset="0"/>
              <a:buChar char="•"/>
            </a:pPr>
            <a:endParaRPr lang="en-GB" sz="2400" dirty="0">
              <a:solidFill>
                <a:schemeClr val="tx1">
                  <a:lumMod val="85000"/>
                  <a:lumOff val="15000"/>
                </a:schemeClr>
              </a:solidFill>
              <a:latin typeface="Segoe UI" panose="020B0502040204020203" pitchFamily="34" charset="0"/>
              <a:cs typeface="Segoe UI" panose="020B0502040204020203" pitchFamily="34" charset="0"/>
            </a:endParaRPr>
          </a:p>
        </p:txBody>
      </p:sp>
      <p:pic>
        <p:nvPicPr>
          <p:cNvPr id="3" name="Picture 2" descr="This is the Education Scotland, Inclusion, Wellbeing and Equalities logo. It is  blue green and yellow. ">
            <a:extLst>
              <a:ext uri="{FF2B5EF4-FFF2-40B4-BE49-F238E27FC236}">
                <a16:creationId xmlns:a16="http://schemas.microsoft.com/office/drawing/2014/main" id="{F0D98FD5-1021-5BE0-C7B7-E301ACDC674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093161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7FE99-319D-498F-9487-BBEB42E17972}"/>
              </a:ext>
            </a:extLst>
          </p:cNvPr>
          <p:cNvSpPr>
            <a:spLocks noGrp="1"/>
          </p:cNvSpPr>
          <p:nvPr>
            <p:ph type="title"/>
          </p:nvPr>
        </p:nvSpPr>
        <p:spPr>
          <a:xfrm>
            <a:off x="677514" y="461147"/>
            <a:ext cx="10836972" cy="545531"/>
          </a:xfrm>
        </p:spPr>
        <p:txBody>
          <a:bodyPr anchor="t"/>
          <a:lstStyle/>
          <a:p>
            <a:r>
              <a:rPr kumimoji="0" lang="en-GB" altLang="en-US" sz="28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Accessibility</a:t>
            </a:r>
            <a:r>
              <a:rPr kumimoji="0" lang="en-GB" altLang="en-US" sz="2800" b="1" i="0" u="none" strike="noStrike" cap="none" normalizeH="0" dirty="0">
                <a:ln>
                  <a:noFill/>
                </a:ln>
                <a:effectLst/>
                <a:latin typeface="Calibri" panose="020F0502020204030204" pitchFamily="34" charset="0"/>
                <a:ea typeface="Calibri" panose="020F0502020204030204" pitchFamily="34" charset="0"/>
                <a:cs typeface="Times New Roman" panose="02020603050405020304" pitchFamily="18" charset="0"/>
              </a:rPr>
              <a:t> - </a:t>
            </a:r>
            <a:r>
              <a:rPr kumimoji="0" lang="en-GB" altLang="en-US" sz="28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Print Disability  </a:t>
            </a:r>
            <a:br>
              <a:rPr kumimoji="0" lang="en-GB" altLang="en-US" sz="28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br>
            <a:br>
              <a:rPr lang="en-GB" sz="2800" dirty="0"/>
            </a:br>
            <a:endParaRPr lang="en-GB" sz="2800" dirty="0"/>
          </a:p>
        </p:txBody>
      </p:sp>
      <p:sp>
        <p:nvSpPr>
          <p:cNvPr id="5" name="Content Placeholder 4">
            <a:extLst>
              <a:ext uri="{FF2B5EF4-FFF2-40B4-BE49-F238E27FC236}">
                <a16:creationId xmlns:a16="http://schemas.microsoft.com/office/drawing/2014/main" id="{33E8882C-2967-4816-8A2F-C736EF3C888D}"/>
              </a:ext>
            </a:extLst>
          </p:cNvPr>
          <p:cNvSpPr>
            <a:spLocks noGrp="1"/>
          </p:cNvSpPr>
          <p:nvPr>
            <p:ph idx="1"/>
          </p:nvPr>
        </p:nvSpPr>
        <p:spPr>
          <a:xfrm>
            <a:off x="632644" y="1076789"/>
            <a:ext cx="10817923" cy="4637449"/>
          </a:xfrm>
        </p:spPr>
        <p:txBody>
          <a:bodyPr/>
          <a:lstStyle/>
          <a:p>
            <a:r>
              <a:rPr lang="en-GB" sz="2400" b="1" dirty="0">
                <a:solidFill>
                  <a:schemeClr val="tx1">
                    <a:lumMod val="75000"/>
                    <a:lumOff val="25000"/>
                  </a:schemeClr>
                </a:solidFill>
                <a:latin typeface="Segoe UI" panose="020B0502040204020203" pitchFamily="34" charset="0"/>
                <a:cs typeface="Segoe UI" panose="020B0502040204020203" pitchFamily="34" charset="0"/>
              </a:rPr>
              <a:t>Who may have a print disability? </a:t>
            </a:r>
          </a:p>
          <a:p>
            <a:endParaRPr lang="en-GB" sz="2400" b="1" dirty="0">
              <a:solidFill>
                <a:schemeClr val="tx1">
                  <a:lumMod val="75000"/>
                  <a:lumOff val="25000"/>
                </a:schemeClr>
              </a:solidFill>
              <a:latin typeface="Segoe UI" panose="020B0502040204020203" pitchFamily="34" charset="0"/>
              <a:cs typeface="Segoe UI" panose="020B0502040204020203" pitchFamily="34" charset="0"/>
            </a:endParaRPr>
          </a:p>
          <a:p>
            <a:pPr>
              <a:lnSpc>
                <a:spcPct val="130000"/>
              </a:lnSpc>
              <a:spcBef>
                <a:spcPts val="0"/>
              </a:spcBef>
            </a:pPr>
            <a:r>
              <a:rPr lang="en-GB" sz="2400" dirty="0">
                <a:solidFill>
                  <a:schemeClr val="tx1">
                    <a:lumMod val="75000"/>
                    <a:lumOff val="25000"/>
                  </a:schemeClr>
                </a:solidFill>
                <a:latin typeface="Segoe UI" panose="020B0502040204020203" pitchFamily="34" charset="0"/>
                <a:cs typeface="Segoe UI" panose="020B0502040204020203" pitchFamily="34" charset="0"/>
              </a:rPr>
              <a:t>A person who cannot effectively read print because of a visual, physical, perceptual, developmental, cognitive, or learning disability. The printed text prevents the person from enjoying a copyright work to the same degree as a person who does not experience that difficulty.</a:t>
            </a:r>
            <a:r>
              <a:rPr lang="en-GB" sz="2400" b="1" dirty="0">
                <a:solidFill>
                  <a:schemeClr val="tx1">
                    <a:lumMod val="75000"/>
                    <a:lumOff val="25000"/>
                  </a:schemeClr>
                </a:solidFill>
                <a:latin typeface="Segoe UI" panose="020B0502040204020203" pitchFamily="34" charset="0"/>
                <a:cs typeface="Segoe UI" panose="020B0502040204020203" pitchFamily="34" charset="0"/>
              </a:rPr>
              <a:t> </a:t>
            </a:r>
            <a:r>
              <a:rPr lang="en-GB" sz="2400" dirty="0">
                <a:solidFill>
                  <a:schemeClr val="tx1">
                    <a:lumMod val="75000"/>
                    <a:lumOff val="25000"/>
                  </a:schemeClr>
                </a:solidFill>
                <a:latin typeface="Segoe UI" panose="020B0502040204020203" pitchFamily="34" charset="0"/>
                <a:cs typeface="Segoe UI" panose="020B0502040204020203" pitchFamily="34" charset="0"/>
              </a:rPr>
              <a:t>This includes individuals who:</a:t>
            </a:r>
          </a:p>
          <a:p>
            <a:pPr marL="342900" indent="-342900">
              <a:lnSpc>
                <a:spcPct val="130000"/>
              </a:lnSpc>
              <a:spcBef>
                <a:spcPts val="0"/>
              </a:spcBef>
              <a:buFont typeface="Arial" panose="020B0604020202020204" pitchFamily="34" charset="0"/>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Are b</a:t>
            </a:r>
            <a:r>
              <a:rPr lang="en-GB" sz="2400" i="0" dirty="0">
                <a:solidFill>
                  <a:schemeClr val="tx1">
                    <a:lumMod val="75000"/>
                    <a:lumOff val="25000"/>
                  </a:schemeClr>
                </a:solidFill>
                <a:effectLst/>
                <a:latin typeface="Segoe UI" panose="020B0502040204020203" pitchFamily="34" charset="0"/>
                <a:cs typeface="Segoe UI" panose="020B0502040204020203" pitchFamily="34" charset="0"/>
              </a:rPr>
              <a:t>lind or partially sighted </a:t>
            </a:r>
          </a:p>
          <a:p>
            <a:pPr marL="342900" indent="-342900">
              <a:lnSpc>
                <a:spcPct val="130000"/>
              </a:lnSpc>
              <a:spcBef>
                <a:spcPts val="0"/>
              </a:spcBef>
              <a:buFont typeface="Arial" panose="020B0604020202020204" pitchFamily="34" charset="0"/>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Have a physical disability e.g. They experience difficulties turning a page </a:t>
            </a:r>
          </a:p>
          <a:p>
            <a:pPr marL="342900" indent="-342900">
              <a:lnSpc>
                <a:spcPct val="130000"/>
              </a:lnSpc>
              <a:spcBef>
                <a:spcPts val="0"/>
              </a:spcBef>
              <a:buFont typeface="Arial" panose="020B0604020202020204" pitchFamily="34" charset="0"/>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Have significant processing difficulties which can include Autism, intellectual disabilities and Specific Learning Differences e.g. Dyslexia. </a:t>
            </a:r>
          </a:p>
          <a:p>
            <a:pPr>
              <a:lnSpc>
                <a:spcPct val="130000"/>
              </a:lnSpc>
            </a:pPr>
            <a:endParaRPr lang="en-GB" sz="2400" b="1" dirty="0">
              <a:solidFill>
                <a:schemeClr val="tx1">
                  <a:lumMod val="75000"/>
                  <a:lumOff val="25000"/>
                </a:schemeClr>
              </a:solidFill>
              <a:latin typeface="Segoe UI" panose="020B0502040204020203" pitchFamily="34" charset="0"/>
              <a:cs typeface="Segoe UI" panose="020B0502040204020203" pitchFamily="34" charset="0"/>
            </a:endParaRPr>
          </a:p>
          <a:p>
            <a:pPr marL="342900" indent="-342900">
              <a:lnSpc>
                <a:spcPct val="130000"/>
              </a:lnSpc>
              <a:buFont typeface="Arial" panose="020B0604020202020204" pitchFamily="34" charset="0"/>
              <a:buChar char="•"/>
            </a:pPr>
            <a:endParaRPr lang="en-GB" sz="2400" dirty="0">
              <a:solidFill>
                <a:schemeClr val="tx1">
                  <a:lumMod val="75000"/>
                  <a:lumOff val="25000"/>
                </a:schemeClr>
              </a:solidFill>
              <a:latin typeface="Segoe UI" panose="020B0502040204020203" pitchFamily="34" charset="0"/>
              <a:cs typeface="Segoe UI" panose="020B0502040204020203" pitchFamily="34" charset="0"/>
            </a:endParaRPr>
          </a:p>
        </p:txBody>
      </p:sp>
      <p:pic>
        <p:nvPicPr>
          <p:cNvPr id="3" name="Picture 2" descr="This is the Education Scotland, Inclusion, Wellbeing and Equalities logo. It is  blue green and yellow. ">
            <a:extLst>
              <a:ext uri="{FF2B5EF4-FFF2-40B4-BE49-F238E27FC236}">
                <a16:creationId xmlns:a16="http://schemas.microsoft.com/office/drawing/2014/main" id="{FA398AE6-A008-9247-3B6B-DEC5C946729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46377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7FE99-319D-498F-9487-BBEB42E17972}"/>
              </a:ext>
            </a:extLst>
          </p:cNvPr>
          <p:cNvSpPr>
            <a:spLocks noGrp="1"/>
          </p:cNvSpPr>
          <p:nvPr>
            <p:ph type="title"/>
          </p:nvPr>
        </p:nvSpPr>
        <p:spPr>
          <a:xfrm>
            <a:off x="677514" y="461147"/>
            <a:ext cx="6514118" cy="545531"/>
          </a:xfrm>
        </p:spPr>
        <p:txBody>
          <a:bodyPr anchor="t"/>
          <a:lstStyle/>
          <a:p>
            <a:r>
              <a:rPr kumimoji="0" lang="en-GB" altLang="en-US" sz="3200" b="1" i="0" u="none" strike="noStrike" cap="none" normalizeH="0" baseline="0" dirty="0">
                <a:ln>
                  <a:noFill/>
                </a:ln>
                <a:effectLst/>
                <a:latin typeface="Segoe UI" panose="020B0502040204020203" pitchFamily="34" charset="0"/>
                <a:ea typeface="Calibri" panose="020F0502020204030204" pitchFamily="34" charset="0"/>
                <a:cs typeface="Segoe UI" panose="020B0502040204020203" pitchFamily="34" charset="0"/>
              </a:rPr>
              <a:t>Accessibility Text – Key Factors </a:t>
            </a:r>
            <a:br>
              <a:rPr kumimoji="0" lang="en-GB" altLang="en-US" sz="3200" b="1" i="0" u="none" strike="noStrike" cap="none" normalizeH="0" baseline="0" dirty="0">
                <a:ln>
                  <a:noFill/>
                </a:ln>
                <a:effectLst/>
                <a:latin typeface="Segoe UI" panose="020B0502040204020203" pitchFamily="34" charset="0"/>
                <a:ea typeface="Calibri" panose="020F0502020204030204" pitchFamily="34" charset="0"/>
                <a:cs typeface="Segoe UI" panose="020B0502040204020203" pitchFamily="34" charset="0"/>
              </a:rPr>
            </a:br>
            <a:br>
              <a:rPr lang="en-GB" sz="3200" dirty="0">
                <a:latin typeface="Segoe UI" panose="020B0502040204020203" pitchFamily="34" charset="0"/>
                <a:cs typeface="Segoe UI" panose="020B0502040204020203" pitchFamily="34" charset="0"/>
              </a:rPr>
            </a:br>
            <a:endParaRPr lang="en-GB" sz="3200" dirty="0">
              <a:latin typeface="Segoe UI" panose="020B0502040204020203" pitchFamily="34" charset="0"/>
              <a:cs typeface="Segoe UI" panose="020B0502040204020203" pitchFamily="34" charset="0"/>
            </a:endParaRPr>
          </a:p>
        </p:txBody>
      </p:sp>
      <p:sp>
        <p:nvSpPr>
          <p:cNvPr id="4" name="Oval 3" descr="Accessible Text "/>
          <p:cNvSpPr/>
          <p:nvPr/>
        </p:nvSpPr>
        <p:spPr>
          <a:xfrm>
            <a:off x="4433316" y="2705564"/>
            <a:ext cx="2606389" cy="933213"/>
          </a:xfrm>
          <a:prstGeom prst="ellipse">
            <a:avLst/>
          </a:prstGeom>
          <a:solidFill>
            <a:srgbClr val="058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Accessible </a:t>
            </a:r>
          </a:p>
          <a:p>
            <a:pPr algn="ctr"/>
            <a:r>
              <a:rPr lang="en-GB" sz="2400" dirty="0"/>
              <a:t>Text </a:t>
            </a:r>
          </a:p>
        </p:txBody>
      </p:sp>
      <p:sp>
        <p:nvSpPr>
          <p:cNvPr id="10" name="Rounded Rectangle 9" descr="Format "/>
          <p:cNvSpPr/>
          <p:nvPr/>
        </p:nvSpPr>
        <p:spPr>
          <a:xfrm>
            <a:off x="4671095" y="1691555"/>
            <a:ext cx="2120611" cy="62994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lumMod val="85000"/>
                    <a:lumOff val="15000"/>
                  </a:schemeClr>
                </a:solidFill>
              </a:rPr>
              <a:t>Format </a:t>
            </a:r>
          </a:p>
        </p:txBody>
      </p:sp>
      <p:sp>
        <p:nvSpPr>
          <p:cNvPr id="5" name="Rounded Rectangle 4" descr="Readability "/>
          <p:cNvSpPr/>
          <p:nvPr/>
        </p:nvSpPr>
        <p:spPr>
          <a:xfrm>
            <a:off x="7409273" y="1756619"/>
            <a:ext cx="2120611" cy="62994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lumMod val="85000"/>
                    <a:lumOff val="15000"/>
                  </a:schemeClr>
                </a:solidFill>
              </a:rPr>
              <a:t>Readability </a:t>
            </a:r>
          </a:p>
        </p:txBody>
      </p:sp>
      <p:sp>
        <p:nvSpPr>
          <p:cNvPr id="13" name="Rounded Rectangle 12" descr="typeface"/>
          <p:cNvSpPr/>
          <p:nvPr/>
        </p:nvSpPr>
        <p:spPr>
          <a:xfrm>
            <a:off x="7396569" y="2878492"/>
            <a:ext cx="2120611" cy="62994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lumMod val="85000"/>
                    <a:lumOff val="15000"/>
                  </a:schemeClr>
                </a:solidFill>
              </a:rPr>
              <a:t>Typeface </a:t>
            </a:r>
          </a:p>
        </p:txBody>
      </p:sp>
      <p:sp>
        <p:nvSpPr>
          <p:cNvPr id="14" name="Rounded Rectangle 13" descr="Font "/>
          <p:cNvSpPr/>
          <p:nvPr/>
        </p:nvSpPr>
        <p:spPr>
          <a:xfrm>
            <a:off x="7427902" y="4052670"/>
            <a:ext cx="2120611" cy="62994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lumMod val="85000"/>
                    <a:lumOff val="15000"/>
                  </a:schemeClr>
                </a:solidFill>
              </a:rPr>
              <a:t>Font  </a:t>
            </a:r>
          </a:p>
        </p:txBody>
      </p:sp>
      <p:sp>
        <p:nvSpPr>
          <p:cNvPr id="9" name="Rounded Rectangle 8" descr="Design and layout"/>
          <p:cNvSpPr/>
          <p:nvPr/>
        </p:nvSpPr>
        <p:spPr>
          <a:xfrm>
            <a:off x="1914660" y="4049006"/>
            <a:ext cx="2349211" cy="62994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sz="2400" dirty="0">
              <a:solidFill>
                <a:schemeClr val="tx1">
                  <a:lumMod val="85000"/>
                  <a:lumOff val="15000"/>
                </a:schemeClr>
              </a:solidFill>
            </a:endParaRPr>
          </a:p>
          <a:p>
            <a:pPr algn="ctr"/>
            <a:r>
              <a:rPr lang="en-GB" sz="2400" dirty="0">
                <a:solidFill>
                  <a:schemeClr val="tx1">
                    <a:lumMod val="85000"/>
                    <a:lumOff val="15000"/>
                  </a:schemeClr>
                </a:solidFill>
              </a:rPr>
              <a:t>Design/Layout   </a:t>
            </a:r>
            <a:endParaRPr lang="en-US" dirty="0">
              <a:solidFill>
                <a:schemeClr val="tx1">
                  <a:lumMod val="85000"/>
                  <a:lumOff val="15000"/>
                </a:schemeClr>
              </a:solidFill>
              <a:cs typeface="Arial"/>
            </a:endParaRPr>
          </a:p>
        </p:txBody>
      </p:sp>
      <p:sp>
        <p:nvSpPr>
          <p:cNvPr id="12" name="Rounded Rectangle 11" descr="Colour"/>
          <p:cNvSpPr/>
          <p:nvPr/>
        </p:nvSpPr>
        <p:spPr>
          <a:xfrm>
            <a:off x="1918716" y="2833305"/>
            <a:ext cx="2285999" cy="62994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lumMod val="85000"/>
                    <a:lumOff val="15000"/>
                  </a:schemeClr>
                </a:solidFill>
              </a:rPr>
              <a:t>Colour</a:t>
            </a:r>
          </a:p>
        </p:txBody>
      </p:sp>
      <p:sp>
        <p:nvSpPr>
          <p:cNvPr id="11" name="Rounded Rectangle 10" descr="Images"/>
          <p:cNvSpPr/>
          <p:nvPr/>
        </p:nvSpPr>
        <p:spPr>
          <a:xfrm>
            <a:off x="1899667" y="1723260"/>
            <a:ext cx="2201064" cy="62994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lumMod val="85000"/>
                    <a:lumOff val="15000"/>
                  </a:schemeClr>
                </a:solidFill>
              </a:rPr>
              <a:t>Images</a:t>
            </a:r>
          </a:p>
        </p:txBody>
      </p:sp>
      <p:sp>
        <p:nvSpPr>
          <p:cNvPr id="3" name="Content Placeholder 4">
            <a:extLst>
              <a:ext uri="{FF2B5EF4-FFF2-40B4-BE49-F238E27FC236}">
                <a16:creationId xmlns:a16="http://schemas.microsoft.com/office/drawing/2014/main" id="{65F0524F-3FBA-FBEB-ACCA-C955F3E61D3D}"/>
              </a:ext>
            </a:extLst>
          </p:cNvPr>
          <p:cNvSpPr>
            <a:spLocks noGrp="1"/>
          </p:cNvSpPr>
          <p:nvPr>
            <p:ph idx="1"/>
          </p:nvPr>
        </p:nvSpPr>
        <p:spPr>
          <a:xfrm>
            <a:off x="463296" y="4876883"/>
            <a:ext cx="10960609" cy="1206925"/>
          </a:xfrm>
        </p:spPr>
        <p:txBody>
          <a:bodyPr/>
          <a:lstStyle/>
          <a:p>
            <a:pPr>
              <a:lnSpc>
                <a:spcPct val="130000"/>
              </a:lnSpc>
              <a:spcBef>
                <a:spcPts val="0"/>
              </a:spcBef>
            </a:pPr>
            <a:r>
              <a:rPr lang="en-GB" sz="2400" dirty="0">
                <a:latin typeface="Segoe UI" panose="020B0502040204020203" pitchFamily="34" charset="0"/>
                <a:cs typeface="Segoe UI" panose="020B0502040204020203" pitchFamily="34" charset="0"/>
              </a:rPr>
              <a:t>An overview of the key factors above to consider when developing accessible textual resources are on the following slides</a:t>
            </a:r>
            <a:r>
              <a:rPr lang="en-GB" sz="2800" dirty="0">
                <a:latin typeface="Segoe UI" panose="020B0502040204020203" pitchFamily="34" charset="0"/>
                <a:cs typeface="Segoe UI" panose="020B0502040204020203" pitchFamily="34" charset="0"/>
              </a:rPr>
              <a:t>. </a:t>
            </a:r>
            <a:endParaRPr lang="en-GB" sz="2400" dirty="0">
              <a:solidFill>
                <a:schemeClr val="tx1">
                  <a:lumMod val="85000"/>
                  <a:lumOff val="15000"/>
                </a:schemeClr>
              </a:solidFill>
              <a:latin typeface="Segoe UI" panose="020B0502040204020203" pitchFamily="34" charset="0"/>
              <a:cs typeface="Segoe UI" panose="020B0502040204020203" pitchFamily="34" charset="0"/>
            </a:endParaRPr>
          </a:p>
        </p:txBody>
      </p:sp>
      <p:pic>
        <p:nvPicPr>
          <p:cNvPr id="6" name="Picture 5" descr="This is the Education Scotland, Inclusion, Wellbeing and Equalities logo. It is  blue green and yellow. ">
            <a:extLst>
              <a:ext uri="{FF2B5EF4-FFF2-40B4-BE49-F238E27FC236}">
                <a16:creationId xmlns:a16="http://schemas.microsoft.com/office/drawing/2014/main" id="{FE6E1E4A-0C0F-2336-DA81-6553368C406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1860176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7FE99-319D-498F-9487-BBEB42E17972}"/>
              </a:ext>
            </a:extLst>
          </p:cNvPr>
          <p:cNvSpPr>
            <a:spLocks noGrp="1"/>
          </p:cNvSpPr>
          <p:nvPr>
            <p:ph type="title"/>
          </p:nvPr>
        </p:nvSpPr>
        <p:spPr>
          <a:xfrm>
            <a:off x="640105" y="175704"/>
            <a:ext cx="2003056" cy="545531"/>
          </a:xfrm>
        </p:spPr>
        <p:txBody>
          <a:bodyPr anchor="t"/>
          <a:lstStyle/>
          <a:p>
            <a:r>
              <a:rPr kumimoji="0" lang="en-GB" altLang="en-US" sz="3200" b="1" i="0" u="none" strike="noStrike" cap="none" normalizeH="0" baseline="0" dirty="0">
                <a:ln>
                  <a:noFill/>
                </a:ln>
                <a:effectLst/>
                <a:ea typeface="Calibri" panose="020F0502020204030204" pitchFamily="34" charset="0"/>
              </a:rPr>
              <a:t>Format</a:t>
            </a:r>
            <a:endParaRPr lang="en-GB" sz="3200" dirty="0"/>
          </a:p>
        </p:txBody>
      </p:sp>
      <p:sp>
        <p:nvSpPr>
          <p:cNvPr id="9" name="TextBox 8">
            <a:extLst>
              <a:ext uri="{FF2B5EF4-FFF2-40B4-BE49-F238E27FC236}">
                <a16:creationId xmlns:a16="http://schemas.microsoft.com/office/drawing/2014/main" id="{FA5BB45F-6A81-B5DD-CA67-E8267581341E}"/>
              </a:ext>
            </a:extLst>
          </p:cNvPr>
          <p:cNvSpPr txBox="1"/>
          <p:nvPr/>
        </p:nvSpPr>
        <p:spPr>
          <a:xfrm>
            <a:off x="561341" y="956895"/>
            <a:ext cx="11010900" cy="4812343"/>
          </a:xfrm>
          <a:prstGeom prst="rect">
            <a:avLst/>
          </a:prstGeom>
          <a:noFill/>
        </p:spPr>
        <p:txBody>
          <a:bodyPr wrap="square" rtlCol="0">
            <a:spAutoFit/>
          </a:bodyPr>
          <a:lstStyle/>
          <a:p>
            <a:pPr lvl="0">
              <a:lnSpc>
                <a:spcPct val="107000"/>
              </a:lnSpc>
            </a:pPr>
            <a:r>
              <a:rPr lang="en-GB" b="1" dirty="0">
                <a:solidFill>
                  <a:srgbClr val="404040"/>
                </a:solidFill>
                <a:latin typeface="Segoe UI" panose="020B0502040204020203" pitchFamily="34" charset="0"/>
                <a:ea typeface="Calibri" panose="020F0502020204030204" pitchFamily="34" charset="0"/>
                <a:cs typeface="Times New Roman" panose="02020603050405020304" pitchFamily="18" charset="0"/>
              </a:rPr>
              <a:t>Paper </a:t>
            </a:r>
            <a:r>
              <a:rPr lang="en-GB" dirty="0">
                <a:solidFill>
                  <a:srgbClr val="404040"/>
                </a:solidFill>
                <a:latin typeface="Segoe UI" panose="020B0502040204020203" pitchFamily="34" charset="0"/>
                <a:ea typeface="Calibri" panose="020F0502020204030204" pitchFamily="34" charset="0"/>
                <a:cs typeface="Times New Roman" panose="02020603050405020304" pitchFamily="18" charset="0"/>
              </a:rPr>
              <a:t>– physical textbooks , worksheets, workbooks, jotters etc </a:t>
            </a:r>
          </a:p>
          <a:p>
            <a:pPr lvl="0">
              <a:lnSpc>
                <a:spcPct val="107000"/>
              </a:lnSpc>
            </a:pPr>
            <a:r>
              <a:rPr lang="en-GB" dirty="0">
                <a:solidFill>
                  <a:srgbClr val="404040"/>
                </a:solidFill>
                <a:latin typeface="Segoe UI" panose="020B0502040204020203" pitchFamily="34" charset="0"/>
                <a:ea typeface="Calibri" panose="020F0502020204030204" pitchFamily="34" charset="0"/>
                <a:cs typeface="Times New Roman" panose="02020603050405020304" pitchFamily="18" charset="0"/>
              </a:rPr>
              <a:t>Many children and young people will experience difficulties in accessing the information or demonstrating their knowledge and views using paper. </a:t>
            </a:r>
          </a:p>
          <a:p>
            <a:pPr lvl="0">
              <a:lnSpc>
                <a:spcPct val="107000"/>
              </a:lnSpc>
            </a:pPr>
            <a:endParaRPr lang="en-GB" dirty="0">
              <a:solidFill>
                <a:srgbClr val="404040"/>
              </a:solidFill>
              <a:latin typeface="Segoe UI" panose="020B0502040204020203" pitchFamily="34" charset="0"/>
              <a:ea typeface="Calibri" panose="020F0502020204030204" pitchFamily="34" charset="0"/>
              <a:cs typeface="Times New Roman" panose="02020603050405020304" pitchFamily="18" charset="0"/>
            </a:endParaRPr>
          </a:p>
          <a:p>
            <a:pPr lvl="0">
              <a:lnSpc>
                <a:spcPct val="107000"/>
              </a:lnSpc>
            </a:pPr>
            <a:r>
              <a:rPr lang="en-GB" b="1" dirty="0">
                <a:solidFill>
                  <a:srgbClr val="404040"/>
                </a:solidFill>
                <a:latin typeface="Segoe UI" panose="020B0502040204020203" pitchFamily="34" charset="0"/>
                <a:ea typeface="Calibri" panose="020F0502020204030204" pitchFamily="34" charset="0"/>
                <a:cs typeface="Times New Roman" panose="02020603050405020304" pitchFamily="18" charset="0"/>
              </a:rPr>
              <a:t>Digital</a:t>
            </a:r>
            <a:r>
              <a:rPr lang="en-GB" dirty="0">
                <a:solidFill>
                  <a:srgbClr val="404040"/>
                </a:solidFill>
                <a:latin typeface="Segoe UI" panose="020B0502040204020203" pitchFamily="34" charset="0"/>
                <a:ea typeface="Calibri" panose="020F0502020204030204" pitchFamily="34" charset="0"/>
                <a:cs typeface="Times New Roman" panose="02020603050405020304" pitchFamily="18" charset="0"/>
              </a:rPr>
              <a:t> – Word files, PowerPoint, audio recordings, visual recordings, SQA Digital exams etc.</a:t>
            </a:r>
          </a:p>
          <a:p>
            <a:pPr lvl="0">
              <a:lnSpc>
                <a:spcPct val="107000"/>
              </a:lnSpc>
            </a:pPr>
            <a:r>
              <a:rPr lang="en-GB" dirty="0">
                <a:solidFill>
                  <a:srgbClr val="404040"/>
                </a:solidFill>
                <a:latin typeface="Segoe UI" panose="020B0502040204020203" pitchFamily="34" charset="0"/>
                <a:ea typeface="Calibri" panose="020F0502020204030204" pitchFamily="34" charset="0"/>
                <a:cs typeface="Times New Roman" panose="02020603050405020304" pitchFamily="18" charset="0"/>
              </a:rPr>
              <a:t>Most children and young people can be more </a:t>
            </a:r>
            <a:r>
              <a:rPr lang="en-GB" dirty="0">
                <a:solidFill>
                  <a:schemeClr val="tx1">
                    <a:lumMod val="75000"/>
                    <a:lumOff val="25000"/>
                  </a:schemeClr>
                </a:solidFill>
                <a:latin typeface="Segoe UI" panose="020B0502040204020203" pitchFamily="34" charset="0"/>
                <a:ea typeface="Calibri" panose="020F0502020204030204" pitchFamily="34" charset="0"/>
                <a:cs typeface="Times New Roman" panose="02020603050405020304" pitchFamily="18" charset="0"/>
              </a:rPr>
              <a:t>independent in accessing the information or demonstrating their knowledge and views using a digital format. </a:t>
            </a:r>
            <a:r>
              <a:rPr lang="en-GB" dirty="0">
                <a:solidFill>
                  <a:schemeClr val="tx1">
                    <a:lumMod val="75000"/>
                    <a:lumOff val="25000"/>
                  </a:schemeClr>
                </a:solidFill>
                <a:latin typeface="Segoe UI" panose="020B0502040204020203" pitchFamily="34" charset="0"/>
                <a:cs typeface="Segoe UI" panose="020B0502040204020203" pitchFamily="34" charset="0"/>
              </a:rPr>
              <a:t>Make use of the ‘Check accessibility’ tools. </a:t>
            </a:r>
            <a:endParaRPr lang="en-GB" dirty="0">
              <a:solidFill>
                <a:schemeClr val="tx1">
                  <a:lumMod val="75000"/>
                  <a:lumOff val="25000"/>
                </a:schemeClr>
              </a:solidFill>
              <a:latin typeface="Segoe UI" panose="020B0502040204020203" pitchFamily="34" charset="0"/>
              <a:ea typeface="Calibri" panose="020F0502020204030204" pitchFamily="34" charset="0"/>
              <a:cs typeface="Times New Roman" panose="02020603050405020304" pitchFamily="18" charset="0"/>
            </a:endParaRPr>
          </a:p>
          <a:p>
            <a:pPr lvl="0">
              <a:lnSpc>
                <a:spcPct val="107000"/>
              </a:lnSpc>
            </a:pPr>
            <a:endParaRPr lang="en-GB" dirty="0">
              <a:solidFill>
                <a:srgbClr val="404040"/>
              </a:solidFill>
              <a:latin typeface="Segoe UI" panose="020B0502040204020203" pitchFamily="34" charset="0"/>
              <a:ea typeface="Calibri" panose="020F0502020204030204" pitchFamily="34" charset="0"/>
              <a:cs typeface="Times New Roman" panose="02020603050405020304" pitchFamily="18" charset="0"/>
            </a:endParaRPr>
          </a:p>
          <a:p>
            <a:pPr lvl="0">
              <a:lnSpc>
                <a:spcPct val="107000"/>
              </a:lnSpc>
            </a:pPr>
            <a:r>
              <a:rPr lang="en-GB" sz="1800"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However, be aware that not all digital formats are automatically accessible. Knowing your learner’s individual support needs and ensuring your choice of digital format is appropriate for them is essential. For example:</a:t>
            </a:r>
          </a:p>
          <a:p>
            <a:pPr marL="342900" lvl="0" indent="-342900">
              <a:lnSpc>
                <a:spcPct val="107000"/>
              </a:lnSpc>
              <a:buFont typeface="Symbol" panose="05050102010706020507" pitchFamily="18" charset="2"/>
              <a:buChar char=""/>
            </a:pPr>
            <a:r>
              <a:rPr lang="en-GB" sz="1800"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SWAYs </a:t>
            </a:r>
            <a:r>
              <a:rPr lang="en-GB" sz="1800" b="1"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are not</a:t>
            </a:r>
            <a:r>
              <a:rPr lang="en-GB" sz="1800"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 Immersive Reader enabled and often the design and layout can be over stimulating to the viewer.</a:t>
            </a:r>
          </a:p>
          <a:p>
            <a:pPr marL="342900" lvl="0" indent="-342900">
              <a:lnSpc>
                <a:spcPct val="107000"/>
              </a:lnSpc>
              <a:buFont typeface="Symbol" panose="05050102010706020507" pitchFamily="18" charset="2"/>
              <a:buChar char=""/>
            </a:pPr>
            <a:r>
              <a:rPr lang="en-GB" sz="1800"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PDFs, unless enabled with separate software cannot be typed or dictated into. </a:t>
            </a:r>
          </a:p>
          <a:p>
            <a:pPr marL="342900" lvl="0" indent="-342900">
              <a:lnSpc>
                <a:spcPct val="107000"/>
              </a:lnSpc>
              <a:spcAft>
                <a:spcPts val="800"/>
              </a:spcAft>
              <a:buFont typeface="Symbol" panose="05050102010706020507" pitchFamily="18" charset="2"/>
              <a:buChar char=""/>
            </a:pPr>
            <a:r>
              <a:rPr lang="en-GB" sz="1800" dirty="0" err="1">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Thinglinks</a:t>
            </a:r>
            <a:r>
              <a:rPr lang="en-GB" sz="1800"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 </a:t>
            </a:r>
            <a:r>
              <a:rPr lang="en-GB" sz="1800" b="1"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are </a:t>
            </a:r>
            <a:r>
              <a:rPr lang="en-GB" sz="1800"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Immersive Reader enabled and support many learners, however this format </a:t>
            </a:r>
            <a:r>
              <a:rPr lang="en-GB" sz="1800" b="1"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does not</a:t>
            </a:r>
            <a:r>
              <a:rPr lang="en-GB" sz="1800"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 work well with a screen reader. </a:t>
            </a:r>
          </a:p>
        </p:txBody>
      </p:sp>
      <p:pic>
        <p:nvPicPr>
          <p:cNvPr id="3" name="Picture 2" descr="This is the Education Scotland, Inclusion, Wellbeing and Equalities logo. It is  blue green and yellow. ">
            <a:extLst>
              <a:ext uri="{FF2B5EF4-FFF2-40B4-BE49-F238E27FC236}">
                <a16:creationId xmlns:a16="http://schemas.microsoft.com/office/drawing/2014/main" id="{FDC5E046-02EF-CBAA-FB15-AADBB33C3E6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445556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7FE99-319D-498F-9487-BBEB42E17972}"/>
              </a:ext>
            </a:extLst>
          </p:cNvPr>
          <p:cNvSpPr>
            <a:spLocks noGrp="1"/>
          </p:cNvSpPr>
          <p:nvPr>
            <p:ph type="title"/>
          </p:nvPr>
        </p:nvSpPr>
        <p:spPr>
          <a:xfrm>
            <a:off x="740145" y="623985"/>
            <a:ext cx="2804722" cy="545531"/>
          </a:xfrm>
        </p:spPr>
        <p:txBody>
          <a:bodyPr anchor="t"/>
          <a:lstStyle/>
          <a:p>
            <a:r>
              <a:rPr kumimoji="0" lang="en-GB" altLang="en-US" sz="3200" b="1" i="0" u="none" strike="noStrike" cap="none" normalizeH="0" baseline="0" dirty="0">
                <a:ln>
                  <a:noFill/>
                </a:ln>
                <a:effectLst/>
                <a:ea typeface="Calibri" panose="020F0502020204030204" pitchFamily="34" charset="0"/>
              </a:rPr>
              <a:t>Readability</a:t>
            </a:r>
            <a:endParaRPr lang="en-GB" sz="3200" dirty="0"/>
          </a:p>
        </p:txBody>
      </p:sp>
      <p:sp>
        <p:nvSpPr>
          <p:cNvPr id="3" name="TextBox 2">
            <a:extLst>
              <a:ext uri="{FF2B5EF4-FFF2-40B4-BE49-F238E27FC236}">
                <a16:creationId xmlns:a16="http://schemas.microsoft.com/office/drawing/2014/main" id="{D45A6E77-9334-0452-9EE5-A35CCAF731E9}"/>
              </a:ext>
            </a:extLst>
          </p:cNvPr>
          <p:cNvSpPr txBox="1"/>
          <p:nvPr/>
        </p:nvSpPr>
        <p:spPr>
          <a:xfrm>
            <a:off x="733606" y="1348499"/>
            <a:ext cx="10888578" cy="4735848"/>
          </a:xfrm>
          <a:prstGeom prst="rect">
            <a:avLst/>
          </a:prstGeom>
          <a:noFill/>
        </p:spPr>
        <p:txBody>
          <a:bodyPr wrap="square" rtlCol="0">
            <a:spAutoFit/>
          </a:bodyPr>
          <a:lstStyle/>
          <a:p>
            <a:pPr>
              <a:lnSpc>
                <a:spcPct val="130000"/>
              </a:lnSpc>
            </a:pPr>
            <a:r>
              <a:rPr lang="en-GB" dirty="0">
                <a:latin typeface="Segoe UI" panose="020B0502040204020203" pitchFamily="34" charset="0"/>
                <a:cs typeface="Segoe UI" panose="020B0502040204020203" pitchFamily="34" charset="0"/>
              </a:rPr>
              <a:t>Ensure the text and resource has been written at the appropriate reading age for the child or young person. For example:</a:t>
            </a:r>
          </a:p>
          <a:p>
            <a:pPr>
              <a:lnSpc>
                <a:spcPct val="130000"/>
              </a:lnSpc>
            </a:pPr>
            <a:r>
              <a:rPr lang="en-GB" b="1" dirty="0">
                <a:latin typeface="Segoe UI" panose="020B0502040204020203" pitchFamily="34" charset="0"/>
                <a:cs typeface="Segoe UI" panose="020B0502040204020203" pitchFamily="34" charset="0"/>
              </a:rPr>
              <a:t>Barrier </a:t>
            </a:r>
            <a:r>
              <a:rPr lang="en-GB" dirty="0">
                <a:latin typeface="Segoe UI" panose="020B0502040204020203" pitchFamily="34" charset="0"/>
                <a:cs typeface="Segoe UI" panose="020B0502040204020203" pitchFamily="34" charset="0"/>
              </a:rPr>
              <a:t> </a:t>
            </a:r>
          </a:p>
          <a:p>
            <a:pPr>
              <a:lnSpc>
                <a:spcPct val="130000"/>
              </a:lnSpc>
            </a:pPr>
            <a:r>
              <a:rPr lang="en-GB" dirty="0">
                <a:latin typeface="Segoe UI" panose="020B0502040204020203" pitchFamily="34" charset="0"/>
                <a:cs typeface="Segoe UI" panose="020B0502040204020203" pitchFamily="34" charset="0"/>
              </a:rPr>
              <a:t>A resource/book for S3 or S4 class has a reading age of 14 years however,  some learners in the class have a chronological reading age below 10 years.</a:t>
            </a:r>
          </a:p>
          <a:p>
            <a:pPr>
              <a:lnSpc>
                <a:spcPct val="130000"/>
              </a:lnSpc>
            </a:pPr>
            <a:endParaRPr lang="en-GB" dirty="0">
              <a:latin typeface="Segoe UI" panose="020B0502040204020203" pitchFamily="34" charset="0"/>
              <a:cs typeface="Segoe UI" panose="020B0502040204020203" pitchFamily="34" charset="0"/>
            </a:endParaRPr>
          </a:p>
          <a:p>
            <a:pPr>
              <a:lnSpc>
                <a:spcPct val="130000"/>
              </a:lnSpc>
            </a:pPr>
            <a:r>
              <a:rPr lang="en-GB" b="1" dirty="0">
                <a:latin typeface="Segoe UI" panose="020B0502040204020203" pitchFamily="34" charset="0"/>
                <a:cs typeface="Segoe UI" panose="020B0502040204020203" pitchFamily="34" charset="0"/>
              </a:rPr>
              <a:t>Support </a:t>
            </a:r>
          </a:p>
          <a:p>
            <a:pPr>
              <a:lnSpc>
                <a:spcPct val="130000"/>
              </a:lnSpc>
            </a:pPr>
            <a:r>
              <a:rPr lang="en-GB" dirty="0">
                <a:latin typeface="Segoe UI" panose="020B0502040204020203" pitchFamily="34" charset="0"/>
                <a:cs typeface="Segoe UI" panose="020B0502040204020203" pitchFamily="34" charset="0"/>
              </a:rPr>
              <a:t>Ensuring that the resource/book can be accessed digitally through an audio version or though using text to speech recognition software will provide an inclusive and accessible approach for learner engagement  and participation. It will also support the reduction of  distracting, distressed or dysregulated behaviour which, for some learners may happen because they feel excluded and do not want to share that they are experiencing difficulties accessing the information.  </a:t>
            </a:r>
          </a:p>
          <a:p>
            <a:pPr>
              <a:lnSpc>
                <a:spcPct val="130000"/>
              </a:lnSpc>
            </a:pPr>
            <a:endParaRPr lang="en-GB" dirty="0">
              <a:latin typeface="Segoe UI" panose="020B0502040204020203" pitchFamily="34" charset="0"/>
              <a:cs typeface="Segoe UI" panose="020B0502040204020203" pitchFamily="34" charset="0"/>
            </a:endParaRPr>
          </a:p>
        </p:txBody>
      </p:sp>
      <p:pic>
        <p:nvPicPr>
          <p:cNvPr id="4" name="Picture 3" descr="This is the Education Scotland, Inclusion, Wellbeing and Equalities logo. It is  blue green and yellow. ">
            <a:extLst>
              <a:ext uri="{FF2B5EF4-FFF2-40B4-BE49-F238E27FC236}">
                <a16:creationId xmlns:a16="http://schemas.microsoft.com/office/drawing/2014/main" id="{78A45ECB-F263-EE7A-52CF-B1062208B50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59286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929D7-640D-BBA1-2621-A577140F7386}"/>
              </a:ext>
            </a:extLst>
          </p:cNvPr>
          <p:cNvSpPr>
            <a:spLocks noGrp="1"/>
          </p:cNvSpPr>
          <p:nvPr>
            <p:ph type="title"/>
          </p:nvPr>
        </p:nvSpPr>
        <p:spPr>
          <a:xfrm>
            <a:off x="677514" y="461147"/>
            <a:ext cx="10836972" cy="545531"/>
          </a:xfrm>
        </p:spPr>
        <p:txBody>
          <a:bodyPr anchor="t"/>
          <a:lstStyle/>
          <a:p>
            <a:r>
              <a:rPr lang="en-GB" sz="2800" dirty="0"/>
              <a:t>Typeface and Font </a:t>
            </a:r>
            <a:br>
              <a:rPr lang="en-GB" sz="2800" dirty="0"/>
            </a:br>
            <a:br>
              <a:rPr kumimoji="0" lang="en-GB" altLang="en-US" sz="28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br>
            <a:br>
              <a:rPr lang="en-GB" sz="2800" dirty="0"/>
            </a:br>
            <a:endParaRPr lang="en-GB" sz="2800" dirty="0"/>
          </a:p>
        </p:txBody>
      </p:sp>
      <p:sp>
        <p:nvSpPr>
          <p:cNvPr id="5" name="Content Placeholder 4">
            <a:extLst>
              <a:ext uri="{FF2B5EF4-FFF2-40B4-BE49-F238E27FC236}">
                <a16:creationId xmlns:a16="http://schemas.microsoft.com/office/drawing/2014/main" id="{6602F6B5-7702-F0D1-9C46-4A06F03FF60A}"/>
              </a:ext>
            </a:extLst>
          </p:cNvPr>
          <p:cNvSpPr txBox="1">
            <a:spLocks/>
          </p:cNvSpPr>
          <p:nvPr/>
        </p:nvSpPr>
        <p:spPr bwMode="auto">
          <a:xfrm>
            <a:off x="712314" y="1531402"/>
            <a:ext cx="10492134" cy="165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r>
              <a:rPr lang="en-GB" sz="2400" b="1" kern="0" dirty="0">
                <a:solidFill>
                  <a:schemeClr val="tx1">
                    <a:lumMod val="75000"/>
                    <a:lumOff val="25000"/>
                  </a:schemeClr>
                </a:solidFill>
                <a:latin typeface="Segoe UI" panose="020B0502040204020203" pitchFamily="34" charset="0"/>
                <a:cs typeface="Segoe UI" panose="020B0502040204020203" pitchFamily="34" charset="0"/>
              </a:rPr>
              <a:t>What is a Typeface?</a:t>
            </a:r>
          </a:p>
          <a:p>
            <a:r>
              <a:rPr lang="en-GB" sz="2400" kern="0" dirty="0">
                <a:solidFill>
                  <a:schemeClr val="tx1">
                    <a:lumMod val="75000"/>
                    <a:lumOff val="25000"/>
                  </a:schemeClr>
                </a:solidFill>
                <a:latin typeface="Segoe UI" panose="020B0502040204020203" pitchFamily="34" charset="0"/>
                <a:cs typeface="Segoe UI" panose="020B0502040204020203" pitchFamily="34" charset="0"/>
              </a:rPr>
              <a:t>This is the collection, or entire family of letters, numbers and symbols (these are called characters) – for example Arial  or Times New Roman.  </a:t>
            </a:r>
          </a:p>
          <a:p>
            <a:r>
              <a:rPr lang="en-GB" sz="2400" b="1" kern="0" dirty="0">
                <a:solidFill>
                  <a:schemeClr val="tx1">
                    <a:lumMod val="75000"/>
                    <a:lumOff val="25000"/>
                  </a:schemeClr>
                </a:solidFill>
                <a:latin typeface="Segoe UI" panose="020B0502040204020203" pitchFamily="34" charset="0"/>
                <a:cs typeface="Segoe UI" panose="020B0502040204020203" pitchFamily="34" charset="0"/>
              </a:rPr>
              <a:t> </a:t>
            </a:r>
          </a:p>
          <a:p>
            <a:endParaRPr lang="en-GB" sz="2400" kern="0"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4" name="Content Placeholder 4">
            <a:extLst>
              <a:ext uri="{FF2B5EF4-FFF2-40B4-BE49-F238E27FC236}">
                <a16:creationId xmlns:a16="http://schemas.microsoft.com/office/drawing/2014/main" id="{364F7EB4-6DED-C90B-F93B-D7252DFB3C6C}"/>
              </a:ext>
            </a:extLst>
          </p:cNvPr>
          <p:cNvSpPr txBox="1">
            <a:spLocks/>
          </p:cNvSpPr>
          <p:nvPr/>
        </p:nvSpPr>
        <p:spPr bwMode="auto">
          <a:xfrm>
            <a:off x="652154" y="3588802"/>
            <a:ext cx="10783942" cy="2017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r>
              <a:rPr lang="en-GB" sz="2400" b="1" kern="0" dirty="0">
                <a:solidFill>
                  <a:schemeClr val="tx1">
                    <a:lumMod val="75000"/>
                    <a:lumOff val="25000"/>
                  </a:schemeClr>
                </a:solidFill>
                <a:latin typeface="Segoe UI" panose="020B0502040204020203" pitchFamily="34" charset="0"/>
                <a:cs typeface="Segoe UI" panose="020B0502040204020203" pitchFamily="34" charset="0"/>
              </a:rPr>
              <a:t>What is a Font?  </a:t>
            </a:r>
          </a:p>
          <a:p>
            <a:r>
              <a:rPr lang="en-GB" sz="2400" kern="0" dirty="0">
                <a:solidFill>
                  <a:schemeClr val="tx1">
                    <a:lumMod val="75000"/>
                    <a:lumOff val="25000"/>
                  </a:schemeClr>
                </a:solidFill>
                <a:latin typeface="Segoe UI" panose="020B0502040204020203" pitchFamily="34" charset="0"/>
                <a:cs typeface="Segoe UI" panose="020B0502040204020203" pitchFamily="34" charset="0"/>
              </a:rPr>
              <a:t>The added effects or variation  that can be made to the typeface characters for example - size , bold , italic, underline, strike through and character spacing .  </a:t>
            </a:r>
          </a:p>
        </p:txBody>
      </p:sp>
      <p:pic>
        <p:nvPicPr>
          <p:cNvPr id="3" name="Picture 2" descr="This is the Education Scotland, Inclusion, Wellbeing and Equalities logo. It is  blue green and yellow. ">
            <a:extLst>
              <a:ext uri="{FF2B5EF4-FFF2-40B4-BE49-F238E27FC236}">
                <a16:creationId xmlns:a16="http://schemas.microsoft.com/office/drawing/2014/main" id="{FE48BAA7-33A7-C254-660A-27381558EEF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458201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E5D4363E-A86F-4308-6E7D-C2E254F181F8}"/>
              </a:ext>
            </a:extLst>
          </p:cNvPr>
          <p:cNvSpPr>
            <a:spLocks noGrp="1"/>
          </p:cNvSpPr>
          <p:nvPr>
            <p:ph type="title"/>
          </p:nvPr>
        </p:nvSpPr>
        <p:spPr>
          <a:xfrm>
            <a:off x="491385" y="241540"/>
            <a:ext cx="7475167" cy="711200"/>
          </a:xfrm>
        </p:spPr>
        <p:txBody>
          <a:bodyPr/>
          <a:lstStyle/>
          <a:p>
            <a:r>
              <a:rPr lang="en-GB" sz="3200" dirty="0"/>
              <a:t>What Typeface Design is Best? </a:t>
            </a:r>
          </a:p>
        </p:txBody>
      </p:sp>
      <p:sp>
        <p:nvSpPr>
          <p:cNvPr id="2" name="TextBox 1">
            <a:extLst>
              <a:ext uri="{FF2B5EF4-FFF2-40B4-BE49-F238E27FC236}">
                <a16:creationId xmlns:a16="http://schemas.microsoft.com/office/drawing/2014/main" id="{B6CF90C4-D0C7-6939-F4AA-64B30E4F85E1}"/>
              </a:ext>
            </a:extLst>
          </p:cNvPr>
          <p:cNvSpPr txBox="1"/>
          <p:nvPr/>
        </p:nvSpPr>
        <p:spPr>
          <a:xfrm>
            <a:off x="471156" y="1095860"/>
            <a:ext cx="9697453" cy="461665"/>
          </a:xfrm>
          <a:prstGeom prst="rect">
            <a:avLst/>
          </a:prstGeom>
          <a:noFill/>
        </p:spPr>
        <p:txBody>
          <a:bodyPr wrap="square" rtlCol="0">
            <a:spAutoFit/>
          </a:bodyPr>
          <a:lstStyle/>
          <a:p>
            <a:r>
              <a:rPr lang="en-GB" sz="2400" b="1" dirty="0">
                <a:solidFill>
                  <a:schemeClr val="tx1">
                    <a:lumMod val="75000"/>
                    <a:lumOff val="25000"/>
                  </a:schemeClr>
                </a:solidFill>
                <a:latin typeface="Segoe UI" panose="020B0502040204020203" pitchFamily="34" charset="0"/>
                <a:cs typeface="Segoe UI" panose="020B0502040204020203" pitchFamily="34" charset="0"/>
              </a:rPr>
              <a:t>Use Sans Serif Typefaces  – they are easier to read</a:t>
            </a:r>
          </a:p>
        </p:txBody>
      </p:sp>
      <p:sp>
        <p:nvSpPr>
          <p:cNvPr id="12" name="TextBox 11">
            <a:extLst>
              <a:ext uri="{FF2B5EF4-FFF2-40B4-BE49-F238E27FC236}">
                <a16:creationId xmlns:a16="http://schemas.microsoft.com/office/drawing/2014/main" id="{39448631-F862-1782-3C39-DC509C9005D6}"/>
              </a:ext>
            </a:extLst>
          </p:cNvPr>
          <p:cNvSpPr txBox="1"/>
          <p:nvPr/>
        </p:nvSpPr>
        <p:spPr>
          <a:xfrm>
            <a:off x="2577646" y="769701"/>
            <a:ext cx="3906839" cy="5632311"/>
          </a:xfrm>
          <a:prstGeom prst="rect">
            <a:avLst/>
          </a:prstGeom>
          <a:noFill/>
        </p:spPr>
        <p:txBody>
          <a:bodyPr wrap="none" rtlCol="0">
            <a:spAutoFit/>
          </a:bodyPr>
          <a:lstStyle/>
          <a:p>
            <a:r>
              <a:rPr lang="en-GB" sz="36000" dirty="0">
                <a:solidFill>
                  <a:schemeClr val="tx1">
                    <a:lumMod val="75000"/>
                    <a:lumOff val="25000"/>
                  </a:schemeClr>
                </a:solidFill>
                <a:latin typeface="Times New Roman" panose="02020603050405020304" pitchFamily="18" charset="0"/>
                <a:cs typeface="Times New Roman" panose="02020603050405020304" pitchFamily="18" charset="0"/>
              </a:rPr>
              <a:t>F </a:t>
            </a:r>
          </a:p>
        </p:txBody>
      </p:sp>
      <p:sp>
        <p:nvSpPr>
          <p:cNvPr id="8" name="TextBox 7"/>
          <p:cNvSpPr txBox="1"/>
          <p:nvPr/>
        </p:nvSpPr>
        <p:spPr>
          <a:xfrm>
            <a:off x="2119335" y="5408618"/>
            <a:ext cx="1326004" cy="707886"/>
          </a:xfrm>
          <a:prstGeom prst="rect">
            <a:avLst/>
          </a:prstGeom>
          <a:solidFill>
            <a:schemeClr val="bg1"/>
          </a:solidFill>
          <a:ln>
            <a:solidFill>
              <a:schemeClr val="bg1"/>
            </a:solidFill>
          </a:ln>
        </p:spPr>
        <p:txBody>
          <a:bodyPr wrap="none" rtlCol="0">
            <a:spAutoFit/>
          </a:bodyPr>
          <a:lstStyle/>
          <a:p>
            <a:r>
              <a:rPr lang="en-GB" sz="4000" b="1" dirty="0">
                <a:solidFill>
                  <a:schemeClr val="tx1">
                    <a:lumMod val="75000"/>
                    <a:lumOff val="25000"/>
                  </a:schemeClr>
                </a:solidFill>
              </a:rPr>
              <a:t>Serif</a:t>
            </a:r>
          </a:p>
        </p:txBody>
      </p:sp>
      <p:sp>
        <p:nvSpPr>
          <p:cNvPr id="15" name="TextBox 14">
            <a:extLst>
              <a:ext uri="{FF2B5EF4-FFF2-40B4-BE49-F238E27FC236}">
                <a16:creationId xmlns:a16="http://schemas.microsoft.com/office/drawing/2014/main" id="{E4C97112-131C-8E08-7BE1-F356693F4E66}"/>
              </a:ext>
            </a:extLst>
          </p:cNvPr>
          <p:cNvSpPr txBox="1"/>
          <p:nvPr/>
        </p:nvSpPr>
        <p:spPr>
          <a:xfrm>
            <a:off x="8488742" y="755904"/>
            <a:ext cx="3703258" cy="5632311"/>
          </a:xfrm>
          <a:prstGeom prst="rect">
            <a:avLst/>
          </a:prstGeom>
          <a:noFill/>
        </p:spPr>
        <p:txBody>
          <a:bodyPr wrap="none" rtlCol="0">
            <a:spAutoFit/>
          </a:bodyPr>
          <a:lstStyle/>
          <a:p>
            <a:r>
              <a:rPr lang="en-GB" sz="36000" dirty="0">
                <a:solidFill>
                  <a:schemeClr val="tx1">
                    <a:lumMod val="75000"/>
                    <a:lumOff val="25000"/>
                  </a:schemeClr>
                </a:solidFill>
                <a:latin typeface="Segoe UI" panose="020B0502040204020203" pitchFamily="34" charset="0"/>
                <a:cs typeface="Segoe UI" panose="020B0502040204020203" pitchFamily="34" charset="0"/>
              </a:rPr>
              <a:t>F</a:t>
            </a:r>
            <a:r>
              <a:rPr lang="en-GB" sz="36000" dirty="0">
                <a:latin typeface="Segoe UI" panose="020B0502040204020203" pitchFamily="34" charset="0"/>
                <a:cs typeface="Segoe UI" panose="020B0502040204020203" pitchFamily="34" charset="0"/>
              </a:rPr>
              <a:t> </a:t>
            </a:r>
          </a:p>
        </p:txBody>
      </p:sp>
      <p:sp>
        <p:nvSpPr>
          <p:cNvPr id="9" name="TextBox 8"/>
          <p:cNvSpPr txBox="1"/>
          <p:nvPr/>
        </p:nvSpPr>
        <p:spPr>
          <a:xfrm>
            <a:off x="7617433" y="5420007"/>
            <a:ext cx="2722220" cy="707886"/>
          </a:xfrm>
          <a:prstGeom prst="rect">
            <a:avLst/>
          </a:prstGeom>
          <a:solidFill>
            <a:schemeClr val="bg1"/>
          </a:solidFill>
          <a:ln>
            <a:solidFill>
              <a:schemeClr val="bg1"/>
            </a:solidFill>
          </a:ln>
        </p:spPr>
        <p:txBody>
          <a:bodyPr wrap="none" rtlCol="0">
            <a:spAutoFit/>
          </a:bodyPr>
          <a:lstStyle/>
          <a:p>
            <a:r>
              <a:rPr lang="en-GB" sz="4000" b="1" dirty="0">
                <a:solidFill>
                  <a:schemeClr val="tx1">
                    <a:lumMod val="75000"/>
                    <a:lumOff val="25000"/>
                  </a:schemeClr>
                </a:solidFill>
              </a:rPr>
              <a:t>Sans-Serif</a:t>
            </a:r>
          </a:p>
        </p:txBody>
      </p:sp>
      <p:sp>
        <p:nvSpPr>
          <p:cNvPr id="5" name="TextBox 4"/>
          <p:cNvSpPr txBox="1"/>
          <p:nvPr/>
        </p:nvSpPr>
        <p:spPr>
          <a:xfrm>
            <a:off x="1011723" y="3044238"/>
            <a:ext cx="1500732" cy="830997"/>
          </a:xfrm>
          <a:prstGeom prst="rect">
            <a:avLst/>
          </a:prstGeom>
          <a:solidFill>
            <a:schemeClr val="bg1"/>
          </a:solidFill>
          <a:ln>
            <a:solidFill>
              <a:schemeClr val="bg1"/>
            </a:solidFill>
          </a:ln>
        </p:spPr>
        <p:txBody>
          <a:bodyPr wrap="none" rtlCol="0">
            <a:spAutoFit/>
          </a:bodyPr>
          <a:lstStyle/>
          <a:p>
            <a:r>
              <a:rPr lang="en-GB" sz="2400" b="1" dirty="0">
                <a:solidFill>
                  <a:schemeClr val="tx1">
                    <a:lumMod val="75000"/>
                    <a:lumOff val="25000"/>
                  </a:schemeClr>
                </a:solidFill>
                <a:latin typeface="Segoe UI" panose="020B0502040204020203" pitchFamily="34" charset="0"/>
                <a:cs typeface="Segoe UI" panose="020B0502040204020203" pitchFamily="34" charset="0"/>
              </a:rPr>
              <a:t>Serifs on</a:t>
            </a:r>
          </a:p>
          <a:p>
            <a:r>
              <a:rPr lang="en-GB" sz="2400" b="1" dirty="0">
                <a:solidFill>
                  <a:schemeClr val="tx1">
                    <a:lumMod val="75000"/>
                    <a:lumOff val="25000"/>
                  </a:schemeClr>
                </a:solidFill>
                <a:latin typeface="Segoe UI" panose="020B0502040204020203" pitchFamily="34" charset="0"/>
                <a:cs typeface="Segoe UI" panose="020B0502040204020203" pitchFamily="34" charset="0"/>
              </a:rPr>
              <a:t>the ends</a:t>
            </a:r>
          </a:p>
        </p:txBody>
      </p:sp>
      <p:cxnSp>
        <p:nvCxnSpPr>
          <p:cNvPr id="7" name="Straight Connector 6" descr="This is an arrow pointing to curves, or tails at the top of the character">
            <a:extLst>
              <a:ext uri="{FF2B5EF4-FFF2-40B4-BE49-F238E27FC236}">
                <a16:creationId xmlns:a16="http://schemas.microsoft.com/office/drawing/2014/main" id="{8D2C3A8B-4F88-A293-B0A8-36BB992ABAEC}"/>
              </a:ext>
              <a:ext uri="{C183D7F6-B498-43B3-948B-1728B52AA6E4}">
                <adec:decorative xmlns:adec="http://schemas.microsoft.com/office/drawing/2017/decorative" val="0"/>
              </a:ext>
            </a:extLst>
          </p:cNvPr>
          <p:cNvCxnSpPr>
            <a:cxnSpLocks/>
          </p:cNvCxnSpPr>
          <p:nvPr/>
        </p:nvCxnSpPr>
        <p:spPr>
          <a:xfrm flipV="1">
            <a:off x="1167224" y="2316480"/>
            <a:ext cx="1393096" cy="482707"/>
          </a:xfrm>
          <a:prstGeom prst="line">
            <a:avLst/>
          </a:prstGeom>
          <a:ln w="57150">
            <a:headEnd type="non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18" name="TextBox 17">
            <a:extLst>
              <a:ext uri="{FF2B5EF4-FFF2-40B4-BE49-F238E27FC236}">
                <a16:creationId xmlns:a16="http://schemas.microsoft.com/office/drawing/2014/main" id="{88D6C800-723E-89A8-BB0F-2FE0D8F40D10}"/>
              </a:ext>
            </a:extLst>
          </p:cNvPr>
          <p:cNvSpPr txBox="1"/>
          <p:nvPr/>
        </p:nvSpPr>
        <p:spPr>
          <a:xfrm>
            <a:off x="3819144" y="5132723"/>
            <a:ext cx="466344" cy="986552"/>
          </a:xfrm>
          <a:prstGeom prst="rect">
            <a:avLst/>
          </a:prstGeom>
          <a:noFill/>
        </p:spPr>
        <p:txBody>
          <a:bodyPr wrap="square">
            <a:spAutoFit/>
          </a:bodyPr>
          <a:lstStyle/>
          <a:p>
            <a:pPr>
              <a:lnSpc>
                <a:spcPct val="115000"/>
              </a:lnSpc>
              <a:spcAft>
                <a:spcPts val="1000"/>
              </a:spcAft>
            </a:pPr>
            <a:r>
              <a:rPr lang="en-GB" sz="5400" b="1"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x</a:t>
            </a:r>
            <a:endParaRPr lang="en-GB" sz="5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 name="Straight Connector 3" descr="This is an arrow pointing to curves, or tails at the bottom of the character">
            <a:extLst>
              <a:ext uri="{FF2B5EF4-FFF2-40B4-BE49-F238E27FC236}">
                <a16:creationId xmlns:a16="http://schemas.microsoft.com/office/drawing/2014/main" id="{31C139B9-BB64-F544-0597-2FF6FDE6F6AE}"/>
              </a:ext>
              <a:ext uri="{C183D7F6-B498-43B3-948B-1728B52AA6E4}">
                <adec:decorative xmlns:adec="http://schemas.microsoft.com/office/drawing/2017/decorative" val="0"/>
              </a:ext>
            </a:extLst>
          </p:cNvPr>
          <p:cNvCxnSpPr>
            <a:cxnSpLocks/>
          </p:cNvCxnSpPr>
          <p:nvPr/>
        </p:nvCxnSpPr>
        <p:spPr>
          <a:xfrm>
            <a:off x="1732708" y="4122661"/>
            <a:ext cx="925148" cy="863867"/>
          </a:xfrm>
          <a:prstGeom prst="line">
            <a:avLst/>
          </a:prstGeom>
          <a:ln w="57150">
            <a:headEnd type="non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6" name="TextBox 5"/>
          <p:cNvSpPr txBox="1"/>
          <p:nvPr/>
        </p:nvSpPr>
        <p:spPr>
          <a:xfrm>
            <a:off x="6743054" y="3067965"/>
            <a:ext cx="2054957" cy="830997"/>
          </a:xfrm>
          <a:prstGeom prst="rect">
            <a:avLst/>
          </a:prstGeom>
          <a:solidFill>
            <a:schemeClr val="bg1"/>
          </a:solidFill>
          <a:ln>
            <a:solidFill>
              <a:schemeClr val="bg1"/>
            </a:solidFill>
          </a:ln>
        </p:spPr>
        <p:txBody>
          <a:bodyPr wrap="square" rtlCol="0">
            <a:spAutoFit/>
          </a:bodyPr>
          <a:lstStyle/>
          <a:p>
            <a:r>
              <a:rPr lang="en-GB" sz="2400" b="1" dirty="0">
                <a:solidFill>
                  <a:schemeClr val="tx1">
                    <a:lumMod val="75000"/>
                    <a:lumOff val="25000"/>
                  </a:schemeClr>
                </a:solidFill>
                <a:latin typeface="Segoe UI" panose="020B0502040204020203" pitchFamily="34" charset="0"/>
                <a:cs typeface="Segoe UI" panose="020B0502040204020203" pitchFamily="34" charset="0"/>
              </a:rPr>
              <a:t>No serifs on the ends</a:t>
            </a:r>
          </a:p>
        </p:txBody>
      </p:sp>
      <p:sp>
        <p:nvSpPr>
          <p:cNvPr id="17" name="TextBox 16">
            <a:extLst>
              <a:ext uri="{FF2B5EF4-FFF2-40B4-BE49-F238E27FC236}">
                <a16:creationId xmlns:a16="http://schemas.microsoft.com/office/drawing/2014/main" id="{6B54BAE0-9F07-4F93-AB4B-BF82B3D09611}"/>
              </a:ext>
            </a:extLst>
          </p:cNvPr>
          <p:cNvSpPr txBox="1"/>
          <p:nvPr/>
        </p:nvSpPr>
        <p:spPr>
          <a:xfrm>
            <a:off x="10287000" y="5041283"/>
            <a:ext cx="466344" cy="986552"/>
          </a:xfrm>
          <a:prstGeom prst="rect">
            <a:avLst/>
          </a:prstGeom>
          <a:noFill/>
        </p:spPr>
        <p:txBody>
          <a:bodyPr wrap="square">
            <a:spAutoFit/>
          </a:bodyPr>
          <a:lstStyle/>
          <a:p>
            <a:pPr>
              <a:lnSpc>
                <a:spcPct val="115000"/>
              </a:lnSpc>
              <a:spcAft>
                <a:spcPts val="1000"/>
              </a:spcAft>
            </a:pPr>
            <a:r>
              <a:rPr lang="en-GB" sz="5400" b="1" dirty="0">
                <a:solidFill>
                  <a:srgbClr val="00ABB5"/>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GB" sz="5400" dirty="0">
              <a:solidFill>
                <a:srgbClr val="00ABB5"/>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9" name="Picture 18" descr="This is the Education Scotland, Inclusion, Wellbeing and Equalities logo. It is  blue green and yellow. ">
            <a:extLst>
              <a:ext uri="{FF2B5EF4-FFF2-40B4-BE49-F238E27FC236}">
                <a16:creationId xmlns:a16="http://schemas.microsoft.com/office/drawing/2014/main" id="{3248CC7E-3FCA-CED9-DD03-5AEA06BD858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122133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28BD4CCD-D582-C51E-EF49-E8AC8D3E4209}"/>
              </a:ext>
            </a:extLst>
          </p:cNvPr>
          <p:cNvSpPr txBox="1">
            <a:spLocks noGrp="1" noChangeArrowheads="1"/>
          </p:cNvSpPr>
          <p:nvPr>
            <p:ph type="title" idx="4294967295"/>
          </p:nvPr>
        </p:nvSpPr>
        <p:spPr bwMode="auto">
          <a:xfrm>
            <a:off x="184404" y="323290"/>
            <a:ext cx="356768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Interconnectivity </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3" name="Picture 2"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FC139E9D-A0EB-175F-86DD-496B90926E2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12834" y="1138026"/>
            <a:ext cx="6760624" cy="4070428"/>
          </a:xfrm>
          <a:prstGeom prst="rect">
            <a:avLst/>
          </a:prstGeom>
        </p:spPr>
      </p:pic>
      <p:pic>
        <p:nvPicPr>
          <p:cNvPr id="10" name="Picture 9" descr="This image represents Inclusion. Inside a centrally placed heart shape are 3 stylised icons representing 3 gender neutral children and young people. One icon represents wheelchair users.  generated">
            <a:extLst>
              <a:ext uri="{FF2B5EF4-FFF2-40B4-BE49-F238E27FC236}">
                <a16:creationId xmlns:a16="http://schemas.microsoft.com/office/drawing/2014/main" id="{11BB54A0-A9F0-23EC-3B94-FB930D821EA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28006" y="3646051"/>
            <a:ext cx="1349409" cy="1130966"/>
          </a:xfrm>
          <a:prstGeom prst="rect">
            <a:avLst/>
          </a:prstGeom>
          <a:ln>
            <a:noFill/>
          </a:ln>
          <a:effectLst>
            <a:outerShdw blurRad="292100" dist="139700" dir="2700000" algn="tl" rotWithShape="0">
              <a:srgbClr val="333333">
                <a:alpha val="65000"/>
              </a:srgbClr>
            </a:outerShdw>
          </a:effectLst>
        </p:spPr>
      </p:pic>
      <p:pic>
        <p:nvPicPr>
          <p:cNvPr id="2" name="Picture 1"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0AF9A1DF-33B0-B81B-A6D7-0F456032E93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79762" y="1323747"/>
            <a:ext cx="1167384" cy="978408"/>
          </a:xfrm>
          <a:prstGeom prst="rect">
            <a:avLst/>
          </a:prstGeom>
          <a:ln>
            <a:noFill/>
          </a:ln>
          <a:effectLst>
            <a:outerShdw blurRad="292100" dist="139700" dir="2700000" algn="tl" rotWithShape="0">
              <a:srgbClr val="333333">
                <a:alpha val="65000"/>
              </a:srgbClr>
            </a:outerShdw>
          </a:effectLst>
        </p:spPr>
      </p:pic>
      <p:pic>
        <p:nvPicPr>
          <p:cNvPr id="12" name="Picture 11" descr="This image represents Relationships. A central heart is encircled within 4 stylised icons representing gender neutral children, young people and adults.  confidence">
            <a:extLst>
              <a:ext uri="{FF2B5EF4-FFF2-40B4-BE49-F238E27FC236}">
                <a16:creationId xmlns:a16="http://schemas.microsoft.com/office/drawing/2014/main" id="{A8261908-E3C9-E387-F520-9170EACFE400}"/>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384711" y="1448360"/>
            <a:ext cx="1258397" cy="1054688"/>
          </a:xfrm>
          <a:prstGeom prst="rect">
            <a:avLst/>
          </a:prstGeom>
          <a:ln>
            <a:noFill/>
          </a:ln>
          <a:effectLst>
            <a:outerShdw blurRad="292100" dist="139700" dir="2700000" algn="tl" rotWithShape="0">
              <a:srgbClr val="333333">
                <a:alpha val="65000"/>
              </a:srgbClr>
            </a:outerShdw>
          </a:effectLst>
        </p:spPr>
      </p:pic>
      <p:pic>
        <p:nvPicPr>
          <p:cNvPr id="14" name="Picture 13" descr="This image represents Wellbeing and Care. Inside a centrally placed heart shape are 3 stylised icons representing gender neutral children and young people. The supporting the heart are 3 stylised icons representing gender neutral children, young people and adults.">
            <a:extLst>
              <a:ext uri="{FF2B5EF4-FFF2-40B4-BE49-F238E27FC236}">
                <a16:creationId xmlns:a16="http://schemas.microsoft.com/office/drawing/2014/main" id="{EF86A003-7A79-0CBA-2D10-8E08922ED22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384713" y="3735889"/>
            <a:ext cx="1297566" cy="1084128"/>
          </a:xfrm>
          <a:prstGeom prst="rect">
            <a:avLst/>
          </a:prstGeom>
          <a:ln>
            <a:noFill/>
          </a:ln>
          <a:effectLst>
            <a:outerShdw blurRad="292100" dist="139700" dir="2700000" algn="tl" rotWithShape="0">
              <a:srgbClr val="333333">
                <a:alpha val="65000"/>
              </a:srgbClr>
            </a:outerShdw>
          </a:effectLst>
        </p:spPr>
      </p:pic>
      <p:sp>
        <p:nvSpPr>
          <p:cNvPr id="6" name="Rectangle: Rounded Corners 5" descr="This dark grey rectangle outline highlights the focus are for this presentation. It is Inclusion">
            <a:extLst>
              <a:ext uri="{FF2B5EF4-FFF2-40B4-BE49-F238E27FC236}">
                <a16:creationId xmlns:a16="http://schemas.microsoft.com/office/drawing/2014/main" id="{DBA29CEC-7370-76C6-F7DE-FE599AA24CFA}"/>
              </a:ext>
            </a:extLst>
          </p:cNvPr>
          <p:cNvSpPr/>
          <p:nvPr/>
        </p:nvSpPr>
        <p:spPr>
          <a:xfrm>
            <a:off x="598055" y="3402931"/>
            <a:ext cx="3740727" cy="2257805"/>
          </a:xfrm>
          <a:prstGeom prst="roundRect">
            <a:avLst/>
          </a:prstGeom>
          <a:no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This is the Education Scotland, Inclusion, Wellbeing and Equalities logo. It is  blue green and yellow. ">
            <a:extLst>
              <a:ext uri="{FF2B5EF4-FFF2-40B4-BE49-F238E27FC236}">
                <a16:creationId xmlns:a16="http://schemas.microsoft.com/office/drawing/2014/main" id="{EE0BEA88-FC79-3620-D4B6-2E34ECFEF1A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661764" y="3622110"/>
            <a:ext cx="620038" cy="312157"/>
          </a:xfrm>
          <a:prstGeom prst="rect">
            <a:avLst/>
          </a:prstGeom>
        </p:spPr>
      </p:pic>
      <p:pic>
        <p:nvPicPr>
          <p:cNvPr id="8" name="Picture 7" descr="This is the Education Scotland, Inclusion, Wellbeing and Equalities logo. It is  blue green and yellow.">
            <a:extLst>
              <a:ext uri="{FF2B5EF4-FFF2-40B4-BE49-F238E27FC236}">
                <a16:creationId xmlns:a16="http://schemas.microsoft.com/office/drawing/2014/main" id="{17FA3052-582A-B741-98ED-B53A355CB25F}"/>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60065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7FE99-319D-498F-9487-BBEB42E17972}"/>
              </a:ext>
            </a:extLst>
          </p:cNvPr>
          <p:cNvSpPr>
            <a:spLocks noGrp="1"/>
          </p:cNvSpPr>
          <p:nvPr>
            <p:ph type="title"/>
          </p:nvPr>
        </p:nvSpPr>
        <p:spPr>
          <a:xfrm>
            <a:off x="544164" y="232547"/>
            <a:ext cx="10836972" cy="545531"/>
          </a:xfrm>
        </p:spPr>
        <p:txBody>
          <a:bodyPr anchor="t"/>
          <a:lstStyle/>
          <a:p>
            <a:r>
              <a:rPr kumimoji="0" lang="en-GB" altLang="en-US" sz="2800" b="1" i="0" u="none" strike="noStrike" cap="none" normalizeH="0" baseline="0" dirty="0">
                <a:ln>
                  <a:noFill/>
                </a:ln>
                <a:effectLst/>
                <a:ea typeface="Calibri" panose="020F0502020204030204" pitchFamily="34" charset="0"/>
              </a:rPr>
              <a:t>Accessibility Considerations </a:t>
            </a:r>
            <a:r>
              <a:rPr lang="en-GB" sz="2800" dirty="0"/>
              <a:t>Typeface Choice</a:t>
            </a:r>
            <a:br>
              <a:rPr lang="en-GB" sz="2800" dirty="0"/>
            </a:br>
            <a:br>
              <a:rPr kumimoji="0" lang="en-GB" altLang="en-US" sz="28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br>
            <a:br>
              <a:rPr lang="en-GB" sz="2800" dirty="0"/>
            </a:br>
            <a:endParaRPr lang="en-GB" sz="2800" dirty="0"/>
          </a:p>
        </p:txBody>
      </p:sp>
      <p:sp>
        <p:nvSpPr>
          <p:cNvPr id="3" name="TextBox 2">
            <a:extLst>
              <a:ext uri="{FF2B5EF4-FFF2-40B4-BE49-F238E27FC236}">
                <a16:creationId xmlns:a16="http://schemas.microsoft.com/office/drawing/2014/main" id="{19B7E209-ED69-47C5-BF2B-480890F1D06F}"/>
              </a:ext>
            </a:extLst>
          </p:cNvPr>
          <p:cNvSpPr txBox="1"/>
          <p:nvPr/>
        </p:nvSpPr>
        <p:spPr>
          <a:xfrm>
            <a:off x="472345" y="1344708"/>
            <a:ext cx="5391219" cy="1200329"/>
          </a:xfrm>
          <a:prstGeom prst="rect">
            <a:avLst/>
          </a:prstGeom>
          <a:noFill/>
        </p:spPr>
        <p:txBody>
          <a:bodyPr wrap="none" rtlCol="0">
            <a:spAutoFit/>
          </a:bodyPr>
          <a:lstStyle/>
          <a:p>
            <a:r>
              <a:rPr lang="en-GB" i="1" dirty="0"/>
              <a:t>Inclusion is the corner stone of Scottish education. </a:t>
            </a:r>
          </a:p>
          <a:p>
            <a:r>
              <a:rPr lang="en-GB" i="1" u="sng" dirty="0"/>
              <a:t>It is an entitlement and a right for all learners to be </a:t>
            </a:r>
          </a:p>
          <a:p>
            <a:r>
              <a:rPr lang="en-GB" i="1" u="sng" dirty="0"/>
              <a:t>present, participate, achieve and be supported. </a:t>
            </a:r>
          </a:p>
          <a:p>
            <a:r>
              <a:rPr lang="en-GB" dirty="0">
                <a:solidFill>
                  <a:schemeClr val="tx1">
                    <a:lumMod val="85000"/>
                    <a:lumOff val="15000"/>
                  </a:schemeClr>
                </a:solidFill>
              </a:rPr>
              <a:t>Arial (body) italics 18pt</a:t>
            </a:r>
          </a:p>
        </p:txBody>
      </p:sp>
      <p:sp>
        <p:nvSpPr>
          <p:cNvPr id="10" name="TextBox 9">
            <a:extLst>
              <a:ext uri="{FF2B5EF4-FFF2-40B4-BE49-F238E27FC236}">
                <a16:creationId xmlns:a16="http://schemas.microsoft.com/office/drawing/2014/main" id="{AC9E0B8C-0C0E-4A0F-A8FB-2E6E3E5E8150}"/>
              </a:ext>
            </a:extLst>
          </p:cNvPr>
          <p:cNvSpPr txBox="1"/>
          <p:nvPr/>
        </p:nvSpPr>
        <p:spPr>
          <a:xfrm>
            <a:off x="491395" y="2932008"/>
            <a:ext cx="5391219" cy="1200329"/>
          </a:xfrm>
          <a:prstGeom prst="rect">
            <a:avLst/>
          </a:prstGeom>
          <a:noFill/>
        </p:spPr>
        <p:txBody>
          <a:bodyPr wrap="none" rtlCol="0">
            <a:spAutoFit/>
          </a:bodyPr>
          <a:lstStyle/>
          <a:p>
            <a:r>
              <a:rPr lang="en-GB" dirty="0">
                <a:solidFill>
                  <a:schemeClr val="tx1">
                    <a:lumMod val="85000"/>
                    <a:lumOff val="15000"/>
                  </a:schemeClr>
                </a:solidFill>
              </a:rPr>
              <a:t>Inclusion is the corner stone of Scottish education. </a:t>
            </a:r>
          </a:p>
          <a:p>
            <a:r>
              <a:rPr lang="en-GB" dirty="0">
                <a:solidFill>
                  <a:schemeClr val="tx1">
                    <a:lumMod val="85000"/>
                    <a:lumOff val="15000"/>
                  </a:schemeClr>
                </a:solidFill>
              </a:rPr>
              <a:t>It is an entitlement and a right for all learners to be </a:t>
            </a:r>
          </a:p>
          <a:p>
            <a:r>
              <a:rPr lang="en-GB" dirty="0">
                <a:solidFill>
                  <a:schemeClr val="tx1">
                    <a:lumMod val="85000"/>
                    <a:lumOff val="15000"/>
                  </a:schemeClr>
                </a:solidFill>
              </a:rPr>
              <a:t>present, participate, achieve and be supported. </a:t>
            </a:r>
          </a:p>
          <a:p>
            <a:r>
              <a:rPr lang="en-GB" dirty="0">
                <a:solidFill>
                  <a:schemeClr val="tx1">
                    <a:lumMod val="85000"/>
                    <a:lumOff val="15000"/>
                  </a:schemeClr>
                </a:solidFill>
              </a:rPr>
              <a:t>Arial (body) 18pt</a:t>
            </a:r>
          </a:p>
        </p:txBody>
      </p:sp>
      <p:sp>
        <p:nvSpPr>
          <p:cNvPr id="16" name="TextBox 15">
            <a:extLst>
              <a:ext uri="{FF2B5EF4-FFF2-40B4-BE49-F238E27FC236}">
                <a16:creationId xmlns:a16="http://schemas.microsoft.com/office/drawing/2014/main" id="{E3DA2845-C43B-4B60-9147-313F140A0DC9}"/>
              </a:ext>
            </a:extLst>
          </p:cNvPr>
          <p:cNvSpPr txBox="1"/>
          <p:nvPr/>
        </p:nvSpPr>
        <p:spPr>
          <a:xfrm>
            <a:off x="396145" y="4420400"/>
            <a:ext cx="5856090" cy="1200329"/>
          </a:xfrm>
          <a:prstGeom prst="rect">
            <a:avLst/>
          </a:prstGeom>
          <a:noFill/>
        </p:spPr>
        <p:txBody>
          <a:bodyPr wrap="none" rtlCol="0">
            <a:spAutoFit/>
          </a:bodyPr>
          <a:lstStyle/>
          <a:p>
            <a:r>
              <a:rPr lang="en-GB" dirty="0">
                <a:solidFill>
                  <a:schemeClr val="tx1">
                    <a:lumMod val="85000"/>
                    <a:lumOff val="15000"/>
                  </a:schemeClr>
                </a:solidFill>
                <a:latin typeface="Century Gothic" panose="020B0502020202020204" pitchFamily="34" charset="0"/>
                <a:cs typeface="Segoe UI" panose="020B0502040204020203" pitchFamily="34" charset="0"/>
              </a:rPr>
              <a:t>Inclusion is the corner stone of Scottish education. </a:t>
            </a:r>
          </a:p>
          <a:p>
            <a:r>
              <a:rPr lang="en-GB" dirty="0">
                <a:solidFill>
                  <a:schemeClr val="tx1">
                    <a:lumMod val="85000"/>
                    <a:lumOff val="15000"/>
                  </a:schemeClr>
                </a:solidFill>
                <a:latin typeface="Century Gothic" panose="020B0502020202020204" pitchFamily="34" charset="0"/>
                <a:cs typeface="Segoe UI" panose="020B0502040204020203" pitchFamily="34" charset="0"/>
              </a:rPr>
              <a:t>It is an entitlement and a right for all learners to be </a:t>
            </a:r>
          </a:p>
          <a:p>
            <a:r>
              <a:rPr lang="en-GB" dirty="0">
                <a:solidFill>
                  <a:schemeClr val="tx1">
                    <a:lumMod val="85000"/>
                    <a:lumOff val="15000"/>
                  </a:schemeClr>
                </a:solidFill>
                <a:latin typeface="Century Gothic" panose="020B0502020202020204" pitchFamily="34" charset="0"/>
                <a:cs typeface="Segoe UI" panose="020B0502040204020203" pitchFamily="34" charset="0"/>
              </a:rPr>
              <a:t>present, participate, achieve and be supported.</a:t>
            </a:r>
          </a:p>
          <a:p>
            <a:r>
              <a:rPr lang="en-GB" dirty="0">
                <a:solidFill>
                  <a:schemeClr val="tx1">
                    <a:lumMod val="85000"/>
                    <a:lumOff val="15000"/>
                  </a:schemeClr>
                </a:solidFill>
                <a:latin typeface="Century Gothic" panose="020B0502020202020204" pitchFamily="34" charset="0"/>
                <a:cs typeface="Segoe UI" panose="020B0502040204020203" pitchFamily="34" charset="0"/>
              </a:rPr>
              <a:t>Century Gothic dark Grey 18pt  </a:t>
            </a:r>
          </a:p>
        </p:txBody>
      </p:sp>
      <p:sp>
        <p:nvSpPr>
          <p:cNvPr id="11" name="TextBox 10">
            <a:extLst>
              <a:ext uri="{FF2B5EF4-FFF2-40B4-BE49-F238E27FC236}">
                <a16:creationId xmlns:a16="http://schemas.microsoft.com/office/drawing/2014/main" id="{1F18A814-D5BF-4326-91EA-68DEEC774608}"/>
              </a:ext>
            </a:extLst>
          </p:cNvPr>
          <p:cNvSpPr txBox="1"/>
          <p:nvPr/>
        </p:nvSpPr>
        <p:spPr>
          <a:xfrm>
            <a:off x="6208455" y="1329949"/>
            <a:ext cx="4929555" cy="1200329"/>
          </a:xfrm>
          <a:prstGeom prst="rect">
            <a:avLst/>
          </a:prstGeom>
          <a:noFill/>
        </p:spPr>
        <p:txBody>
          <a:bodyPr wrap="none" rtlCol="0">
            <a:spAutoFit/>
          </a:bodyPr>
          <a:lstStyle/>
          <a:p>
            <a:r>
              <a:rPr lang="en-GB" dirty="0">
                <a:latin typeface="Times New Roman" panose="02020603050405020304" pitchFamily="18" charset="0"/>
                <a:cs typeface="Times New Roman" panose="02020603050405020304" pitchFamily="18" charset="0"/>
              </a:rPr>
              <a:t>Inclusion is the corner stone of Scottish education. </a:t>
            </a:r>
          </a:p>
          <a:p>
            <a:r>
              <a:rPr lang="en-GB" dirty="0">
                <a:latin typeface="Times New Roman" panose="02020603050405020304" pitchFamily="18" charset="0"/>
                <a:cs typeface="Times New Roman" panose="02020603050405020304" pitchFamily="18" charset="0"/>
              </a:rPr>
              <a:t>It is an entitlement and a right for all learners to be </a:t>
            </a:r>
          </a:p>
          <a:p>
            <a:r>
              <a:rPr lang="en-GB" dirty="0">
                <a:latin typeface="Times New Roman" panose="02020603050405020304" pitchFamily="18" charset="0"/>
                <a:cs typeface="Times New Roman" panose="02020603050405020304" pitchFamily="18" charset="0"/>
              </a:rPr>
              <a:t>present, participate, achieve and be supported. </a:t>
            </a:r>
          </a:p>
          <a:p>
            <a:r>
              <a:rPr lang="en-GB" dirty="0">
                <a:latin typeface="Times New Roman" panose="02020603050405020304" pitchFamily="18" charset="0"/>
                <a:cs typeface="Times New Roman" panose="02020603050405020304" pitchFamily="18" charset="0"/>
              </a:rPr>
              <a:t>Times New Roman 18pt</a:t>
            </a:r>
          </a:p>
        </p:txBody>
      </p:sp>
      <p:sp>
        <p:nvSpPr>
          <p:cNvPr id="13" name="TextBox 12">
            <a:extLst>
              <a:ext uri="{FF2B5EF4-FFF2-40B4-BE49-F238E27FC236}">
                <a16:creationId xmlns:a16="http://schemas.microsoft.com/office/drawing/2014/main" id="{9A95E1B6-5EE6-481A-BE48-CC233010105F}"/>
              </a:ext>
            </a:extLst>
          </p:cNvPr>
          <p:cNvSpPr txBox="1"/>
          <p:nvPr/>
        </p:nvSpPr>
        <p:spPr>
          <a:xfrm>
            <a:off x="6224716" y="2837776"/>
            <a:ext cx="5409814" cy="1477328"/>
          </a:xfrm>
          <a:prstGeom prst="rect">
            <a:avLst/>
          </a:prstGeom>
          <a:noFill/>
        </p:spPr>
        <p:txBody>
          <a:bodyPr wrap="none" rtlCol="0">
            <a:spAutoFit/>
          </a:bodyPr>
          <a:lstStyle/>
          <a:p>
            <a:r>
              <a:rPr lang="en-GB" dirty="0">
                <a:solidFill>
                  <a:schemeClr val="tx1">
                    <a:lumMod val="85000"/>
                    <a:lumOff val="15000"/>
                  </a:schemeClr>
                </a:solidFill>
                <a:latin typeface="Segoe UI" panose="020B0502040204020203" pitchFamily="34" charset="0"/>
                <a:cs typeface="Segoe UI" panose="020B0502040204020203" pitchFamily="34" charset="0"/>
              </a:rPr>
              <a:t>Inclusion is the corner stone of Scottish education. </a:t>
            </a:r>
          </a:p>
          <a:p>
            <a:r>
              <a:rPr lang="en-GB" dirty="0">
                <a:solidFill>
                  <a:schemeClr val="tx1">
                    <a:lumMod val="85000"/>
                    <a:lumOff val="15000"/>
                  </a:schemeClr>
                </a:solidFill>
                <a:latin typeface="Segoe UI" panose="020B0502040204020203" pitchFamily="34" charset="0"/>
                <a:cs typeface="Segoe UI" panose="020B0502040204020203" pitchFamily="34" charset="0"/>
              </a:rPr>
              <a:t>It is an entitlement and a right for all learners to be </a:t>
            </a:r>
          </a:p>
          <a:p>
            <a:r>
              <a:rPr lang="en-GB" dirty="0">
                <a:solidFill>
                  <a:schemeClr val="tx1">
                    <a:lumMod val="85000"/>
                    <a:lumOff val="15000"/>
                  </a:schemeClr>
                </a:solidFill>
                <a:latin typeface="Segoe UI" panose="020B0502040204020203" pitchFamily="34" charset="0"/>
                <a:cs typeface="Segoe UI" panose="020B0502040204020203" pitchFamily="34" charset="0"/>
              </a:rPr>
              <a:t>present, participate, achieve and be supported. </a:t>
            </a:r>
          </a:p>
          <a:p>
            <a:r>
              <a:rPr lang="en-GB" dirty="0">
                <a:solidFill>
                  <a:schemeClr val="tx1">
                    <a:lumMod val="85000"/>
                    <a:lumOff val="15000"/>
                  </a:schemeClr>
                </a:solidFill>
                <a:latin typeface="Segoe UI" panose="020B0502040204020203" pitchFamily="34" charset="0"/>
                <a:cs typeface="Segoe UI" panose="020B0502040204020203" pitchFamily="34" charset="0"/>
              </a:rPr>
              <a:t>Segoe  - Dark grey 18pt  </a:t>
            </a:r>
          </a:p>
          <a:p>
            <a:endParaRPr lang="en-GB" dirty="0">
              <a:solidFill>
                <a:schemeClr val="tx1">
                  <a:lumMod val="85000"/>
                  <a:lumOff val="15000"/>
                </a:schemeClr>
              </a:solidFill>
              <a:latin typeface="Segoe UI" panose="020B0502040204020203" pitchFamily="34" charset="0"/>
              <a:cs typeface="Segoe UI" panose="020B0502040204020203" pitchFamily="34" charset="0"/>
            </a:endParaRPr>
          </a:p>
        </p:txBody>
      </p:sp>
      <p:pic>
        <p:nvPicPr>
          <p:cNvPr id="4" name="Picture 3" descr="This is the Education Scotland, Inclusion, Wellbeing and Equalities logo. It is  blue green and yellow. ">
            <a:extLst>
              <a:ext uri="{FF2B5EF4-FFF2-40B4-BE49-F238E27FC236}">
                <a16:creationId xmlns:a16="http://schemas.microsoft.com/office/drawing/2014/main" id="{3FDB2134-5567-3D63-9EEA-B1B73911693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38058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11"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7FE99-319D-498F-9487-BBEB42E17972}"/>
              </a:ext>
            </a:extLst>
          </p:cNvPr>
          <p:cNvSpPr>
            <a:spLocks noGrp="1"/>
          </p:cNvSpPr>
          <p:nvPr>
            <p:ph type="title"/>
          </p:nvPr>
        </p:nvSpPr>
        <p:spPr>
          <a:xfrm>
            <a:off x="677514" y="461147"/>
            <a:ext cx="10836972" cy="545531"/>
          </a:xfrm>
        </p:spPr>
        <p:txBody>
          <a:bodyPr anchor="t"/>
          <a:lstStyle/>
          <a:p>
            <a:r>
              <a:rPr lang="en-GB" sz="2800" dirty="0"/>
              <a:t>Typeface and Font </a:t>
            </a:r>
            <a:br>
              <a:rPr lang="en-GB" sz="2800" dirty="0"/>
            </a:br>
            <a:br>
              <a:rPr kumimoji="0" lang="en-GB" altLang="en-US" sz="28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br>
            <a:br>
              <a:rPr lang="en-GB" sz="2800" dirty="0"/>
            </a:br>
            <a:endParaRPr lang="en-GB" sz="2800" dirty="0"/>
          </a:p>
        </p:txBody>
      </p:sp>
      <p:sp>
        <p:nvSpPr>
          <p:cNvPr id="8" name="Content Placeholder 4">
            <a:extLst>
              <a:ext uri="{FF2B5EF4-FFF2-40B4-BE49-F238E27FC236}">
                <a16:creationId xmlns:a16="http://schemas.microsoft.com/office/drawing/2014/main" id="{BFA6A289-5CC8-4B6F-B06A-4362D8C948A0}"/>
              </a:ext>
            </a:extLst>
          </p:cNvPr>
          <p:cNvSpPr txBox="1">
            <a:spLocks/>
          </p:cNvSpPr>
          <p:nvPr/>
        </p:nvSpPr>
        <p:spPr bwMode="auto">
          <a:xfrm>
            <a:off x="689871" y="1222672"/>
            <a:ext cx="3208686" cy="4707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r>
              <a:rPr lang="en-GB" sz="2400" b="1" kern="0" dirty="0">
                <a:solidFill>
                  <a:schemeClr val="tx1">
                    <a:lumMod val="85000"/>
                    <a:lumOff val="15000"/>
                  </a:schemeClr>
                </a:solidFill>
              </a:rPr>
              <a:t>San Serif </a:t>
            </a:r>
          </a:p>
          <a:p>
            <a:endParaRPr lang="en-GB" b="1" kern="0" dirty="0">
              <a:solidFill>
                <a:schemeClr val="tx1">
                  <a:lumMod val="85000"/>
                  <a:lumOff val="15000"/>
                </a:schemeClr>
              </a:solidFill>
            </a:endParaRPr>
          </a:p>
          <a:p>
            <a:r>
              <a:rPr lang="en-GB" sz="2400" kern="0" dirty="0">
                <a:solidFill>
                  <a:schemeClr val="tx1">
                    <a:lumMod val="85000"/>
                    <a:lumOff val="15000"/>
                  </a:schemeClr>
                </a:solidFill>
              </a:rPr>
              <a:t>Arial </a:t>
            </a:r>
          </a:p>
          <a:p>
            <a:r>
              <a:rPr lang="en-GB" sz="2400" kern="0" dirty="0">
                <a:solidFill>
                  <a:schemeClr val="tx1">
                    <a:lumMod val="85000"/>
                    <a:lumOff val="15000"/>
                  </a:schemeClr>
                </a:solidFill>
                <a:latin typeface="Arial Narrow" panose="020B0606020202030204" pitchFamily="34" charset="0"/>
              </a:rPr>
              <a:t>Arial Narrow</a:t>
            </a:r>
          </a:p>
          <a:p>
            <a:r>
              <a:rPr lang="en-GB" sz="2400" kern="0" dirty="0">
                <a:solidFill>
                  <a:schemeClr val="tx1">
                    <a:lumMod val="85000"/>
                    <a:lumOff val="15000"/>
                  </a:schemeClr>
                </a:solidFill>
                <a:latin typeface="Bradley Hand ITC" panose="03070402050302030203" pitchFamily="66" charset="0"/>
              </a:rPr>
              <a:t>Bradley Hand ITC </a:t>
            </a:r>
          </a:p>
          <a:p>
            <a:r>
              <a:rPr lang="en-GB" sz="2400" dirty="0">
                <a:solidFill>
                  <a:schemeClr val="tx1">
                    <a:lumMod val="85000"/>
                    <a:lumOff val="15000"/>
                  </a:schemeClr>
                </a:solidFill>
                <a:latin typeface="Calibri Light" panose="020F0302020204030204" pitchFamily="34" charset="0"/>
                <a:cs typeface="Calibri Light" panose="020F0302020204030204" pitchFamily="34" charset="0"/>
              </a:rPr>
              <a:t>Calibri Light </a:t>
            </a:r>
          </a:p>
          <a:p>
            <a:r>
              <a:rPr lang="en-GB" sz="2400" kern="0" dirty="0">
                <a:solidFill>
                  <a:schemeClr val="tx1">
                    <a:lumMod val="85000"/>
                    <a:lumOff val="15000"/>
                  </a:schemeClr>
                </a:solidFill>
                <a:latin typeface="Comic Sans MS" panose="030F0702030302020204" pitchFamily="66" charset="0"/>
              </a:rPr>
              <a:t>Comic Sans </a:t>
            </a:r>
          </a:p>
          <a:p>
            <a:r>
              <a:rPr lang="en-GB" sz="2400" kern="0" dirty="0">
                <a:solidFill>
                  <a:schemeClr val="tx1">
                    <a:lumMod val="85000"/>
                    <a:lumOff val="15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Microsoft Sans Serif </a:t>
            </a:r>
          </a:p>
          <a:p>
            <a:r>
              <a:rPr lang="en-GB" sz="2400" kern="0" dirty="0">
                <a:solidFill>
                  <a:schemeClr val="tx1">
                    <a:lumMod val="85000"/>
                    <a:lumOff val="15000"/>
                  </a:schemeClr>
                </a:solidFill>
                <a:latin typeface="Segoe UI" panose="020B0502040204020203" pitchFamily="34" charset="0"/>
                <a:ea typeface="Microsoft Sans Serif" panose="020B0604020202020204" pitchFamily="34" charset="0"/>
                <a:cs typeface="Segoe UI" panose="020B0502040204020203" pitchFamily="34" charset="0"/>
              </a:rPr>
              <a:t>Segoe UI</a:t>
            </a:r>
          </a:p>
          <a:p>
            <a:r>
              <a:rPr lang="en-GB" sz="2400" kern="0" dirty="0">
                <a:solidFill>
                  <a:schemeClr val="tx1">
                    <a:lumMod val="85000"/>
                    <a:lumOff val="15000"/>
                  </a:schemeClr>
                </a:solidFill>
                <a:latin typeface="Papyrus" panose="03070502060502030205" pitchFamily="66" charset="0"/>
              </a:rPr>
              <a:t>Papyrus</a:t>
            </a:r>
          </a:p>
          <a:p>
            <a:endParaRPr lang="en-GB" kern="0" dirty="0">
              <a:solidFill>
                <a:schemeClr val="tx1">
                  <a:lumMod val="85000"/>
                  <a:lumOff val="15000"/>
                </a:schemeClr>
              </a:solidFill>
            </a:endParaRPr>
          </a:p>
          <a:p>
            <a:r>
              <a:rPr lang="en-GB" kern="0" dirty="0">
                <a:solidFill>
                  <a:schemeClr val="tx1">
                    <a:lumMod val="85000"/>
                    <a:lumOff val="15000"/>
                  </a:schemeClr>
                </a:solidFill>
              </a:rPr>
              <a:t> </a:t>
            </a:r>
          </a:p>
        </p:txBody>
      </p:sp>
      <p:sp>
        <p:nvSpPr>
          <p:cNvPr id="5" name="Content Placeholder 4">
            <a:extLst>
              <a:ext uri="{FF2B5EF4-FFF2-40B4-BE49-F238E27FC236}">
                <a16:creationId xmlns:a16="http://schemas.microsoft.com/office/drawing/2014/main" id="{33E8882C-2967-4816-8A2F-C736EF3C888D}"/>
              </a:ext>
            </a:extLst>
          </p:cNvPr>
          <p:cNvSpPr>
            <a:spLocks noGrp="1"/>
          </p:cNvSpPr>
          <p:nvPr>
            <p:ph idx="1"/>
          </p:nvPr>
        </p:nvSpPr>
        <p:spPr>
          <a:xfrm>
            <a:off x="3907660" y="1263953"/>
            <a:ext cx="2809755" cy="1740867"/>
          </a:xfrm>
        </p:spPr>
        <p:txBody>
          <a:bodyPr/>
          <a:lstStyle/>
          <a:p>
            <a:r>
              <a:rPr lang="en-GB" sz="2400" b="1" dirty="0">
                <a:solidFill>
                  <a:schemeClr val="tx1">
                    <a:lumMod val="85000"/>
                    <a:lumOff val="15000"/>
                  </a:schemeClr>
                </a:solidFill>
              </a:rPr>
              <a:t>Serif </a:t>
            </a:r>
          </a:p>
          <a:p>
            <a:endParaRPr lang="en-GB" b="1" dirty="0">
              <a:solidFill>
                <a:schemeClr val="tx1">
                  <a:lumMod val="85000"/>
                  <a:lumOff val="15000"/>
                </a:schemeClr>
              </a:solidFill>
            </a:endParaRPr>
          </a:p>
          <a:p>
            <a:r>
              <a:rPr lang="en-GB" sz="2400" dirty="0">
                <a:solidFill>
                  <a:schemeClr val="tx1">
                    <a:lumMod val="85000"/>
                    <a:lumOff val="15000"/>
                  </a:schemeClr>
                </a:solidFill>
                <a:latin typeface="Times New Roman" panose="02020603050405020304" pitchFamily="18" charset="0"/>
                <a:cs typeface="Times New Roman" panose="02020603050405020304" pitchFamily="18" charset="0"/>
              </a:rPr>
              <a:t>Times New Roman </a:t>
            </a:r>
          </a:p>
          <a:p>
            <a:r>
              <a:rPr lang="en-GB" sz="2400" dirty="0">
                <a:solidFill>
                  <a:schemeClr val="tx1">
                    <a:lumMod val="85000"/>
                    <a:lumOff val="15000"/>
                  </a:schemeClr>
                </a:solidFill>
              </a:rPr>
              <a:t> </a:t>
            </a:r>
            <a:r>
              <a:rPr lang="en-GB" sz="2400" dirty="0">
                <a:solidFill>
                  <a:schemeClr val="tx1">
                    <a:lumMod val="85000"/>
                    <a:lumOff val="15000"/>
                  </a:schemeClr>
                </a:solidFill>
                <a:latin typeface="Georgia" panose="02040502050405020303" pitchFamily="18" charset="0"/>
              </a:rPr>
              <a:t>Georgia </a:t>
            </a:r>
          </a:p>
          <a:p>
            <a:endParaRPr lang="en-GB" dirty="0">
              <a:solidFill>
                <a:schemeClr val="tx1">
                  <a:lumMod val="85000"/>
                  <a:lumOff val="15000"/>
                </a:schemeClr>
              </a:solidFill>
            </a:endParaRPr>
          </a:p>
        </p:txBody>
      </p:sp>
      <p:sp>
        <p:nvSpPr>
          <p:cNvPr id="3" name="TextBox 2">
            <a:extLst>
              <a:ext uri="{FF2B5EF4-FFF2-40B4-BE49-F238E27FC236}">
                <a16:creationId xmlns:a16="http://schemas.microsoft.com/office/drawing/2014/main" id="{743DDFA5-6929-F7DB-EB2C-D990AB10E032}"/>
              </a:ext>
            </a:extLst>
          </p:cNvPr>
          <p:cNvSpPr txBox="1"/>
          <p:nvPr/>
        </p:nvSpPr>
        <p:spPr>
          <a:xfrm>
            <a:off x="3997925" y="3848100"/>
            <a:ext cx="7010400" cy="1631216"/>
          </a:xfrm>
          <a:prstGeom prst="rect">
            <a:avLst/>
          </a:prstGeom>
          <a:solidFill>
            <a:schemeClr val="bg2"/>
          </a:solidFill>
        </p:spPr>
        <p:txBody>
          <a:bodyPr wrap="square" rtlCol="0">
            <a:spAutoFit/>
          </a:bodyPr>
          <a:lstStyle/>
          <a:p>
            <a:r>
              <a:rPr lang="en-GB" sz="2000" dirty="0">
                <a:latin typeface="Segoe UI" panose="020B0502040204020203" pitchFamily="34" charset="0"/>
                <a:cs typeface="Segoe UI" panose="020B0502040204020203" pitchFamily="34" charset="0"/>
              </a:rPr>
              <a:t>These are all font size 24 – notice the variation in both size and how close the individual characters are to each other.</a:t>
            </a:r>
          </a:p>
          <a:p>
            <a:endParaRPr lang="en-GB" sz="2000" dirty="0">
              <a:latin typeface="Segoe UI" panose="020B0502040204020203" pitchFamily="34" charset="0"/>
              <a:cs typeface="Segoe UI" panose="020B0502040204020203" pitchFamily="34" charset="0"/>
            </a:endParaRPr>
          </a:p>
          <a:p>
            <a:r>
              <a:rPr lang="en-GB" sz="2000" dirty="0">
                <a:latin typeface="Segoe UI" panose="020B0502040204020203" pitchFamily="34" charset="0"/>
                <a:cs typeface="Segoe UI" panose="020B0502040204020203" pitchFamily="34" charset="0"/>
              </a:rPr>
              <a:t>This can have a significant impact on how easy it is to access the text.    </a:t>
            </a:r>
          </a:p>
        </p:txBody>
      </p:sp>
      <p:pic>
        <p:nvPicPr>
          <p:cNvPr id="4" name="Picture 3" descr="This is the Education Scotland, Inclusion, Wellbeing and Equalities logo. It is  blue green and yellow. ">
            <a:extLst>
              <a:ext uri="{FF2B5EF4-FFF2-40B4-BE49-F238E27FC236}">
                <a16:creationId xmlns:a16="http://schemas.microsoft.com/office/drawing/2014/main" id="{FAD4426F-3A9D-A71D-EECB-095B2C0DD4D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1721231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7FE99-319D-498F-9487-BBEB42E17972}"/>
              </a:ext>
            </a:extLst>
          </p:cNvPr>
          <p:cNvSpPr>
            <a:spLocks noGrp="1"/>
          </p:cNvSpPr>
          <p:nvPr>
            <p:ph type="title"/>
          </p:nvPr>
        </p:nvSpPr>
        <p:spPr>
          <a:xfrm>
            <a:off x="570094" y="268224"/>
            <a:ext cx="6547398" cy="633984"/>
          </a:xfrm>
        </p:spPr>
        <p:txBody>
          <a:bodyPr anchor="t"/>
          <a:lstStyle/>
          <a:p>
            <a:r>
              <a:rPr lang="en-GB" sz="2800" kern="0" dirty="0"/>
              <a:t>Design and Layout - </a:t>
            </a:r>
            <a:r>
              <a:rPr kumimoji="0" lang="en-GB" altLang="en-US" sz="2800" b="1" i="0" u="none" strike="noStrike" cap="none" normalizeH="0" baseline="0" dirty="0">
                <a:ln>
                  <a:noFill/>
                </a:ln>
                <a:effectLst/>
                <a:ea typeface="Calibri" panose="020F0502020204030204" pitchFamily="34" charset="0"/>
              </a:rPr>
              <a:t>U</a:t>
            </a:r>
            <a:r>
              <a:rPr lang="en-GB" altLang="en-US" sz="2800" dirty="0">
                <a:ea typeface="Calibri" panose="020F0502020204030204" pitchFamily="34" charset="0"/>
              </a:rPr>
              <a:t>sing </a:t>
            </a:r>
            <a:r>
              <a:rPr kumimoji="0" lang="en-GB" altLang="en-US" sz="2800" b="1" i="0" u="none" strike="noStrike" cap="none" normalizeH="0" baseline="0" dirty="0">
                <a:ln>
                  <a:noFill/>
                </a:ln>
                <a:effectLst/>
                <a:ea typeface="Calibri" panose="020F0502020204030204" pitchFamily="34" charset="0"/>
              </a:rPr>
              <a:t>Tables</a:t>
            </a:r>
            <a:br>
              <a:rPr kumimoji="0" lang="en-GB" altLang="en-US" sz="2800" b="1" i="0" u="none" strike="noStrike" cap="none" normalizeH="0" baseline="0" dirty="0">
                <a:ln>
                  <a:noFill/>
                </a:ln>
                <a:effectLst/>
                <a:ea typeface="Calibri" panose="020F0502020204030204" pitchFamily="34" charset="0"/>
              </a:rPr>
            </a:br>
            <a:endParaRPr lang="en-GB" sz="2800" dirty="0"/>
          </a:p>
        </p:txBody>
      </p:sp>
      <p:sp>
        <p:nvSpPr>
          <p:cNvPr id="3" name="TextBox 2">
            <a:extLst>
              <a:ext uri="{FF2B5EF4-FFF2-40B4-BE49-F238E27FC236}">
                <a16:creationId xmlns:a16="http://schemas.microsoft.com/office/drawing/2014/main" id="{2130584B-8EC5-83E9-CC49-187CAEDED4FC}"/>
              </a:ext>
            </a:extLst>
          </p:cNvPr>
          <p:cNvSpPr txBox="1"/>
          <p:nvPr/>
        </p:nvSpPr>
        <p:spPr>
          <a:xfrm>
            <a:off x="533400" y="914400"/>
            <a:ext cx="11125200" cy="1273426"/>
          </a:xfrm>
          <a:prstGeom prst="rect">
            <a:avLst/>
          </a:prstGeom>
          <a:noFill/>
        </p:spPr>
        <p:txBody>
          <a:bodyPr wrap="square" rtlCol="0">
            <a:spAutoFit/>
          </a:bodyPr>
          <a:lstStyle/>
          <a:p>
            <a:pPr>
              <a:lnSpc>
                <a:spcPct val="120000"/>
              </a:lnSpc>
            </a:pPr>
            <a:r>
              <a:rPr lang="en-GB" sz="2200" dirty="0">
                <a:solidFill>
                  <a:schemeClr val="tx1">
                    <a:lumMod val="85000"/>
                    <a:lumOff val="15000"/>
                  </a:schemeClr>
                </a:solidFill>
                <a:latin typeface="Segoe UI" panose="020B0502040204020203" pitchFamily="34" charset="0"/>
                <a:cs typeface="Segoe UI" panose="020B0502040204020203" pitchFamily="34" charset="0"/>
              </a:rPr>
              <a:t>This slide highlights the difficulties that can be experienced when tables are used to present information to individuals with a print disability and who need to use a screen reader or text recognition software.</a:t>
            </a:r>
          </a:p>
        </p:txBody>
      </p:sp>
      <p:graphicFrame>
        <p:nvGraphicFramePr>
          <p:cNvPr id="5" name="Table 4">
            <a:extLst>
              <a:ext uri="{FF2B5EF4-FFF2-40B4-BE49-F238E27FC236}">
                <a16:creationId xmlns:a16="http://schemas.microsoft.com/office/drawing/2014/main" id="{80C64B08-9352-AC66-C9FF-B13699D939F2}"/>
              </a:ext>
            </a:extLst>
          </p:cNvPr>
          <p:cNvGraphicFramePr>
            <a:graphicFrameLocks noGrp="1"/>
          </p:cNvGraphicFramePr>
          <p:nvPr>
            <p:extLst>
              <p:ext uri="{D42A27DB-BD31-4B8C-83A1-F6EECF244321}">
                <p14:modId xmlns:p14="http://schemas.microsoft.com/office/powerpoint/2010/main" val="981709468"/>
              </p:ext>
            </p:extLst>
          </p:nvPr>
        </p:nvGraphicFramePr>
        <p:xfrm>
          <a:off x="678688" y="2438738"/>
          <a:ext cx="5880609" cy="1483360"/>
        </p:xfrm>
        <a:graphic>
          <a:graphicData uri="http://schemas.openxmlformats.org/drawingml/2006/table">
            <a:tbl>
              <a:tblPr firstRow="1" bandRow="1">
                <a:tableStyleId>{5C22544A-7EE6-4342-B048-85BDC9FD1C3A}</a:tableStyleId>
              </a:tblPr>
              <a:tblGrid>
                <a:gridCol w="1960203">
                  <a:extLst>
                    <a:ext uri="{9D8B030D-6E8A-4147-A177-3AD203B41FA5}">
                      <a16:colId xmlns:a16="http://schemas.microsoft.com/office/drawing/2014/main" val="1312199662"/>
                    </a:ext>
                  </a:extLst>
                </a:gridCol>
                <a:gridCol w="1960203">
                  <a:extLst>
                    <a:ext uri="{9D8B030D-6E8A-4147-A177-3AD203B41FA5}">
                      <a16:colId xmlns:a16="http://schemas.microsoft.com/office/drawing/2014/main" val="2971644110"/>
                    </a:ext>
                  </a:extLst>
                </a:gridCol>
                <a:gridCol w="1960203">
                  <a:extLst>
                    <a:ext uri="{9D8B030D-6E8A-4147-A177-3AD203B41FA5}">
                      <a16:colId xmlns:a16="http://schemas.microsoft.com/office/drawing/2014/main" val="3078561478"/>
                    </a:ext>
                  </a:extLst>
                </a:gridCol>
              </a:tblGrid>
              <a:tr h="370840">
                <a:tc>
                  <a:txBody>
                    <a:bodyPr/>
                    <a:lstStyle/>
                    <a:p>
                      <a:r>
                        <a:rPr lang="en-GB" dirty="0"/>
                        <a:t>Animal</a:t>
                      </a:r>
                    </a:p>
                  </a:txBody>
                  <a:tcPr>
                    <a:solidFill>
                      <a:schemeClr val="tx1">
                        <a:lumMod val="75000"/>
                        <a:lumOff val="25000"/>
                      </a:schemeClr>
                    </a:solidFill>
                  </a:tcPr>
                </a:tc>
                <a:tc>
                  <a:txBody>
                    <a:bodyPr/>
                    <a:lstStyle/>
                    <a:p>
                      <a:r>
                        <a:rPr lang="en-GB" dirty="0"/>
                        <a:t>Mammal</a:t>
                      </a:r>
                    </a:p>
                  </a:txBody>
                  <a:tcPr>
                    <a:solidFill>
                      <a:schemeClr val="tx1">
                        <a:lumMod val="75000"/>
                        <a:lumOff val="25000"/>
                      </a:schemeClr>
                    </a:solidFill>
                  </a:tcPr>
                </a:tc>
                <a:tc>
                  <a:txBody>
                    <a:bodyPr/>
                    <a:lstStyle/>
                    <a:p>
                      <a:r>
                        <a:rPr lang="en-GB" dirty="0"/>
                        <a:t>Number of legs </a:t>
                      </a:r>
                    </a:p>
                  </a:txBody>
                  <a:tcPr>
                    <a:solidFill>
                      <a:schemeClr val="tx1">
                        <a:lumMod val="75000"/>
                        <a:lumOff val="25000"/>
                      </a:schemeClr>
                    </a:solidFill>
                  </a:tcPr>
                </a:tc>
                <a:extLst>
                  <a:ext uri="{0D108BD9-81ED-4DB2-BD59-A6C34878D82A}">
                    <a16:rowId xmlns:a16="http://schemas.microsoft.com/office/drawing/2014/main" val="3529711273"/>
                  </a:ext>
                </a:extLst>
              </a:tr>
              <a:tr h="370840">
                <a:tc>
                  <a:txBody>
                    <a:bodyPr/>
                    <a:lstStyle/>
                    <a:p>
                      <a:r>
                        <a:rPr lang="en-GB" dirty="0">
                          <a:solidFill>
                            <a:schemeClr val="tx1">
                              <a:lumMod val="75000"/>
                              <a:lumOff val="25000"/>
                            </a:schemeClr>
                          </a:solidFill>
                        </a:rPr>
                        <a:t>Bird </a:t>
                      </a:r>
                    </a:p>
                  </a:txBody>
                  <a:tcPr/>
                </a:tc>
                <a:tc>
                  <a:txBody>
                    <a:bodyPr/>
                    <a:lstStyle/>
                    <a:p>
                      <a:r>
                        <a:rPr lang="en-GB" dirty="0">
                          <a:solidFill>
                            <a:schemeClr val="tx1">
                              <a:lumMod val="75000"/>
                              <a:lumOff val="25000"/>
                            </a:schemeClr>
                          </a:solidFill>
                        </a:rPr>
                        <a:t>No</a:t>
                      </a:r>
                    </a:p>
                  </a:txBody>
                  <a:tcPr/>
                </a:tc>
                <a:tc>
                  <a:txBody>
                    <a:bodyPr/>
                    <a:lstStyle/>
                    <a:p>
                      <a:r>
                        <a:rPr lang="en-GB" dirty="0">
                          <a:solidFill>
                            <a:schemeClr val="tx1">
                              <a:lumMod val="75000"/>
                              <a:lumOff val="25000"/>
                            </a:schemeClr>
                          </a:solidFill>
                        </a:rPr>
                        <a:t>2</a:t>
                      </a:r>
                    </a:p>
                  </a:txBody>
                  <a:tcPr/>
                </a:tc>
                <a:extLst>
                  <a:ext uri="{0D108BD9-81ED-4DB2-BD59-A6C34878D82A}">
                    <a16:rowId xmlns:a16="http://schemas.microsoft.com/office/drawing/2014/main" val="3200221538"/>
                  </a:ext>
                </a:extLst>
              </a:tr>
              <a:tr h="370840">
                <a:tc>
                  <a:txBody>
                    <a:bodyPr/>
                    <a:lstStyle/>
                    <a:p>
                      <a:r>
                        <a:rPr lang="en-GB" dirty="0">
                          <a:solidFill>
                            <a:schemeClr val="tx1">
                              <a:lumMod val="75000"/>
                              <a:lumOff val="25000"/>
                            </a:schemeClr>
                          </a:solidFill>
                        </a:rPr>
                        <a:t>Dog</a:t>
                      </a:r>
                    </a:p>
                  </a:txBody>
                  <a:tcPr/>
                </a:tc>
                <a:tc>
                  <a:txBody>
                    <a:bodyPr/>
                    <a:lstStyle/>
                    <a:p>
                      <a:r>
                        <a:rPr lang="en-GB" dirty="0">
                          <a:solidFill>
                            <a:schemeClr val="tx1">
                              <a:lumMod val="75000"/>
                              <a:lumOff val="25000"/>
                            </a:schemeClr>
                          </a:solidFill>
                        </a:rPr>
                        <a:t>Yes</a:t>
                      </a:r>
                    </a:p>
                  </a:txBody>
                  <a:tcPr/>
                </a:tc>
                <a:tc>
                  <a:txBody>
                    <a:bodyPr/>
                    <a:lstStyle/>
                    <a:p>
                      <a:r>
                        <a:rPr lang="en-GB" dirty="0">
                          <a:solidFill>
                            <a:schemeClr val="tx1">
                              <a:lumMod val="75000"/>
                              <a:lumOff val="25000"/>
                            </a:schemeClr>
                          </a:solidFill>
                        </a:rPr>
                        <a:t>4</a:t>
                      </a:r>
                    </a:p>
                  </a:txBody>
                  <a:tcPr/>
                </a:tc>
                <a:extLst>
                  <a:ext uri="{0D108BD9-81ED-4DB2-BD59-A6C34878D82A}">
                    <a16:rowId xmlns:a16="http://schemas.microsoft.com/office/drawing/2014/main" val="1000068292"/>
                  </a:ext>
                </a:extLst>
              </a:tr>
              <a:tr h="370840">
                <a:tc>
                  <a:txBody>
                    <a:bodyPr/>
                    <a:lstStyle/>
                    <a:p>
                      <a:r>
                        <a:rPr lang="en-GB" dirty="0">
                          <a:solidFill>
                            <a:schemeClr val="tx1">
                              <a:lumMod val="75000"/>
                              <a:lumOff val="25000"/>
                            </a:schemeClr>
                          </a:solidFill>
                        </a:rPr>
                        <a:t>Snake</a:t>
                      </a:r>
                    </a:p>
                  </a:txBody>
                  <a:tcPr/>
                </a:tc>
                <a:tc>
                  <a:txBody>
                    <a:bodyPr/>
                    <a:lstStyle/>
                    <a:p>
                      <a:r>
                        <a:rPr lang="en-GB" dirty="0">
                          <a:solidFill>
                            <a:schemeClr val="tx1">
                              <a:lumMod val="75000"/>
                              <a:lumOff val="25000"/>
                            </a:schemeClr>
                          </a:solidFill>
                        </a:rPr>
                        <a:t>No</a:t>
                      </a:r>
                    </a:p>
                  </a:txBody>
                  <a:tcPr/>
                </a:tc>
                <a:tc>
                  <a:txBody>
                    <a:bodyPr/>
                    <a:lstStyle/>
                    <a:p>
                      <a:r>
                        <a:rPr lang="en-GB" dirty="0">
                          <a:solidFill>
                            <a:schemeClr val="tx1">
                              <a:lumMod val="75000"/>
                              <a:lumOff val="25000"/>
                            </a:schemeClr>
                          </a:solidFill>
                        </a:rPr>
                        <a:t>0</a:t>
                      </a:r>
                    </a:p>
                  </a:txBody>
                  <a:tcPr/>
                </a:tc>
                <a:extLst>
                  <a:ext uri="{0D108BD9-81ED-4DB2-BD59-A6C34878D82A}">
                    <a16:rowId xmlns:a16="http://schemas.microsoft.com/office/drawing/2014/main" val="3891837080"/>
                  </a:ext>
                </a:extLst>
              </a:tr>
            </a:tbl>
          </a:graphicData>
        </a:graphic>
      </p:graphicFrame>
      <p:sp>
        <p:nvSpPr>
          <p:cNvPr id="8" name="Rectangle 2">
            <a:extLst>
              <a:ext uri="{FF2B5EF4-FFF2-40B4-BE49-F238E27FC236}">
                <a16:creationId xmlns:a16="http://schemas.microsoft.com/office/drawing/2014/main" id="{235CFCBC-49C2-4093-9F5F-15B699F08231}"/>
              </a:ext>
            </a:extLst>
          </p:cNvPr>
          <p:cNvSpPr>
            <a:spLocks noChangeArrowheads="1"/>
          </p:cNvSpPr>
          <p:nvPr/>
        </p:nvSpPr>
        <p:spPr bwMode="auto">
          <a:xfrm>
            <a:off x="622938" y="4336304"/>
            <a:ext cx="10269470" cy="830997"/>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rPr>
              <a:t>Software would automatically read the information in the table as </a:t>
            </a:r>
            <a:endParaRPr kumimoji="0" lang="en-GB" altLang="en-US" sz="2400" b="0" i="0" u="none" strike="noStrike" cap="none" normalizeH="0" baseline="0" dirty="0">
              <a:ln>
                <a:noFill/>
              </a:ln>
              <a:solidFill>
                <a:schemeClr val="tx1">
                  <a:lumMod val="85000"/>
                  <a:lumOff val="15000"/>
                </a:schemeClr>
              </a:solidFill>
              <a:effectLst/>
              <a:latin typeface="Segoe UI" panose="020B0502040204020203" pitchFamily="34"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rPr>
              <a:t>‘Animal, Mammal?, Number of legs, Bird, No, 2, Dog Yes, 4, Snake, No, 0’ </a:t>
            </a:r>
          </a:p>
        </p:txBody>
      </p:sp>
      <p:sp>
        <p:nvSpPr>
          <p:cNvPr id="9" name="TextBox 8">
            <a:extLst>
              <a:ext uri="{FF2B5EF4-FFF2-40B4-BE49-F238E27FC236}">
                <a16:creationId xmlns:a16="http://schemas.microsoft.com/office/drawing/2014/main" id="{562F2784-5FC2-424F-A3BC-A60DEBB1E15A}"/>
              </a:ext>
            </a:extLst>
          </p:cNvPr>
          <p:cNvSpPr txBox="1"/>
          <p:nvPr/>
        </p:nvSpPr>
        <p:spPr>
          <a:xfrm>
            <a:off x="559959" y="5545185"/>
            <a:ext cx="11266837" cy="461665"/>
          </a:xfrm>
          <a:prstGeom prst="rect">
            <a:avLst/>
          </a:prstGeom>
          <a:noFill/>
        </p:spPr>
        <p:txBody>
          <a:bodyPr wrap="square">
            <a:spAutoFit/>
          </a:bodyPr>
          <a:lstStyle/>
          <a:p>
            <a:pPr eaLnBrk="0" fontAlgn="base" hangingPunct="0">
              <a:spcBef>
                <a:spcPct val="0"/>
              </a:spcBef>
              <a:spcAft>
                <a:spcPct val="0"/>
              </a:spcAft>
            </a:pPr>
            <a:r>
              <a:rPr kumimoji="0" lang="en-GB" altLang="en-US" sz="2400" b="0" i="0" u="none" strike="noStrike" cap="none" normalizeH="0" baseline="0" dirty="0">
                <a:ln>
                  <a:noFill/>
                </a:ln>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rPr>
              <a:t>Hearing the information in this</a:t>
            </a:r>
            <a:r>
              <a:rPr lang="en-GB" altLang="en-US" sz="24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rPr>
              <a:t> way</a:t>
            </a:r>
            <a:r>
              <a:rPr kumimoji="0" lang="en-GB" altLang="en-US" sz="2400" b="0" i="0" u="none" strike="noStrike" cap="none" normalizeH="0" baseline="0" dirty="0">
                <a:ln>
                  <a:noFill/>
                </a:ln>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rPr>
              <a:t> would not be helpful to the reader</a:t>
            </a:r>
            <a:r>
              <a:rPr lang="en-GB" altLang="en-US" sz="24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rPr>
              <a:t>. </a:t>
            </a:r>
            <a:endParaRPr kumimoji="0" lang="en-GB" altLang="en-US" sz="2400" b="0" i="0" u="none" strike="noStrike" cap="none" normalizeH="0" baseline="0" dirty="0">
              <a:ln>
                <a:noFill/>
              </a:ln>
              <a:solidFill>
                <a:schemeClr val="tx1">
                  <a:lumMod val="85000"/>
                  <a:lumOff val="15000"/>
                </a:schemeClr>
              </a:solidFill>
              <a:effectLst/>
              <a:latin typeface="Segoe UI" panose="020B0502040204020203" pitchFamily="34" charset="0"/>
              <a:cs typeface="Segoe UI" panose="020B0502040204020203" pitchFamily="34" charset="0"/>
            </a:endParaRPr>
          </a:p>
        </p:txBody>
      </p:sp>
      <p:pic>
        <p:nvPicPr>
          <p:cNvPr id="4" name="Picture 3" descr="This is the Education Scotland, Inclusion, Wellbeing and Equalities logo. It is  blue green and yellow. ">
            <a:extLst>
              <a:ext uri="{FF2B5EF4-FFF2-40B4-BE49-F238E27FC236}">
                <a16:creationId xmlns:a16="http://schemas.microsoft.com/office/drawing/2014/main" id="{752F01C8-A6A0-0B50-7E33-57DC46C5C87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025066496"/>
      </p:ext>
    </p:extLst>
  </p:cSld>
  <p:clrMapOvr>
    <a:masterClrMapping/>
  </p:clrMapOvr>
  <p:extLst>
    <p:ext uri="{6950BFC3-D8DA-4A85-94F7-54DA5524770B}">
      <p188:commentRel xmlns:p188="http://schemas.microsoft.com/office/powerpoint/2018/8/main" r:id="rId3"/>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7FE99-319D-498F-9487-BBEB42E17972}"/>
              </a:ext>
            </a:extLst>
          </p:cNvPr>
          <p:cNvSpPr>
            <a:spLocks noGrp="1"/>
          </p:cNvSpPr>
          <p:nvPr>
            <p:ph type="title"/>
          </p:nvPr>
        </p:nvSpPr>
        <p:spPr>
          <a:xfrm>
            <a:off x="677514" y="461147"/>
            <a:ext cx="10836972" cy="545531"/>
          </a:xfrm>
        </p:spPr>
        <p:txBody>
          <a:bodyPr anchor="t"/>
          <a:lstStyle/>
          <a:p>
            <a:r>
              <a:rPr kumimoji="0" lang="en-GB" altLang="en-US" sz="3200" b="1" i="0" u="none" strike="noStrike" cap="none" normalizeH="0" baseline="0" dirty="0">
                <a:ln>
                  <a:noFill/>
                </a:ln>
                <a:effectLst/>
                <a:ea typeface="Calibri" panose="020F0502020204030204" pitchFamily="34" charset="0"/>
              </a:rPr>
              <a:t>Design and Layout </a:t>
            </a:r>
            <a:endParaRPr lang="en-GB" sz="3200" dirty="0"/>
          </a:p>
        </p:txBody>
      </p:sp>
      <p:sp>
        <p:nvSpPr>
          <p:cNvPr id="3" name="TextBox 2">
            <a:extLst>
              <a:ext uri="{FF2B5EF4-FFF2-40B4-BE49-F238E27FC236}">
                <a16:creationId xmlns:a16="http://schemas.microsoft.com/office/drawing/2014/main" id="{AA1F3B6C-7C0F-32CF-9CD5-C822AA64246D}"/>
              </a:ext>
            </a:extLst>
          </p:cNvPr>
          <p:cNvSpPr txBox="1"/>
          <p:nvPr/>
        </p:nvSpPr>
        <p:spPr>
          <a:xfrm>
            <a:off x="523905" y="1237055"/>
            <a:ext cx="11150707" cy="4735848"/>
          </a:xfrm>
          <a:prstGeom prst="rect">
            <a:avLst/>
          </a:prstGeom>
          <a:noFill/>
        </p:spPr>
        <p:txBody>
          <a:bodyPr wrap="square" lIns="91440" tIns="45720" rIns="91440" bIns="45720" rtlCol="0" anchor="t">
            <a:spAutoFit/>
          </a:bodyPr>
          <a:lstStyle/>
          <a:p>
            <a:pPr marL="285750" indent="-285750">
              <a:lnSpc>
                <a:spcPct val="130000"/>
              </a:lnSpc>
              <a:buFont typeface="Arial" panose="020B0604020202020204" pitchFamily="34" charset="0"/>
              <a:buChar char="•"/>
            </a:pPr>
            <a:r>
              <a:rPr lang="en-GB" dirty="0">
                <a:solidFill>
                  <a:schemeClr val="tx1">
                    <a:lumMod val="85000"/>
                    <a:lumOff val="15000"/>
                  </a:schemeClr>
                </a:solidFill>
                <a:latin typeface="Segoe UI"/>
                <a:cs typeface="Segoe UI"/>
              </a:rPr>
              <a:t>Keep it simple, less is best – displays, presentations, worksheets that are too ‘busy’ over stimulate and reduce processing.  </a:t>
            </a:r>
            <a:endParaRPr lang="en-GB" dirty="0">
              <a:solidFill>
                <a:schemeClr val="tx1">
                  <a:lumMod val="85000"/>
                  <a:lumOff val="15000"/>
                </a:schemeClr>
              </a:solidFill>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dirty="0">
                <a:solidFill>
                  <a:schemeClr val="tx1">
                    <a:lumMod val="85000"/>
                    <a:lumOff val="15000"/>
                  </a:schemeClr>
                </a:solidFill>
                <a:latin typeface="Segoe UI"/>
                <a:cs typeface="Segoe UI"/>
              </a:rPr>
              <a:t>Choose an appropriate typeface and font style – </a:t>
            </a:r>
            <a:r>
              <a:rPr lang="en-GB" b="1" dirty="0">
                <a:solidFill>
                  <a:schemeClr val="tx1">
                    <a:lumMod val="85000"/>
                    <a:lumOff val="15000"/>
                  </a:schemeClr>
                </a:solidFill>
                <a:latin typeface="Segoe UI"/>
                <a:cs typeface="Segoe UI"/>
              </a:rPr>
              <a:t>do not</a:t>
            </a:r>
            <a:r>
              <a:rPr lang="en-GB" dirty="0">
                <a:solidFill>
                  <a:schemeClr val="tx1">
                    <a:lumMod val="85000"/>
                    <a:lumOff val="15000"/>
                  </a:schemeClr>
                </a:solidFill>
                <a:latin typeface="Segoe UI"/>
                <a:cs typeface="Segoe UI"/>
              </a:rPr>
              <a:t> underline or use italics, u</a:t>
            </a:r>
            <a:r>
              <a:rPr lang="en-GB" dirty="0">
                <a:latin typeface="Segoe UI"/>
                <a:cs typeface="Segoe UI"/>
              </a:rPr>
              <a:t>se </a:t>
            </a:r>
            <a:r>
              <a:rPr lang="en-GB" b="1" dirty="0">
                <a:latin typeface="Segoe UI"/>
                <a:cs typeface="Segoe UI"/>
              </a:rPr>
              <a:t>bold</a:t>
            </a:r>
            <a:r>
              <a:rPr lang="en-GB" dirty="0">
                <a:latin typeface="Segoe UI"/>
                <a:cs typeface="Segoe UI"/>
              </a:rPr>
              <a:t> text for titles, sub-headings or to draw attention to important information or key vocabulary. </a:t>
            </a:r>
            <a:endParaRPr lang="en-GB" dirty="0">
              <a:solidFill>
                <a:schemeClr val="tx1">
                  <a:lumMod val="85000"/>
                  <a:lumOff val="15000"/>
                </a:schemeClr>
              </a:solidFill>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dirty="0">
                <a:solidFill>
                  <a:schemeClr val="tx1">
                    <a:lumMod val="85000"/>
                    <a:lumOff val="15000"/>
                  </a:schemeClr>
                </a:solidFill>
                <a:latin typeface="Segoe UI"/>
                <a:cs typeface="Segoe UI"/>
              </a:rPr>
              <a:t>Align text to the left, </a:t>
            </a:r>
            <a:r>
              <a:rPr lang="en-GB" b="1" dirty="0">
                <a:solidFill>
                  <a:schemeClr val="tx1">
                    <a:lumMod val="85000"/>
                    <a:lumOff val="15000"/>
                  </a:schemeClr>
                </a:solidFill>
                <a:latin typeface="Segoe UI"/>
                <a:cs typeface="Segoe UI"/>
              </a:rPr>
              <a:t>do</a:t>
            </a:r>
            <a:r>
              <a:rPr lang="en-GB" dirty="0">
                <a:solidFill>
                  <a:schemeClr val="tx1">
                    <a:lumMod val="85000"/>
                    <a:lumOff val="15000"/>
                  </a:schemeClr>
                </a:solidFill>
                <a:latin typeface="Segoe UI"/>
                <a:cs typeface="Segoe UI"/>
              </a:rPr>
              <a:t> </a:t>
            </a:r>
            <a:r>
              <a:rPr lang="en-GB" b="1" dirty="0">
                <a:solidFill>
                  <a:schemeClr val="tx1">
                    <a:lumMod val="85000"/>
                    <a:lumOff val="15000"/>
                  </a:schemeClr>
                </a:solidFill>
                <a:latin typeface="Segoe UI"/>
                <a:cs typeface="Segoe UI"/>
              </a:rPr>
              <a:t>not</a:t>
            </a:r>
            <a:r>
              <a:rPr lang="en-GB" dirty="0">
                <a:solidFill>
                  <a:schemeClr val="tx1">
                    <a:lumMod val="85000"/>
                    <a:lumOff val="15000"/>
                  </a:schemeClr>
                </a:solidFill>
                <a:latin typeface="Segoe UI"/>
                <a:cs typeface="Segoe UI"/>
              </a:rPr>
              <a:t> centre or justify.  </a:t>
            </a:r>
            <a:endParaRPr lang="en-GB" dirty="0">
              <a:solidFill>
                <a:schemeClr val="tx1">
                  <a:lumMod val="85000"/>
                  <a:lumOff val="15000"/>
                </a:schemeClr>
              </a:solidFill>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dirty="0">
                <a:latin typeface="Segoe UI"/>
                <a:cs typeface="Segoe UI"/>
              </a:rPr>
              <a:t>Keep instructions simple. </a:t>
            </a:r>
            <a:endParaRPr lang="en-GB" dirty="0">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dirty="0">
                <a:latin typeface="Segoe UI"/>
                <a:cs typeface="Segoe UI"/>
              </a:rPr>
              <a:t>Use bullet points for important information.</a:t>
            </a:r>
            <a:endParaRPr lang="en-GB" dirty="0">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dirty="0">
                <a:latin typeface="Segoe UI"/>
                <a:cs typeface="Segoe UI"/>
              </a:rPr>
              <a:t>Lists of why’s, ‘do’s’ and ‘don'ts’ can be more useful than continuous text. </a:t>
            </a:r>
            <a:endParaRPr lang="en-GB" dirty="0">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dirty="0">
                <a:latin typeface="Segoe UI"/>
                <a:cs typeface="Segoe UI"/>
              </a:rPr>
              <a:t>Use short paragraphs or blocks of text. </a:t>
            </a:r>
            <a:endParaRPr lang="en-GB" dirty="0">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dirty="0">
                <a:latin typeface="Segoe UI"/>
                <a:cs typeface="Segoe UI"/>
              </a:rPr>
              <a:t>Avoid bright colours - yellows, reds, greens </a:t>
            </a:r>
          </a:p>
          <a:p>
            <a:pPr marL="285750" indent="-285750">
              <a:lnSpc>
                <a:spcPct val="130000"/>
              </a:lnSpc>
              <a:buFont typeface="Arial" panose="020B0604020202020204" pitchFamily="34" charset="0"/>
              <a:buChar char="•"/>
            </a:pPr>
            <a:r>
              <a:rPr lang="en-GB" dirty="0">
                <a:latin typeface="Segoe UI"/>
                <a:cs typeface="Segoe UI"/>
              </a:rPr>
              <a:t>Avoid text boxes and tables – these are barriers for screen reader navigation, see example on next slide. </a:t>
            </a:r>
            <a:endParaRPr lang="en-GB" dirty="0">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dirty="0">
                <a:latin typeface="Segoe UI"/>
                <a:cs typeface="Segoe UI"/>
              </a:rPr>
              <a:t>Flow charts can be helpful to explain procedures. </a:t>
            </a:r>
            <a:endParaRPr lang="en-GB" dirty="0">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dirty="0">
                <a:latin typeface="Segoe UI"/>
                <a:cs typeface="Segoe UI"/>
              </a:rPr>
              <a:t>Hyperlinked content page at the beginning helps navigation.</a:t>
            </a:r>
            <a:endParaRPr lang="en-GB" dirty="0">
              <a:latin typeface="Segoe UI" panose="020B0502040204020203" pitchFamily="34" charset="0"/>
              <a:cs typeface="Segoe UI" panose="020B0502040204020203" pitchFamily="34" charset="0"/>
            </a:endParaRPr>
          </a:p>
        </p:txBody>
      </p:sp>
      <p:pic>
        <p:nvPicPr>
          <p:cNvPr id="4" name="Picture 3" descr="This is the Education Scotland, Inclusion, Wellbeing and Equalities logo. It is  blue green and yellow. ">
            <a:extLst>
              <a:ext uri="{FF2B5EF4-FFF2-40B4-BE49-F238E27FC236}">
                <a16:creationId xmlns:a16="http://schemas.microsoft.com/office/drawing/2014/main" id="{FD5EDBA9-2F85-E825-77CE-D85EDAF5279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412758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7FE99-319D-498F-9487-BBEB42E17972}"/>
              </a:ext>
            </a:extLst>
          </p:cNvPr>
          <p:cNvSpPr>
            <a:spLocks noGrp="1"/>
          </p:cNvSpPr>
          <p:nvPr>
            <p:ph type="title"/>
          </p:nvPr>
        </p:nvSpPr>
        <p:spPr>
          <a:xfrm>
            <a:off x="331355" y="736212"/>
            <a:ext cx="4495735" cy="545531"/>
          </a:xfrm>
        </p:spPr>
        <p:txBody>
          <a:bodyPr anchor="t"/>
          <a:lstStyle/>
          <a:p>
            <a:r>
              <a:rPr kumimoji="0" lang="en-GB" altLang="en-US" sz="3200" b="1" i="0" u="none" strike="noStrike" cap="none" normalizeH="0" baseline="0" dirty="0">
                <a:ln>
                  <a:noFill/>
                </a:ln>
                <a:effectLst/>
                <a:ea typeface="Calibri" panose="020F0502020204030204" pitchFamily="34" charset="0"/>
              </a:rPr>
              <a:t>Colour and Images</a:t>
            </a:r>
            <a:endParaRPr lang="en-GB" sz="3200" dirty="0"/>
          </a:p>
        </p:txBody>
      </p:sp>
      <p:sp>
        <p:nvSpPr>
          <p:cNvPr id="3" name="TextBox 2">
            <a:extLst>
              <a:ext uri="{FF2B5EF4-FFF2-40B4-BE49-F238E27FC236}">
                <a16:creationId xmlns:a16="http://schemas.microsoft.com/office/drawing/2014/main" id="{7CD5B3C3-E3FE-5E8C-7D57-3F508ED5EC32}"/>
              </a:ext>
            </a:extLst>
          </p:cNvPr>
          <p:cNvSpPr txBox="1"/>
          <p:nvPr/>
        </p:nvSpPr>
        <p:spPr>
          <a:xfrm>
            <a:off x="259842" y="1694688"/>
            <a:ext cx="11627358" cy="1402372"/>
          </a:xfrm>
          <a:prstGeom prst="rect">
            <a:avLst/>
          </a:prstGeom>
          <a:noFill/>
        </p:spPr>
        <p:txBody>
          <a:bodyPr wrap="square" rtlCol="0">
            <a:spAutoFit/>
          </a:bodyPr>
          <a:lstStyle/>
          <a:p>
            <a:pPr marL="457200" indent="-457200">
              <a:lnSpc>
                <a:spcPct val="130000"/>
              </a:lnSpc>
              <a:buFont typeface="Arial" panose="020B0604020202020204" pitchFamily="34" charset="0"/>
              <a:buChar char="•"/>
            </a:pPr>
            <a:r>
              <a:rPr lang="en-GB" sz="2200" dirty="0">
                <a:latin typeface="Segoe UI" panose="020B0502040204020203" pitchFamily="34" charset="0"/>
                <a:cs typeface="Segoe UI" panose="020B0502040204020203" pitchFamily="34" charset="0"/>
              </a:rPr>
              <a:t>Avoid brightly coloured text, backgrounds, fills and outlines as they can be difficult to process e.g. yellow or red </a:t>
            </a:r>
          </a:p>
          <a:p>
            <a:pPr>
              <a:lnSpc>
                <a:spcPct val="130000"/>
              </a:lnSpc>
            </a:pPr>
            <a:endParaRPr lang="en-GB" sz="2400" dirty="0">
              <a:latin typeface="Segoe UI" panose="020B0502040204020203" pitchFamily="34" charset="0"/>
              <a:cs typeface="Segoe UI" panose="020B0502040204020203" pitchFamily="34" charset="0"/>
            </a:endParaRPr>
          </a:p>
        </p:txBody>
      </p:sp>
      <p:sp>
        <p:nvSpPr>
          <p:cNvPr id="4" name="Rectangle 3" descr="This is a bright yellow rectangle with a blue outline. ">
            <a:extLst>
              <a:ext uri="{FF2B5EF4-FFF2-40B4-BE49-F238E27FC236}">
                <a16:creationId xmlns:a16="http://schemas.microsoft.com/office/drawing/2014/main" id="{FF103F7C-3B91-2442-579E-0479F6AF395E}"/>
              </a:ext>
            </a:extLst>
          </p:cNvPr>
          <p:cNvSpPr/>
          <p:nvPr/>
        </p:nvSpPr>
        <p:spPr>
          <a:xfrm>
            <a:off x="902208" y="2779776"/>
            <a:ext cx="524256" cy="390144"/>
          </a:xfrm>
          <a:prstGeom prst="rect">
            <a:avLst/>
          </a:prstGeom>
          <a:solidFill>
            <a:srgbClr val="FFFF0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descr="This is a bright red rectangle with a yellow outline. ">
            <a:extLst>
              <a:ext uri="{FF2B5EF4-FFF2-40B4-BE49-F238E27FC236}">
                <a16:creationId xmlns:a16="http://schemas.microsoft.com/office/drawing/2014/main" id="{AEF4E439-AC83-349E-0564-3CF0F45A5C42}"/>
              </a:ext>
            </a:extLst>
          </p:cNvPr>
          <p:cNvSpPr/>
          <p:nvPr/>
        </p:nvSpPr>
        <p:spPr>
          <a:xfrm>
            <a:off x="1578864" y="2761488"/>
            <a:ext cx="524256" cy="390144"/>
          </a:xfrm>
          <a:prstGeom prst="rect">
            <a:avLst/>
          </a:prstGeom>
          <a:solidFill>
            <a:srgbClr val="FF00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descr="This is a bright green rectangle with a red outline. ">
            <a:extLst>
              <a:ext uri="{FF2B5EF4-FFF2-40B4-BE49-F238E27FC236}">
                <a16:creationId xmlns:a16="http://schemas.microsoft.com/office/drawing/2014/main" id="{432D77FC-833F-12C3-5FD1-0665F683B050}"/>
              </a:ext>
            </a:extLst>
          </p:cNvPr>
          <p:cNvSpPr/>
          <p:nvPr/>
        </p:nvSpPr>
        <p:spPr>
          <a:xfrm>
            <a:off x="2286000" y="2761488"/>
            <a:ext cx="524256" cy="390144"/>
          </a:xfrm>
          <a:prstGeom prst="rect">
            <a:avLst/>
          </a:prstGeom>
          <a:solidFill>
            <a:srgbClr val="00B05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descr="This is a bright blue rectangle with a green  outline. ">
            <a:extLst>
              <a:ext uri="{FF2B5EF4-FFF2-40B4-BE49-F238E27FC236}">
                <a16:creationId xmlns:a16="http://schemas.microsoft.com/office/drawing/2014/main" id="{33022C87-420B-2A74-5DDE-D38ACF5F4184}"/>
              </a:ext>
            </a:extLst>
          </p:cNvPr>
          <p:cNvSpPr/>
          <p:nvPr/>
        </p:nvSpPr>
        <p:spPr>
          <a:xfrm>
            <a:off x="2968752" y="2761488"/>
            <a:ext cx="524256" cy="390144"/>
          </a:xfrm>
          <a:prstGeom prst="rect">
            <a:avLst/>
          </a:prstGeom>
          <a:solidFill>
            <a:srgbClr val="00B0F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ADEA6356-197B-D763-9FF8-2F296C56CBAB}"/>
              </a:ext>
            </a:extLst>
          </p:cNvPr>
          <p:cNvSpPr txBox="1"/>
          <p:nvPr/>
        </p:nvSpPr>
        <p:spPr>
          <a:xfrm flipH="1">
            <a:off x="3608831" y="2645555"/>
            <a:ext cx="316993" cy="758669"/>
          </a:xfrm>
          <a:prstGeom prst="rect">
            <a:avLst/>
          </a:prstGeom>
          <a:noFill/>
        </p:spPr>
        <p:txBody>
          <a:bodyPr wrap="square">
            <a:spAutoFit/>
          </a:bodyPr>
          <a:lstStyle/>
          <a:p>
            <a:pPr>
              <a:lnSpc>
                <a:spcPct val="115000"/>
              </a:lnSpc>
              <a:spcAft>
                <a:spcPts val="1000"/>
              </a:spcAft>
            </a:pPr>
            <a:r>
              <a:rPr lang="en-GB" sz="4000" b="1"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x</a:t>
            </a:r>
            <a:endParaRPr lang="en-GB" sz="40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8EAC539F-BF0A-6DF0-4F7D-B1305087CC1E}"/>
              </a:ext>
            </a:extLst>
          </p:cNvPr>
          <p:cNvSpPr txBox="1"/>
          <p:nvPr/>
        </p:nvSpPr>
        <p:spPr>
          <a:xfrm>
            <a:off x="271850" y="3657599"/>
            <a:ext cx="11417642" cy="2631490"/>
          </a:xfrm>
          <a:prstGeom prst="rect">
            <a:avLst/>
          </a:prstGeom>
          <a:noFill/>
        </p:spPr>
        <p:txBody>
          <a:bodyPr wrap="square" rtlCol="0">
            <a:spAutoFit/>
          </a:bodyPr>
          <a:lstStyle/>
          <a:p>
            <a:pPr marL="457200" indent="-457200">
              <a:lnSpc>
                <a:spcPct val="130000"/>
              </a:lnSpc>
              <a:buFont typeface="Arial" panose="020B0604020202020204" pitchFamily="34" charset="0"/>
              <a:buChar char="•"/>
            </a:pPr>
            <a:r>
              <a:rPr lang="en-GB" sz="2200" dirty="0">
                <a:latin typeface="Segoe UI" panose="020B0502040204020203" pitchFamily="34" charset="0"/>
                <a:cs typeface="Segoe UI" panose="020B0502040204020203" pitchFamily="34" charset="0"/>
              </a:rPr>
              <a:t>Avoid strong contrasts e.g. white background and black text </a:t>
            </a:r>
          </a:p>
          <a:p>
            <a:pPr marL="457200" indent="-457200">
              <a:lnSpc>
                <a:spcPct val="130000"/>
              </a:lnSpc>
              <a:buFont typeface="Arial" panose="020B0604020202020204" pitchFamily="34" charset="0"/>
              <a:buChar char="•"/>
            </a:pPr>
            <a:r>
              <a:rPr lang="en-GB" sz="2200" dirty="0">
                <a:latin typeface="Segoe UI" panose="020B0502040204020203" pitchFamily="34" charset="0"/>
                <a:cs typeface="Segoe UI" panose="020B0502040204020203" pitchFamily="34" charset="0"/>
              </a:rPr>
              <a:t>Pictograms and graphics can help to locate and visualise information </a:t>
            </a:r>
          </a:p>
          <a:p>
            <a:pPr marL="457200" indent="-457200">
              <a:lnSpc>
                <a:spcPct val="130000"/>
              </a:lnSpc>
              <a:buFont typeface="Arial" panose="020B0604020202020204" pitchFamily="34" charset="0"/>
              <a:buChar char="•"/>
            </a:pPr>
            <a:r>
              <a:rPr lang="en-GB" sz="2200" dirty="0">
                <a:latin typeface="Segoe UI" panose="020B0502040204020203" pitchFamily="34" charset="0"/>
                <a:cs typeface="Segoe UI" panose="020B0502040204020203" pitchFamily="34" charset="0"/>
              </a:rPr>
              <a:t>Use Alternative text (Alt text) to describe images and any text within the image</a:t>
            </a:r>
          </a:p>
          <a:p>
            <a:pPr marL="457200" indent="-457200">
              <a:lnSpc>
                <a:spcPct val="130000"/>
              </a:lnSpc>
              <a:buFont typeface="Arial" panose="020B0604020202020204" pitchFamily="34" charset="0"/>
              <a:buChar char="•"/>
            </a:pPr>
            <a:r>
              <a:rPr lang="en-GB" sz="2200" dirty="0">
                <a:latin typeface="Segoe UI" panose="020B0502040204020203" pitchFamily="34" charset="0"/>
                <a:cs typeface="Segoe UI" panose="020B0502040204020203" pitchFamily="34" charset="0"/>
              </a:rPr>
              <a:t>Ensure learners know how to alter background colours and text colours on digital devices. </a:t>
            </a:r>
          </a:p>
          <a:p>
            <a:endParaRPr lang="en-GB" sz="2200" dirty="0"/>
          </a:p>
        </p:txBody>
      </p:sp>
      <p:pic>
        <p:nvPicPr>
          <p:cNvPr id="12" name="Picture 11" descr="This is the Education Scotland, Inclusion, Wellbeing and Equalities logo. It is  blue green and yellow.">
            <a:extLst>
              <a:ext uri="{FF2B5EF4-FFF2-40B4-BE49-F238E27FC236}">
                <a16:creationId xmlns:a16="http://schemas.microsoft.com/office/drawing/2014/main" id="{225FBF8F-517F-3FF8-EDB6-A7B447CE4C1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940124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284" y="257714"/>
            <a:ext cx="2855900" cy="711200"/>
          </a:xfrm>
        </p:spPr>
        <p:txBody>
          <a:bodyPr/>
          <a:lstStyle/>
          <a:p>
            <a:r>
              <a:rPr lang="en-GB" sz="2800" dirty="0"/>
              <a:t>Signposting  </a:t>
            </a:r>
          </a:p>
        </p:txBody>
      </p:sp>
      <p:sp>
        <p:nvSpPr>
          <p:cNvPr id="9" name="TextBox 8">
            <a:extLst>
              <a:ext uri="{FF2B5EF4-FFF2-40B4-BE49-F238E27FC236}">
                <a16:creationId xmlns:a16="http://schemas.microsoft.com/office/drawing/2014/main" id="{BBE0F71A-E7DA-53B7-6AED-6CC807D9D2B7}"/>
              </a:ext>
            </a:extLst>
          </p:cNvPr>
          <p:cNvSpPr txBox="1"/>
          <p:nvPr/>
        </p:nvSpPr>
        <p:spPr>
          <a:xfrm>
            <a:off x="414528" y="1153775"/>
            <a:ext cx="11472672" cy="646331"/>
          </a:xfrm>
          <a:prstGeom prst="rect">
            <a:avLst/>
          </a:prstGeom>
          <a:noFill/>
        </p:spPr>
        <p:txBody>
          <a:bodyPr wrap="square">
            <a:spAutoFit/>
          </a:bodyPr>
          <a:lstStyle/>
          <a:p>
            <a:r>
              <a:rPr lang="en-GB" dirty="0">
                <a:hlinkClick r:id="rId3"/>
              </a:rPr>
              <a:t>Disability in context - Supporting disabled children, young people and their families: guidance - </a:t>
            </a:r>
            <a:r>
              <a:rPr lang="en-GB" dirty="0" err="1">
                <a:hlinkClick r:id="rId3"/>
              </a:rPr>
              <a:t>gov.scot</a:t>
            </a:r>
            <a:r>
              <a:rPr lang="en-GB" dirty="0">
                <a:hlinkClick r:id="rId3"/>
              </a:rPr>
              <a:t> (www.gov.scot)</a:t>
            </a:r>
            <a:endParaRPr lang="en-GB" dirty="0"/>
          </a:p>
        </p:txBody>
      </p:sp>
      <p:sp>
        <p:nvSpPr>
          <p:cNvPr id="20" name="TextBox 19">
            <a:extLst>
              <a:ext uri="{FF2B5EF4-FFF2-40B4-BE49-F238E27FC236}">
                <a16:creationId xmlns:a16="http://schemas.microsoft.com/office/drawing/2014/main" id="{15635A4E-5680-BF7E-B5D0-1B559148A018}"/>
              </a:ext>
            </a:extLst>
          </p:cNvPr>
          <p:cNvSpPr txBox="1"/>
          <p:nvPr/>
        </p:nvSpPr>
        <p:spPr>
          <a:xfrm>
            <a:off x="414529" y="2011680"/>
            <a:ext cx="10716768" cy="646331"/>
          </a:xfrm>
          <a:prstGeom prst="rect">
            <a:avLst/>
          </a:prstGeom>
          <a:noFill/>
        </p:spPr>
        <p:txBody>
          <a:bodyPr wrap="square" rtlCol="0">
            <a:spAutoFit/>
          </a:bodyPr>
          <a:lstStyle/>
          <a:p>
            <a:r>
              <a:rPr lang="en-GB" dirty="0">
                <a:hlinkClick r:id="rId4"/>
              </a:rPr>
              <a:t>Planning improvements for disabled pupils' access to education: guidance for education authorities, independent and grant-aided schools - </a:t>
            </a:r>
            <a:r>
              <a:rPr lang="en-GB" dirty="0" err="1">
                <a:hlinkClick r:id="rId4"/>
              </a:rPr>
              <a:t>gov.scot</a:t>
            </a:r>
            <a:r>
              <a:rPr lang="en-GB" dirty="0">
                <a:hlinkClick r:id="rId4"/>
              </a:rPr>
              <a:t> (www.gov.scot)</a:t>
            </a:r>
            <a:endParaRPr lang="en-GB" dirty="0"/>
          </a:p>
        </p:txBody>
      </p:sp>
      <p:pic>
        <p:nvPicPr>
          <p:cNvPr id="10" name="Picture 9" descr="A red square with white text. this is the Office 365 logo ">
            <a:extLst>
              <a:ext uri="{FF2B5EF4-FFF2-40B4-BE49-F238E27FC236}">
                <a16:creationId xmlns:a16="http://schemas.microsoft.com/office/drawing/2014/main" id="{7576A13D-259B-9475-948F-42B4E7B2C6E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45930" y="3112961"/>
            <a:ext cx="1363664" cy="767061"/>
          </a:xfrm>
          <a:prstGeom prst="rect">
            <a:avLst/>
          </a:prstGeom>
        </p:spPr>
      </p:pic>
      <p:sp>
        <p:nvSpPr>
          <p:cNvPr id="6" name="TextBox 5"/>
          <p:cNvSpPr txBox="1"/>
          <p:nvPr/>
        </p:nvSpPr>
        <p:spPr>
          <a:xfrm flipH="1">
            <a:off x="1988771" y="2981752"/>
            <a:ext cx="9564631" cy="1015663"/>
          </a:xfrm>
          <a:prstGeom prst="rect">
            <a:avLst/>
          </a:prstGeom>
          <a:noFill/>
        </p:spPr>
        <p:txBody>
          <a:bodyPr wrap="square" rtlCol="0">
            <a:spAutoFit/>
          </a:bodyPr>
          <a:lstStyle/>
          <a:p>
            <a:r>
              <a:rPr lang="en-GB" sz="2000"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Microsoft 365 has a range of free accessibility tools. Further information can be found on </a:t>
            </a:r>
            <a:r>
              <a:rPr lang="en-GB" sz="2000" u="sng" dirty="0" err="1">
                <a:solidFill>
                  <a:srgbClr val="404040"/>
                </a:solidFill>
                <a:effectLst/>
                <a:latin typeface="Segoe UI" panose="020B0502040204020203" pitchFamily="34" charset="0"/>
                <a:ea typeface="Calibri" panose="020F0502020204030204" pitchFamily="34" charset="0"/>
                <a:cs typeface="Times New Roman" panose="02020603050405020304" pitchFamily="18" charset="0"/>
                <a:hlinkClick r:id="rId6"/>
              </a:rPr>
              <a:t>DigiLearn</a:t>
            </a:r>
            <a:r>
              <a:rPr lang="en-GB" sz="2000" u="sng"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hlinkClick r:id="rId6"/>
              </a:rPr>
              <a:t> (glowscotland.org.uk)</a:t>
            </a:r>
            <a:r>
              <a:rPr lang="en-GB" sz="2000"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 for example </a:t>
            </a:r>
            <a:r>
              <a:rPr lang="en-GB" sz="2000" u="sng"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hlinkClick r:id="rId7"/>
              </a:rPr>
              <a:t>What is Microsoft Immersive Reader? – </a:t>
            </a:r>
            <a:r>
              <a:rPr lang="en-GB" sz="2000" u="sng" dirty="0" err="1">
                <a:solidFill>
                  <a:srgbClr val="404040"/>
                </a:solidFill>
                <a:effectLst/>
                <a:latin typeface="Segoe UI" panose="020B0502040204020203" pitchFamily="34" charset="0"/>
                <a:ea typeface="Calibri" panose="020F0502020204030204" pitchFamily="34" charset="0"/>
                <a:cs typeface="Times New Roman" panose="02020603050405020304" pitchFamily="18" charset="0"/>
                <a:hlinkClick r:id="rId7"/>
              </a:rPr>
              <a:t>DigiLearn</a:t>
            </a:r>
            <a:r>
              <a:rPr lang="en-GB" sz="2000" u="sng"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hlinkClick r:id="rId7"/>
              </a:rPr>
              <a:t> (glowscotland.org.uk)</a:t>
            </a:r>
            <a:r>
              <a:rPr lang="en-GB" sz="2000"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 </a:t>
            </a:r>
          </a:p>
        </p:txBody>
      </p:sp>
      <p:pic>
        <p:nvPicPr>
          <p:cNvPr id="1028" name="Picture 4" descr="This is the CALL Scotland Books for All logo."/>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437711" y="4563456"/>
            <a:ext cx="2537138" cy="653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a:extLst>
              <a:ext uri="{FF2B5EF4-FFF2-40B4-BE49-F238E27FC236}">
                <a16:creationId xmlns:a16="http://schemas.microsoft.com/office/drawing/2014/main" id="{AFD906C6-B318-E541-C66A-367E70A8EF53}"/>
              </a:ext>
            </a:extLst>
          </p:cNvPr>
          <p:cNvSpPr txBox="1"/>
          <p:nvPr/>
        </p:nvSpPr>
        <p:spPr>
          <a:xfrm>
            <a:off x="427214" y="5369120"/>
            <a:ext cx="3913632" cy="369332"/>
          </a:xfrm>
          <a:prstGeom prst="rect">
            <a:avLst/>
          </a:prstGeom>
          <a:noFill/>
        </p:spPr>
        <p:txBody>
          <a:bodyPr wrap="square">
            <a:spAutoFit/>
          </a:bodyPr>
          <a:lstStyle/>
          <a:p>
            <a:r>
              <a:rPr lang="en-GB" dirty="0">
                <a:hlinkClick r:id="rId9"/>
              </a:rPr>
              <a:t>Books for All (callscotland.org.uk)</a:t>
            </a:r>
            <a:endParaRPr lang="en-GB" dirty="0"/>
          </a:p>
        </p:txBody>
      </p:sp>
      <p:pic>
        <p:nvPicPr>
          <p:cNvPr id="1027" name="Picture 3" descr="this is an icon of a person using headphones and working on a laptop "/>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2556434" y="4228954"/>
            <a:ext cx="812126" cy="656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a:extLst>
              <a:ext uri="{FF2B5EF4-FFF2-40B4-BE49-F238E27FC236}">
                <a16:creationId xmlns:a16="http://schemas.microsoft.com/office/drawing/2014/main" id="{377067E6-7FDE-879E-E8D3-0594C4EEECAA}"/>
              </a:ext>
            </a:extLst>
          </p:cNvPr>
          <p:cNvSpPr txBox="1"/>
          <p:nvPr/>
        </p:nvSpPr>
        <p:spPr>
          <a:xfrm>
            <a:off x="365266" y="5771455"/>
            <a:ext cx="6096000" cy="369332"/>
          </a:xfrm>
          <a:prstGeom prst="rect">
            <a:avLst/>
          </a:prstGeom>
          <a:noFill/>
        </p:spPr>
        <p:txBody>
          <a:bodyPr wrap="square">
            <a:spAutoFit/>
          </a:bodyPr>
          <a:lstStyle/>
          <a:p>
            <a:r>
              <a:rPr lang="en-GB" dirty="0">
                <a:hlinkClick r:id="rId11"/>
              </a:rPr>
              <a:t>The Scottish digital voices (thescottishvoice.org.uk)</a:t>
            </a:r>
            <a:endParaRPr lang="en-GB" dirty="0"/>
          </a:p>
        </p:txBody>
      </p:sp>
      <p:sp>
        <p:nvSpPr>
          <p:cNvPr id="19" name="TextBox 18">
            <a:extLst>
              <a:ext uri="{FF2B5EF4-FFF2-40B4-BE49-F238E27FC236}">
                <a16:creationId xmlns:a16="http://schemas.microsoft.com/office/drawing/2014/main" id="{15E08B20-15B5-E1E9-AFD3-EA91B9A711B2}"/>
              </a:ext>
            </a:extLst>
          </p:cNvPr>
          <p:cNvSpPr txBox="1"/>
          <p:nvPr/>
        </p:nvSpPr>
        <p:spPr>
          <a:xfrm>
            <a:off x="5563902" y="4482730"/>
            <a:ext cx="6096000" cy="959622"/>
          </a:xfrm>
          <a:prstGeom prst="rect">
            <a:avLst/>
          </a:prstGeom>
          <a:noFill/>
        </p:spPr>
        <p:txBody>
          <a:bodyPr wrap="square">
            <a:spAutoFit/>
          </a:bodyPr>
          <a:lstStyle/>
          <a:p>
            <a:pPr lvl="0">
              <a:lnSpc>
                <a:spcPct val="107000"/>
              </a:lnSpc>
              <a:spcAft>
                <a:spcPts val="800"/>
              </a:spcAft>
            </a:pPr>
            <a:r>
              <a:rPr lang="en-GB" sz="1800"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Make slide presentations accessible - </a:t>
            </a:r>
            <a:r>
              <a:rPr lang="en-GB" sz="1800" u="sng"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hlinkClick r:id="rId12"/>
              </a:rPr>
              <a:t>How Do I Make My Slide Presentations Accessible for My Learners (callscotland.org.uk)</a:t>
            </a:r>
            <a:endParaRPr lang="en-GB" sz="1800"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endParaRPr>
          </a:p>
        </p:txBody>
      </p:sp>
      <p:pic>
        <p:nvPicPr>
          <p:cNvPr id="21" name="Picture 20" descr="This is the Education Scotland, Inclusion, Wellbeing and Equalities logo. It is  blue green and yellow. ">
            <a:extLst>
              <a:ext uri="{FF2B5EF4-FFF2-40B4-BE49-F238E27FC236}">
                <a16:creationId xmlns:a16="http://schemas.microsoft.com/office/drawing/2014/main" id="{303168A7-A369-FD40-C083-38E017B20941}"/>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1016197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ED23F17-E96B-A21D-861C-C0A42E4FED61}"/>
              </a:ext>
            </a:extLst>
          </p:cNvPr>
          <p:cNvSpPr>
            <a:spLocks noGrp="1"/>
          </p:cNvSpPr>
          <p:nvPr>
            <p:ph type="title"/>
          </p:nvPr>
        </p:nvSpPr>
        <p:spPr>
          <a:xfrm>
            <a:off x="579069" y="229014"/>
            <a:ext cx="10836972" cy="711200"/>
          </a:xfrm>
        </p:spPr>
        <p:txBody>
          <a:bodyPr/>
          <a:lstStyle/>
          <a:p>
            <a:r>
              <a:rPr lang="en-GB" dirty="0"/>
              <a:t>Reflection </a:t>
            </a:r>
          </a:p>
        </p:txBody>
      </p:sp>
      <p:sp>
        <p:nvSpPr>
          <p:cNvPr id="7" name="Text Box 2">
            <a:extLst>
              <a:ext uri="{FF2B5EF4-FFF2-40B4-BE49-F238E27FC236}">
                <a16:creationId xmlns:a16="http://schemas.microsoft.com/office/drawing/2014/main" id="{1B8EE2D0-6575-4A7B-8B5A-F36A881A36D0}"/>
              </a:ext>
            </a:extLst>
          </p:cNvPr>
          <p:cNvSpPr txBox="1">
            <a:spLocks noChangeArrowheads="1"/>
          </p:cNvSpPr>
          <p:nvPr/>
        </p:nvSpPr>
        <p:spPr bwMode="auto">
          <a:xfrm>
            <a:off x="520038" y="968663"/>
            <a:ext cx="11270511"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lnSpc>
                <a:spcPct val="150000"/>
              </a:lnSpc>
              <a:spcBef>
                <a:spcPct val="50000"/>
              </a:spcBef>
            </a:pPr>
            <a:r>
              <a:rPr lang="en-US" altLang="en-US" dirty="0">
                <a:solidFill>
                  <a:srgbClr val="0A1828"/>
                </a:solidFill>
                <a:latin typeface="Verdana" pitchFamily="34" charset="0"/>
              </a:rPr>
              <a:t>We ought to begin to pay less attention to getting everyone over the same hill using the same path. </a:t>
            </a:r>
          </a:p>
          <a:p>
            <a:pPr eaLnBrk="1" hangingPunct="1">
              <a:lnSpc>
                <a:spcPct val="150000"/>
              </a:lnSpc>
              <a:spcBef>
                <a:spcPct val="50000"/>
              </a:spcBef>
            </a:pPr>
            <a:r>
              <a:rPr lang="en-US" altLang="en-US" dirty="0">
                <a:solidFill>
                  <a:srgbClr val="0A1828"/>
                </a:solidFill>
                <a:latin typeface="Verdana" pitchFamily="34" charset="0"/>
              </a:rPr>
              <a:t>We may wish to encourage some to take different routes to the same end. Then we might see good reasons for paying careful attention to their descriptions of what they have found. </a:t>
            </a:r>
          </a:p>
          <a:p>
            <a:pPr eaLnBrk="1" hangingPunct="1">
              <a:lnSpc>
                <a:spcPct val="150000"/>
              </a:lnSpc>
              <a:spcBef>
                <a:spcPct val="50000"/>
              </a:spcBef>
            </a:pPr>
            <a:r>
              <a:rPr lang="en-US" altLang="en-US" dirty="0">
                <a:solidFill>
                  <a:srgbClr val="0A1828"/>
                </a:solidFill>
                <a:latin typeface="Verdana" pitchFamily="34" charset="0"/>
              </a:rPr>
              <a:t>We may wish to follow them some day. </a:t>
            </a:r>
          </a:p>
          <a:p>
            <a:pPr eaLnBrk="1" hangingPunct="1">
              <a:spcBef>
                <a:spcPct val="50000"/>
              </a:spcBef>
            </a:pPr>
            <a:r>
              <a:rPr lang="en-US" altLang="en-US" sz="2000" dirty="0">
                <a:solidFill>
                  <a:srgbClr val="0A1828"/>
                </a:solidFill>
                <a:latin typeface="Verdana" pitchFamily="34" charset="0"/>
              </a:rPr>
              <a:t>Tom West 1991 ‘In The Minds Eye’</a:t>
            </a:r>
            <a:r>
              <a:rPr lang="en-US" altLang="en-US" sz="3200" dirty="0">
                <a:solidFill>
                  <a:srgbClr val="0A1828"/>
                </a:solidFill>
                <a:latin typeface="Verdana" pitchFamily="34" charset="0"/>
              </a:rPr>
              <a:t> </a:t>
            </a:r>
          </a:p>
        </p:txBody>
      </p:sp>
      <p:pic>
        <p:nvPicPr>
          <p:cNvPr id="3" name="Picture 2" descr="Multiple interweaving road with cars driving in different directions">
            <a:extLst>
              <a:ext uri="{FF2B5EF4-FFF2-40B4-BE49-F238E27FC236}">
                <a16:creationId xmlns:a16="http://schemas.microsoft.com/office/drawing/2014/main" id="{DD651D82-DB62-F44C-12B3-33D134E4AEA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23643" y="3566076"/>
            <a:ext cx="3649048" cy="2286000"/>
          </a:xfrm>
          <a:prstGeom prst="rect">
            <a:avLst/>
          </a:prstGeom>
        </p:spPr>
      </p:pic>
    </p:spTree>
    <p:extLst>
      <p:ext uri="{BB962C8B-B14F-4D97-AF65-F5344CB8AC3E}">
        <p14:creationId xmlns:p14="http://schemas.microsoft.com/office/powerpoint/2010/main" val="551757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is image represents a reflective activity. It is of 2 icons representing people next to a large question mark">
            <a:extLst>
              <a:ext uri="{FF2B5EF4-FFF2-40B4-BE49-F238E27FC236}">
                <a16:creationId xmlns:a16="http://schemas.microsoft.com/office/drawing/2014/main" id="{CEE256A8-AE22-4329-B67D-6B875915442C}"/>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a:off x="570084" y="1464679"/>
            <a:ext cx="1001214" cy="994682"/>
          </a:xfrm>
          <a:prstGeom prst="rect">
            <a:avLst/>
          </a:prstGeom>
          <a:noFill/>
          <a:ln>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97140" y="1828342"/>
            <a:ext cx="9515517" cy="3181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solidFill>
                  <a:schemeClr val="tx1">
                    <a:lumMod val="85000"/>
                    <a:lumOff val="15000"/>
                  </a:schemeClr>
                </a:solidFill>
                <a:latin typeface="Segoe UI"/>
                <a:cs typeface="Arial"/>
              </a:rPr>
              <a:t>From what you have learned so far, think about:</a:t>
            </a:r>
          </a:p>
          <a:p>
            <a:endParaRPr lang="en-GB" sz="2400" b="1" dirty="0">
              <a:solidFill>
                <a:schemeClr val="tx1">
                  <a:lumMod val="85000"/>
                  <a:lumOff val="15000"/>
                </a:schemeClr>
              </a:solidFill>
              <a:latin typeface="Segoe UI"/>
              <a:cs typeface="Arial"/>
            </a:endParaRPr>
          </a:p>
          <a:p>
            <a:pPr marL="342900" indent="-342900">
              <a:lnSpc>
                <a:spcPct val="130000"/>
              </a:lnSpc>
              <a:buFont typeface="Arial"/>
              <a:buChar char="•"/>
            </a:pPr>
            <a:r>
              <a:rPr lang="en-GB" sz="2400" dirty="0">
                <a:solidFill>
                  <a:schemeClr val="tx1">
                    <a:lumMod val="85000"/>
                    <a:lumOff val="15000"/>
                  </a:schemeClr>
                </a:solidFill>
                <a:latin typeface="Segoe UI"/>
                <a:cs typeface="Arial"/>
              </a:rPr>
              <a:t>How has this made you feel?</a:t>
            </a:r>
          </a:p>
          <a:p>
            <a:pPr marL="342900" indent="-342900">
              <a:lnSpc>
                <a:spcPct val="130000"/>
              </a:lnSpc>
              <a:buFont typeface="Arial"/>
              <a:buChar char="•"/>
            </a:pPr>
            <a:r>
              <a:rPr lang="en-GB" sz="2400" dirty="0">
                <a:solidFill>
                  <a:schemeClr val="tx1">
                    <a:lumMod val="85000"/>
                    <a:lumOff val="15000"/>
                  </a:schemeClr>
                </a:solidFill>
                <a:latin typeface="Segoe UI"/>
                <a:cs typeface="Arial"/>
              </a:rPr>
              <a:t>What has this made you think about?</a:t>
            </a:r>
          </a:p>
          <a:p>
            <a:pPr marL="342900" indent="-342900">
              <a:lnSpc>
                <a:spcPct val="130000"/>
              </a:lnSpc>
              <a:buFont typeface="Arial"/>
              <a:buChar char="•"/>
            </a:pPr>
            <a:r>
              <a:rPr lang="en-GB" sz="2400" dirty="0">
                <a:solidFill>
                  <a:schemeClr val="tx1">
                    <a:lumMod val="85000"/>
                    <a:lumOff val="15000"/>
                  </a:schemeClr>
                </a:solidFill>
                <a:latin typeface="Segoe UI"/>
                <a:cs typeface="Arial"/>
              </a:rPr>
              <a:t>What one action would you like to take forward?</a:t>
            </a:r>
          </a:p>
          <a:p>
            <a:pPr marL="342900" indent="-342900">
              <a:lnSpc>
                <a:spcPct val="130000"/>
              </a:lnSpc>
              <a:buFont typeface="Arial"/>
              <a:buChar char="•"/>
            </a:pPr>
            <a:r>
              <a:rPr lang="en-GB" sz="2400" dirty="0">
                <a:solidFill>
                  <a:schemeClr val="tx1">
                    <a:lumMod val="85000"/>
                    <a:lumOff val="15000"/>
                  </a:schemeClr>
                </a:solidFill>
                <a:latin typeface="Segoe UI"/>
                <a:cs typeface="Arial"/>
              </a:rPr>
              <a:t>How can you link what you plan to do with others in your setting?</a:t>
            </a:r>
          </a:p>
          <a:p>
            <a:pPr marL="342900" indent="-342900">
              <a:lnSpc>
                <a:spcPct val="130000"/>
              </a:lnSpc>
              <a:buFont typeface="Arial"/>
              <a:buChar char="•"/>
            </a:pPr>
            <a:r>
              <a:rPr lang="en-GB" sz="2400" dirty="0">
                <a:solidFill>
                  <a:schemeClr val="tx1">
                    <a:lumMod val="85000"/>
                    <a:lumOff val="15000"/>
                  </a:schemeClr>
                </a:solidFill>
                <a:latin typeface="Segoe UI"/>
                <a:cs typeface="Arial"/>
              </a:rPr>
              <a:t>How you will know that this learning has made a difference?</a:t>
            </a:r>
          </a:p>
        </p:txBody>
      </p:sp>
      <p:pic>
        <p:nvPicPr>
          <p:cNvPr id="5" name="Picture 4" descr="This is the Education Scotland, Inclusion, Wellbeing and Equalities logo. It is  blue green and yellow. ">
            <a:extLst>
              <a:ext uri="{FF2B5EF4-FFF2-40B4-BE49-F238E27FC236}">
                <a16:creationId xmlns:a16="http://schemas.microsoft.com/office/drawing/2014/main" id="{FDFE8CB0-DB68-8744-1BDF-01D0A9B2696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
        <p:nvSpPr>
          <p:cNvPr id="6" name="Title 5">
            <a:extLst>
              <a:ext uri="{FF2B5EF4-FFF2-40B4-BE49-F238E27FC236}">
                <a16:creationId xmlns:a16="http://schemas.microsoft.com/office/drawing/2014/main" id="{0F234EE7-75CA-27FE-AA68-A3316EB3AE7D}"/>
              </a:ext>
            </a:extLst>
          </p:cNvPr>
          <p:cNvSpPr>
            <a:spLocks noGrp="1"/>
          </p:cNvSpPr>
          <p:nvPr>
            <p:ph type="title"/>
          </p:nvPr>
        </p:nvSpPr>
        <p:spPr>
          <a:xfrm>
            <a:off x="541491" y="416904"/>
            <a:ext cx="10836972" cy="711200"/>
          </a:xfrm>
        </p:spPr>
        <p:txBody>
          <a:bodyPr/>
          <a:lstStyle/>
          <a:p>
            <a:r>
              <a:rPr lang="en-GB" dirty="0"/>
              <a:t>Reflection</a:t>
            </a:r>
          </a:p>
        </p:txBody>
      </p:sp>
    </p:spTree>
    <p:extLst>
      <p:ext uri="{BB962C8B-B14F-4D97-AF65-F5344CB8AC3E}">
        <p14:creationId xmlns:p14="http://schemas.microsoft.com/office/powerpoint/2010/main" val="3536053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B3CDD1-A1DE-D766-9D97-76F31AC9D1D4}"/>
              </a:ext>
            </a:extLst>
          </p:cNvPr>
          <p:cNvSpPr txBox="1"/>
          <p:nvPr/>
        </p:nvSpPr>
        <p:spPr>
          <a:xfrm>
            <a:off x="1778258" y="1029972"/>
            <a:ext cx="6695182"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From now until March 2024 we will be taking feedback on these resources so that we can make changes in advance of a formal launch of the Professional Learning Framework in June 2024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prstClr val="black"/>
                </a:solidFill>
                <a:effectLst/>
                <a:uLnTx/>
                <a:uFillTx/>
                <a:latin typeface="Segoe UI"/>
                <a:ea typeface="+mn-ea"/>
                <a:cs typeface="Arial"/>
              </a:rPr>
              <a:t>Your feedback could help us improve this resource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Please complete this short form, using the link or QR code, to let us know what you thought of it and any suggestions you have on how it could be improved </a:t>
            </a:r>
            <a:endParaRPr kumimoji="0" lang="en-US" sz="2200" b="0" i="0" u="none" strike="noStrike" kern="1200" cap="none" spc="0" normalizeH="0" baseline="0" noProof="0" dirty="0">
              <a:ln>
                <a:noFill/>
              </a:ln>
              <a:solidFill>
                <a:prstClr val="black"/>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Segoe UI"/>
              <a:ea typeface="+mn-ea"/>
              <a:cs typeface="Arial"/>
            </a:endParaRPr>
          </a:p>
        </p:txBody>
      </p:sp>
      <p:sp>
        <p:nvSpPr>
          <p:cNvPr id="7" name="TextBox 6">
            <a:extLst>
              <a:ext uri="{FF2B5EF4-FFF2-40B4-BE49-F238E27FC236}">
                <a16:creationId xmlns:a16="http://schemas.microsoft.com/office/drawing/2014/main" id="{689B5DA9-7EB1-6512-7768-8CC6D2B5FF9E}"/>
              </a:ext>
            </a:extLst>
          </p:cNvPr>
          <p:cNvSpPr txBox="1"/>
          <p:nvPr/>
        </p:nvSpPr>
        <p:spPr>
          <a:xfrm>
            <a:off x="2097024" y="5567045"/>
            <a:ext cx="624230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LINK</a:t>
            </a:r>
            <a:r>
              <a:rPr kumimoji="0" lang="en-GB" sz="24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GB" sz="2400" b="0" i="0" u="sng" strike="noStrike" kern="1200" cap="none" spc="0" normalizeH="0" baseline="0" noProof="0" dirty="0">
                <a:ln>
                  <a:noFill/>
                </a:ln>
                <a:solidFill>
                  <a:srgbClr val="00C8A5"/>
                </a:solidFill>
                <a:effectLst/>
                <a:uLnTx/>
                <a:uFillTx/>
                <a:latin typeface="Segoe UI" panose="020B0502040204020203" pitchFamily="34" charset="0"/>
                <a:ea typeface="Calibri" panose="020F0502020204030204" pitchFamily="34" charset="0"/>
                <a:cs typeface="Segoe UI" panose="020B0502040204020203" pitchFamily="34" charset="0"/>
                <a:hlinkClick r:id="rId3">
                  <a:extLst>
                    <a:ext uri="{A12FA001-AC4F-418D-AE19-62706E023703}">
                      <ahyp:hlinkClr xmlns:ahyp="http://schemas.microsoft.com/office/drawing/2018/hyperlinkcolor" val="tx"/>
                    </a:ext>
                  </a:extLst>
                </a:hlinkClick>
              </a:rPr>
              <a:t>https://forms.office.com/e/b5PCpJJJ3P</a:t>
            </a:r>
            <a:endParaRPr kumimoji="0" lang="en-GB" sz="1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pic>
        <p:nvPicPr>
          <p:cNvPr id="12" name="Picture 11" descr="This is an image of a pencil and forms with the text Feedback Form at the bottom. ">
            <a:extLst>
              <a:ext uri="{FF2B5EF4-FFF2-40B4-BE49-F238E27FC236}">
                <a16:creationId xmlns:a16="http://schemas.microsoft.com/office/drawing/2014/main" id="{0EA6FC52-B4E5-86A6-CB22-60CCD004DB9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6956" y="1122116"/>
            <a:ext cx="1052755" cy="1182506"/>
          </a:xfrm>
          <a:prstGeom prst="rect">
            <a:avLst/>
          </a:prstGeom>
          <a:ln w="50800">
            <a:noFill/>
          </a:ln>
        </p:spPr>
      </p:pic>
      <p:pic>
        <p:nvPicPr>
          <p:cNvPr id="5" name="Picture 4" descr="This image is a QR code to access an evaluation form">
            <a:extLst>
              <a:ext uri="{FF2B5EF4-FFF2-40B4-BE49-F238E27FC236}">
                <a16:creationId xmlns:a16="http://schemas.microsoft.com/office/drawing/2014/main" id="{BC7184C6-B54B-A525-1269-62748030824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58693" y="1558835"/>
            <a:ext cx="3146351" cy="3167051"/>
          </a:xfrm>
          <a:prstGeom prst="rect">
            <a:avLst/>
          </a:prstGeom>
        </p:spPr>
      </p:pic>
      <p:sp>
        <p:nvSpPr>
          <p:cNvPr id="3" name="Title 2">
            <a:extLst>
              <a:ext uri="{FF2B5EF4-FFF2-40B4-BE49-F238E27FC236}">
                <a16:creationId xmlns:a16="http://schemas.microsoft.com/office/drawing/2014/main" id="{5F67C57E-D395-3B2B-7565-705BC2E28806}"/>
              </a:ext>
            </a:extLst>
          </p:cNvPr>
          <p:cNvSpPr>
            <a:spLocks noGrp="1"/>
          </p:cNvSpPr>
          <p:nvPr>
            <p:ph type="title"/>
          </p:nvPr>
        </p:nvSpPr>
        <p:spPr>
          <a:xfrm>
            <a:off x="641699" y="291644"/>
            <a:ext cx="10836972" cy="711200"/>
          </a:xfrm>
        </p:spPr>
        <p:txBody>
          <a:bodyPr/>
          <a:lstStyle/>
          <a:p>
            <a:r>
              <a:rPr lang="en-GB" dirty="0"/>
              <a:t>We value your feedback </a:t>
            </a:r>
          </a:p>
        </p:txBody>
      </p:sp>
      <p:pic>
        <p:nvPicPr>
          <p:cNvPr id="6" name="Picture 5" descr="This is the Education Scotland, Inclusion, Wellbeing and Equalities logo. It is  blue green and yellow.">
            <a:extLst>
              <a:ext uri="{FF2B5EF4-FFF2-40B4-BE49-F238E27FC236}">
                <a16:creationId xmlns:a16="http://schemas.microsoft.com/office/drawing/2014/main" id="{71558FF6-4D14-DE94-740A-EC01FC4A8D37}"/>
              </a:ext>
            </a:extLst>
          </p:cNvPr>
          <p:cNvPicPr>
            <a:picLocks noChangeAspect="1"/>
          </p:cNvPicPr>
          <p:nvPr/>
        </p:nvPicPr>
        <p:blipFill>
          <a:blip r:embed="rId6"/>
          <a:stretch>
            <a:fillRect/>
          </a:stretch>
        </p:blipFill>
        <p:spPr>
          <a:xfrm>
            <a:off x="10947185" y="50070"/>
            <a:ext cx="1171575" cy="600075"/>
          </a:xfrm>
          <a:prstGeom prst="rect">
            <a:avLst/>
          </a:prstGeom>
        </p:spPr>
      </p:pic>
    </p:spTree>
    <p:extLst>
      <p:ext uri="{BB962C8B-B14F-4D97-AF65-F5344CB8AC3E}">
        <p14:creationId xmlns:p14="http://schemas.microsoft.com/office/powerpoint/2010/main" val="1018236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768" y="1916499"/>
            <a:ext cx="10827033" cy="3039180"/>
          </a:xfrm>
        </p:spPr>
        <p:txBody>
          <a:bodyPr/>
          <a:lstStyle/>
          <a:p>
            <a:r>
              <a:rPr lang="en-US" sz="1400" b="1" dirty="0"/>
              <a:t>Education Scotland</a:t>
            </a:r>
          </a:p>
          <a:p>
            <a:r>
              <a:rPr lang="en-US" sz="1400" dirty="0" err="1"/>
              <a:t>Denholm</a:t>
            </a:r>
            <a:r>
              <a:rPr lang="en-US" sz="1400" dirty="0"/>
              <a:t> House</a:t>
            </a:r>
            <a:endParaRPr lang="en-GB" sz="1400" dirty="0"/>
          </a:p>
          <a:p>
            <a:r>
              <a:rPr lang="en-US" sz="1400" dirty="0" err="1"/>
              <a:t>Almondvale</a:t>
            </a:r>
            <a:r>
              <a:rPr lang="en-US" sz="1400" dirty="0"/>
              <a:t> Business Park</a:t>
            </a:r>
            <a:endParaRPr lang="en-GB" sz="1400" dirty="0"/>
          </a:p>
          <a:p>
            <a:r>
              <a:rPr lang="en-US" sz="1400" dirty="0" err="1"/>
              <a:t>Almondvale</a:t>
            </a:r>
            <a:r>
              <a:rPr lang="en-US" sz="1400" dirty="0"/>
              <a:t> Way</a:t>
            </a:r>
            <a:endParaRPr lang="en-GB" sz="1400" dirty="0"/>
          </a:p>
          <a:p>
            <a:r>
              <a:rPr lang="en-US" sz="1400" dirty="0"/>
              <a:t>Livingston EH54 6GA</a:t>
            </a:r>
            <a:endParaRPr lang="en-GB" sz="1400" dirty="0"/>
          </a:p>
          <a:p>
            <a:endParaRPr lang="en-GB" sz="1400" dirty="0"/>
          </a:p>
          <a:p>
            <a:r>
              <a:rPr lang="en-US" sz="1400" b="1" dirty="0"/>
              <a:t>T   </a:t>
            </a:r>
            <a:r>
              <a:rPr lang="en-US" sz="1400" dirty="0"/>
              <a:t>+44 (0)131 244 5000</a:t>
            </a:r>
            <a:endParaRPr lang="en-GB" sz="1400" dirty="0"/>
          </a:p>
          <a:p>
            <a:r>
              <a:rPr lang="en-US" sz="1400" b="1" dirty="0"/>
              <a:t>E   </a:t>
            </a:r>
            <a:r>
              <a:rPr lang="en-US" sz="1400" dirty="0"/>
              <a:t>enquiries@educationscotland.gsi.gov.uk</a:t>
            </a:r>
            <a:endParaRPr lang="en-GB" sz="1400" dirty="0"/>
          </a:p>
          <a:p>
            <a:r>
              <a:rPr lang="en-US" sz="1400" dirty="0"/>
              <a:t> </a:t>
            </a:r>
            <a:endParaRPr lang="en-GB" sz="1400" dirty="0"/>
          </a:p>
        </p:txBody>
      </p:sp>
      <p:pic>
        <p:nvPicPr>
          <p:cNvPr id="4" name="Picture 3"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6913" y="398639"/>
            <a:ext cx="2604792" cy="1131025"/>
          </a:xfrm>
          <a:prstGeom prst="rect">
            <a:avLst/>
          </a:prstGeom>
        </p:spPr>
      </p:pic>
      <p:pic>
        <p:nvPicPr>
          <p:cNvPr id="7" name="Picture 6" descr="This decorative image is part of the Education Scotland branding. It is 2 teal-coloured overlapping triangles. "/>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2" name="Title 1">
            <a:extLst>
              <a:ext uri="{FF2B5EF4-FFF2-40B4-BE49-F238E27FC236}">
                <a16:creationId xmlns:a16="http://schemas.microsoft.com/office/drawing/2014/main" id="{F85E4C37-5DB2-CDCE-E7F6-4240E149CE9D}"/>
              </a:ext>
            </a:extLst>
          </p:cNvPr>
          <p:cNvSpPr txBox="1">
            <a:spLocks noGrp="1"/>
          </p:cNvSpPr>
          <p:nvPr>
            <p:ph type="title" idx="4294967295"/>
          </p:nvPr>
        </p:nvSpPr>
        <p:spPr>
          <a:xfrm>
            <a:off x="6611048" y="5972962"/>
            <a:ext cx="558095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Do luchd-ionnsachaidh na h-Alba, le luchd-foghlaim Alba </a:t>
            </a:r>
          </a:p>
        </p:txBody>
      </p:sp>
    </p:spTree>
    <p:extLst>
      <p:ext uri="{BB962C8B-B14F-4D97-AF65-F5344CB8AC3E}">
        <p14:creationId xmlns:p14="http://schemas.microsoft.com/office/powerpoint/2010/main" val="119907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49C85-462B-E421-5148-BB33EAE301F0}"/>
              </a:ext>
            </a:extLst>
          </p:cNvPr>
          <p:cNvSpPr txBox="1">
            <a:spLocks noGrp="1"/>
          </p:cNvSpPr>
          <p:nvPr>
            <p:ph type="title" idx="4294967295"/>
          </p:nvPr>
        </p:nvSpPr>
        <p:spPr>
          <a:xfrm>
            <a:off x="3792124" y="517340"/>
            <a:ext cx="8156207"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C4C4"/>
                </a:solidFill>
                <a:effectLst/>
                <a:uLnTx/>
                <a:uFillTx/>
                <a:latin typeface="Segoe UI"/>
                <a:ea typeface="+mn-ea"/>
                <a:cs typeface="Segoe UI"/>
              </a:rPr>
              <a:t>National Model for Professional Learning</a:t>
            </a:r>
            <a:endParaRPr kumimoji="0" lang="en-GB" sz="32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6" name="TextBox 5">
            <a:extLst>
              <a:ext uri="{FF2B5EF4-FFF2-40B4-BE49-F238E27FC236}">
                <a16:creationId xmlns:a16="http://schemas.microsoft.com/office/drawing/2014/main" id="{E5999467-0D0A-4BB1-BA7B-94312921821D}"/>
              </a:ext>
            </a:extLst>
          </p:cNvPr>
          <p:cNvSpPr txBox="1"/>
          <p:nvPr/>
        </p:nvSpPr>
        <p:spPr>
          <a:xfrm>
            <a:off x="5802084" y="1839428"/>
            <a:ext cx="5648445" cy="3822585"/>
          </a:xfrm>
          <a:prstGeom prst="rect">
            <a:avLst/>
          </a:prstGeom>
          <a:noFill/>
        </p:spPr>
        <p:txBody>
          <a:bodyPr wrap="square" lIns="91440" tIns="45720" rIns="91440" bIns="45720" rtlCol="0" anchor="t">
            <a:spAutoFit/>
          </a:bodyPr>
          <a:lstStyle/>
          <a:p>
            <a:pPr>
              <a:lnSpc>
                <a:spcPct val="130000"/>
              </a:lnSpc>
            </a:pPr>
            <a:r>
              <a:rPr lang="en-GB" sz="2400" dirty="0">
                <a:solidFill>
                  <a:schemeClr val="tx1">
                    <a:lumMod val="85000"/>
                    <a:lumOff val="15000"/>
                  </a:schemeClr>
                </a:solidFill>
                <a:latin typeface="Segoe UI"/>
                <a:cs typeface="Segoe UI"/>
              </a:rPr>
              <a:t>This professional learning resource will support you to deepen your knowledge and understanding.</a:t>
            </a:r>
            <a:endParaRPr lang="en-GB" sz="2400" b="1"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30000"/>
              </a:lnSpc>
            </a:pPr>
            <a:endParaRPr lang="en-GB" sz="2400" dirty="0">
              <a:solidFill>
                <a:schemeClr val="tx1">
                  <a:lumMod val="85000"/>
                  <a:lumOff val="15000"/>
                </a:schemeClr>
              </a:solidFill>
              <a:latin typeface="Segoe UI"/>
              <a:cs typeface="Segoe UI"/>
            </a:endParaRPr>
          </a:p>
          <a:p>
            <a:pPr>
              <a:lnSpc>
                <a:spcPct val="130000"/>
              </a:lnSpc>
            </a:pPr>
            <a:r>
              <a:rPr lang="en-GB" sz="2400" dirty="0">
                <a:solidFill>
                  <a:schemeClr val="tx1">
                    <a:lumMod val="85000"/>
                    <a:lumOff val="15000"/>
                  </a:schemeClr>
                </a:solidFill>
                <a:latin typeface="Segoe UI"/>
                <a:cs typeface="Segoe UI"/>
              </a:rPr>
              <a:t>You will have the opportunity to consider how to take this learning forward on your own and with others. </a:t>
            </a:r>
          </a:p>
          <a:p>
            <a:endParaRPr lang="en-GB" sz="2400" dirty="0">
              <a:solidFill>
                <a:srgbClr val="000000"/>
              </a:solidFill>
              <a:latin typeface="Segoe UI"/>
              <a:cs typeface="Segoe UI"/>
            </a:endParaRPr>
          </a:p>
        </p:txBody>
      </p:sp>
      <p:pic>
        <p:nvPicPr>
          <p:cNvPr id="5" name="Picture 4" descr="This is image is the National Model for Professional Learning logo. ">
            <a:extLst>
              <a:ext uri="{FF2B5EF4-FFF2-40B4-BE49-F238E27FC236}">
                <a16:creationId xmlns:a16="http://schemas.microsoft.com/office/drawing/2014/main" id="{4484EC2C-4745-4FCF-8D1D-E9CB34F316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440" y="1000563"/>
            <a:ext cx="4673982" cy="4535885"/>
          </a:xfrm>
          <a:prstGeom prst="rect">
            <a:avLst/>
          </a:prstGeom>
        </p:spPr>
      </p:pic>
      <p:sp>
        <p:nvSpPr>
          <p:cNvPr id="2" name="TextBox 1">
            <a:extLst>
              <a:ext uri="{FF2B5EF4-FFF2-40B4-BE49-F238E27FC236}">
                <a16:creationId xmlns:a16="http://schemas.microsoft.com/office/drawing/2014/main" id="{83341AB8-CC40-4891-8996-CB5891330128}"/>
              </a:ext>
            </a:extLst>
          </p:cNvPr>
          <p:cNvSpPr txBox="1"/>
          <p:nvPr/>
        </p:nvSpPr>
        <p:spPr>
          <a:xfrm>
            <a:off x="613458" y="5613722"/>
            <a:ext cx="6861687" cy="369332"/>
          </a:xfrm>
          <a:prstGeom prst="rect">
            <a:avLst/>
          </a:prstGeom>
          <a:noFill/>
        </p:spPr>
        <p:txBody>
          <a:bodyPr wrap="none" rtlCol="0">
            <a:spAutoFit/>
          </a:bodyPr>
          <a:lstStyle/>
          <a:p>
            <a:r>
              <a:rPr lang="en-GB">
                <a:hlinkClick r:id="rId4"/>
              </a:rPr>
              <a:t>The National Model of Professional Learning (</a:t>
            </a:r>
            <a:r>
              <a:rPr lang="en-GB" err="1">
                <a:hlinkClick r:id="rId4"/>
              </a:rPr>
              <a:t>education.gov.scot</a:t>
            </a:r>
            <a:r>
              <a:rPr lang="en-GB">
                <a:hlinkClick r:id="rId4"/>
              </a:rPr>
              <a:t>)</a:t>
            </a:r>
            <a:endParaRPr lang="en-GB"/>
          </a:p>
        </p:txBody>
      </p:sp>
    </p:spTree>
    <p:extLst>
      <p:ext uri="{BB962C8B-B14F-4D97-AF65-F5344CB8AC3E}">
        <p14:creationId xmlns:p14="http://schemas.microsoft.com/office/powerpoint/2010/main" val="83225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5531707"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C4C4"/>
                </a:solidFill>
                <a:effectLst/>
                <a:uLnTx/>
                <a:uFillTx/>
                <a:latin typeface="Segoe UI"/>
                <a:ea typeface="+mn-ea"/>
                <a:cs typeface="Segoe UI"/>
              </a:rPr>
              <a:t>How to use this resource</a:t>
            </a:r>
            <a:endParaRPr kumimoji="0" lang="en-GB" sz="3600" b="1" i="0" u="none" strike="noStrike" kern="1200" cap="none" spc="0" normalizeH="0" baseline="0" noProof="0" dirty="0">
              <a:ln>
                <a:noFill/>
              </a:ln>
              <a:solidFill>
                <a:srgbClr val="00C4C4"/>
              </a:solidFill>
              <a:effectLst/>
              <a:uLnTx/>
              <a:uFillTx/>
              <a:ea typeface="+mn-ea"/>
            </a:endParaRPr>
          </a:p>
        </p:txBody>
      </p:sp>
      <p:sp>
        <p:nvSpPr>
          <p:cNvPr id="4" name="TextBox 1">
            <a:extLst>
              <a:ext uri="{FF2B5EF4-FFF2-40B4-BE49-F238E27FC236}">
                <a16:creationId xmlns:a16="http://schemas.microsoft.com/office/drawing/2014/main" id="{567FAD77-01BF-D5F8-A6C7-332DC9AF2BBB}"/>
              </a:ext>
            </a:extLst>
          </p:cNvPr>
          <p:cNvSpPr txBox="1"/>
          <p:nvPr/>
        </p:nvSpPr>
        <p:spPr>
          <a:xfrm>
            <a:off x="137297" y="1570495"/>
            <a:ext cx="11925189" cy="430021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0" indent="-342900">
              <a:lnSpc>
                <a:spcPct val="120000"/>
              </a:lnSpc>
              <a:buFont typeface="Arial"/>
              <a:buChar char="•"/>
            </a:pPr>
            <a:r>
              <a:rPr lang="en-GB" sz="2300" dirty="0">
                <a:solidFill>
                  <a:schemeClr val="tx1">
                    <a:lumMod val="85000"/>
                    <a:lumOff val="15000"/>
                  </a:schemeClr>
                </a:solidFill>
                <a:latin typeface="Segoe UI"/>
                <a:ea typeface="Calibri"/>
                <a:cs typeface="Calibri"/>
              </a:rPr>
              <a:t>These slides can be used to facilitate professional learning in a group or           </a:t>
            </a:r>
          </a:p>
          <a:p>
            <a:pPr marL="342900">
              <a:lnSpc>
                <a:spcPct val="120000"/>
              </a:lnSpc>
            </a:pPr>
            <a:r>
              <a:rPr lang="en-GB" sz="2300" dirty="0">
                <a:solidFill>
                  <a:schemeClr val="tx1">
                    <a:lumMod val="85000"/>
                    <a:lumOff val="15000"/>
                  </a:schemeClr>
                </a:solidFill>
                <a:latin typeface="Segoe UI"/>
                <a:ea typeface="Calibri"/>
                <a:cs typeface="Calibri"/>
              </a:rPr>
              <a:t>     whole-setting, or as a self-directed learning activity as an individual.</a:t>
            </a:r>
            <a:endParaRPr lang="en-GB" sz="2300" dirty="0">
              <a:solidFill>
                <a:schemeClr val="tx1">
                  <a:lumMod val="85000"/>
                  <a:lumOff val="15000"/>
                </a:schemeClr>
              </a:solidFill>
              <a:latin typeface="Segoe UI"/>
              <a:cs typeface="Arial"/>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Facilitation notes are included at the bottom of each slide.</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Please do not remove or change any of the slides included.</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Facilitators are welcome to add slides or activities relevant to your own setting, to support discussion and exploration of the topic. Facilitators will know their participants’ needs best.</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Anyone who works in an educational setting can be a facilitator and use these slides. </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For reflection or discussion activities, it is important to establish a safe space which encourages respect and honesty to ensure that everyone is able to participate. </a:t>
            </a:r>
            <a:endParaRPr lang="en-GB" sz="2300" dirty="0">
              <a:solidFill>
                <a:schemeClr val="tx1">
                  <a:lumMod val="85000"/>
                  <a:lumOff val="15000"/>
                </a:schemeClr>
              </a:solidFill>
              <a:latin typeface="Segoe UI"/>
              <a:ea typeface="Calibri"/>
              <a:cs typeface="Arial"/>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3715440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3055132"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00C4C4"/>
                </a:solidFill>
                <a:effectLst/>
                <a:uLnTx/>
                <a:uFillTx/>
                <a:latin typeface="Segoe UI"/>
                <a:ea typeface="+mn-ea"/>
                <a:cs typeface="Segoe UI"/>
              </a:rPr>
              <a:t>Welcome</a:t>
            </a:r>
            <a:r>
              <a:rPr kumimoji="0" lang="en-GB" sz="5400" b="1" i="0" u="none" strike="noStrike" kern="1200" cap="none" spc="0" normalizeH="0" baseline="0" noProof="0" dirty="0">
                <a:ln>
                  <a:noFill/>
                </a:ln>
                <a:solidFill>
                  <a:srgbClr val="00C4C4"/>
                </a:solidFill>
                <a:effectLst/>
                <a:uLnTx/>
                <a:uFillTx/>
                <a:latin typeface="Segoe UI"/>
                <a:ea typeface="+mn-ea"/>
                <a:cs typeface="Segoe UI"/>
              </a:rPr>
              <a:t> </a:t>
            </a:r>
            <a:endParaRPr kumimoji="0" lang="en-GB" sz="54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5" name="TextBox 4"/>
          <p:cNvSpPr txBox="1"/>
          <p:nvPr/>
        </p:nvSpPr>
        <p:spPr>
          <a:xfrm>
            <a:off x="476441" y="1593208"/>
            <a:ext cx="9495885" cy="3763018"/>
          </a:xfrm>
          <a:prstGeom prst="rect">
            <a:avLst/>
          </a:prstGeom>
          <a:noFill/>
        </p:spPr>
        <p:txBody>
          <a:bodyPr wrap="square" lIns="91440" tIns="45720" rIns="91440" bIns="45720" rtlCol="0" anchor="t">
            <a:spAutoFit/>
          </a:bodyPr>
          <a:lstStyle/>
          <a:p>
            <a:pPr>
              <a:lnSpc>
                <a:spcPct val="150000"/>
              </a:lnSpc>
            </a:pPr>
            <a:r>
              <a:rPr lang="en-GB" sz="2400" dirty="0">
                <a:solidFill>
                  <a:schemeClr val="tx1">
                    <a:lumMod val="85000"/>
                    <a:lumOff val="15000"/>
                  </a:schemeClr>
                </a:solidFill>
                <a:latin typeface="Segoe UI" panose="020B0502040204020203" pitchFamily="34" charset="0"/>
                <a:cs typeface="Segoe UI" panose="020B0502040204020203" pitchFamily="34" charset="0"/>
              </a:rPr>
              <a:t>This session aims to provide an opportunity to reflect on:</a:t>
            </a:r>
          </a:p>
          <a:p>
            <a:pPr>
              <a:lnSpc>
                <a:spcPct val="150000"/>
              </a:lnSpc>
            </a:pPr>
            <a:endParaRPr lang="en-GB" dirty="0">
              <a:solidFill>
                <a:schemeClr val="tx1">
                  <a:lumMod val="85000"/>
                  <a:lumOff val="1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457200" indent="-457200">
              <a:lnSpc>
                <a:spcPct val="150000"/>
              </a:lnSpc>
              <a:buFont typeface="Arial" panose="020B0604020202020204" pitchFamily="34" charset="0"/>
              <a:buChar char="•"/>
            </a:pPr>
            <a:r>
              <a:rPr lang="en-GB" sz="2400" dirty="0">
                <a:solidFill>
                  <a:schemeClr val="tx1">
                    <a:lumMod val="85000"/>
                    <a:lumOff val="15000"/>
                  </a:schemeClr>
                </a:solidFill>
                <a:latin typeface="Segoe UI"/>
                <a:ea typeface="Times New Roman" panose="02020603050405020304" pitchFamily="18" charset="0"/>
                <a:cs typeface="Segoe UI"/>
              </a:rPr>
              <a:t>What accessibility means to you. </a:t>
            </a:r>
            <a:endParaRPr lang="en-GB" sz="24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endParaRPr>
          </a:p>
          <a:p>
            <a:pPr marL="457200" indent="-457200">
              <a:lnSpc>
                <a:spcPct val="150000"/>
              </a:lnSpc>
              <a:buFont typeface="Arial" panose="020B0604020202020204" pitchFamily="34" charset="0"/>
              <a:buChar char="•"/>
            </a:pPr>
            <a:r>
              <a:rPr lang="en-GB" sz="2400" dirty="0">
                <a:solidFill>
                  <a:schemeClr val="tx1">
                    <a:lumMod val="85000"/>
                    <a:lumOff val="15000"/>
                  </a:schemeClr>
                </a:solidFill>
                <a:latin typeface="Segoe UI"/>
                <a:ea typeface="Times New Roman" panose="02020603050405020304" pitchFamily="18" charset="0"/>
                <a:cs typeface="Segoe UI"/>
              </a:rPr>
              <a:t>T</a:t>
            </a:r>
            <a:r>
              <a:rPr lang="en-GB" sz="2400" dirty="0">
                <a:solidFill>
                  <a:schemeClr val="tx1">
                    <a:lumMod val="85000"/>
                    <a:lumOff val="15000"/>
                  </a:schemeClr>
                </a:solidFill>
                <a:effectLst/>
                <a:latin typeface="Segoe UI"/>
                <a:ea typeface="Times New Roman" panose="02020603050405020304" pitchFamily="18" charset="0"/>
                <a:cs typeface="Segoe UI"/>
              </a:rPr>
              <a:t>he roles and responsibilities of all staff in supporting inclusive accessibility</a:t>
            </a:r>
            <a:r>
              <a:rPr lang="en-GB" sz="2400" dirty="0">
                <a:solidFill>
                  <a:schemeClr val="tx1">
                    <a:lumMod val="85000"/>
                    <a:lumOff val="15000"/>
                  </a:schemeClr>
                </a:solidFill>
                <a:latin typeface="Segoe UI"/>
                <a:ea typeface="Times New Roman" panose="02020603050405020304" pitchFamily="18" charset="0"/>
                <a:cs typeface="Segoe UI"/>
              </a:rPr>
              <a:t>. </a:t>
            </a:r>
            <a:endParaRPr lang="en-GB" sz="2400" dirty="0">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marL="457200" indent="-457200">
              <a:lnSpc>
                <a:spcPct val="150000"/>
              </a:lnSpc>
              <a:buFont typeface="Arial" panose="020B0604020202020204" pitchFamily="34" charset="0"/>
              <a:buChar char="•"/>
            </a:pPr>
            <a:r>
              <a:rPr lang="en-GB" sz="24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rPr>
              <a:t>Your next steps in developing a deeper understanding of accessibility .  </a:t>
            </a:r>
            <a:endParaRPr lang="en-GB" sz="2400" dirty="0">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2944124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noGrp="1"/>
          </p:cNvSpPr>
          <p:nvPr>
            <p:ph type="title" idx="4294967295"/>
          </p:nvPr>
        </p:nvSpPr>
        <p:spPr>
          <a:xfrm>
            <a:off x="397819" y="457292"/>
            <a:ext cx="10168938"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Segoe UI" panose="020B0502040204020203" pitchFamily="34" charset="0"/>
                <a:ea typeface="+mn-ea"/>
                <a:cs typeface="Segoe UI" panose="020B0502040204020203" pitchFamily="34" charset="0"/>
              </a:rPr>
              <a:t>Inclusive Practice, the Curriculum and Accessibility </a:t>
            </a:r>
          </a:p>
        </p:txBody>
      </p:sp>
      <p:sp>
        <p:nvSpPr>
          <p:cNvPr id="7" name="Rectangle 3">
            <a:extLst>
              <a:ext uri="{FF2B5EF4-FFF2-40B4-BE49-F238E27FC236}">
                <a16:creationId xmlns:a16="http://schemas.microsoft.com/office/drawing/2014/main" id="{F6627406-4FB5-A44E-ABB5-3A0055527694}"/>
              </a:ext>
            </a:extLst>
          </p:cNvPr>
          <p:cNvSpPr>
            <a:spLocks noChangeArrowheads="1"/>
          </p:cNvSpPr>
          <p:nvPr/>
        </p:nvSpPr>
        <p:spPr bwMode="auto">
          <a:xfrm>
            <a:off x="400858" y="1514622"/>
            <a:ext cx="1157778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971800" algn="l"/>
                <a:tab pos="3429000" algn="l"/>
                <a:tab pos="5715000" algn="r"/>
              </a:tabLst>
            </a:pPr>
            <a:r>
              <a:rPr kumimoji="0" lang="en-GB" altLang="en-US" sz="2400" b="0" i="0" u="none" strike="noStrike" cap="none" normalizeH="0" baseline="0" dirty="0">
                <a:ln>
                  <a:noFill/>
                </a:ln>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rPr>
              <a:t>“Curriculum for Excellence is an inclusive curriculum from 3 to 18 wherever learning is taking place”.</a:t>
            </a:r>
            <a:r>
              <a:rPr kumimoji="0" lang="en-GB" altLang="en-US" sz="2400" b="1" i="0" u="none" strike="noStrike" cap="none" normalizeH="0" baseline="0" dirty="0">
                <a:ln>
                  <a:noFill/>
                </a:ln>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971800" algn="l"/>
                <a:tab pos="3429000" algn="l"/>
                <a:tab pos="5715000" algn="r"/>
              </a:tabLst>
            </a:pPr>
            <a:endParaRPr lang="en-GB" altLang="en-US" sz="2400" b="1" dirty="0">
              <a:solidFill>
                <a:schemeClr val="tx1">
                  <a:lumMod val="85000"/>
                  <a:lumOff val="15000"/>
                </a:schemeClr>
              </a:solidFill>
              <a:latin typeface="Segoe UI" panose="020B0502040204020203" pitchFamily="34"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971800" algn="l"/>
                <a:tab pos="3429000" algn="l"/>
                <a:tab pos="5715000" algn="r"/>
              </a:tabLst>
            </a:pPr>
            <a:r>
              <a:rPr lang="en-GB" altLang="en-US" sz="2400" dirty="0">
                <a:solidFill>
                  <a:schemeClr val="tx1">
                    <a:lumMod val="85000"/>
                    <a:lumOff val="15000"/>
                  </a:schemeClr>
                </a:solidFill>
                <a:latin typeface="Segoe UI" panose="020B0502040204020203" pitchFamily="34" charset="0"/>
                <a:cs typeface="Segoe UI" panose="020B0502040204020203" pitchFamily="34" charset="0"/>
              </a:rPr>
              <a:t>All children and young people are entitled to be supported through an inclusive and accessible curriculum. </a:t>
            </a:r>
            <a:endParaRPr kumimoji="0" lang="en-GB" altLang="en-US" sz="2400" b="0" i="0" u="none" strike="noStrike" cap="none" normalizeH="0" baseline="0" dirty="0">
              <a:ln>
                <a:noFill/>
              </a:ln>
              <a:solidFill>
                <a:schemeClr val="tx1">
                  <a:lumMod val="85000"/>
                  <a:lumOff val="15000"/>
                </a:schemeClr>
              </a:solidFill>
              <a:effectLst/>
              <a:latin typeface="Segoe UI" panose="020B0502040204020203" pitchFamily="34" charset="0"/>
              <a:cs typeface="Segoe UI" panose="020B0502040204020203" pitchFamily="34" charset="0"/>
            </a:endParaRPr>
          </a:p>
        </p:txBody>
      </p:sp>
      <p:sp>
        <p:nvSpPr>
          <p:cNvPr id="9" name="Rectangle 3">
            <a:extLst>
              <a:ext uri="{FF2B5EF4-FFF2-40B4-BE49-F238E27FC236}">
                <a16:creationId xmlns:a16="http://schemas.microsoft.com/office/drawing/2014/main" id="{ED763D02-5848-D931-4FF3-ECD98722E8BA}"/>
              </a:ext>
            </a:extLst>
          </p:cNvPr>
          <p:cNvSpPr>
            <a:spLocks noChangeArrowheads="1"/>
          </p:cNvSpPr>
          <p:nvPr/>
        </p:nvSpPr>
        <p:spPr bwMode="auto">
          <a:xfrm>
            <a:off x="366568" y="3965999"/>
            <a:ext cx="11577782" cy="830997"/>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9pPr>
          </a:lstStyle>
          <a:p>
            <a:r>
              <a:rPr lang="en-GB" sz="2400" dirty="0">
                <a:solidFill>
                  <a:schemeClr val="tx1">
                    <a:lumMod val="85000"/>
                    <a:lumOff val="15000"/>
                  </a:schemeClr>
                </a:solidFill>
                <a:latin typeface="Segoe UI" panose="020B0502040204020203" pitchFamily="34" charset="0"/>
                <a:cs typeface="Segoe UI" panose="020B0502040204020203" pitchFamily="34" charset="0"/>
              </a:rPr>
              <a:t>The Scottish curriculum is defined as the </a:t>
            </a:r>
            <a:r>
              <a:rPr lang="en-GB" sz="2400" b="1" dirty="0">
                <a:solidFill>
                  <a:schemeClr val="tx1">
                    <a:lumMod val="85000"/>
                    <a:lumOff val="15000"/>
                  </a:schemeClr>
                </a:solidFill>
                <a:latin typeface="Segoe UI" panose="020B0502040204020203" pitchFamily="34" charset="0"/>
                <a:cs typeface="Segoe UI" panose="020B0502040204020203" pitchFamily="34" charset="0"/>
              </a:rPr>
              <a:t>totality</a:t>
            </a:r>
            <a:r>
              <a:rPr lang="en-GB" sz="2400" dirty="0">
                <a:solidFill>
                  <a:schemeClr val="tx1">
                    <a:lumMod val="85000"/>
                    <a:lumOff val="15000"/>
                  </a:schemeClr>
                </a:solidFill>
                <a:latin typeface="Segoe UI" panose="020B0502040204020203" pitchFamily="34" charset="0"/>
                <a:cs typeface="Segoe UI" panose="020B0502040204020203" pitchFamily="34" charset="0"/>
              </a:rPr>
              <a:t> of all that is planned for children and young people from early learning and childcare, through school and beyond. </a:t>
            </a:r>
            <a:endParaRPr kumimoji="0" lang="en-GB" altLang="en-US" sz="2400" b="0" i="0" u="none" strike="noStrike" cap="none" normalizeH="0" baseline="0" dirty="0">
              <a:ln>
                <a:noFill/>
              </a:ln>
              <a:solidFill>
                <a:schemeClr val="tx1">
                  <a:lumMod val="85000"/>
                  <a:lumOff val="15000"/>
                </a:schemeClr>
              </a:solidFill>
              <a:effectLst/>
              <a:latin typeface="Segoe UI" panose="020B0502040204020203" pitchFamily="34" charset="0"/>
              <a:cs typeface="Segoe UI" panose="020B0502040204020203" pitchFamily="34" charset="0"/>
            </a:endParaRPr>
          </a:p>
        </p:txBody>
      </p:sp>
      <p:pic>
        <p:nvPicPr>
          <p:cNvPr id="12" name="Picture 11" descr="This is the logo for Curriculum for Excellence under the text are eight multi coloured circles.  ">
            <a:extLst>
              <a:ext uri="{FF2B5EF4-FFF2-40B4-BE49-F238E27FC236}">
                <a16:creationId xmlns:a16="http://schemas.microsoft.com/office/drawing/2014/main" id="{779B3DF3-CDAE-F8BE-C0E0-770171030BA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91456" y="5292852"/>
            <a:ext cx="2426208" cy="478536"/>
          </a:xfrm>
          <a:prstGeom prst="rect">
            <a:avLst/>
          </a:prstGeom>
        </p:spPr>
      </p:pic>
      <p:pic>
        <p:nvPicPr>
          <p:cNvPr id="17" name="Picture 16" descr="This is the Education Scotland, Inclusion, Wellbeing and Equalities logo. It is  blue green and yellow. ">
            <a:extLst>
              <a:ext uri="{FF2B5EF4-FFF2-40B4-BE49-F238E27FC236}">
                <a16:creationId xmlns:a16="http://schemas.microsoft.com/office/drawing/2014/main" id="{CE3A668C-DB6C-D067-1627-C7DD1F89D4C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1131065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E619CE6-AC1F-F1F9-8268-5064C6E20337}"/>
              </a:ext>
            </a:extLst>
          </p:cNvPr>
          <p:cNvSpPr>
            <a:spLocks noGrp="1"/>
          </p:cNvSpPr>
          <p:nvPr>
            <p:ph type="title"/>
          </p:nvPr>
        </p:nvSpPr>
        <p:spPr>
          <a:xfrm>
            <a:off x="453808" y="178910"/>
            <a:ext cx="3103584" cy="711200"/>
          </a:xfrm>
        </p:spPr>
        <p:txBody>
          <a:bodyPr/>
          <a:lstStyle/>
          <a:p>
            <a:r>
              <a:rPr lang="en-GB" dirty="0"/>
              <a:t>The Curriculum </a:t>
            </a:r>
          </a:p>
        </p:txBody>
      </p:sp>
      <p:pic>
        <p:nvPicPr>
          <p:cNvPr id="11" name="Picture 10" descr="This image is a rectangle divided into 4 sections and a heart shape in the centre with text that says The  Curriculum. The totality of all that is planned for children and young people throughout their education. The 4 sections are – 1.Opportunities for Personal achievement, 2.Interdisaplinary learning, 3. Curriculum areas and subjects and 4.Ethos and life of the school as a community.   ">
            <a:extLst>
              <a:ext uri="{FF2B5EF4-FFF2-40B4-BE49-F238E27FC236}">
                <a16:creationId xmlns:a16="http://schemas.microsoft.com/office/drawing/2014/main" id="{DCE24553-7442-4B6A-9D33-EF6C6603702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52367" y="1261495"/>
            <a:ext cx="3727026" cy="2415159"/>
          </a:xfrm>
          <a:prstGeom prst="rect">
            <a:avLst/>
          </a:prstGeom>
        </p:spPr>
      </p:pic>
      <p:pic>
        <p:nvPicPr>
          <p:cNvPr id="4" name="Picture 3" descr="This is the logo for Curriculum for Excellence under the text are eight multi coloured circles. "/>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98240" y="2141951"/>
            <a:ext cx="2042255" cy="413219"/>
          </a:xfrm>
          <a:prstGeom prst="rect">
            <a:avLst/>
          </a:prstGeom>
        </p:spPr>
      </p:pic>
      <p:pic>
        <p:nvPicPr>
          <p:cNvPr id="5" name="Picture 4" descr="This image represents the 4 pillars of inclusion. At the centre is a circle with the word Inclusion, this is surrounded by 4 circles with the words Present, Participating, Achieving and Supported. ">
            <a:extLst>
              <a:ext uri="{FF2B5EF4-FFF2-40B4-BE49-F238E27FC236}">
                <a16:creationId xmlns:a16="http://schemas.microsoft.com/office/drawing/2014/main" id="{CA2B6E1D-28CC-10DA-4132-9251DD50453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696826" y="335209"/>
            <a:ext cx="3490035" cy="3396534"/>
          </a:xfrm>
          <a:prstGeom prst="rect">
            <a:avLst/>
          </a:prstGeom>
        </p:spPr>
      </p:pic>
      <p:sp>
        <p:nvSpPr>
          <p:cNvPr id="2" name="Rectangle 1"/>
          <p:cNvSpPr/>
          <p:nvPr/>
        </p:nvSpPr>
        <p:spPr>
          <a:xfrm>
            <a:off x="469735" y="3903405"/>
            <a:ext cx="11207000" cy="235449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100" dirty="0">
                <a:solidFill>
                  <a:schemeClr val="tx1">
                    <a:lumMod val="85000"/>
                    <a:lumOff val="15000"/>
                  </a:schemeClr>
                </a:solidFill>
                <a:latin typeface="Segoe UI" panose="020B0502040204020203" pitchFamily="34" charset="0"/>
                <a:cs typeface="Segoe UI" panose="020B0502040204020203" pitchFamily="34" charset="0"/>
              </a:rPr>
              <a:t>The</a:t>
            </a:r>
            <a:r>
              <a:rPr lang="en-GB" sz="2100" b="1" dirty="0">
                <a:solidFill>
                  <a:schemeClr val="tx1">
                    <a:lumMod val="85000"/>
                    <a:lumOff val="15000"/>
                  </a:schemeClr>
                </a:solidFill>
                <a:latin typeface="Segoe UI" panose="020B0502040204020203" pitchFamily="34" charset="0"/>
                <a:cs typeface="Segoe UI" panose="020B0502040204020203" pitchFamily="34" charset="0"/>
              </a:rPr>
              <a:t> totality</a:t>
            </a:r>
            <a:r>
              <a:rPr lang="en-GB" sz="2100" dirty="0">
                <a:solidFill>
                  <a:schemeClr val="tx1">
                    <a:lumMod val="85000"/>
                    <a:lumOff val="15000"/>
                  </a:schemeClr>
                </a:solidFill>
                <a:latin typeface="Segoe UI" panose="020B0502040204020203" pitchFamily="34" charset="0"/>
                <a:cs typeface="Segoe UI" panose="020B0502040204020203" pitchFamily="34" charset="0"/>
              </a:rPr>
              <a:t> of the curriculum needs to be accessible for all children and young people and </a:t>
            </a:r>
            <a:r>
              <a:rPr lang="en-GB" sz="2100" baseline="0" dirty="0">
                <a:solidFill>
                  <a:schemeClr val="tx1">
                    <a:lumMod val="85000"/>
                    <a:lumOff val="15000"/>
                  </a:schemeClr>
                </a:solidFill>
                <a:latin typeface="Segoe UI" panose="020B0502040204020203" pitchFamily="34" charset="0"/>
                <a:cs typeface="Segoe UI" panose="020B0502040204020203" pitchFamily="34" charset="0"/>
              </a:rPr>
              <a:t>is underpinned by the 4 pillars of inclusion. </a:t>
            </a:r>
            <a:r>
              <a:rPr lang="en-GB" sz="2100" dirty="0">
                <a:solidFill>
                  <a:schemeClr val="tx1">
                    <a:lumMod val="85000"/>
                    <a:lumOff val="15000"/>
                  </a:schemeClr>
                </a:solidFill>
                <a:latin typeface="Segoe UI" panose="020B0502040204020203" pitchFamily="34" charset="0"/>
                <a:cs typeface="Segoe UI" panose="020B0502040204020203" pitchFamily="34" charset="0"/>
              </a:rPr>
              <a:t>To be included</a:t>
            </a:r>
            <a:r>
              <a:rPr lang="en-GB" sz="2100" b="1" dirty="0">
                <a:solidFill>
                  <a:schemeClr val="tx1">
                    <a:lumMod val="85000"/>
                    <a:lumOff val="15000"/>
                  </a:schemeClr>
                </a:solidFill>
                <a:latin typeface="Segoe UI" panose="020B0502040204020203" pitchFamily="34" charset="0"/>
                <a:cs typeface="Segoe UI" panose="020B0502040204020203" pitchFamily="34" charset="0"/>
              </a:rPr>
              <a:t> all </a:t>
            </a:r>
            <a:r>
              <a:rPr lang="en-GB" sz="2100" dirty="0">
                <a:solidFill>
                  <a:schemeClr val="tx1">
                    <a:lumMod val="85000"/>
                    <a:lumOff val="15000"/>
                  </a:schemeClr>
                </a:solidFill>
                <a:latin typeface="Segoe UI" panose="020B0502040204020203" pitchFamily="34" charset="0"/>
                <a:cs typeface="Segoe UI" panose="020B0502040204020203" pitchFamily="34" charset="0"/>
              </a:rPr>
              <a:t>children and young people need to be and feel: </a:t>
            </a:r>
          </a:p>
          <a:p>
            <a:pPr marL="342900" indent="-342900">
              <a:buFont typeface="Arial" panose="020B0604020202020204" pitchFamily="34" charset="0"/>
              <a:buChar char="•"/>
            </a:pPr>
            <a:r>
              <a:rPr lang="en-GB" sz="2100" dirty="0">
                <a:solidFill>
                  <a:schemeClr val="tx1">
                    <a:lumMod val="85000"/>
                    <a:lumOff val="15000"/>
                  </a:schemeClr>
                </a:solidFill>
                <a:latin typeface="Segoe UI" panose="020B0502040204020203" pitchFamily="34" charset="0"/>
                <a:cs typeface="Segoe UI" panose="020B0502040204020203" pitchFamily="34" charset="0"/>
              </a:rPr>
              <a:t>Present</a:t>
            </a:r>
          </a:p>
          <a:p>
            <a:pPr marL="342900" indent="-342900">
              <a:buFont typeface="Arial" panose="020B0604020202020204" pitchFamily="34" charset="0"/>
              <a:buChar char="•"/>
            </a:pPr>
            <a:r>
              <a:rPr lang="en-GB" sz="2100" dirty="0">
                <a:solidFill>
                  <a:schemeClr val="tx1">
                    <a:lumMod val="85000"/>
                    <a:lumOff val="15000"/>
                  </a:schemeClr>
                </a:solidFill>
                <a:latin typeface="Segoe UI" panose="020B0502040204020203" pitchFamily="34" charset="0"/>
                <a:cs typeface="Segoe UI" panose="020B0502040204020203" pitchFamily="34" charset="0"/>
              </a:rPr>
              <a:t>Participating</a:t>
            </a:r>
          </a:p>
          <a:p>
            <a:pPr marL="342900" indent="-342900">
              <a:buFont typeface="Arial" panose="020B0604020202020204" pitchFamily="34" charset="0"/>
              <a:buChar char="•"/>
            </a:pPr>
            <a:r>
              <a:rPr lang="en-GB" sz="2100" dirty="0">
                <a:solidFill>
                  <a:schemeClr val="tx1">
                    <a:lumMod val="85000"/>
                    <a:lumOff val="15000"/>
                  </a:schemeClr>
                </a:solidFill>
                <a:latin typeface="Segoe UI" panose="020B0502040204020203" pitchFamily="34" charset="0"/>
                <a:cs typeface="Segoe UI" panose="020B0502040204020203" pitchFamily="34" charset="0"/>
              </a:rPr>
              <a:t>Achieving</a:t>
            </a:r>
          </a:p>
          <a:p>
            <a:pPr marL="342900" indent="-342900">
              <a:buFont typeface="Arial" panose="020B0604020202020204" pitchFamily="34" charset="0"/>
              <a:buChar char="•"/>
            </a:pPr>
            <a:r>
              <a:rPr lang="en-GB" sz="2100" dirty="0">
                <a:solidFill>
                  <a:schemeClr val="tx1">
                    <a:lumMod val="85000"/>
                    <a:lumOff val="15000"/>
                  </a:schemeClr>
                </a:solidFill>
                <a:latin typeface="Segoe UI" panose="020B0502040204020203" pitchFamily="34" charset="0"/>
                <a:cs typeface="Segoe UI" panose="020B0502040204020203" pitchFamily="34" charset="0"/>
              </a:rPr>
              <a:t>Supported. </a:t>
            </a:r>
          </a:p>
        </p:txBody>
      </p:sp>
      <p:pic>
        <p:nvPicPr>
          <p:cNvPr id="3" name="Picture 2" descr="This is the Education Scotland, Inclusion, Wellbeing and Equalities logo. It is  blue green and yellow. ">
            <a:extLst>
              <a:ext uri="{FF2B5EF4-FFF2-40B4-BE49-F238E27FC236}">
                <a16:creationId xmlns:a16="http://schemas.microsoft.com/office/drawing/2014/main" id="{02F4B108-12F1-6061-0564-A05FEE86253A}"/>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21568" y="12357"/>
            <a:ext cx="1170432" cy="589252"/>
          </a:xfrm>
          <a:prstGeom prst="rect">
            <a:avLst/>
          </a:prstGeom>
        </p:spPr>
      </p:pic>
    </p:spTree>
    <p:extLst>
      <p:ext uri="{BB962C8B-B14F-4D97-AF65-F5344CB8AC3E}">
        <p14:creationId xmlns:p14="http://schemas.microsoft.com/office/powerpoint/2010/main" val="2134567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52E00911-2F8C-49CC-A81C-F9652C78A5A2}"/>
              </a:ext>
            </a:extLst>
          </p:cNvPr>
          <p:cNvSpPr>
            <a:spLocks noChangeArrowheads="1"/>
          </p:cNvSpPr>
          <p:nvPr/>
        </p:nvSpPr>
        <p:spPr bwMode="auto">
          <a:xfrm>
            <a:off x="440459" y="879499"/>
            <a:ext cx="11294341" cy="532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9pPr>
          </a:lstStyle>
          <a:p>
            <a:pPr>
              <a:lnSpc>
                <a:spcPct val="130000"/>
              </a:lnSpc>
            </a:pPr>
            <a:r>
              <a:rPr lang="en-GB" sz="2200" b="1" dirty="0">
                <a:solidFill>
                  <a:schemeClr val="tx1">
                    <a:lumMod val="85000"/>
                    <a:lumOff val="15000"/>
                  </a:schemeClr>
                </a:solidFill>
                <a:latin typeface="Segoe UI" panose="020B0502040204020203" pitchFamily="34" charset="0"/>
                <a:cs typeface="Segoe UI" panose="020B0502040204020203" pitchFamily="34" charset="0"/>
              </a:rPr>
              <a:t>All</a:t>
            </a:r>
            <a:r>
              <a:rPr lang="en-GB" sz="2200" dirty="0">
                <a:solidFill>
                  <a:schemeClr val="tx1">
                    <a:lumMod val="85000"/>
                    <a:lumOff val="15000"/>
                  </a:schemeClr>
                </a:solidFill>
                <a:latin typeface="Segoe UI" panose="020B0502040204020203" pitchFamily="34" charset="0"/>
                <a:cs typeface="Segoe UI" panose="020B0502040204020203" pitchFamily="34" charset="0"/>
              </a:rPr>
              <a:t> children and young people must be able to demonstrate their understanding and knowledge to the best of their ability. To do this meaningfully, effectively and equitably learning and teaching resources need to be accessible. This universal design approach will </a:t>
            </a:r>
          </a:p>
          <a:p>
            <a:pPr>
              <a:lnSpc>
                <a:spcPct val="130000"/>
              </a:lnSpc>
            </a:pPr>
            <a:r>
              <a:rPr lang="en-GB" sz="2200" dirty="0">
                <a:solidFill>
                  <a:schemeClr val="tx1">
                    <a:lumMod val="85000"/>
                    <a:lumOff val="15000"/>
                  </a:schemeClr>
                </a:solidFill>
                <a:latin typeface="Segoe UI" panose="020B0502040204020203" pitchFamily="34" charset="0"/>
                <a:cs typeface="Segoe UI" panose="020B0502040204020203" pitchFamily="34" charset="0"/>
              </a:rPr>
              <a:t>support all children, young people and educators.  Evidence of the positive impact and improvement can be experienced and measured quickly and for educators, this approach will save time. </a:t>
            </a:r>
          </a:p>
          <a:p>
            <a:pPr>
              <a:lnSpc>
                <a:spcPct val="130000"/>
              </a:lnSpc>
            </a:pPr>
            <a:endParaRPr lang="en-GB" sz="2200"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30000"/>
              </a:lnSpc>
            </a:pPr>
            <a:r>
              <a:rPr lang="en-GB" sz="2200" dirty="0">
                <a:solidFill>
                  <a:schemeClr val="tx1">
                    <a:lumMod val="85000"/>
                    <a:lumOff val="15000"/>
                  </a:schemeClr>
                </a:solidFill>
                <a:latin typeface="Segoe UI" panose="020B0502040204020203" pitchFamily="34" charset="0"/>
                <a:cs typeface="Segoe UI" panose="020B0502040204020203" pitchFamily="34" charset="0"/>
              </a:rPr>
              <a:t>To do this educators need to be aware of:</a:t>
            </a:r>
          </a:p>
          <a:p>
            <a:pPr marL="342900" indent="-342900">
              <a:lnSpc>
                <a:spcPct val="130000"/>
              </a:lnSpc>
              <a:buFont typeface="Arial" panose="020B0604020202020204" pitchFamily="34" charset="0"/>
              <a:buChar char="•"/>
            </a:pPr>
            <a:r>
              <a:rPr lang="en-GB" sz="2200" dirty="0">
                <a:solidFill>
                  <a:schemeClr val="tx1">
                    <a:lumMod val="85000"/>
                    <a:lumOff val="15000"/>
                  </a:schemeClr>
                </a:solidFill>
                <a:latin typeface="Segoe UI" panose="020B0502040204020203" pitchFamily="34" charset="0"/>
                <a:cs typeface="Segoe UI" panose="020B0502040204020203" pitchFamily="34" charset="0"/>
              </a:rPr>
              <a:t>The legal entitlements for our learners who have a ‘print disability’ these are helpful standards for all learners </a:t>
            </a:r>
          </a:p>
          <a:p>
            <a:pPr marL="342900" indent="-342900">
              <a:lnSpc>
                <a:spcPct val="130000"/>
              </a:lnSpc>
              <a:buFont typeface="Arial" panose="020B0604020202020204" pitchFamily="34" charset="0"/>
              <a:buChar char="•"/>
            </a:pPr>
            <a:r>
              <a:rPr lang="en-GB" sz="2200" dirty="0">
                <a:solidFill>
                  <a:schemeClr val="tx1">
                    <a:lumMod val="85000"/>
                    <a:lumOff val="15000"/>
                  </a:schemeClr>
                </a:solidFill>
                <a:latin typeface="Segoe UI" panose="020B0502040204020203" pitchFamily="34" charset="0"/>
                <a:cs typeface="Segoe UI" panose="020B0502040204020203" pitchFamily="34" charset="0"/>
              </a:rPr>
              <a:t>What disability means - hidden or visible and the links with copyright </a:t>
            </a:r>
          </a:p>
          <a:p>
            <a:pPr marL="342900" indent="-342900">
              <a:lnSpc>
                <a:spcPct val="130000"/>
              </a:lnSpc>
              <a:buFont typeface="Arial" panose="020B0604020202020204" pitchFamily="34" charset="0"/>
              <a:buChar char="•"/>
            </a:pPr>
            <a:r>
              <a:rPr lang="en-GB" sz="2200" dirty="0">
                <a:solidFill>
                  <a:schemeClr val="tx1">
                    <a:lumMod val="85000"/>
                    <a:lumOff val="15000"/>
                  </a:schemeClr>
                </a:solidFill>
                <a:latin typeface="Segoe UI" panose="020B0502040204020203" pitchFamily="34" charset="0"/>
                <a:cs typeface="Segoe UI" panose="020B0502040204020203" pitchFamily="34" charset="0"/>
              </a:rPr>
              <a:t>The key focus areas to create accessible textual resources. </a:t>
            </a:r>
          </a:p>
        </p:txBody>
      </p:sp>
      <p:sp>
        <p:nvSpPr>
          <p:cNvPr id="4" name="Title 1">
            <a:extLst>
              <a:ext uri="{FF2B5EF4-FFF2-40B4-BE49-F238E27FC236}">
                <a16:creationId xmlns:a16="http://schemas.microsoft.com/office/drawing/2014/main" id="{C157BC72-C052-3F85-107C-2BC317C02093}"/>
              </a:ext>
            </a:extLst>
          </p:cNvPr>
          <p:cNvSpPr>
            <a:spLocks noGrp="1"/>
          </p:cNvSpPr>
          <p:nvPr>
            <p:ph type="title"/>
          </p:nvPr>
        </p:nvSpPr>
        <p:spPr>
          <a:xfrm>
            <a:off x="391764" y="323850"/>
            <a:ext cx="10836972" cy="739003"/>
          </a:xfrm>
        </p:spPr>
        <p:txBody>
          <a:bodyPr anchor="t"/>
          <a:lstStyle/>
          <a:p>
            <a:r>
              <a:rPr lang="en-GB" altLang="en-US" sz="2800" cap="none" dirty="0">
                <a:latin typeface="Calibri" panose="020F0502020204030204" pitchFamily="34" charset="0"/>
                <a:ea typeface="Calibri" panose="020F0502020204030204" pitchFamily="34" charset="0"/>
                <a:cs typeface="Times New Roman" panose="02020603050405020304" pitchFamily="18" charset="0"/>
              </a:rPr>
              <a:t>Accessible Learning and teaching resources </a:t>
            </a:r>
            <a:br>
              <a:rPr kumimoji="0" lang="en-GB" altLang="en-US" sz="28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br>
            <a:endParaRPr lang="en-GB" sz="2800" dirty="0"/>
          </a:p>
        </p:txBody>
      </p:sp>
      <p:pic>
        <p:nvPicPr>
          <p:cNvPr id="3" name="Picture 2" descr="This is the Education Scotland, Inclusion, Wellbeing and Equalities logo. It is  blue green and yellow. ">
            <a:extLst>
              <a:ext uri="{FF2B5EF4-FFF2-40B4-BE49-F238E27FC236}">
                <a16:creationId xmlns:a16="http://schemas.microsoft.com/office/drawing/2014/main" id="{F2212601-B1FE-97DF-026B-22EB97312DB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635815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4D0C41-AE73-3E65-6521-001BDC37C066}"/>
              </a:ext>
            </a:extLst>
          </p:cNvPr>
          <p:cNvSpPr>
            <a:spLocks noGrp="1"/>
          </p:cNvSpPr>
          <p:nvPr>
            <p:ph type="title"/>
          </p:nvPr>
        </p:nvSpPr>
        <p:spPr>
          <a:xfrm>
            <a:off x="900454" y="598990"/>
            <a:ext cx="1880324" cy="703718"/>
          </a:xfrm>
        </p:spPr>
        <p:txBody>
          <a:bodyPr/>
          <a:lstStyle/>
          <a:p>
            <a:r>
              <a:rPr lang="en-GB" sz="3200" cap="none" dirty="0"/>
              <a:t>Barriers</a:t>
            </a:r>
            <a:r>
              <a:rPr lang="en-GB" dirty="0"/>
              <a:t> </a:t>
            </a:r>
          </a:p>
        </p:txBody>
      </p:sp>
      <p:sp>
        <p:nvSpPr>
          <p:cNvPr id="6" name="Rectangle 3">
            <a:extLst>
              <a:ext uri="{FF2B5EF4-FFF2-40B4-BE49-F238E27FC236}">
                <a16:creationId xmlns:a16="http://schemas.microsoft.com/office/drawing/2014/main" id="{52E00911-2F8C-49CC-A81C-F9652C78A5A2}"/>
              </a:ext>
            </a:extLst>
          </p:cNvPr>
          <p:cNvSpPr>
            <a:spLocks noChangeArrowheads="1"/>
          </p:cNvSpPr>
          <p:nvPr/>
        </p:nvSpPr>
        <p:spPr bwMode="auto">
          <a:xfrm>
            <a:off x="859559" y="1574861"/>
            <a:ext cx="10208491" cy="3822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914400" algn="l"/>
                <a:tab pos="1371600" algn="l"/>
                <a:tab pos="1828800" algn="l"/>
                <a:tab pos="2971800" algn="l"/>
                <a:tab pos="3429000" algn="l"/>
                <a:tab pos="5715000" algn="r"/>
              </a:tabLst>
              <a:defRPr>
                <a:solidFill>
                  <a:schemeClr val="tx1"/>
                </a:solidFill>
                <a:latin typeface="Arial" panose="020B0604020202020204" pitchFamily="34" charset="0"/>
              </a:defRPr>
            </a:lvl9pPr>
          </a:lstStyle>
          <a:p>
            <a:pPr>
              <a:lnSpc>
                <a:spcPct val="130000"/>
              </a:lnSpc>
            </a:pPr>
            <a:r>
              <a:rPr lang="en-GB" sz="2400" b="0" i="0" dirty="0">
                <a:solidFill>
                  <a:srgbClr val="333333"/>
                </a:solidFill>
                <a:effectLst/>
                <a:latin typeface="Segoe UI" panose="020B0502040204020203" pitchFamily="34" charset="0"/>
                <a:cs typeface="Segoe UI" panose="020B0502040204020203" pitchFamily="34" charset="0"/>
              </a:rPr>
              <a:t>Disabled children and young people face particular barriers to accessing learning experiences. However, these barriers are not an inevitable result of their difficulties or medical conditions. The most significant disadvantages these learners experience often stem from attitudinal and environmental factors. These are factors which </a:t>
            </a:r>
            <a:r>
              <a:rPr lang="en-GB" sz="2400" b="1" i="0" dirty="0">
                <a:solidFill>
                  <a:srgbClr val="333333"/>
                </a:solidFill>
                <a:effectLst/>
                <a:latin typeface="Segoe UI" panose="020B0502040204020203" pitchFamily="34" charset="0"/>
                <a:cs typeface="Segoe UI" panose="020B0502040204020203" pitchFamily="34" charset="0"/>
              </a:rPr>
              <a:t>can</a:t>
            </a:r>
            <a:r>
              <a:rPr lang="en-GB" sz="2400" b="0" i="0" dirty="0">
                <a:solidFill>
                  <a:srgbClr val="333333"/>
                </a:solidFill>
                <a:effectLst/>
                <a:latin typeface="Segoe UI" panose="020B0502040204020203" pitchFamily="34" charset="0"/>
                <a:cs typeface="Segoe UI" panose="020B0502040204020203" pitchFamily="34" charset="0"/>
              </a:rPr>
              <a:t> be changed. </a:t>
            </a:r>
          </a:p>
          <a:p>
            <a:pPr>
              <a:lnSpc>
                <a:spcPct val="130000"/>
              </a:lnSpc>
            </a:pPr>
            <a:endParaRPr lang="en-GB" sz="2400" dirty="0">
              <a:solidFill>
                <a:srgbClr val="333333"/>
              </a:solidFill>
              <a:latin typeface="Segoe UI" panose="020B0502040204020203" pitchFamily="34" charset="0"/>
              <a:cs typeface="Segoe UI" panose="020B0502040204020203" pitchFamily="34" charset="0"/>
            </a:endParaRPr>
          </a:p>
          <a:p>
            <a:pPr>
              <a:lnSpc>
                <a:spcPct val="130000"/>
              </a:lnSpc>
            </a:pPr>
            <a:r>
              <a:rPr lang="en-GB" sz="2400" b="0" i="0" dirty="0">
                <a:solidFill>
                  <a:srgbClr val="333333"/>
                </a:solidFill>
                <a:effectLst/>
                <a:latin typeface="Segoe UI" panose="020B0502040204020203" pitchFamily="34" charset="0"/>
                <a:cs typeface="Segoe UI" panose="020B0502040204020203" pitchFamily="34" charset="0"/>
              </a:rPr>
              <a:t>Ensuring establishments are inclusive and accessible is an entitlement. </a:t>
            </a: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971800" algn="l"/>
                <a:tab pos="3429000" algn="l"/>
                <a:tab pos="5715000" algn="r"/>
              </a:tabLst>
            </a:pPr>
            <a:endParaRPr kumimoji="0" lang="en-GB" altLang="en-US" sz="2400" b="0" i="0" u="none" strike="noStrike" cap="none" normalizeH="0" baseline="0" dirty="0">
              <a:ln>
                <a:noFill/>
              </a:ln>
              <a:solidFill>
                <a:schemeClr val="tx1">
                  <a:lumMod val="65000"/>
                  <a:lumOff val="35000"/>
                </a:schemeClr>
              </a:solidFill>
              <a:effectLst/>
              <a:latin typeface="Segoe UI" panose="020B0502040204020203" pitchFamily="34" charset="0"/>
              <a:cs typeface="Segoe UI" panose="020B0502040204020203" pitchFamily="34" charset="0"/>
            </a:endParaRPr>
          </a:p>
        </p:txBody>
      </p:sp>
      <p:pic>
        <p:nvPicPr>
          <p:cNvPr id="3" name="Picture 2" descr="This is the Education Scotland, Inclusion, Wellbeing and Equalities logo. It is  blue green and yellow. ">
            <a:extLst>
              <a:ext uri="{FF2B5EF4-FFF2-40B4-BE49-F238E27FC236}">
                <a16:creationId xmlns:a16="http://schemas.microsoft.com/office/drawing/2014/main" id="{25D82D40-1B4E-DAF1-4985-D64D60A1ABD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12357"/>
            <a:ext cx="1170432" cy="589252"/>
          </a:xfrm>
          <a:prstGeom prst="rect">
            <a:avLst/>
          </a:prstGeom>
        </p:spPr>
      </p:pic>
    </p:spTree>
    <p:extLst>
      <p:ext uri="{BB962C8B-B14F-4D97-AF65-F5344CB8AC3E}">
        <p14:creationId xmlns:p14="http://schemas.microsoft.com/office/powerpoint/2010/main" val="1283950390"/>
      </p:ext>
    </p:extLst>
  </p:cSld>
  <p:clrMapOvr>
    <a:masterClrMapping/>
  </p:clrMapOvr>
</p:sld>
</file>

<file path=ppt/theme/theme1.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607A103A348F4B8DE30DB8BCF09D6B" ma:contentTypeVersion="16" ma:contentTypeDescription="Create a new document." ma:contentTypeScope="" ma:versionID="ae985a474ed3b4de5b0a751b2e7f27c2">
  <xsd:schema xmlns:xsd="http://www.w3.org/2001/XMLSchema" xmlns:xs="http://www.w3.org/2001/XMLSchema" xmlns:p="http://schemas.microsoft.com/office/2006/metadata/properties" xmlns:ns2="a051077f-6078-4466-a38f-b6d930d916b1" xmlns:ns3="07478566-c77e-4a5d-9cf3-8b922a5f4212" targetNamespace="http://schemas.microsoft.com/office/2006/metadata/properties" ma:root="true" ma:fieldsID="85b99e936812d3722e761a48bd7b51bc" ns2:_="" ns3:_="">
    <xsd:import namespace="a051077f-6078-4466-a38f-b6d930d916b1"/>
    <xsd:import namespace="07478566-c77e-4a5d-9cf3-8b922a5f42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1077f-6078-4466-a38f-b6d930d91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478566-c77e-4a5d-9cf3-8b922a5f42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344a44f-f91e-4cc6-a2d5-5690c0471061}" ma:internalName="TaxCatchAll" ma:showField="CatchAllData" ma:web="07478566-c77e-4a5d-9cf3-8b922a5f42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etadata xmlns="http://www.objective.com/ecm/document/metadata/53D26341A57B383EE0540010E0463CCA" version="1.0.0">
  <systemFields>
    <field name="Objective-Id">
      <value order="0">A21498026</value>
    </field>
    <field name="Objective-Title">
      <value order="0">ES PP Template</value>
    </field>
    <field name="Objective-Description">
      <value order="0"/>
    </field>
    <field name="Objective-CreationStamp">
      <value order="0">2018-07-03T15:47:18Z</value>
    </field>
    <field name="Objective-IsApproved">
      <value order="0">false</value>
    </field>
    <field name="Objective-IsPublished">
      <value order="0">false</value>
    </field>
    <field name="Objective-DatePublished">
      <value order="0"/>
    </field>
    <field name="Objective-ModificationStamp">
      <value order="0">2018-07-03T15:47:33Z</value>
    </field>
    <field name="Objective-Owner">
      <value order="0">Gore, Hazel H (Z612349)</value>
    </field>
    <field name="Objective-Path">
      <value order="0">Objective Global Folder:SG File Plan:Administration:Corporate strategy:Communications:General: Communications:Education Scotland: Communications: Branding and Templates: 2016-2021</value>
    </field>
    <field name="Objective-Parent">
      <value order="0">Education Scotland: Communications: Branding and Templates: 2016-2021</value>
    </field>
    <field name="Objective-State">
      <value order="0">Being Drafted</value>
    </field>
    <field name="Objective-VersionId">
      <value order="0">vA30249846</value>
    </field>
    <field name="Objective-Version">
      <value order="0">0.2</value>
    </field>
    <field name="Objective-VersionNumber">
      <value order="0">2</value>
    </field>
    <field name="Objective-VersionComment">
      <value order="0"/>
    </field>
    <field name="Objective-FileNumber">
      <value order="0">qA635530</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a051077f-6078-4466-a38f-b6d930d916b1">
      <Terms xmlns="http://schemas.microsoft.com/office/infopath/2007/PartnerControls"/>
    </lcf76f155ced4ddcb4097134ff3c332f>
    <TaxCatchAll xmlns="07478566-c77e-4a5d-9cf3-8b922a5f4212" xsi:nil="true"/>
    <SharedWithUsers xmlns="07478566-c77e-4a5d-9cf3-8b922a5f4212">
      <UserInfo>
        <DisplayName>Fran Foreman</DisplayName>
        <AccountId>28</AccountId>
        <AccountType/>
      </UserInfo>
    </SharedWithUsers>
  </documentManagement>
</p:properties>
</file>

<file path=customXml/itemProps1.xml><?xml version="1.0" encoding="utf-8"?>
<ds:datastoreItem xmlns:ds="http://schemas.openxmlformats.org/officeDocument/2006/customXml" ds:itemID="{FE75B553-2AE0-4B0C-913C-4B15DEBD22D7}">
  <ds:schemaRefs>
    <ds:schemaRef ds:uri="http://schemas.microsoft.com/sharepoint/v3/contenttype/forms"/>
  </ds:schemaRefs>
</ds:datastoreItem>
</file>

<file path=customXml/itemProps2.xml><?xml version="1.0" encoding="utf-8"?>
<ds:datastoreItem xmlns:ds="http://schemas.openxmlformats.org/officeDocument/2006/customXml" ds:itemID="{757B197C-5518-4B0A-AF2A-EE9C8BFE44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51077f-6078-4466-a38f-b6d930d916b1"/>
    <ds:schemaRef ds:uri="07478566-c77e-4a5d-9cf3-8b922a5f42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4.xml><?xml version="1.0" encoding="utf-8"?>
<ds:datastoreItem xmlns:ds="http://schemas.openxmlformats.org/officeDocument/2006/customXml" ds:itemID="{D7967039-C71A-4B84-9858-0728C216CC08}">
  <ds:schemaRefs>
    <ds:schemaRef ds:uri="http://www.w3.org/XML/1998/namespace"/>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07478566-c77e-4a5d-9cf3-8b922a5f4212"/>
    <ds:schemaRef ds:uri="a051077f-6078-4466-a38f-b6d930d916b1"/>
    <ds:schemaRef ds:uri="http://purl.org/dc/terms/"/>
  </ds:schemaRefs>
</ds:datastoreItem>
</file>

<file path=docProps/app.xml><?xml version="1.0" encoding="utf-8"?>
<Properties xmlns="http://schemas.openxmlformats.org/officeDocument/2006/extended-properties" xmlns:vt="http://schemas.openxmlformats.org/officeDocument/2006/docPropsVTypes">
  <Template>ES PP Template</Template>
  <TotalTime>6311</TotalTime>
  <Words>3859</Words>
  <Application>Microsoft Office PowerPoint</Application>
  <PresentationFormat>Widescreen</PresentationFormat>
  <Paragraphs>363</Paragraphs>
  <Slides>29</Slides>
  <Notes>29</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29</vt:i4>
      </vt:variant>
    </vt:vector>
  </HeadingPairs>
  <TitlesOfParts>
    <vt:vector size="49" baseType="lpstr">
      <vt:lpstr>Arial</vt:lpstr>
      <vt:lpstr>Arial Narrow</vt:lpstr>
      <vt:lpstr>Bradley Hand ITC</vt:lpstr>
      <vt:lpstr>Calibri</vt:lpstr>
      <vt:lpstr>Calibri Light</vt:lpstr>
      <vt:lpstr>Century Gothic</vt:lpstr>
      <vt:lpstr>Comic Sans MS</vt:lpstr>
      <vt:lpstr>Georgia</vt:lpstr>
      <vt:lpstr>inherit</vt:lpstr>
      <vt:lpstr>Lucida Grande</vt:lpstr>
      <vt:lpstr>Microsoft Sans Serif</vt:lpstr>
      <vt:lpstr>Papyrus</vt:lpstr>
      <vt:lpstr>Roboto</vt:lpstr>
      <vt:lpstr>Segoe UI</vt:lpstr>
      <vt:lpstr>Symbol</vt:lpstr>
      <vt:lpstr>Symbol,Sans-Serif</vt:lpstr>
      <vt:lpstr>Times New Roman</vt:lpstr>
      <vt:lpstr>Verdana</vt:lpstr>
      <vt:lpstr>Wingdings</vt:lpstr>
      <vt:lpstr>Powerpoint_template</vt:lpstr>
      <vt:lpstr>Inclusion Wellbeing &amp; Equalities Professional Learning Framework  Accessibility – An Introduction   Informed level </vt:lpstr>
      <vt:lpstr>Interconnectivity </vt:lpstr>
      <vt:lpstr>National Model for Professional Learning</vt:lpstr>
      <vt:lpstr>How to use this resource</vt:lpstr>
      <vt:lpstr>Welcome </vt:lpstr>
      <vt:lpstr>Inclusive Practice, the Curriculum and Accessibility </vt:lpstr>
      <vt:lpstr>The Curriculum </vt:lpstr>
      <vt:lpstr>Accessible Learning and teaching resources  </vt:lpstr>
      <vt:lpstr>Barriers </vt:lpstr>
      <vt:lpstr>Entitlements     </vt:lpstr>
      <vt:lpstr>Areas for consideration to support all learners       </vt:lpstr>
      <vt:lpstr>Reflection</vt:lpstr>
      <vt:lpstr>Disability in Context   </vt:lpstr>
      <vt:lpstr>Accessibility - Print Disability    </vt:lpstr>
      <vt:lpstr>Accessibility Text – Key Factors   </vt:lpstr>
      <vt:lpstr>Format</vt:lpstr>
      <vt:lpstr>Readability</vt:lpstr>
      <vt:lpstr>Typeface and Font    </vt:lpstr>
      <vt:lpstr>What Typeface Design is Best? </vt:lpstr>
      <vt:lpstr>Accessibility Considerations Typeface Choice   </vt:lpstr>
      <vt:lpstr>Typeface and Font    </vt:lpstr>
      <vt:lpstr>Design and Layout - Using Tables </vt:lpstr>
      <vt:lpstr>Design and Layout </vt:lpstr>
      <vt:lpstr>Colour and Images</vt:lpstr>
      <vt:lpstr>Signposting  </vt:lpstr>
      <vt:lpstr>Reflection </vt:lpstr>
      <vt:lpstr>Reflection</vt:lpstr>
      <vt:lpstr>We value your feedback </vt:lpstr>
      <vt:lpstr>For Scotland's learners, with Scotland's educators Do luchd-ionnsachaidh na h-Alba, le luchd-foghlaim Alba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 An Introduction </dc:title>
  <dc:creator>Gore H (Hazel)</dc:creator>
  <cp:lastModifiedBy>Jeremy Stevenson</cp:lastModifiedBy>
  <cp:revision>83</cp:revision>
  <cp:lastPrinted>2014-02-19T15:05:01Z</cp:lastPrinted>
  <dcterms:created xsi:type="dcterms:W3CDTF">2019-01-11T13:27:44Z</dcterms:created>
  <dcterms:modified xsi:type="dcterms:W3CDTF">2023-12-05T15:34:56Z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0x0101004E607A103A348F4B8DE30DB8BCF09D6B</vt:lpwstr>
  </property>
  <property fmtid="{D5CDD505-2E9C-101B-9397-08002B2CF9AE}" pid="3" name="_dlc_DocIdItemGuid">
    <vt:lpwstr>c74d0d01-22fa-4460-a599-e806a271597e</vt:lpwstr>
  </property>
  <property fmtid="{D5CDD505-2E9C-101B-9397-08002B2CF9AE}" pid="4" name="Objective-Id">
    <vt:lpwstr>A21498026</vt:lpwstr>
  </property>
  <property fmtid="{D5CDD505-2E9C-101B-9397-08002B2CF9AE}" pid="5" name="Objective-Title">
    <vt:lpwstr>ES PP Template</vt:lpwstr>
  </property>
  <property fmtid="{D5CDD505-2E9C-101B-9397-08002B2CF9AE}" pid="6" name="Objective-Description">
    <vt:lpwstr/>
  </property>
  <property fmtid="{D5CDD505-2E9C-101B-9397-08002B2CF9AE}" pid="7" name="Objective-CreationStamp">
    <vt:filetime>2018-07-03T15:47:23Z</vt:filetime>
  </property>
  <property fmtid="{D5CDD505-2E9C-101B-9397-08002B2CF9AE}" pid="8" name="Objective-IsApproved">
    <vt:bool>false</vt:bool>
  </property>
  <property fmtid="{D5CDD505-2E9C-101B-9397-08002B2CF9AE}" pid="9" name="Objective-IsPublished">
    <vt:bool>false</vt:bool>
  </property>
  <property fmtid="{D5CDD505-2E9C-101B-9397-08002B2CF9AE}" pid="10" name="Objective-DatePublished">
    <vt:lpwstr/>
  </property>
  <property fmtid="{D5CDD505-2E9C-101B-9397-08002B2CF9AE}" pid="11" name="Objective-ModificationStamp">
    <vt:filetime>2018-07-18T13:20:05Z</vt:filetime>
  </property>
  <property fmtid="{D5CDD505-2E9C-101B-9397-08002B2CF9AE}" pid="12" name="Objective-Owner">
    <vt:lpwstr>Gore, Hazel H (Z612349)</vt:lpwstr>
  </property>
  <property fmtid="{D5CDD505-2E9C-101B-9397-08002B2CF9AE}" pid="13" name="Objective-Path">
    <vt:lpwstr>Objective Global Folder:SG File Plan:Administration:Corporate strategy:Communications:General: Communications:Education Scotland: Communications: Branding and Templates: 2016-2021:</vt:lpwstr>
  </property>
  <property fmtid="{D5CDD505-2E9C-101B-9397-08002B2CF9AE}" pid="14" name="Objective-Parent">
    <vt:lpwstr>Education Scotland: Communications: Branding and Templates: 2016-2021</vt:lpwstr>
  </property>
  <property fmtid="{D5CDD505-2E9C-101B-9397-08002B2CF9AE}" pid="15" name="Objective-State">
    <vt:lpwstr>Being Drafted</vt:lpwstr>
  </property>
  <property fmtid="{D5CDD505-2E9C-101B-9397-08002B2CF9AE}" pid="16" name="Objective-VersionId">
    <vt:lpwstr>vA30249846</vt:lpwstr>
  </property>
  <property fmtid="{D5CDD505-2E9C-101B-9397-08002B2CF9AE}" pid="17" name="Objective-Version">
    <vt:lpwstr>0.2</vt:lpwstr>
  </property>
  <property fmtid="{D5CDD505-2E9C-101B-9397-08002B2CF9AE}" pid="18" name="Objective-VersionNumber">
    <vt:r8>2</vt:r8>
  </property>
  <property fmtid="{D5CDD505-2E9C-101B-9397-08002B2CF9AE}" pid="19" name="Objective-VersionComment">
    <vt:lpwstr>Version 2</vt:lpwstr>
  </property>
  <property fmtid="{D5CDD505-2E9C-101B-9397-08002B2CF9AE}" pid="20" name="Objective-FileNumber">
    <vt:lpwstr/>
  </property>
  <property fmtid="{D5CDD505-2E9C-101B-9397-08002B2CF9AE}" pid="21" name="Objective-Classification">
    <vt:lpwstr>[Inherited - OFFICIAL]</vt:lpwstr>
  </property>
  <property fmtid="{D5CDD505-2E9C-101B-9397-08002B2CF9AE}" pid="22" name="Objective-Caveats">
    <vt:lpwstr/>
  </property>
  <property fmtid="{D5CDD505-2E9C-101B-9397-08002B2CF9AE}" pid="23" name="Objective-Connect Creator">
    <vt:lpwstr/>
  </property>
  <property fmtid="{D5CDD505-2E9C-101B-9397-08002B2CF9AE}" pid="24" name="Objective-Date Received">
    <vt:lpwstr/>
  </property>
  <property fmtid="{D5CDD505-2E9C-101B-9397-08002B2CF9AE}" pid="25" name="Objective-Date of Original">
    <vt:lpwstr/>
  </property>
  <property fmtid="{D5CDD505-2E9C-101B-9397-08002B2CF9AE}" pid="26" name="Objective-SG Web Publication - Category">
    <vt:lpwstr/>
  </property>
  <property fmtid="{D5CDD505-2E9C-101B-9397-08002B2CF9AE}" pid="27" name="Objective-SG Web Publication - Category 2 Classification">
    <vt:lpwstr/>
  </property>
  <property fmtid="{D5CDD505-2E9C-101B-9397-08002B2CF9AE}" pid="28" name="Objective-Comment">
    <vt:lpwstr/>
  </property>
  <property fmtid="{D5CDD505-2E9C-101B-9397-08002B2CF9AE}" pid="29" name="Objective-Date of Original [system]">
    <vt:lpwstr/>
  </property>
  <property fmtid="{D5CDD505-2E9C-101B-9397-08002B2CF9AE}" pid="30" name="Objective-Date Received [system]">
    <vt:lpwstr/>
  </property>
  <property fmtid="{D5CDD505-2E9C-101B-9397-08002B2CF9AE}" pid="31" name="Objective-SG Web Publication - Category [system]">
    <vt:lpwstr/>
  </property>
  <property fmtid="{D5CDD505-2E9C-101B-9397-08002B2CF9AE}" pid="32" name="Objective-SG Web Publication - Category 2 Classification [system]">
    <vt:lpwstr/>
  </property>
  <property fmtid="{D5CDD505-2E9C-101B-9397-08002B2CF9AE}" pid="33" name="Objective-Connect Creator [system]">
    <vt:lpwstr/>
  </property>
  <property fmtid="{D5CDD505-2E9C-101B-9397-08002B2CF9AE}" pid="34" name="MediaServiceImageTags">
    <vt:lpwstr/>
  </property>
</Properties>
</file>