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5"/>
    <p:sldMasterId id="2147483688" r:id="rId6"/>
    <p:sldMasterId id="2147483712" r:id="rId7"/>
    <p:sldMasterId id="2147483648" r:id="rId8"/>
  </p:sldMasterIdLst>
  <p:notesMasterIdLst>
    <p:notesMasterId r:id="rId34"/>
  </p:notesMasterIdLst>
  <p:sldIdLst>
    <p:sldId id="292" r:id="rId9"/>
    <p:sldId id="293" r:id="rId10"/>
    <p:sldId id="294" r:id="rId11"/>
    <p:sldId id="295" r:id="rId12"/>
    <p:sldId id="279" r:id="rId13"/>
    <p:sldId id="297" r:id="rId14"/>
    <p:sldId id="296" r:id="rId15"/>
    <p:sldId id="289" r:id="rId16"/>
    <p:sldId id="258" r:id="rId17"/>
    <p:sldId id="259" r:id="rId18"/>
    <p:sldId id="260" r:id="rId19"/>
    <p:sldId id="261" r:id="rId20"/>
    <p:sldId id="264" r:id="rId21"/>
    <p:sldId id="265" r:id="rId22"/>
    <p:sldId id="266" r:id="rId23"/>
    <p:sldId id="298" r:id="rId24"/>
    <p:sldId id="290" r:id="rId25"/>
    <p:sldId id="282" r:id="rId26"/>
    <p:sldId id="267" r:id="rId27"/>
    <p:sldId id="306" r:id="rId28"/>
    <p:sldId id="305" r:id="rId29"/>
    <p:sldId id="302" r:id="rId30"/>
    <p:sldId id="285" r:id="rId31"/>
    <p:sldId id="272" r:id="rId32"/>
    <p:sldId id="2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172F4-65FC-4D86-98F9-370370FBF2E8}" v="20" dt="2020-11-18T10:01:40.122"/>
    <p1510:client id="{2828F52D-DD3D-91B2-ABC7-590887243FD7}" v="6" dt="2020-11-18T13:14:16.450"/>
    <p1510:client id="{31DAC240-1370-44D3-B8DB-10C6B53C5E37}" v="5" dt="2021-06-17T13:51:04.847"/>
    <p1510:client id="{3EF10EDA-2A6D-4171-9247-D664AC77EA0F}" v="6" dt="2020-11-18T10:43:41.874"/>
    <p1510:client id="{60B28733-756D-43B0-8671-575AD36D4CA2}" v="3" dt="2020-11-18T13:15:15.801"/>
    <p1510:client id="{81D41C42-B41F-482F-BA4C-B18628B86979}" v="3" dt="2020-11-18T13:13:17.630"/>
    <p1510:client id="{9BFFBB18-F5C1-4ED9-9E6D-7BB9A01D5896}" v="1" dt="2021-03-02T11:32:11.685"/>
    <p1510:client id="{BC641715-4D4D-4847-A619-61D1C1EFB167}" v="2" dt="2021-03-02T17:05:32.083"/>
    <p1510:client id="{D9D7FBDB-545C-4EF7-8620-C08CC5211B87}" v="4" dt="2021-03-02T11:40:16.149"/>
    <p1510:client id="{F8D7EE98-EFA0-48B1-9193-17801AD012C0}" v="42" dt="2021-03-02T11:42:34.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000" autoAdjust="0"/>
  </p:normalViewPr>
  <p:slideViewPr>
    <p:cSldViewPr snapToGrid="0">
      <p:cViewPr varScale="1">
        <p:scale>
          <a:sx n="75" d="100"/>
          <a:sy n="75" d="100"/>
        </p:scale>
        <p:origin x="1140"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37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Sey" userId="S::esssey@glow.gov.uk::8fc32e7d-701b-45d8-bf76-70e9f0e87b9e" providerId="AD" clId="Web-{81D41C42-B41F-482F-BA4C-B18628B86979}"/>
    <pc:docChg chg="modSld">
      <pc:chgData name="Susan Sey" userId="S::esssey@glow.gov.uk::8fc32e7d-701b-45d8-bf76-70e9f0e87b9e" providerId="AD" clId="Web-{81D41C42-B41F-482F-BA4C-B18628B86979}" dt="2020-11-18T13:13:17.630" v="1" actId="1076"/>
      <pc:docMkLst>
        <pc:docMk/>
      </pc:docMkLst>
      <pc:sldChg chg="addSp modSp">
        <pc:chgData name="Susan Sey" userId="S::esssey@glow.gov.uk::8fc32e7d-701b-45d8-bf76-70e9f0e87b9e" providerId="AD" clId="Web-{81D41C42-B41F-482F-BA4C-B18628B86979}" dt="2020-11-18T13:13:17.630" v="1" actId="1076"/>
        <pc:sldMkLst>
          <pc:docMk/>
          <pc:sldMk cId="4216358730" sldId="277"/>
        </pc:sldMkLst>
        <pc:picChg chg="add mod">
          <ac:chgData name="Susan Sey" userId="S::esssey@glow.gov.uk::8fc32e7d-701b-45d8-bf76-70e9f0e87b9e" providerId="AD" clId="Web-{81D41C42-B41F-482F-BA4C-B18628B86979}" dt="2020-11-18T13:13:17.630" v="1" actId="1076"/>
          <ac:picMkLst>
            <pc:docMk/>
            <pc:sldMk cId="4216358730" sldId="277"/>
            <ac:picMk id="5" creationId="{30F37DFA-5751-441F-8F45-B7C8452DBB41}"/>
          </ac:picMkLst>
        </pc:picChg>
      </pc:sldChg>
    </pc:docChg>
  </pc:docChgLst>
  <pc:docChgLst>
    <pc:chgData name="Maxine Jolly" userId="S::esmjolly@glow.gov.uk::544541dc-90b0-4b4e-883f-e634d38c3b2a" providerId="AD" clId="Web-{9BFFBB18-F5C1-4ED9-9E6D-7BB9A01D5896}"/>
    <pc:docChg chg="modSld">
      <pc:chgData name="Maxine Jolly" userId="S::esmjolly@glow.gov.uk::544541dc-90b0-4b4e-883f-e634d38c3b2a" providerId="AD" clId="Web-{9BFFBB18-F5C1-4ED9-9E6D-7BB9A01D5896}" dt="2021-03-02T11:32:11.685" v="0"/>
      <pc:docMkLst>
        <pc:docMk/>
      </pc:docMkLst>
      <pc:sldChg chg="delSp">
        <pc:chgData name="Maxine Jolly" userId="S::esmjolly@glow.gov.uk::544541dc-90b0-4b4e-883f-e634d38c3b2a" providerId="AD" clId="Web-{9BFFBB18-F5C1-4ED9-9E6D-7BB9A01D5896}" dt="2021-03-02T11:32:11.685" v="0"/>
        <pc:sldMkLst>
          <pc:docMk/>
          <pc:sldMk cId="3729069889" sldId="274"/>
        </pc:sldMkLst>
        <pc:picChg chg="del">
          <ac:chgData name="Maxine Jolly" userId="S::esmjolly@glow.gov.uk::544541dc-90b0-4b4e-883f-e634d38c3b2a" providerId="AD" clId="Web-{9BFFBB18-F5C1-4ED9-9E6D-7BB9A01D5896}" dt="2021-03-02T11:32:11.685" v="0"/>
          <ac:picMkLst>
            <pc:docMk/>
            <pc:sldMk cId="3729069889" sldId="274"/>
            <ac:picMk id="10" creationId="{00000000-0000-0000-0000-000000000000}"/>
          </ac:picMkLst>
        </pc:picChg>
      </pc:sldChg>
    </pc:docChg>
  </pc:docChgLst>
  <pc:docChgLst>
    <pc:chgData name="Maxine Jolly" userId="S::esmjolly@glow.gov.uk::544541dc-90b0-4b4e-883f-e634d38c3b2a" providerId="AD" clId="Web-{216172F4-65FC-4D86-98F9-370370FBF2E8}"/>
    <pc:docChg chg="modSld">
      <pc:chgData name="Maxine Jolly" userId="S::esmjolly@glow.gov.uk::544541dc-90b0-4b4e-883f-e634d38c3b2a" providerId="AD" clId="Web-{216172F4-65FC-4D86-98F9-370370FBF2E8}" dt="2020-11-18T10:01:40.122" v="19" actId="20577"/>
      <pc:docMkLst>
        <pc:docMk/>
      </pc:docMkLst>
      <pc:sldChg chg="modSp">
        <pc:chgData name="Maxine Jolly" userId="S::esmjolly@glow.gov.uk::544541dc-90b0-4b4e-883f-e634d38c3b2a" providerId="AD" clId="Web-{216172F4-65FC-4D86-98F9-370370FBF2E8}" dt="2020-11-18T10:01:40.122" v="18" actId="20577"/>
        <pc:sldMkLst>
          <pc:docMk/>
          <pc:sldMk cId="4216358730" sldId="277"/>
        </pc:sldMkLst>
        <pc:spChg chg="mod">
          <ac:chgData name="Maxine Jolly" userId="S::esmjolly@glow.gov.uk::544541dc-90b0-4b4e-883f-e634d38c3b2a" providerId="AD" clId="Web-{216172F4-65FC-4D86-98F9-370370FBF2E8}" dt="2020-11-18T10:01:40.122" v="18" actId="20577"/>
          <ac:spMkLst>
            <pc:docMk/>
            <pc:sldMk cId="4216358730" sldId="277"/>
            <ac:spMk id="3" creationId="{49D9D56B-1204-4DBD-B52D-1107D1BC1A35}"/>
          </ac:spMkLst>
        </pc:spChg>
      </pc:sldChg>
    </pc:docChg>
  </pc:docChgLst>
  <pc:docChgLst>
    <pc:chgData name="Maxine Jolly" userId="S::esmjolly@glow.gov.uk::544541dc-90b0-4b4e-883f-e634d38c3b2a" providerId="AD" clId="Web-{C0D805FD-BADB-4802-985D-DEB89ABA4AA3}"/>
    <pc:docChg chg="addSld modSld">
      <pc:chgData name="Maxine Jolly" userId="S::esmjolly@glow.gov.uk::544541dc-90b0-4b4e-883f-e634d38c3b2a" providerId="AD" clId="Web-{C0D805FD-BADB-4802-985D-DEB89ABA4AA3}" dt="2020-11-10T06:43:18.870" v="66" actId="20577"/>
      <pc:docMkLst>
        <pc:docMk/>
      </pc:docMkLst>
      <pc:sldChg chg="modSp new">
        <pc:chgData name="Maxine Jolly" userId="S::esmjolly@glow.gov.uk::544541dc-90b0-4b4e-883f-e634d38c3b2a" providerId="AD" clId="Web-{C0D805FD-BADB-4802-985D-DEB89ABA4AA3}" dt="2020-11-10T06:43:16.870" v="64" actId="20577"/>
        <pc:sldMkLst>
          <pc:docMk/>
          <pc:sldMk cId="4216358730" sldId="277"/>
        </pc:sldMkLst>
        <pc:spChg chg="mod">
          <ac:chgData name="Maxine Jolly" userId="S::esmjolly@glow.gov.uk::544541dc-90b0-4b4e-883f-e634d38c3b2a" providerId="AD" clId="Web-{C0D805FD-BADB-4802-985D-DEB89ABA4AA3}" dt="2020-11-10T06:43:16.870" v="64" actId="20577"/>
          <ac:spMkLst>
            <pc:docMk/>
            <pc:sldMk cId="4216358730" sldId="277"/>
            <ac:spMk id="2" creationId="{6181101E-5DA2-4811-93AF-673E1E243D2D}"/>
          </ac:spMkLst>
        </pc:spChg>
        <pc:spChg chg="mod">
          <ac:chgData name="Maxine Jolly" userId="S::esmjolly@glow.gov.uk::544541dc-90b0-4b4e-883f-e634d38c3b2a" providerId="AD" clId="Web-{C0D805FD-BADB-4802-985D-DEB89ABA4AA3}" dt="2020-11-10T06:43:01.963" v="1" actId="20577"/>
          <ac:spMkLst>
            <pc:docMk/>
            <pc:sldMk cId="4216358730" sldId="277"/>
            <ac:spMk id="3" creationId="{49D9D56B-1204-4DBD-B52D-1107D1BC1A35}"/>
          </ac:spMkLst>
        </pc:spChg>
      </pc:sldChg>
    </pc:docChg>
  </pc:docChgLst>
  <pc:docChgLst>
    <pc:chgData name="Susan Sey" userId="S::esssey@glow.gov.uk::8fc32e7d-701b-45d8-bf76-70e9f0e87b9e" providerId="AD" clId="Web-{3EF10EDA-2A6D-4171-9247-D664AC77EA0F}"/>
    <pc:docChg chg="modSld">
      <pc:chgData name="Susan Sey" userId="S::esssey@glow.gov.uk::8fc32e7d-701b-45d8-bf76-70e9f0e87b9e" providerId="AD" clId="Web-{3EF10EDA-2A6D-4171-9247-D664AC77EA0F}" dt="2020-11-18T10:43:41.874" v="4" actId="14100"/>
      <pc:docMkLst>
        <pc:docMk/>
      </pc:docMkLst>
      <pc:sldChg chg="addSp modSp">
        <pc:chgData name="Susan Sey" userId="S::esssey@glow.gov.uk::8fc32e7d-701b-45d8-bf76-70e9f0e87b9e" providerId="AD" clId="Web-{3EF10EDA-2A6D-4171-9247-D664AC77EA0F}" dt="2020-11-18T10:43:41.874" v="4" actId="14100"/>
        <pc:sldMkLst>
          <pc:docMk/>
          <pc:sldMk cId="4216358730" sldId="277"/>
        </pc:sldMkLst>
        <pc:picChg chg="add mod">
          <ac:chgData name="Susan Sey" userId="S::esssey@glow.gov.uk::8fc32e7d-701b-45d8-bf76-70e9f0e87b9e" providerId="AD" clId="Web-{3EF10EDA-2A6D-4171-9247-D664AC77EA0F}" dt="2020-11-18T10:43:41.874" v="4" actId="14100"/>
          <ac:picMkLst>
            <pc:docMk/>
            <pc:sldMk cId="4216358730" sldId="277"/>
            <ac:picMk id="4" creationId="{ABC6B1B6-F2A9-4E31-872B-44810BD315EF}"/>
          </ac:picMkLst>
        </pc:picChg>
      </pc:sldChg>
    </pc:docChg>
  </pc:docChgLst>
  <pc:docChgLst>
    <pc:chgData name="Maxine Jolly" userId="S::esmjolly@glow.gov.uk::544541dc-90b0-4b4e-883f-e634d38c3b2a" providerId="AD" clId="Web-{AFDAA3B7-AB14-42EB-AF66-033C6BF942AE}"/>
    <pc:docChg chg="modSld">
      <pc:chgData name="Maxine Jolly" userId="S::esmjolly@glow.gov.uk::544541dc-90b0-4b4e-883f-e634d38c3b2a" providerId="AD" clId="Web-{AFDAA3B7-AB14-42EB-AF66-033C6BF942AE}" dt="2020-11-10T13:10:36.997" v="166"/>
      <pc:docMkLst>
        <pc:docMk/>
      </pc:docMkLst>
      <pc:sldChg chg="modSp modNotes">
        <pc:chgData name="Maxine Jolly" userId="S::esmjolly@glow.gov.uk::544541dc-90b0-4b4e-883f-e634d38c3b2a" providerId="AD" clId="Web-{AFDAA3B7-AB14-42EB-AF66-033C6BF942AE}" dt="2020-11-10T13:10:36.997" v="166"/>
        <pc:sldMkLst>
          <pc:docMk/>
          <pc:sldMk cId="1642947518" sldId="267"/>
        </pc:sldMkLst>
        <pc:picChg chg="mod">
          <ac:chgData name="Maxine Jolly" userId="S::esmjolly@glow.gov.uk::544541dc-90b0-4b4e-883f-e634d38c3b2a" providerId="AD" clId="Web-{AFDAA3B7-AB14-42EB-AF66-033C6BF942AE}" dt="2020-11-10T12:55:30.410" v="160" actId="1076"/>
          <ac:picMkLst>
            <pc:docMk/>
            <pc:sldMk cId="1642947518" sldId="267"/>
            <ac:picMk id="7" creationId="{00000000-0000-0000-0000-000000000000}"/>
          </ac:picMkLst>
        </pc:picChg>
      </pc:sldChg>
      <pc:sldChg chg="modNotes">
        <pc:chgData name="Maxine Jolly" userId="S::esmjolly@glow.gov.uk::544541dc-90b0-4b4e-883f-e634d38c3b2a" providerId="AD" clId="Web-{AFDAA3B7-AB14-42EB-AF66-033C6BF942AE}" dt="2020-11-10T12:54:04.642" v="143"/>
        <pc:sldMkLst>
          <pc:docMk/>
          <pc:sldMk cId="3129086662" sldId="276"/>
        </pc:sldMkLst>
      </pc:sldChg>
    </pc:docChg>
  </pc:docChgLst>
  <pc:docChgLst>
    <pc:chgData name="Maxine Jolly" userId="S::esmjolly@glow.gov.uk::544541dc-90b0-4b4e-883f-e634d38c3b2a" providerId="AD" clId="Web-{F8D7EE98-EFA0-48B1-9193-17801AD012C0}"/>
    <pc:docChg chg="modSld">
      <pc:chgData name="Maxine Jolly" userId="S::esmjolly@glow.gov.uk::544541dc-90b0-4b4e-883f-e634d38c3b2a" providerId="AD" clId="Web-{F8D7EE98-EFA0-48B1-9193-17801AD012C0}" dt="2021-03-02T11:42:30.968" v="22" actId="20577"/>
      <pc:docMkLst>
        <pc:docMk/>
      </pc:docMkLst>
      <pc:sldChg chg="delSp modSp">
        <pc:chgData name="Maxine Jolly" userId="S::esmjolly@glow.gov.uk::544541dc-90b0-4b4e-883f-e634d38c3b2a" providerId="AD" clId="Web-{F8D7EE98-EFA0-48B1-9193-17801AD012C0}" dt="2021-03-02T11:42:30.968" v="22" actId="20577"/>
        <pc:sldMkLst>
          <pc:docMk/>
          <pc:sldMk cId="3729069889" sldId="274"/>
        </pc:sldMkLst>
        <pc:spChg chg="mod">
          <ac:chgData name="Maxine Jolly" userId="S::esmjolly@glow.gov.uk::544541dc-90b0-4b4e-883f-e634d38c3b2a" providerId="AD" clId="Web-{F8D7EE98-EFA0-48B1-9193-17801AD012C0}" dt="2021-03-02T11:42:30.968" v="22" actId="20577"/>
          <ac:spMkLst>
            <pc:docMk/>
            <pc:sldMk cId="3729069889" sldId="274"/>
            <ac:spMk id="7" creationId="{00000000-0000-0000-0000-000000000000}"/>
          </ac:spMkLst>
        </pc:spChg>
        <pc:picChg chg="del mod">
          <ac:chgData name="Maxine Jolly" userId="S::esmjolly@glow.gov.uk::544541dc-90b0-4b4e-883f-e634d38c3b2a" providerId="AD" clId="Web-{F8D7EE98-EFA0-48B1-9193-17801AD012C0}" dt="2021-03-02T11:42:27.437" v="21"/>
          <ac:picMkLst>
            <pc:docMk/>
            <pc:sldMk cId="3729069889" sldId="274"/>
            <ac:picMk id="6" creationId="{00000000-0000-0000-0000-000000000000}"/>
          </ac:picMkLst>
        </pc:picChg>
      </pc:sldChg>
    </pc:docChg>
  </pc:docChgLst>
  <pc:docChgLst>
    <pc:chgData name="Susan Sey" userId="8fc32e7d-701b-45d8-bf76-70e9f0e87b9e" providerId="ADAL" clId="{60B28733-756D-43B0-8671-575AD36D4CA2}"/>
    <pc:docChg chg="modSld">
      <pc:chgData name="Susan Sey" userId="8fc32e7d-701b-45d8-bf76-70e9f0e87b9e" providerId="ADAL" clId="{60B28733-756D-43B0-8671-575AD36D4CA2}" dt="2020-11-18T13:15:34.482" v="5" actId="1076"/>
      <pc:docMkLst>
        <pc:docMk/>
      </pc:docMkLst>
      <pc:sldChg chg="addSp modSp mod modAnim">
        <pc:chgData name="Susan Sey" userId="8fc32e7d-701b-45d8-bf76-70e9f0e87b9e" providerId="ADAL" clId="{60B28733-756D-43B0-8671-575AD36D4CA2}" dt="2020-11-18T13:15:34.482" v="5" actId="1076"/>
        <pc:sldMkLst>
          <pc:docMk/>
          <pc:sldMk cId="1642947518" sldId="267"/>
        </pc:sldMkLst>
        <pc:picChg chg="add mod">
          <ac:chgData name="Susan Sey" userId="8fc32e7d-701b-45d8-bf76-70e9f0e87b9e" providerId="ADAL" clId="{60B28733-756D-43B0-8671-575AD36D4CA2}" dt="2020-11-18T13:15:34.482" v="5" actId="1076"/>
          <ac:picMkLst>
            <pc:docMk/>
            <pc:sldMk cId="1642947518" sldId="267"/>
            <ac:picMk id="2" creationId="{3C199E68-2118-463F-A601-F020AB15E917}"/>
          </ac:picMkLst>
        </pc:picChg>
      </pc:sldChg>
    </pc:docChg>
  </pc:docChgLst>
  <pc:docChgLst>
    <pc:chgData name="Maxine Jolly" userId="S::esmjolly@glow.gov.uk::544541dc-90b0-4b4e-883f-e634d38c3b2a" providerId="AD" clId="Web-{4CE343D7-F437-49CC-BEEE-C8E2360B981B}"/>
    <pc:docChg chg="addSld modSld sldOrd">
      <pc:chgData name="Maxine Jolly" userId="S::esmjolly@glow.gov.uk::544541dc-90b0-4b4e-883f-e634d38c3b2a" providerId="AD" clId="Web-{4CE343D7-F437-49CC-BEEE-C8E2360B981B}" dt="2020-08-20T10:27:33.178" v="760"/>
      <pc:docMkLst>
        <pc:docMk/>
      </pc:docMkLst>
      <pc:sldChg chg="modNotes">
        <pc:chgData name="Maxine Jolly" userId="S::esmjolly@glow.gov.uk::544541dc-90b0-4b4e-883f-e634d38c3b2a" providerId="AD" clId="Web-{4CE343D7-F437-49CC-BEEE-C8E2360B981B}" dt="2020-08-20T10:07:40.468" v="7"/>
        <pc:sldMkLst>
          <pc:docMk/>
          <pc:sldMk cId="369420488" sldId="257"/>
        </pc:sldMkLst>
      </pc:sldChg>
      <pc:sldChg chg="modNotes">
        <pc:chgData name="Maxine Jolly" userId="S::esmjolly@glow.gov.uk::544541dc-90b0-4b4e-883f-e634d38c3b2a" providerId="AD" clId="Web-{4CE343D7-F437-49CC-BEEE-C8E2360B981B}" dt="2020-08-20T10:11:31.379" v="152"/>
        <pc:sldMkLst>
          <pc:docMk/>
          <pc:sldMk cId="753138142" sldId="258"/>
        </pc:sldMkLst>
      </pc:sldChg>
      <pc:sldChg chg="modNotes">
        <pc:chgData name="Maxine Jolly" userId="S::esmjolly@glow.gov.uk::544541dc-90b0-4b4e-883f-e634d38c3b2a" providerId="AD" clId="Web-{4CE343D7-F437-49CC-BEEE-C8E2360B981B}" dt="2020-08-20T10:09:10.689" v="62"/>
        <pc:sldMkLst>
          <pc:docMk/>
          <pc:sldMk cId="3692447669" sldId="259"/>
        </pc:sldMkLst>
      </pc:sldChg>
      <pc:sldChg chg="modNotes">
        <pc:chgData name="Maxine Jolly" userId="S::esmjolly@glow.gov.uk::544541dc-90b0-4b4e-883f-e634d38c3b2a" providerId="AD" clId="Web-{4CE343D7-F437-49CC-BEEE-C8E2360B981B}" dt="2020-08-20T10:09:19.142" v="72"/>
        <pc:sldMkLst>
          <pc:docMk/>
          <pc:sldMk cId="2426030942" sldId="260"/>
        </pc:sldMkLst>
      </pc:sldChg>
      <pc:sldChg chg="modNotes">
        <pc:chgData name="Maxine Jolly" userId="S::esmjolly@glow.gov.uk::544541dc-90b0-4b4e-883f-e634d38c3b2a" providerId="AD" clId="Web-{4CE343D7-F437-49CC-BEEE-C8E2360B981B}" dt="2020-08-20T10:09:26.127" v="79"/>
        <pc:sldMkLst>
          <pc:docMk/>
          <pc:sldMk cId="1893624617" sldId="261"/>
        </pc:sldMkLst>
      </pc:sldChg>
      <pc:sldChg chg="modNotes">
        <pc:chgData name="Maxine Jolly" userId="S::esmjolly@glow.gov.uk::544541dc-90b0-4b4e-883f-e634d38c3b2a" providerId="AD" clId="Web-{4CE343D7-F437-49CC-BEEE-C8E2360B981B}" dt="2020-08-20T10:09:34.549" v="87"/>
        <pc:sldMkLst>
          <pc:docMk/>
          <pc:sldMk cId="529766229" sldId="262"/>
        </pc:sldMkLst>
      </pc:sldChg>
      <pc:sldChg chg="modNotes">
        <pc:chgData name="Maxine Jolly" userId="S::esmjolly@glow.gov.uk::544541dc-90b0-4b4e-883f-e634d38c3b2a" providerId="AD" clId="Web-{4CE343D7-F437-49CC-BEEE-C8E2360B981B}" dt="2020-08-20T10:09:45.705" v="91"/>
        <pc:sldMkLst>
          <pc:docMk/>
          <pc:sldMk cId="2347411951" sldId="263"/>
        </pc:sldMkLst>
      </pc:sldChg>
      <pc:sldChg chg="modNotes">
        <pc:chgData name="Maxine Jolly" userId="S::esmjolly@glow.gov.uk::544541dc-90b0-4b4e-883f-e634d38c3b2a" providerId="AD" clId="Web-{4CE343D7-F437-49CC-BEEE-C8E2360B981B}" dt="2020-08-20T10:10:13.112" v="96"/>
        <pc:sldMkLst>
          <pc:docMk/>
          <pc:sldMk cId="724117174" sldId="264"/>
        </pc:sldMkLst>
      </pc:sldChg>
      <pc:sldChg chg="modNotes">
        <pc:chgData name="Maxine Jolly" userId="S::esmjolly@glow.gov.uk::544541dc-90b0-4b4e-883f-e634d38c3b2a" providerId="AD" clId="Web-{4CE343D7-F437-49CC-BEEE-C8E2360B981B}" dt="2020-08-20T10:10:22.940" v="105"/>
        <pc:sldMkLst>
          <pc:docMk/>
          <pc:sldMk cId="1349886737" sldId="265"/>
        </pc:sldMkLst>
      </pc:sldChg>
      <pc:sldChg chg="ord modNotes">
        <pc:chgData name="Maxine Jolly" userId="S::esmjolly@glow.gov.uk::544541dc-90b0-4b4e-883f-e634d38c3b2a" providerId="AD" clId="Web-{4CE343D7-F437-49CC-BEEE-C8E2360B981B}" dt="2020-08-20T10:19:33.826" v="613"/>
        <pc:sldMkLst>
          <pc:docMk/>
          <pc:sldMk cId="3888437963" sldId="266"/>
        </pc:sldMkLst>
      </pc:sldChg>
      <pc:sldChg chg="modNotes">
        <pc:chgData name="Maxine Jolly" userId="S::esmjolly@glow.gov.uk::544541dc-90b0-4b4e-883f-e634d38c3b2a" providerId="AD" clId="Web-{4CE343D7-F437-49CC-BEEE-C8E2360B981B}" dt="2020-08-20T10:17:31.354" v="594"/>
        <pc:sldMkLst>
          <pc:docMk/>
          <pc:sldMk cId="1642947518" sldId="267"/>
        </pc:sldMkLst>
      </pc:sldChg>
      <pc:sldChg chg="modNotes">
        <pc:chgData name="Maxine Jolly" userId="S::esmjolly@glow.gov.uk::544541dc-90b0-4b4e-883f-e634d38c3b2a" providerId="AD" clId="Web-{4CE343D7-F437-49CC-BEEE-C8E2360B981B}" dt="2020-08-20T10:20:18.967" v="625"/>
        <pc:sldMkLst>
          <pc:docMk/>
          <pc:sldMk cId="4177697097" sldId="268"/>
        </pc:sldMkLst>
      </pc:sldChg>
      <pc:sldChg chg="modNotes">
        <pc:chgData name="Maxine Jolly" userId="S::esmjolly@glow.gov.uk::544541dc-90b0-4b4e-883f-e634d38c3b2a" providerId="AD" clId="Web-{4CE343D7-F437-49CC-BEEE-C8E2360B981B}" dt="2020-08-20T10:20:45.077" v="648"/>
        <pc:sldMkLst>
          <pc:docMk/>
          <pc:sldMk cId="2608447005" sldId="269"/>
        </pc:sldMkLst>
      </pc:sldChg>
      <pc:sldChg chg="modNotes">
        <pc:chgData name="Maxine Jolly" userId="S::esmjolly@glow.gov.uk::544541dc-90b0-4b4e-883f-e634d38c3b2a" providerId="AD" clId="Web-{4CE343D7-F437-49CC-BEEE-C8E2360B981B}" dt="2020-08-20T10:21:02.140" v="657"/>
        <pc:sldMkLst>
          <pc:docMk/>
          <pc:sldMk cId="2034027342" sldId="270"/>
        </pc:sldMkLst>
      </pc:sldChg>
      <pc:sldChg chg="modNotes">
        <pc:chgData name="Maxine Jolly" userId="S::esmjolly@glow.gov.uk::544541dc-90b0-4b4e-883f-e634d38c3b2a" providerId="AD" clId="Web-{4CE343D7-F437-49CC-BEEE-C8E2360B981B}" dt="2020-08-20T10:26:42.224" v="730"/>
        <pc:sldMkLst>
          <pc:docMk/>
          <pc:sldMk cId="3664899586" sldId="271"/>
        </pc:sldMkLst>
      </pc:sldChg>
      <pc:sldChg chg="modNotes">
        <pc:chgData name="Maxine Jolly" userId="S::esmjolly@glow.gov.uk::544541dc-90b0-4b4e-883f-e634d38c3b2a" providerId="AD" clId="Web-{4CE343D7-F437-49CC-BEEE-C8E2360B981B}" dt="2020-08-20T10:26:46.881" v="738"/>
        <pc:sldMkLst>
          <pc:docMk/>
          <pc:sldMk cId="3365158168" sldId="272"/>
        </pc:sldMkLst>
      </pc:sldChg>
      <pc:sldChg chg="modNotes">
        <pc:chgData name="Maxine Jolly" userId="S::esmjolly@glow.gov.uk::544541dc-90b0-4b4e-883f-e634d38c3b2a" providerId="AD" clId="Web-{4CE343D7-F437-49CC-BEEE-C8E2360B981B}" dt="2020-08-20T10:27:33.178" v="760"/>
        <pc:sldMkLst>
          <pc:docMk/>
          <pc:sldMk cId="3383240237" sldId="273"/>
        </pc:sldMkLst>
      </pc:sldChg>
      <pc:sldChg chg="modNotes">
        <pc:chgData name="Maxine Jolly" userId="S::esmjolly@glow.gov.uk::544541dc-90b0-4b4e-883f-e634d38c3b2a" providerId="AD" clId="Web-{4CE343D7-F437-49CC-BEEE-C8E2360B981B}" dt="2020-08-20T10:08:17.063" v="48"/>
        <pc:sldMkLst>
          <pc:docMk/>
          <pc:sldMk cId="3729069889" sldId="274"/>
        </pc:sldMkLst>
      </pc:sldChg>
      <pc:sldChg chg="addSp modSp new modNotes">
        <pc:chgData name="Maxine Jolly" userId="S::esmjolly@glow.gov.uk::544541dc-90b0-4b4e-883f-e634d38c3b2a" providerId="AD" clId="Web-{4CE343D7-F437-49CC-BEEE-C8E2360B981B}" dt="2020-08-20T10:19:35.076" v="615"/>
        <pc:sldMkLst>
          <pc:docMk/>
          <pc:sldMk cId="538408642" sldId="275"/>
        </pc:sldMkLst>
        <pc:spChg chg="mod">
          <ac:chgData name="Maxine Jolly" userId="S::esmjolly@glow.gov.uk::544541dc-90b0-4b4e-883f-e634d38c3b2a" providerId="AD" clId="Web-{4CE343D7-F437-49CC-BEEE-C8E2360B981B}" dt="2020-08-20T10:16:56.041" v="587" actId="20577"/>
          <ac:spMkLst>
            <pc:docMk/>
            <pc:sldMk cId="538408642" sldId="275"/>
            <ac:spMk id="2" creationId="{D50C09A3-0290-4703-A1FA-B4B2EBBEBA7B}"/>
          </ac:spMkLst>
        </pc:spChg>
        <pc:spChg chg="add">
          <ac:chgData name="Maxine Jolly" userId="S::esmjolly@glow.gov.uk::544541dc-90b0-4b4e-883f-e634d38c3b2a" providerId="AD" clId="Web-{4CE343D7-F437-49CC-BEEE-C8E2360B981B}" dt="2020-08-20T10:12:44.865" v="160"/>
          <ac:spMkLst>
            <pc:docMk/>
            <pc:sldMk cId="538408642" sldId="275"/>
            <ac:spMk id="6" creationId="{F707D3EC-5E29-406B-A21B-5F57BC0A12E7}"/>
          </ac:spMkLst>
        </pc:spChg>
        <pc:picChg chg="add mod">
          <ac:chgData name="Maxine Jolly" userId="S::esmjolly@glow.gov.uk::544541dc-90b0-4b4e-883f-e634d38c3b2a" providerId="AD" clId="Web-{4CE343D7-F437-49CC-BEEE-C8E2360B981B}" dt="2020-08-20T10:16:18.478" v="572" actId="1076"/>
          <ac:picMkLst>
            <pc:docMk/>
            <pc:sldMk cId="538408642" sldId="275"/>
            <ac:picMk id="4" creationId="{70BF2FDE-A3D2-4D27-B940-706D9A7BB60B}"/>
          </ac:picMkLst>
        </pc:picChg>
      </pc:sldChg>
    </pc:docChg>
  </pc:docChgLst>
  <pc:docChgLst>
    <pc:chgData name="Susan Sey" userId="S::esssey@glow.gov.uk::8fc32e7d-701b-45d8-bf76-70e9f0e87b9e" providerId="AD" clId="Web-{2828F52D-DD3D-91B2-ABC7-590887243FD7}"/>
    <pc:docChg chg="modSld">
      <pc:chgData name="Susan Sey" userId="S::esssey@glow.gov.uk::8fc32e7d-701b-45d8-bf76-70e9f0e87b9e" providerId="AD" clId="Web-{2828F52D-DD3D-91B2-ABC7-590887243FD7}" dt="2020-11-18T13:14:16.450" v="5" actId="14100"/>
      <pc:docMkLst>
        <pc:docMk/>
      </pc:docMkLst>
      <pc:sldChg chg="modSp">
        <pc:chgData name="Susan Sey" userId="S::esssey@glow.gov.uk::8fc32e7d-701b-45d8-bf76-70e9f0e87b9e" providerId="AD" clId="Web-{2828F52D-DD3D-91B2-ABC7-590887243FD7}" dt="2020-11-18T13:13:59.559" v="2" actId="1076"/>
        <pc:sldMkLst>
          <pc:docMk/>
          <pc:sldMk cId="3692447669" sldId="259"/>
        </pc:sldMkLst>
        <pc:picChg chg="mod">
          <ac:chgData name="Susan Sey" userId="S::esssey@glow.gov.uk::8fc32e7d-701b-45d8-bf76-70e9f0e87b9e" providerId="AD" clId="Web-{2828F52D-DD3D-91B2-ABC7-590887243FD7}" dt="2020-11-18T13:13:59.559" v="2" actId="1076"/>
          <ac:picMkLst>
            <pc:docMk/>
            <pc:sldMk cId="3692447669" sldId="259"/>
            <ac:picMk id="3" creationId="{00000000-0000-0000-0000-000000000000}"/>
          </ac:picMkLst>
        </pc:picChg>
      </pc:sldChg>
      <pc:sldChg chg="delSp modSp">
        <pc:chgData name="Susan Sey" userId="S::esssey@glow.gov.uk::8fc32e7d-701b-45d8-bf76-70e9f0e87b9e" providerId="AD" clId="Web-{2828F52D-DD3D-91B2-ABC7-590887243FD7}" dt="2020-11-18T13:14:16.450" v="5" actId="14100"/>
        <pc:sldMkLst>
          <pc:docMk/>
          <pc:sldMk cId="1642947518" sldId="267"/>
        </pc:sldMkLst>
        <pc:spChg chg="mod">
          <ac:chgData name="Susan Sey" userId="S::esssey@glow.gov.uk::8fc32e7d-701b-45d8-bf76-70e9f0e87b9e" providerId="AD" clId="Web-{2828F52D-DD3D-91B2-ABC7-590887243FD7}" dt="2020-11-18T13:14:11.512" v="4" actId="1076"/>
          <ac:spMkLst>
            <pc:docMk/>
            <pc:sldMk cId="1642947518" sldId="267"/>
            <ac:spMk id="5" creationId="{00000000-0000-0000-0000-000000000000}"/>
          </ac:spMkLst>
        </pc:spChg>
        <pc:spChg chg="mod">
          <ac:chgData name="Susan Sey" userId="S::esssey@glow.gov.uk::8fc32e7d-701b-45d8-bf76-70e9f0e87b9e" providerId="AD" clId="Web-{2828F52D-DD3D-91B2-ABC7-590887243FD7}" dt="2020-11-18T13:14:16.450" v="5" actId="14100"/>
          <ac:spMkLst>
            <pc:docMk/>
            <pc:sldMk cId="1642947518" sldId="267"/>
            <ac:spMk id="6" creationId="{00000000-0000-0000-0000-000000000000}"/>
          </ac:spMkLst>
        </pc:spChg>
        <pc:picChg chg="del">
          <ac:chgData name="Susan Sey" userId="S::esssey@glow.gov.uk::8fc32e7d-701b-45d8-bf76-70e9f0e87b9e" providerId="AD" clId="Web-{2828F52D-DD3D-91B2-ABC7-590887243FD7}" dt="2020-11-18T13:14:07.903" v="3"/>
          <ac:picMkLst>
            <pc:docMk/>
            <pc:sldMk cId="1642947518" sldId="267"/>
            <ac:picMk id="7" creationId="{00000000-0000-0000-0000-000000000000}"/>
          </ac:picMkLst>
        </pc:picChg>
      </pc:sldChg>
    </pc:docChg>
  </pc:docChgLst>
  <pc:docChgLst>
    <pc:chgData name="Maxine Jolly" userId="S::esmjolly@glow.gov.uk::544541dc-90b0-4b4e-883f-e634d38c3b2a" providerId="AD" clId="Web-{BC641715-4D4D-4847-A619-61D1C1EFB167}"/>
    <pc:docChg chg="modSld">
      <pc:chgData name="Maxine Jolly" userId="S::esmjolly@glow.gov.uk::544541dc-90b0-4b4e-883f-e634d38c3b2a" providerId="AD" clId="Web-{BC641715-4D4D-4847-A619-61D1C1EFB167}" dt="2021-03-02T17:05:32.083" v="1" actId="20577"/>
      <pc:docMkLst>
        <pc:docMk/>
      </pc:docMkLst>
      <pc:sldChg chg="modSp">
        <pc:chgData name="Maxine Jolly" userId="S::esmjolly@glow.gov.uk::544541dc-90b0-4b4e-883f-e634d38c3b2a" providerId="AD" clId="Web-{BC641715-4D4D-4847-A619-61D1C1EFB167}" dt="2021-03-02T17:05:32.083" v="1" actId="20577"/>
        <pc:sldMkLst>
          <pc:docMk/>
          <pc:sldMk cId="85366182" sldId="282"/>
        </pc:sldMkLst>
        <pc:spChg chg="mod">
          <ac:chgData name="Maxine Jolly" userId="S::esmjolly@glow.gov.uk::544541dc-90b0-4b4e-883f-e634d38c3b2a" providerId="AD" clId="Web-{BC641715-4D4D-4847-A619-61D1C1EFB167}" dt="2021-03-02T17:05:32.083" v="1" actId="20577"/>
          <ac:spMkLst>
            <pc:docMk/>
            <pc:sldMk cId="85366182" sldId="282"/>
            <ac:spMk id="2" creationId="{00000000-0000-0000-0000-000000000000}"/>
          </ac:spMkLst>
        </pc:spChg>
      </pc:sldChg>
    </pc:docChg>
  </pc:docChgLst>
  <pc:docChgLst>
    <pc:chgData name="Maxine Jolly" userId="S::esmjolly@glow.gov.uk::544541dc-90b0-4b4e-883f-e634d38c3b2a" providerId="AD" clId="Web-{D3AB88AC-54CB-43E2-91BC-F0B05E303466}"/>
    <pc:docChg chg="delSld modSld">
      <pc:chgData name="Maxine Jolly" userId="S::esmjolly@glow.gov.uk::544541dc-90b0-4b4e-883f-e634d38c3b2a" providerId="AD" clId="Web-{D3AB88AC-54CB-43E2-91BC-F0B05E303466}" dt="2020-10-22T09:54:47.463" v="121"/>
      <pc:docMkLst>
        <pc:docMk/>
      </pc:docMkLst>
      <pc:sldChg chg="modNotes">
        <pc:chgData name="Maxine Jolly" userId="S::esmjolly@glow.gov.uk::544541dc-90b0-4b4e-883f-e634d38c3b2a" providerId="AD" clId="Web-{D3AB88AC-54CB-43E2-91BC-F0B05E303466}" dt="2020-10-22T09:45:39.170" v="1"/>
        <pc:sldMkLst>
          <pc:docMk/>
          <pc:sldMk cId="753138142" sldId="258"/>
        </pc:sldMkLst>
      </pc:sldChg>
      <pc:sldChg chg="modNotes">
        <pc:chgData name="Maxine Jolly" userId="S::esmjolly@glow.gov.uk::544541dc-90b0-4b4e-883f-e634d38c3b2a" providerId="AD" clId="Web-{D3AB88AC-54CB-43E2-91BC-F0B05E303466}" dt="2020-10-22T09:54:47.463" v="121"/>
        <pc:sldMkLst>
          <pc:docMk/>
          <pc:sldMk cId="1642947518" sldId="267"/>
        </pc:sldMkLst>
      </pc:sldChg>
      <pc:sldChg chg="modSp modNotes">
        <pc:chgData name="Maxine Jolly" userId="S::esmjolly@glow.gov.uk::544541dc-90b0-4b4e-883f-e634d38c3b2a" providerId="AD" clId="Web-{D3AB88AC-54CB-43E2-91BC-F0B05E303466}" dt="2020-10-22T09:50:47.932" v="101"/>
        <pc:sldMkLst>
          <pc:docMk/>
          <pc:sldMk cId="4177697097" sldId="268"/>
        </pc:sldMkLst>
        <pc:spChg chg="mod">
          <ac:chgData name="Maxine Jolly" userId="S::esmjolly@glow.gov.uk::544541dc-90b0-4b4e-883f-e634d38c3b2a" providerId="AD" clId="Web-{D3AB88AC-54CB-43E2-91BC-F0B05E303466}" dt="2020-10-22T09:49:13.119" v="42" actId="20577"/>
          <ac:spMkLst>
            <pc:docMk/>
            <pc:sldMk cId="4177697097" sldId="268"/>
            <ac:spMk id="2" creationId="{00000000-0000-0000-0000-000000000000}"/>
          </ac:spMkLst>
        </pc:spChg>
      </pc:sldChg>
      <pc:sldChg chg="modNotes">
        <pc:chgData name="Maxine Jolly" userId="S::esmjolly@glow.gov.uk::544541dc-90b0-4b4e-883f-e634d38c3b2a" providerId="AD" clId="Web-{D3AB88AC-54CB-43E2-91BC-F0B05E303466}" dt="2020-10-22T09:50:59.228" v="109"/>
        <pc:sldMkLst>
          <pc:docMk/>
          <pc:sldMk cId="2608447005" sldId="269"/>
        </pc:sldMkLst>
      </pc:sldChg>
      <pc:sldChg chg="del">
        <pc:chgData name="Maxine Jolly" userId="S::esmjolly@glow.gov.uk::544541dc-90b0-4b4e-883f-e634d38c3b2a" providerId="AD" clId="Web-{D3AB88AC-54CB-43E2-91BC-F0B05E303466}" dt="2020-10-22T09:51:59.697" v="110"/>
        <pc:sldMkLst>
          <pc:docMk/>
          <pc:sldMk cId="3664899586" sldId="271"/>
        </pc:sldMkLst>
      </pc:sldChg>
      <pc:sldChg chg="modNotes">
        <pc:chgData name="Maxine Jolly" userId="S::esmjolly@glow.gov.uk::544541dc-90b0-4b4e-883f-e634d38c3b2a" providerId="AD" clId="Web-{D3AB88AC-54CB-43E2-91BC-F0B05E303466}" dt="2020-10-22T09:52:35.651" v="119"/>
        <pc:sldMkLst>
          <pc:docMk/>
          <pc:sldMk cId="538408642" sldId="275"/>
        </pc:sldMkLst>
      </pc:sldChg>
    </pc:docChg>
  </pc:docChgLst>
  <pc:docChgLst>
    <pc:chgData name="Maxine Jolly" userId="S::esmjolly@glow.gov.uk::544541dc-90b0-4b4e-883f-e634d38c3b2a" providerId="AD" clId="Web-{6204AD01-60F7-46BA-908E-75021D76EA55}"/>
    <pc:docChg chg="modSld">
      <pc:chgData name="Maxine Jolly" userId="S::esmjolly@glow.gov.uk::544541dc-90b0-4b4e-883f-e634d38c3b2a" providerId="AD" clId="Web-{6204AD01-60F7-46BA-908E-75021D76EA55}" dt="2020-11-17T09:53:10.842" v="3" actId="20577"/>
      <pc:docMkLst>
        <pc:docMk/>
      </pc:docMkLst>
      <pc:sldChg chg="modSp">
        <pc:chgData name="Maxine Jolly" userId="S::esmjolly@glow.gov.uk::544541dc-90b0-4b4e-883f-e634d38c3b2a" providerId="AD" clId="Web-{6204AD01-60F7-46BA-908E-75021D76EA55}" dt="2020-11-17T09:53:10.842" v="2" actId="20577"/>
        <pc:sldMkLst>
          <pc:docMk/>
          <pc:sldMk cId="4216358730" sldId="277"/>
        </pc:sldMkLst>
        <pc:spChg chg="mod">
          <ac:chgData name="Maxine Jolly" userId="S::esmjolly@glow.gov.uk::544541dc-90b0-4b4e-883f-e634d38c3b2a" providerId="AD" clId="Web-{6204AD01-60F7-46BA-908E-75021D76EA55}" dt="2020-11-17T09:53:10.842" v="2" actId="20577"/>
          <ac:spMkLst>
            <pc:docMk/>
            <pc:sldMk cId="4216358730" sldId="277"/>
            <ac:spMk id="3" creationId="{49D9D56B-1204-4DBD-B52D-1107D1BC1A35}"/>
          </ac:spMkLst>
        </pc:spChg>
      </pc:sldChg>
    </pc:docChg>
  </pc:docChgLst>
  <pc:docChgLst>
    <pc:chgData name="Maxine Jolly" userId="S::esmjolly@glow.gov.uk::544541dc-90b0-4b4e-883f-e634d38c3b2a" providerId="AD" clId="Web-{367A8296-51EC-439C-93D5-955A603699E3}"/>
    <pc:docChg chg="addSld modSld">
      <pc:chgData name="Maxine Jolly" userId="S::esmjolly@glow.gov.uk::544541dc-90b0-4b4e-883f-e634d38c3b2a" providerId="AD" clId="Web-{367A8296-51EC-439C-93D5-955A603699E3}" dt="2020-11-10T06:34:17.416" v="78"/>
      <pc:docMkLst>
        <pc:docMk/>
      </pc:docMkLst>
      <pc:sldChg chg="addSp delSp modSp modNotes">
        <pc:chgData name="Maxine Jolly" userId="S::esmjolly@glow.gov.uk::544541dc-90b0-4b4e-883f-e634d38c3b2a" providerId="AD" clId="Web-{367A8296-51EC-439C-93D5-955A603699E3}" dt="2020-11-10T06:32:11.570" v="4"/>
        <pc:sldMkLst>
          <pc:docMk/>
          <pc:sldMk cId="538408642" sldId="275"/>
        </pc:sldMkLst>
        <pc:picChg chg="add del mod">
          <ac:chgData name="Maxine Jolly" userId="S::esmjolly@glow.gov.uk::544541dc-90b0-4b4e-883f-e634d38c3b2a" providerId="AD" clId="Web-{367A8296-51EC-439C-93D5-955A603699E3}" dt="2020-11-10T06:32:11.570" v="4"/>
          <ac:picMkLst>
            <pc:docMk/>
            <pc:sldMk cId="538408642" sldId="275"/>
            <ac:picMk id="3" creationId="{6718581E-EE67-4FF2-A559-9DC5F2E1A801}"/>
          </ac:picMkLst>
        </pc:picChg>
      </pc:sldChg>
      <pc:sldChg chg="addSp delSp modSp new modNotes">
        <pc:chgData name="Maxine Jolly" userId="S::esmjolly@glow.gov.uk::544541dc-90b0-4b4e-883f-e634d38c3b2a" providerId="AD" clId="Web-{367A8296-51EC-439C-93D5-955A603699E3}" dt="2020-11-10T06:34:17.416" v="78"/>
        <pc:sldMkLst>
          <pc:docMk/>
          <pc:sldMk cId="3129086662" sldId="276"/>
        </pc:sldMkLst>
        <pc:spChg chg="del mod">
          <ac:chgData name="Maxine Jolly" userId="S::esmjolly@glow.gov.uk::544541dc-90b0-4b4e-883f-e634d38c3b2a" providerId="AD" clId="Web-{367A8296-51EC-439C-93D5-955A603699E3}" dt="2020-11-10T06:33:16.227" v="53"/>
          <ac:spMkLst>
            <pc:docMk/>
            <pc:sldMk cId="3129086662" sldId="276"/>
            <ac:spMk id="2" creationId="{9980C785-52F6-4A49-BAFE-6C99001BAD5D}"/>
          </ac:spMkLst>
        </pc:spChg>
        <pc:spChg chg="add del mod">
          <ac:chgData name="Maxine Jolly" userId="S::esmjolly@glow.gov.uk::544541dc-90b0-4b4e-883f-e634d38c3b2a" providerId="AD" clId="Web-{367A8296-51EC-439C-93D5-955A603699E3}" dt="2020-11-10T06:33:21.508" v="54"/>
          <ac:spMkLst>
            <pc:docMk/>
            <pc:sldMk cId="3129086662" sldId="276"/>
            <ac:spMk id="5" creationId="{E31D06A7-6AC0-46EC-841F-B38C6294F0F0}"/>
          </ac:spMkLst>
        </pc:spChg>
        <pc:picChg chg="add mod">
          <ac:chgData name="Maxine Jolly" userId="S::esmjolly@glow.gov.uk::544541dc-90b0-4b4e-883f-e634d38c3b2a" providerId="AD" clId="Web-{367A8296-51EC-439C-93D5-955A603699E3}" dt="2020-11-10T06:33:27.055" v="55" actId="14100"/>
          <ac:picMkLst>
            <pc:docMk/>
            <pc:sldMk cId="3129086662" sldId="276"/>
            <ac:picMk id="3" creationId="{0246FF3B-B802-40B1-9334-7AEB3ADBC6BA}"/>
          </ac:picMkLst>
        </pc:picChg>
      </pc:sldChg>
    </pc:docChg>
  </pc:docChgLst>
  <pc:docChgLst>
    <pc:chgData name="Maxine Jolly" userId="S::esmjolly@glow.gov.uk::544541dc-90b0-4b4e-883f-e634d38c3b2a" providerId="AD" clId="Web-{31DAC240-1370-44D3-B8DB-10C6B53C5E37}"/>
    <pc:docChg chg="addSld delSld addMainMaster modMainMaster">
      <pc:chgData name="Maxine Jolly" userId="S::esmjolly@glow.gov.uk::544541dc-90b0-4b4e-883f-e634d38c3b2a" providerId="AD" clId="Web-{31DAC240-1370-44D3-B8DB-10C6B53C5E37}" dt="2021-06-17T13:51:04.847" v="4"/>
      <pc:docMkLst>
        <pc:docMk/>
      </pc:docMkLst>
      <pc:sldChg chg="del">
        <pc:chgData name="Maxine Jolly" userId="S::esmjolly@glow.gov.uk::544541dc-90b0-4b4e-883f-e634d38c3b2a" providerId="AD" clId="Web-{31DAC240-1370-44D3-B8DB-10C6B53C5E37}" dt="2021-06-17T13:51:00.628" v="3"/>
        <pc:sldMkLst>
          <pc:docMk/>
          <pc:sldMk cId="420539972" sldId="286"/>
        </pc:sldMkLst>
      </pc:sldChg>
      <pc:sldChg chg="add">
        <pc:chgData name="Maxine Jolly" userId="S::esmjolly@glow.gov.uk::544541dc-90b0-4b4e-883f-e634d38c3b2a" providerId="AD" clId="Web-{31DAC240-1370-44D3-B8DB-10C6B53C5E37}" dt="2021-06-17T13:50:52.503" v="0"/>
        <pc:sldMkLst>
          <pc:docMk/>
          <pc:sldMk cId="364687552" sldId="302"/>
        </pc:sldMkLst>
      </pc:sldChg>
      <pc:sldChg chg="add">
        <pc:chgData name="Maxine Jolly" userId="S::esmjolly@glow.gov.uk::544541dc-90b0-4b4e-883f-e634d38c3b2a" providerId="AD" clId="Web-{31DAC240-1370-44D3-B8DB-10C6B53C5E37}" dt="2021-06-17T13:50:52.659" v="1"/>
        <pc:sldMkLst>
          <pc:docMk/>
          <pc:sldMk cId="2631301197" sldId="303"/>
        </pc:sldMkLst>
      </pc:sldChg>
      <pc:sldChg chg="add del">
        <pc:chgData name="Maxine Jolly" userId="S::esmjolly@glow.gov.uk::544541dc-90b0-4b4e-883f-e634d38c3b2a" providerId="AD" clId="Web-{31DAC240-1370-44D3-B8DB-10C6B53C5E37}" dt="2021-06-17T13:51:04.847" v="4"/>
        <pc:sldMkLst>
          <pc:docMk/>
          <pc:sldMk cId="3077902335" sldId="304"/>
        </pc:sldMkLst>
      </pc:sldChg>
      <pc:sldMasterChg chg="add addSldLayout">
        <pc:chgData name="Maxine Jolly" userId="S::esmjolly@glow.gov.uk::544541dc-90b0-4b4e-883f-e634d38c3b2a" providerId="AD" clId="Web-{31DAC240-1370-44D3-B8DB-10C6B53C5E37}" dt="2021-06-17T13:50:52.503" v="0"/>
        <pc:sldMasterMkLst>
          <pc:docMk/>
          <pc:sldMasterMk cId="1560755050" sldId="2147483688"/>
        </pc:sldMasterMkLst>
        <pc:sldLayoutChg chg="add">
          <pc:chgData name="Maxine Jolly" userId="S::esmjolly@glow.gov.uk::544541dc-90b0-4b4e-883f-e634d38c3b2a" providerId="AD" clId="Web-{31DAC240-1370-44D3-B8DB-10C6B53C5E37}" dt="2021-06-17T13:50:52.503" v="0"/>
          <pc:sldLayoutMkLst>
            <pc:docMk/>
            <pc:sldMasterMk cId="1560755050" sldId="2147483688"/>
            <pc:sldLayoutMk cId="2618973368" sldId="2147483689"/>
          </pc:sldLayoutMkLst>
        </pc:sldLayoutChg>
        <pc:sldLayoutChg chg="add">
          <pc:chgData name="Maxine Jolly" userId="S::esmjolly@glow.gov.uk::544541dc-90b0-4b4e-883f-e634d38c3b2a" providerId="AD" clId="Web-{31DAC240-1370-44D3-B8DB-10C6B53C5E37}" dt="2021-06-17T13:50:52.503" v="0"/>
          <pc:sldLayoutMkLst>
            <pc:docMk/>
            <pc:sldMasterMk cId="1560755050" sldId="2147483688"/>
            <pc:sldLayoutMk cId="3110831546" sldId="2147483690"/>
          </pc:sldLayoutMkLst>
        </pc:sldLayoutChg>
        <pc:sldLayoutChg chg="add">
          <pc:chgData name="Maxine Jolly" userId="S::esmjolly@glow.gov.uk::544541dc-90b0-4b4e-883f-e634d38c3b2a" providerId="AD" clId="Web-{31DAC240-1370-44D3-B8DB-10C6B53C5E37}" dt="2021-06-17T13:50:52.503" v="0"/>
          <pc:sldLayoutMkLst>
            <pc:docMk/>
            <pc:sldMasterMk cId="1560755050" sldId="2147483688"/>
            <pc:sldLayoutMk cId="2618613987" sldId="2147483691"/>
          </pc:sldLayoutMkLst>
        </pc:sldLayoutChg>
        <pc:sldLayoutChg chg="add">
          <pc:chgData name="Maxine Jolly" userId="S::esmjolly@glow.gov.uk::544541dc-90b0-4b4e-883f-e634d38c3b2a" providerId="AD" clId="Web-{31DAC240-1370-44D3-B8DB-10C6B53C5E37}" dt="2021-06-17T13:50:52.503" v="0"/>
          <pc:sldLayoutMkLst>
            <pc:docMk/>
            <pc:sldMasterMk cId="1560755050" sldId="2147483688"/>
            <pc:sldLayoutMk cId="618960734" sldId="2147483692"/>
          </pc:sldLayoutMkLst>
        </pc:sldLayoutChg>
        <pc:sldLayoutChg chg="add">
          <pc:chgData name="Maxine Jolly" userId="S::esmjolly@glow.gov.uk::544541dc-90b0-4b4e-883f-e634d38c3b2a" providerId="AD" clId="Web-{31DAC240-1370-44D3-B8DB-10C6B53C5E37}" dt="2021-06-17T13:50:52.503" v="0"/>
          <pc:sldLayoutMkLst>
            <pc:docMk/>
            <pc:sldMasterMk cId="1560755050" sldId="2147483688"/>
            <pc:sldLayoutMk cId="389896417" sldId="2147483693"/>
          </pc:sldLayoutMkLst>
        </pc:sldLayoutChg>
        <pc:sldLayoutChg chg="add">
          <pc:chgData name="Maxine Jolly" userId="S::esmjolly@glow.gov.uk::544541dc-90b0-4b4e-883f-e634d38c3b2a" providerId="AD" clId="Web-{31DAC240-1370-44D3-B8DB-10C6B53C5E37}" dt="2021-06-17T13:50:52.503" v="0"/>
          <pc:sldLayoutMkLst>
            <pc:docMk/>
            <pc:sldMasterMk cId="1560755050" sldId="2147483688"/>
            <pc:sldLayoutMk cId="722721444" sldId="2147483694"/>
          </pc:sldLayoutMkLst>
        </pc:sldLayoutChg>
        <pc:sldLayoutChg chg="add">
          <pc:chgData name="Maxine Jolly" userId="S::esmjolly@glow.gov.uk::544541dc-90b0-4b4e-883f-e634d38c3b2a" providerId="AD" clId="Web-{31DAC240-1370-44D3-B8DB-10C6B53C5E37}" dt="2021-06-17T13:50:52.503" v="0"/>
          <pc:sldLayoutMkLst>
            <pc:docMk/>
            <pc:sldMasterMk cId="1560755050" sldId="2147483688"/>
            <pc:sldLayoutMk cId="4141665190" sldId="2147483695"/>
          </pc:sldLayoutMkLst>
        </pc:sldLayoutChg>
        <pc:sldLayoutChg chg="add">
          <pc:chgData name="Maxine Jolly" userId="S::esmjolly@glow.gov.uk::544541dc-90b0-4b4e-883f-e634d38c3b2a" providerId="AD" clId="Web-{31DAC240-1370-44D3-B8DB-10C6B53C5E37}" dt="2021-06-17T13:50:52.503" v="0"/>
          <pc:sldLayoutMkLst>
            <pc:docMk/>
            <pc:sldMasterMk cId="1560755050" sldId="2147483688"/>
            <pc:sldLayoutMk cId="2096723715" sldId="2147483696"/>
          </pc:sldLayoutMkLst>
        </pc:sldLayoutChg>
        <pc:sldLayoutChg chg="add">
          <pc:chgData name="Maxine Jolly" userId="S::esmjolly@glow.gov.uk::544541dc-90b0-4b4e-883f-e634d38c3b2a" providerId="AD" clId="Web-{31DAC240-1370-44D3-B8DB-10C6B53C5E37}" dt="2021-06-17T13:50:52.503" v="0"/>
          <pc:sldLayoutMkLst>
            <pc:docMk/>
            <pc:sldMasterMk cId="1560755050" sldId="2147483688"/>
            <pc:sldLayoutMk cId="612310912" sldId="2147483697"/>
          </pc:sldLayoutMkLst>
        </pc:sldLayoutChg>
        <pc:sldLayoutChg chg="add">
          <pc:chgData name="Maxine Jolly" userId="S::esmjolly@glow.gov.uk::544541dc-90b0-4b4e-883f-e634d38c3b2a" providerId="AD" clId="Web-{31DAC240-1370-44D3-B8DB-10C6B53C5E37}" dt="2021-06-17T13:50:52.503" v="0"/>
          <pc:sldLayoutMkLst>
            <pc:docMk/>
            <pc:sldMasterMk cId="1560755050" sldId="2147483688"/>
            <pc:sldLayoutMk cId="464957501" sldId="2147483698"/>
          </pc:sldLayoutMkLst>
        </pc:sldLayoutChg>
        <pc:sldLayoutChg chg="add">
          <pc:chgData name="Maxine Jolly" userId="S::esmjolly@glow.gov.uk::544541dc-90b0-4b4e-883f-e634d38c3b2a" providerId="AD" clId="Web-{31DAC240-1370-44D3-B8DB-10C6B53C5E37}" dt="2021-06-17T13:50:52.503" v="0"/>
          <pc:sldLayoutMkLst>
            <pc:docMk/>
            <pc:sldMasterMk cId="1560755050" sldId="2147483688"/>
            <pc:sldLayoutMk cId="2512038871" sldId="2147483699"/>
          </pc:sldLayoutMkLst>
        </pc:sldLayoutChg>
      </pc:sldMasterChg>
      <pc:sldMasterChg chg="replId modSldLayout">
        <pc:chgData name="Maxine Jolly" userId="S::esmjolly@glow.gov.uk::544541dc-90b0-4b4e-883f-e634d38c3b2a" providerId="AD" clId="Web-{31DAC240-1370-44D3-B8DB-10C6B53C5E37}" dt="2021-06-17T13:50:52.769" v="2"/>
        <pc:sldMasterMkLst>
          <pc:docMk/>
          <pc:sldMasterMk cId="1399182807" sldId="2147483700"/>
        </pc:sldMasterMkLst>
        <pc:sldLayoutChg chg="replId">
          <pc:chgData name="Maxine Jolly" userId="S::esmjolly@glow.gov.uk::544541dc-90b0-4b4e-883f-e634d38c3b2a" providerId="AD" clId="Web-{31DAC240-1370-44D3-B8DB-10C6B53C5E37}" dt="2021-06-17T13:50:52.769" v="2"/>
          <pc:sldLayoutMkLst>
            <pc:docMk/>
            <pc:sldMasterMk cId="1399182807" sldId="2147483700"/>
            <pc:sldLayoutMk cId="2242747663" sldId="2147483701"/>
          </pc:sldLayoutMkLst>
        </pc:sldLayoutChg>
        <pc:sldLayoutChg chg="replId">
          <pc:chgData name="Maxine Jolly" userId="S::esmjolly@glow.gov.uk::544541dc-90b0-4b4e-883f-e634d38c3b2a" providerId="AD" clId="Web-{31DAC240-1370-44D3-B8DB-10C6B53C5E37}" dt="2021-06-17T13:50:52.769" v="2"/>
          <pc:sldLayoutMkLst>
            <pc:docMk/>
            <pc:sldMasterMk cId="1399182807" sldId="2147483700"/>
            <pc:sldLayoutMk cId="1147365872" sldId="2147483702"/>
          </pc:sldLayoutMkLst>
        </pc:sldLayoutChg>
        <pc:sldLayoutChg chg="replId">
          <pc:chgData name="Maxine Jolly" userId="S::esmjolly@glow.gov.uk::544541dc-90b0-4b4e-883f-e634d38c3b2a" providerId="AD" clId="Web-{31DAC240-1370-44D3-B8DB-10C6B53C5E37}" dt="2021-06-17T13:50:52.769" v="2"/>
          <pc:sldLayoutMkLst>
            <pc:docMk/>
            <pc:sldMasterMk cId="1399182807" sldId="2147483700"/>
            <pc:sldLayoutMk cId="733232946" sldId="2147483703"/>
          </pc:sldLayoutMkLst>
        </pc:sldLayoutChg>
        <pc:sldLayoutChg chg="replId">
          <pc:chgData name="Maxine Jolly" userId="S::esmjolly@glow.gov.uk::544541dc-90b0-4b4e-883f-e634d38c3b2a" providerId="AD" clId="Web-{31DAC240-1370-44D3-B8DB-10C6B53C5E37}" dt="2021-06-17T13:50:52.769" v="2"/>
          <pc:sldLayoutMkLst>
            <pc:docMk/>
            <pc:sldMasterMk cId="1399182807" sldId="2147483700"/>
            <pc:sldLayoutMk cId="2374155278" sldId="2147483704"/>
          </pc:sldLayoutMkLst>
        </pc:sldLayoutChg>
        <pc:sldLayoutChg chg="replId">
          <pc:chgData name="Maxine Jolly" userId="S::esmjolly@glow.gov.uk::544541dc-90b0-4b4e-883f-e634d38c3b2a" providerId="AD" clId="Web-{31DAC240-1370-44D3-B8DB-10C6B53C5E37}" dt="2021-06-17T13:50:52.769" v="2"/>
          <pc:sldLayoutMkLst>
            <pc:docMk/>
            <pc:sldMasterMk cId="1399182807" sldId="2147483700"/>
            <pc:sldLayoutMk cId="3759592661" sldId="2147483705"/>
          </pc:sldLayoutMkLst>
        </pc:sldLayoutChg>
        <pc:sldLayoutChg chg="replId">
          <pc:chgData name="Maxine Jolly" userId="S::esmjolly@glow.gov.uk::544541dc-90b0-4b4e-883f-e634d38c3b2a" providerId="AD" clId="Web-{31DAC240-1370-44D3-B8DB-10C6B53C5E37}" dt="2021-06-17T13:50:52.769" v="2"/>
          <pc:sldLayoutMkLst>
            <pc:docMk/>
            <pc:sldMasterMk cId="1399182807" sldId="2147483700"/>
            <pc:sldLayoutMk cId="3807609598" sldId="2147483706"/>
          </pc:sldLayoutMkLst>
        </pc:sldLayoutChg>
        <pc:sldLayoutChg chg="replId">
          <pc:chgData name="Maxine Jolly" userId="S::esmjolly@glow.gov.uk::544541dc-90b0-4b4e-883f-e634d38c3b2a" providerId="AD" clId="Web-{31DAC240-1370-44D3-B8DB-10C6B53C5E37}" dt="2021-06-17T13:50:52.769" v="2"/>
          <pc:sldLayoutMkLst>
            <pc:docMk/>
            <pc:sldMasterMk cId="1399182807" sldId="2147483700"/>
            <pc:sldLayoutMk cId="1716641095" sldId="2147483707"/>
          </pc:sldLayoutMkLst>
        </pc:sldLayoutChg>
        <pc:sldLayoutChg chg="replId">
          <pc:chgData name="Maxine Jolly" userId="S::esmjolly@glow.gov.uk::544541dc-90b0-4b4e-883f-e634d38c3b2a" providerId="AD" clId="Web-{31DAC240-1370-44D3-B8DB-10C6B53C5E37}" dt="2021-06-17T13:50:52.769" v="2"/>
          <pc:sldLayoutMkLst>
            <pc:docMk/>
            <pc:sldMasterMk cId="1399182807" sldId="2147483700"/>
            <pc:sldLayoutMk cId="3383348366" sldId="2147483708"/>
          </pc:sldLayoutMkLst>
        </pc:sldLayoutChg>
        <pc:sldLayoutChg chg="replId">
          <pc:chgData name="Maxine Jolly" userId="S::esmjolly@glow.gov.uk::544541dc-90b0-4b4e-883f-e634d38c3b2a" providerId="AD" clId="Web-{31DAC240-1370-44D3-B8DB-10C6B53C5E37}" dt="2021-06-17T13:50:52.769" v="2"/>
          <pc:sldLayoutMkLst>
            <pc:docMk/>
            <pc:sldMasterMk cId="1399182807" sldId="2147483700"/>
            <pc:sldLayoutMk cId="2658418636" sldId="2147483709"/>
          </pc:sldLayoutMkLst>
        </pc:sldLayoutChg>
        <pc:sldLayoutChg chg="replId">
          <pc:chgData name="Maxine Jolly" userId="S::esmjolly@glow.gov.uk::544541dc-90b0-4b4e-883f-e634d38c3b2a" providerId="AD" clId="Web-{31DAC240-1370-44D3-B8DB-10C6B53C5E37}" dt="2021-06-17T13:50:52.769" v="2"/>
          <pc:sldLayoutMkLst>
            <pc:docMk/>
            <pc:sldMasterMk cId="1399182807" sldId="2147483700"/>
            <pc:sldLayoutMk cId="2041025838" sldId="2147483710"/>
          </pc:sldLayoutMkLst>
        </pc:sldLayoutChg>
        <pc:sldLayoutChg chg="replId">
          <pc:chgData name="Maxine Jolly" userId="S::esmjolly@glow.gov.uk::544541dc-90b0-4b4e-883f-e634d38c3b2a" providerId="AD" clId="Web-{31DAC240-1370-44D3-B8DB-10C6B53C5E37}" dt="2021-06-17T13:50:52.769" v="2"/>
          <pc:sldLayoutMkLst>
            <pc:docMk/>
            <pc:sldMasterMk cId="1399182807" sldId="2147483700"/>
            <pc:sldLayoutMk cId="1466117785" sldId="2147483711"/>
          </pc:sldLayoutMkLst>
        </pc:sldLayoutChg>
      </pc:sldMasterChg>
      <pc:sldMasterChg chg="add addSldLayout">
        <pc:chgData name="Maxine Jolly" userId="S::esmjolly@glow.gov.uk::544541dc-90b0-4b4e-883f-e634d38c3b2a" providerId="AD" clId="Web-{31DAC240-1370-44D3-B8DB-10C6B53C5E37}" dt="2021-06-17T13:50:52.769" v="2"/>
        <pc:sldMasterMkLst>
          <pc:docMk/>
          <pc:sldMasterMk cId="570999372" sldId="2147483712"/>
        </pc:sldMasterMkLst>
        <pc:sldLayoutChg chg="add">
          <pc:chgData name="Maxine Jolly" userId="S::esmjolly@glow.gov.uk::544541dc-90b0-4b4e-883f-e634d38c3b2a" providerId="AD" clId="Web-{31DAC240-1370-44D3-B8DB-10C6B53C5E37}" dt="2021-06-17T13:50:52.769" v="2"/>
          <pc:sldLayoutMkLst>
            <pc:docMk/>
            <pc:sldMasterMk cId="570999372" sldId="2147483712"/>
            <pc:sldLayoutMk cId="2685283115" sldId="2147483649"/>
          </pc:sldLayoutMkLst>
        </pc:sldLayoutChg>
        <pc:sldLayoutChg chg="add">
          <pc:chgData name="Maxine Jolly" userId="S::esmjolly@glow.gov.uk::544541dc-90b0-4b4e-883f-e634d38c3b2a" providerId="AD" clId="Web-{31DAC240-1370-44D3-B8DB-10C6B53C5E37}" dt="2021-06-17T13:50:52.769" v="2"/>
          <pc:sldLayoutMkLst>
            <pc:docMk/>
            <pc:sldMasterMk cId="570999372" sldId="2147483712"/>
            <pc:sldLayoutMk cId="3828887520" sldId="2147483650"/>
          </pc:sldLayoutMkLst>
        </pc:sldLayoutChg>
        <pc:sldLayoutChg chg="add">
          <pc:chgData name="Maxine Jolly" userId="S::esmjolly@glow.gov.uk::544541dc-90b0-4b4e-883f-e634d38c3b2a" providerId="AD" clId="Web-{31DAC240-1370-44D3-B8DB-10C6B53C5E37}" dt="2021-06-17T13:50:52.769" v="2"/>
          <pc:sldLayoutMkLst>
            <pc:docMk/>
            <pc:sldMasterMk cId="570999372" sldId="2147483712"/>
            <pc:sldLayoutMk cId="4272639172" sldId="2147483651"/>
          </pc:sldLayoutMkLst>
        </pc:sldLayoutChg>
        <pc:sldLayoutChg chg="add">
          <pc:chgData name="Maxine Jolly" userId="S::esmjolly@glow.gov.uk::544541dc-90b0-4b4e-883f-e634d38c3b2a" providerId="AD" clId="Web-{31DAC240-1370-44D3-B8DB-10C6B53C5E37}" dt="2021-06-17T13:50:52.769" v="2"/>
          <pc:sldLayoutMkLst>
            <pc:docMk/>
            <pc:sldMasterMk cId="570999372" sldId="2147483712"/>
            <pc:sldLayoutMk cId="1311418144" sldId="2147483652"/>
          </pc:sldLayoutMkLst>
        </pc:sldLayoutChg>
        <pc:sldLayoutChg chg="add">
          <pc:chgData name="Maxine Jolly" userId="S::esmjolly@glow.gov.uk::544541dc-90b0-4b4e-883f-e634d38c3b2a" providerId="AD" clId="Web-{31DAC240-1370-44D3-B8DB-10C6B53C5E37}" dt="2021-06-17T13:50:52.769" v="2"/>
          <pc:sldLayoutMkLst>
            <pc:docMk/>
            <pc:sldMasterMk cId="570999372" sldId="2147483712"/>
            <pc:sldLayoutMk cId="3727662387" sldId="2147483653"/>
          </pc:sldLayoutMkLst>
        </pc:sldLayoutChg>
        <pc:sldLayoutChg chg="add">
          <pc:chgData name="Maxine Jolly" userId="S::esmjolly@glow.gov.uk::544541dc-90b0-4b4e-883f-e634d38c3b2a" providerId="AD" clId="Web-{31DAC240-1370-44D3-B8DB-10C6B53C5E37}" dt="2021-06-17T13:50:52.769" v="2"/>
          <pc:sldLayoutMkLst>
            <pc:docMk/>
            <pc:sldMasterMk cId="570999372" sldId="2147483712"/>
            <pc:sldLayoutMk cId="1836133807" sldId="2147483655"/>
          </pc:sldLayoutMkLst>
        </pc:sldLayoutChg>
        <pc:sldLayoutChg chg="add">
          <pc:chgData name="Maxine Jolly" userId="S::esmjolly@glow.gov.uk::544541dc-90b0-4b4e-883f-e634d38c3b2a" providerId="AD" clId="Web-{31DAC240-1370-44D3-B8DB-10C6B53C5E37}" dt="2021-06-17T13:50:52.769" v="2"/>
          <pc:sldLayoutMkLst>
            <pc:docMk/>
            <pc:sldMasterMk cId="570999372" sldId="2147483712"/>
            <pc:sldLayoutMk cId="313957947" sldId="2147483656"/>
          </pc:sldLayoutMkLst>
        </pc:sldLayoutChg>
        <pc:sldLayoutChg chg="add">
          <pc:chgData name="Maxine Jolly" userId="S::esmjolly@glow.gov.uk::544541dc-90b0-4b4e-883f-e634d38c3b2a" providerId="AD" clId="Web-{31DAC240-1370-44D3-B8DB-10C6B53C5E37}" dt="2021-06-17T13:50:52.769" v="2"/>
          <pc:sldLayoutMkLst>
            <pc:docMk/>
            <pc:sldMasterMk cId="570999372" sldId="2147483712"/>
            <pc:sldLayoutMk cId="2351236689" sldId="2147483657"/>
          </pc:sldLayoutMkLst>
        </pc:sldLayoutChg>
        <pc:sldLayoutChg chg="add">
          <pc:chgData name="Maxine Jolly" userId="S::esmjolly@glow.gov.uk::544541dc-90b0-4b4e-883f-e634d38c3b2a" providerId="AD" clId="Web-{31DAC240-1370-44D3-B8DB-10C6B53C5E37}" dt="2021-06-17T13:50:52.769" v="2"/>
          <pc:sldLayoutMkLst>
            <pc:docMk/>
            <pc:sldMasterMk cId="570999372" sldId="2147483712"/>
            <pc:sldLayoutMk cId="2348548850" sldId="2147483658"/>
          </pc:sldLayoutMkLst>
        </pc:sldLayoutChg>
        <pc:sldLayoutChg chg="add">
          <pc:chgData name="Maxine Jolly" userId="S::esmjolly@glow.gov.uk::544541dc-90b0-4b4e-883f-e634d38c3b2a" providerId="AD" clId="Web-{31DAC240-1370-44D3-B8DB-10C6B53C5E37}" dt="2021-06-17T13:50:52.769" v="2"/>
          <pc:sldLayoutMkLst>
            <pc:docMk/>
            <pc:sldMasterMk cId="570999372" sldId="2147483712"/>
            <pc:sldLayoutMk cId="2334924924" sldId="2147483659"/>
          </pc:sldLayoutMkLst>
        </pc:sldLayoutChg>
        <pc:sldLayoutChg chg="add">
          <pc:chgData name="Maxine Jolly" userId="S::esmjolly@glow.gov.uk::544541dc-90b0-4b4e-883f-e634d38c3b2a" providerId="AD" clId="Web-{31DAC240-1370-44D3-B8DB-10C6B53C5E37}" dt="2021-06-17T13:50:52.769" v="2"/>
          <pc:sldLayoutMkLst>
            <pc:docMk/>
            <pc:sldMasterMk cId="570999372" sldId="2147483712"/>
            <pc:sldLayoutMk cId="2710317026" sldId="2147483713"/>
          </pc:sldLayoutMkLst>
        </pc:sldLayoutChg>
      </pc:sldMasterChg>
    </pc:docChg>
  </pc:docChgLst>
  <pc:docChgLst>
    <pc:chgData name="Maxine Jolly" userId="S::esmjolly@glow.gov.uk::544541dc-90b0-4b4e-883f-e634d38c3b2a" providerId="AD" clId="Web-{D9D7FBDB-545C-4EF7-8620-C08CC5211B87}"/>
    <pc:docChg chg="modSld">
      <pc:chgData name="Maxine Jolly" userId="S::esmjolly@glow.gov.uk::544541dc-90b0-4b4e-883f-e634d38c3b2a" providerId="AD" clId="Web-{D9D7FBDB-545C-4EF7-8620-C08CC5211B87}" dt="2021-03-02T11:40:16.149" v="2" actId="20577"/>
      <pc:docMkLst>
        <pc:docMk/>
      </pc:docMkLst>
      <pc:sldChg chg="modSp">
        <pc:chgData name="Maxine Jolly" userId="S::esmjolly@glow.gov.uk::544541dc-90b0-4b4e-883f-e634d38c3b2a" providerId="AD" clId="Web-{D9D7FBDB-545C-4EF7-8620-C08CC5211B87}" dt="2021-03-02T11:40:16.149" v="2" actId="20577"/>
        <pc:sldMkLst>
          <pc:docMk/>
          <pc:sldMk cId="3729069889" sldId="274"/>
        </pc:sldMkLst>
        <pc:spChg chg="mod">
          <ac:chgData name="Maxine Jolly" userId="S::esmjolly@glow.gov.uk::544541dc-90b0-4b4e-883f-e634d38c3b2a" providerId="AD" clId="Web-{D9D7FBDB-545C-4EF7-8620-C08CC5211B87}" dt="2021-03-02T11:40:16.149" v="2" actId="20577"/>
          <ac:spMkLst>
            <pc:docMk/>
            <pc:sldMk cId="3729069889" sldId="274"/>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BC979-C1A5-465B-A98F-654F6B2ACB21}"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D4BFE-9F95-4F51-9C39-71EDCBE54F85}" type="slidenum">
              <a:rPr lang="en-GB" smtClean="0"/>
              <a:t>‹#›</a:t>
            </a:fld>
            <a:endParaRPr lang="en-GB"/>
          </a:p>
        </p:txBody>
      </p:sp>
    </p:spTree>
    <p:extLst>
      <p:ext uri="{BB962C8B-B14F-4D97-AF65-F5344CB8AC3E}">
        <p14:creationId xmlns:p14="http://schemas.microsoft.com/office/powerpoint/2010/main" val="236255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ndy100.com/news/the-cartoon-that-sums-up-the-world-s-migrant-crisis-726802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bc.co.uk/news/uk-scotland-edinburgh-east-fife-3806567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bc.co.uk/news/uk-scotland-glasgow-west-4071599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legislation.gov.uk/asp/2024/1/section/19/enacted"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edscot.org.uk/t/LQE-7KQDY-2I3WY5-4LAPPT-1/c.aspx" TargetMode="External"/><Relationship Id="rId4" Type="http://schemas.openxmlformats.org/officeDocument/2006/relationships/hyperlink" Target="https://edscot.org.uk/t/LQE-7KQDY-2I3WY5-4LAPPU-1/c.aspx"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file:///C:\Users\u443213\Downloads\achieving-excellence-equity-2022-national-improvement-framework-improvement-plan%20(1).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v.scot/publications/uncrc-the-foundation-of-getting-it-right-for-every-chil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Hi, I’m … and welcome to the 3 session course on Children’s rights and the current context. This is Part 2 – Why do Rights matter?</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04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COPYRIGHT CONFIRMED:</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https://www.indy100.com/news/the-cartoon-that-sums-up-the-world-s-migrant-crisis-7268021</a:t>
            </a:r>
            <a:r>
              <a:rPr lang="en-GB" sz="1200" kern="1200" dirty="0">
                <a:solidFill>
                  <a:schemeClr val="tx1"/>
                </a:solidFill>
                <a:effectLst/>
                <a:latin typeface="+mn-lt"/>
                <a:ea typeface="+mn-ea"/>
                <a:cs typeface="+mn-cs"/>
              </a:rPr>
              <a:t> </a:t>
            </a:r>
          </a:p>
          <a:p>
            <a:pPr lvl="0"/>
            <a:r>
              <a:rPr lang="en-GB" sz="1200" i="1" kern="1200" dirty="0">
                <a:solidFill>
                  <a:schemeClr val="tx1"/>
                </a:solidFill>
                <a:effectLst/>
                <a:latin typeface="+mn-lt"/>
                <a:ea typeface="+mn-ea"/>
                <a:cs typeface="+mn-cs"/>
              </a:rPr>
              <a:t>Facilitators may want to consider these prompt questions to encourage reflections: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What’s happening in this picture?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Which rights aren’t being realised?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897702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1" kern="1200" dirty="0">
                <a:solidFill>
                  <a:schemeClr val="tx1"/>
                </a:solidFill>
                <a:effectLst/>
                <a:latin typeface="+mn-lt"/>
                <a:ea typeface="+mn-ea"/>
                <a:cs typeface="+mn-cs"/>
              </a:rPr>
              <a:t>Save the Children Advert used with permission.</a:t>
            </a:r>
            <a:endParaRPr lang="en-GB" sz="1200" b="1" kern="1200" dirty="0">
              <a:solidFill>
                <a:schemeClr val="tx1"/>
              </a:solidFill>
              <a:effectLst/>
              <a:latin typeface="+mn-lt"/>
              <a:ea typeface="+mn-ea"/>
              <a:cs typeface="+mn-cs"/>
            </a:endParaRPr>
          </a:p>
          <a:p>
            <a:pPr lvl="0"/>
            <a:r>
              <a:rPr lang="en-US" sz="1200" b="0" i="1" kern="1200" dirty="0">
                <a:solidFill>
                  <a:schemeClr val="tx1"/>
                </a:solidFill>
                <a:effectLst/>
                <a:latin typeface="+mn-lt"/>
                <a:ea typeface="+mn-ea"/>
                <a:cs typeface="+mn-cs"/>
              </a:rPr>
              <a:t>Facilitators may want to consider these prompt questions to encourage reflections:</a:t>
            </a:r>
            <a:endParaRPr lang="en-GB"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 What’s do we know from looking at this image/reading the tags?</a:t>
            </a:r>
            <a:endParaRPr lang="en-GB"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 Which rights aren’t being </a:t>
            </a:r>
            <a:r>
              <a:rPr lang="en-US" sz="1200" b="0" i="1" kern="1200" dirty="0" err="1">
                <a:solidFill>
                  <a:schemeClr val="tx1"/>
                </a:solidFill>
                <a:effectLst/>
                <a:latin typeface="+mn-lt"/>
                <a:ea typeface="+mn-ea"/>
                <a:cs typeface="+mn-cs"/>
              </a:rPr>
              <a:t>realised</a:t>
            </a:r>
            <a:r>
              <a:rPr lang="en-US" sz="1200" b="0" i="1"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pPr marL="0" indent="0">
              <a:buFont typeface="Arial" panose="020B0604020202020204" pitchFamily="34" charset="0"/>
              <a:buNone/>
            </a:pPr>
            <a:endParaRPr lang="en-GB" i="1" baseline="0"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4092013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1" kern="1200" dirty="0">
                <a:solidFill>
                  <a:schemeClr val="tx1"/>
                </a:solidFill>
                <a:effectLst/>
                <a:latin typeface="+mn-lt"/>
                <a:ea typeface="+mn-ea"/>
                <a:cs typeface="+mn-cs"/>
              </a:rPr>
              <a:t>Facilitators may want to consider these prompt questions to encourage reflections:</a:t>
            </a:r>
            <a:endParaRPr lang="en-GB"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 What’s do we know from looking at this image/reading the tags?</a:t>
            </a:r>
            <a:endParaRPr lang="en-GB"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 Which rights aren’t being </a:t>
            </a:r>
            <a:r>
              <a:rPr lang="en-US" sz="1200" b="0" i="1" kern="1200" dirty="0" err="1">
                <a:solidFill>
                  <a:schemeClr val="tx1"/>
                </a:solidFill>
                <a:effectLst/>
                <a:latin typeface="+mn-lt"/>
                <a:ea typeface="+mn-ea"/>
                <a:cs typeface="+mn-cs"/>
              </a:rPr>
              <a:t>realised</a:t>
            </a:r>
            <a:r>
              <a:rPr lang="en-US" sz="1200" b="0" i="1"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174065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Article link</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https://www.bbc.co.uk/news/uk-scotland-edinburgh-east-fife-38065679</a:t>
            </a:r>
            <a:endParaRPr lang="en-GB" sz="1200" kern="1200" dirty="0">
              <a:solidFill>
                <a:schemeClr val="tx1"/>
              </a:solidFill>
              <a:effectLst/>
              <a:latin typeface="+mn-lt"/>
              <a:ea typeface="+mn-ea"/>
              <a:cs typeface="+mn-cs"/>
            </a:endParaRPr>
          </a:p>
          <a:p>
            <a:pPr lvl="0"/>
            <a:r>
              <a:rPr lang="en-US" sz="1200" b="0" i="1" kern="1200" dirty="0">
                <a:solidFill>
                  <a:schemeClr val="tx1"/>
                </a:solidFill>
                <a:effectLst/>
                <a:latin typeface="+mn-lt"/>
                <a:ea typeface="+mn-ea"/>
                <a:cs typeface="+mn-cs"/>
              </a:rPr>
              <a:t>Facilitators may want to consider these prompt questions to encourage reflections:</a:t>
            </a:r>
            <a:endParaRPr lang="en-GB"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 What’s do we know from looking at this image/reading the tags?</a:t>
            </a:r>
            <a:endParaRPr lang="en-GB" sz="1200" b="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Which rights aren’t being realised?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153578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Article link: </a:t>
            </a:r>
            <a:r>
              <a:rPr lang="en-US" sz="1200" b="0" u="sng" kern="1200" dirty="0">
                <a:solidFill>
                  <a:schemeClr val="tx1"/>
                </a:solidFill>
                <a:effectLst/>
                <a:latin typeface="+mn-lt"/>
                <a:ea typeface="+mn-ea"/>
                <a:cs typeface="+mn-cs"/>
                <a:hlinkClick r:id="rId3"/>
              </a:rPr>
              <a:t>https://www.bbc.co.uk/news/uk-scotland-glasgow-west-40715995</a:t>
            </a:r>
            <a:endParaRPr lang="en-GB" sz="1200" b="1" kern="1200" dirty="0">
              <a:solidFill>
                <a:schemeClr val="tx1"/>
              </a:solidFill>
              <a:effectLst/>
              <a:latin typeface="+mn-lt"/>
              <a:ea typeface="+mn-ea"/>
              <a:cs typeface="+mn-cs"/>
            </a:endParaRPr>
          </a:p>
          <a:p>
            <a:pPr lvl="0"/>
            <a:r>
              <a:rPr lang="en-US" sz="1200" b="0" i="1" kern="1200" dirty="0">
                <a:solidFill>
                  <a:schemeClr val="tx1"/>
                </a:solidFill>
                <a:effectLst/>
                <a:latin typeface="+mn-lt"/>
                <a:ea typeface="+mn-ea"/>
                <a:cs typeface="+mn-cs"/>
              </a:rPr>
              <a:t>Facilitators may want to consider these prompt questions to encourage reflections:</a:t>
            </a:r>
            <a:endParaRPr lang="en-GB"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 What’s do we know from looking at this image/reading the tags?</a:t>
            </a:r>
            <a:endParaRPr lang="en-GB"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 Which rights aren’t being </a:t>
            </a:r>
            <a:r>
              <a:rPr lang="en-US" sz="1200" b="0" i="1" kern="1200" dirty="0" err="1">
                <a:solidFill>
                  <a:schemeClr val="tx1"/>
                </a:solidFill>
                <a:effectLst/>
                <a:latin typeface="+mn-lt"/>
                <a:ea typeface="+mn-ea"/>
                <a:cs typeface="+mn-cs"/>
              </a:rPr>
              <a:t>realised</a:t>
            </a:r>
            <a:r>
              <a:rPr lang="en-US" sz="1200" b="0" i="1"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endParaRPr lang="en-GB" b="1"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88949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Video of parents discussing young person’s future while they are in back of the car. Made by Children’s parliament in association with Fife council.</a:t>
            </a:r>
            <a:endParaRPr lang="en-GB" sz="1200" b="1" kern="1200" dirty="0">
              <a:solidFill>
                <a:schemeClr val="tx1"/>
              </a:solidFill>
              <a:effectLst/>
              <a:latin typeface="+mn-lt"/>
              <a:ea typeface="+mn-ea"/>
              <a:cs typeface="+mn-cs"/>
            </a:endParaRPr>
          </a:p>
          <a:p>
            <a:pPr lvl="0"/>
            <a:r>
              <a:rPr lang="en-US" sz="1200" b="0" i="1" kern="1200" dirty="0">
                <a:solidFill>
                  <a:schemeClr val="tx1"/>
                </a:solidFill>
                <a:effectLst/>
                <a:latin typeface="+mn-lt"/>
                <a:ea typeface="+mn-ea"/>
                <a:cs typeface="+mn-cs"/>
              </a:rPr>
              <a:t>Facilitators may want to consider these prompt questions to encourage reflections:</a:t>
            </a:r>
            <a:endParaRPr lang="en-GB"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 What’s do we know from watching this film?</a:t>
            </a:r>
            <a:endParaRPr lang="en-GB"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 Which rights aren’t being </a:t>
            </a:r>
            <a:r>
              <a:rPr lang="en-US" sz="1200" b="0" i="1" kern="1200" dirty="0" err="1">
                <a:solidFill>
                  <a:schemeClr val="tx1"/>
                </a:solidFill>
                <a:effectLst/>
                <a:latin typeface="+mn-lt"/>
                <a:ea typeface="+mn-ea"/>
                <a:cs typeface="+mn-cs"/>
              </a:rPr>
              <a:t>realised</a:t>
            </a:r>
            <a:r>
              <a:rPr lang="en-US" sz="1200" b="0" i="1"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4243744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Activity: </a:t>
            </a:r>
            <a:r>
              <a:rPr lang="en-US" sz="1200" kern="1200" dirty="0">
                <a:solidFill>
                  <a:schemeClr val="tx1"/>
                </a:solidFill>
                <a:effectLst/>
                <a:latin typeface="+mn-lt"/>
                <a:ea typeface="+mn-ea"/>
                <a:cs typeface="+mn-cs"/>
              </a:rPr>
              <a:t>Consider whether any of the previous images, articles or films might be helpful to explore with children and young people through learning activities, and if so, how might you go about it?</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We have found that posing the question and getting people to answer in the chat pane is a great way to get quick participant engagement.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0" dirty="0">
                <a:effectLst/>
              </a:rPr>
              <a:t> </a:t>
            </a:r>
            <a:r>
              <a:rPr lang="en-GB" dirty="0">
                <a:effectLst/>
              </a:rPr>
              <a:t> </a:t>
            </a:r>
            <a:r>
              <a:rPr lang="en-US"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65CFC-FD17-4F47-A600-208DE60119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394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Activity</a:t>
            </a:r>
            <a:r>
              <a:rPr lang="en-US" sz="1200" b="0" kern="1200" dirty="0">
                <a:solidFill>
                  <a:schemeClr val="tx1"/>
                </a:solidFill>
                <a:effectLst/>
                <a:latin typeface="+mn-lt"/>
                <a:ea typeface="+mn-ea"/>
                <a:cs typeface="+mn-cs"/>
              </a:rPr>
              <a:t>: Can you think of some real life examples either within school life or in the local community where children’s rights may still be infringed in some way?</a:t>
            </a:r>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If you’re running low on time, utilising the chat pane might be the quickest solution. However, if all the participants are from the same school, it might be worth taking time to use the speech bubble format on </a:t>
            </a:r>
            <a:r>
              <a:rPr lang="en-GB" sz="1200" i="1" kern="1200" dirty="0" err="1">
                <a:solidFill>
                  <a:schemeClr val="tx1"/>
                </a:solidFill>
                <a:effectLst/>
                <a:latin typeface="+mn-lt"/>
                <a:ea typeface="+mn-ea"/>
                <a:cs typeface="+mn-cs"/>
              </a:rPr>
              <a:t>menti</a:t>
            </a:r>
            <a:r>
              <a:rPr lang="en-GB" sz="1200" i="1" kern="1200" dirty="0">
                <a:solidFill>
                  <a:schemeClr val="tx1"/>
                </a:solidFill>
                <a:effectLst/>
                <a:latin typeface="+mn-lt"/>
                <a:ea typeface="+mn-ea"/>
                <a:cs typeface="+mn-cs"/>
              </a:rPr>
              <a:t> so that a visual can be created that you can export and send to all the participants in the session, which might help with further sessions that the school might do around children’s rights in their setting.</a:t>
            </a:r>
            <a:endParaRPr lang="en-GB" sz="1200" u="sng"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901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1" kern="1200" dirty="0">
                <a:solidFill>
                  <a:schemeClr val="tx1"/>
                </a:solidFill>
                <a:effectLst/>
                <a:latin typeface="+mn-lt"/>
                <a:ea typeface="+mn-ea"/>
                <a:cs typeface="+mn-cs"/>
              </a:rPr>
              <a:t>Once participants have inputted suggestions to the question, it might be worth looking at commonalities and asking participants to unmute and expand on their points.</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Having looked at examples of how children’s rights may be infringed upon, it’s worth thinking about how we might begin to go about restoring those rights. Some prompt questions that might help to consider how we restore those rights are considering the 3 P’s of provision, protection and participation:</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How are children supported and provided for?</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How are children protected?</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How are children participating in wider society?</a:t>
            </a:r>
            <a:endParaRPr lang="en-GB" sz="1200" b="1" kern="1200" dirty="0">
              <a:solidFill>
                <a:schemeClr val="tx1"/>
              </a:solidFill>
              <a:effectLst/>
              <a:latin typeface="+mn-lt"/>
              <a:ea typeface="+mn-ea"/>
              <a:cs typeface="+mn-cs"/>
            </a:endParaRPr>
          </a:p>
          <a:p>
            <a:pPr lvl="0"/>
            <a:r>
              <a:rPr lang="en-US" sz="1200" b="0" i="1" kern="1200" dirty="0">
                <a:solidFill>
                  <a:schemeClr val="tx1"/>
                </a:solidFill>
                <a:effectLst/>
                <a:latin typeface="+mn-lt"/>
                <a:ea typeface="+mn-ea"/>
                <a:cs typeface="+mn-cs"/>
              </a:rPr>
              <a:t>Depending on time, you may want to either get some suggestions as to how they might begin to restore the rights, or you may want to leave it as a question for them to take away and reflect on.</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102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Watch the film clip and then consider: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Which rights are being supported or infringed in this situation?</a:t>
            </a:r>
            <a:endParaRPr lang="en-GB"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What could you or your team do to try and ensure young people’s rights are supported and not infringed here?</a:t>
            </a:r>
          </a:p>
          <a:p>
            <a:pPr marL="0" indent="0">
              <a:buFontTx/>
              <a:buNone/>
            </a:pP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We have found that posing the question and getting people to answer in the chat pane is a great way to get quick participant engagement. </a:t>
            </a:r>
            <a:endParaRPr lang="en-GB" sz="1200" kern="1200" dirty="0">
              <a:solidFill>
                <a:schemeClr val="tx1"/>
              </a:solidFill>
              <a:effectLst/>
              <a:latin typeface="+mn-lt"/>
              <a:ea typeface="+mn-ea"/>
              <a:cs typeface="+mn-cs"/>
            </a:endParaRPr>
          </a:p>
          <a:p>
            <a:pPr lvl="0"/>
            <a:br>
              <a:rPr lang="en-GB" dirty="0">
                <a:effectLst/>
              </a:rPr>
            </a:br>
            <a:r>
              <a:rPr lang="en-US" sz="1200" i="1" kern="1200" dirty="0">
                <a:solidFill>
                  <a:schemeClr val="tx1"/>
                </a:solidFill>
                <a:effectLst/>
                <a:latin typeface="+mn-lt"/>
                <a:ea typeface="+mn-ea"/>
                <a:cs typeface="+mn-cs"/>
              </a:rPr>
              <a:t>If participants are unsure, it may be worth prompting them to consider that Tara is a young </a:t>
            </a:r>
            <a:r>
              <a:rPr lang="en-US" sz="1200" i="1" kern="1200" dirty="0" err="1">
                <a:solidFill>
                  <a:schemeClr val="tx1"/>
                </a:solidFill>
                <a:effectLst/>
                <a:latin typeface="+mn-lt"/>
                <a:ea typeface="+mn-ea"/>
                <a:cs typeface="+mn-cs"/>
              </a:rPr>
              <a:t>carer</a:t>
            </a:r>
            <a:r>
              <a:rPr lang="en-US" sz="1200" i="1" kern="1200" dirty="0">
                <a:solidFill>
                  <a:schemeClr val="tx1"/>
                </a:solidFill>
                <a:effectLst/>
                <a:latin typeface="+mn-lt"/>
                <a:ea typeface="+mn-ea"/>
                <a:cs typeface="+mn-cs"/>
              </a:rPr>
              <a:t> who is not able to play and have fun – Article 15 – meet friends and join groups, article 31 – right to relax and play.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45493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Different sessions may have slightly different protocols based on the platform you are delivering the session through or who has asked you to run the session, so it’s worth double checking beforehand if your protocols match the expectations of the people who have asked you to run the sessions, in particular around recording the session.</a:t>
            </a:r>
            <a:endParaRPr lang="en-GB" sz="1200" i="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Please take a moment to read through the protocols of this session. </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Please take a moment to introduce yourselves in the chat!</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230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“In June 2019 the Deputy First Minister announced that the United Nations Convention on the Rights of the Child (UNCRC) would be incorporated into law.</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Following a consultation period, it has been agreed that full incorporation will go ahead by the end of the current parliamentary session (May 2021), and in September the Bill was presented to Parliament. Some articles will not be able to be included as they are not devolved matters (for example, the provision on military recruitment). </a:t>
            </a:r>
          </a:p>
          <a:p>
            <a:pPr lvl="0"/>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Bill passed its 3</a:t>
            </a:r>
            <a:r>
              <a:rPr lang="en-GB" sz="1200" kern="1200" baseline="30000" dirty="0">
                <a:solidFill>
                  <a:schemeClr val="tx1"/>
                </a:solidFill>
                <a:effectLst/>
                <a:latin typeface="+mn-lt"/>
                <a:ea typeface="+mn-ea"/>
                <a:cs typeface="+mn-cs"/>
              </a:rPr>
              <a:t>rd</a:t>
            </a:r>
            <a:r>
              <a:rPr lang="en-GB" sz="1200" kern="1200" dirty="0">
                <a:solidFill>
                  <a:schemeClr val="tx1"/>
                </a:solidFill>
                <a:effectLst/>
                <a:latin typeface="+mn-lt"/>
                <a:ea typeface="+mn-ea"/>
                <a:cs typeface="+mn-cs"/>
              </a:rPr>
              <a:t> stage on 16</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March with unanimous, cross-party support. It </a:t>
            </a:r>
            <a:r>
              <a:rPr lang="en-GB" dirty="0"/>
              <a:t>was </a:t>
            </a:r>
            <a:r>
              <a:rPr lang="en-GB" sz="1200" kern="1200" dirty="0">
                <a:solidFill>
                  <a:schemeClr val="tx1"/>
                </a:solidFill>
                <a:effectLst/>
                <a:latin typeface="+mn-lt"/>
                <a:ea typeface="+mn-ea"/>
                <a:cs typeface="+mn-cs"/>
              </a:rPr>
              <a:t>expected that commencement of the legislation will be by 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November 2021. </a:t>
            </a:r>
            <a:r>
              <a:rPr lang="en-GB" dirty="0"/>
              <a:t>However, following a challenge from the Westminster Government, aspects of the Bill were deemed </a:t>
            </a:r>
            <a:r>
              <a:rPr lang="en-GB" dirty="0" err="1"/>
              <a:t>outwith</a:t>
            </a:r>
            <a:r>
              <a:rPr lang="en-GB" dirty="0"/>
              <a:t> the power of a devolved government and a review was needed. The Bill went back to parliament on 7th December 2023 and received Royal Assent on 16th January 2024 – commencement will be on 24th July. The</a:t>
            </a:r>
            <a:r>
              <a:rPr lang="en-GB" sz="1200" kern="1200" dirty="0">
                <a:solidFill>
                  <a:schemeClr val="tx1"/>
                </a:solidFill>
                <a:effectLst/>
                <a:latin typeface="+mn-lt"/>
                <a:ea typeface="+mn-ea"/>
                <a:cs typeface="+mn-cs"/>
              </a:rPr>
              <a:t> legislation requires all public bodies to embed the UNCRC in their policies and practice.</a:t>
            </a:r>
            <a:endParaRPr lang="en-GB" sz="1200" kern="1200" dirty="0">
              <a:solidFill>
                <a:schemeClr val="tx1"/>
              </a:solidFill>
              <a:effectLst/>
              <a:latin typeface="+mn-lt"/>
              <a:ea typeface="Calibri"/>
              <a:cs typeface="Calibri"/>
            </a:endParaRPr>
          </a:p>
          <a:p>
            <a:pPr lvl="0"/>
            <a:endParaRPr lang="en-GB"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This means these rights will become law and children and families may hold</a:t>
            </a:r>
            <a:r>
              <a:rPr lang="en-US" dirty="0"/>
              <a:t>   local authorities </a:t>
            </a:r>
            <a:r>
              <a:rPr lang="en-US" sz="1200" b="0" kern="1200" dirty="0">
                <a:solidFill>
                  <a:schemeClr val="tx1"/>
                </a:solidFill>
                <a:effectLst/>
                <a:latin typeface="+mn-lt"/>
                <a:ea typeface="+mn-ea"/>
                <a:cs typeface="+mn-cs"/>
              </a:rPr>
              <a:t> to account if a child’s rights are infringed upon.</a:t>
            </a:r>
            <a:r>
              <a:rPr lang="en-US" dirty="0"/>
              <a:t> </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It is </a:t>
            </a:r>
            <a:r>
              <a:rPr lang="en-GB" sz="1200" b="1" i="1" kern="1200" dirty="0">
                <a:solidFill>
                  <a:schemeClr val="tx1"/>
                </a:solidFill>
                <a:effectLst/>
                <a:latin typeface="+mn-lt"/>
                <a:ea typeface="+mn-ea"/>
                <a:cs typeface="+mn-cs"/>
              </a:rPr>
              <a:t>essential </a:t>
            </a:r>
            <a:r>
              <a:rPr lang="en-GB" sz="1200" i="1" kern="1200" dirty="0">
                <a:solidFill>
                  <a:schemeClr val="tx1"/>
                </a:solidFill>
                <a:effectLst/>
                <a:latin typeface="+mn-lt"/>
                <a:ea typeface="+mn-ea"/>
                <a:cs typeface="+mn-cs"/>
              </a:rPr>
              <a:t>that all facilitators keep up to date with the progression of the Bill into legislation and update this slide accordingly. </a:t>
            </a:r>
            <a:r>
              <a:rPr lang="en-GB" sz="1200" b="1" i="1" kern="1200" dirty="0">
                <a:solidFill>
                  <a:schemeClr val="tx1"/>
                </a:solidFill>
                <a:effectLst/>
                <a:latin typeface="+mn-lt"/>
                <a:ea typeface="+mn-ea"/>
                <a:cs typeface="+mn-cs"/>
              </a:rPr>
              <a:t>If you are unsure of how it needs to be updated, it would be worth contacting Maxine Jolly</a:t>
            </a:r>
            <a:r>
              <a:rPr lang="en-GB" sz="1200" i="1" kern="1200" dirty="0">
                <a:solidFill>
                  <a:schemeClr val="tx1"/>
                </a:solidFill>
                <a:effectLst/>
                <a:latin typeface="+mn-lt"/>
                <a:ea typeface="+mn-ea"/>
                <a:cs typeface="+mn-cs"/>
              </a:rPr>
              <a:t> prior to your session, so that all information getting put into the system is up to date. </a:t>
            </a:r>
          </a:p>
          <a:p>
            <a:r>
              <a:rPr lang="en-GB" dirty="0">
                <a:hlinkClick r:id="rId3"/>
              </a:rPr>
              <a:t>United Nations Convention on the Rights of the Child (Incorporation) (Scotland) Act 2024 (legislation.gov.uk)</a:t>
            </a:r>
            <a:endParaRPr lang="en-GB" dirty="0">
              <a:ea typeface="+mn-ea"/>
              <a:cs typeface="+mn-cs"/>
            </a:endParaRP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Supreme Court Judgment: here’s what you need to know – Together (Scottish Alliance for Children's Rights)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hlinkClick r:id="rId5"/>
              </a:rPr>
              <a:t>Pledge on children’s rights</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9381FB-E9E1-4E6F-B013-64AC6E1D12BB}" type="slidenum">
              <a:rPr lang="en-GB" smtClean="0"/>
              <a:t>20</a:t>
            </a:fld>
            <a:endParaRPr lang="en-GB"/>
          </a:p>
        </p:txBody>
      </p:sp>
    </p:spTree>
    <p:extLst>
      <p:ext uri="{BB962C8B-B14F-4D97-AF65-F5344CB8AC3E}">
        <p14:creationId xmlns:p14="http://schemas.microsoft.com/office/powerpoint/2010/main" val="1642060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How</a:t>
            </a:r>
            <a:r>
              <a:rPr lang="en-GB" baseline="0" dirty="0"/>
              <a:t> can we link out work to UNCRC and make this explicit to colleagues / </a:t>
            </a:r>
            <a:r>
              <a:rPr lang="en-GB" baseline="0" dirty="0" err="1"/>
              <a:t>LAs</a:t>
            </a:r>
            <a:r>
              <a:rPr lang="en-GB" baseline="0" dirty="0"/>
              <a:t> / schools / </a:t>
            </a:r>
            <a:r>
              <a:rPr lang="en-GB" baseline="0" dirty="0" err="1"/>
              <a:t>ELC</a:t>
            </a:r>
            <a:r>
              <a:rPr lang="en-GB" baseline="0" dirty="0"/>
              <a:t> and CLD settings? Again ask for volunteers to speak / use chat</a:t>
            </a:r>
          </a:p>
          <a:p>
            <a:r>
              <a:rPr lang="en-GB" baseline="0" dirty="0"/>
              <a:t>Emphasise the new </a:t>
            </a:r>
            <a:r>
              <a:rPr lang="en-GB" baseline="0" dirty="0" err="1"/>
              <a:t>NIF</a:t>
            </a:r>
            <a:r>
              <a:rPr lang="en-GB" baseline="0" dirty="0"/>
              <a:t> plan – reference to </a:t>
            </a:r>
            <a:r>
              <a:rPr lang="en-GB" baseline="0" dirty="0" err="1"/>
              <a:t>ELC</a:t>
            </a:r>
            <a:r>
              <a:rPr lang="en-GB" baseline="0" dirty="0"/>
              <a:t> and also new priority – ‘</a:t>
            </a:r>
            <a:r>
              <a:rPr lang="en-GB" dirty="0"/>
              <a:t>Placing the human rights and needs of every child and young person at the centre of education’</a:t>
            </a:r>
          </a:p>
          <a:p>
            <a:endParaRPr lang="en-GB" dirty="0"/>
          </a:p>
          <a:p>
            <a:r>
              <a:rPr lang="en-GB" dirty="0">
                <a:hlinkClick r:id="rId3"/>
              </a:rPr>
              <a:t>achieving-excellence-equity-2022-national-improvement-framework-improvement-plan (1).pdf</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1711001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4300" cy="3636962"/>
          </a:xfrm>
        </p:spPr>
      </p:sp>
      <p:sp>
        <p:nvSpPr>
          <p:cNvPr id="3" name="Notes Placeholder 2"/>
          <p:cNvSpPr>
            <a:spLocks noGrp="1"/>
          </p:cNvSpPr>
          <p:nvPr>
            <p:ph type="body" idx="1"/>
          </p:nvPr>
        </p:nvSpPr>
        <p:spPr/>
        <p:txBody>
          <a:bodyPr/>
          <a:lstStyle/>
          <a:p>
            <a:pPr fontAlgn="base"/>
            <a:r>
              <a:rPr lang="en-GB"/>
              <a:t>Scotland’s curriculum places learners at the heart of education. </a:t>
            </a:r>
            <a:r>
              <a:rPr lang="en-GB" sz="1200" b="0" i="0" kern="1200">
                <a:solidFill>
                  <a:schemeClr val="tx1"/>
                </a:solidFill>
                <a:effectLst/>
                <a:latin typeface="+mn-lt"/>
                <a:ea typeface="+mn-ea"/>
                <a:cs typeface="+mn-cs"/>
              </a:rPr>
              <a:t>We know that the</a:t>
            </a:r>
            <a:r>
              <a:rPr lang="en-GB" sz="1200" b="0" i="0" kern="1200" baseline="0">
                <a:solidFill>
                  <a:schemeClr val="tx1"/>
                </a:solidFill>
                <a:effectLst/>
                <a:latin typeface="+mn-lt"/>
                <a:ea typeface="+mn-ea"/>
                <a:cs typeface="+mn-cs"/>
              </a:rPr>
              <a:t> c</a:t>
            </a:r>
            <a:r>
              <a:rPr lang="en-GB" sz="1200" b="0" i="0" kern="1200">
                <a:solidFill>
                  <a:schemeClr val="tx1"/>
                </a:solidFill>
                <a:effectLst/>
                <a:latin typeface="+mn-lt"/>
                <a:ea typeface="+mn-ea"/>
                <a:cs typeface="+mn-cs"/>
              </a:rPr>
              <a:t>urriculum is defined as the totality of all that is planned for children and young people from early learning and childcare, through school and beyond. </a:t>
            </a:r>
            <a:endParaRPr lang="en-GB" baseline="0">
              <a:cs typeface="+mn-cs"/>
            </a:endParaRPr>
          </a:p>
          <a:p>
            <a:pPr fontAlgn="base"/>
            <a:r>
              <a:rPr lang="en-US" baseline="0">
                <a:cs typeface="Calibri"/>
              </a:rPr>
              <a:t>The</a:t>
            </a:r>
            <a:r>
              <a:rPr lang="en-US">
                <a:cs typeface="Calibri"/>
              </a:rPr>
              <a:t> Refreshed Narrative , refocused on  4 Contexts-</a:t>
            </a:r>
            <a:r>
              <a:rPr lang="en-US" baseline="0">
                <a:cs typeface="Calibri"/>
              </a:rPr>
              <a:t> &amp; </a:t>
            </a:r>
            <a:r>
              <a:rPr lang="en-US">
                <a:cs typeface="Calibri"/>
              </a:rPr>
              <a:t>4 capacities-</a:t>
            </a:r>
          </a:p>
          <a:p>
            <a:endParaRPr lang="en-US"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As part of their learner journey, all children and young people in Scotland are entitled to experience a coherent curriculum from 3 to 18, in order that they have opportunities to develop the knowledge, skills and attributes they need to adapt, think critically and flourish </a:t>
            </a:r>
            <a:r>
              <a:rPr lang="en-GB" sz="1200" b="0" i="0" kern="1200" baseline="0">
                <a:solidFill>
                  <a:schemeClr val="tx1"/>
                </a:solidFill>
                <a:effectLst/>
                <a:latin typeface="+mn-lt"/>
                <a:ea typeface="+mn-ea"/>
                <a:cs typeface="+mn-cs"/>
              </a:rPr>
              <a:t> </a:t>
            </a:r>
            <a:r>
              <a:rPr lang="en-GB" sz="1200" b="0" i="0" kern="1200">
                <a:solidFill>
                  <a:schemeClr val="tx1"/>
                </a:solidFill>
                <a:effectLst/>
                <a:latin typeface="+mn-lt"/>
                <a:ea typeface="+mn-ea"/>
                <a:cs typeface="+mn-cs"/>
              </a:rPr>
              <a:t>in today’s world- our interconnected,</a:t>
            </a:r>
            <a:r>
              <a:rPr lang="en-GB" sz="1200" b="0" i="0" kern="1200" baseline="0">
                <a:solidFill>
                  <a:schemeClr val="tx1"/>
                </a:solidFill>
                <a:effectLst/>
                <a:latin typeface="+mn-lt"/>
                <a:ea typeface="+mn-ea"/>
                <a:cs typeface="+mn-cs"/>
              </a:rPr>
              <a:t> digital and rapidly changing world</a:t>
            </a:r>
            <a:r>
              <a:rPr lang="en-GB" sz="1200" b="0" i="0" kern="1200">
                <a:solidFill>
                  <a:schemeClr val="tx1"/>
                </a:solidFill>
                <a:effectLst/>
                <a:latin typeface="+mn-lt"/>
                <a:ea typeface="+mn-ea"/>
                <a:cs typeface="+mn-cs"/>
              </a:rPr>
              <a:t>  </a:t>
            </a:r>
          </a:p>
          <a:p>
            <a:pPr marL="0" marR="0" lvl="0" indent="0" algn="l" defTabSz="914400">
              <a:lnSpc>
                <a:spcPct val="100000"/>
              </a:lnSpc>
              <a:spcBef>
                <a:spcPts val="0"/>
              </a:spcBef>
              <a:spcAft>
                <a:spcPts val="0"/>
              </a:spcAft>
              <a:buClrTx/>
              <a:buSzTx/>
              <a:buFontTx/>
              <a:buNone/>
              <a:tabLst/>
              <a:defRPr/>
            </a:pPr>
            <a:endParaRPr lang="en-GB" sz="1200" b="0" i="0" kern="1200">
              <a:solidFill>
                <a:schemeClr val="tx1"/>
              </a:solidFill>
              <a:effectLst/>
              <a:latin typeface="+mn-lt"/>
              <a:cs typeface="Calibri" panose="020F0502020204030204"/>
            </a:endParaRPr>
          </a:p>
          <a:p>
            <a:pPr>
              <a:defRPr/>
            </a:pPr>
            <a:r>
              <a:rPr lang="en-GB">
                <a:cs typeface="Calibri" panose="020F0502020204030204"/>
              </a:rPr>
              <a:t>We also have the 4 arenas of participation, and a resource / professional learning to support that</a:t>
            </a:r>
            <a:endParaRPr lang="en-GB" sz="1200" b="0" i="0" kern="1200">
              <a:solidFill>
                <a:schemeClr val="tx1"/>
              </a:solidFill>
              <a:effectLst/>
              <a:latin typeface="+mn-lt"/>
              <a:cs typeface="Calibri" panose="020F0502020204030204"/>
            </a:endParaRPr>
          </a:p>
          <a:p>
            <a:endParaRPr lang="en-GB"/>
          </a:p>
          <a:p>
            <a:endParaRPr lang="en-GB"/>
          </a:p>
          <a:p>
            <a:pPr fontAlgn="base"/>
            <a:r>
              <a:rPr lang="en-GB" sz="1200" b="1" i="0" kern="1200">
                <a:solidFill>
                  <a:schemeClr val="tx1"/>
                </a:solidFill>
                <a:effectLst/>
                <a:latin typeface="+mn-lt"/>
                <a:ea typeface="+mn-ea"/>
                <a:cs typeface="+mn-cs"/>
              </a:rPr>
              <a:t>Understanding the learners</a:t>
            </a:r>
            <a:endParaRPr lang="en-GB" sz="1200" b="0" i="0" kern="1200">
              <a:solidFill>
                <a:schemeClr val="tx1"/>
              </a:solidFill>
              <a:effectLst/>
              <a:latin typeface="+mn-lt"/>
              <a:ea typeface="+mn-ea"/>
              <a:cs typeface="+mn-cs"/>
            </a:endParaRPr>
          </a:p>
          <a:p>
            <a:pPr fontAlgn="base"/>
            <a:r>
              <a:rPr lang="en-GB" sz="1200" b="0" i="0" kern="1200">
                <a:solidFill>
                  <a:schemeClr val="tx1"/>
                </a:solidFill>
                <a:effectLst/>
                <a:latin typeface="+mn-lt"/>
                <a:ea typeface="+mn-ea"/>
                <a:cs typeface="+mn-cs"/>
              </a:rPr>
              <a:t>• Knowing children and young people and where they are on their individual </a:t>
            </a:r>
          </a:p>
          <a:p>
            <a:pPr fontAlgn="base"/>
            <a:r>
              <a:rPr lang="en-GB" sz="1200" b="0" i="0" kern="1200">
                <a:solidFill>
                  <a:schemeClr val="tx1"/>
                </a:solidFill>
                <a:effectLst/>
                <a:latin typeface="+mn-lt"/>
                <a:ea typeface="+mn-ea"/>
                <a:cs typeface="+mn-cs"/>
              </a:rPr>
              <a:t>learner journeys</a:t>
            </a:r>
          </a:p>
          <a:p>
            <a:pPr fontAlgn="base"/>
            <a:r>
              <a:rPr lang="en-GB" sz="1200" b="0" i="0" kern="1200">
                <a:solidFill>
                  <a:schemeClr val="tx1"/>
                </a:solidFill>
                <a:effectLst/>
                <a:latin typeface="+mn-lt"/>
                <a:ea typeface="+mn-ea"/>
                <a:cs typeface="+mn-cs"/>
              </a:rPr>
              <a:t>• Listening to learners and being informed by their motivations and aspirations</a:t>
            </a:r>
          </a:p>
          <a:p>
            <a:pPr fontAlgn="base"/>
            <a:r>
              <a:rPr lang="en-GB" sz="1200" b="0" i="0" kern="1200">
                <a:solidFill>
                  <a:schemeClr val="tx1"/>
                </a:solidFill>
                <a:effectLst/>
                <a:latin typeface="+mn-lt"/>
                <a:ea typeface="+mn-ea"/>
                <a:cs typeface="+mn-cs"/>
              </a:rPr>
              <a:t>• Empowering learners to have agency in their learning with opportunities </a:t>
            </a:r>
          </a:p>
          <a:p>
            <a:pPr fontAlgn="base"/>
            <a:r>
              <a:rPr lang="en-GB" sz="1200" b="0" i="0" kern="1200">
                <a:solidFill>
                  <a:schemeClr val="tx1"/>
                </a:solidFill>
                <a:effectLst/>
                <a:latin typeface="+mn-lt"/>
                <a:ea typeface="+mn-ea"/>
                <a:cs typeface="+mn-cs"/>
              </a:rPr>
              <a:t>for personalisation</a:t>
            </a:r>
          </a:p>
          <a:p>
            <a:pPr fontAlgn="base"/>
            <a:r>
              <a:rPr lang="en-GB" sz="1200" b="0" i="0" kern="1200">
                <a:solidFill>
                  <a:schemeClr val="tx1"/>
                </a:solidFill>
                <a:effectLst/>
                <a:latin typeface="+mn-lt"/>
                <a:ea typeface="+mn-ea"/>
                <a:cs typeface="+mn-cs"/>
              </a:rPr>
              <a:t>• Using observations, assessments and feedback to design and develop </a:t>
            </a:r>
          </a:p>
          <a:p>
            <a:pPr fontAlgn="base"/>
            <a:r>
              <a:rPr lang="en-GB" sz="1200" b="0" i="0" kern="1200">
                <a:solidFill>
                  <a:schemeClr val="tx1"/>
                </a:solidFill>
                <a:effectLst/>
                <a:latin typeface="+mn-lt"/>
                <a:ea typeface="+mn-ea"/>
                <a:cs typeface="+mn-cs"/>
              </a:rPr>
              <a:t>the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endParaRPr lang="en-US" sz="1200" b="0" i="0" kern="1200" baseline="0">
              <a:solidFill>
                <a:schemeClr val="tx1"/>
              </a:solidFill>
              <a:effectLst/>
              <a:latin typeface="+mn-lt"/>
              <a:ea typeface="+mn-ea"/>
              <a:cs typeface="+mn-cs"/>
            </a:endParaRPr>
          </a:p>
          <a:p>
            <a:pPr>
              <a:defRP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118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government’s answer to this question was to create the document: </a:t>
            </a:r>
            <a:r>
              <a:rPr lang="en-US" sz="1200" b="0" u="sng" kern="1200" dirty="0">
                <a:solidFill>
                  <a:schemeClr val="tx1"/>
                </a:solidFill>
                <a:effectLst/>
                <a:latin typeface="+mn-lt"/>
                <a:ea typeface="+mn-ea"/>
                <a:cs typeface="+mn-cs"/>
                <a:hlinkClick r:id="rId3"/>
              </a:rPr>
              <a:t>https://www.gov.scot/publications/uncrc-the-foundation-of-getting-it-right-for-every-child/</a:t>
            </a:r>
            <a:r>
              <a:rPr lang="en-US" sz="1200" b="0" kern="1200" dirty="0">
                <a:solidFill>
                  <a:schemeClr val="tx1"/>
                </a:solidFill>
                <a:effectLst/>
                <a:latin typeface="+mn-lt"/>
                <a:ea typeface="+mn-ea"/>
                <a:cs typeface="+mn-cs"/>
              </a:rPr>
              <a:t> </a:t>
            </a:r>
          </a:p>
          <a:p>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This might be widely known knowledge for most people, but I know a number of people always find it surprising to hear that Getting it Right for Every Child came out of the </a:t>
            </a:r>
            <a:r>
              <a:rPr lang="en-GB" sz="1200" b="0" kern="1200" dirty="0" err="1">
                <a:solidFill>
                  <a:schemeClr val="tx1"/>
                </a:solidFill>
                <a:effectLst/>
                <a:latin typeface="+mn-lt"/>
                <a:ea typeface="+mn-ea"/>
                <a:cs typeface="+mn-cs"/>
              </a:rPr>
              <a:t>UNCRC</a:t>
            </a:r>
            <a:r>
              <a:rPr lang="en-GB" sz="1200" b="0" kern="1200" dirty="0">
                <a:solidFill>
                  <a:schemeClr val="tx1"/>
                </a:solidFill>
                <a:effectLst/>
                <a:latin typeface="+mn-lt"/>
                <a:ea typeface="+mn-ea"/>
                <a:cs typeface="+mn-cs"/>
              </a:rPr>
              <a:t>. All the articles can fit into the wellbeing indicators, and it’s actually quite a nice task to get children  / staff / parents to place articles on the wellbeing indicator wheel. </a:t>
            </a:r>
            <a:endParaRPr lang="en-GB" sz="1200" b="1" kern="1200" dirty="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1271356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The Children and Young People's Commissioner for Scotland is Bruce Adamson. The children’s commissioner can help children and young people to:</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Know their rights.</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Protect their rights.</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Influence change.</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They also develop useful research and resources to support children’s rights.</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2194437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Activity</a:t>
            </a:r>
            <a:r>
              <a:rPr lang="en-GB" sz="1200" kern="1200" dirty="0">
                <a:solidFill>
                  <a:schemeClr val="tx1"/>
                </a:solidFill>
                <a:effectLst/>
                <a:latin typeface="+mn-lt"/>
                <a:ea typeface="+mn-ea"/>
                <a:cs typeface="+mn-cs"/>
              </a:rPr>
              <a:t>: Watch this clip of the Children’s commissioner Bruce Adamson discussing the role of the children and young people’s commissioner. </a:t>
            </a:r>
          </a:p>
          <a:p>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332123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training is intended to support practitioners knowledge but should also be delivered by those attending the training to other practitioners, so although it can be a stand-alone training, it can also be a training for trainers.</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These are the aims for all 3 of the sessions connected with this 3-session course:</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To raise practitioner’s awareness and develop their knowledge/understanding of the United Nations Convention of the Rights of the Child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 Through promoting practitioners understanding and knowledge, we want to support children and young people to </a:t>
            </a:r>
            <a:r>
              <a:rPr lang="en-US" sz="1200" b="0" kern="1200" dirty="0" err="1">
                <a:solidFill>
                  <a:schemeClr val="tx1"/>
                </a:solidFill>
                <a:effectLst/>
                <a:latin typeface="+mn-lt"/>
                <a:ea typeface="+mn-ea"/>
                <a:cs typeface="+mn-cs"/>
              </a:rPr>
              <a:t>recognise</a:t>
            </a:r>
            <a:r>
              <a:rPr lang="en-US" sz="1200" b="0" kern="1200" dirty="0">
                <a:solidFill>
                  <a:schemeClr val="tx1"/>
                </a:solidFill>
                <a:effectLst/>
                <a:latin typeface="+mn-lt"/>
                <a:ea typeface="+mn-ea"/>
                <a:cs typeface="+mn-cs"/>
              </a:rPr>
              <a:t> and realise their rights.</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To support rights-based practice across schools and other </a:t>
            </a:r>
            <a:r>
              <a:rPr lang="en-US" sz="1200" b="0" kern="1200" dirty="0" err="1">
                <a:solidFill>
                  <a:schemeClr val="tx1"/>
                </a:solidFill>
                <a:effectLst/>
                <a:latin typeface="+mn-lt"/>
                <a:ea typeface="+mn-ea"/>
                <a:cs typeface="+mn-cs"/>
              </a:rPr>
              <a:t>organisations</a:t>
            </a:r>
            <a:r>
              <a:rPr lang="en-US" sz="1200" b="0"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To link rights-based practice to the Scottish legislation and policy context.</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To support individuals, establishments and </a:t>
            </a:r>
            <a:r>
              <a:rPr lang="en-US" sz="1200" b="0" kern="1200" dirty="0" err="1">
                <a:solidFill>
                  <a:schemeClr val="tx1"/>
                </a:solidFill>
                <a:effectLst/>
                <a:latin typeface="+mn-lt"/>
                <a:ea typeface="+mn-ea"/>
                <a:cs typeface="+mn-cs"/>
              </a:rPr>
              <a:t>organisations</a:t>
            </a:r>
            <a:r>
              <a:rPr lang="en-US" sz="1200" b="0" kern="1200" dirty="0">
                <a:solidFill>
                  <a:schemeClr val="tx1"/>
                </a:solidFill>
                <a:effectLst/>
                <a:latin typeface="+mn-lt"/>
                <a:ea typeface="+mn-ea"/>
                <a:cs typeface="+mn-cs"/>
              </a:rPr>
              <a:t> to begin to  reflect on and self-evaluate their current practice in light of the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The final aim (To enable children to know, understand and claim their rights) is in brackets since this highlights the intended impact from the training rather than suggesting that the pack is directly for children or young people.</a:t>
            </a:r>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042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This session aims to:</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Enable you to reflect on the previous session.</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Consider the relevance of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 to understand how the </a:t>
            </a:r>
            <a:r>
              <a:rPr lang="en-US" sz="1200" b="0" kern="1200" dirty="0" err="1">
                <a:solidFill>
                  <a:schemeClr val="tx1"/>
                </a:solidFill>
                <a:effectLst/>
                <a:latin typeface="+mn-lt"/>
                <a:ea typeface="+mn-ea"/>
                <a:cs typeface="+mn-cs"/>
              </a:rPr>
              <a:t>UNCRC</a:t>
            </a:r>
            <a:r>
              <a:rPr lang="en-US" sz="1200" b="0" kern="1200" dirty="0">
                <a:solidFill>
                  <a:schemeClr val="tx1"/>
                </a:solidFill>
                <a:effectLst/>
                <a:latin typeface="+mn-lt"/>
                <a:ea typeface="+mn-ea"/>
                <a:cs typeface="+mn-cs"/>
              </a:rPr>
              <a:t> connects to everyday life and current issues.</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Understand the legislative and policy context that underpins </a:t>
            </a:r>
            <a:r>
              <a:rPr lang="en-GB" sz="1200" b="0" kern="1200" dirty="0" err="1">
                <a:solidFill>
                  <a:schemeClr val="tx1"/>
                </a:solidFill>
                <a:effectLst/>
                <a:latin typeface="+mn-lt"/>
                <a:ea typeface="+mn-ea"/>
                <a:cs typeface="+mn-cs"/>
              </a:rPr>
              <a:t>UNCRC</a:t>
            </a:r>
            <a:r>
              <a:rPr lang="en-GB" sz="1200" b="0"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Activity</a:t>
            </a:r>
            <a:r>
              <a:rPr lang="en-GB" sz="1200" b="0" kern="1200" dirty="0">
                <a:solidFill>
                  <a:schemeClr val="tx1"/>
                </a:solidFill>
                <a:effectLst/>
                <a:latin typeface="+mn-lt"/>
                <a:ea typeface="+mn-ea"/>
                <a:cs typeface="+mn-cs"/>
              </a:rPr>
              <a:t>: Consider, what made you think most from last week? </a:t>
            </a:r>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We have found that posing the questions and getting people to answer in the chat pane is a great way to get quick participant engagement.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65CFC-FD17-4F47-A600-208DE60119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62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Although the articles are indivisible and interdependent, there are 4 underpinning rights which can be seen to support all the others and are called General Principles:</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Article 2</a:t>
            </a:r>
            <a:r>
              <a:rPr lang="en-US" sz="1200" b="0" kern="1200" dirty="0">
                <a:solidFill>
                  <a:schemeClr val="tx1"/>
                </a:solidFill>
                <a:effectLst/>
                <a:latin typeface="+mn-lt"/>
                <a:ea typeface="+mn-ea"/>
                <a:cs typeface="+mn-cs"/>
              </a:rPr>
              <a:t> covers the principle of Universality.</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Article 3</a:t>
            </a:r>
            <a:r>
              <a:rPr lang="en-US" sz="1200" b="0" kern="1200" dirty="0">
                <a:solidFill>
                  <a:schemeClr val="tx1"/>
                </a:solidFill>
                <a:effectLst/>
                <a:latin typeface="+mn-lt"/>
                <a:ea typeface="+mn-ea"/>
                <a:cs typeface="+mn-cs"/>
              </a:rPr>
              <a:t> puts the best interest of the child first – before any other consideration – in all actions concerning children.</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Article 6</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recognises</a:t>
            </a:r>
            <a:r>
              <a:rPr lang="en-US" sz="1200" b="0" kern="1200" dirty="0">
                <a:solidFill>
                  <a:schemeClr val="tx1"/>
                </a:solidFill>
                <a:effectLst/>
                <a:latin typeface="+mn-lt"/>
                <a:ea typeface="+mn-ea"/>
                <a:cs typeface="+mn-cs"/>
              </a:rPr>
              <a:t> that every child has the inherent right to life and that States must ensure ‘to the maximum extent possible the survival and development of the child’.</a:t>
            </a:r>
            <a:endParaRPr lang="en-GB"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Article 12</a:t>
            </a:r>
            <a:r>
              <a:rPr lang="en-US" sz="1200" b="0" kern="1200" dirty="0">
                <a:solidFill>
                  <a:schemeClr val="tx1"/>
                </a:solidFill>
                <a:effectLst/>
                <a:latin typeface="+mn-lt"/>
                <a:ea typeface="+mn-ea"/>
                <a:cs typeface="+mn-cs"/>
              </a:rPr>
              <a:t>, the right to be heard, is seen as a gateway right. Without Article 12 it is very difficult for children and young people to exercise their other rights. Participation therefore is often the first step to raising awareness of rights.</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Some articles you may feel are only underpinned by one of these four general principles, other articles may be underpinned by multiple. When you look at article 9 for instance, which says you should not be separated from your parents unless it is for your own good, you have to remember that this applies to all children, without discrimination, that any decision about taking a child away from it’s parents has to be in the best interests of the child, that all children have the right to life and to survive and develop healthily and that children and young people have the right to be heard and express their views about any decision to separate them from their parents.</a:t>
            </a:r>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Activity</a:t>
            </a:r>
            <a:r>
              <a:rPr lang="en-GB" sz="1200" b="0" kern="1200" dirty="0">
                <a:solidFill>
                  <a:schemeClr val="tx1"/>
                </a:solidFill>
                <a:effectLst/>
                <a:latin typeface="+mn-lt"/>
                <a:ea typeface="+mn-ea"/>
                <a:cs typeface="+mn-cs"/>
              </a:rPr>
              <a:t>: Reflect on different articles and consider which of the general principles underpin the different articles</a:t>
            </a:r>
            <a:endParaRPr lang="en-GB" sz="1200" b="1"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We have found that picking out an article, reading it out for the participants and then getting them to type in the chat pane which general principle(s) underpin the article read out, is a great way to get quick participant engagement. If you have more time available, it might be worth facilitating this activity as a </a:t>
            </a:r>
            <a:r>
              <a:rPr lang="en-GB" sz="1200" i="1" kern="1200" dirty="0" err="1">
                <a:solidFill>
                  <a:schemeClr val="tx1"/>
                </a:solidFill>
                <a:effectLst/>
                <a:latin typeface="+mn-lt"/>
                <a:ea typeface="+mn-ea"/>
                <a:cs typeface="+mn-cs"/>
              </a:rPr>
              <a:t>padlet</a:t>
            </a:r>
            <a:r>
              <a:rPr lang="en-GB" sz="1200" i="1" kern="1200" dirty="0">
                <a:solidFill>
                  <a:schemeClr val="tx1"/>
                </a:solidFill>
                <a:effectLst/>
                <a:latin typeface="+mn-lt"/>
                <a:ea typeface="+mn-ea"/>
                <a:cs typeface="+mn-cs"/>
              </a:rPr>
              <a:t> activity where there are four headings set up and participants are able to sort the articles into which general principles they think each article sits under</a:t>
            </a:r>
            <a:endParaRPr lang="en-GB" sz="1200" kern="1200" dirty="0">
              <a:solidFill>
                <a:schemeClr val="tx1"/>
              </a:solidFill>
              <a:effectLst/>
              <a:latin typeface="+mn-lt"/>
              <a:ea typeface="+mn-ea"/>
              <a:cs typeface="+mn-cs"/>
            </a:endParaRPr>
          </a:p>
          <a:p>
            <a:br>
              <a:rPr lang="en-GB" dirty="0">
                <a:effectLst/>
              </a:rPr>
            </a:br>
            <a:r>
              <a:rPr lang="en-GB" sz="1200" b="0" i="1" kern="1200" dirty="0">
                <a:solidFill>
                  <a:schemeClr val="tx1"/>
                </a:solidFill>
                <a:effectLst/>
                <a:latin typeface="+mn-lt"/>
                <a:ea typeface="+mn-ea"/>
                <a:cs typeface="+mn-cs"/>
              </a:rPr>
              <a:t>To deepen discussion, you may want to ask a few people to unmute and share why they chose the general principle that they did to associate with the article in question. If time is short, it might just be worth saying that it’s nice to see commonalities coming through.</a:t>
            </a:r>
            <a:endParaRPr lang="en-GB" sz="1200" b="1"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It’s important to know about the general principles so that we have these four articles at the front of our mind, in particular when we are planning for and with children, so that we can ensure that their rights are respected. </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55945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This slide is only needed if you choose to facilitate the activity through </a:t>
            </a:r>
            <a:r>
              <a:rPr lang="en-US" sz="1200" i="1" kern="1200" dirty="0" err="1">
                <a:solidFill>
                  <a:schemeClr val="tx1"/>
                </a:solidFill>
                <a:effectLst/>
                <a:latin typeface="+mn-lt"/>
                <a:ea typeface="+mn-ea"/>
                <a:cs typeface="+mn-cs"/>
              </a:rPr>
              <a:t>padlet</a:t>
            </a:r>
            <a:r>
              <a:rPr lang="en-US" sz="1200" i="1" kern="1200" dirty="0">
                <a:solidFill>
                  <a:schemeClr val="tx1"/>
                </a:solidFill>
                <a:effectLst/>
                <a:latin typeface="+mn-lt"/>
                <a:ea typeface="+mn-ea"/>
                <a:cs typeface="+mn-cs"/>
              </a:rPr>
              <a:t>. This</a:t>
            </a:r>
            <a:r>
              <a:rPr lang="en-US" sz="1200" i="1" kern="1200" baseline="0" dirty="0">
                <a:solidFill>
                  <a:schemeClr val="tx1"/>
                </a:solidFill>
                <a:effectLst/>
                <a:latin typeface="+mn-lt"/>
                <a:ea typeface="+mn-ea"/>
                <a:cs typeface="+mn-cs"/>
              </a:rPr>
              <a:t> can also be done using Jamboard or with flip chart paper and post its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70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Ask participants to consider why rights are relevant today. How are rights linked to inclusion and equalities?  </a:t>
            </a:r>
            <a:endParaRPr lang="en-GB" sz="1200" kern="1200" dirty="0">
              <a:solidFill>
                <a:schemeClr val="tx1"/>
              </a:solidFill>
              <a:effectLst/>
              <a:latin typeface="+mn-lt"/>
              <a:ea typeface="+mn-ea"/>
              <a:cs typeface="+mn-cs"/>
            </a:endParaRP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We have found that posing the question and getting people to answer in the chat pane is a great way to get quick participant engagement. </a:t>
            </a:r>
            <a:endParaRPr lang="en-GB" sz="1200" kern="1200" dirty="0">
              <a:solidFill>
                <a:schemeClr val="tx1"/>
              </a:solidFill>
              <a:effectLst/>
              <a:latin typeface="+mn-lt"/>
              <a:ea typeface="+mn-ea"/>
              <a:cs typeface="+mn-cs"/>
            </a:endParaRPr>
          </a:p>
          <a:p>
            <a:br>
              <a:rPr lang="en-GB" dirty="0">
                <a:effectLst/>
              </a:rPr>
            </a:br>
            <a:r>
              <a:rPr lang="en-US" sz="1200" i="1" kern="1200" dirty="0">
                <a:solidFill>
                  <a:schemeClr val="tx1"/>
                </a:solidFill>
                <a:effectLst/>
                <a:latin typeface="+mn-lt"/>
                <a:ea typeface="+mn-ea"/>
                <a:cs typeface="+mn-cs"/>
              </a:rPr>
              <a:t>Depending on the group, facilitators may want to spend a bit of time going over what the definitions and differences are between inclusion and equality, and what the different equalities are under the protected characteristics.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65CFC-FD17-4F47-A600-208DE60119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95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slides is fantastic for looking at the difference between equality, equity and social justice: equality is treating everyone the same, equity is giving people what they need in order to overcome a barrier, and social justice is about making decisions that ensure fairness, so in this context changing the systems and removing the barrier so that all people can access whatever it is the barrier was preventing them for accessing. </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To have their rights met – an equity issue – Children need a box/no fence – to help them realise their rights.</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There are certain groups that may need an equitable or social just solution in order to have their rights met. Consider persons with disabilities, the disabilities act helps to ensure their rights are met. Care experienced young people may require Corporate parenting/additional support. If we look at the government initiative of the Scottish Attainment Challenge, that is a government </a:t>
            </a:r>
            <a:r>
              <a:rPr lang="en-US" sz="1200" b="0" kern="1200" dirty="0" err="1">
                <a:solidFill>
                  <a:schemeClr val="tx1"/>
                </a:solidFill>
                <a:effectLst/>
                <a:latin typeface="+mn-lt"/>
                <a:ea typeface="+mn-ea"/>
                <a:cs typeface="+mn-cs"/>
              </a:rPr>
              <a:t>programme</a:t>
            </a:r>
            <a:r>
              <a:rPr lang="en-US" sz="1200" b="0" kern="1200" dirty="0">
                <a:solidFill>
                  <a:schemeClr val="tx1"/>
                </a:solidFill>
                <a:effectLst/>
                <a:latin typeface="+mn-lt"/>
                <a:ea typeface="+mn-ea"/>
                <a:cs typeface="+mn-cs"/>
              </a:rPr>
              <a:t> put in place to help those experiencing poverty realise their rights. </a:t>
            </a:r>
          </a:p>
          <a:p>
            <a:pPr lvl="0"/>
            <a:endParaRPr lang="en-GB"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Activity</a:t>
            </a:r>
            <a:r>
              <a:rPr lang="en-US" sz="1200" b="0" kern="1200" dirty="0">
                <a:solidFill>
                  <a:schemeClr val="tx1"/>
                </a:solidFill>
                <a:effectLst/>
                <a:latin typeface="+mn-lt"/>
                <a:ea typeface="+mn-ea"/>
                <a:cs typeface="+mn-cs"/>
              </a:rPr>
              <a:t>: Consider, are there any other ‘groups’ of people who would need specific consideration for them to be able to experience their entitlement to fundamental dignity? And if so, can you think of any examples of initiatives, activities or support that is either an equitable approach or a social just approach to helping these group realise their rights? </a:t>
            </a:r>
          </a:p>
          <a:p>
            <a:pPr lvl="0"/>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We have found that posing the question and getting people to answer in the chat pane is a great way to get quick participant engagement. </a:t>
            </a:r>
            <a:endParaRPr lang="en-GB" sz="1200" i="0" kern="1200" dirty="0">
              <a:solidFill>
                <a:schemeClr val="tx1"/>
              </a:solidFill>
              <a:effectLst/>
              <a:latin typeface="+mn-lt"/>
              <a:ea typeface="+mn-ea"/>
              <a:cs typeface="+mn-cs"/>
            </a:endParaRPr>
          </a:p>
          <a:p>
            <a:br>
              <a:rPr lang="en-GB" dirty="0">
                <a:effectLst/>
              </a:rPr>
            </a:br>
            <a:r>
              <a:rPr lang="en-US" sz="1200" b="0" i="1" kern="1200" dirty="0">
                <a:solidFill>
                  <a:schemeClr val="tx1"/>
                </a:solidFill>
                <a:effectLst/>
                <a:latin typeface="+mn-lt"/>
                <a:ea typeface="+mn-ea"/>
                <a:cs typeface="+mn-cs"/>
              </a:rPr>
              <a:t>If participants are struggling to come up with groups, facilitators might want to give prompts for potential groups such as women, migrant workers, people with disabilities etc.</a:t>
            </a:r>
            <a:endParaRPr lang="en-GB" sz="1200" b="1" kern="1200" dirty="0">
              <a:solidFill>
                <a:schemeClr val="tx1"/>
              </a:solidFill>
              <a:effectLst/>
              <a:latin typeface="+mn-lt"/>
              <a:ea typeface="+mn-ea"/>
              <a:cs typeface="+mn-cs"/>
            </a:endParaRPr>
          </a:p>
          <a:p>
            <a:pPr lvl="0"/>
            <a:r>
              <a:rPr lang="en-US" sz="1200" b="0" i="1" kern="1200" dirty="0">
                <a:solidFill>
                  <a:schemeClr val="tx1"/>
                </a:solidFill>
                <a:effectLst/>
                <a:latin typeface="+mn-lt"/>
                <a:ea typeface="+mn-ea"/>
                <a:cs typeface="+mn-cs"/>
              </a:rPr>
              <a:t>If participants are struggling to come up with examples, facilitators might want to prompt them to think at potential approaches that might occur at a classroom level, whole-school level, national level, world level.</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303427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The following examples are given of rights not being </a:t>
            </a:r>
            <a:r>
              <a:rPr lang="en-US" sz="1200" b="0" kern="1200" dirty="0" err="1">
                <a:solidFill>
                  <a:schemeClr val="tx1"/>
                </a:solidFill>
                <a:effectLst/>
                <a:latin typeface="+mn-lt"/>
                <a:ea typeface="+mn-ea"/>
                <a:cs typeface="+mn-cs"/>
              </a:rPr>
              <a:t>realised</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Activity: Ask participants to look at the articles in their booklet and consider which rights are not being </a:t>
            </a:r>
            <a:r>
              <a:rPr lang="en-US" sz="1200" b="0" kern="1200" dirty="0" err="1">
                <a:solidFill>
                  <a:schemeClr val="tx1"/>
                </a:solidFill>
                <a:effectLst/>
                <a:latin typeface="+mn-lt"/>
                <a:ea typeface="+mn-ea"/>
                <a:cs typeface="+mn-cs"/>
              </a:rPr>
              <a:t>realised</a:t>
            </a:r>
            <a:r>
              <a:rPr lang="en-US" sz="1200" b="0"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The next activity will ask to consider whether any of the following images, articles or films might be helpful to explore with children and young people through learning activities, and if so, how they might go about it. </a:t>
            </a:r>
            <a:endParaRPr lang="en-GB" sz="1200" b="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Trainer Tip</a:t>
            </a:r>
            <a:r>
              <a:rPr lang="en-GB" sz="1200" i="1" kern="1200" dirty="0">
                <a:solidFill>
                  <a:schemeClr val="tx1"/>
                </a:solidFill>
                <a:effectLst/>
                <a:latin typeface="+mn-lt"/>
                <a:ea typeface="+mn-ea"/>
                <a:cs typeface="+mn-cs"/>
              </a:rPr>
              <a:t>: You can do this activity in any way you like. We have found that posing the question and getting people to answer in the chat pane is a great way to get quick participant engagement.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94785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511695-8952-48E1-A6BD-4113FF0F1846}"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937F37-4334-43A7-8A6F-BCEC172EB714}" type="slidenum">
              <a:rPr lang="en-GB" smtClean="0"/>
              <a:t>‹#›</a:t>
            </a:fld>
            <a:endParaRPr lang="en-GB"/>
          </a:p>
        </p:txBody>
      </p:sp>
    </p:spTree>
    <p:extLst>
      <p:ext uri="{BB962C8B-B14F-4D97-AF65-F5344CB8AC3E}">
        <p14:creationId xmlns:p14="http://schemas.microsoft.com/office/powerpoint/2010/main" val="224274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511695-8952-48E1-A6BD-4113FF0F1846}"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937F37-4334-43A7-8A6F-BCEC172EB714}" type="slidenum">
              <a:rPr lang="en-GB" smtClean="0"/>
              <a:t>‹#›</a:t>
            </a:fld>
            <a:endParaRPr lang="en-GB"/>
          </a:p>
        </p:txBody>
      </p:sp>
    </p:spTree>
    <p:extLst>
      <p:ext uri="{BB962C8B-B14F-4D97-AF65-F5344CB8AC3E}">
        <p14:creationId xmlns:p14="http://schemas.microsoft.com/office/powerpoint/2010/main" val="2041025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511695-8952-48E1-A6BD-4113FF0F1846}"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937F37-4334-43A7-8A6F-BCEC172EB714}" type="slidenum">
              <a:rPr lang="en-GB" smtClean="0"/>
              <a:t>‹#›</a:t>
            </a:fld>
            <a:endParaRPr lang="en-GB"/>
          </a:p>
        </p:txBody>
      </p:sp>
    </p:spTree>
    <p:extLst>
      <p:ext uri="{BB962C8B-B14F-4D97-AF65-F5344CB8AC3E}">
        <p14:creationId xmlns:p14="http://schemas.microsoft.com/office/powerpoint/2010/main" val="146611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ABA0CA-2183-4F74-ABCF-C9DAAD9A928B}"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261897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ABA0CA-2183-4F74-ABCF-C9DAAD9A928B}"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3110831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ABA0CA-2183-4F74-ABCF-C9DAAD9A928B}"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2618613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ABA0CA-2183-4F74-ABCF-C9DAAD9A928B}"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618960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ABA0CA-2183-4F74-ABCF-C9DAAD9A928B}" type="datetimeFigureOut">
              <a:rPr lang="en-GB" smtClean="0"/>
              <a:t>30/01/2024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389896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ABA0CA-2183-4F74-ABCF-C9DAAD9A928B}" type="datetimeFigureOut">
              <a:rPr lang="en-GB" smtClean="0"/>
              <a:t>30/01/2024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722721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BA0CA-2183-4F74-ABCF-C9DAAD9A928B}" type="datetimeFigureOut">
              <a:rPr lang="en-GB" smtClean="0"/>
              <a:t>30/01/2024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414166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ABA0CA-2183-4F74-ABCF-C9DAAD9A928B}"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209672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511695-8952-48E1-A6BD-4113FF0F1846}"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937F37-4334-43A7-8A6F-BCEC172EB714}" type="slidenum">
              <a:rPr lang="en-GB" smtClean="0"/>
              <a:t>‹#›</a:t>
            </a:fld>
            <a:endParaRPr lang="en-GB"/>
          </a:p>
        </p:txBody>
      </p:sp>
    </p:spTree>
    <p:extLst>
      <p:ext uri="{BB962C8B-B14F-4D97-AF65-F5344CB8AC3E}">
        <p14:creationId xmlns:p14="http://schemas.microsoft.com/office/powerpoint/2010/main" val="1147365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ABA0CA-2183-4F74-ABCF-C9DAAD9A928B}"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612310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ABA0CA-2183-4F74-ABCF-C9DAAD9A928B}"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464957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ABA0CA-2183-4F74-ABCF-C9DAAD9A928B}"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8EE09E-F8A3-4033-BA5A-21BD52A0B0A5}" type="slidenum">
              <a:rPr lang="en-GB" smtClean="0"/>
              <a:t>‹#›</a:t>
            </a:fld>
            <a:endParaRPr lang="en-GB"/>
          </a:p>
        </p:txBody>
      </p:sp>
    </p:spTree>
    <p:extLst>
      <p:ext uri="{BB962C8B-B14F-4D97-AF65-F5344CB8AC3E}">
        <p14:creationId xmlns:p14="http://schemas.microsoft.com/office/powerpoint/2010/main" val="251203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81C279-69C8-42CF-B37E-945CA80737CC}"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2685283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81C279-69C8-42CF-B37E-945CA80737CC}"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3828887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81C279-69C8-42CF-B37E-945CA80737CC}"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4272639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F81C279-69C8-42CF-B37E-945CA80737CC}"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1311418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F81C279-69C8-42CF-B37E-945CA80737CC}" type="datetimeFigureOut">
              <a:rPr lang="en-GB" smtClean="0"/>
              <a:t>30/01/2024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3727662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F81C279-69C8-42CF-B37E-945CA80737CC}" type="datetimeFigureOut">
              <a:rPr lang="en-GB" smtClean="0"/>
              <a:t>30/01/2024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2710317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1C279-69C8-42CF-B37E-945CA80737CC}" type="datetimeFigureOut">
              <a:rPr lang="en-GB" smtClean="0"/>
              <a:t>30/01/2024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183613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511695-8952-48E1-A6BD-4113FF0F1846}"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937F37-4334-43A7-8A6F-BCEC172EB714}" type="slidenum">
              <a:rPr lang="en-GB" smtClean="0"/>
              <a:t>‹#›</a:t>
            </a:fld>
            <a:endParaRPr lang="en-GB"/>
          </a:p>
        </p:txBody>
      </p:sp>
    </p:spTree>
    <p:extLst>
      <p:ext uri="{BB962C8B-B14F-4D97-AF65-F5344CB8AC3E}">
        <p14:creationId xmlns:p14="http://schemas.microsoft.com/office/powerpoint/2010/main" val="733232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81C279-69C8-42CF-B37E-945CA80737CC}"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313957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81C279-69C8-42CF-B37E-945CA80737CC}"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2351236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81C279-69C8-42CF-B37E-945CA80737CC}"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2348548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81C279-69C8-42CF-B37E-945CA80737CC}"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CC925-7D3A-422D-898A-BCCE707B2527}" type="slidenum">
              <a:rPr lang="en-GB" smtClean="0"/>
              <a:t>‹#›</a:t>
            </a:fld>
            <a:endParaRPr lang="en-GB"/>
          </a:p>
        </p:txBody>
      </p:sp>
    </p:spTree>
    <p:extLst>
      <p:ext uri="{BB962C8B-B14F-4D97-AF65-F5344CB8AC3E}">
        <p14:creationId xmlns:p14="http://schemas.microsoft.com/office/powerpoint/2010/main" val="2334924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5D8E-0146-8935-E8E8-DF8562C0159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9657368-D094-F244-5475-66FDF4C5B944}"/>
              </a:ext>
            </a:extLst>
          </p:cNvPr>
          <p:cNvSpPr>
            <a:spLocks noGrp="1"/>
          </p:cNvSpPr>
          <p:nvPr>
            <p:ph type="dt" sz="half" idx="10"/>
          </p:nvPr>
        </p:nvSpPr>
        <p:spPr/>
        <p:txBody>
          <a:bodyPr/>
          <a:lstStyle/>
          <a:p>
            <a:fld id="{625638D5-F9D8-41D8-A722-1B41D0FBBECB}" type="datetimeFigureOut">
              <a:rPr lang="en-GB" smtClean="0"/>
              <a:t>30/01/2024</a:t>
            </a:fld>
            <a:endParaRPr lang="en-GB"/>
          </a:p>
        </p:txBody>
      </p:sp>
      <p:sp>
        <p:nvSpPr>
          <p:cNvPr id="4" name="Footer Placeholder 3">
            <a:extLst>
              <a:ext uri="{FF2B5EF4-FFF2-40B4-BE49-F238E27FC236}">
                <a16:creationId xmlns:a16="http://schemas.microsoft.com/office/drawing/2014/main" id="{51FD2C4B-E1D6-55FA-A8D0-AB61894588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F3E77D-3B04-B55C-CE79-427CD8C22012}"/>
              </a:ext>
            </a:extLst>
          </p:cNvPr>
          <p:cNvSpPr>
            <a:spLocks noGrp="1"/>
          </p:cNvSpPr>
          <p:nvPr>
            <p:ph type="sldNum" sz="quarter" idx="12"/>
          </p:nvPr>
        </p:nvSpPr>
        <p:spPr/>
        <p:txBody>
          <a:bodyPr/>
          <a:lstStyle/>
          <a:p>
            <a:fld id="{0F04A4B8-0781-48F4-96C9-17D9D47AA93F}" type="slidenum">
              <a:rPr lang="en-GB" smtClean="0"/>
              <a:t>‹#›</a:t>
            </a:fld>
            <a:endParaRPr lang="en-GB"/>
          </a:p>
        </p:txBody>
      </p:sp>
    </p:spTree>
    <p:extLst>
      <p:ext uri="{BB962C8B-B14F-4D97-AF65-F5344CB8AC3E}">
        <p14:creationId xmlns:p14="http://schemas.microsoft.com/office/powerpoint/2010/main" val="2321438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511695-8952-48E1-A6BD-4113FF0F1846}"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937F37-4334-43A7-8A6F-BCEC172EB714}" type="slidenum">
              <a:rPr lang="en-GB" smtClean="0"/>
              <a:t>‹#›</a:t>
            </a:fld>
            <a:endParaRPr lang="en-GB"/>
          </a:p>
        </p:txBody>
      </p:sp>
    </p:spTree>
    <p:extLst>
      <p:ext uri="{BB962C8B-B14F-4D97-AF65-F5344CB8AC3E}">
        <p14:creationId xmlns:p14="http://schemas.microsoft.com/office/powerpoint/2010/main" val="237415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511695-8952-48E1-A6BD-4113FF0F1846}" type="datetimeFigureOut">
              <a:rPr lang="en-GB" smtClean="0"/>
              <a:t>30/01/2024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937F37-4334-43A7-8A6F-BCEC172EB714}" type="slidenum">
              <a:rPr lang="en-GB" smtClean="0"/>
              <a:t>‹#›</a:t>
            </a:fld>
            <a:endParaRPr lang="en-GB"/>
          </a:p>
        </p:txBody>
      </p:sp>
    </p:spTree>
    <p:extLst>
      <p:ext uri="{BB962C8B-B14F-4D97-AF65-F5344CB8AC3E}">
        <p14:creationId xmlns:p14="http://schemas.microsoft.com/office/powerpoint/2010/main" val="375959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511695-8952-48E1-A6BD-4113FF0F1846}" type="datetimeFigureOut">
              <a:rPr lang="en-GB" smtClean="0"/>
              <a:t>30/01/2024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937F37-4334-43A7-8A6F-BCEC172EB714}" type="slidenum">
              <a:rPr lang="en-GB" smtClean="0"/>
              <a:t>‹#›</a:t>
            </a:fld>
            <a:endParaRPr lang="en-GB"/>
          </a:p>
        </p:txBody>
      </p:sp>
    </p:spTree>
    <p:extLst>
      <p:ext uri="{BB962C8B-B14F-4D97-AF65-F5344CB8AC3E}">
        <p14:creationId xmlns:p14="http://schemas.microsoft.com/office/powerpoint/2010/main" val="380760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11695-8952-48E1-A6BD-4113FF0F1846}" type="datetimeFigureOut">
              <a:rPr lang="en-GB" smtClean="0"/>
              <a:t>30/01/2024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937F37-4334-43A7-8A6F-BCEC172EB714}" type="slidenum">
              <a:rPr lang="en-GB" smtClean="0"/>
              <a:t>‹#›</a:t>
            </a:fld>
            <a:endParaRPr lang="en-GB"/>
          </a:p>
        </p:txBody>
      </p:sp>
    </p:spTree>
    <p:extLst>
      <p:ext uri="{BB962C8B-B14F-4D97-AF65-F5344CB8AC3E}">
        <p14:creationId xmlns:p14="http://schemas.microsoft.com/office/powerpoint/2010/main" val="171664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11695-8952-48E1-A6BD-4113FF0F1846}"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937F37-4334-43A7-8A6F-BCEC172EB714}" type="slidenum">
              <a:rPr lang="en-GB" smtClean="0"/>
              <a:t>‹#›</a:t>
            </a:fld>
            <a:endParaRPr lang="en-GB"/>
          </a:p>
        </p:txBody>
      </p:sp>
    </p:spTree>
    <p:extLst>
      <p:ext uri="{BB962C8B-B14F-4D97-AF65-F5344CB8AC3E}">
        <p14:creationId xmlns:p14="http://schemas.microsoft.com/office/powerpoint/2010/main" val="338334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511695-8952-48E1-A6BD-4113FF0F1846}"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937F37-4334-43A7-8A6F-BCEC172EB714}" type="slidenum">
              <a:rPr lang="en-GB" smtClean="0"/>
              <a:t>‹#›</a:t>
            </a:fld>
            <a:endParaRPr lang="en-GB"/>
          </a:p>
        </p:txBody>
      </p:sp>
    </p:spTree>
    <p:extLst>
      <p:ext uri="{BB962C8B-B14F-4D97-AF65-F5344CB8AC3E}">
        <p14:creationId xmlns:p14="http://schemas.microsoft.com/office/powerpoint/2010/main" val="265841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11695-8952-48E1-A6BD-4113FF0F1846}" type="datetimeFigureOut">
              <a:rPr lang="en-GB" smtClean="0"/>
              <a:t>30/01/2024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37F37-4334-43A7-8A6F-BCEC172EB714}" type="slidenum">
              <a:rPr lang="en-GB" smtClean="0"/>
              <a:t>‹#›</a:t>
            </a:fld>
            <a:endParaRPr lang="en-GB"/>
          </a:p>
        </p:txBody>
      </p:sp>
    </p:spTree>
    <p:extLst>
      <p:ext uri="{BB962C8B-B14F-4D97-AF65-F5344CB8AC3E}">
        <p14:creationId xmlns:p14="http://schemas.microsoft.com/office/powerpoint/2010/main" val="13991828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BA0CA-2183-4F74-ABCF-C9DAAD9A928B}" type="datetimeFigureOut">
              <a:rPr lang="en-GB" smtClean="0"/>
              <a:t>30/01/2024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EE09E-F8A3-4033-BA5A-21BD52A0B0A5}" type="slidenum">
              <a:rPr lang="en-GB" smtClean="0"/>
              <a:t>‹#›</a:t>
            </a:fld>
            <a:endParaRPr lang="en-GB"/>
          </a:p>
        </p:txBody>
      </p:sp>
    </p:spTree>
    <p:extLst>
      <p:ext uri="{BB962C8B-B14F-4D97-AF65-F5344CB8AC3E}">
        <p14:creationId xmlns:p14="http://schemas.microsoft.com/office/powerpoint/2010/main" val="156075505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1C279-69C8-42CF-B37E-945CA80737CC}" type="datetimeFigureOut">
              <a:rPr lang="en-GB" smtClean="0"/>
              <a:t>30/01/2024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CC925-7D3A-422D-898A-BCCE707B2527}" type="slidenum">
              <a:rPr lang="en-GB" smtClean="0"/>
              <a:t>‹#›</a:t>
            </a:fld>
            <a:endParaRPr lang="en-GB"/>
          </a:p>
        </p:txBody>
      </p:sp>
    </p:spTree>
    <p:extLst>
      <p:ext uri="{BB962C8B-B14F-4D97-AF65-F5344CB8AC3E}">
        <p14:creationId xmlns:p14="http://schemas.microsoft.com/office/powerpoint/2010/main" val="570999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13"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F5514A-E682-34DC-80E9-815781E418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3D3CB46-0DEE-F611-BCC6-4EE09BED8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88752B-9D2B-5D17-F5C9-8E91D1F081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638D5-F9D8-41D8-A722-1B41D0FBBECB}" type="datetimeFigureOut">
              <a:rPr lang="en-GB" smtClean="0"/>
              <a:t>30/01/2024</a:t>
            </a:fld>
            <a:endParaRPr lang="en-GB"/>
          </a:p>
        </p:txBody>
      </p:sp>
      <p:sp>
        <p:nvSpPr>
          <p:cNvPr id="5" name="Footer Placeholder 4">
            <a:extLst>
              <a:ext uri="{FF2B5EF4-FFF2-40B4-BE49-F238E27FC236}">
                <a16:creationId xmlns:a16="http://schemas.microsoft.com/office/drawing/2014/main" id="{0706AE09-581C-BA83-3D78-4633D4B7D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E8A251-50F8-92A3-F518-D100CB24F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4A4B8-0781-48F4-96C9-17D9D47AA93F}" type="slidenum">
              <a:rPr lang="en-GB" smtClean="0"/>
              <a:t>‹#›</a:t>
            </a:fld>
            <a:endParaRPr lang="en-GB"/>
          </a:p>
        </p:txBody>
      </p:sp>
    </p:spTree>
    <p:extLst>
      <p:ext uri="{BB962C8B-B14F-4D97-AF65-F5344CB8AC3E}">
        <p14:creationId xmlns:p14="http://schemas.microsoft.com/office/powerpoint/2010/main" val="19795838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8.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3.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youtu.be/gc1bc_XQ0T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hyperlink" Target="http://www.menti.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youtu.be/3d1SJ8wnuN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hyperlink" Target="https://www.google.co.uk/url?sa=i&amp;rct=j&amp;q=&amp;esrc=s&amp;source=images&amp;cd=&amp;cad=rja&amp;uact=8&amp;ved=0ahUKEwi7__GNpZrUAhUMfxoKHa03DzYQjRwIBw&amp;url=https://www.european-agency.org/news/new-edition-of-how-good-is-our-school&amp;psig=AFQjCNHefowekRbow3BSEpwwNs529OA7qQ&amp;ust=1496325508231863" TargetMode="Externa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jpeg"/><Relationship Id="rId15" Type="http://schemas.openxmlformats.org/officeDocument/2006/relationships/image" Target="../media/image3.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hyperlink" Target="http://www.cypcs.org.uk/"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youtu.be/DIRg2AyYK58"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4.jpeg"/><Relationship Id="rId3" Type="http://schemas.openxmlformats.org/officeDocument/2006/relationships/slide" Target="slide9.xml"/><Relationship Id="rId7" Type="http://schemas.openxmlformats.org/officeDocument/2006/relationships/image" Target="../media/image11.png"/><Relationship Id="rId12"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slide" Target="slide11.xml"/><Relationship Id="rId5" Type="http://schemas.openxmlformats.org/officeDocument/2006/relationships/image" Target="../media/image10.png"/><Relationship Id="rId1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9.jpeg"/><Relationship Id="rId9" Type="http://schemas.openxmlformats.org/officeDocument/2006/relationships/slide" Target="slide12.xml"/><Relationship Id="rId1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S log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9963" y="358612"/>
            <a:ext cx="3057033" cy="1287308"/>
          </a:xfrm>
          <a:prstGeom prst="rect">
            <a:avLst/>
          </a:prstGeom>
        </p:spPr>
      </p:pic>
      <p:sp>
        <p:nvSpPr>
          <p:cNvPr id="2" name="TextBox 1"/>
          <p:cNvSpPr txBox="1"/>
          <p:nvPr/>
        </p:nvSpPr>
        <p:spPr>
          <a:xfrm>
            <a:off x="4206240" y="666973"/>
            <a:ext cx="6812279" cy="64633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ABB5"/>
                </a:solidFill>
                <a:effectLst/>
                <a:uLnTx/>
                <a:uFillTx/>
                <a:latin typeface="Arial"/>
                <a:ea typeface="+mn-ea"/>
                <a:cs typeface="+mn-cs"/>
              </a:rPr>
              <a:t> Part 2 – Why do</a:t>
            </a:r>
            <a:r>
              <a:rPr kumimoji="0" lang="en-GB" sz="3600" b="1" i="0" u="none" strike="noStrike" kern="1200" cap="none" spc="0" normalizeH="0" noProof="0" dirty="0">
                <a:ln>
                  <a:noFill/>
                </a:ln>
                <a:solidFill>
                  <a:srgbClr val="00ABB5"/>
                </a:solidFill>
                <a:effectLst/>
                <a:uLnTx/>
                <a:uFillTx/>
                <a:latin typeface="Arial"/>
                <a:ea typeface="+mn-ea"/>
                <a:cs typeface="+mn-cs"/>
              </a:rPr>
              <a:t> they matter</a:t>
            </a:r>
            <a:r>
              <a:rPr kumimoji="0" lang="en-GB" sz="3600" b="1" i="0" u="none" strike="noStrike" kern="1200" cap="none" spc="0" normalizeH="0" baseline="0" noProof="0" dirty="0">
                <a:ln>
                  <a:noFill/>
                </a:ln>
                <a:solidFill>
                  <a:srgbClr val="00ABB5"/>
                </a:solidFill>
                <a:effectLst/>
                <a:uLnTx/>
                <a:uFillTx/>
                <a:latin typeface="Arial"/>
                <a:ea typeface="+mn-ea"/>
                <a:cs typeface="+mn-cs"/>
              </a:rPr>
              <a:t>?</a:t>
            </a:r>
          </a:p>
        </p:txBody>
      </p:sp>
      <p:sp>
        <p:nvSpPr>
          <p:cNvPr id="8" name="Title 7"/>
          <p:cNvSpPr>
            <a:spLocks noGrp="1"/>
          </p:cNvSpPr>
          <p:nvPr>
            <p:ph type="title" idx="4294967295"/>
          </p:nvPr>
        </p:nvSpPr>
        <p:spPr>
          <a:xfrm>
            <a:off x="666529" y="2197371"/>
            <a:ext cx="10633257" cy="2616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ABB5"/>
                </a:solidFill>
                <a:effectLst/>
                <a:uLnTx/>
                <a:uFillTx/>
                <a:latin typeface="Arial"/>
                <a:ea typeface="+mn-ea"/>
                <a:cs typeface="+mn-cs"/>
              </a:rPr>
              <a:t>Children’s Rights and the Current Context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a:ea typeface="+mn-ea"/>
                <a:cs typeface="+mn-cs"/>
              </a:rPr>
              <a:t>What are they? Why do they matter? How do we embed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ABB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ABB5"/>
              </a:solidFill>
              <a:effectLst/>
              <a:uLnTx/>
              <a:uFillTx/>
              <a:latin typeface="Arial"/>
              <a:ea typeface="+mn-ea"/>
              <a:cs typeface="+mn-cs"/>
            </a:endParaRPr>
          </a:p>
        </p:txBody>
      </p:sp>
      <p:pic>
        <p:nvPicPr>
          <p:cNvPr id="12" name="Picture 11" descr="For Scotland's learners, with Scotland's educator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6" name="Text Box 8"/>
          <p:cNvSpPr txBox="1"/>
          <p:nvPr/>
        </p:nvSpPr>
        <p:spPr>
          <a:xfrm>
            <a:off x="7162800" y="6119968"/>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Do luchd-ionnsachaidh na h-Alba, le luchd-foghlaim Alba </a:t>
            </a:r>
          </a:p>
        </p:txBody>
      </p:sp>
    </p:spTree>
    <p:extLst>
      <p:ext uri="{BB962C8B-B14F-4D97-AF65-F5344CB8AC3E}">
        <p14:creationId xmlns:p14="http://schemas.microsoft.com/office/powerpoint/2010/main" val="289243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peopleon a shi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6306" y="150157"/>
            <a:ext cx="9944057" cy="63792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5"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6"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
        <p:nvSpPr>
          <p:cNvPr id="2" name="Title 1">
            <a:extLst>
              <a:ext uri="{FF2B5EF4-FFF2-40B4-BE49-F238E27FC236}">
                <a16:creationId xmlns:a16="http://schemas.microsoft.com/office/drawing/2014/main" id="{1B591D60-0187-231F-0E73-889F7C75005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Cartoon – Where are you from?</a:t>
            </a:r>
          </a:p>
        </p:txBody>
      </p:sp>
    </p:spTree>
    <p:extLst>
      <p:ext uri="{BB962C8B-B14F-4D97-AF65-F5344CB8AC3E}">
        <p14:creationId xmlns:p14="http://schemas.microsoft.com/office/powerpoint/2010/main" val="369244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Enough is enough"/>
          <p:cNvGrpSpPr/>
          <p:nvPr/>
        </p:nvGrpSpPr>
        <p:grpSpPr>
          <a:xfrm>
            <a:off x="605793" y="92155"/>
            <a:ext cx="11330807" cy="6243144"/>
            <a:chOff x="1115617" y="914102"/>
            <a:chExt cx="7509467" cy="4648808"/>
          </a:xfrm>
        </p:grpSpPr>
        <p:pic>
          <p:nvPicPr>
            <p:cNvPr id="4" name="Picture 2" descr="http://www.spring-giving.org.uk/wp-content/uploads/2011/10/Save-ad-PDG.8.10.1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0" b="58281" l="0" r="99452">
                          <a14:foregroundMark x1="3699" y1="4612" x2="3699" y2="4612"/>
                          <a14:foregroundMark x1="3836" y1="10587" x2="1096" y2="10377"/>
                          <a14:foregroundMark x1="1096" y1="10692" x2="1370" y2="25262"/>
                          <a14:foregroundMark x1="1370" y1="25262" x2="28904" y2="25681"/>
                          <a14:foregroundMark x1="3014" y1="12159" x2="3014" y2="12159"/>
                          <a14:foregroundMark x1="4795" y1="12055" x2="4795" y2="12055"/>
                          <a14:foregroundMark x1="6027" y1="12369" x2="6027" y2="12369"/>
                          <a14:foregroundMark x1="12329" y1="14361" x2="12329" y2="14361"/>
                          <a14:foregroundMark x1="7397" y1="14570" x2="7397" y2="14570"/>
                          <a14:foregroundMark x1="2740" y1="16876" x2="2740" y2="16876"/>
                          <a14:foregroundMark x1="6027" y1="16876" x2="6027" y2="16876"/>
                          <a14:foregroundMark x1="22740" y1="23795" x2="22740" y2="23795"/>
                          <a14:foregroundMark x1="5616" y1="2935" x2="5616" y2="2935"/>
                          <a14:foregroundMark x1="10685" y1="3878" x2="10685" y2="3878"/>
                          <a14:foregroundMark x1="13562" y1="5556" x2="13562" y2="5556"/>
                          <a14:foregroundMark x1="12055" y1="5556" x2="12055" y2="5556"/>
                          <a14:foregroundMark x1="8767" y1="4507" x2="8767" y2="4507"/>
                          <a14:foregroundMark x1="17260" y1="6289" x2="17260" y2="6289"/>
                          <a14:foregroundMark x1="16164" y1="4193" x2="16164" y2="4193"/>
                          <a14:foregroundMark x1="19178" y1="3145" x2="19178" y2="3145"/>
                          <a14:foregroundMark x1="20822" y1="4193" x2="20822" y2="4193"/>
                          <a14:foregroundMark x1="25753" y1="6604" x2="25753" y2="6604"/>
                          <a14:foregroundMark x1="24110" y1="5660" x2="24110" y2="5660"/>
                          <a14:foregroundMark x1="27945" y1="3878" x2="27945" y2="3878"/>
                          <a14:foregroundMark x1="31096" y1="3669" x2="31096" y2="3669"/>
                          <a14:foregroundMark x1="33288" y1="2830" x2="33288" y2="2830"/>
                          <a14:foregroundMark x1="34521" y1="5975" x2="34521" y2="5975"/>
                          <a14:foregroundMark x1="38082" y1="4822" x2="38082" y2="4822"/>
                          <a14:foregroundMark x1="40137" y1="4612" x2="40137" y2="4612"/>
                          <a14:foregroundMark x1="41918" y1="4927" x2="41918" y2="4927"/>
                          <a14:foregroundMark x1="47260" y1="3354" x2="47260" y2="3354"/>
                          <a14:foregroundMark x1="51918" y1="4612" x2="51918" y2="4612"/>
                          <a14:foregroundMark x1="52877" y1="5660" x2="52877" y2="5660"/>
                          <a14:foregroundMark x1="58630" y1="4822" x2="58630" y2="4822"/>
                          <a14:foregroundMark x1="57808" y1="3878" x2="57808" y2="3878"/>
                          <a14:foregroundMark x1="63562" y1="3983" x2="63562" y2="3983"/>
                          <a14:foregroundMark x1="66027" y1="4507" x2="66027" y2="4507"/>
                          <a14:foregroundMark x1="67260" y1="5346" x2="67260" y2="5346"/>
                          <a14:foregroundMark x1="72740" y1="6184" x2="72740" y2="6184"/>
                          <a14:foregroundMark x1="70548" y1="3669" x2="70548" y2="3669"/>
                          <a14:foregroundMark x1="72329" y1="2935" x2="72329" y2="2935"/>
                          <a14:foregroundMark x1="78219" y1="4298" x2="78219" y2="4298"/>
                          <a14:foregroundMark x1="78767" y1="6184" x2="78767" y2="6184"/>
                          <a14:foregroundMark x1="81096" y1="6499" x2="81096" y2="6499"/>
                          <a14:foregroundMark x1="82603" y1="4612" x2="82603" y2="4612"/>
                          <a14:foregroundMark x1="88493" y1="6184" x2="88493" y2="6184"/>
                          <a14:foregroundMark x1="84932" y1="4927" x2="84932" y2="4927"/>
                          <a14:foregroundMark x1="86712" y1="2830" x2="86712" y2="2830"/>
                          <a14:foregroundMark x1="93425" y1="4927" x2="93425" y2="4927"/>
                          <a14:foregroundMark x1="96438" y1="4927" x2="96438" y2="4927"/>
                          <a14:foregroundMark x1="91918" y1="3669" x2="91918" y2="3669"/>
                          <a14:foregroundMark x1="97260" y1="2516" x2="97260" y2="2516"/>
                          <a14:foregroundMark x1="98493" y1="1677" x2="98493" y2="1677"/>
                        </a14:backgroundRemoval>
                      </a14:imgEffect>
                    </a14:imgLayer>
                  </a14:imgProps>
                </a:ext>
                <a:ext uri="{28A0092B-C50C-407E-A947-70E740481C1C}">
                  <a14:useLocalDpi xmlns:a14="http://schemas.microsoft.com/office/drawing/2010/main"/>
                </a:ext>
              </a:extLst>
            </a:blip>
            <a:srcRect l="-4887" t="2363" r="-4889" b="45633"/>
            <a:stretch/>
          </p:blipFill>
          <p:spPr bwMode="auto">
            <a:xfrm>
              <a:off x="1115617" y="914102"/>
              <a:ext cx="7509467" cy="46488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71567" y="4438230"/>
              <a:ext cx="3060192" cy="618744"/>
            </a:xfrm>
            <a:prstGeom prst="rect">
              <a:avLst/>
            </a:prstGeom>
          </p:spPr>
        </p:pic>
      </p:grpSp>
      <p:pic>
        <p:nvPicPr>
          <p:cNvPr id="6" name="Picture 5" descr="Save the children log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7"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8"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
        <p:nvSpPr>
          <p:cNvPr id="2" name="Title 1">
            <a:extLst>
              <a:ext uri="{FF2B5EF4-FFF2-40B4-BE49-F238E27FC236}">
                <a16:creationId xmlns:a16="http://schemas.microsoft.com/office/drawing/2014/main" id="{1A43B53A-633F-BA6C-643C-DBA3CEE0F48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Enough is Enough poster from Save the Children</a:t>
            </a:r>
          </a:p>
        </p:txBody>
      </p:sp>
    </p:spTree>
    <p:extLst>
      <p:ext uri="{BB962C8B-B14F-4D97-AF65-F5344CB8AC3E}">
        <p14:creationId xmlns:p14="http://schemas.microsoft.com/office/powerpoint/2010/main" val="242603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Exclusion from school</a:t>
            </a:r>
          </a:p>
        </p:txBody>
      </p:sp>
      <p:sp>
        <p:nvSpPr>
          <p:cNvPr id="3" name="Right Arrow 2"/>
          <p:cNvSpPr/>
          <p:nvPr/>
        </p:nvSpPr>
        <p:spPr>
          <a:xfrm>
            <a:off x="1423923" y="1673970"/>
            <a:ext cx="4882689" cy="207140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Exclusion rates for pupils with </a:t>
            </a:r>
            <a:r>
              <a:rPr lang="en-GB" err="1"/>
              <a:t>ASN</a:t>
            </a:r>
            <a:r>
              <a:rPr lang="en-GB"/>
              <a:t> are more than 4 times higher than those with no </a:t>
            </a:r>
            <a:r>
              <a:rPr lang="en-GB" err="1"/>
              <a:t>ASN</a:t>
            </a:r>
            <a:endParaRPr lang="en-GB"/>
          </a:p>
        </p:txBody>
      </p:sp>
      <p:sp>
        <p:nvSpPr>
          <p:cNvPr id="4" name="Right Arrow 3"/>
          <p:cNvSpPr/>
          <p:nvPr/>
        </p:nvSpPr>
        <p:spPr>
          <a:xfrm>
            <a:off x="1423923" y="3906217"/>
            <a:ext cx="5097428" cy="226215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Exclusion rates are 6 times higher for those in the 20% most deprived areas</a:t>
            </a:r>
          </a:p>
        </p:txBody>
      </p:sp>
      <p:pic>
        <p:nvPicPr>
          <p:cNvPr id="5" name="Picture 4" descr="cover for 'Included, Engaged and Involved Part 2'">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597658" y="1673970"/>
            <a:ext cx="2852584" cy="358641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7"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8"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1893624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duotone>
              <a:schemeClr val="accent4">
                <a:shade val="45000"/>
                <a:satMod val="135000"/>
              </a:schemeClr>
              <a:prstClr val="white"/>
            </a:duotone>
            <a:extLst>
              <a:ext uri="{BEBA8EAE-BF5A-486C-A8C5-ECC9F3942E4B}">
                <a14:imgProps xmlns:a14="http://schemas.microsoft.com/office/drawing/2010/main">
                  <a14:imgLayer r:embed="rId4">
                    <a14:imgEffect>
                      <a14:backgroundRemoval t="3293" b="99820" l="2193" r="98418"/>
                    </a14:imgEffect>
                  </a14:imgLayer>
                </a14:imgProps>
              </a:ext>
              <a:ext uri="{28A0092B-C50C-407E-A947-70E740481C1C}">
                <a14:useLocalDpi xmlns:a14="http://schemas.microsoft.com/office/drawing/2010/main"/>
              </a:ext>
            </a:extLst>
          </a:blip>
          <a:srcRect/>
          <a:stretch>
            <a:fillRect/>
          </a:stretch>
        </p:blipFill>
        <p:spPr bwMode="auto">
          <a:xfrm rot="20635475">
            <a:off x="742232" y="875594"/>
            <a:ext cx="5760640" cy="38795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descr="Tesco denies pupil lunchtime discrimination at Edinburgh store"/>
          <p:cNvSpPr/>
          <p:nvPr/>
        </p:nvSpPr>
        <p:spPr>
          <a:xfrm rot="20741799">
            <a:off x="1336552" y="1563514"/>
            <a:ext cx="4572000" cy="2554545"/>
          </a:xfrm>
          <a:prstGeom prst="rect">
            <a:avLst/>
          </a:prstGeom>
        </p:spPr>
        <p:txBody>
          <a:bodyPr>
            <a:spAutoFit/>
          </a:bodyPr>
          <a:lstStyle/>
          <a:p>
            <a:pPr algn="ctr"/>
            <a:r>
              <a:rPr lang="en-GB" sz="4000" b="1" dirty="0">
                <a:latin typeface="Batang" panose="02030600000101010101" pitchFamily="18" charset="-127"/>
                <a:ea typeface="Batang" panose="02030600000101010101" pitchFamily="18" charset="-127"/>
              </a:rPr>
              <a:t>Tesco denies pupil lunchtime discrimination at Edinburgh store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pic>
        <p:nvPicPr>
          <p:cNvPr id="3" name="Picture 2" descr="School children outside Tesco"/>
          <p:cNvPicPr/>
          <p:nvPr/>
        </p:nvPicPr>
        <p:blipFill>
          <a:blip r:embed="rId6">
            <a:extLst>
              <a:ext uri="{28A0092B-C50C-407E-A947-70E740481C1C}">
                <a14:useLocalDpi xmlns:a14="http://schemas.microsoft.com/office/drawing/2010/main"/>
              </a:ext>
            </a:extLst>
          </a:blip>
          <a:srcRect/>
          <a:stretch>
            <a:fillRect/>
          </a:stretch>
        </p:blipFill>
        <p:spPr bwMode="auto">
          <a:xfrm>
            <a:off x="6222911" y="788558"/>
            <a:ext cx="4284984" cy="4104456"/>
          </a:xfrm>
          <a:prstGeom prst="rect">
            <a:avLst/>
          </a:prstGeom>
          <a:noFill/>
          <a:ln>
            <a:noFill/>
          </a:ln>
        </p:spPr>
      </p:pic>
      <p:sp>
        <p:nvSpPr>
          <p:cNvPr id="7"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8"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72411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3" name="object 4">
            <a:extLst>
              <a:ext uri="{C183D7F6-B498-43B3-948B-1728B52AA6E4}">
                <adec:decorative xmlns:adec="http://schemas.microsoft.com/office/drawing/2017/decorative" val="1"/>
              </a:ext>
            </a:extLst>
          </p:cNvPr>
          <p:cNvSpPr/>
          <p:nvPr/>
        </p:nvSpPr>
        <p:spPr>
          <a:xfrm>
            <a:off x="536993" y="-472309"/>
            <a:ext cx="7472855" cy="696835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800"/>
          </a:p>
        </p:txBody>
      </p:sp>
      <p:sp>
        <p:nvSpPr>
          <p:cNvPr id="5" name="TextBox 4"/>
          <p:cNvSpPr txBox="1"/>
          <p:nvPr/>
        </p:nvSpPr>
        <p:spPr>
          <a:xfrm rot="21091491">
            <a:off x="1200410" y="1590160"/>
            <a:ext cx="6146022" cy="3323987"/>
          </a:xfrm>
          <a:prstGeom prst="rect">
            <a:avLst/>
          </a:prstGeom>
          <a:noFill/>
        </p:spPr>
        <p:txBody>
          <a:bodyPr wrap="square" rtlCol="0">
            <a:spAutoFit/>
          </a:bodyPr>
          <a:lstStyle/>
          <a:p>
            <a:pPr algn="ctr"/>
            <a:r>
              <a:rPr lang="en-GB" sz="3200" dirty="0"/>
              <a:t>Scotland’s children’s commissioner has condemned </a:t>
            </a:r>
            <a:r>
              <a:rPr lang="en-GB" sz="3200" dirty="0" err="1"/>
              <a:t>Scotrail</a:t>
            </a:r>
            <a:r>
              <a:rPr lang="en-GB" sz="3200" dirty="0"/>
              <a:t> for installing a sound device to deter young people from gathering at a train station in South Lanarkshire</a:t>
            </a:r>
          </a:p>
          <a:p>
            <a:endParaRPr lang="en-GB" dirty="0"/>
          </a:p>
        </p:txBody>
      </p:sp>
      <p:pic>
        <p:nvPicPr>
          <p:cNvPr id="6" name="Picture 5" descr="Hamilton Central Train Station"/>
          <p:cNvPicPr/>
          <p:nvPr/>
        </p:nvPicPr>
        <p:blipFill>
          <a:blip r:embed="rId5" cstate="email">
            <a:extLst>
              <a:ext uri="{28A0092B-C50C-407E-A947-70E740481C1C}">
                <a14:useLocalDpi xmlns:a14="http://schemas.microsoft.com/office/drawing/2010/main"/>
              </a:ext>
            </a:extLst>
          </a:blip>
          <a:srcRect/>
          <a:stretch>
            <a:fillRect/>
          </a:stretch>
        </p:blipFill>
        <p:spPr bwMode="auto">
          <a:xfrm>
            <a:off x="8265290" y="1401510"/>
            <a:ext cx="3428058" cy="3220720"/>
          </a:xfrm>
          <a:prstGeom prst="rect">
            <a:avLst/>
          </a:prstGeom>
          <a:noFill/>
          <a:ln>
            <a:noFill/>
          </a:ln>
        </p:spPr>
      </p:pic>
      <p:sp>
        <p:nvSpPr>
          <p:cNvPr id="8"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9"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1349886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Film – The Journey</a:t>
            </a:r>
          </a:p>
        </p:txBody>
      </p:sp>
      <p:pic>
        <p:nvPicPr>
          <p:cNvPr id="8" name="Content Placeholder 4">
            <a:extLs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916048" y="1824099"/>
            <a:ext cx="4359904" cy="3260225"/>
          </a:xfrm>
        </p:spPr>
      </p:pic>
      <p:sp>
        <p:nvSpPr>
          <p:cNvPr id="9" name="TextBox 8"/>
          <p:cNvSpPr txBox="1"/>
          <p:nvPr/>
        </p:nvSpPr>
        <p:spPr>
          <a:xfrm>
            <a:off x="3993063" y="5186829"/>
            <a:ext cx="4282889" cy="646331"/>
          </a:xfrm>
          <a:prstGeom prst="rect">
            <a:avLst/>
          </a:prstGeom>
          <a:noFill/>
        </p:spPr>
        <p:txBody>
          <a:bodyPr wrap="square" rtlCol="0">
            <a:spAutoFit/>
          </a:bodyPr>
          <a:lstStyle/>
          <a:p>
            <a:pPr algn="ctr"/>
            <a:r>
              <a:rPr lang="en-GB" b="1" dirty="0">
                <a:hlinkClick r:id="rId4"/>
              </a:rPr>
              <a:t>View video on ES YouTube channel:  https://youtu.be/gc1bc_XQ0TI</a:t>
            </a:r>
            <a:endParaRPr lang="en-GB" b="1"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6"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7"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388843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Recognising Children's Rights – Discussion</a:t>
            </a:r>
          </a:p>
        </p:txBody>
      </p:sp>
      <p:sp>
        <p:nvSpPr>
          <p:cNvPr id="3" name="Content Placeholder 2"/>
          <p:cNvSpPr>
            <a:spLocks noGrp="1"/>
          </p:cNvSpPr>
          <p:nvPr>
            <p:ph idx="1"/>
          </p:nvPr>
        </p:nvSpPr>
        <p:spPr/>
        <p:txBody>
          <a:bodyPr>
            <a:normAutofit/>
          </a:bodyPr>
          <a:lstStyle/>
          <a:p>
            <a:pPr marL="0" indent="0">
              <a:buNone/>
            </a:pPr>
            <a:r>
              <a:rPr lang="en-GB" sz="3200" dirty="0"/>
              <a:t>In small groups discuss some of the images:</a:t>
            </a:r>
          </a:p>
          <a:p>
            <a:pPr marL="0" indent="0">
              <a:buNone/>
            </a:pPr>
            <a:endParaRPr lang="en-GB" sz="3200" dirty="0"/>
          </a:p>
          <a:p>
            <a:pPr>
              <a:buFont typeface="Wingdings" panose="05000000000000000000" pitchFamily="2" charset="2"/>
              <a:buChar char="Ø"/>
            </a:pPr>
            <a:r>
              <a:rPr lang="en-GB" sz="3200" dirty="0"/>
              <a:t> Which ones were most thought provoking and why?</a:t>
            </a:r>
          </a:p>
          <a:p>
            <a:pPr>
              <a:buFont typeface="Wingdings" panose="05000000000000000000" pitchFamily="2" charset="2"/>
              <a:buChar char="Ø"/>
            </a:pPr>
            <a:r>
              <a:rPr lang="en-GB" sz="3200" dirty="0"/>
              <a:t> How could these be used as a teaching stimulus?</a:t>
            </a:r>
            <a:br>
              <a:rPr lang="en-GB" sz="3200" dirty="0"/>
            </a:br>
            <a:endParaRPr lang="en-GB" sz="30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5"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6"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83550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52" y="221705"/>
            <a:ext cx="7703023" cy="982706"/>
          </a:xfrm>
        </p:spPr>
        <p:txBody>
          <a:bodyPr>
            <a:normAutofit fontScale="90000"/>
          </a:bodyPr>
          <a:lstStyle/>
          <a:p>
            <a:r>
              <a:rPr lang="en-GB" b="1" dirty="0"/>
              <a:t>What infringements of children’s rights can you think of?</a:t>
            </a:r>
          </a:p>
        </p:txBody>
      </p:sp>
      <p:pic>
        <p:nvPicPr>
          <p:cNvPr id="12" name="Content Placeholder 11">
            <a:extLst>
              <a:ext uri="{C183D7F6-B498-43B3-948B-1728B52AA6E4}">
                <adec:decorative xmlns:adec="http://schemas.microsoft.com/office/drawing/2017/decorative" val="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83752" y="1577975"/>
            <a:ext cx="2477845" cy="4351338"/>
          </a:xfrm>
          <a:prstGeom prst="rect">
            <a:avLst/>
          </a:prstGeom>
        </p:spPr>
      </p:pic>
      <p:sp>
        <p:nvSpPr>
          <p:cNvPr id="13" name="Rectangle 12"/>
          <p:cNvSpPr/>
          <p:nvPr/>
        </p:nvSpPr>
        <p:spPr>
          <a:xfrm>
            <a:off x="1094450" y="2414108"/>
            <a:ext cx="1856448"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rPr>
              <a:t>If you have a smartphone, please go to</a:t>
            </a:r>
          </a:p>
        </p:txBody>
      </p:sp>
      <p:sp>
        <p:nvSpPr>
          <p:cNvPr id="14" name="Title 1"/>
          <p:cNvSpPr txBox="1">
            <a:spLocks/>
          </p:cNvSpPr>
          <p:nvPr/>
        </p:nvSpPr>
        <p:spPr bwMode="auto">
          <a:xfrm>
            <a:off x="1046487" y="3214774"/>
            <a:ext cx="1952371" cy="6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a:ln>
                  <a:noFill/>
                </a:ln>
                <a:solidFill>
                  <a:srgbClr val="00ABB5"/>
                </a:solidFill>
                <a:effectLst/>
                <a:uLnTx/>
                <a:uFillTx/>
                <a:latin typeface="Calibri Light" panose="020F0302020204030204"/>
                <a:ea typeface="+mj-ea"/>
                <a:cs typeface="+mj-cs"/>
                <a:hlinkClick r:id="rId4"/>
              </a:rPr>
              <a:t>www.menti.com</a:t>
            </a:r>
            <a:endParaRPr kumimoji="0" lang="en-GB" sz="2000" b="1" i="0" u="none" strike="noStrike" kern="0" cap="none" spc="0" normalizeH="0" baseline="0" noProof="0" dirty="0">
              <a:ln>
                <a:noFill/>
              </a:ln>
              <a:solidFill>
                <a:srgbClr val="00ABB5"/>
              </a:solidFill>
              <a:effectLst/>
              <a:uLnTx/>
              <a:uFillTx/>
              <a:latin typeface="Calibri Light" panose="020F0302020204030204"/>
              <a:ea typeface="+mj-ea"/>
              <a:cs typeface="+mj-cs"/>
            </a:endParaRPr>
          </a:p>
        </p:txBody>
      </p:sp>
      <p:sp>
        <p:nvSpPr>
          <p:cNvPr id="15" name="Content Placeholder 2"/>
          <p:cNvSpPr txBox="1">
            <a:spLocks/>
          </p:cNvSpPr>
          <p:nvPr/>
        </p:nvSpPr>
        <p:spPr>
          <a:xfrm>
            <a:off x="1291501" y="3882816"/>
            <a:ext cx="1462345" cy="11902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Use the code:</a:t>
            </a:r>
          </a:p>
          <a:p>
            <a:pPr marL="0" lvl="0" indent="0" algn="ctr">
              <a:buNone/>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ounded Rectangular Callout 17"/>
          <p:cNvSpPr/>
          <p:nvPr/>
        </p:nvSpPr>
        <p:spPr>
          <a:xfrm>
            <a:off x="3854040" y="1390383"/>
            <a:ext cx="3899732" cy="441305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GB" sz="2400" b="1" dirty="0">
                <a:solidFill>
                  <a:prstClr val="black"/>
                </a:solidFill>
              </a:rPr>
              <a:t>In the school or community</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this will be used to create a bank of anonymous statements</a:t>
            </a:r>
          </a:p>
          <a:p>
            <a:pPr lvl="0" algn="ctr"/>
            <a:endParaRPr lang="en-GB" sz="2400" b="1" dirty="0">
              <a:solidFill>
                <a:prstClr val="black"/>
              </a:solidFill>
              <a:latin typeface="Calibri" panose="020F0502020204030204"/>
            </a:endParaRPr>
          </a:p>
          <a:p>
            <a:pPr algn="ctr"/>
            <a:r>
              <a:rPr lang="en-GB" sz="2400" b="1" dirty="0">
                <a:solidFill>
                  <a:prstClr val="black"/>
                </a:solidFill>
              </a:rPr>
              <a:t>Or open a new browser using: </a:t>
            </a:r>
          </a:p>
          <a:p>
            <a:pPr algn="ctr"/>
            <a:r>
              <a:rPr lang="en-GB" sz="2400" i="1" dirty="0">
                <a:solidFill>
                  <a:schemeClr val="tx1"/>
                </a:solidFill>
              </a:rPr>
              <a:t>Insert link</a:t>
            </a:r>
            <a:endParaRPr kumimoji="0" lang="en-GB" sz="2400" i="1" strike="noStrike" kern="1200" cap="none" spc="0" normalizeH="0" baseline="0" noProof="0" dirty="0">
              <a:ln>
                <a:noFill/>
              </a:ln>
              <a:solidFill>
                <a:prstClr val="black"/>
              </a:solidFill>
              <a:effectLst/>
              <a:uLnTx/>
              <a:uFillTx/>
              <a:latin typeface="Calibri" panose="020F0502020204030204"/>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pic>
        <p:nvPicPr>
          <p:cNvPr id="19" name="Picture 18" descr="Mentimeter log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4295" y="457002"/>
            <a:ext cx="3321093" cy="590727"/>
          </a:xfrm>
          <a:prstGeom prst="rect">
            <a:avLst/>
          </a:prstGeom>
        </p:spPr>
      </p:pic>
      <p:sp>
        <p:nvSpPr>
          <p:cNvPr id="8"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9"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428523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369" y="221855"/>
            <a:ext cx="10515600" cy="1325563"/>
          </a:xfrm>
        </p:spPr>
        <p:txBody>
          <a:bodyPr/>
          <a:lstStyle/>
          <a:p>
            <a:r>
              <a:rPr lang="en-GB" b="1" dirty="0"/>
              <a:t>Recognising Children’s Rights Today</a:t>
            </a:r>
          </a:p>
        </p:txBody>
      </p:sp>
      <p:sp>
        <p:nvSpPr>
          <p:cNvPr id="2" name="Rounded Rectangular Callout 1"/>
          <p:cNvSpPr/>
          <p:nvPr/>
        </p:nvSpPr>
        <p:spPr>
          <a:xfrm>
            <a:off x="500061" y="1690688"/>
            <a:ext cx="7792735" cy="2124074"/>
          </a:xfrm>
          <a:prstGeom prst="wedgeRoundRectCallou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GB" sz="3000" dirty="0"/>
              <a:t>Can you think of </a:t>
            </a:r>
            <a:r>
              <a:rPr lang="en-GB" sz="3000"/>
              <a:t>some real-life examples </a:t>
            </a:r>
            <a:r>
              <a:rPr lang="en-GB" sz="3000" dirty="0"/>
              <a:t>either within school life or in the local community where children’s rights may still be infringed in some </a:t>
            </a:r>
            <a:r>
              <a:rPr lang="en-GB" sz="3000"/>
              <a:t>way? </a:t>
            </a:r>
            <a:endParaRPr lang="en-GB" sz="3000" dirty="0"/>
          </a:p>
        </p:txBody>
      </p:sp>
      <p:sp>
        <p:nvSpPr>
          <p:cNvPr id="8" name="Cloud Callout 7"/>
          <p:cNvSpPr/>
          <p:nvPr/>
        </p:nvSpPr>
        <p:spPr>
          <a:xfrm>
            <a:off x="8810627" y="401639"/>
            <a:ext cx="2786062" cy="14859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How are children supported and provided for?</a:t>
            </a:r>
          </a:p>
        </p:txBody>
      </p:sp>
      <p:sp>
        <p:nvSpPr>
          <p:cNvPr id="10" name="Cloud Callout 9"/>
          <p:cNvSpPr/>
          <p:nvPr/>
        </p:nvSpPr>
        <p:spPr>
          <a:xfrm>
            <a:off x="8582025" y="2206626"/>
            <a:ext cx="2786062" cy="14859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How are children protected?</a:t>
            </a:r>
          </a:p>
        </p:txBody>
      </p:sp>
      <p:sp>
        <p:nvSpPr>
          <p:cNvPr id="11" name="Cloud Callout 10"/>
          <p:cNvSpPr/>
          <p:nvPr/>
        </p:nvSpPr>
        <p:spPr>
          <a:xfrm>
            <a:off x="8049907" y="4104480"/>
            <a:ext cx="2786062" cy="14859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How are children participating in wider society?</a:t>
            </a:r>
          </a:p>
        </p:txBody>
      </p:sp>
      <p:sp>
        <p:nvSpPr>
          <p:cNvPr id="13" name="Rounded Rectangular Callout 12"/>
          <p:cNvSpPr/>
          <p:nvPr/>
        </p:nvSpPr>
        <p:spPr>
          <a:xfrm>
            <a:off x="1076322" y="4589863"/>
            <a:ext cx="6086478" cy="1202528"/>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000" dirty="0"/>
              <a:t>How might this right be restored?</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6"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7"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8536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Recognising Children’s rights today – A case study</a:t>
            </a:r>
          </a:p>
        </p:txBody>
      </p:sp>
      <p:sp>
        <p:nvSpPr>
          <p:cNvPr id="6" name="Rectangle 5"/>
          <p:cNvSpPr/>
          <p:nvPr/>
        </p:nvSpPr>
        <p:spPr>
          <a:xfrm>
            <a:off x="509751" y="2006662"/>
            <a:ext cx="5325341" cy="3391698"/>
          </a:xfrm>
          <a:prstGeom prst="rect">
            <a:avLst/>
          </a:prstGeom>
        </p:spPr>
        <p:txBody>
          <a:bodyPr wrap="square">
            <a:spAutoFit/>
          </a:bodyPr>
          <a:lstStyle/>
          <a:p>
            <a:pPr lvl="0" fontAlgn="base">
              <a:spcBef>
                <a:spcPct val="20000"/>
              </a:spcBef>
              <a:spcAft>
                <a:spcPct val="0"/>
              </a:spcAft>
            </a:pPr>
            <a:r>
              <a:rPr lang="en-GB" sz="2800" kern="0" dirty="0">
                <a:solidFill>
                  <a:srgbClr val="000000"/>
                </a:solidFill>
              </a:rPr>
              <a:t>Use your article summary sheets to help you.</a:t>
            </a:r>
          </a:p>
          <a:p>
            <a:pPr marL="457200" lvl="0" indent="-457200" fontAlgn="base">
              <a:spcBef>
                <a:spcPct val="20000"/>
              </a:spcBef>
              <a:spcAft>
                <a:spcPct val="0"/>
              </a:spcAft>
              <a:buFont typeface="Arial" pitchFamily="34" charset="0"/>
              <a:buChar char="•"/>
            </a:pPr>
            <a:r>
              <a:rPr lang="en-GB" sz="2400" kern="0" dirty="0">
                <a:solidFill>
                  <a:srgbClr val="000000"/>
                </a:solidFill>
              </a:rPr>
              <a:t>Watch film clip</a:t>
            </a:r>
          </a:p>
          <a:p>
            <a:pPr marL="457200" lvl="0" indent="-457200" fontAlgn="base">
              <a:spcBef>
                <a:spcPct val="20000"/>
              </a:spcBef>
              <a:spcAft>
                <a:spcPct val="0"/>
              </a:spcAft>
              <a:buFont typeface="Arial" pitchFamily="34" charset="0"/>
              <a:buChar char="•"/>
            </a:pPr>
            <a:r>
              <a:rPr lang="en-GB" sz="2400" kern="0" dirty="0">
                <a:solidFill>
                  <a:srgbClr val="000000"/>
                </a:solidFill>
              </a:rPr>
              <a:t>Identify which rights are engaged or are in jeopardy? </a:t>
            </a:r>
          </a:p>
          <a:p>
            <a:pPr marL="457200" lvl="0" indent="-457200" fontAlgn="base">
              <a:spcBef>
                <a:spcPct val="20000"/>
              </a:spcBef>
              <a:spcAft>
                <a:spcPct val="0"/>
              </a:spcAft>
              <a:buFont typeface="Arial" pitchFamily="34" charset="0"/>
              <a:buChar char="•"/>
            </a:pPr>
            <a:r>
              <a:rPr lang="en-GB" sz="2400" kern="0" dirty="0">
                <a:solidFill>
                  <a:srgbClr val="000000"/>
                </a:solidFill>
              </a:rPr>
              <a:t>Discuss what might a rights-based approach look like for this young person</a:t>
            </a:r>
          </a:p>
        </p:txBody>
      </p:sp>
      <p:pic>
        <p:nvPicPr>
          <p:cNvPr id="11" name="Content Placeholder 5" descr="Video still - A child sitting in a bed holding a teddy bea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17548" y="1801589"/>
            <a:ext cx="4288303" cy="3098783"/>
          </a:xfrm>
          <a:prstGeom prst="rect">
            <a:avLst/>
          </a:prstGeom>
        </p:spPr>
      </p:pic>
      <p:sp>
        <p:nvSpPr>
          <p:cNvPr id="10" name="Rectangle 9"/>
          <p:cNvSpPr/>
          <p:nvPr/>
        </p:nvSpPr>
        <p:spPr>
          <a:xfrm>
            <a:off x="7162800" y="4900372"/>
            <a:ext cx="4243051" cy="646331"/>
          </a:xfrm>
          <a:prstGeom prst="rect">
            <a:avLst/>
          </a:prstGeom>
        </p:spPr>
        <p:txBody>
          <a:bodyPr wrap="square">
            <a:spAutoFit/>
          </a:bodyPr>
          <a:lstStyle/>
          <a:p>
            <a:pPr algn="ctr"/>
            <a:r>
              <a:rPr lang="en-GB" b="1" dirty="0">
                <a:hlinkClick r:id="rId4"/>
              </a:rPr>
              <a:t>View video on ES YouTube channel:  https://youtu.be/3d1SJ8wnuNY</a:t>
            </a:r>
            <a:endParaRPr lang="en-GB" b="1"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8"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9"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164294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pPr algn="ctr"/>
            <a:r>
              <a:rPr lang="en-GB" b="1" dirty="0"/>
              <a:t>Protocols</a:t>
            </a:r>
            <a:endParaRPr lang="en-US" b="1" dirty="0"/>
          </a:p>
        </p:txBody>
      </p:sp>
      <p:sp>
        <p:nvSpPr>
          <p:cNvPr id="3" name="Content Placeholder 2"/>
          <p:cNvSpPr>
            <a:spLocks noGrp="1"/>
          </p:cNvSpPr>
          <p:nvPr>
            <p:ph idx="1"/>
          </p:nvPr>
        </p:nvSpPr>
        <p:spPr>
          <a:xfrm>
            <a:off x="1019510" y="1507437"/>
            <a:ext cx="10489318" cy="4042025"/>
          </a:xfrm>
        </p:spPr>
        <p:txBody>
          <a:bodyPr vert="horz" lIns="91440" tIns="45720" rIns="91440" bIns="45720" rtlCol="0" anchor="t">
            <a:normAutofit/>
          </a:bodyPr>
          <a:lstStyle/>
          <a:p>
            <a:pPr marL="0" indent="0">
              <a:buNone/>
            </a:pPr>
            <a:r>
              <a:rPr lang="en-GB" sz="2400" dirty="0">
                <a:ea typeface="+mn-lt"/>
                <a:cs typeface="+mn-lt"/>
              </a:rPr>
              <a:t>• Turn off your camera </a:t>
            </a:r>
            <a:endParaRPr lang="en-US" dirty="0"/>
          </a:p>
          <a:p>
            <a:pPr marL="0" indent="0">
              <a:buNone/>
            </a:pPr>
            <a:r>
              <a:rPr lang="en-GB" sz="2400" dirty="0">
                <a:ea typeface="+mn-lt"/>
                <a:cs typeface="+mn-lt"/>
              </a:rPr>
              <a:t>• Mute your microphone </a:t>
            </a:r>
            <a:endParaRPr lang="en-GB" dirty="0"/>
          </a:p>
          <a:p>
            <a:pPr marL="0" indent="0">
              <a:buNone/>
            </a:pPr>
            <a:r>
              <a:rPr lang="en-GB" sz="2400" dirty="0">
                <a:ea typeface="+mn-lt"/>
                <a:cs typeface="+mn-lt"/>
              </a:rPr>
              <a:t>• Post comments, questions and thoughts into the chat window </a:t>
            </a:r>
            <a:endParaRPr lang="en-GB" dirty="0"/>
          </a:p>
          <a:p>
            <a:pPr marL="0" indent="0">
              <a:buNone/>
            </a:pPr>
            <a:r>
              <a:rPr lang="en-GB" sz="2400" dirty="0">
                <a:ea typeface="+mn-lt"/>
                <a:cs typeface="+mn-lt"/>
              </a:rPr>
              <a:t>• The chat will be facilitated by one of our team</a:t>
            </a:r>
            <a:endParaRPr lang="en-GB" dirty="0"/>
          </a:p>
          <a:p>
            <a:pPr marL="0" indent="0">
              <a:buNone/>
            </a:pPr>
            <a:r>
              <a:rPr lang="en-GB" sz="2400" dirty="0">
                <a:ea typeface="+mn-lt"/>
                <a:cs typeface="+mn-lt"/>
              </a:rPr>
              <a:t>• If you would like to speak type SPEAK in chat window or use RAISE HAND facility</a:t>
            </a:r>
            <a:endParaRPr lang="en-GB" dirty="0"/>
          </a:p>
          <a:p>
            <a:pPr marL="0" indent="0">
              <a:buNone/>
            </a:pPr>
            <a:r>
              <a:rPr lang="en-GB" sz="2400" dirty="0">
                <a:ea typeface="+mn-lt"/>
                <a:cs typeface="+mn-lt"/>
              </a:rPr>
              <a:t>• The event will not be recorded</a:t>
            </a:r>
          </a:p>
          <a:p>
            <a:pPr marL="0" indent="0">
              <a:buNone/>
            </a:pPr>
            <a:r>
              <a:rPr lang="en-GB" sz="2400" b="1" dirty="0">
                <a:ea typeface="+mn-lt"/>
                <a:cs typeface="+mn-lt"/>
              </a:rPr>
              <a:t>Please introduce yourself in the chat!</a:t>
            </a:r>
            <a:endParaRPr lang="en-GB" b="1" dirty="0"/>
          </a:p>
          <a:p>
            <a:pPr marL="0" indent="0">
              <a:buNone/>
            </a:pPr>
            <a:endParaRPr lang="en-GB" sz="2400" dirty="0">
              <a:cs typeface="Calibri"/>
            </a:endParaRPr>
          </a:p>
          <a:p>
            <a:pPr marL="342900" indent="-342900">
              <a:buFont typeface="Arial" pitchFamily="34" charset="0"/>
              <a:buChar char="•"/>
            </a:pPr>
            <a:endParaRPr lang="en-GB" sz="2400" dirty="0"/>
          </a:p>
          <a:p>
            <a:pPr>
              <a:buClr>
                <a:srgbClr val="00ABB5"/>
              </a:buClr>
            </a:pPr>
            <a:endParaRPr lang="en-GB" b="1"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5"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6"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3110408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orizontal Scroll 7"/>
          <p:cNvSpPr/>
          <p:nvPr/>
        </p:nvSpPr>
        <p:spPr>
          <a:xfrm>
            <a:off x="838199" y="0"/>
            <a:ext cx="10691813" cy="6186488"/>
          </a:xfrm>
          <a:prstGeom prst="horizontalScroll">
            <a:avLst/>
          </a:prstGeom>
          <a:ln>
            <a:solidFill>
              <a:srgbClr val="92D050"/>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rtl="0"/>
            <a:r>
              <a:rPr lang="en-GB" sz="3200" kern="1200">
                <a:solidFill>
                  <a:schemeClr val="dk1"/>
                </a:solidFill>
                <a:latin typeface="Arial"/>
                <a:ea typeface="Arial"/>
                <a:cs typeface="Arial"/>
              </a:rPr>
              <a:t>The New Bill was passed at the Reconsideration Stage on the 7</a:t>
            </a:r>
            <a:r>
              <a:rPr lang="en-GB" sz="3200" kern="1200" baseline="30000">
                <a:solidFill>
                  <a:schemeClr val="dk1"/>
                </a:solidFill>
                <a:latin typeface="Arial"/>
                <a:ea typeface="Arial"/>
                <a:cs typeface="Arial"/>
              </a:rPr>
              <a:t>th</a:t>
            </a:r>
            <a:r>
              <a:rPr lang="en-GB" sz="3200" kern="1200">
                <a:solidFill>
                  <a:schemeClr val="dk1"/>
                </a:solidFill>
                <a:latin typeface="Arial"/>
                <a:ea typeface="Arial"/>
                <a:cs typeface="Arial"/>
              </a:rPr>
              <a:t> December – unanimous again.</a:t>
            </a:r>
          </a:p>
          <a:p>
            <a:pPr algn="ctr" rtl="0"/>
            <a:r>
              <a:rPr lang="en-GB" sz="3200" kern="1200" dirty="0">
                <a:solidFill>
                  <a:schemeClr val="dk1"/>
                </a:solidFill>
                <a:latin typeface="Arial"/>
                <a:ea typeface="Arial"/>
                <a:cs typeface="Arial"/>
              </a:rPr>
              <a:t>It received Royal Assent on 16</a:t>
            </a:r>
            <a:r>
              <a:rPr lang="en-GB" sz="3200" kern="1200" baseline="30000" dirty="0">
                <a:solidFill>
                  <a:schemeClr val="dk1"/>
                </a:solidFill>
                <a:latin typeface="Arial"/>
                <a:ea typeface="Arial"/>
                <a:cs typeface="Arial"/>
              </a:rPr>
              <a:t>th</a:t>
            </a:r>
            <a:r>
              <a:rPr lang="en-GB" sz="3200" kern="1200" dirty="0">
                <a:solidFill>
                  <a:schemeClr val="dk1"/>
                </a:solidFill>
                <a:latin typeface="Arial"/>
                <a:ea typeface="Arial"/>
                <a:cs typeface="Arial"/>
              </a:rPr>
              <a:t> January and commencement for most sections will be from 16</a:t>
            </a:r>
            <a:r>
              <a:rPr lang="en-GB" sz="3200" kern="1200" baseline="30000" dirty="0">
                <a:solidFill>
                  <a:schemeClr val="dk1"/>
                </a:solidFill>
                <a:latin typeface="Arial"/>
                <a:ea typeface="Arial"/>
                <a:cs typeface="Arial"/>
              </a:rPr>
              <a:t>th</a:t>
            </a:r>
            <a:r>
              <a:rPr lang="en-GB" sz="3200" kern="1200" dirty="0">
                <a:solidFill>
                  <a:schemeClr val="dk1"/>
                </a:solidFill>
                <a:latin typeface="Arial"/>
                <a:ea typeface="Arial"/>
                <a:cs typeface="Arial"/>
              </a:rPr>
              <a:t> July (some are earlier such as producing statutory guidance)</a:t>
            </a:r>
            <a:endParaRPr lang="en-GB" sz="2000" dirty="0">
              <a:ea typeface="Calibri"/>
              <a:cs typeface="Calibri"/>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16600"/>
            <a:ext cx="12192000" cy="1041399"/>
          </a:xfrm>
          <a:prstGeom prst="rect">
            <a:avLst/>
          </a:prstGeom>
        </p:spPr>
      </p:pic>
      <p:sp>
        <p:nvSpPr>
          <p:cNvPr id="4"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a:ln>
                <a:noFill/>
              </a:ln>
              <a:solidFill>
                <a:srgbClr val="595959"/>
              </a:solidFill>
              <a:effectLst/>
              <a:uLnTx/>
              <a:uFillTx/>
              <a:latin typeface="Arial"/>
              <a:ea typeface="ＭＳ 明朝"/>
              <a:cs typeface="Times New Roman"/>
            </a:endParaRPr>
          </a:p>
        </p:txBody>
      </p:sp>
      <p:sp>
        <p:nvSpPr>
          <p:cNvPr id="5"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a:solidFill>
                  <a:schemeClr val="bg1"/>
                </a:solidFill>
              </a:rPr>
              <a:t>Do luchd-ionnsachaidh na h-Alba, le luchd-foghlaim Alba </a:t>
            </a:r>
          </a:p>
        </p:txBody>
      </p:sp>
    </p:spTree>
    <p:extLst>
      <p:ext uri="{BB962C8B-B14F-4D97-AF65-F5344CB8AC3E}">
        <p14:creationId xmlns:p14="http://schemas.microsoft.com/office/powerpoint/2010/main" val="4158599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71" y="279538"/>
            <a:ext cx="10836972" cy="711200"/>
          </a:xfrm>
        </p:spPr>
        <p:txBody>
          <a:bodyPr/>
          <a:lstStyle/>
          <a:p>
            <a:r>
              <a:rPr lang="en-GB" b="1" dirty="0"/>
              <a:t>Policy, Guidance and self-evaluation</a:t>
            </a:r>
          </a:p>
        </p:txBody>
      </p:sp>
      <p:pic>
        <p:nvPicPr>
          <p:cNvPr id="7" name="Picture 4" descr="Image result for how good is our school 4">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70201" y="3968299"/>
            <a:ext cx="1471312" cy="20819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7" descr="GTCS logo">
            <a:extLst>
              <a:ext uri="{FF2B5EF4-FFF2-40B4-BE49-F238E27FC236}">
                <a16:creationId xmlns:a16="http://schemas.microsoft.com/office/drawing/2014/main" id="{EF7C47AF-4E8E-4E26-9776-E420A6A858C8}"/>
              </a:ext>
            </a:extLst>
          </p:cNvPr>
          <p:cNvPicPr>
            <a:picLocks noChangeAspect="1"/>
          </p:cNvPicPr>
          <p:nvPr/>
        </p:nvPicPr>
        <p:blipFill>
          <a:blip r:embed="rId5"/>
          <a:stretch>
            <a:fillRect/>
          </a:stretch>
        </p:blipFill>
        <p:spPr>
          <a:xfrm>
            <a:off x="356796" y="2469845"/>
            <a:ext cx="1400567" cy="1230405"/>
          </a:xfrm>
          <a:prstGeom prst="rect">
            <a:avLst/>
          </a:prstGeom>
        </p:spPr>
      </p:pic>
      <p:pic>
        <p:nvPicPr>
          <p:cNvPr id="16" name="Picture 15" descr="cover for Support for Learning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348049">
            <a:off x="377143" y="3825879"/>
            <a:ext cx="1405382" cy="2356323"/>
          </a:xfrm>
          <a:prstGeom prst="rect">
            <a:avLst/>
          </a:prstGeom>
        </p:spPr>
      </p:pic>
      <p:pic>
        <p:nvPicPr>
          <p:cNvPr id="4" name="Picture 3" descr="cover for 'Achieving Excellence and Equity'"/>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92549" y="874102"/>
            <a:ext cx="1344885" cy="1669915"/>
          </a:xfrm>
          <a:prstGeom prst="rect">
            <a:avLst/>
          </a:prstGeom>
        </p:spPr>
      </p:pic>
      <p:pic>
        <p:nvPicPr>
          <p:cNvPr id="9" name="Picture 3" descr="cover for 'How Good is OUR school'"/>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0936982">
            <a:off x="1983041" y="2831626"/>
            <a:ext cx="1524072" cy="2183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descr="CfE Wheel"/>
          <p:cNvPicPr/>
          <p:nvPr/>
        </p:nvPicPr>
        <p:blipFill>
          <a:blip r:embed="rId9" cstate="email">
            <a:extLst>
              <a:ext uri="{28A0092B-C50C-407E-A947-70E740481C1C}">
                <a14:useLocalDpi xmlns:a14="http://schemas.microsoft.com/office/drawing/2010/main"/>
              </a:ext>
            </a:extLst>
          </a:blip>
          <a:stretch>
            <a:fillRect/>
          </a:stretch>
        </p:blipFill>
        <p:spPr>
          <a:xfrm>
            <a:off x="3563665" y="1809763"/>
            <a:ext cx="1809750" cy="1650066"/>
          </a:xfrm>
          <a:prstGeom prst="rect">
            <a:avLst/>
          </a:prstGeom>
        </p:spPr>
      </p:pic>
      <p:pic>
        <p:nvPicPr>
          <p:cNvPr id="8" name="Picture 2" descr="cover for 'Learner Participation in Educational Settings'"/>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61642" y="4279663"/>
            <a:ext cx="2331721" cy="1686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descr="cover for 'Realising the Ambition'"/>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06818" y="1809763"/>
            <a:ext cx="2467594" cy="1703516"/>
          </a:xfrm>
          <a:prstGeom prst="rect">
            <a:avLst/>
          </a:prstGeom>
        </p:spPr>
      </p:pic>
      <p:pic>
        <p:nvPicPr>
          <p:cNvPr id="18" name="Picture 17" descr="CfE 4 principles graphic"/>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01630" y="3793012"/>
            <a:ext cx="2172782" cy="1551986"/>
          </a:xfrm>
          <a:prstGeom prst="rect">
            <a:avLst/>
          </a:prstGeom>
        </p:spPr>
      </p:pic>
      <p:pic>
        <p:nvPicPr>
          <p:cNvPr id="3" name="Picture 2" descr="cover for 'How Good is our CLD'"/>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383341" y="1063893"/>
            <a:ext cx="1975275" cy="2395936"/>
          </a:xfrm>
          <a:prstGeom prst="rect">
            <a:avLst/>
          </a:prstGeom>
        </p:spPr>
      </p:pic>
      <p:pic>
        <p:nvPicPr>
          <p:cNvPr id="15" name="Picture 14" descr="Cover for 'The Promise' "/>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1426661">
            <a:off x="9824475" y="2785282"/>
            <a:ext cx="1628600" cy="2874262"/>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13"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a:ln>
                <a:noFill/>
              </a:ln>
              <a:solidFill>
                <a:srgbClr val="595959"/>
              </a:solidFill>
              <a:effectLst/>
              <a:uLnTx/>
              <a:uFillTx/>
              <a:latin typeface="Arial"/>
              <a:ea typeface="ＭＳ 明朝"/>
              <a:cs typeface="Times New Roman"/>
            </a:endParaRPr>
          </a:p>
        </p:txBody>
      </p:sp>
      <p:sp>
        <p:nvSpPr>
          <p:cNvPr id="14"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a:solidFill>
                  <a:schemeClr val="bg1"/>
                </a:solidFill>
              </a:rPr>
              <a:t>Do luchd-ionnsachaidh na h-Alba, le luchd-foghlaim Alba </a:t>
            </a:r>
          </a:p>
        </p:txBody>
      </p:sp>
    </p:spTree>
    <p:extLst>
      <p:ext uri="{BB962C8B-B14F-4D97-AF65-F5344CB8AC3E}">
        <p14:creationId xmlns:p14="http://schemas.microsoft.com/office/powerpoint/2010/main" val="1343251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noGrp="1"/>
          </p:cNvSpPr>
          <p:nvPr>
            <p:ph type="title" idx="4294967295"/>
          </p:nvPr>
        </p:nvSpPr>
        <p:spPr>
          <a:xfrm>
            <a:off x="406912" y="6769"/>
            <a:ext cx="5813261" cy="1682137"/>
          </a:xfrm>
          <a:prstGeom prst="rect">
            <a:avLst/>
          </a:prstGeom>
          <a:noFill/>
          <a:ln>
            <a:noFill/>
            <a:prstDash/>
          </a:ln>
          <a:effectLst/>
        </p:spPr>
        <p:txBody>
          <a:bodyPr rot="0" spcFirstLastPara="1" vertOverflow="overflow" horzOverflow="overflow" vert="horz" wrap="square" lIns="121900" tIns="121900" rIns="121900" bIns="121900" numCol="1" spcCol="0" rtlCol="0" fromWordArt="0" anchor="b" anchorCtr="0" forceAA="0" compatLnSpc="1">
            <a:prstTxWarp prst="textNoShape">
              <a:avLst/>
            </a:prstTxWarp>
            <a:normAutofit fontScale="9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Arial"/>
              <a:buNone/>
              <a:tabLst/>
              <a:defRPr/>
            </a:pPr>
            <a:r>
              <a:rPr kumimoji="0" lang="en-GB" sz="6933" b="0" i="0" u="none" strike="noStrike" kern="1200" cap="none" spc="0" normalizeH="0" baseline="0" noProof="0" dirty="0">
                <a:ln>
                  <a:noFill/>
                </a:ln>
                <a:solidFill>
                  <a:srgbClr val="0070C0"/>
                </a:solidFill>
                <a:effectLst/>
                <a:uLnTx/>
                <a:uFillTx/>
                <a:latin typeface="Arial"/>
                <a:ea typeface="Arial"/>
                <a:cs typeface="Calibri Light"/>
                <a:sym typeface="Arial"/>
              </a:rPr>
              <a:t>How does it fit?</a:t>
            </a:r>
          </a:p>
        </p:txBody>
      </p:sp>
      <p:pic>
        <p:nvPicPr>
          <p:cNvPr id="8" name="Picture 7" descr="CfE 4 Principles graphic"/>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912" y="1992003"/>
            <a:ext cx="3879338" cy="2770954"/>
          </a:xfrm>
          <a:prstGeom prst="rect">
            <a:avLst/>
          </a:prstGeom>
        </p:spPr>
      </p:pic>
      <p:pic>
        <p:nvPicPr>
          <p:cNvPr id="10" name="Picture 9" descr="CfE 4 capacities graphic"/>
          <p:cNvPicPr/>
          <p:nvPr/>
        </p:nvPicPr>
        <p:blipFill rotWithShape="1">
          <a:blip r:embed="rId4" cstate="email">
            <a:extLst>
              <a:ext uri="{28A0092B-C50C-407E-A947-70E740481C1C}">
                <a14:useLocalDpi xmlns:a14="http://schemas.microsoft.com/office/drawing/2010/main"/>
              </a:ext>
            </a:extLst>
          </a:blip>
          <a:srcRect/>
          <a:stretch/>
        </p:blipFill>
        <p:spPr bwMode="auto">
          <a:xfrm>
            <a:off x="4438445" y="1572249"/>
            <a:ext cx="3563455" cy="3190708"/>
          </a:xfrm>
          <a:prstGeom prst="rect">
            <a:avLst/>
          </a:prstGeom>
          <a:ln>
            <a:noFill/>
          </a:ln>
          <a:extLst>
            <a:ext uri="{53640926-AAD7-44D8-BBD7-CCE9431645EC}">
              <a14:shadowObscured xmlns:a14="http://schemas.microsoft.com/office/drawing/2010/main"/>
            </a:ext>
          </a:extLst>
        </p:spPr>
      </p:pic>
      <p:sp>
        <p:nvSpPr>
          <p:cNvPr id="4" name="TextBox 3" descr="Learning, Teaching and Assessment text"/>
          <p:cNvSpPr txBox="1"/>
          <p:nvPr/>
        </p:nvSpPr>
        <p:spPr>
          <a:xfrm>
            <a:off x="6998373" y="2353189"/>
            <a:ext cx="412155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2">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17428" y="2205767"/>
            <a:ext cx="3411051" cy="6026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Opportunities for Personal Achievement tex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17428" y="2895296"/>
            <a:ext cx="3313930" cy="5854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ecision Making Groups tex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17428" y="3602038"/>
            <a:ext cx="3786583" cy="6689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Wider Community tex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17428" y="4418421"/>
            <a:ext cx="28575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011" y="5762000"/>
            <a:ext cx="12192000" cy="1041399"/>
          </a:xfrm>
          <a:prstGeom prst="rect">
            <a:avLst/>
          </a:prstGeom>
        </p:spPr>
      </p:pic>
      <p:sp>
        <p:nvSpPr>
          <p:cNvPr id="2" name="Rectangle 1"/>
          <p:cNvSpPr/>
          <p:nvPr/>
        </p:nvSpPr>
        <p:spPr>
          <a:xfrm>
            <a:off x="6570955" y="6434067"/>
            <a:ext cx="5908091" cy="369332"/>
          </a:xfrm>
          <a:prstGeom prst="rect">
            <a:avLst/>
          </a:prstGeom>
        </p:spPr>
        <p:txBody>
          <a:bodyPr wrap="none">
            <a:spAutoFit/>
          </a:bodyPr>
          <a:lstStyle/>
          <a:p>
            <a:pPr marR="259715" lvl="0" algn="r">
              <a:tabLst>
                <a:tab pos="3330575" algn="l"/>
              </a:tabLst>
              <a:defRPr/>
            </a:pPr>
            <a:r>
              <a:rPr lang="en-GB" b="1">
                <a:solidFill>
                  <a:prstClr val="white"/>
                </a:solidFill>
              </a:rPr>
              <a:t>Do </a:t>
            </a:r>
            <a:r>
              <a:rPr lang="en-GB" b="1" err="1">
                <a:solidFill>
                  <a:prstClr val="white"/>
                </a:solidFill>
              </a:rPr>
              <a:t>luchd-ionnsachaidh</a:t>
            </a:r>
            <a:r>
              <a:rPr lang="en-GB" b="1">
                <a:solidFill>
                  <a:prstClr val="white"/>
                </a:solidFill>
              </a:rPr>
              <a:t> </a:t>
            </a:r>
            <a:r>
              <a:rPr lang="en-GB" b="1" err="1">
                <a:solidFill>
                  <a:prstClr val="white"/>
                </a:solidFill>
              </a:rPr>
              <a:t>na</a:t>
            </a:r>
            <a:r>
              <a:rPr lang="en-GB" b="1">
                <a:solidFill>
                  <a:prstClr val="white"/>
                </a:solidFill>
              </a:rPr>
              <a:t> h-Alba, le </a:t>
            </a:r>
            <a:r>
              <a:rPr lang="en-GB" b="1" err="1">
                <a:solidFill>
                  <a:prstClr val="white"/>
                </a:solidFill>
              </a:rPr>
              <a:t>luchd-foghlaim</a:t>
            </a:r>
            <a:r>
              <a:rPr lang="en-GB" b="1">
                <a:solidFill>
                  <a:prstClr val="white"/>
                </a:solidFill>
              </a:rPr>
              <a:t> Alba </a:t>
            </a:r>
          </a:p>
        </p:txBody>
      </p:sp>
      <p:sp>
        <p:nvSpPr>
          <p:cNvPr id="7" name="Rectangle 6"/>
          <p:cNvSpPr/>
          <p:nvPr/>
        </p:nvSpPr>
        <p:spPr>
          <a:xfrm>
            <a:off x="6498563" y="6141217"/>
            <a:ext cx="5980483" cy="369332"/>
          </a:xfrm>
          <a:prstGeom prst="rect">
            <a:avLst/>
          </a:prstGeom>
        </p:spPr>
        <p:txBody>
          <a:bodyPr wrap="none">
            <a:spAutoFit/>
          </a:bodyPr>
          <a:lstStyle/>
          <a:p>
            <a:pPr marR="259715" lvl="0" algn="r">
              <a:spcAft>
                <a:spcPts val="600"/>
              </a:spcAft>
              <a:tabLst>
                <a:tab pos="3330575" algn="l"/>
              </a:tabLst>
              <a:defRPr/>
            </a:pPr>
            <a:r>
              <a:rPr lang="en-GB">
                <a:solidFill>
                  <a:srgbClr val="FFFFFF"/>
                </a:solidFill>
                <a:latin typeface="Arial Bold"/>
                <a:ea typeface="ＭＳ 明朝"/>
                <a:cs typeface="Times New Roman"/>
              </a:rPr>
              <a:t>For Scotland's learners, with Scotland's educators</a:t>
            </a:r>
            <a:endParaRPr lang="en-GB" sz="1600">
              <a:solidFill>
                <a:srgbClr val="595959"/>
              </a:solidFill>
              <a:latin typeface="Arial"/>
              <a:ea typeface="ＭＳ 明朝"/>
              <a:cs typeface="Times New Roman"/>
            </a:endParaRPr>
          </a:p>
        </p:txBody>
      </p:sp>
    </p:spTree>
    <p:extLst>
      <p:ext uri="{BB962C8B-B14F-4D97-AF65-F5344CB8AC3E}">
        <p14:creationId xmlns:p14="http://schemas.microsoft.com/office/powerpoint/2010/main" val="364687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14" y="200103"/>
            <a:ext cx="10836972" cy="711200"/>
          </a:xfrm>
        </p:spPr>
        <p:txBody>
          <a:bodyPr/>
          <a:lstStyle/>
          <a:p>
            <a:r>
              <a:rPr lang="en-GB" b="1" dirty="0" err="1"/>
              <a:t>UNCRC</a:t>
            </a:r>
            <a:r>
              <a:rPr lang="en-GB" b="1" dirty="0"/>
              <a:t> Articles and the Wellbeing Indicators </a:t>
            </a:r>
          </a:p>
        </p:txBody>
      </p:sp>
      <p:sp>
        <p:nvSpPr>
          <p:cNvPr id="3" name="TextBox 2"/>
          <p:cNvSpPr txBox="1"/>
          <p:nvPr/>
        </p:nvSpPr>
        <p:spPr>
          <a:xfrm>
            <a:off x="7506574" y="5256634"/>
            <a:ext cx="3522013" cy="646331"/>
          </a:xfrm>
          <a:prstGeom prst="rect">
            <a:avLst/>
          </a:prstGeom>
          <a:noFill/>
        </p:spPr>
        <p:txBody>
          <a:bodyPr wrap="square" rtlCol="0">
            <a:spAutoFit/>
          </a:bodyPr>
          <a:lstStyle/>
          <a:p>
            <a:pPr algn="ctr"/>
            <a:r>
              <a:rPr lang="en-GB" i="1" dirty="0">
                <a:solidFill>
                  <a:srgbClr val="000000"/>
                </a:solidFill>
              </a:rPr>
              <a:t>UNCRC: The Foundation of Getting it Right for Every Child</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pic>
        <p:nvPicPr>
          <p:cNvPr id="5" name="Picture 2" descr="cover for UNCRC Getting it Right for Every Chil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73744" y="1158953"/>
            <a:ext cx="2787675" cy="39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GIRFEC wheel"/>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1440" y="816067"/>
            <a:ext cx="5400000" cy="5400000"/>
          </a:xfrm>
          <a:prstGeom prst="rect">
            <a:avLst/>
          </a:prstGeom>
        </p:spPr>
      </p:pic>
      <p:sp>
        <p:nvSpPr>
          <p:cNvPr id="7"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8"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1966499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p:nvPr/>
        </p:nvSpPr>
        <p:spPr>
          <a:xfrm>
            <a:off x="1024670" y="665562"/>
            <a:ext cx="7803515" cy="5570756"/>
          </a:xfrm>
          <a:prstGeom prst="rect">
            <a:avLst/>
          </a:prstGeom>
        </p:spPr>
        <p:txBody>
          <a:bodyPr vert="horz" wrap="square" lIns="0" tIns="0" rIns="0" bIns="0" rtlCol="0">
            <a:spAutoFit/>
          </a:bodyPr>
          <a:lstStyle/>
          <a:p>
            <a:pPr marL="12700">
              <a:lnSpc>
                <a:spcPct val="100000"/>
              </a:lnSpc>
            </a:pPr>
            <a:r>
              <a:rPr sz="2400" spc="-5" dirty="0">
                <a:latin typeface="Arial"/>
                <a:cs typeface="Arial"/>
              </a:rPr>
              <a:t>Th</a:t>
            </a:r>
            <a:r>
              <a:rPr sz="2400" dirty="0">
                <a:latin typeface="Arial"/>
                <a:cs typeface="Arial"/>
              </a:rPr>
              <a:t>e C</a:t>
            </a:r>
            <a:r>
              <a:rPr sz="2400" spc="-10" dirty="0">
                <a:latin typeface="Arial"/>
                <a:cs typeface="Arial"/>
              </a:rPr>
              <a:t>h</a:t>
            </a:r>
            <a:r>
              <a:rPr sz="2400" dirty="0">
                <a:latin typeface="Arial"/>
                <a:cs typeface="Arial"/>
              </a:rPr>
              <a:t>i</a:t>
            </a:r>
            <a:r>
              <a:rPr sz="2400" spc="-10" dirty="0">
                <a:latin typeface="Arial"/>
                <a:cs typeface="Arial"/>
              </a:rPr>
              <a:t>l</a:t>
            </a:r>
            <a:r>
              <a:rPr sz="2400" dirty="0">
                <a:latin typeface="Arial"/>
                <a:cs typeface="Arial"/>
              </a:rPr>
              <a:t>dren</a:t>
            </a:r>
            <a:r>
              <a:rPr sz="2400" spc="30" dirty="0">
                <a:latin typeface="Arial"/>
                <a:cs typeface="Arial"/>
              </a:rPr>
              <a:t> </a:t>
            </a:r>
            <a:r>
              <a:rPr sz="2400" dirty="0">
                <a:latin typeface="Arial"/>
                <a:cs typeface="Arial"/>
              </a:rPr>
              <a:t>a</a:t>
            </a:r>
            <a:r>
              <a:rPr sz="2400" spc="-10" dirty="0">
                <a:latin typeface="Arial"/>
                <a:cs typeface="Arial"/>
              </a:rPr>
              <a:t>n</a:t>
            </a:r>
            <a:r>
              <a:rPr sz="2400" dirty="0">
                <a:latin typeface="Arial"/>
                <a:cs typeface="Arial"/>
              </a:rPr>
              <a:t>d</a:t>
            </a:r>
            <a:r>
              <a:rPr sz="2400" spc="10" dirty="0">
                <a:latin typeface="Arial"/>
                <a:cs typeface="Arial"/>
              </a:rPr>
              <a:t> </a:t>
            </a:r>
            <a:r>
              <a:rPr sz="2400" dirty="0">
                <a:latin typeface="Arial"/>
                <a:cs typeface="Arial"/>
              </a:rPr>
              <a:t>Y</a:t>
            </a:r>
            <a:r>
              <a:rPr sz="2400" spc="-10" dirty="0">
                <a:latin typeface="Arial"/>
                <a:cs typeface="Arial"/>
              </a:rPr>
              <a:t>o</a:t>
            </a:r>
            <a:r>
              <a:rPr sz="2400" dirty="0">
                <a:latin typeface="Arial"/>
                <a:cs typeface="Arial"/>
              </a:rPr>
              <a:t>u</a:t>
            </a:r>
            <a:r>
              <a:rPr sz="2400" spc="-10" dirty="0">
                <a:latin typeface="Arial"/>
                <a:cs typeface="Arial"/>
              </a:rPr>
              <a:t>n</a:t>
            </a:r>
            <a:r>
              <a:rPr sz="2400" dirty="0">
                <a:latin typeface="Arial"/>
                <a:cs typeface="Arial"/>
              </a:rPr>
              <a:t>g</a:t>
            </a:r>
            <a:r>
              <a:rPr sz="2400" spc="10" dirty="0">
                <a:latin typeface="Arial"/>
                <a:cs typeface="Arial"/>
              </a:rPr>
              <a:t> </a:t>
            </a:r>
            <a:r>
              <a:rPr sz="2400" dirty="0">
                <a:latin typeface="Arial"/>
                <a:cs typeface="Arial"/>
              </a:rPr>
              <a:t>P</a:t>
            </a:r>
            <a:r>
              <a:rPr sz="2400" spc="-10" dirty="0">
                <a:latin typeface="Arial"/>
                <a:cs typeface="Arial"/>
              </a:rPr>
              <a:t>e</a:t>
            </a:r>
            <a:r>
              <a:rPr sz="2400" dirty="0">
                <a:latin typeface="Arial"/>
                <a:cs typeface="Arial"/>
              </a:rPr>
              <a:t>o</a:t>
            </a:r>
            <a:r>
              <a:rPr sz="2400" spc="-10" dirty="0">
                <a:latin typeface="Arial"/>
                <a:cs typeface="Arial"/>
              </a:rPr>
              <a:t>p</a:t>
            </a:r>
            <a:r>
              <a:rPr sz="2400" dirty="0">
                <a:latin typeface="Arial"/>
                <a:cs typeface="Arial"/>
              </a:rPr>
              <a:t>l</a:t>
            </a:r>
            <a:r>
              <a:rPr sz="2400" spc="-10" dirty="0">
                <a:latin typeface="Arial"/>
                <a:cs typeface="Arial"/>
              </a:rPr>
              <a:t>e</a:t>
            </a:r>
            <a:r>
              <a:rPr sz="2400" dirty="0">
                <a:latin typeface="Arial"/>
                <a:cs typeface="Arial"/>
              </a:rPr>
              <a:t>'s</a:t>
            </a:r>
            <a:r>
              <a:rPr sz="2400" spc="30" dirty="0">
                <a:latin typeface="Arial"/>
                <a:cs typeface="Arial"/>
              </a:rPr>
              <a:t> </a:t>
            </a:r>
            <a:r>
              <a:rPr sz="2400" dirty="0">
                <a:latin typeface="Arial"/>
                <a:cs typeface="Arial"/>
              </a:rPr>
              <a:t>C</a:t>
            </a:r>
            <a:r>
              <a:rPr sz="2400" spc="-10" dirty="0">
                <a:latin typeface="Arial"/>
                <a:cs typeface="Arial"/>
              </a:rPr>
              <a:t>o</a:t>
            </a:r>
            <a:r>
              <a:rPr sz="2400" dirty="0">
                <a:latin typeface="Arial"/>
                <a:cs typeface="Arial"/>
              </a:rPr>
              <a:t>m</a:t>
            </a:r>
            <a:r>
              <a:rPr sz="2400" spc="5" dirty="0">
                <a:latin typeface="Arial"/>
                <a:cs typeface="Arial"/>
              </a:rPr>
              <a:t>m</a:t>
            </a:r>
            <a:r>
              <a:rPr sz="2400" dirty="0">
                <a:latin typeface="Arial"/>
                <a:cs typeface="Arial"/>
              </a:rPr>
              <a:t>is</a:t>
            </a:r>
            <a:r>
              <a:rPr sz="2400" spc="-10" dirty="0">
                <a:latin typeface="Arial"/>
                <a:cs typeface="Arial"/>
              </a:rPr>
              <a:t>s</a:t>
            </a:r>
            <a:r>
              <a:rPr sz="2400" dirty="0">
                <a:latin typeface="Arial"/>
                <a:cs typeface="Arial"/>
              </a:rPr>
              <a:t>i</a:t>
            </a:r>
            <a:r>
              <a:rPr sz="2400" spc="-10" dirty="0">
                <a:latin typeface="Arial"/>
                <a:cs typeface="Arial"/>
              </a:rPr>
              <a:t>o</a:t>
            </a:r>
            <a:r>
              <a:rPr sz="2400" dirty="0">
                <a:latin typeface="Arial"/>
                <a:cs typeface="Arial"/>
              </a:rPr>
              <a:t>n</a:t>
            </a:r>
            <a:r>
              <a:rPr sz="2400" spc="-10" dirty="0">
                <a:latin typeface="Arial"/>
                <a:cs typeface="Arial"/>
              </a:rPr>
              <a:t>e</a:t>
            </a:r>
            <a:r>
              <a:rPr sz="2400" dirty="0">
                <a:latin typeface="Arial"/>
                <a:cs typeface="Arial"/>
              </a:rPr>
              <a:t>r</a:t>
            </a:r>
          </a:p>
          <a:p>
            <a:pPr marL="12700">
              <a:lnSpc>
                <a:spcPct val="100000"/>
              </a:lnSpc>
              <a:spcBef>
                <a:spcPts val="575"/>
              </a:spcBef>
            </a:pPr>
            <a:r>
              <a:rPr lang="en-GB" sz="2400" dirty="0">
                <a:latin typeface="Arial"/>
                <a:cs typeface="Arial"/>
              </a:rPr>
              <a:t>for </a:t>
            </a:r>
            <a:r>
              <a:rPr sz="2400" dirty="0">
                <a:latin typeface="Arial"/>
                <a:cs typeface="Arial"/>
              </a:rPr>
              <a:t>Sc</a:t>
            </a:r>
            <a:r>
              <a:rPr sz="2400" spc="-10" dirty="0">
                <a:latin typeface="Arial"/>
                <a:cs typeface="Arial"/>
              </a:rPr>
              <a:t>o</a:t>
            </a:r>
            <a:r>
              <a:rPr sz="2400" dirty="0">
                <a:latin typeface="Arial"/>
                <a:cs typeface="Arial"/>
              </a:rPr>
              <a:t>tland</a:t>
            </a:r>
            <a:r>
              <a:rPr sz="2400" spc="10" dirty="0">
                <a:latin typeface="Arial"/>
                <a:cs typeface="Arial"/>
              </a:rPr>
              <a:t> </a:t>
            </a:r>
            <a:r>
              <a:rPr sz="2400" dirty="0">
                <a:latin typeface="Arial"/>
                <a:cs typeface="Arial"/>
              </a:rPr>
              <a:t>is Bruce</a:t>
            </a:r>
            <a:r>
              <a:rPr sz="2400" spc="5" dirty="0">
                <a:latin typeface="Arial"/>
                <a:cs typeface="Arial"/>
              </a:rPr>
              <a:t> </a:t>
            </a:r>
            <a:r>
              <a:rPr sz="2400" dirty="0">
                <a:latin typeface="Arial"/>
                <a:cs typeface="Arial"/>
              </a:rPr>
              <a:t>A</a:t>
            </a:r>
            <a:r>
              <a:rPr sz="2400" spc="-10" dirty="0">
                <a:latin typeface="Arial"/>
                <a:cs typeface="Arial"/>
              </a:rPr>
              <a:t>d</a:t>
            </a:r>
            <a:r>
              <a:rPr sz="2400" dirty="0">
                <a:latin typeface="Arial"/>
                <a:cs typeface="Arial"/>
              </a:rPr>
              <a:t>amson.</a:t>
            </a:r>
          </a:p>
          <a:p>
            <a:pPr marL="12700">
              <a:lnSpc>
                <a:spcPct val="100000"/>
              </a:lnSpc>
              <a:spcBef>
                <a:spcPts val="575"/>
              </a:spcBef>
            </a:pPr>
            <a:r>
              <a:rPr sz="2400" dirty="0">
                <a:latin typeface="Arial"/>
                <a:cs typeface="Arial"/>
              </a:rPr>
              <a:t>The</a:t>
            </a:r>
            <a:r>
              <a:rPr sz="2400" spc="-10" dirty="0">
                <a:latin typeface="Arial"/>
                <a:cs typeface="Arial"/>
              </a:rPr>
              <a:t> </a:t>
            </a:r>
            <a:r>
              <a:rPr sz="2400" dirty="0">
                <a:latin typeface="Arial"/>
                <a:cs typeface="Arial"/>
              </a:rPr>
              <a:t>chil</a:t>
            </a:r>
            <a:r>
              <a:rPr sz="2400" spc="-10" dirty="0">
                <a:latin typeface="Arial"/>
                <a:cs typeface="Arial"/>
              </a:rPr>
              <a:t>d</a:t>
            </a:r>
            <a:r>
              <a:rPr sz="2400" dirty="0">
                <a:latin typeface="Arial"/>
                <a:cs typeface="Arial"/>
              </a:rPr>
              <a:t>ren’s</a:t>
            </a:r>
            <a:r>
              <a:rPr sz="2400" spc="30" dirty="0">
                <a:latin typeface="Arial"/>
                <a:cs typeface="Arial"/>
              </a:rPr>
              <a:t> </a:t>
            </a:r>
            <a:r>
              <a:rPr sz="2400" dirty="0">
                <a:latin typeface="Arial"/>
                <a:cs typeface="Arial"/>
              </a:rPr>
              <a:t>commiss</a:t>
            </a:r>
            <a:r>
              <a:rPr sz="2400" spc="-10" dirty="0">
                <a:latin typeface="Arial"/>
                <a:cs typeface="Arial"/>
              </a:rPr>
              <a:t>i</a:t>
            </a:r>
            <a:r>
              <a:rPr sz="2400" dirty="0">
                <a:latin typeface="Arial"/>
                <a:cs typeface="Arial"/>
              </a:rPr>
              <a:t>on</a:t>
            </a:r>
            <a:r>
              <a:rPr sz="2400" spc="-10" dirty="0">
                <a:latin typeface="Arial"/>
                <a:cs typeface="Arial"/>
              </a:rPr>
              <a:t>e</a:t>
            </a:r>
            <a:r>
              <a:rPr sz="2400" dirty="0">
                <a:latin typeface="Arial"/>
                <a:cs typeface="Arial"/>
              </a:rPr>
              <a:t>r</a:t>
            </a:r>
            <a:r>
              <a:rPr sz="2400" spc="30" dirty="0">
                <a:latin typeface="Arial"/>
                <a:cs typeface="Arial"/>
              </a:rPr>
              <a:t> </a:t>
            </a:r>
            <a:r>
              <a:rPr sz="2400" dirty="0">
                <a:latin typeface="Arial"/>
                <a:cs typeface="Arial"/>
              </a:rPr>
              <a:t>can he</a:t>
            </a:r>
            <a:r>
              <a:rPr sz="2400" spc="-10" dirty="0">
                <a:latin typeface="Arial"/>
                <a:cs typeface="Arial"/>
              </a:rPr>
              <a:t>l</a:t>
            </a:r>
            <a:r>
              <a:rPr sz="2400" dirty="0">
                <a:latin typeface="Arial"/>
                <a:cs typeface="Arial"/>
              </a:rPr>
              <a:t>p</a:t>
            </a:r>
            <a:r>
              <a:rPr sz="2400" spc="10" dirty="0">
                <a:latin typeface="Arial"/>
                <a:cs typeface="Arial"/>
              </a:rPr>
              <a:t> </a:t>
            </a:r>
            <a:r>
              <a:rPr sz="2400" dirty="0">
                <a:latin typeface="Arial"/>
                <a:cs typeface="Arial"/>
              </a:rPr>
              <a:t>chi</a:t>
            </a:r>
            <a:r>
              <a:rPr sz="2400" spc="-15" dirty="0">
                <a:latin typeface="Arial"/>
                <a:cs typeface="Arial"/>
              </a:rPr>
              <a:t>l</a:t>
            </a:r>
            <a:r>
              <a:rPr sz="2400" dirty="0">
                <a:latin typeface="Arial"/>
                <a:cs typeface="Arial"/>
              </a:rPr>
              <a:t>dren</a:t>
            </a:r>
            <a:r>
              <a:rPr sz="2400" spc="35" dirty="0">
                <a:latin typeface="Arial"/>
                <a:cs typeface="Arial"/>
              </a:rPr>
              <a:t> </a:t>
            </a:r>
            <a:r>
              <a:rPr sz="2400" dirty="0">
                <a:latin typeface="Arial"/>
                <a:cs typeface="Arial"/>
              </a:rPr>
              <a:t>and</a:t>
            </a:r>
          </a:p>
          <a:p>
            <a:pPr marL="12700">
              <a:lnSpc>
                <a:spcPct val="100000"/>
              </a:lnSpc>
              <a:spcBef>
                <a:spcPts val="575"/>
              </a:spcBef>
            </a:pPr>
            <a:r>
              <a:rPr sz="2400" spc="-5" dirty="0">
                <a:latin typeface="Arial"/>
                <a:cs typeface="Arial"/>
              </a:rPr>
              <a:t>y</a:t>
            </a:r>
            <a:r>
              <a:rPr sz="2400" dirty="0">
                <a:latin typeface="Arial"/>
                <a:cs typeface="Arial"/>
              </a:rPr>
              <a:t>o</a:t>
            </a:r>
            <a:r>
              <a:rPr sz="2400" spc="-10" dirty="0">
                <a:latin typeface="Arial"/>
                <a:cs typeface="Arial"/>
              </a:rPr>
              <a:t>u</a:t>
            </a:r>
            <a:r>
              <a:rPr sz="2400" dirty="0">
                <a:latin typeface="Arial"/>
                <a:cs typeface="Arial"/>
              </a:rPr>
              <a:t>ng</a:t>
            </a:r>
            <a:r>
              <a:rPr sz="2400" spc="5" dirty="0">
                <a:latin typeface="Arial"/>
                <a:cs typeface="Arial"/>
              </a:rPr>
              <a:t> </a:t>
            </a:r>
            <a:r>
              <a:rPr sz="2400" dirty="0">
                <a:latin typeface="Arial"/>
                <a:cs typeface="Arial"/>
              </a:rPr>
              <a:t>p</a:t>
            </a:r>
            <a:r>
              <a:rPr sz="2400" spc="-10" dirty="0">
                <a:latin typeface="Arial"/>
                <a:cs typeface="Arial"/>
              </a:rPr>
              <a:t>e</a:t>
            </a:r>
            <a:r>
              <a:rPr sz="2400" dirty="0">
                <a:latin typeface="Arial"/>
                <a:cs typeface="Arial"/>
              </a:rPr>
              <a:t>o</a:t>
            </a:r>
            <a:r>
              <a:rPr sz="2400" spc="-10" dirty="0">
                <a:latin typeface="Arial"/>
                <a:cs typeface="Arial"/>
              </a:rPr>
              <a:t>p</a:t>
            </a:r>
            <a:r>
              <a:rPr sz="2400" dirty="0">
                <a:latin typeface="Arial"/>
                <a:cs typeface="Arial"/>
              </a:rPr>
              <a:t>le</a:t>
            </a:r>
            <a:r>
              <a:rPr sz="2400" spc="15" dirty="0">
                <a:latin typeface="Arial"/>
                <a:cs typeface="Arial"/>
              </a:rPr>
              <a:t> </a:t>
            </a:r>
            <a:r>
              <a:rPr sz="2400" dirty="0">
                <a:latin typeface="Arial"/>
                <a:cs typeface="Arial"/>
              </a:rPr>
              <a:t>to:</a:t>
            </a:r>
          </a:p>
          <a:p>
            <a:pPr marL="355600" indent="-342900">
              <a:lnSpc>
                <a:spcPct val="100000"/>
              </a:lnSpc>
              <a:spcBef>
                <a:spcPts val="740"/>
              </a:spcBef>
              <a:buFont typeface="Arial"/>
              <a:buChar char="•"/>
              <a:tabLst>
                <a:tab pos="355600" algn="l"/>
              </a:tabLst>
            </a:pPr>
            <a:r>
              <a:rPr sz="3200" b="1" dirty="0">
                <a:latin typeface="Arial"/>
                <a:cs typeface="Arial"/>
              </a:rPr>
              <a:t>Know</a:t>
            </a:r>
            <a:r>
              <a:rPr sz="3200" b="1" spc="-20" dirty="0">
                <a:latin typeface="Arial"/>
                <a:cs typeface="Arial"/>
              </a:rPr>
              <a:t> </a:t>
            </a:r>
            <a:r>
              <a:rPr sz="3200" b="1" dirty="0">
                <a:latin typeface="Arial"/>
                <a:cs typeface="Arial"/>
              </a:rPr>
              <a:t>their</a:t>
            </a:r>
            <a:r>
              <a:rPr sz="3200" b="1" spc="-20" dirty="0">
                <a:latin typeface="Arial"/>
                <a:cs typeface="Arial"/>
              </a:rPr>
              <a:t> </a:t>
            </a:r>
            <a:r>
              <a:rPr sz="3200" b="1" dirty="0">
                <a:latin typeface="Arial"/>
                <a:cs typeface="Arial"/>
              </a:rPr>
              <a:t>rights</a:t>
            </a:r>
            <a:endParaRPr sz="3200" dirty="0">
              <a:latin typeface="Arial"/>
              <a:cs typeface="Arial"/>
            </a:endParaRPr>
          </a:p>
          <a:p>
            <a:pPr marL="355600" indent="-342900">
              <a:lnSpc>
                <a:spcPct val="100000"/>
              </a:lnSpc>
              <a:spcBef>
                <a:spcPts val="765"/>
              </a:spcBef>
              <a:buFont typeface="Arial"/>
              <a:buChar char="•"/>
              <a:tabLst>
                <a:tab pos="355600" algn="l"/>
              </a:tabLst>
            </a:pPr>
            <a:r>
              <a:rPr sz="3200" b="1" dirty="0">
                <a:latin typeface="Arial"/>
                <a:cs typeface="Arial"/>
              </a:rPr>
              <a:t>Prot</a:t>
            </a:r>
            <a:r>
              <a:rPr sz="3200" b="1" spc="-15" dirty="0">
                <a:latin typeface="Arial"/>
                <a:cs typeface="Arial"/>
              </a:rPr>
              <a:t>e</a:t>
            </a:r>
            <a:r>
              <a:rPr sz="3200" b="1" dirty="0">
                <a:latin typeface="Arial"/>
                <a:cs typeface="Arial"/>
              </a:rPr>
              <a:t>ct</a:t>
            </a:r>
            <a:r>
              <a:rPr sz="3200" b="1" spc="-25" dirty="0">
                <a:latin typeface="Arial"/>
                <a:cs typeface="Arial"/>
              </a:rPr>
              <a:t> </a:t>
            </a:r>
            <a:r>
              <a:rPr sz="3200" b="1" dirty="0">
                <a:latin typeface="Arial"/>
                <a:cs typeface="Arial"/>
              </a:rPr>
              <a:t>the</a:t>
            </a:r>
            <a:r>
              <a:rPr sz="3200" b="1" spc="-15" dirty="0">
                <a:latin typeface="Arial"/>
                <a:cs typeface="Arial"/>
              </a:rPr>
              <a:t>i</a:t>
            </a:r>
            <a:r>
              <a:rPr sz="3200" b="1" dirty="0">
                <a:latin typeface="Arial"/>
                <a:cs typeface="Arial"/>
              </a:rPr>
              <a:t>r</a:t>
            </a:r>
            <a:r>
              <a:rPr sz="3200" b="1" spc="-10" dirty="0">
                <a:latin typeface="Arial"/>
                <a:cs typeface="Arial"/>
              </a:rPr>
              <a:t> </a:t>
            </a:r>
            <a:r>
              <a:rPr sz="3200" b="1" dirty="0">
                <a:latin typeface="Arial"/>
                <a:cs typeface="Arial"/>
              </a:rPr>
              <a:t>rights</a:t>
            </a:r>
            <a:endParaRPr sz="3200" dirty="0">
              <a:latin typeface="Arial"/>
              <a:cs typeface="Arial"/>
            </a:endParaRPr>
          </a:p>
          <a:p>
            <a:pPr marL="355600" indent="-342900">
              <a:lnSpc>
                <a:spcPct val="100000"/>
              </a:lnSpc>
              <a:spcBef>
                <a:spcPts val="770"/>
              </a:spcBef>
              <a:buFont typeface="Arial"/>
              <a:buChar char="•"/>
              <a:tabLst>
                <a:tab pos="355600" algn="l"/>
              </a:tabLst>
            </a:pPr>
            <a:r>
              <a:rPr sz="3200" b="1" dirty="0">
                <a:latin typeface="Arial"/>
                <a:cs typeface="Arial"/>
              </a:rPr>
              <a:t>Influ</a:t>
            </a:r>
            <a:r>
              <a:rPr sz="3200" b="1" spc="-15" dirty="0">
                <a:latin typeface="Arial"/>
                <a:cs typeface="Arial"/>
              </a:rPr>
              <a:t>e</a:t>
            </a:r>
            <a:r>
              <a:rPr sz="3200" b="1" dirty="0">
                <a:latin typeface="Arial"/>
                <a:cs typeface="Arial"/>
              </a:rPr>
              <a:t>nce</a:t>
            </a:r>
            <a:r>
              <a:rPr sz="3200" b="1" spc="-40" dirty="0">
                <a:latin typeface="Arial"/>
                <a:cs typeface="Arial"/>
              </a:rPr>
              <a:t> </a:t>
            </a:r>
            <a:r>
              <a:rPr sz="3200" b="1" dirty="0">
                <a:latin typeface="Arial"/>
                <a:cs typeface="Arial"/>
              </a:rPr>
              <a:t>ch</a:t>
            </a:r>
            <a:r>
              <a:rPr sz="3200" b="1" spc="-15" dirty="0">
                <a:latin typeface="Arial"/>
                <a:cs typeface="Arial"/>
              </a:rPr>
              <a:t>a</a:t>
            </a:r>
            <a:r>
              <a:rPr sz="3200" b="1" dirty="0">
                <a:latin typeface="Arial"/>
                <a:cs typeface="Arial"/>
              </a:rPr>
              <a:t>nge</a:t>
            </a:r>
            <a:endParaRPr sz="3200" dirty="0">
              <a:latin typeface="Arial"/>
              <a:cs typeface="Arial"/>
            </a:endParaRPr>
          </a:p>
          <a:p>
            <a:pPr>
              <a:lnSpc>
                <a:spcPct val="100000"/>
              </a:lnSpc>
              <a:spcBef>
                <a:spcPts val="8"/>
              </a:spcBef>
            </a:pPr>
            <a:endParaRPr sz="4600" dirty="0">
              <a:latin typeface="Times New Roman"/>
              <a:cs typeface="Times New Roman"/>
            </a:endParaRPr>
          </a:p>
          <a:p>
            <a:pPr marL="12700" marR="5080">
              <a:lnSpc>
                <a:spcPct val="100000"/>
              </a:lnSpc>
            </a:pPr>
            <a:r>
              <a:rPr sz="2800" spc="-5" dirty="0">
                <a:latin typeface="Arial"/>
                <a:cs typeface="Arial"/>
              </a:rPr>
              <a:t>They</a:t>
            </a:r>
            <a:r>
              <a:rPr sz="2800" spc="5" dirty="0">
                <a:latin typeface="Arial"/>
                <a:cs typeface="Arial"/>
              </a:rPr>
              <a:t> </a:t>
            </a:r>
            <a:r>
              <a:rPr sz="2800" spc="-5" dirty="0">
                <a:latin typeface="Arial"/>
                <a:cs typeface="Arial"/>
              </a:rPr>
              <a:t>a</a:t>
            </a:r>
            <a:r>
              <a:rPr sz="2800" dirty="0">
                <a:latin typeface="Arial"/>
                <a:cs typeface="Arial"/>
              </a:rPr>
              <a:t>l</a:t>
            </a:r>
            <a:r>
              <a:rPr sz="2800" spc="-5" dirty="0">
                <a:latin typeface="Arial"/>
                <a:cs typeface="Arial"/>
              </a:rPr>
              <a:t>so</a:t>
            </a:r>
            <a:r>
              <a:rPr sz="2800" spc="5" dirty="0">
                <a:latin typeface="Arial"/>
                <a:cs typeface="Arial"/>
              </a:rPr>
              <a:t> </a:t>
            </a:r>
            <a:r>
              <a:rPr sz="2800" spc="-5" dirty="0">
                <a:latin typeface="Arial"/>
                <a:cs typeface="Arial"/>
              </a:rPr>
              <a:t>d</a:t>
            </a:r>
            <a:r>
              <a:rPr sz="2800" spc="0" dirty="0">
                <a:latin typeface="Arial"/>
                <a:cs typeface="Arial"/>
              </a:rPr>
              <a:t>e</a:t>
            </a:r>
            <a:r>
              <a:rPr sz="2800" spc="-5" dirty="0">
                <a:latin typeface="Arial"/>
                <a:cs typeface="Arial"/>
              </a:rPr>
              <a:t>v</a:t>
            </a:r>
            <a:r>
              <a:rPr sz="2800" dirty="0">
                <a:latin typeface="Arial"/>
                <a:cs typeface="Arial"/>
              </a:rPr>
              <a:t>e</a:t>
            </a:r>
            <a:r>
              <a:rPr sz="2800" spc="-5" dirty="0">
                <a:latin typeface="Arial"/>
                <a:cs typeface="Arial"/>
              </a:rPr>
              <a:t>l</a:t>
            </a:r>
            <a:r>
              <a:rPr sz="2800" dirty="0">
                <a:latin typeface="Arial"/>
                <a:cs typeface="Arial"/>
              </a:rPr>
              <a:t>o</a:t>
            </a:r>
            <a:r>
              <a:rPr sz="2800" spc="-5" dirty="0">
                <a:latin typeface="Arial"/>
                <a:cs typeface="Arial"/>
              </a:rPr>
              <a:t>p</a:t>
            </a:r>
            <a:r>
              <a:rPr sz="2800" spc="15" dirty="0">
                <a:latin typeface="Arial"/>
                <a:cs typeface="Arial"/>
              </a:rPr>
              <a:t> </a:t>
            </a:r>
            <a:r>
              <a:rPr sz="2800" spc="-5" dirty="0">
                <a:latin typeface="Arial"/>
                <a:cs typeface="Arial"/>
              </a:rPr>
              <a:t>u</a:t>
            </a:r>
            <a:r>
              <a:rPr sz="2800" dirty="0">
                <a:latin typeface="Arial"/>
                <a:cs typeface="Arial"/>
              </a:rPr>
              <a:t>s</a:t>
            </a:r>
            <a:r>
              <a:rPr sz="2800" spc="-5" dirty="0">
                <a:latin typeface="Arial"/>
                <a:cs typeface="Arial"/>
              </a:rPr>
              <a:t>ef</a:t>
            </a:r>
            <a:r>
              <a:rPr sz="2800" spc="0" dirty="0">
                <a:latin typeface="Arial"/>
                <a:cs typeface="Arial"/>
              </a:rPr>
              <a:t>u</a:t>
            </a:r>
            <a:r>
              <a:rPr sz="2800" spc="-5" dirty="0">
                <a:latin typeface="Arial"/>
                <a:cs typeface="Arial"/>
              </a:rPr>
              <a:t>l re</a:t>
            </a:r>
            <a:r>
              <a:rPr sz="2800" dirty="0">
                <a:latin typeface="Arial"/>
                <a:cs typeface="Arial"/>
              </a:rPr>
              <a:t>s</a:t>
            </a:r>
            <a:r>
              <a:rPr sz="2800" spc="-5" dirty="0">
                <a:latin typeface="Arial"/>
                <a:cs typeface="Arial"/>
              </a:rPr>
              <a:t>e</a:t>
            </a:r>
            <a:r>
              <a:rPr sz="2800" dirty="0">
                <a:latin typeface="Arial"/>
                <a:cs typeface="Arial"/>
              </a:rPr>
              <a:t>a</a:t>
            </a:r>
            <a:r>
              <a:rPr sz="2800" spc="-5" dirty="0">
                <a:latin typeface="Arial"/>
                <a:cs typeface="Arial"/>
              </a:rPr>
              <a:t>r</a:t>
            </a:r>
            <a:r>
              <a:rPr sz="2800" dirty="0">
                <a:latin typeface="Arial"/>
                <a:cs typeface="Arial"/>
              </a:rPr>
              <a:t>c</a:t>
            </a:r>
            <a:r>
              <a:rPr sz="2800" spc="-5" dirty="0">
                <a:latin typeface="Arial"/>
                <a:cs typeface="Arial"/>
              </a:rPr>
              <a:t>h </a:t>
            </a:r>
            <a:r>
              <a:rPr sz="2800" spc="0" dirty="0">
                <a:latin typeface="Arial"/>
                <a:cs typeface="Arial"/>
              </a:rPr>
              <a:t>a</a:t>
            </a:r>
            <a:r>
              <a:rPr sz="2800" spc="-5" dirty="0">
                <a:latin typeface="Arial"/>
                <a:cs typeface="Arial"/>
              </a:rPr>
              <a:t>nd</a:t>
            </a:r>
            <a:r>
              <a:rPr sz="2800" spc="5" dirty="0">
                <a:latin typeface="Arial"/>
                <a:cs typeface="Arial"/>
              </a:rPr>
              <a:t> </a:t>
            </a:r>
            <a:r>
              <a:rPr sz="2800" spc="-5" dirty="0">
                <a:latin typeface="Arial"/>
                <a:cs typeface="Arial"/>
              </a:rPr>
              <a:t>r</a:t>
            </a:r>
            <a:r>
              <a:rPr sz="2800" spc="0" dirty="0">
                <a:latin typeface="Arial"/>
                <a:cs typeface="Arial"/>
              </a:rPr>
              <a:t>e</a:t>
            </a:r>
            <a:r>
              <a:rPr sz="2800" spc="-5" dirty="0">
                <a:latin typeface="Arial"/>
                <a:cs typeface="Arial"/>
              </a:rPr>
              <a:t>s</a:t>
            </a:r>
            <a:r>
              <a:rPr sz="2800" dirty="0">
                <a:latin typeface="Arial"/>
                <a:cs typeface="Arial"/>
              </a:rPr>
              <a:t>o</a:t>
            </a:r>
            <a:r>
              <a:rPr sz="2800" spc="-5" dirty="0">
                <a:latin typeface="Arial"/>
                <a:cs typeface="Arial"/>
              </a:rPr>
              <a:t>u</a:t>
            </a:r>
            <a:r>
              <a:rPr sz="2800" dirty="0">
                <a:latin typeface="Arial"/>
                <a:cs typeface="Arial"/>
              </a:rPr>
              <a:t>r</a:t>
            </a:r>
            <a:r>
              <a:rPr sz="2800" spc="-5" dirty="0">
                <a:latin typeface="Arial"/>
                <a:cs typeface="Arial"/>
              </a:rPr>
              <a:t>c</a:t>
            </a:r>
            <a:r>
              <a:rPr sz="2800" dirty="0">
                <a:latin typeface="Arial"/>
                <a:cs typeface="Arial"/>
              </a:rPr>
              <a:t>e</a:t>
            </a:r>
            <a:r>
              <a:rPr sz="2800" spc="-5" dirty="0">
                <a:latin typeface="Arial"/>
                <a:cs typeface="Arial"/>
              </a:rPr>
              <a:t>s to s</a:t>
            </a:r>
            <a:r>
              <a:rPr sz="2800" dirty="0">
                <a:latin typeface="Arial"/>
                <a:cs typeface="Arial"/>
              </a:rPr>
              <a:t>u</a:t>
            </a:r>
            <a:r>
              <a:rPr sz="2800" spc="-5" dirty="0">
                <a:latin typeface="Arial"/>
                <a:cs typeface="Arial"/>
              </a:rPr>
              <a:t>p</a:t>
            </a:r>
            <a:r>
              <a:rPr sz="2800" dirty="0">
                <a:latin typeface="Arial"/>
                <a:cs typeface="Arial"/>
              </a:rPr>
              <a:t>p</a:t>
            </a:r>
            <a:r>
              <a:rPr sz="2800" spc="-5" dirty="0">
                <a:latin typeface="Arial"/>
                <a:cs typeface="Arial"/>
              </a:rPr>
              <a:t>o</a:t>
            </a:r>
            <a:r>
              <a:rPr sz="2800" dirty="0">
                <a:latin typeface="Arial"/>
                <a:cs typeface="Arial"/>
              </a:rPr>
              <a:t>r</a:t>
            </a:r>
            <a:r>
              <a:rPr sz="2800" spc="-5" dirty="0">
                <a:latin typeface="Arial"/>
                <a:cs typeface="Arial"/>
              </a:rPr>
              <a:t>t </a:t>
            </a:r>
            <a:r>
              <a:rPr sz="2800" dirty="0">
                <a:latin typeface="Arial"/>
                <a:cs typeface="Arial"/>
              </a:rPr>
              <a:t>c</a:t>
            </a:r>
            <a:r>
              <a:rPr sz="2800" spc="-5" dirty="0">
                <a:latin typeface="Arial"/>
                <a:cs typeface="Arial"/>
              </a:rPr>
              <a:t>h</a:t>
            </a:r>
            <a:r>
              <a:rPr sz="2800" dirty="0">
                <a:latin typeface="Arial"/>
                <a:cs typeface="Arial"/>
              </a:rPr>
              <a:t>i</a:t>
            </a:r>
            <a:r>
              <a:rPr sz="2800" spc="-5" dirty="0">
                <a:latin typeface="Arial"/>
                <a:cs typeface="Arial"/>
              </a:rPr>
              <a:t>l</a:t>
            </a:r>
            <a:r>
              <a:rPr sz="2800" dirty="0">
                <a:latin typeface="Arial"/>
                <a:cs typeface="Arial"/>
              </a:rPr>
              <a:t>d</a:t>
            </a:r>
            <a:r>
              <a:rPr sz="2800" spc="-5" dirty="0">
                <a:latin typeface="Arial"/>
                <a:cs typeface="Arial"/>
              </a:rPr>
              <a:t>r</a:t>
            </a:r>
            <a:r>
              <a:rPr sz="2800" dirty="0">
                <a:latin typeface="Arial"/>
                <a:cs typeface="Arial"/>
              </a:rPr>
              <a:t>e</a:t>
            </a:r>
            <a:r>
              <a:rPr sz="2800" spc="-5" dirty="0">
                <a:latin typeface="Arial"/>
                <a:cs typeface="Arial"/>
              </a:rPr>
              <a:t>n</a:t>
            </a:r>
            <a:r>
              <a:rPr sz="2800" dirty="0">
                <a:latin typeface="Arial"/>
                <a:cs typeface="Arial"/>
              </a:rPr>
              <a:t>’</a:t>
            </a:r>
            <a:r>
              <a:rPr sz="2800" spc="-5" dirty="0">
                <a:latin typeface="Arial"/>
                <a:cs typeface="Arial"/>
              </a:rPr>
              <a:t>s</a:t>
            </a:r>
            <a:r>
              <a:rPr sz="2800" dirty="0">
                <a:latin typeface="Arial"/>
                <a:cs typeface="Arial"/>
              </a:rPr>
              <a:t> </a:t>
            </a:r>
            <a:r>
              <a:rPr sz="2800" spc="-5" dirty="0">
                <a:latin typeface="Arial"/>
                <a:cs typeface="Arial"/>
              </a:rPr>
              <a:t>ri</a:t>
            </a:r>
            <a:r>
              <a:rPr sz="2800" spc="0" dirty="0">
                <a:latin typeface="Arial"/>
                <a:cs typeface="Arial"/>
              </a:rPr>
              <a:t>g</a:t>
            </a:r>
            <a:r>
              <a:rPr sz="2800" spc="-5" dirty="0">
                <a:latin typeface="Arial"/>
                <a:cs typeface="Arial"/>
              </a:rPr>
              <a:t>hts</a:t>
            </a:r>
            <a:endParaRPr sz="2800" dirty="0">
              <a:latin typeface="Arial"/>
              <a:cs typeface="Arial"/>
            </a:endParaRPr>
          </a:p>
          <a:p>
            <a:pPr marL="12700">
              <a:lnSpc>
                <a:spcPct val="100000"/>
              </a:lnSpc>
              <a:spcBef>
                <a:spcPts val="670"/>
              </a:spcBef>
            </a:pPr>
            <a:r>
              <a:rPr sz="2800" u="heavy" spc="-5" dirty="0">
                <a:solidFill>
                  <a:srgbClr val="009999"/>
                </a:solidFill>
                <a:latin typeface="Arial"/>
                <a:cs typeface="Arial"/>
                <a:hlinkClick r:id="rId3"/>
              </a:rPr>
              <a:t>w</a:t>
            </a:r>
            <a:r>
              <a:rPr sz="2800" u="heavy" spc="-15" dirty="0">
                <a:solidFill>
                  <a:srgbClr val="009999"/>
                </a:solidFill>
                <a:latin typeface="Arial"/>
                <a:cs typeface="Arial"/>
                <a:hlinkClick r:id="rId3"/>
              </a:rPr>
              <a:t>w</a:t>
            </a:r>
            <a:r>
              <a:rPr sz="2800" u="heavy" spc="-5" dirty="0">
                <a:solidFill>
                  <a:srgbClr val="009999"/>
                </a:solidFill>
                <a:latin typeface="Arial"/>
                <a:cs typeface="Arial"/>
                <a:hlinkClick r:id="rId3"/>
              </a:rPr>
              <a:t>w.cy</a:t>
            </a:r>
            <a:r>
              <a:rPr sz="2800" u="heavy" dirty="0">
                <a:solidFill>
                  <a:srgbClr val="009999"/>
                </a:solidFill>
                <a:latin typeface="Arial"/>
                <a:cs typeface="Arial"/>
                <a:hlinkClick r:id="rId3"/>
              </a:rPr>
              <a:t>p</a:t>
            </a:r>
            <a:r>
              <a:rPr sz="2800" u="heavy" spc="-5" dirty="0">
                <a:solidFill>
                  <a:srgbClr val="009999"/>
                </a:solidFill>
                <a:latin typeface="Arial"/>
                <a:cs typeface="Arial"/>
                <a:hlinkClick r:id="rId3"/>
              </a:rPr>
              <a:t>c</a:t>
            </a:r>
            <a:r>
              <a:rPr sz="2800" u="heavy" dirty="0">
                <a:solidFill>
                  <a:srgbClr val="009999"/>
                </a:solidFill>
                <a:latin typeface="Arial"/>
                <a:cs typeface="Arial"/>
                <a:hlinkClick r:id="rId3"/>
              </a:rPr>
              <a:t>s</a:t>
            </a:r>
            <a:r>
              <a:rPr sz="2800" u="heavy" spc="-5" dirty="0">
                <a:solidFill>
                  <a:srgbClr val="009999"/>
                </a:solidFill>
                <a:latin typeface="Arial"/>
                <a:cs typeface="Arial"/>
                <a:hlinkClick r:id="rId3"/>
              </a:rPr>
              <a:t>.o</a:t>
            </a:r>
            <a:r>
              <a:rPr sz="2800" u="heavy" dirty="0">
                <a:solidFill>
                  <a:srgbClr val="009999"/>
                </a:solidFill>
                <a:latin typeface="Arial"/>
                <a:cs typeface="Arial"/>
                <a:hlinkClick r:id="rId3"/>
              </a:rPr>
              <a:t>r</a:t>
            </a:r>
            <a:r>
              <a:rPr sz="2800" u="heavy" spc="-5" dirty="0">
                <a:solidFill>
                  <a:srgbClr val="009999"/>
                </a:solidFill>
                <a:latin typeface="Arial"/>
                <a:cs typeface="Arial"/>
                <a:hlinkClick r:id="rId3"/>
              </a:rPr>
              <a:t>g.</a:t>
            </a:r>
            <a:r>
              <a:rPr sz="2800" u="heavy" dirty="0">
                <a:solidFill>
                  <a:srgbClr val="009999"/>
                </a:solidFill>
                <a:latin typeface="Arial"/>
                <a:cs typeface="Arial"/>
                <a:hlinkClick r:id="rId3"/>
              </a:rPr>
              <a:t>u</a:t>
            </a:r>
            <a:r>
              <a:rPr sz="2800" u="heavy" spc="-5" dirty="0">
                <a:solidFill>
                  <a:srgbClr val="009999"/>
                </a:solidFill>
                <a:latin typeface="Arial"/>
                <a:cs typeface="Arial"/>
                <a:hlinkClick r:id="rId3"/>
              </a:rPr>
              <a:t>k</a:t>
            </a:r>
            <a:endParaRPr sz="2800" dirty="0">
              <a:latin typeface="Arial"/>
              <a:cs typeface="Arial"/>
            </a:endParaRPr>
          </a:p>
        </p:txBody>
      </p:sp>
      <p:sp>
        <p:nvSpPr>
          <p:cNvPr id="4" name="object 3" descr="Children and Young Peoples Commissioner Scotland logo"/>
          <p:cNvSpPr/>
          <p:nvPr/>
        </p:nvSpPr>
        <p:spPr>
          <a:xfrm>
            <a:off x="8457464" y="262811"/>
            <a:ext cx="2281428" cy="228142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6"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7"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3365158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Film – The Role of the Children and Young People’s Commissioner</a:t>
            </a:r>
          </a:p>
        </p:txBody>
      </p:sp>
      <p:pic>
        <p:nvPicPr>
          <p:cNvPr id="8" name="Content Placeholder 4" descr="Video still from Children and Young People’s Commissione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676491" y="1864453"/>
            <a:ext cx="6395534" cy="3722201"/>
          </a:xfr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9" name="TextBox 8"/>
          <p:cNvSpPr txBox="1"/>
          <p:nvPr/>
        </p:nvSpPr>
        <p:spPr>
          <a:xfrm>
            <a:off x="3732813" y="5586654"/>
            <a:ext cx="4282889" cy="646331"/>
          </a:xfrm>
          <a:prstGeom prst="rect">
            <a:avLst/>
          </a:prstGeom>
          <a:noFill/>
        </p:spPr>
        <p:txBody>
          <a:bodyPr wrap="square" rtlCol="0">
            <a:spAutoFit/>
          </a:bodyPr>
          <a:lstStyle/>
          <a:p>
            <a:pPr algn="ctr"/>
            <a:r>
              <a:rPr lang="en-GB" b="1" dirty="0">
                <a:hlinkClick r:id="rId5"/>
              </a:rPr>
              <a:t>View video on ES YouTube channel:  https://youtu.be/DIRg2AyYK58</a:t>
            </a:r>
            <a:endParaRPr lang="en-GB" b="1" dirty="0"/>
          </a:p>
        </p:txBody>
      </p:sp>
      <p:sp>
        <p:nvSpPr>
          <p:cNvPr id="6"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7"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338324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01" y="525849"/>
            <a:ext cx="11049507" cy="782320"/>
          </a:xfrm>
        </p:spPr>
        <p:txBody>
          <a:bodyPr/>
          <a:lstStyle/>
          <a:p>
            <a:pPr algn="ctr"/>
            <a:r>
              <a:rPr lang="en-GB" b="1" dirty="0"/>
              <a:t>Children’s Rights – What? Why? How?</a:t>
            </a:r>
            <a:endParaRPr lang="en-GB" b="1" dirty="0">
              <a:solidFill>
                <a:srgbClr val="00ABB5"/>
              </a:solidFill>
            </a:endParaRPr>
          </a:p>
        </p:txBody>
      </p:sp>
      <p:sp>
        <p:nvSpPr>
          <p:cNvPr id="3" name="Content Placeholder 2"/>
          <p:cNvSpPr>
            <a:spLocks noGrp="1"/>
          </p:cNvSpPr>
          <p:nvPr>
            <p:ph idx="1"/>
          </p:nvPr>
        </p:nvSpPr>
        <p:spPr>
          <a:xfrm>
            <a:off x="1019510" y="1661160"/>
            <a:ext cx="10489318" cy="3888302"/>
          </a:xfrm>
        </p:spPr>
        <p:txBody>
          <a:bodyPr vert="horz" lIns="91440" tIns="45720" rIns="91440" bIns="45720" rtlCol="0" anchor="t">
            <a:normAutofit/>
          </a:bodyPr>
          <a:lstStyle/>
          <a:p>
            <a:pPr marL="0" indent="0">
              <a:buNone/>
            </a:pPr>
            <a:r>
              <a:rPr lang="en-GB" sz="2400" b="1" dirty="0"/>
              <a:t>Aims of professional learning resource (all 3 sessions):</a:t>
            </a:r>
          </a:p>
          <a:p>
            <a:pPr marL="342900" indent="-342900">
              <a:buFont typeface="Arial" pitchFamily="34" charset="0"/>
              <a:buChar char="•"/>
            </a:pPr>
            <a:r>
              <a:rPr lang="en-GB" sz="2400" dirty="0"/>
              <a:t>To raise practitioner’s awareness and develop their knowledge/understanding of the United Nations Convention of the Rights of the Child (</a:t>
            </a:r>
            <a:r>
              <a:rPr lang="en-GB" sz="2400" dirty="0" err="1"/>
              <a:t>UNCRC</a:t>
            </a:r>
            <a:r>
              <a:rPr lang="en-GB" sz="2400" dirty="0"/>
              <a:t>)</a:t>
            </a:r>
            <a:endParaRPr lang="en-GB" sz="2400" dirty="0">
              <a:cs typeface="Calibri"/>
            </a:endParaRPr>
          </a:p>
          <a:p>
            <a:pPr marL="342900" indent="-342900">
              <a:buFont typeface="Arial" pitchFamily="34" charset="0"/>
              <a:buChar char="•"/>
            </a:pPr>
            <a:r>
              <a:rPr lang="en-GB" sz="2400" dirty="0"/>
              <a:t>To support rights-based practice across schools and other organisations</a:t>
            </a:r>
            <a:endParaRPr lang="en-GB" sz="2400" dirty="0">
              <a:cs typeface="Calibri"/>
            </a:endParaRPr>
          </a:p>
          <a:p>
            <a:pPr marL="342900" indent="-342900">
              <a:buFont typeface="Arial" pitchFamily="34" charset="0"/>
              <a:buChar char="•"/>
            </a:pPr>
            <a:r>
              <a:rPr lang="en-GB" sz="2400" dirty="0"/>
              <a:t>To link rights-based practice to the Scottish legislation and policy context</a:t>
            </a:r>
            <a:endParaRPr lang="en-GB" sz="2400" dirty="0">
              <a:cs typeface="Calibri"/>
            </a:endParaRPr>
          </a:p>
          <a:p>
            <a:pPr marL="342900" indent="-342900"/>
            <a:r>
              <a:rPr lang="en-GB" sz="2400" dirty="0"/>
              <a:t>To support individuals, establishments and organisations to begin to  reflect on and self-evaluate their current practice in light of the </a:t>
            </a:r>
            <a:r>
              <a:rPr lang="en-GB" sz="2400" dirty="0" err="1"/>
              <a:t>UNCRC</a:t>
            </a:r>
            <a:endParaRPr lang="en-GB" sz="2400" dirty="0"/>
          </a:p>
          <a:p>
            <a:pPr marL="342900" indent="-342900">
              <a:buFont typeface="Arial" pitchFamily="34" charset="0"/>
              <a:buChar char="•"/>
            </a:pPr>
            <a:r>
              <a:rPr lang="en-GB" sz="2400" dirty="0"/>
              <a:t>(To enable children to know, understand and claim their rights)</a:t>
            </a:r>
            <a:endParaRPr lang="en-GB" sz="2400" dirty="0">
              <a:cs typeface="Calibri"/>
            </a:endParaRPr>
          </a:p>
          <a:p>
            <a:pPr marL="342900" indent="-342900">
              <a:buFont typeface="Arial" pitchFamily="34" charset="0"/>
              <a:buChar char="•"/>
            </a:pPr>
            <a:endParaRPr lang="en-GB" sz="2400" dirty="0"/>
          </a:p>
          <a:p>
            <a:pPr>
              <a:buClr>
                <a:srgbClr val="00ABB5"/>
              </a:buClr>
            </a:pPr>
            <a:endParaRPr lang="en-GB" b="1"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5"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6"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24618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Session Two - Why</a:t>
            </a:r>
          </a:p>
        </p:txBody>
      </p:sp>
      <p:sp>
        <p:nvSpPr>
          <p:cNvPr id="3" name="Content Placeholder 2"/>
          <p:cNvSpPr>
            <a:spLocks noGrp="1"/>
          </p:cNvSpPr>
          <p:nvPr>
            <p:ph idx="1"/>
          </p:nvPr>
        </p:nvSpPr>
        <p:spPr/>
        <p:txBody>
          <a:bodyPr>
            <a:normAutofit/>
          </a:bodyPr>
          <a:lstStyle/>
          <a:p>
            <a:pPr marL="0" indent="0">
              <a:buNone/>
            </a:pPr>
            <a:r>
              <a:rPr lang="en-GB" sz="3000" dirty="0"/>
              <a:t>This session aims to:</a:t>
            </a:r>
          </a:p>
          <a:p>
            <a:r>
              <a:rPr lang="en-GB" sz="3200" dirty="0"/>
              <a:t>Reflect on the previous session</a:t>
            </a:r>
          </a:p>
          <a:p>
            <a:r>
              <a:rPr lang="en-GB" sz="3200" dirty="0"/>
              <a:t>Consider the relevance of </a:t>
            </a:r>
            <a:r>
              <a:rPr lang="en-GB" sz="3200" dirty="0" err="1"/>
              <a:t>UNCRC</a:t>
            </a:r>
            <a:r>
              <a:rPr lang="en-GB" sz="3200" dirty="0"/>
              <a:t> to understand how the </a:t>
            </a:r>
            <a:r>
              <a:rPr lang="en-GB" sz="3200" dirty="0" err="1"/>
              <a:t>UNCRC</a:t>
            </a:r>
            <a:r>
              <a:rPr lang="en-GB" sz="3200" dirty="0"/>
              <a:t> connects to everyday life and current issues</a:t>
            </a:r>
          </a:p>
          <a:p>
            <a:r>
              <a:rPr lang="en-GB" sz="3200" dirty="0"/>
              <a:t>Understand the legislative and policy context that underpins </a:t>
            </a:r>
            <a:r>
              <a:rPr lang="en-GB" sz="3200" dirty="0" err="1"/>
              <a:t>UNCRC</a:t>
            </a:r>
            <a:br>
              <a:rPr lang="en-GB" sz="3200" dirty="0"/>
            </a:br>
            <a:endParaRPr lang="en-GB" sz="30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5"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6"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331092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985" y="582525"/>
            <a:ext cx="10836972" cy="711200"/>
          </a:xfrm>
        </p:spPr>
        <p:txBody>
          <a:bodyPr>
            <a:normAutofit fontScale="90000"/>
          </a:bodyPr>
          <a:lstStyle/>
          <a:p>
            <a:r>
              <a:rPr lang="en-GB" b="1" dirty="0"/>
              <a:t>General Principles </a:t>
            </a:r>
            <a:br>
              <a:rPr lang="en-GB" b="1" dirty="0"/>
            </a:br>
            <a:r>
              <a:rPr lang="en-GB" b="1" dirty="0"/>
              <a:t>(underpinning rights)</a:t>
            </a:r>
            <a:r>
              <a:rPr lang="en-GB" dirty="0"/>
              <a:t>  -</a:t>
            </a:r>
            <a:br>
              <a:rPr lang="en-GB" dirty="0"/>
            </a:br>
            <a:endParaRPr lang="en-GB" dirty="0"/>
          </a:p>
        </p:txBody>
      </p:sp>
      <p:pic>
        <p:nvPicPr>
          <p:cNvPr id="3" name="Picture 2" descr="Close-up of hands raised in the ai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73453" y="1994243"/>
            <a:ext cx="3888432" cy="25649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descr="Look at your rights sheets"/>
          <p:cNvSpPr/>
          <p:nvPr/>
        </p:nvSpPr>
        <p:spPr>
          <a:xfrm>
            <a:off x="650986" y="4899475"/>
            <a:ext cx="4961538" cy="119817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p:cNvSpPr txBox="1">
            <a:spLocks/>
          </p:cNvSpPr>
          <p:nvPr/>
        </p:nvSpPr>
        <p:spPr bwMode="auto">
          <a:xfrm>
            <a:off x="5880978" y="134083"/>
            <a:ext cx="5076056" cy="60932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GB" sz="2800" b="1" u="sng" dirty="0">
                <a:effectLst>
                  <a:outerShdw blurRad="38100" dist="38100" dir="2700000" algn="tl">
                    <a:srgbClr val="000000">
                      <a:alpha val="43137"/>
                    </a:srgbClr>
                  </a:outerShdw>
                </a:effectLst>
              </a:rPr>
              <a:t>Article 2 –</a:t>
            </a:r>
            <a:r>
              <a:rPr lang="en-GB" sz="2000" b="1" u="sng" dirty="0">
                <a:effectLst>
                  <a:outerShdw blurRad="38100" dist="38100" dir="2700000" algn="tl">
                    <a:srgbClr val="000000">
                      <a:alpha val="43137"/>
                    </a:srgbClr>
                  </a:outerShdw>
                </a:effectLst>
              </a:rPr>
              <a:t> without discrimination</a:t>
            </a:r>
            <a:br>
              <a:rPr lang="en-GB" sz="2800" dirty="0"/>
            </a:br>
            <a:r>
              <a:rPr lang="en-GB" sz="2000" dirty="0"/>
              <a:t>The Convention applies to EVERYONE.</a:t>
            </a:r>
          </a:p>
          <a:p>
            <a:pPr marL="0" indent="0">
              <a:buFontTx/>
              <a:buNone/>
            </a:pPr>
            <a:endParaRPr lang="en-GB" sz="400" dirty="0"/>
          </a:p>
          <a:p>
            <a:pPr marL="0" indent="0">
              <a:buFontTx/>
              <a:buNone/>
            </a:pPr>
            <a:r>
              <a:rPr lang="en-GB" sz="2800" b="1" u="sng" dirty="0">
                <a:effectLst>
                  <a:outerShdw blurRad="38100" dist="38100" dir="2700000" algn="tl">
                    <a:srgbClr val="000000">
                      <a:alpha val="43137"/>
                    </a:srgbClr>
                  </a:outerShdw>
                </a:effectLst>
              </a:rPr>
              <a:t>Article 3 – </a:t>
            </a:r>
            <a:r>
              <a:rPr lang="en-GB" sz="2000" b="1" u="sng" dirty="0">
                <a:effectLst>
                  <a:outerShdw blurRad="38100" dist="38100" dir="2700000" algn="tl">
                    <a:srgbClr val="000000">
                      <a:alpha val="43137"/>
                    </a:srgbClr>
                  </a:outerShdw>
                </a:effectLst>
              </a:rPr>
              <a:t>best interests of the child</a:t>
            </a:r>
          </a:p>
          <a:p>
            <a:pPr marL="0" indent="0">
              <a:buFontTx/>
              <a:buNone/>
            </a:pPr>
            <a:r>
              <a:rPr lang="en-GB" sz="2000" dirty="0"/>
              <a:t>The best interests of the child must be a top priority in all things that affect children.</a:t>
            </a:r>
          </a:p>
          <a:p>
            <a:pPr marL="0" indent="0">
              <a:buFontTx/>
              <a:buNone/>
            </a:pPr>
            <a:endParaRPr lang="en-GB" sz="800" dirty="0"/>
          </a:p>
          <a:p>
            <a:pPr marL="0" indent="0">
              <a:buFontTx/>
              <a:buNone/>
            </a:pPr>
            <a:r>
              <a:rPr lang="en-GB" sz="2800" b="1" u="sng" dirty="0">
                <a:effectLst>
                  <a:outerShdw blurRad="38100" dist="38100" dir="2700000" algn="tl">
                    <a:srgbClr val="000000">
                      <a:alpha val="43137"/>
                    </a:srgbClr>
                  </a:outerShdw>
                </a:effectLst>
              </a:rPr>
              <a:t>Article 6 – </a:t>
            </a:r>
            <a:r>
              <a:rPr lang="en-GB" sz="2000" b="1" u="sng" dirty="0">
                <a:effectLst>
                  <a:outerShdw blurRad="38100" dist="38100" dir="2700000" algn="tl">
                    <a:srgbClr val="000000">
                      <a:alpha val="43137"/>
                    </a:srgbClr>
                  </a:outerShdw>
                </a:effectLst>
              </a:rPr>
              <a:t>survival &amp; development</a:t>
            </a:r>
          </a:p>
          <a:p>
            <a:pPr marL="0" indent="0">
              <a:buFontTx/>
              <a:buNone/>
            </a:pPr>
            <a:r>
              <a:rPr lang="en-GB" sz="2000" dirty="0"/>
              <a:t>Every Child has the right to life. Governments must do all they can to ensure that children survive and develop to their full potential.</a:t>
            </a:r>
          </a:p>
          <a:p>
            <a:pPr marL="0" indent="0">
              <a:buFontTx/>
              <a:buNone/>
            </a:pPr>
            <a:endParaRPr lang="en-GB" sz="800" dirty="0"/>
          </a:p>
          <a:p>
            <a:pPr marL="0" indent="0">
              <a:buFontTx/>
              <a:buNone/>
            </a:pPr>
            <a:r>
              <a:rPr lang="en-GB" sz="2800" b="1" u="sng" dirty="0">
                <a:effectLst>
                  <a:outerShdw blurRad="38100" dist="38100" dir="2700000" algn="tl">
                    <a:srgbClr val="000000">
                      <a:alpha val="43137"/>
                    </a:srgbClr>
                  </a:outerShdw>
                </a:effectLst>
              </a:rPr>
              <a:t>Article 12 – </a:t>
            </a:r>
            <a:br>
              <a:rPr lang="en-GB" sz="2800" b="1" u="sng" dirty="0">
                <a:effectLst>
                  <a:outerShdw blurRad="38100" dist="38100" dir="2700000" algn="tl">
                    <a:srgbClr val="000000">
                      <a:alpha val="43137"/>
                    </a:srgbClr>
                  </a:outerShdw>
                </a:effectLst>
              </a:rPr>
            </a:br>
            <a:r>
              <a:rPr lang="en-GB" sz="2000" b="1" u="sng" dirty="0">
                <a:effectLst>
                  <a:outerShdw blurRad="38100" dist="38100" dir="2700000" algn="tl">
                    <a:srgbClr val="000000">
                      <a:alpha val="43137"/>
                    </a:srgbClr>
                  </a:outerShdw>
                </a:effectLst>
              </a:rPr>
              <a:t>respect for the views of the child</a:t>
            </a:r>
          </a:p>
          <a:p>
            <a:pPr marL="0" indent="0">
              <a:buFontTx/>
              <a:buNone/>
            </a:pPr>
            <a:r>
              <a:rPr lang="en-GB" sz="2000" dirty="0"/>
              <a:t>Every child has the right to say what they think in all matters affecting  them, and to have their views taken seriously.</a:t>
            </a:r>
          </a:p>
        </p:txBody>
      </p:sp>
      <p:sp>
        <p:nvSpPr>
          <p:cNvPr id="5" name="TextBox 4"/>
          <p:cNvSpPr txBox="1"/>
          <p:nvPr/>
        </p:nvSpPr>
        <p:spPr>
          <a:xfrm>
            <a:off x="817418" y="4866773"/>
            <a:ext cx="4344468" cy="1015663"/>
          </a:xfrm>
          <a:prstGeom prst="rect">
            <a:avLst/>
          </a:prstGeom>
          <a:noFill/>
        </p:spPr>
        <p:txBody>
          <a:bodyPr wrap="square" rtlCol="0">
            <a:spAutoFit/>
          </a:bodyPr>
          <a:lstStyle/>
          <a:p>
            <a:r>
              <a:rPr lang="en-GB" sz="2000" dirty="0"/>
              <a:t>Look at your rights sheets – reflect on which of the General Principles Go to </a:t>
            </a:r>
            <a:r>
              <a:rPr lang="en-GB" sz="2000" dirty="0" err="1"/>
              <a:t>padlet</a:t>
            </a:r>
            <a:r>
              <a:rPr lang="en-GB" sz="2000" dirty="0"/>
              <a:t>  </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8"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9"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3378319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8512" y="722861"/>
            <a:ext cx="10515600" cy="1036934"/>
          </a:xfrm>
        </p:spPr>
        <p:txBody>
          <a:bodyPr>
            <a:normAutofit fontScale="90000"/>
          </a:bodyPr>
          <a:lstStyle/>
          <a:p>
            <a:r>
              <a:rPr lang="en-GB" b="1" dirty="0"/>
              <a:t>Articles Activity: General Principles</a:t>
            </a:r>
            <a:br>
              <a:rPr lang="en-GB" b="1" dirty="0"/>
            </a:br>
            <a:r>
              <a:rPr lang="en-GB" b="1" dirty="0"/>
              <a:t> </a:t>
            </a:r>
          </a:p>
        </p:txBody>
      </p:sp>
      <p:pic>
        <p:nvPicPr>
          <p:cNvPr id="20" name="Picture 6" descr="A screen shot of a computer">
            <a:extLst>
              <a:ext uri="{FF2B5EF4-FFF2-40B4-BE49-F238E27FC236}">
                <a16:creationId xmlns:a16="http://schemas.microsoft.com/office/drawing/2014/main" id="{8AC7DF2A-040E-4C54-87D3-50B8FC7CAAB0}"/>
              </a:ext>
            </a:extLst>
          </p:cNvPr>
          <p:cNvPicPr>
            <a:picLocks noGrp="1" noChangeAspect="1"/>
          </p:cNvPicPr>
          <p:nvPr>
            <p:ph sz="half" idx="1"/>
          </p:nvPr>
        </p:nvPicPr>
        <p:blipFill>
          <a:blip r:embed="rId3"/>
          <a:stretch>
            <a:fillRect/>
          </a:stretch>
        </p:blipFill>
        <p:spPr>
          <a:xfrm>
            <a:off x="473511" y="2515393"/>
            <a:ext cx="2705100" cy="2695575"/>
          </a:xfrm>
          <a:prstGeom prst="rect">
            <a:avLst/>
          </a:prstGeom>
        </p:spPr>
      </p:pic>
      <p:sp>
        <p:nvSpPr>
          <p:cNvPr id="18" name="Rounded Rectangular Callout 17"/>
          <p:cNvSpPr/>
          <p:nvPr/>
        </p:nvSpPr>
        <p:spPr>
          <a:xfrm>
            <a:off x="3838536" y="1759795"/>
            <a:ext cx="3987090" cy="3451173"/>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Sort the rights into the </a:t>
            </a:r>
            <a:r>
              <a:rPr lang="en-GB" sz="2400" dirty="0">
                <a:solidFill>
                  <a:prstClr val="black"/>
                </a:solidFill>
                <a:latin typeface="Calibri" panose="020F0502020204030204"/>
              </a:rPr>
              <a:t>four</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domains of the </a:t>
            </a:r>
            <a:r>
              <a:rPr lang="en-GB" sz="2400" dirty="0">
                <a:solidFill>
                  <a:prstClr val="black"/>
                </a:solidFill>
                <a:latin typeface="Calibri" panose="020F0502020204030204"/>
              </a:rPr>
              <a:t>General Principles.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Please open a new browser tab and go</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to:</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2400" b="0" i="1" u="none" strike="noStrike" kern="1200" cap="none" spc="0" normalizeH="0" noProof="0" dirty="0">
                <a:ln>
                  <a:noFill/>
                </a:ln>
                <a:solidFill>
                  <a:prstClr val="black"/>
                </a:solidFill>
                <a:effectLst/>
                <a:uLnTx/>
                <a:uFillTx/>
                <a:latin typeface="Calibri" panose="020F0502020204030204"/>
                <a:ea typeface="+mn-ea"/>
                <a:cs typeface="+mn-cs"/>
              </a:rPr>
              <a:t>insert link</a:t>
            </a:r>
            <a:endParaRPr lang="en-US" sz="2400" dirty="0">
              <a:solidFill>
                <a:prstClr val="black"/>
              </a:solidFill>
              <a:cs typeface="Calibri"/>
            </a:endParaRPr>
          </a:p>
          <a:p>
            <a:pPr lvl="0">
              <a:defRPr/>
            </a:pPr>
            <a:endParaRPr lang="en-US" sz="2400" dirty="0"/>
          </a:p>
        </p:txBody>
      </p:sp>
      <p:pic>
        <p:nvPicPr>
          <p:cNvPr id="19" name="Picture 3" descr="padlet logo">
            <a:extLst>
              <a:ext uri="{FF2B5EF4-FFF2-40B4-BE49-F238E27FC236}">
                <a16:creationId xmlns:a16="http://schemas.microsoft.com/office/drawing/2014/main" id="{155D0F46-9F15-4430-81B5-DA07321A5C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8206" y="367268"/>
            <a:ext cx="1744410" cy="171326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8" name="Text Box 8"/>
          <p:cNvSpPr txBox="1"/>
          <p:nvPr/>
        </p:nvSpPr>
        <p:spPr>
          <a:xfrm>
            <a:off x="7162800" y="6311900"/>
            <a:ext cx="5029200" cy="546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9" name="Text Box 8"/>
          <p:cNvSpPr txBox="1"/>
          <p:nvPr/>
        </p:nvSpPr>
        <p:spPr>
          <a:xfrm>
            <a:off x="6693877" y="6496050"/>
            <a:ext cx="5498123" cy="440864"/>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224892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Why are rights relevant today?</a:t>
            </a:r>
          </a:p>
        </p:txBody>
      </p:sp>
      <p:sp>
        <p:nvSpPr>
          <p:cNvPr id="3" name="Content Placeholder 2"/>
          <p:cNvSpPr>
            <a:spLocks noGrp="1"/>
          </p:cNvSpPr>
          <p:nvPr>
            <p:ph idx="1"/>
          </p:nvPr>
        </p:nvSpPr>
        <p:spPr/>
        <p:txBody>
          <a:bodyPr>
            <a:normAutofit/>
          </a:bodyPr>
          <a:lstStyle/>
          <a:p>
            <a:pPr marL="0" indent="0">
              <a:buNone/>
            </a:pPr>
            <a:r>
              <a:rPr lang="en-GB" sz="3000" dirty="0"/>
              <a:t>How are rights linked to:</a:t>
            </a:r>
          </a:p>
          <a:p>
            <a:pPr>
              <a:buFont typeface="Wingdings" panose="05000000000000000000" pitchFamily="2" charset="2"/>
              <a:buChar char="Ø"/>
            </a:pPr>
            <a:r>
              <a:rPr lang="en-GB" sz="3000" dirty="0"/>
              <a:t> Inclusion?</a:t>
            </a:r>
          </a:p>
          <a:p>
            <a:pPr>
              <a:buFont typeface="Wingdings" panose="05000000000000000000" pitchFamily="2" charset="2"/>
              <a:buChar char="Ø"/>
            </a:pPr>
            <a:r>
              <a:rPr lang="en-GB" sz="3000" dirty="0"/>
              <a:t> Equality?</a:t>
            </a:r>
          </a:p>
          <a:p>
            <a:pPr>
              <a:buFont typeface="Wingdings" panose="05000000000000000000" pitchFamily="2" charset="2"/>
              <a:buChar char="Ø"/>
            </a:pPr>
            <a:endParaRPr lang="en-GB" sz="3000" dirty="0"/>
          </a:p>
          <a:p>
            <a:pPr marL="0" indent="0">
              <a:buNone/>
            </a:pPr>
            <a:r>
              <a:rPr lang="en-GB" sz="3000" dirty="0"/>
              <a:t>Use the chat pane to suggest ideas.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5"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6"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1204459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0190" y="508736"/>
            <a:ext cx="2240280" cy="461665"/>
          </a:xfrm>
          <a:prstGeom prst="rect">
            <a:avLst/>
          </a:prstGeom>
          <a:noFill/>
        </p:spPr>
        <p:txBody>
          <a:bodyPr wrap="square" rtlCol="0">
            <a:spAutoFit/>
          </a:bodyPr>
          <a:lstStyle/>
          <a:p>
            <a:pPr algn="ctr"/>
            <a:r>
              <a:rPr lang="en-GB" sz="2400" b="1" dirty="0">
                <a:solidFill>
                  <a:srgbClr val="FF0000"/>
                </a:solidFill>
              </a:rPr>
              <a:t>Equality</a:t>
            </a:r>
            <a:endParaRPr lang="en-GB" b="1" dirty="0">
              <a:solidFill>
                <a:srgbClr val="FF0000"/>
              </a:solidFill>
            </a:endParaRPr>
          </a:p>
        </p:txBody>
      </p:sp>
      <p:sp>
        <p:nvSpPr>
          <p:cNvPr id="12" name="TextBox 11"/>
          <p:cNvSpPr txBox="1"/>
          <p:nvPr/>
        </p:nvSpPr>
        <p:spPr>
          <a:xfrm>
            <a:off x="4656098" y="519745"/>
            <a:ext cx="2240280" cy="461665"/>
          </a:xfrm>
          <a:prstGeom prst="rect">
            <a:avLst/>
          </a:prstGeom>
          <a:noFill/>
        </p:spPr>
        <p:txBody>
          <a:bodyPr wrap="square" rtlCol="0">
            <a:spAutoFit/>
          </a:bodyPr>
          <a:lstStyle/>
          <a:p>
            <a:pPr algn="ctr"/>
            <a:r>
              <a:rPr lang="en-GB" sz="2400" b="1" dirty="0">
                <a:solidFill>
                  <a:srgbClr val="FFC000"/>
                </a:solidFill>
              </a:rPr>
              <a:t>Equity</a:t>
            </a:r>
            <a:endParaRPr lang="en-GB" b="1" dirty="0">
              <a:solidFill>
                <a:srgbClr val="FFC000"/>
              </a:solidFill>
            </a:endParaRPr>
          </a:p>
        </p:txBody>
      </p:sp>
      <p:sp>
        <p:nvSpPr>
          <p:cNvPr id="11" name="TextBox 10"/>
          <p:cNvSpPr txBox="1"/>
          <p:nvPr/>
        </p:nvSpPr>
        <p:spPr>
          <a:xfrm>
            <a:off x="7792006" y="508799"/>
            <a:ext cx="2240280" cy="461665"/>
          </a:xfrm>
          <a:prstGeom prst="rect">
            <a:avLst/>
          </a:prstGeom>
          <a:noFill/>
        </p:spPr>
        <p:txBody>
          <a:bodyPr wrap="square" rtlCol="0">
            <a:spAutoFit/>
          </a:bodyPr>
          <a:lstStyle/>
          <a:p>
            <a:pPr algn="ctr"/>
            <a:r>
              <a:rPr lang="en-GB" sz="2400" b="1" dirty="0">
                <a:solidFill>
                  <a:srgbClr val="00B050"/>
                </a:solidFill>
              </a:rPr>
              <a:t>Social</a:t>
            </a:r>
            <a:r>
              <a:rPr lang="en-GB" b="1" dirty="0">
                <a:solidFill>
                  <a:srgbClr val="00B050"/>
                </a:solidFill>
              </a:rPr>
              <a:t> </a:t>
            </a:r>
            <a:r>
              <a:rPr lang="en-GB" sz="2400" b="1" dirty="0">
                <a:solidFill>
                  <a:srgbClr val="00B050"/>
                </a:solidFill>
              </a:rPr>
              <a:t>Justice</a:t>
            </a:r>
            <a:endParaRPr lang="en-GB" b="1" dirty="0">
              <a:solidFill>
                <a:srgbClr val="00B050"/>
              </a:solidFill>
            </a:endParaRPr>
          </a:p>
        </p:txBody>
      </p:sp>
      <p:pic>
        <p:nvPicPr>
          <p:cNvPr id="2" name="Picture 1" descr="A group of images of a baseball gam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9472" y="970401"/>
            <a:ext cx="9393532" cy="4999783"/>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28633"/>
            <a:ext cx="12209380" cy="1029367"/>
          </a:xfrm>
          <a:prstGeom prst="rect">
            <a:avLst/>
          </a:prstGeom>
        </p:spPr>
      </p:pic>
      <p:sp>
        <p:nvSpPr>
          <p:cNvPr id="13"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Title 2">
            <a:extLst>
              <a:ext uri="{FF2B5EF4-FFF2-40B4-BE49-F238E27FC236}">
                <a16:creationId xmlns:a16="http://schemas.microsoft.com/office/drawing/2014/main" id="{49CE66FB-196D-E6B7-199F-D6C2E5B1464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Equality, Equity, Social Justice</a:t>
            </a:r>
          </a:p>
        </p:txBody>
      </p:sp>
    </p:spTree>
    <p:extLst>
      <p:ext uri="{BB962C8B-B14F-4D97-AF65-F5344CB8AC3E}">
        <p14:creationId xmlns:p14="http://schemas.microsoft.com/office/powerpoint/2010/main" val="180101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59" y="202458"/>
            <a:ext cx="10836972" cy="711200"/>
          </a:xfrm>
        </p:spPr>
        <p:txBody>
          <a:bodyPr/>
          <a:lstStyle/>
          <a:p>
            <a:r>
              <a:rPr lang="en-GB" b="1" dirty="0"/>
              <a:t>Recognising Children’s rights today</a:t>
            </a:r>
          </a:p>
        </p:txBody>
      </p:sp>
      <p:pic>
        <p:nvPicPr>
          <p:cNvPr id="3" name="Picture 2" descr="A cartoon of a person on a ship">
            <a:hlinkClick r:id="rId3" action="ppaction://hlinksldjump" highlightClick="1"/>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35483" y="4050543"/>
            <a:ext cx="1822854" cy="137120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4" name="Picture 2" descr="Taser use on children 2013">
            <a:hlinkClick r:id="rId3" action="ppaction://hlinksldjump" highlightClick="1"/>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80752" y="3549072"/>
            <a:ext cx="1788073" cy="161992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hlinkClick r:id="rId6" action="ppaction://hlinksldjump" highlightClick="1"/>
            <a:extLst>
              <a:ext uri="{C183D7F6-B498-43B3-948B-1728B52AA6E4}">
                <adec:decorative xmlns:adec="http://schemas.microsoft.com/office/drawing/2017/decorative" val="1"/>
              </a:ext>
            </a:extLst>
          </p:cNvPr>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0" b="98425" l="0" r="99310">
                        <a14:foregroundMark x1="3678" y1="7874" x2="3678" y2="7874"/>
                        <a14:foregroundMark x1="3908" y1="17848" x2="1149" y2="17585"/>
                        <a14:foregroundMark x1="1149" y1="18110" x2="1379" y2="42782"/>
                        <a14:foregroundMark x1="1379" y1="42782" x2="28966" y2="43307"/>
                        <a14:foregroundMark x1="2989" y1="20472" x2="2989" y2="20472"/>
                        <a14:foregroundMark x1="4828" y1="20472" x2="4828" y2="20472"/>
                        <a14:foregroundMark x1="5977" y1="20997" x2="5977" y2="20997"/>
                        <a14:foregroundMark x1="12414" y1="24147" x2="12414" y2="24147"/>
                        <a14:foregroundMark x1="7356" y1="24672" x2="7356" y2="24672"/>
                        <a14:foregroundMark x1="2759" y1="28609" x2="2759" y2="28609"/>
                        <a14:foregroundMark x1="5977" y1="28609" x2="5977" y2="28609"/>
                        <a14:foregroundMark x1="22759" y1="40157" x2="22759" y2="40157"/>
                        <a14:foregroundMark x1="5517" y1="4987" x2="5517" y2="4987"/>
                        <a14:foregroundMark x1="10575" y1="6562" x2="10575" y2="6562"/>
                        <a14:foregroundMark x1="13563" y1="9449" x2="13563" y2="9449"/>
                        <a14:foregroundMark x1="11954" y1="9449" x2="11954" y2="9449"/>
                        <a14:foregroundMark x1="8736" y1="7612" x2="8736" y2="7612"/>
                        <a14:foregroundMark x1="17241" y1="10761" x2="17241" y2="10761"/>
                        <a14:foregroundMark x1="16092" y1="7087" x2="16092" y2="7087"/>
                        <a14:foregroundMark x1="19080" y1="5249" x2="19080" y2="5249"/>
                        <a14:foregroundMark x1="20920" y1="7087" x2="20920" y2="7087"/>
                        <a14:foregroundMark x1="25747" y1="11286" x2="25747" y2="11286"/>
                        <a14:foregroundMark x1="24138" y1="9449" x2="24138" y2="9449"/>
                        <a14:foregroundMark x1="28046" y1="6562" x2="28046" y2="6562"/>
                        <a14:foregroundMark x1="31034" y1="6299" x2="31034" y2="6299"/>
                        <a14:foregroundMark x1="33333" y1="4724" x2="33333" y2="4724"/>
                        <a14:foregroundMark x1="34483" y1="9974" x2="34483" y2="9974"/>
                        <a14:foregroundMark x1="38161" y1="8136" x2="38161" y2="8136"/>
                        <a14:foregroundMark x1="40230" y1="7874" x2="40230" y2="7874"/>
                        <a14:foregroundMark x1="41839" y1="8399" x2="41839" y2="8399"/>
                        <a14:foregroundMark x1="47356" y1="5774" x2="47356" y2="5774"/>
                        <a14:foregroundMark x1="51954" y1="7874" x2="51954" y2="7874"/>
                        <a14:foregroundMark x1="52874" y1="9449" x2="52874" y2="9449"/>
                        <a14:foregroundMark x1="58621" y1="8136" x2="58621" y2="8136"/>
                        <a14:foregroundMark x1="57701" y1="6562" x2="57701" y2="6562"/>
                        <a14:foregroundMark x1="63448" y1="6824" x2="63448" y2="6824"/>
                        <a14:foregroundMark x1="65977" y1="7612" x2="65977" y2="7612"/>
                        <a14:foregroundMark x1="67356" y1="8924" x2="67356" y2="8924"/>
                        <a14:foregroundMark x1="72644" y1="10499" x2="72644" y2="10499"/>
                        <a14:foregroundMark x1="70575" y1="6299" x2="70575" y2="6299"/>
                        <a14:foregroundMark x1="72414" y1="4987" x2="72414" y2="4987"/>
                        <a14:foregroundMark x1="78161" y1="7349" x2="78161" y2="7349"/>
                        <a14:foregroundMark x1="78851" y1="10499" x2="78851" y2="10499"/>
                        <a14:foregroundMark x1="81149" y1="11024" x2="81149" y2="11024"/>
                        <a14:foregroundMark x1="82529" y1="7874" x2="82529" y2="7874"/>
                        <a14:foregroundMark x1="88506" y1="10499" x2="88506" y2="10499"/>
                        <a14:foregroundMark x1="84828" y1="8399" x2="84828" y2="8399"/>
                        <a14:foregroundMark x1="86667" y1="4724" x2="86667" y2="4724"/>
                        <a14:foregroundMark x1="93333" y1="8399" x2="93333" y2="8399"/>
                        <a14:foregroundMark x1="96552" y1="8399" x2="96552" y2="8399"/>
                        <a14:foregroundMark x1="91954" y1="6299" x2="91954" y2="6299"/>
                        <a14:foregroundMark x1="97241" y1="4199" x2="97241" y2="4199"/>
                        <a14:foregroundMark x1="98391" y1="2887" x2="98391" y2="2887"/>
                      </a14:backgroundRemoval>
                    </a14:imgEffect>
                  </a14:imgLayer>
                </a14:imgProps>
              </a:ext>
              <a:ext uri="{28A0092B-C50C-407E-A947-70E740481C1C}">
                <a14:useLocalDpi xmlns:a14="http://schemas.microsoft.com/office/drawing/2010/main"/>
              </a:ext>
            </a:extLst>
          </a:blip>
          <a:srcRect/>
          <a:stretch/>
        </p:blipFill>
        <p:spPr bwMode="auto">
          <a:xfrm>
            <a:off x="2213527" y="1454213"/>
            <a:ext cx="1808218" cy="158132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6" name="Picture 4" descr="A white piece of paper with black text saying 'poverty'">
            <a:hlinkClick r:id="rId9" action="ppaction://hlinksldjump" highlightClick="1"/>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84183" y="2270842"/>
            <a:ext cx="1240394" cy="10766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A group of people on a boat">
            <a:hlinkClick r:id="rId11" action="ppaction://hlinksldjump" highlightClick="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872614" y="4466413"/>
            <a:ext cx="2750880" cy="165052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School children outside Tesco"/>
          <p:cNvPicPr/>
          <p:nvPr/>
        </p:nvPicPr>
        <p:blipFill>
          <a:blip r:embed="rId13" cstate="email">
            <a:extLst>
              <a:ext uri="{28A0092B-C50C-407E-A947-70E740481C1C}">
                <a14:useLocalDpi xmlns:a14="http://schemas.microsoft.com/office/drawing/2010/main"/>
              </a:ext>
            </a:extLst>
          </a:blip>
          <a:srcRect/>
          <a:stretch>
            <a:fillRect/>
          </a:stretch>
        </p:blipFill>
        <p:spPr bwMode="auto">
          <a:xfrm>
            <a:off x="5620693" y="2244876"/>
            <a:ext cx="2461067" cy="1882873"/>
          </a:xfrm>
          <a:prstGeom prst="rect">
            <a:avLst/>
          </a:prstGeom>
          <a:noFill/>
          <a:ln>
            <a:noFill/>
          </a:ln>
        </p:spPr>
      </p:pic>
      <p:pic>
        <p:nvPicPr>
          <p:cNvPr id="10" name="Picture 9" descr="cover for 'Included, Engaged and Involved Part 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938117" y="725493"/>
            <a:ext cx="2254897" cy="2834968"/>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5816600"/>
            <a:ext cx="12192000" cy="1041399"/>
          </a:xfrm>
          <a:prstGeom prst="rect">
            <a:avLst/>
          </a:prstGeom>
        </p:spPr>
      </p:pic>
      <p:sp>
        <p:nvSpPr>
          <p:cNvPr id="12" name="Text Box 8"/>
          <p:cNvSpPr txBox="1"/>
          <p:nvPr/>
        </p:nvSpPr>
        <p:spPr>
          <a:xfrm>
            <a:off x="7162800" y="6311900"/>
            <a:ext cx="5029200" cy="546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60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13" name="Text Box 8"/>
          <p:cNvSpPr txBox="1"/>
          <p:nvPr/>
        </p:nvSpPr>
        <p:spPr>
          <a:xfrm>
            <a:off x="6693877" y="6496050"/>
            <a:ext cx="5498123" cy="440864"/>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Do luchd-ionnsachaidh na h-Alba, le luchd-foghlaim Alba </a:t>
            </a:r>
          </a:p>
        </p:txBody>
      </p:sp>
    </p:spTree>
    <p:extLst>
      <p:ext uri="{BB962C8B-B14F-4D97-AF65-F5344CB8AC3E}">
        <p14:creationId xmlns:p14="http://schemas.microsoft.com/office/powerpoint/2010/main" val="753138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53D26341A57B383EE0540010E0463CCA" version="1.0.0">
  <systemFields>
    <field name="Objective-Id">
      <value order="0">A34223315</value>
    </field>
    <field name="Objective-Title">
      <value order="0">UNCRC - Part 2 - Why with facilitator notes (3) (1)</value>
    </field>
    <field name="Objective-Description">
      <value order="0"/>
    </field>
    <field name="Objective-CreationStamp">
      <value order="0">2021-08-03T14:30:29Z</value>
    </field>
    <field name="Objective-IsApproved">
      <value order="0">false</value>
    </field>
    <field name="Objective-IsPublished">
      <value order="0">false</value>
    </field>
    <field name="Objective-DatePublished">
      <value order="0"/>
    </field>
    <field name="Objective-ModificationStamp">
      <value order="0">2021-08-03T14:30:31Z</value>
    </field>
    <field name="Objective-Owner">
      <value order="0">Jolly, Maxine M (U443213)</value>
    </field>
    <field name="Objective-Path">
      <value order="0">Objective Global Folder:SG File Plan:Crime, law, justice and rights:Civil and human rights:General:Advice and policy: Civil and human rights - general:UN Convention on the Rights of the Child: Advice and Policy: Incorporation: Audit Refresh: 2020-2025</value>
    </field>
    <field name="Objective-Parent">
      <value order="0">UN Convention on the Rights of the Child: Advice and Policy: Incorporation: Audit Refresh: 2020-2025</value>
    </field>
    <field name="Objective-State">
      <value order="0">Being Drafted</value>
    </field>
    <field name="Objective-VersionId">
      <value order="0">vA50153079</value>
    </field>
    <field name="Objective-Version">
      <value order="0">0.1</value>
    </field>
    <field name="Objective-VersionNumber">
      <value order="0">1</value>
    </field>
    <field name="Objective-VersionComment">
      <value order="0">First version</value>
    </field>
    <field name="Objective-FileNumber">
      <value order="0">POL/34511</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1437A9270D7140A27EEFD42A4AB044" ma:contentTypeVersion="10" ma:contentTypeDescription="Create a new document." ma:contentTypeScope="" ma:versionID="a1edcf64234f78580697ad03b618043c">
  <xsd:schema xmlns:xsd="http://www.w3.org/2001/XMLSchema" xmlns:xs="http://www.w3.org/2001/XMLSchema" xmlns:p="http://schemas.microsoft.com/office/2006/metadata/properties" xmlns:ns3="f3e39daf-5457-47d0-8ed7-2cff0b84bfda" targetNamespace="http://schemas.microsoft.com/office/2006/metadata/properties" ma:root="true" ma:fieldsID="67e4a115cbb849f06c9595570cd89f6b" ns3:_="">
    <xsd:import namespace="f3e39daf-5457-47d0-8ed7-2cff0b84bfd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39daf-5457-47d0-8ed7-2cff0b84bf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2.xml><?xml version="1.0" encoding="utf-8"?>
<ds:datastoreItem xmlns:ds="http://schemas.openxmlformats.org/officeDocument/2006/customXml" ds:itemID="{686E4BD7-D7D6-42DB-851E-C51B0A2BCF85}">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f3e39daf-5457-47d0-8ed7-2cff0b84bfda"/>
    <ds:schemaRef ds:uri="http://www.w3.org/XML/1998/namespace"/>
    <ds:schemaRef ds:uri="http://purl.org/dc/dcmitype/"/>
  </ds:schemaRefs>
</ds:datastoreItem>
</file>

<file path=customXml/itemProps3.xml><?xml version="1.0" encoding="utf-8"?>
<ds:datastoreItem xmlns:ds="http://schemas.openxmlformats.org/officeDocument/2006/customXml" ds:itemID="{0279C3B7-5260-43A5-B917-EB134AD0B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e39daf-5457-47d0-8ed7-2cff0b84b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D2228E5-6AEB-4A39-AF1C-75ED273D2A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5314</TotalTime>
  <Words>4289</Words>
  <Application>Microsoft Office PowerPoint</Application>
  <PresentationFormat>Widescreen</PresentationFormat>
  <Paragraphs>318</Paragraphs>
  <Slides>25</Slides>
  <Notes>25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25</vt:i4>
      </vt:variant>
    </vt:vector>
  </HeadingPairs>
  <TitlesOfParts>
    <vt:vector size="36" baseType="lpstr">
      <vt:lpstr>Batang</vt:lpstr>
      <vt:lpstr>Arial</vt:lpstr>
      <vt:lpstr>Arial Bold</vt:lpstr>
      <vt:lpstr>Calibri</vt:lpstr>
      <vt:lpstr>Calibri Light</vt:lpstr>
      <vt:lpstr>Times New Roman</vt:lpstr>
      <vt:lpstr>Wingdings</vt:lpstr>
      <vt:lpstr>Office Theme</vt:lpstr>
      <vt:lpstr>Office Theme</vt:lpstr>
      <vt:lpstr>Office Theme</vt:lpstr>
      <vt:lpstr>Office Theme</vt:lpstr>
      <vt:lpstr>Children’s Rights and the Current Context What are they? Why do they matter? How do we embed them?  </vt:lpstr>
      <vt:lpstr>Protocols</vt:lpstr>
      <vt:lpstr>Children’s Rights – What? Why? How?</vt:lpstr>
      <vt:lpstr>Session Two - Why</vt:lpstr>
      <vt:lpstr>General Principles  (underpinning rights)  - </vt:lpstr>
      <vt:lpstr>Articles Activity: General Principles  </vt:lpstr>
      <vt:lpstr>Why are rights relevant today?</vt:lpstr>
      <vt:lpstr>Equality, Equity, Social Justice</vt:lpstr>
      <vt:lpstr>Recognising Children’s rights today</vt:lpstr>
      <vt:lpstr>Cartoon – Where are you from?</vt:lpstr>
      <vt:lpstr>Enough is Enough poster from Save the Children</vt:lpstr>
      <vt:lpstr>Exclusion from school</vt:lpstr>
      <vt:lpstr>PowerPoint Presentation</vt:lpstr>
      <vt:lpstr>PowerPoint Presentation</vt:lpstr>
      <vt:lpstr>Film – The Journey</vt:lpstr>
      <vt:lpstr>Recognising Children's Rights – Discussion</vt:lpstr>
      <vt:lpstr>What infringements of children’s rights can you think of?</vt:lpstr>
      <vt:lpstr>Recognising Children’s Rights Today</vt:lpstr>
      <vt:lpstr>Recognising Children’s rights today – A case study</vt:lpstr>
      <vt:lpstr>PowerPoint Presentation</vt:lpstr>
      <vt:lpstr>Policy, Guidance and self-evaluation</vt:lpstr>
      <vt:lpstr>How does it fit?</vt:lpstr>
      <vt:lpstr>UNCRC Articles and the Wellbeing Indicators </vt:lpstr>
      <vt:lpstr>PowerPoint Presentation</vt:lpstr>
      <vt:lpstr>Film – The Role of the Children and Young People’s Commissioner</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UNCRC - Part 2 – Why do they matter?</dc:title>
  <dc:creator>Jolly M (Maxine)</dc:creator>
  <cp:lastModifiedBy>Jeremy Stevenson</cp:lastModifiedBy>
  <cp:revision>69</cp:revision>
  <dcterms:created xsi:type="dcterms:W3CDTF">2020-08-18T14:57:42Z</dcterms:created>
  <dcterms:modified xsi:type="dcterms:W3CDTF">2024-01-31T12:16:43Z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0x010100651437A9270D7140A27EEFD42A4AB044</vt:lpwstr>
  </property>
  <property fmtid="{D5CDD505-2E9C-101B-9397-08002B2CF9AE}" pid="3" name="Objective-Id">
    <vt:lpwstr>A34223315</vt:lpwstr>
  </property>
  <property fmtid="{D5CDD505-2E9C-101B-9397-08002B2CF9AE}" pid="4" name="Objective-Title">
    <vt:lpwstr>UNCRC - Part 2 - Why with facilitator notes (3) (1)</vt:lpwstr>
  </property>
  <property fmtid="{D5CDD505-2E9C-101B-9397-08002B2CF9AE}" pid="5" name="Objective-Description">
    <vt:lpwstr/>
  </property>
  <property fmtid="{D5CDD505-2E9C-101B-9397-08002B2CF9AE}" pid="6" name="Objective-CreationStamp">
    <vt:filetime>2021-08-03T14:30:29Z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2021-08-03T14:30:31Z</vt:filetime>
  </property>
  <property fmtid="{D5CDD505-2E9C-101B-9397-08002B2CF9AE}" pid="11" name="Objective-Owner">
    <vt:lpwstr>Jolly, Maxine M (U443213)</vt:lpwstr>
  </property>
  <property fmtid="{D5CDD505-2E9C-101B-9397-08002B2CF9AE}" pid="12" name="Objective-Path">
    <vt:lpwstr>Objective Global Folder:SG File Plan:Crime, law, justice and rights:Civil and human rights:General:Advice and policy: Civil and human rights - general:UN Convention on the Rights of the Child: Advice and Policy: Incorporation: Audit Refresh: 2020-2025</vt:lpwstr>
  </property>
  <property fmtid="{D5CDD505-2E9C-101B-9397-08002B2CF9AE}" pid="13" name="Objective-Parent">
    <vt:lpwstr>UN Convention on the Rights of the Child: Advice and Policy: Incorporation: Audit Refresh: 2020-2025</vt:lpwstr>
  </property>
  <property fmtid="{D5CDD505-2E9C-101B-9397-08002B2CF9AE}" pid="14" name="Objective-State">
    <vt:lpwstr>Being Drafted</vt:lpwstr>
  </property>
  <property fmtid="{D5CDD505-2E9C-101B-9397-08002B2CF9AE}" pid="15" name="Objective-VersionId">
    <vt:lpwstr>vA50153079</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POL/34511</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ies>
</file>