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3947" autoAdjust="0"/>
  </p:normalViewPr>
  <p:slideViewPr>
    <p:cSldViewPr snapToGrid="0">
      <p:cViewPr varScale="1">
        <p:scale>
          <a:sx n="65" d="100"/>
          <a:sy n="65" d="100"/>
        </p:scale>
        <p:origin x="68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F352-FDBE-46A0-A417-E0C3A6A2992D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71AA2-7309-4E7F-906B-759861F78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56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US" dirty="0" smtClean="0"/>
              <a:t>This is a front cover page and can only be used once. 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r>
              <a:rPr lang="en-US" dirty="0" smtClean="0"/>
              <a:t>You may add a title and a subtitle if needed only. Do</a:t>
            </a:r>
            <a:r>
              <a:rPr lang="en-US" baseline="0" dirty="0" smtClean="0"/>
              <a:t> not add anything else or move elements around.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7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r>
              <a:rPr lang="en-GB" dirty="0" smtClean="0"/>
              <a:t>This is a back cover page in </a:t>
            </a:r>
            <a:r>
              <a:rPr lang="en-GB" b="1" dirty="0" smtClean="0"/>
              <a:t>blue</a:t>
            </a:r>
            <a:r>
              <a:rPr lang="en-GB" dirty="0" smtClean="0"/>
              <a:t>. You</a:t>
            </a:r>
            <a:r>
              <a:rPr lang="en-GB" baseline="0" dirty="0" smtClean="0"/>
              <a:t> may edit the address if needed only. It can only be once and at the end of the PowerPoint presentation.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1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3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8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1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00253" y="6301465"/>
            <a:ext cx="422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7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2966" y="6301465"/>
            <a:ext cx="414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60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56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447288" y="6301465"/>
            <a:ext cx="41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65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14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5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97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3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2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3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7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7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1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CEFD-8477-435E-842D-80EC2311266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8D67-6D6E-4C00-89F2-E1CA039A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127342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ABB5"/>
                </a:solidFill>
              </a:rPr>
              <a:t>For Scotland's learners, with Scotland's educators</a:t>
            </a:r>
            <a:endParaRPr lang="en-GB" sz="1200" dirty="0">
              <a:solidFill>
                <a:srgbClr val="00ABB5"/>
              </a:solidFill>
            </a:endParaRP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155" y="2280635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Language Learning Weekly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solidFill>
                  <a:srgbClr val="0070C0"/>
                </a:solidFill>
                <a:latin typeface="Arial"/>
              </a:rPr>
              <a:t>First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</a:rPr>
              <a:t> to Second level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061" y="3390240"/>
            <a:ext cx="1063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change: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B3D236"/>
                </a:solidFill>
                <a:latin typeface="Arial"/>
              </a:rPr>
              <a:t>How to introduce simple qualifiers in context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B3D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4753"/>
            <a:ext cx="12209380" cy="2521929"/>
          </a:xfrm>
          <a:prstGeom prst="rect">
            <a:avLst/>
          </a:prstGeom>
        </p:spPr>
      </p:pic>
      <p:sp>
        <p:nvSpPr>
          <p:cNvPr id="6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659" y="176907"/>
            <a:ext cx="260321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animaux menacés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320" y="1200265"/>
            <a:ext cx="1623195" cy="13341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3223159"/>
            <a:ext cx="3673832" cy="199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L’ours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polaire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03913"/>
            <a:ext cx="4571039" cy="23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784" y="1084132"/>
            <a:ext cx="7957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animaux menacés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085" y="1025870"/>
            <a:ext cx="1623195" cy="13341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0393" y="2822771"/>
            <a:ext cx="3673832" cy="199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corail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618" y="2510461"/>
            <a:ext cx="4162761" cy="312207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672303" y="1084131"/>
            <a:ext cx="1504161" cy="917809"/>
          </a:xfrm>
          <a:prstGeom prst="wedgeEllipseCallout">
            <a:avLst>
              <a:gd name="adj1" fmla="val 95354"/>
              <a:gd name="adj2" fmla="val 88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animal!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6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animaux menacés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320" y="1200265"/>
            <a:ext cx="1623195" cy="13341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3223159"/>
            <a:ext cx="3673832" cy="199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tortue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marine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101" y="2596934"/>
            <a:ext cx="5095204" cy="2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err="1" smtClean="0"/>
              <a:t>Denholm</a:t>
            </a:r>
            <a:r>
              <a:rPr lang="en-US" sz="1400" dirty="0" smtClean="0"/>
              <a:t> House</a:t>
            </a:r>
            <a:endParaRPr lang="en-GB" sz="1400" dirty="0"/>
          </a:p>
          <a:p>
            <a:r>
              <a:rPr lang="en-US" sz="1400" dirty="0" err="1" smtClean="0"/>
              <a:t>Almondvale</a:t>
            </a:r>
            <a:r>
              <a:rPr lang="en-US" sz="1400" dirty="0" smtClean="0"/>
              <a:t>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 err="1"/>
              <a:t>Almondvale</a:t>
            </a:r>
            <a:r>
              <a:rPr lang="en-US" sz="1400" dirty="0"/>
              <a:t>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</a:t>
            </a:r>
            <a:r>
              <a:rPr lang="en-US" sz="1400" dirty="0" smtClean="0"/>
              <a:t>0)131 244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 smtClean="0"/>
              <a:t>enquiries@educationscotland.gsi.gov.uk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2516"/>
            <a:ext cx="12209380" cy="3105484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8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Parlons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changements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climatiques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! 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968" y="1037945"/>
            <a:ext cx="3839467" cy="31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Parlons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changements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climatiques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Ecosse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il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pleut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souvent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156" y="1102873"/>
            <a:ext cx="1323515" cy="108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644" y="2706682"/>
            <a:ext cx="3275027" cy="21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Parlons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changements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climatiques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 Sahara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il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pleut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rarement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156" y="1102873"/>
            <a:ext cx="1323515" cy="1087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616" y="2880854"/>
            <a:ext cx="3083055" cy="20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Parlons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changements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climatiques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Arctique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il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fait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trop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chaud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156" y="1102873"/>
            <a:ext cx="1323515" cy="108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583" y="2860643"/>
            <a:ext cx="3914911" cy="24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Parlons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changements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climatiques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animaux menacés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320" y="1200265"/>
            <a:ext cx="1623195" cy="1334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125" y="2828991"/>
            <a:ext cx="3963702" cy="29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animaux menacés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320" y="1200265"/>
            <a:ext cx="1623195" cy="1334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619" y="3255827"/>
            <a:ext cx="3341979" cy="22290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3223159"/>
            <a:ext cx="3673832" cy="199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tigre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11" y="1037945"/>
            <a:ext cx="7957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animaux menacés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320" y="1200265"/>
            <a:ext cx="1623195" cy="13341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3223159"/>
            <a:ext cx="3673832" cy="199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gorille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33" y="2795913"/>
            <a:ext cx="3542173" cy="26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784" y="1084132"/>
            <a:ext cx="7957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</a:t>
            </a: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planète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Les animaux menacés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lanet Earth Cartoon · Free vector graphic on Pixabay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085" y="1025870"/>
            <a:ext cx="1623195" cy="13341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0393" y="2822771"/>
            <a:ext cx="3673832" cy="1998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papillon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monarque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036" y="2579808"/>
            <a:ext cx="4273549" cy="32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289</Words>
  <Application>Microsoft Office PowerPoint</Application>
  <PresentationFormat>Widescreen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Bold</vt:lpstr>
      <vt:lpstr>Calibri</vt:lpstr>
      <vt:lpstr>Calibri Light</vt:lpstr>
      <vt:lpstr>Lucida Grande</vt:lpstr>
      <vt:lpstr>ＭＳ 明朝</vt:lpstr>
      <vt:lpstr>Times New Roman</vt:lpstr>
      <vt:lpstr>Trebuchet MS</vt:lpstr>
      <vt:lpstr>Wingdings</vt:lpstr>
      <vt:lpstr>Office Theme</vt:lpstr>
      <vt:lpstr>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S (Shona)</dc:creator>
  <cp:lastModifiedBy>Kumar S (Susheel)</cp:lastModifiedBy>
  <cp:revision>3</cp:revision>
  <dcterms:created xsi:type="dcterms:W3CDTF">2022-07-15T14:11:57Z</dcterms:created>
  <dcterms:modified xsi:type="dcterms:W3CDTF">2022-09-21T10:47:29Z</dcterms:modified>
</cp:coreProperties>
</file>