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302" r:id="rId6"/>
    <p:sldId id="260" r:id="rId7"/>
    <p:sldId id="257" r:id="rId8"/>
    <p:sldId id="261" r:id="rId9"/>
    <p:sldId id="262" r:id="rId10"/>
    <p:sldId id="312" r:id="rId11"/>
    <p:sldId id="264" r:id="rId12"/>
    <p:sldId id="266" r:id="rId13"/>
    <p:sldId id="291" r:id="rId14"/>
    <p:sldId id="271" r:id="rId15"/>
    <p:sldId id="785" r:id="rId16"/>
    <p:sldId id="270" r:id="rId17"/>
    <p:sldId id="314" r:id="rId18"/>
    <p:sldId id="315" r:id="rId19"/>
    <p:sldId id="272" r:id="rId20"/>
    <p:sldId id="777" r:id="rId21"/>
    <p:sldId id="778" r:id="rId22"/>
    <p:sldId id="779" r:id="rId23"/>
    <p:sldId id="780" r:id="rId24"/>
    <p:sldId id="781" r:id="rId25"/>
    <p:sldId id="782" r:id="rId26"/>
    <p:sldId id="280" r:id="rId27"/>
    <p:sldId id="278" r:id="rId28"/>
    <p:sldId id="294" r:id="rId29"/>
    <p:sldId id="279" r:id="rId30"/>
    <p:sldId id="293" r:id="rId31"/>
    <p:sldId id="295" r:id="rId32"/>
    <p:sldId id="298" r:id="rId33"/>
    <p:sldId id="297" r:id="rId34"/>
    <p:sldId id="281" r:id="rId35"/>
    <p:sldId id="299" r:id="rId36"/>
    <p:sldId id="284" r:id="rId37"/>
    <p:sldId id="300" r:id="rId38"/>
    <p:sldId id="783" r:id="rId39"/>
    <p:sldId id="784" r:id="rId40"/>
    <p:sldId id="786" r:id="rId41"/>
    <p:sldId id="288" r:id="rId42"/>
    <p:sldId id="7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aims" id="{097FFFBB-77E2-449E-B566-883180843E2A}">
          <p14:sldIdLst>
            <p14:sldId id="256"/>
            <p14:sldId id="302"/>
            <p14:sldId id="260"/>
            <p14:sldId id="257"/>
            <p14:sldId id="261"/>
            <p14:sldId id="262"/>
            <p14:sldId id="312"/>
          </p14:sldIdLst>
        </p14:section>
        <p14:section name="National guidance and research" id="{3BF2B581-8FE3-43C0-922F-D5C1E3419E55}">
          <p14:sldIdLst>
            <p14:sldId id="264"/>
            <p14:sldId id="266"/>
            <p14:sldId id="291"/>
          </p14:sldIdLst>
        </p14:section>
        <p14:section name="Developing a shared language" id="{7024CB8F-0DB1-4687-9BD3-80005FFD04BD}">
          <p14:sldIdLst>
            <p14:sldId id="271"/>
            <p14:sldId id="785"/>
            <p14:sldId id="270"/>
            <p14:sldId id="314"/>
            <p14:sldId id="315"/>
          </p14:sldIdLst>
        </p14:section>
        <p14:section name="Categories of data" id="{8214F271-4A0A-4A84-AC02-91CFCC3B0CEE}">
          <p14:sldIdLst>
            <p14:sldId id="272"/>
            <p14:sldId id="777"/>
            <p14:sldId id="778"/>
            <p14:sldId id="779"/>
            <p14:sldId id="780"/>
            <p14:sldId id="781"/>
            <p14:sldId id="782"/>
            <p14:sldId id="280"/>
            <p14:sldId id="278"/>
            <p14:sldId id="294"/>
            <p14:sldId id="279"/>
            <p14:sldId id="293"/>
            <p14:sldId id="295"/>
            <p14:sldId id="298"/>
          </p14:sldIdLst>
        </p14:section>
        <p14:section name="Intersecting data" id="{A477DC2B-1A43-4C91-813A-61FCB7541314}">
          <p14:sldIdLst>
            <p14:sldId id="297"/>
            <p14:sldId id="281"/>
            <p14:sldId id="299"/>
            <p14:sldId id="284"/>
            <p14:sldId id="300"/>
          </p14:sldIdLst>
        </p14:section>
        <p14:section name="Group activity" id="{18B1A387-E6C9-4494-BFA9-60188D9B4BB9}">
          <p14:sldIdLst>
            <p14:sldId id="783"/>
            <p14:sldId id="784"/>
          </p14:sldIdLst>
        </p14:section>
        <p14:section name="Reflection and feedback" id="{BD7196F2-BF36-4BF9-9412-D9615ACEA693}">
          <p14:sldIdLst>
            <p14:sldId id="786"/>
            <p14:sldId id="288"/>
            <p14:sldId id="7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59905-679F-27D2-830E-4D68BA9D4FDD}" name="Jaclyn Andrews" initials="JA" userId="S::Jaclyn.Andrews@educationscotland.gov.scot::b19134a4-eaf2-437c-91aa-3a7defc545cd" providerId="AD"/>
  <p188:author id="{B0976316-DF7A-C98C-3E72-3010B366C038}" name="Janey Irving" initials="JI" userId="S::janey.irving@educationscotland.gov.scot::effdd303-f77f-4b0e-aead-a47de4d2173f" providerId="AD"/>
  <p188:author id="{A1885E3A-F020-0669-EB82-F34434686798}" name="Phil Neill" initials="PN" userId="S::phil.neill@educationscotland.gov.scot::4b36eeed-3cc2-4425-b260-b73cfaa414ee" providerId="AD"/>
  <p188:author id="{66960D4B-DD4A-CABC-B4FF-87DD297D889F}" name="Liz Sommerville" initials="LS" userId="S::elizabeth.sommerville@educationscotland.gov.scot::2f7e0dbb-a0ac-4dfe-a131-6a892135118a" providerId="AD"/>
  <p188:author id="{755ADE73-D881-B394-024C-BC024B8095E1}" name="Elizabeth Sommerville" initials="ES" userId="S::ESESommerville@glow.gov.uk::0839e972-48e3-45d3-bb5c-305eeae85771"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92880-4F9D-4575-B33D-27DBB158E992}" v="1" dt="2024-04-30T19:52:28.899"/>
    <p1510:client id="{7359518B-47F4-C169-2835-1607DDE8C352}" v="4" dt="2024-05-01T13:37:26.500"/>
    <p1510:client id="{C10F2F16-62A6-9DE9-B28F-E18A66E4123A}" v="2" dt="2024-05-01T13:44:49.10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45" autoAdjust="0"/>
  </p:normalViewPr>
  <p:slideViewPr>
    <p:cSldViewPr snapToGrid="0">
      <p:cViewPr varScale="1">
        <p:scale>
          <a:sx n="57" d="100"/>
          <a:sy n="57" d="100"/>
        </p:scale>
        <p:origin x="16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Sommerville" userId="S::elizabeth.sommerville@educationscotland.gov.scot::2f7e0dbb-a0ac-4dfe-a131-6a892135118a" providerId="AD" clId="Web-{C3EE0DB2-AB42-214C-74D3-FCF751D2E501}"/>
    <pc:docChg chg="mod delSld modSld modSection">
      <pc:chgData name="Liz Sommerville" userId="S::elizabeth.sommerville@educationscotland.gov.scot::2f7e0dbb-a0ac-4dfe-a131-6a892135118a" providerId="AD" clId="Web-{C3EE0DB2-AB42-214C-74D3-FCF751D2E501}" dt="2024-04-16T15:39:35.830" v="122"/>
      <pc:docMkLst>
        <pc:docMk/>
      </pc:docMkLst>
      <pc:sldChg chg="modSp">
        <pc:chgData name="Liz Sommerville" userId="S::elizabeth.sommerville@educationscotland.gov.scot::2f7e0dbb-a0ac-4dfe-a131-6a892135118a" providerId="AD" clId="Web-{C3EE0DB2-AB42-214C-74D3-FCF751D2E501}" dt="2024-04-16T15:36:47.450" v="91" actId="20577"/>
        <pc:sldMkLst>
          <pc:docMk/>
          <pc:sldMk cId="2428078200" sldId="278"/>
        </pc:sldMkLst>
        <pc:spChg chg="mod">
          <ac:chgData name="Liz Sommerville" userId="S::elizabeth.sommerville@educationscotland.gov.scot::2f7e0dbb-a0ac-4dfe-a131-6a892135118a" providerId="AD" clId="Web-{C3EE0DB2-AB42-214C-74D3-FCF751D2E501}" dt="2024-04-16T15:36:47.450" v="91" actId="20577"/>
          <ac:spMkLst>
            <pc:docMk/>
            <pc:sldMk cId="2428078200" sldId="278"/>
            <ac:spMk id="4" creationId="{6050E843-89DA-4A43-D701-56D4043732CB}"/>
          </ac:spMkLst>
        </pc:spChg>
      </pc:sldChg>
      <pc:sldChg chg="modSp">
        <pc:chgData name="Liz Sommerville" userId="S::elizabeth.sommerville@educationscotland.gov.scot::2f7e0dbb-a0ac-4dfe-a131-6a892135118a" providerId="AD" clId="Web-{C3EE0DB2-AB42-214C-74D3-FCF751D2E501}" dt="2024-04-16T15:37:00.888" v="94" actId="20577"/>
        <pc:sldMkLst>
          <pc:docMk/>
          <pc:sldMk cId="1960309784" sldId="279"/>
        </pc:sldMkLst>
        <pc:spChg chg="mod">
          <ac:chgData name="Liz Sommerville" userId="S::elizabeth.sommerville@educationscotland.gov.scot::2f7e0dbb-a0ac-4dfe-a131-6a892135118a" providerId="AD" clId="Web-{C3EE0DB2-AB42-214C-74D3-FCF751D2E501}" dt="2024-04-16T15:37:00.888" v="94" actId="20577"/>
          <ac:spMkLst>
            <pc:docMk/>
            <pc:sldMk cId="1960309784" sldId="279"/>
            <ac:spMk id="8" creationId="{29EFF8E3-6E3D-F46A-6F51-468E138DFBA2}"/>
          </ac:spMkLst>
        </pc:spChg>
      </pc:sldChg>
      <pc:sldChg chg="addSp delSp modSp">
        <pc:chgData name="Liz Sommerville" userId="S::elizabeth.sommerville@educationscotland.gov.scot::2f7e0dbb-a0ac-4dfe-a131-6a892135118a" providerId="AD" clId="Web-{C3EE0DB2-AB42-214C-74D3-FCF751D2E501}" dt="2024-04-16T15:39:35.830" v="122"/>
        <pc:sldMkLst>
          <pc:docMk/>
          <pc:sldMk cId="3839985398" sldId="280"/>
        </pc:sldMkLst>
        <pc:spChg chg="mod">
          <ac:chgData name="Liz Sommerville" userId="S::elizabeth.sommerville@educationscotland.gov.scot::2f7e0dbb-a0ac-4dfe-a131-6a892135118a" providerId="AD" clId="Web-{C3EE0DB2-AB42-214C-74D3-FCF751D2E501}" dt="2024-04-16T15:36:33.355" v="86" actId="20577"/>
          <ac:spMkLst>
            <pc:docMk/>
            <pc:sldMk cId="3839985398" sldId="280"/>
            <ac:spMk id="8" creationId="{4799D030-3129-B76B-CDC0-54EF98912DDF}"/>
          </ac:spMkLst>
        </pc:spChg>
        <pc:graphicFrameChg chg="del mod">
          <ac:chgData name="Liz Sommerville" userId="S::elizabeth.sommerville@educationscotland.gov.scot::2f7e0dbb-a0ac-4dfe-a131-6a892135118a" providerId="AD" clId="Web-{C3EE0DB2-AB42-214C-74D3-FCF751D2E501}" dt="2024-04-16T15:39:18.299" v="121"/>
          <ac:graphicFrameMkLst>
            <pc:docMk/>
            <pc:sldMk cId="3839985398" sldId="280"/>
            <ac:graphicFrameMk id="2" creationId="{8E0C99ED-F7AF-4C62-51E8-68279D16AB9E}"/>
          </ac:graphicFrameMkLst>
        </pc:graphicFrameChg>
        <pc:picChg chg="add mod">
          <ac:chgData name="Liz Sommerville" userId="S::elizabeth.sommerville@educationscotland.gov.scot::2f7e0dbb-a0ac-4dfe-a131-6a892135118a" providerId="AD" clId="Web-{C3EE0DB2-AB42-214C-74D3-FCF751D2E501}" dt="2024-04-16T15:39:35.830" v="122"/>
          <ac:picMkLst>
            <pc:docMk/>
            <pc:sldMk cId="3839985398" sldId="280"/>
            <ac:picMk id="4" creationId="{4CD63F55-A703-D492-BA07-E2E1B30C38E5}"/>
          </ac:picMkLst>
        </pc:picChg>
      </pc:sldChg>
      <pc:sldChg chg="modSp">
        <pc:chgData name="Liz Sommerville" userId="S::elizabeth.sommerville@educationscotland.gov.scot::2f7e0dbb-a0ac-4dfe-a131-6a892135118a" providerId="AD" clId="Web-{C3EE0DB2-AB42-214C-74D3-FCF751D2E501}" dt="2024-04-16T15:37:38.389" v="108" actId="20577"/>
        <pc:sldMkLst>
          <pc:docMk/>
          <pc:sldMk cId="2533776607" sldId="281"/>
        </pc:sldMkLst>
        <pc:spChg chg="mod">
          <ac:chgData name="Liz Sommerville" userId="S::elizabeth.sommerville@educationscotland.gov.scot::2f7e0dbb-a0ac-4dfe-a131-6a892135118a" providerId="AD" clId="Web-{C3EE0DB2-AB42-214C-74D3-FCF751D2E501}" dt="2024-04-16T15:37:38.389" v="108" actId="20577"/>
          <ac:spMkLst>
            <pc:docMk/>
            <pc:sldMk cId="2533776607" sldId="281"/>
            <ac:spMk id="4" creationId="{2D55059B-8CB5-DB0C-6231-727315FEFEC6}"/>
          </ac:spMkLst>
        </pc:spChg>
      </pc:sldChg>
      <pc:sldChg chg="del">
        <pc:chgData name="Liz Sommerville" userId="S::elizabeth.sommerville@educationscotland.gov.scot::2f7e0dbb-a0ac-4dfe-a131-6a892135118a" providerId="AD" clId="Web-{C3EE0DB2-AB42-214C-74D3-FCF751D2E501}" dt="2024-04-16T15:31:57.424" v="0"/>
        <pc:sldMkLst>
          <pc:docMk/>
          <pc:sldMk cId="2041632214" sldId="290"/>
        </pc:sldMkLst>
      </pc:sldChg>
      <pc:sldChg chg="modSp">
        <pc:chgData name="Liz Sommerville" userId="S::elizabeth.sommerville@educationscotland.gov.scot::2f7e0dbb-a0ac-4dfe-a131-6a892135118a" providerId="AD" clId="Web-{C3EE0DB2-AB42-214C-74D3-FCF751D2E501}" dt="2024-04-16T15:37:03.528" v="95" actId="20577"/>
        <pc:sldMkLst>
          <pc:docMk/>
          <pc:sldMk cId="2651591360" sldId="293"/>
        </pc:sldMkLst>
        <pc:spChg chg="mod">
          <ac:chgData name="Liz Sommerville" userId="S::elizabeth.sommerville@educationscotland.gov.scot::2f7e0dbb-a0ac-4dfe-a131-6a892135118a" providerId="AD" clId="Web-{C3EE0DB2-AB42-214C-74D3-FCF751D2E501}" dt="2024-04-16T15:37:03.528" v="95" actId="20577"/>
          <ac:spMkLst>
            <pc:docMk/>
            <pc:sldMk cId="2651591360" sldId="293"/>
            <ac:spMk id="6" creationId="{ACF58C19-908C-878A-F33B-4D4FA47CFDD2}"/>
          </ac:spMkLst>
        </pc:spChg>
      </pc:sldChg>
      <pc:sldChg chg="modSp">
        <pc:chgData name="Liz Sommerville" userId="S::elizabeth.sommerville@educationscotland.gov.scot::2f7e0dbb-a0ac-4dfe-a131-6a892135118a" providerId="AD" clId="Web-{C3EE0DB2-AB42-214C-74D3-FCF751D2E501}" dt="2024-04-16T15:36:51.215" v="92" actId="20577"/>
        <pc:sldMkLst>
          <pc:docMk/>
          <pc:sldMk cId="3130571488" sldId="294"/>
        </pc:sldMkLst>
        <pc:spChg chg="mod">
          <ac:chgData name="Liz Sommerville" userId="S::elizabeth.sommerville@educationscotland.gov.scot::2f7e0dbb-a0ac-4dfe-a131-6a892135118a" providerId="AD" clId="Web-{C3EE0DB2-AB42-214C-74D3-FCF751D2E501}" dt="2024-04-16T15:36:51.215" v="92" actId="20577"/>
          <ac:spMkLst>
            <pc:docMk/>
            <pc:sldMk cId="3130571488" sldId="294"/>
            <ac:spMk id="6" creationId="{719F053A-5FB5-FA31-B22D-BF910D8E9015}"/>
          </ac:spMkLst>
        </pc:spChg>
      </pc:sldChg>
      <pc:sldChg chg="modSp">
        <pc:chgData name="Liz Sommerville" userId="S::elizabeth.sommerville@educationscotland.gov.scot::2f7e0dbb-a0ac-4dfe-a131-6a892135118a" providerId="AD" clId="Web-{C3EE0DB2-AB42-214C-74D3-FCF751D2E501}" dt="2024-04-16T15:37:14.497" v="99" actId="20577"/>
        <pc:sldMkLst>
          <pc:docMk/>
          <pc:sldMk cId="2161458198" sldId="295"/>
        </pc:sldMkLst>
        <pc:spChg chg="mod">
          <ac:chgData name="Liz Sommerville" userId="S::elizabeth.sommerville@educationscotland.gov.scot::2f7e0dbb-a0ac-4dfe-a131-6a892135118a" providerId="AD" clId="Web-{C3EE0DB2-AB42-214C-74D3-FCF751D2E501}" dt="2024-04-16T15:37:14.497" v="99" actId="20577"/>
          <ac:spMkLst>
            <pc:docMk/>
            <pc:sldMk cId="2161458198" sldId="295"/>
            <ac:spMk id="8" creationId="{54654A2A-3E2A-BD73-BC72-0DD03ABEF97B}"/>
          </ac:spMkLst>
        </pc:spChg>
      </pc:sldChg>
      <pc:sldChg chg="modSp">
        <pc:chgData name="Liz Sommerville" userId="S::elizabeth.sommerville@educationscotland.gov.scot::2f7e0dbb-a0ac-4dfe-a131-6a892135118a" providerId="AD" clId="Web-{C3EE0DB2-AB42-214C-74D3-FCF751D2E501}" dt="2024-04-16T15:37:19.701" v="103" actId="20577"/>
        <pc:sldMkLst>
          <pc:docMk/>
          <pc:sldMk cId="3639074601" sldId="298"/>
        </pc:sldMkLst>
        <pc:spChg chg="mod">
          <ac:chgData name="Liz Sommerville" userId="S::elizabeth.sommerville@educationscotland.gov.scot::2f7e0dbb-a0ac-4dfe-a131-6a892135118a" providerId="AD" clId="Web-{C3EE0DB2-AB42-214C-74D3-FCF751D2E501}" dt="2024-04-16T15:37:19.701" v="103" actId="20577"/>
          <ac:spMkLst>
            <pc:docMk/>
            <pc:sldMk cId="3639074601" sldId="298"/>
            <ac:spMk id="7" creationId="{214F77ED-5908-DE5D-B06D-CE7B0BCE4453}"/>
          </ac:spMkLst>
        </pc:spChg>
      </pc:sldChg>
      <pc:sldChg chg="modSp">
        <pc:chgData name="Liz Sommerville" userId="S::elizabeth.sommerville@educationscotland.gov.scot::2f7e0dbb-a0ac-4dfe-a131-6a892135118a" providerId="AD" clId="Web-{C3EE0DB2-AB42-214C-74D3-FCF751D2E501}" dt="2024-04-16T15:37:54.421" v="111" actId="20577"/>
        <pc:sldMkLst>
          <pc:docMk/>
          <pc:sldMk cId="1142479880" sldId="299"/>
        </pc:sldMkLst>
        <pc:spChg chg="mod">
          <ac:chgData name="Liz Sommerville" userId="S::elizabeth.sommerville@educationscotland.gov.scot::2f7e0dbb-a0ac-4dfe-a131-6a892135118a" providerId="AD" clId="Web-{C3EE0DB2-AB42-214C-74D3-FCF751D2E501}" dt="2024-04-16T15:37:54.421" v="111" actId="20577"/>
          <ac:spMkLst>
            <pc:docMk/>
            <pc:sldMk cId="1142479880" sldId="299"/>
            <ac:spMk id="4" creationId="{2D55059B-8CB5-DB0C-6231-727315FEFEC6}"/>
          </ac:spMkLst>
        </pc:spChg>
      </pc:sldChg>
      <pc:sldChg chg="modSp">
        <pc:chgData name="Liz Sommerville" userId="S::elizabeth.sommerville@educationscotland.gov.scot::2f7e0dbb-a0ac-4dfe-a131-6a892135118a" providerId="AD" clId="Web-{C3EE0DB2-AB42-214C-74D3-FCF751D2E501}" dt="2024-04-16T15:32:55.629" v="31" actId="20577"/>
        <pc:sldMkLst>
          <pc:docMk/>
          <pc:sldMk cId="2466022054" sldId="777"/>
        </pc:sldMkLst>
        <pc:spChg chg="mod">
          <ac:chgData name="Liz Sommerville" userId="S::elizabeth.sommerville@educationscotland.gov.scot::2f7e0dbb-a0ac-4dfe-a131-6a892135118a" providerId="AD" clId="Web-{C3EE0DB2-AB42-214C-74D3-FCF751D2E501}" dt="2024-04-16T15:32:55.629" v="31" actId="20577"/>
          <ac:spMkLst>
            <pc:docMk/>
            <pc:sldMk cId="2466022054" sldId="777"/>
            <ac:spMk id="9" creationId="{00000000-0000-0000-0000-000000000000}"/>
          </ac:spMkLst>
        </pc:spChg>
      </pc:sldChg>
      <pc:sldChg chg="modSp">
        <pc:chgData name="Liz Sommerville" userId="S::elizabeth.sommerville@educationscotland.gov.scot::2f7e0dbb-a0ac-4dfe-a131-6a892135118a" providerId="AD" clId="Web-{C3EE0DB2-AB42-214C-74D3-FCF751D2E501}" dt="2024-04-16T15:32:44.738" v="20" actId="14100"/>
        <pc:sldMkLst>
          <pc:docMk/>
          <pc:sldMk cId="1298480599" sldId="778"/>
        </pc:sldMkLst>
        <pc:spChg chg="mod">
          <ac:chgData name="Liz Sommerville" userId="S::elizabeth.sommerville@educationscotland.gov.scot::2f7e0dbb-a0ac-4dfe-a131-6a892135118a" providerId="AD" clId="Web-{C3EE0DB2-AB42-214C-74D3-FCF751D2E501}" dt="2024-04-16T15:32:44.738" v="20" actId="14100"/>
          <ac:spMkLst>
            <pc:docMk/>
            <pc:sldMk cId="1298480599" sldId="778"/>
            <ac:spMk id="9" creationId="{00000000-0000-0000-0000-000000000000}"/>
          </ac:spMkLst>
        </pc:spChg>
      </pc:sldChg>
      <pc:sldChg chg="modSp">
        <pc:chgData name="Liz Sommerville" userId="S::elizabeth.sommerville@educationscotland.gov.scot::2f7e0dbb-a0ac-4dfe-a131-6a892135118a" providerId="AD" clId="Web-{C3EE0DB2-AB42-214C-74D3-FCF751D2E501}" dt="2024-04-16T15:33:00.395" v="32" actId="20577"/>
        <pc:sldMkLst>
          <pc:docMk/>
          <pc:sldMk cId="1957564007" sldId="779"/>
        </pc:sldMkLst>
        <pc:spChg chg="mod">
          <ac:chgData name="Liz Sommerville" userId="S::elizabeth.sommerville@educationscotland.gov.scot::2f7e0dbb-a0ac-4dfe-a131-6a892135118a" providerId="AD" clId="Web-{C3EE0DB2-AB42-214C-74D3-FCF751D2E501}" dt="2024-04-16T15:33:00.395" v="32" actId="20577"/>
          <ac:spMkLst>
            <pc:docMk/>
            <pc:sldMk cId="1957564007" sldId="779"/>
            <ac:spMk id="9" creationId="{00000000-0000-0000-0000-000000000000}"/>
          </ac:spMkLst>
        </pc:spChg>
      </pc:sldChg>
      <pc:sldChg chg="modSp addCm modCm">
        <pc:chgData name="Liz Sommerville" userId="S::elizabeth.sommerville@educationscotland.gov.scot::2f7e0dbb-a0ac-4dfe-a131-6a892135118a" providerId="AD" clId="Web-{C3EE0DB2-AB42-214C-74D3-FCF751D2E501}" dt="2024-04-16T15:33:51.194" v="40"/>
        <pc:sldMkLst>
          <pc:docMk/>
          <pc:sldMk cId="278130155" sldId="780"/>
        </pc:sldMkLst>
        <pc:spChg chg="mod">
          <ac:chgData name="Liz Sommerville" userId="S::elizabeth.sommerville@educationscotland.gov.scot::2f7e0dbb-a0ac-4dfe-a131-6a892135118a" providerId="AD" clId="Web-{C3EE0DB2-AB42-214C-74D3-FCF751D2E501}" dt="2024-04-16T15:33:08.255" v="37" actId="14100"/>
          <ac:spMkLst>
            <pc:docMk/>
            <pc:sldMk cId="278130155" sldId="780"/>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C3EE0DB2-AB42-214C-74D3-FCF751D2E501}" dt="2024-04-16T15:33:51.194" v="40"/>
              <pc2:cmMkLst xmlns:pc2="http://schemas.microsoft.com/office/powerpoint/2019/9/main/command">
                <pc:docMk/>
                <pc:sldMk cId="278130155" sldId="780"/>
                <pc2:cmMk id="{F681693B-D0EC-4B9B-92D6-181C89FC43B1}"/>
              </pc2:cmMkLst>
              <pc226:cmRplyChg chg="add">
                <pc226:chgData name="Liz Sommerville" userId="S::elizabeth.sommerville@educationscotland.gov.scot::2f7e0dbb-a0ac-4dfe-a131-6a892135118a" providerId="AD" clId="Web-{C3EE0DB2-AB42-214C-74D3-FCF751D2E501}" dt="2024-04-16T15:33:51.194" v="40"/>
                <pc2:cmRplyMkLst xmlns:pc2="http://schemas.microsoft.com/office/powerpoint/2019/9/main/command">
                  <pc:docMk/>
                  <pc:sldMk cId="278130155" sldId="780"/>
                  <pc2:cmMk id="{F681693B-D0EC-4B9B-92D6-181C89FC43B1}"/>
                  <pc2:cmRplyMk id="{F391AC6A-4C1E-4229-929C-D23763D85DAE}"/>
                </pc2:cmRplyMkLst>
              </pc226:cmRplyChg>
            </pc226:cmChg>
          </p:ext>
        </pc:extLst>
      </pc:sldChg>
      <pc:sldChg chg="modSp">
        <pc:chgData name="Liz Sommerville" userId="S::elizabeth.sommerville@educationscotland.gov.scot::2f7e0dbb-a0ac-4dfe-a131-6a892135118a" providerId="AD" clId="Web-{C3EE0DB2-AB42-214C-74D3-FCF751D2E501}" dt="2024-04-16T15:36:02.307" v="71" actId="20577"/>
        <pc:sldMkLst>
          <pc:docMk/>
          <pc:sldMk cId="2756702472" sldId="781"/>
        </pc:sldMkLst>
        <pc:spChg chg="mod">
          <ac:chgData name="Liz Sommerville" userId="S::elizabeth.sommerville@educationscotland.gov.scot::2f7e0dbb-a0ac-4dfe-a131-6a892135118a" providerId="AD" clId="Web-{C3EE0DB2-AB42-214C-74D3-FCF751D2E501}" dt="2024-04-16T15:36:02.307" v="71" actId="20577"/>
          <ac:spMkLst>
            <pc:docMk/>
            <pc:sldMk cId="2756702472" sldId="781"/>
            <ac:spMk id="4" creationId="{2BE2CFDB-1700-8B57-A108-408CAD72E1B1}"/>
          </ac:spMkLst>
        </pc:spChg>
      </pc:sldChg>
      <pc:sldChg chg="modSp">
        <pc:chgData name="Liz Sommerville" userId="S::elizabeth.sommerville@educationscotland.gov.scot::2f7e0dbb-a0ac-4dfe-a131-6a892135118a" providerId="AD" clId="Web-{C3EE0DB2-AB42-214C-74D3-FCF751D2E501}" dt="2024-04-16T15:36:44.825" v="89" actId="20577"/>
        <pc:sldMkLst>
          <pc:docMk/>
          <pc:sldMk cId="270486826" sldId="782"/>
        </pc:sldMkLst>
        <pc:spChg chg="mod">
          <ac:chgData name="Liz Sommerville" userId="S::elizabeth.sommerville@educationscotland.gov.scot::2f7e0dbb-a0ac-4dfe-a131-6a892135118a" providerId="AD" clId="Web-{C3EE0DB2-AB42-214C-74D3-FCF751D2E501}" dt="2024-04-16T15:36:44.825" v="89" actId="20577"/>
          <ac:spMkLst>
            <pc:docMk/>
            <pc:sldMk cId="270486826" sldId="782"/>
            <ac:spMk id="4" creationId="{45E48F2D-5C91-2235-5255-18DB0B3F5586}"/>
          </ac:spMkLst>
        </pc:spChg>
      </pc:sldChg>
      <pc:sldChg chg="modSp">
        <pc:chgData name="Liz Sommerville" userId="S::elizabeth.sommerville@educationscotland.gov.scot::2f7e0dbb-a0ac-4dfe-a131-6a892135118a" providerId="AD" clId="Web-{C3EE0DB2-AB42-214C-74D3-FCF751D2E501}" dt="2024-04-16T15:38:20.765" v="115" actId="20577"/>
        <pc:sldMkLst>
          <pc:docMk/>
          <pc:sldMk cId="2132515426" sldId="786"/>
        </pc:sldMkLst>
        <pc:spChg chg="mod">
          <ac:chgData name="Liz Sommerville" userId="S::elizabeth.sommerville@educationscotland.gov.scot::2f7e0dbb-a0ac-4dfe-a131-6a892135118a" providerId="AD" clId="Web-{C3EE0DB2-AB42-214C-74D3-FCF751D2E501}" dt="2024-04-16T15:38:20.765" v="115" actId="20577"/>
          <ac:spMkLst>
            <pc:docMk/>
            <pc:sldMk cId="2132515426" sldId="786"/>
            <ac:spMk id="2" creationId="{357E0DB2-5808-039E-7429-F794667F5FE0}"/>
          </ac:spMkLst>
        </pc:spChg>
      </pc:sldChg>
    </pc:docChg>
  </pc:docChgLst>
  <pc:docChgLst>
    <pc:chgData name="Elizabeth Sommerville" userId="0839e972-48e3-45d3-bb5c-305eeae85771" providerId="ADAL" clId="{BA76AA23-5DBF-4121-B19E-CE28FA1158A5}"/>
    <pc:docChg chg="undo custSel modSld">
      <pc:chgData name="Elizabeth Sommerville" userId="0839e972-48e3-45d3-bb5c-305eeae85771" providerId="ADAL" clId="{BA76AA23-5DBF-4121-B19E-CE28FA1158A5}" dt="2024-04-28T18:59:46.078" v="165"/>
      <pc:docMkLst>
        <pc:docMk/>
      </pc:docMkLst>
      <pc:sldChg chg="modSp mod">
        <pc:chgData name="Elizabeth Sommerville" userId="0839e972-48e3-45d3-bb5c-305eeae85771" providerId="ADAL" clId="{BA76AA23-5DBF-4121-B19E-CE28FA1158A5}" dt="2024-04-28T18:22:14.366" v="28" actId="13244"/>
        <pc:sldMkLst>
          <pc:docMk/>
          <pc:sldMk cId="1600699566" sldId="256"/>
        </pc:sldMkLst>
        <pc:spChg chg="ord">
          <ac:chgData name="Elizabeth Sommerville" userId="0839e972-48e3-45d3-bb5c-305eeae85771" providerId="ADAL" clId="{BA76AA23-5DBF-4121-B19E-CE28FA1158A5}" dt="2024-04-28T18:22:14.366" v="28" actId="13244"/>
          <ac:spMkLst>
            <pc:docMk/>
            <pc:sldMk cId="1600699566" sldId="256"/>
            <ac:spMk id="5" creationId="{058D1B16-192D-1D1C-E8F1-2CB90B9ED7D6}"/>
          </ac:spMkLst>
        </pc:spChg>
      </pc:sldChg>
      <pc:sldChg chg="modSp mod">
        <pc:chgData name="Elizabeth Sommerville" userId="0839e972-48e3-45d3-bb5c-305eeae85771" providerId="ADAL" clId="{BA76AA23-5DBF-4121-B19E-CE28FA1158A5}" dt="2024-04-28T18:22:41.589" v="36" actId="13244"/>
        <pc:sldMkLst>
          <pc:docMk/>
          <pc:sldMk cId="1636906469" sldId="257"/>
        </pc:sldMkLst>
        <pc:spChg chg="ord">
          <ac:chgData name="Elizabeth Sommerville" userId="0839e972-48e3-45d3-bb5c-305eeae85771" providerId="ADAL" clId="{BA76AA23-5DBF-4121-B19E-CE28FA1158A5}" dt="2024-04-28T18:22:39.036" v="35" actId="13244"/>
          <ac:spMkLst>
            <pc:docMk/>
            <pc:sldMk cId="1636906469" sldId="257"/>
            <ac:spMk id="5" creationId="{6389AF2F-7E10-780E-C975-4236521FC0C1}"/>
          </ac:spMkLst>
        </pc:spChg>
        <pc:spChg chg="ord">
          <ac:chgData name="Elizabeth Sommerville" userId="0839e972-48e3-45d3-bb5c-305eeae85771" providerId="ADAL" clId="{BA76AA23-5DBF-4121-B19E-CE28FA1158A5}" dt="2024-04-28T18:22:41.589" v="36" actId="13244"/>
          <ac:spMkLst>
            <pc:docMk/>
            <pc:sldMk cId="1636906469" sldId="257"/>
            <ac:spMk id="8" creationId="{51CB9AAC-0113-0979-7097-6CD6139BEED4}"/>
          </ac:spMkLst>
        </pc:spChg>
      </pc:sldChg>
      <pc:sldChg chg="modSp mod">
        <pc:chgData name="Elizabeth Sommerville" userId="0839e972-48e3-45d3-bb5c-305eeae85771" providerId="ADAL" clId="{BA76AA23-5DBF-4121-B19E-CE28FA1158A5}" dt="2024-04-28T18:22:31.799" v="34" actId="13244"/>
        <pc:sldMkLst>
          <pc:docMk/>
          <pc:sldMk cId="3880818203" sldId="260"/>
        </pc:sldMkLst>
        <pc:spChg chg="ord">
          <ac:chgData name="Elizabeth Sommerville" userId="0839e972-48e3-45d3-bb5c-305eeae85771" providerId="ADAL" clId="{BA76AA23-5DBF-4121-B19E-CE28FA1158A5}" dt="2024-04-28T18:22:31.799" v="34" actId="13244"/>
          <ac:spMkLst>
            <pc:docMk/>
            <pc:sldMk cId="3880818203" sldId="260"/>
            <ac:spMk id="2" creationId="{1E21D18D-309F-EAD5-BDD2-CAD999D37DBC}"/>
          </ac:spMkLst>
        </pc:spChg>
      </pc:sldChg>
      <pc:sldChg chg="modSp mod">
        <pc:chgData name="Elizabeth Sommerville" userId="0839e972-48e3-45d3-bb5c-305eeae85771" providerId="ADAL" clId="{BA76AA23-5DBF-4121-B19E-CE28FA1158A5}" dt="2024-04-28T18:22:48.868" v="38" actId="13244"/>
        <pc:sldMkLst>
          <pc:docMk/>
          <pc:sldMk cId="373023465" sldId="261"/>
        </pc:sldMkLst>
        <pc:spChg chg="ord">
          <ac:chgData name="Elizabeth Sommerville" userId="0839e972-48e3-45d3-bb5c-305eeae85771" providerId="ADAL" clId="{BA76AA23-5DBF-4121-B19E-CE28FA1158A5}" dt="2024-04-28T18:22:46.852" v="37" actId="13244"/>
          <ac:spMkLst>
            <pc:docMk/>
            <pc:sldMk cId="373023465" sldId="261"/>
            <ac:spMk id="2" creationId="{0A8EF94F-20A8-4750-A125-04D7F83510BE}"/>
          </ac:spMkLst>
        </pc:spChg>
        <pc:spChg chg="ord">
          <ac:chgData name="Elizabeth Sommerville" userId="0839e972-48e3-45d3-bb5c-305eeae85771" providerId="ADAL" clId="{BA76AA23-5DBF-4121-B19E-CE28FA1158A5}" dt="2024-04-28T18:22:48.868" v="38" actId="13244"/>
          <ac:spMkLst>
            <pc:docMk/>
            <pc:sldMk cId="373023465" sldId="261"/>
            <ac:spMk id="4" creationId="{5905630E-D9E4-4FB4-E627-F5C240CBBDDB}"/>
          </ac:spMkLst>
        </pc:spChg>
      </pc:sldChg>
      <pc:sldChg chg="modSp mod">
        <pc:chgData name="Elizabeth Sommerville" userId="0839e972-48e3-45d3-bb5c-305eeae85771" providerId="ADAL" clId="{BA76AA23-5DBF-4121-B19E-CE28FA1158A5}" dt="2024-04-28T18:22:55.444" v="40" actId="13244"/>
        <pc:sldMkLst>
          <pc:docMk/>
          <pc:sldMk cId="618706366" sldId="262"/>
        </pc:sldMkLst>
        <pc:spChg chg="ord">
          <ac:chgData name="Elizabeth Sommerville" userId="0839e972-48e3-45d3-bb5c-305eeae85771" providerId="ADAL" clId="{BA76AA23-5DBF-4121-B19E-CE28FA1158A5}" dt="2024-04-28T18:22:53.807" v="39" actId="13244"/>
          <ac:spMkLst>
            <pc:docMk/>
            <pc:sldMk cId="618706366" sldId="262"/>
            <ac:spMk id="2" creationId="{9816AC0C-D4D6-541E-F8ED-3CDE5112BCA8}"/>
          </ac:spMkLst>
        </pc:spChg>
        <pc:picChg chg="ord">
          <ac:chgData name="Elizabeth Sommerville" userId="0839e972-48e3-45d3-bb5c-305eeae85771" providerId="ADAL" clId="{BA76AA23-5DBF-4121-B19E-CE28FA1158A5}" dt="2024-04-28T18:22:55.444" v="40" actId="13244"/>
          <ac:picMkLst>
            <pc:docMk/>
            <pc:sldMk cId="618706366" sldId="262"/>
            <ac:picMk id="4" creationId="{D3638B50-7FE7-FA06-CCB6-CFBCC9EC29B7}"/>
          </ac:picMkLst>
        </pc:picChg>
      </pc:sldChg>
      <pc:sldChg chg="modSp mod">
        <pc:chgData name="Elizabeth Sommerville" userId="0839e972-48e3-45d3-bb5c-305eeae85771" providerId="ADAL" clId="{BA76AA23-5DBF-4121-B19E-CE28FA1158A5}" dt="2024-04-28T18:23:06.964" v="43" actId="13244"/>
        <pc:sldMkLst>
          <pc:docMk/>
          <pc:sldMk cId="2375370055" sldId="264"/>
        </pc:sldMkLst>
        <pc:spChg chg="ord">
          <ac:chgData name="Elizabeth Sommerville" userId="0839e972-48e3-45d3-bb5c-305eeae85771" providerId="ADAL" clId="{BA76AA23-5DBF-4121-B19E-CE28FA1158A5}" dt="2024-04-28T18:23:04.886" v="42" actId="13244"/>
          <ac:spMkLst>
            <pc:docMk/>
            <pc:sldMk cId="2375370055" sldId="264"/>
            <ac:spMk id="4" creationId="{201D265A-369C-55CE-29D3-C9E89A312D54}"/>
          </ac:spMkLst>
        </pc:spChg>
        <pc:spChg chg="ord">
          <ac:chgData name="Elizabeth Sommerville" userId="0839e972-48e3-45d3-bb5c-305eeae85771" providerId="ADAL" clId="{BA76AA23-5DBF-4121-B19E-CE28FA1158A5}" dt="2024-04-28T18:23:06.964" v="43" actId="13244"/>
          <ac:spMkLst>
            <pc:docMk/>
            <pc:sldMk cId="2375370055" sldId="264"/>
            <ac:spMk id="6" creationId="{426E826A-B16D-6ED8-9BF2-333CB2B0A1E0}"/>
          </ac:spMkLst>
        </pc:spChg>
      </pc:sldChg>
      <pc:sldChg chg="modSp mod">
        <pc:chgData name="Elizabeth Sommerville" userId="0839e972-48e3-45d3-bb5c-305eeae85771" providerId="ADAL" clId="{BA76AA23-5DBF-4121-B19E-CE28FA1158A5}" dt="2024-04-28T18:23:14.756" v="46" actId="13244"/>
        <pc:sldMkLst>
          <pc:docMk/>
          <pc:sldMk cId="109722247" sldId="266"/>
        </pc:sldMkLst>
        <pc:spChg chg="ord">
          <ac:chgData name="Elizabeth Sommerville" userId="0839e972-48e3-45d3-bb5c-305eeae85771" providerId="ADAL" clId="{BA76AA23-5DBF-4121-B19E-CE28FA1158A5}" dt="2024-04-28T18:23:11.153" v="44" actId="13244"/>
          <ac:spMkLst>
            <pc:docMk/>
            <pc:sldMk cId="109722247" sldId="266"/>
            <ac:spMk id="4" creationId="{3A0B46C5-EE1A-B934-24DF-A2AC11633638}"/>
          </ac:spMkLst>
        </pc:spChg>
        <pc:spChg chg="ord">
          <ac:chgData name="Elizabeth Sommerville" userId="0839e972-48e3-45d3-bb5c-305eeae85771" providerId="ADAL" clId="{BA76AA23-5DBF-4121-B19E-CE28FA1158A5}" dt="2024-04-28T18:23:13.402" v="45" actId="13244"/>
          <ac:spMkLst>
            <pc:docMk/>
            <pc:sldMk cId="109722247" sldId="266"/>
            <ac:spMk id="7" creationId="{E4AACD4B-9F66-D61A-FF01-B78327B13D5C}"/>
          </ac:spMkLst>
        </pc:spChg>
        <pc:picChg chg="ord">
          <ac:chgData name="Elizabeth Sommerville" userId="0839e972-48e3-45d3-bb5c-305eeae85771" providerId="ADAL" clId="{BA76AA23-5DBF-4121-B19E-CE28FA1158A5}" dt="2024-04-28T18:23:14.756" v="46" actId="13244"/>
          <ac:picMkLst>
            <pc:docMk/>
            <pc:sldMk cId="109722247" sldId="266"/>
            <ac:picMk id="6" creationId="{F8728E27-3312-8B5D-7773-B3002A37C011}"/>
          </ac:picMkLst>
        </pc:picChg>
      </pc:sldChg>
      <pc:sldChg chg="modSp mod">
        <pc:chgData name="Elizabeth Sommerville" userId="0839e972-48e3-45d3-bb5c-305eeae85771" providerId="ADAL" clId="{BA76AA23-5DBF-4121-B19E-CE28FA1158A5}" dt="2024-04-28T18:24:02.910" v="60" actId="13244"/>
        <pc:sldMkLst>
          <pc:docMk/>
          <pc:sldMk cId="420632928" sldId="270"/>
        </pc:sldMkLst>
        <pc:spChg chg="ord">
          <ac:chgData name="Elizabeth Sommerville" userId="0839e972-48e3-45d3-bb5c-305eeae85771" providerId="ADAL" clId="{BA76AA23-5DBF-4121-B19E-CE28FA1158A5}" dt="2024-04-28T18:24:00.832" v="59" actId="13244"/>
          <ac:spMkLst>
            <pc:docMk/>
            <pc:sldMk cId="420632928" sldId="270"/>
            <ac:spMk id="4" creationId="{ED574270-37BF-BB9F-E94D-3B5861B694E0}"/>
          </ac:spMkLst>
        </pc:spChg>
        <pc:spChg chg="ord">
          <ac:chgData name="Elizabeth Sommerville" userId="0839e972-48e3-45d3-bb5c-305eeae85771" providerId="ADAL" clId="{BA76AA23-5DBF-4121-B19E-CE28FA1158A5}" dt="2024-04-28T18:24:02.910" v="60" actId="13244"/>
          <ac:spMkLst>
            <pc:docMk/>
            <pc:sldMk cId="420632928" sldId="270"/>
            <ac:spMk id="13" creationId="{01C131BB-CC51-036F-0F6E-3EBFD13A14B4}"/>
          </ac:spMkLst>
        </pc:spChg>
      </pc:sldChg>
      <pc:sldChg chg="modSp mod">
        <pc:chgData name="Elizabeth Sommerville" userId="0839e972-48e3-45d3-bb5c-305eeae85771" providerId="ADAL" clId="{BA76AA23-5DBF-4121-B19E-CE28FA1158A5}" dt="2024-04-28T18:23:34.814" v="53" actId="13244"/>
        <pc:sldMkLst>
          <pc:docMk/>
          <pc:sldMk cId="1919331048" sldId="271"/>
        </pc:sldMkLst>
        <pc:spChg chg="ord">
          <ac:chgData name="Elizabeth Sommerville" userId="0839e972-48e3-45d3-bb5c-305eeae85771" providerId="ADAL" clId="{BA76AA23-5DBF-4121-B19E-CE28FA1158A5}" dt="2024-04-28T18:23:34.814" v="53" actId="13244"/>
          <ac:spMkLst>
            <pc:docMk/>
            <pc:sldMk cId="1919331048" sldId="271"/>
            <ac:spMk id="3" creationId="{317930E7-57DD-3F77-A801-EA14F767C362}"/>
          </ac:spMkLst>
        </pc:spChg>
        <pc:spChg chg="ord">
          <ac:chgData name="Elizabeth Sommerville" userId="0839e972-48e3-45d3-bb5c-305eeae85771" providerId="ADAL" clId="{BA76AA23-5DBF-4121-B19E-CE28FA1158A5}" dt="2024-04-28T18:23:33.362" v="52" actId="13244"/>
          <ac:spMkLst>
            <pc:docMk/>
            <pc:sldMk cId="1919331048" sldId="271"/>
            <ac:spMk id="5" creationId="{F27A47BC-BCBE-B4A0-7ED9-A96BEF52B8E9}"/>
          </ac:spMkLst>
        </pc:spChg>
        <pc:spChg chg="ord">
          <ac:chgData name="Elizabeth Sommerville" userId="0839e972-48e3-45d3-bb5c-305eeae85771" providerId="ADAL" clId="{BA76AA23-5DBF-4121-B19E-CE28FA1158A5}" dt="2024-04-28T18:23:30.597" v="51" actId="13244"/>
          <ac:spMkLst>
            <pc:docMk/>
            <pc:sldMk cId="1919331048" sldId="271"/>
            <ac:spMk id="6" creationId="{41843475-6824-3C0C-2588-79BAD284A779}"/>
          </ac:spMkLst>
        </pc:spChg>
        <pc:spChg chg="ord">
          <ac:chgData name="Elizabeth Sommerville" userId="0839e972-48e3-45d3-bb5c-305eeae85771" providerId="ADAL" clId="{BA76AA23-5DBF-4121-B19E-CE28FA1158A5}" dt="2024-04-28T18:23:27.348" v="50" actId="13244"/>
          <ac:spMkLst>
            <pc:docMk/>
            <pc:sldMk cId="1919331048" sldId="271"/>
            <ac:spMk id="11" creationId="{AB37812D-E0B8-DBBF-85D8-8D1E49FC37AC}"/>
          </ac:spMkLst>
        </pc:spChg>
      </pc:sldChg>
      <pc:sldChg chg="modSp mod">
        <pc:chgData name="Elizabeth Sommerville" userId="0839e972-48e3-45d3-bb5c-305eeae85771" providerId="ADAL" clId="{BA76AA23-5DBF-4121-B19E-CE28FA1158A5}" dt="2024-04-28T18:25:21.809" v="68" actId="13244"/>
        <pc:sldMkLst>
          <pc:docMk/>
          <pc:sldMk cId="3087471550" sldId="272"/>
        </pc:sldMkLst>
        <pc:spChg chg="ord">
          <ac:chgData name="Elizabeth Sommerville" userId="0839e972-48e3-45d3-bb5c-305eeae85771" providerId="ADAL" clId="{BA76AA23-5DBF-4121-B19E-CE28FA1158A5}" dt="2024-04-28T18:25:19.914" v="67" actId="13244"/>
          <ac:spMkLst>
            <pc:docMk/>
            <pc:sldMk cId="3087471550" sldId="272"/>
            <ac:spMk id="4" creationId="{4CAC18C2-891B-6780-7868-A85B26652F04}"/>
          </ac:spMkLst>
        </pc:spChg>
        <pc:spChg chg="ord">
          <ac:chgData name="Elizabeth Sommerville" userId="0839e972-48e3-45d3-bb5c-305eeae85771" providerId="ADAL" clId="{BA76AA23-5DBF-4121-B19E-CE28FA1158A5}" dt="2024-04-28T18:25:21.809" v="68" actId="13244"/>
          <ac:spMkLst>
            <pc:docMk/>
            <pc:sldMk cId="3087471550" sldId="272"/>
            <ac:spMk id="14" creationId="{BDE51DFE-94C7-C395-39EF-3F5714F406DB}"/>
          </ac:spMkLst>
        </pc:spChg>
      </pc:sldChg>
      <pc:sldChg chg="modSp mod">
        <pc:chgData name="Elizabeth Sommerville" userId="0839e972-48e3-45d3-bb5c-305eeae85771" providerId="ADAL" clId="{BA76AA23-5DBF-4121-B19E-CE28FA1158A5}" dt="2024-04-28T18:27:30.760" v="94" actId="13244"/>
        <pc:sldMkLst>
          <pc:docMk/>
          <pc:sldMk cId="2428078200" sldId="278"/>
        </pc:sldMkLst>
        <pc:spChg chg="ord">
          <ac:chgData name="Elizabeth Sommerville" userId="0839e972-48e3-45d3-bb5c-305eeae85771" providerId="ADAL" clId="{BA76AA23-5DBF-4121-B19E-CE28FA1158A5}" dt="2024-04-28T18:27:19.390" v="93" actId="13244"/>
          <ac:spMkLst>
            <pc:docMk/>
            <pc:sldMk cId="2428078200" sldId="278"/>
            <ac:spMk id="2" creationId="{4BAD70FD-49DD-A065-92B8-18958D35CE08}"/>
          </ac:spMkLst>
        </pc:spChg>
        <pc:spChg chg="ord">
          <ac:chgData name="Elizabeth Sommerville" userId="0839e972-48e3-45d3-bb5c-305eeae85771" providerId="ADAL" clId="{BA76AA23-5DBF-4121-B19E-CE28FA1158A5}" dt="2024-04-28T18:26:56.382" v="90" actId="13244"/>
          <ac:spMkLst>
            <pc:docMk/>
            <pc:sldMk cId="2428078200" sldId="278"/>
            <ac:spMk id="4" creationId="{6050E843-89DA-4A43-D701-56D4043732CB}"/>
          </ac:spMkLst>
        </pc:spChg>
        <pc:picChg chg="ord">
          <ac:chgData name="Elizabeth Sommerville" userId="0839e972-48e3-45d3-bb5c-305eeae85771" providerId="ADAL" clId="{BA76AA23-5DBF-4121-B19E-CE28FA1158A5}" dt="2024-04-28T18:27:30.760" v="94" actId="13244"/>
          <ac:picMkLst>
            <pc:docMk/>
            <pc:sldMk cId="2428078200" sldId="278"/>
            <ac:picMk id="7" creationId="{666718EF-B82A-218C-0D7E-FE008DD26380}"/>
          </ac:picMkLst>
        </pc:picChg>
        <pc:picChg chg="ord">
          <ac:chgData name="Elizabeth Sommerville" userId="0839e972-48e3-45d3-bb5c-305eeae85771" providerId="ADAL" clId="{BA76AA23-5DBF-4121-B19E-CE28FA1158A5}" dt="2024-04-28T18:27:06.972" v="92" actId="13244"/>
          <ac:picMkLst>
            <pc:docMk/>
            <pc:sldMk cId="2428078200" sldId="278"/>
            <ac:picMk id="9" creationId="{B2637FF2-D3AE-4414-0B7F-FA4FFD57BE73}"/>
          </ac:picMkLst>
        </pc:picChg>
      </pc:sldChg>
      <pc:sldChg chg="modSp mod">
        <pc:chgData name="Elizabeth Sommerville" userId="0839e972-48e3-45d3-bb5c-305eeae85771" providerId="ADAL" clId="{BA76AA23-5DBF-4121-B19E-CE28FA1158A5}" dt="2024-04-28T18:28:40.035" v="107" actId="13244"/>
        <pc:sldMkLst>
          <pc:docMk/>
          <pc:sldMk cId="1960309784" sldId="279"/>
        </pc:sldMkLst>
        <pc:spChg chg="ord">
          <ac:chgData name="Elizabeth Sommerville" userId="0839e972-48e3-45d3-bb5c-305eeae85771" providerId="ADAL" clId="{BA76AA23-5DBF-4121-B19E-CE28FA1158A5}" dt="2024-04-28T18:28:40.035" v="107" actId="13244"/>
          <ac:spMkLst>
            <pc:docMk/>
            <pc:sldMk cId="1960309784" sldId="279"/>
            <ac:spMk id="2" creationId="{86166392-D01F-C3B6-0756-B5EEB663665A}"/>
          </ac:spMkLst>
        </pc:spChg>
        <pc:spChg chg="ord">
          <ac:chgData name="Elizabeth Sommerville" userId="0839e972-48e3-45d3-bb5c-305eeae85771" providerId="ADAL" clId="{BA76AA23-5DBF-4121-B19E-CE28FA1158A5}" dt="2024-04-28T18:28:14.222" v="102" actId="13244"/>
          <ac:spMkLst>
            <pc:docMk/>
            <pc:sldMk cId="1960309784" sldId="279"/>
            <ac:spMk id="8" creationId="{29EFF8E3-6E3D-F46A-6F51-468E138DFBA2}"/>
          </ac:spMkLst>
        </pc:spChg>
        <pc:graphicFrameChg chg="mod ord modGraphic">
          <ac:chgData name="Elizabeth Sommerville" userId="0839e972-48e3-45d3-bb5c-305eeae85771" providerId="ADAL" clId="{BA76AA23-5DBF-4121-B19E-CE28FA1158A5}" dt="2024-04-28T18:28:25.540" v="106" actId="962"/>
          <ac:graphicFrameMkLst>
            <pc:docMk/>
            <pc:sldMk cId="1960309784" sldId="279"/>
            <ac:graphicFrameMk id="5" creationId="{459AFAC0-033F-8F4C-BBFB-B3CF4BDACB6D}"/>
          </ac:graphicFrameMkLst>
        </pc:graphicFrameChg>
        <pc:picChg chg="ord">
          <ac:chgData name="Elizabeth Sommerville" userId="0839e972-48e3-45d3-bb5c-305eeae85771" providerId="ADAL" clId="{BA76AA23-5DBF-4121-B19E-CE28FA1158A5}" dt="2024-04-28T18:28:16.924" v="103" actId="13244"/>
          <ac:picMkLst>
            <pc:docMk/>
            <pc:sldMk cId="1960309784" sldId="279"/>
            <ac:picMk id="6" creationId="{1DCEE667-A213-2022-85AE-4FED4EFC0528}"/>
          </ac:picMkLst>
        </pc:picChg>
      </pc:sldChg>
      <pc:sldChg chg="modSp mod">
        <pc:chgData name="Elizabeth Sommerville" userId="0839e972-48e3-45d3-bb5c-305eeae85771" providerId="ADAL" clId="{BA76AA23-5DBF-4121-B19E-CE28FA1158A5}" dt="2024-04-28T18:26:50.759" v="89" actId="13244"/>
        <pc:sldMkLst>
          <pc:docMk/>
          <pc:sldMk cId="3839985398" sldId="280"/>
        </pc:sldMkLst>
        <pc:spChg chg="ord">
          <ac:chgData name="Elizabeth Sommerville" userId="0839e972-48e3-45d3-bb5c-305eeae85771" providerId="ADAL" clId="{BA76AA23-5DBF-4121-B19E-CE28FA1158A5}" dt="2024-04-28T18:26:47.822" v="88" actId="13244"/>
          <ac:spMkLst>
            <pc:docMk/>
            <pc:sldMk cId="3839985398" sldId="280"/>
            <ac:spMk id="3" creationId="{D92D85C1-5A21-F96B-2F2B-B028A3079355}"/>
          </ac:spMkLst>
        </pc:spChg>
        <pc:spChg chg="ord">
          <ac:chgData name="Elizabeth Sommerville" userId="0839e972-48e3-45d3-bb5c-305eeae85771" providerId="ADAL" clId="{BA76AA23-5DBF-4121-B19E-CE28FA1158A5}" dt="2024-04-28T18:26:35.731" v="85" actId="13244"/>
          <ac:spMkLst>
            <pc:docMk/>
            <pc:sldMk cId="3839985398" sldId="280"/>
            <ac:spMk id="8" creationId="{4799D030-3129-B76B-CDC0-54EF98912DDF}"/>
          </ac:spMkLst>
        </pc:spChg>
        <pc:spChg chg="ord">
          <ac:chgData name="Elizabeth Sommerville" userId="0839e972-48e3-45d3-bb5c-305eeae85771" providerId="ADAL" clId="{BA76AA23-5DBF-4121-B19E-CE28FA1158A5}" dt="2024-04-28T18:26:50.759" v="89" actId="13244"/>
          <ac:spMkLst>
            <pc:docMk/>
            <pc:sldMk cId="3839985398" sldId="280"/>
            <ac:spMk id="9" creationId="{29864AB7-CD91-DF73-62DA-6E8A2886EC7F}"/>
          </ac:spMkLst>
        </pc:spChg>
        <pc:picChg chg="ord">
          <ac:chgData name="Elizabeth Sommerville" userId="0839e972-48e3-45d3-bb5c-305eeae85771" providerId="ADAL" clId="{BA76AA23-5DBF-4121-B19E-CE28FA1158A5}" dt="2024-04-28T18:26:43.792" v="87" actId="13244"/>
          <ac:picMkLst>
            <pc:docMk/>
            <pc:sldMk cId="3839985398" sldId="280"/>
            <ac:picMk id="7" creationId="{16DC44C2-27A9-5DE7-8D93-177BEF948F80}"/>
          </ac:picMkLst>
        </pc:picChg>
      </pc:sldChg>
      <pc:sldChg chg="modSp mod">
        <pc:chgData name="Elizabeth Sommerville" userId="0839e972-48e3-45d3-bb5c-305eeae85771" providerId="ADAL" clId="{BA76AA23-5DBF-4121-B19E-CE28FA1158A5}" dt="2024-04-28T18:29:36.716" v="120" actId="13244"/>
        <pc:sldMkLst>
          <pc:docMk/>
          <pc:sldMk cId="2533776607" sldId="281"/>
        </pc:sldMkLst>
        <pc:spChg chg="ord">
          <ac:chgData name="Elizabeth Sommerville" userId="0839e972-48e3-45d3-bb5c-305eeae85771" providerId="ADAL" clId="{BA76AA23-5DBF-4121-B19E-CE28FA1158A5}" dt="2024-04-28T18:29:34.139" v="119" actId="13244"/>
          <ac:spMkLst>
            <pc:docMk/>
            <pc:sldMk cId="2533776607" sldId="281"/>
            <ac:spMk id="4" creationId="{2D55059B-8CB5-DB0C-6231-727315FEFEC6}"/>
          </ac:spMkLst>
        </pc:spChg>
        <pc:graphicFrameChg chg="mod">
          <ac:chgData name="Elizabeth Sommerville" userId="0839e972-48e3-45d3-bb5c-305eeae85771" providerId="ADAL" clId="{BA76AA23-5DBF-4121-B19E-CE28FA1158A5}" dt="2024-04-28T18:29:36.716" v="120" actId="13244"/>
          <ac:graphicFrameMkLst>
            <pc:docMk/>
            <pc:sldMk cId="2533776607" sldId="281"/>
            <ac:graphicFrameMk id="2" creationId="{753C10A1-9CDD-9514-1390-D4F4A84B0238}"/>
          </ac:graphicFrameMkLst>
        </pc:graphicFrameChg>
      </pc:sldChg>
      <pc:sldChg chg="modSp mod">
        <pc:chgData name="Elizabeth Sommerville" userId="0839e972-48e3-45d3-bb5c-305eeae85771" providerId="ADAL" clId="{BA76AA23-5DBF-4121-B19E-CE28FA1158A5}" dt="2024-04-28T18:29:54.580" v="126"/>
        <pc:sldMkLst>
          <pc:docMk/>
          <pc:sldMk cId="1740886556" sldId="284"/>
        </pc:sldMkLst>
        <pc:spChg chg="ord">
          <ac:chgData name="Elizabeth Sommerville" userId="0839e972-48e3-45d3-bb5c-305eeae85771" providerId="ADAL" clId="{BA76AA23-5DBF-4121-B19E-CE28FA1158A5}" dt="2024-04-28T18:29:54.580" v="126"/>
          <ac:spMkLst>
            <pc:docMk/>
            <pc:sldMk cId="1740886556" sldId="284"/>
            <ac:spMk id="4" creationId="{24B3004C-E6DB-E246-BC28-94E3825FD02D}"/>
          </ac:spMkLst>
        </pc:spChg>
      </pc:sldChg>
      <pc:sldChg chg="modSp mod">
        <pc:chgData name="Elizabeth Sommerville" userId="0839e972-48e3-45d3-bb5c-305eeae85771" providerId="ADAL" clId="{BA76AA23-5DBF-4121-B19E-CE28FA1158A5}" dt="2024-04-28T18:35:29.154" v="162" actId="13244"/>
        <pc:sldMkLst>
          <pc:docMk/>
          <pc:sldMk cId="1220597281" sldId="288"/>
        </pc:sldMkLst>
        <pc:spChg chg="ord">
          <ac:chgData name="Elizabeth Sommerville" userId="0839e972-48e3-45d3-bb5c-305eeae85771" providerId="ADAL" clId="{BA76AA23-5DBF-4121-B19E-CE28FA1158A5}" dt="2024-04-28T18:35:27.881" v="161" actId="13244"/>
          <ac:spMkLst>
            <pc:docMk/>
            <pc:sldMk cId="1220597281" sldId="288"/>
            <ac:spMk id="2" creationId="{15FFC75D-8A99-2235-3D05-FCF5AABCA876}"/>
          </ac:spMkLst>
        </pc:spChg>
        <pc:grpChg chg="ord">
          <ac:chgData name="Elizabeth Sommerville" userId="0839e972-48e3-45d3-bb5c-305eeae85771" providerId="ADAL" clId="{BA76AA23-5DBF-4121-B19E-CE28FA1158A5}" dt="2024-04-28T18:35:29.154" v="162" actId="13244"/>
          <ac:grpSpMkLst>
            <pc:docMk/>
            <pc:sldMk cId="1220597281" sldId="288"/>
            <ac:grpSpMk id="3" creationId="{C75AF7A0-1286-EEA2-4B8E-010DE5214910}"/>
          </ac:grpSpMkLst>
        </pc:grpChg>
      </pc:sldChg>
      <pc:sldChg chg="modSp mod">
        <pc:chgData name="Elizabeth Sommerville" userId="0839e972-48e3-45d3-bb5c-305eeae85771" providerId="ADAL" clId="{BA76AA23-5DBF-4121-B19E-CE28FA1158A5}" dt="2024-04-28T18:23:22.684" v="49" actId="13244"/>
        <pc:sldMkLst>
          <pc:docMk/>
          <pc:sldMk cId="2483683155" sldId="291"/>
        </pc:sldMkLst>
        <pc:spChg chg="mod">
          <ac:chgData name="Elizabeth Sommerville" userId="0839e972-48e3-45d3-bb5c-305eeae85771" providerId="ADAL" clId="{BA76AA23-5DBF-4121-B19E-CE28FA1158A5}" dt="2024-04-28T18:23:19.325" v="47" actId="13244"/>
          <ac:spMkLst>
            <pc:docMk/>
            <pc:sldMk cId="2483683155" sldId="291"/>
            <ac:spMk id="6" creationId="{B53E3D3A-814E-3DF8-AA51-F4A5E18FCF8C}"/>
          </ac:spMkLst>
        </pc:spChg>
        <pc:picChg chg="ord">
          <ac:chgData name="Elizabeth Sommerville" userId="0839e972-48e3-45d3-bb5c-305eeae85771" providerId="ADAL" clId="{BA76AA23-5DBF-4121-B19E-CE28FA1158A5}" dt="2024-04-28T18:23:21.481" v="48" actId="13244"/>
          <ac:picMkLst>
            <pc:docMk/>
            <pc:sldMk cId="2483683155" sldId="291"/>
            <ac:picMk id="3" creationId="{427ADC8C-F04C-A9EE-58DE-4914FC5F99E9}"/>
          </ac:picMkLst>
        </pc:picChg>
        <pc:picChg chg="ord">
          <ac:chgData name="Elizabeth Sommerville" userId="0839e972-48e3-45d3-bb5c-305eeae85771" providerId="ADAL" clId="{BA76AA23-5DBF-4121-B19E-CE28FA1158A5}" dt="2024-04-28T18:23:22.684" v="49" actId="13244"/>
          <ac:picMkLst>
            <pc:docMk/>
            <pc:sldMk cId="2483683155" sldId="291"/>
            <ac:picMk id="5" creationId="{CD82C8AE-44FD-40DA-0D64-F471236A01E5}"/>
          </ac:picMkLst>
        </pc:picChg>
      </pc:sldChg>
      <pc:sldChg chg="modSp mod">
        <pc:chgData name="Elizabeth Sommerville" userId="0839e972-48e3-45d3-bb5c-305eeae85771" providerId="ADAL" clId="{BA76AA23-5DBF-4121-B19E-CE28FA1158A5}" dt="2024-04-28T18:28:52.283" v="110" actId="13244"/>
        <pc:sldMkLst>
          <pc:docMk/>
          <pc:sldMk cId="2651591360" sldId="293"/>
        </pc:sldMkLst>
        <pc:spChg chg="ord">
          <ac:chgData name="Elizabeth Sommerville" userId="0839e972-48e3-45d3-bb5c-305eeae85771" providerId="ADAL" clId="{BA76AA23-5DBF-4121-B19E-CE28FA1158A5}" dt="2024-04-28T18:28:47.972" v="108" actId="13244"/>
          <ac:spMkLst>
            <pc:docMk/>
            <pc:sldMk cId="2651591360" sldId="293"/>
            <ac:spMk id="6" creationId="{ACF58C19-908C-878A-F33B-4D4FA47CFDD2}"/>
          </ac:spMkLst>
        </pc:spChg>
        <pc:spChg chg="ord">
          <ac:chgData name="Elizabeth Sommerville" userId="0839e972-48e3-45d3-bb5c-305eeae85771" providerId="ADAL" clId="{BA76AA23-5DBF-4121-B19E-CE28FA1158A5}" dt="2024-04-28T18:28:52.283" v="110" actId="13244"/>
          <ac:spMkLst>
            <pc:docMk/>
            <pc:sldMk cId="2651591360" sldId="293"/>
            <ac:spMk id="8" creationId="{24888A12-7938-6C3A-A6E6-DD2376F24F31}"/>
          </ac:spMkLst>
        </pc:spChg>
        <pc:picChg chg="ord">
          <ac:chgData name="Elizabeth Sommerville" userId="0839e972-48e3-45d3-bb5c-305eeae85771" providerId="ADAL" clId="{BA76AA23-5DBF-4121-B19E-CE28FA1158A5}" dt="2024-04-28T18:28:50.174" v="109" actId="13244"/>
          <ac:picMkLst>
            <pc:docMk/>
            <pc:sldMk cId="2651591360" sldId="293"/>
            <ac:picMk id="5" creationId="{5E8D7C07-8929-C413-581A-9499D60E1D56}"/>
          </ac:picMkLst>
        </pc:picChg>
      </pc:sldChg>
      <pc:sldChg chg="modSp mod">
        <pc:chgData name="Elizabeth Sommerville" userId="0839e972-48e3-45d3-bb5c-305eeae85771" providerId="ADAL" clId="{BA76AA23-5DBF-4121-B19E-CE28FA1158A5}" dt="2024-04-28T18:27:40.887" v="97" actId="13244"/>
        <pc:sldMkLst>
          <pc:docMk/>
          <pc:sldMk cId="3130571488" sldId="294"/>
        </pc:sldMkLst>
        <pc:spChg chg="ord">
          <ac:chgData name="Elizabeth Sommerville" userId="0839e972-48e3-45d3-bb5c-305eeae85771" providerId="ADAL" clId="{BA76AA23-5DBF-4121-B19E-CE28FA1158A5}" dt="2024-04-28T18:27:36.131" v="95" actId="13244"/>
          <ac:spMkLst>
            <pc:docMk/>
            <pc:sldMk cId="3130571488" sldId="294"/>
            <ac:spMk id="6" creationId="{719F053A-5FB5-FA31-B22D-BF910D8E9015}"/>
          </ac:spMkLst>
        </pc:spChg>
        <pc:spChg chg="ord">
          <ac:chgData name="Elizabeth Sommerville" userId="0839e972-48e3-45d3-bb5c-305eeae85771" providerId="ADAL" clId="{BA76AA23-5DBF-4121-B19E-CE28FA1158A5}" dt="2024-04-28T18:27:40.887" v="97" actId="13244"/>
          <ac:spMkLst>
            <pc:docMk/>
            <pc:sldMk cId="3130571488" sldId="294"/>
            <ac:spMk id="8" creationId="{BA82751B-BE55-75DA-D47F-F42988A94D8B}"/>
          </ac:spMkLst>
        </pc:spChg>
        <pc:picChg chg="ord">
          <ac:chgData name="Elizabeth Sommerville" userId="0839e972-48e3-45d3-bb5c-305eeae85771" providerId="ADAL" clId="{BA76AA23-5DBF-4121-B19E-CE28FA1158A5}" dt="2024-04-28T18:27:38.660" v="96" actId="13244"/>
          <ac:picMkLst>
            <pc:docMk/>
            <pc:sldMk cId="3130571488" sldId="294"/>
            <ac:picMk id="5" creationId="{39FDF638-641B-E3A5-1579-FC171BC910EE}"/>
          </ac:picMkLst>
        </pc:picChg>
      </pc:sldChg>
      <pc:sldChg chg="modSp mod">
        <pc:chgData name="Elizabeth Sommerville" userId="0839e972-48e3-45d3-bb5c-305eeae85771" providerId="ADAL" clId="{BA76AA23-5DBF-4121-B19E-CE28FA1158A5}" dt="2024-04-28T18:28:59.988" v="112" actId="13244"/>
        <pc:sldMkLst>
          <pc:docMk/>
          <pc:sldMk cId="2161458198" sldId="295"/>
        </pc:sldMkLst>
        <pc:spChg chg="ord">
          <ac:chgData name="Elizabeth Sommerville" userId="0839e972-48e3-45d3-bb5c-305eeae85771" providerId="ADAL" clId="{BA76AA23-5DBF-4121-B19E-CE28FA1158A5}" dt="2024-04-28T18:28:57.864" v="111" actId="13244"/>
          <ac:spMkLst>
            <pc:docMk/>
            <pc:sldMk cId="2161458198" sldId="295"/>
            <ac:spMk id="8" creationId="{54654A2A-3E2A-BD73-BC72-0DD03ABEF97B}"/>
          </ac:spMkLst>
        </pc:spChg>
        <pc:picChg chg="ord">
          <ac:chgData name="Elizabeth Sommerville" userId="0839e972-48e3-45d3-bb5c-305eeae85771" providerId="ADAL" clId="{BA76AA23-5DBF-4121-B19E-CE28FA1158A5}" dt="2024-04-28T18:28:59.988" v="112" actId="13244"/>
          <ac:picMkLst>
            <pc:docMk/>
            <pc:sldMk cId="2161458198" sldId="295"/>
            <ac:picMk id="6" creationId="{D98541C1-5D25-6BD5-4760-C1C09AD56F79}"/>
          </ac:picMkLst>
        </pc:picChg>
      </pc:sldChg>
      <pc:sldChg chg="delCm">
        <pc:chgData name="Elizabeth Sommerville" userId="0839e972-48e3-45d3-bb5c-305eeae85771" providerId="ADAL" clId="{BA76AA23-5DBF-4121-B19E-CE28FA1158A5}" dt="2024-04-28T18:59:46.078" v="165"/>
        <pc:sldMkLst>
          <pc:docMk/>
          <pc:sldMk cId="3572727164" sldId="297"/>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BA76AA23-5DBF-4121-B19E-CE28FA1158A5}" dt="2024-04-28T18:59:46.078" v="165"/>
              <pc2:cmMkLst xmlns:pc2="http://schemas.microsoft.com/office/powerpoint/2019/9/main/command">
                <pc:docMk/>
                <pc:sldMk cId="3572727164" sldId="297"/>
                <pc2:cmMk id="{823334FE-CF6A-4730-911D-04430BB74845}"/>
              </pc2:cmMkLst>
            </pc226:cmChg>
          </p:ext>
        </pc:extLst>
      </pc:sldChg>
      <pc:sldChg chg="modSp mod delCm">
        <pc:chgData name="Elizabeth Sommerville" userId="0839e972-48e3-45d3-bb5c-305eeae85771" providerId="ADAL" clId="{BA76AA23-5DBF-4121-B19E-CE28FA1158A5}" dt="2024-04-28T18:59:46.078" v="165"/>
        <pc:sldMkLst>
          <pc:docMk/>
          <pc:sldMk cId="3639074601" sldId="298"/>
        </pc:sldMkLst>
        <pc:spChg chg="ord">
          <ac:chgData name="Elizabeth Sommerville" userId="0839e972-48e3-45d3-bb5c-305eeae85771" providerId="ADAL" clId="{BA76AA23-5DBF-4121-B19E-CE28FA1158A5}" dt="2024-04-28T18:29:11.523" v="115" actId="13244"/>
          <ac:spMkLst>
            <pc:docMk/>
            <pc:sldMk cId="3639074601" sldId="298"/>
            <ac:spMk id="2" creationId="{1D708B9B-CCFD-45C2-5BBC-9F96FE090B3D}"/>
          </ac:spMkLst>
        </pc:spChg>
        <pc:spChg chg="ord">
          <ac:chgData name="Elizabeth Sommerville" userId="0839e972-48e3-45d3-bb5c-305eeae85771" providerId="ADAL" clId="{BA76AA23-5DBF-4121-B19E-CE28FA1158A5}" dt="2024-04-28T18:29:24.698" v="117" actId="13244"/>
          <ac:spMkLst>
            <pc:docMk/>
            <pc:sldMk cId="3639074601" sldId="298"/>
            <ac:spMk id="4" creationId="{ECE07C0E-D70A-5B22-F1F8-472448101147}"/>
          </ac:spMkLst>
        </pc:spChg>
        <pc:spChg chg="ord">
          <ac:chgData name="Elizabeth Sommerville" userId="0839e972-48e3-45d3-bb5c-305eeae85771" providerId="ADAL" clId="{BA76AA23-5DBF-4121-B19E-CE28FA1158A5}" dt="2024-04-28T18:29:06.305" v="113" actId="13244"/>
          <ac:spMkLst>
            <pc:docMk/>
            <pc:sldMk cId="3639074601" sldId="298"/>
            <ac:spMk id="7" creationId="{214F77ED-5908-DE5D-B06D-CE7B0BCE4453}"/>
          </ac:spMkLst>
        </pc:spChg>
        <pc:spChg chg="ord">
          <ac:chgData name="Elizabeth Sommerville" userId="0839e972-48e3-45d3-bb5c-305eeae85771" providerId="ADAL" clId="{BA76AA23-5DBF-4121-B19E-CE28FA1158A5}" dt="2024-04-28T18:29:28.259" v="118" actId="13244"/>
          <ac:spMkLst>
            <pc:docMk/>
            <pc:sldMk cId="3639074601" sldId="298"/>
            <ac:spMk id="9" creationId="{5FB0C666-2082-7FAF-A542-0DD0F3F48ECC}"/>
          </ac:spMkLst>
        </pc:spChg>
        <pc:picChg chg="ord">
          <ac:chgData name="Elizabeth Sommerville" userId="0839e972-48e3-45d3-bb5c-305eeae85771" providerId="ADAL" clId="{BA76AA23-5DBF-4121-B19E-CE28FA1158A5}" dt="2024-04-28T18:29:08.711" v="114" actId="13244"/>
          <ac:picMkLst>
            <pc:docMk/>
            <pc:sldMk cId="3639074601" sldId="298"/>
            <ac:picMk id="6" creationId="{FA4EE2D7-E9E9-926B-BEDF-6C57766C8AB0}"/>
          </ac:picMkLst>
        </pc:picChg>
        <pc:picChg chg="mod">
          <ac:chgData name="Elizabeth Sommerville" userId="0839e972-48e3-45d3-bb5c-305eeae85771" providerId="ADAL" clId="{BA76AA23-5DBF-4121-B19E-CE28FA1158A5}" dt="2024-04-28T18:29:14.569" v="116" actId="13244"/>
          <ac:picMkLst>
            <pc:docMk/>
            <pc:sldMk cId="3639074601" sldId="298"/>
            <ac:picMk id="1026" creationId="{06A0E650-725E-9212-6881-75B369730C72}"/>
          </ac:picMkLst>
        </pc:pic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BA76AA23-5DBF-4121-B19E-CE28FA1158A5}" dt="2024-04-28T18:59:46.078" v="165"/>
              <pc2:cmMkLst xmlns:pc2="http://schemas.microsoft.com/office/powerpoint/2019/9/main/command">
                <pc:docMk/>
                <pc:sldMk cId="3639074601" sldId="298"/>
                <pc2:cmMk id="{990D97B9-DF9D-4688-B331-D3465574C0CA}"/>
              </pc2:cmMkLst>
            </pc226:cmChg>
          </p:ext>
        </pc:extLst>
      </pc:sldChg>
      <pc:sldChg chg="modSp mod">
        <pc:chgData name="Elizabeth Sommerville" userId="0839e972-48e3-45d3-bb5c-305eeae85771" providerId="ADAL" clId="{BA76AA23-5DBF-4121-B19E-CE28FA1158A5}" dt="2024-04-28T18:29:45.429" v="123" actId="13244"/>
        <pc:sldMkLst>
          <pc:docMk/>
          <pc:sldMk cId="1142479880" sldId="299"/>
        </pc:sldMkLst>
        <pc:spChg chg="ord">
          <ac:chgData name="Elizabeth Sommerville" userId="0839e972-48e3-45d3-bb5c-305eeae85771" providerId="ADAL" clId="{BA76AA23-5DBF-4121-B19E-CE28FA1158A5}" dt="2024-04-28T18:29:41.540" v="121" actId="13244"/>
          <ac:spMkLst>
            <pc:docMk/>
            <pc:sldMk cId="1142479880" sldId="299"/>
            <ac:spMk id="4" creationId="{2D55059B-8CB5-DB0C-6231-727315FEFEC6}"/>
          </ac:spMkLst>
        </pc:spChg>
        <pc:spChg chg="ord">
          <ac:chgData name="Elizabeth Sommerville" userId="0839e972-48e3-45d3-bb5c-305eeae85771" providerId="ADAL" clId="{BA76AA23-5DBF-4121-B19E-CE28FA1158A5}" dt="2024-04-28T18:29:44.149" v="122" actId="13244"/>
          <ac:spMkLst>
            <pc:docMk/>
            <pc:sldMk cId="1142479880" sldId="299"/>
            <ac:spMk id="8" creationId="{F9642E17-EA41-873F-FDC6-627E36E08AC2}"/>
          </ac:spMkLst>
        </pc:spChg>
        <pc:graphicFrameChg chg="mod">
          <ac:chgData name="Elizabeth Sommerville" userId="0839e972-48e3-45d3-bb5c-305eeae85771" providerId="ADAL" clId="{BA76AA23-5DBF-4121-B19E-CE28FA1158A5}" dt="2024-04-28T18:29:45.429" v="123" actId="13244"/>
          <ac:graphicFrameMkLst>
            <pc:docMk/>
            <pc:sldMk cId="1142479880" sldId="299"/>
            <ac:graphicFrameMk id="11" creationId="{59734811-80FD-A8D4-92B1-C45B73443656}"/>
          </ac:graphicFrameMkLst>
        </pc:graphicFrameChg>
      </pc:sldChg>
      <pc:sldChg chg="modSp mod delCm">
        <pc:chgData name="Elizabeth Sommerville" userId="0839e972-48e3-45d3-bb5c-305eeae85771" providerId="ADAL" clId="{BA76AA23-5DBF-4121-B19E-CE28FA1158A5}" dt="2024-04-28T18:30:19.159" v="129"/>
        <pc:sldMkLst>
          <pc:docMk/>
          <pc:sldMk cId="2170473390" sldId="300"/>
        </pc:sldMkLst>
        <pc:spChg chg="ord">
          <ac:chgData name="Elizabeth Sommerville" userId="0839e972-48e3-45d3-bb5c-305eeae85771" providerId="ADAL" clId="{BA76AA23-5DBF-4121-B19E-CE28FA1158A5}" dt="2024-04-28T18:30:08.997" v="127" actId="13244"/>
          <ac:spMkLst>
            <pc:docMk/>
            <pc:sldMk cId="2170473390" sldId="300"/>
            <ac:spMk id="3" creationId="{8071ED1B-8054-6A01-40DC-FE103873DE53}"/>
          </ac:spMkLst>
        </pc:spChg>
        <pc:spChg chg="ord">
          <ac:chgData name="Elizabeth Sommerville" userId="0839e972-48e3-45d3-bb5c-305eeae85771" providerId="ADAL" clId="{BA76AA23-5DBF-4121-B19E-CE28FA1158A5}" dt="2024-04-28T18:30:11.738" v="128" actId="13244"/>
          <ac:spMkLst>
            <pc:docMk/>
            <pc:sldMk cId="2170473390" sldId="300"/>
            <ac:spMk id="6" creationId="{830FEC2C-C4C7-FF40-5615-B908A45F2F34}"/>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BA76AA23-5DBF-4121-B19E-CE28FA1158A5}" dt="2024-04-28T18:30:19.159" v="129"/>
              <pc2:cmMkLst xmlns:pc2="http://schemas.microsoft.com/office/powerpoint/2019/9/main/command">
                <pc:docMk/>
                <pc:sldMk cId="2170473390" sldId="300"/>
                <pc2:cmMk id="{30750F2A-2898-4D37-B821-D2645A0E6D93}"/>
              </pc2:cmMkLst>
            </pc226:cmChg>
          </p:ext>
        </pc:extLst>
      </pc:sldChg>
      <pc:sldChg chg="modSp mod">
        <pc:chgData name="Elizabeth Sommerville" userId="0839e972-48e3-45d3-bb5c-305eeae85771" providerId="ADAL" clId="{BA76AA23-5DBF-4121-B19E-CE28FA1158A5}" dt="2024-04-28T18:22:27.925" v="33" actId="13244"/>
        <pc:sldMkLst>
          <pc:docMk/>
          <pc:sldMk cId="4280439262" sldId="302"/>
        </pc:sldMkLst>
        <pc:spChg chg="ord">
          <ac:chgData name="Elizabeth Sommerville" userId="0839e972-48e3-45d3-bb5c-305eeae85771" providerId="ADAL" clId="{BA76AA23-5DBF-4121-B19E-CE28FA1158A5}" dt="2024-04-28T18:22:25.254" v="32" actId="13244"/>
          <ac:spMkLst>
            <pc:docMk/>
            <pc:sldMk cId="4280439262" sldId="302"/>
            <ac:spMk id="2" creationId="{BF43AE10-D473-DD40-C253-C8BA49A39722}"/>
          </ac:spMkLst>
        </pc:spChg>
        <pc:spChg chg="mod ord">
          <ac:chgData name="Elizabeth Sommerville" userId="0839e972-48e3-45d3-bb5c-305eeae85771" providerId="ADAL" clId="{BA76AA23-5DBF-4121-B19E-CE28FA1158A5}" dt="2024-04-28T18:22:22.997" v="31" actId="962"/>
          <ac:spMkLst>
            <pc:docMk/>
            <pc:sldMk cId="4280439262" sldId="302"/>
            <ac:spMk id="4" creationId="{0CA04433-D0EA-B95E-2289-F04AAFD919EB}"/>
          </ac:spMkLst>
        </pc:spChg>
        <pc:picChg chg="ord">
          <ac:chgData name="Elizabeth Sommerville" userId="0839e972-48e3-45d3-bb5c-305eeae85771" providerId="ADAL" clId="{BA76AA23-5DBF-4121-B19E-CE28FA1158A5}" dt="2024-04-28T18:22:27.925" v="33" actId="13244"/>
          <ac:picMkLst>
            <pc:docMk/>
            <pc:sldMk cId="4280439262" sldId="302"/>
            <ac:picMk id="7" creationId="{467B5E45-E8E8-DDAA-BCF9-1C8CE09E46C1}"/>
          </ac:picMkLst>
        </pc:picChg>
      </pc:sldChg>
      <pc:sldChg chg="modSp">
        <pc:chgData name="Elizabeth Sommerville" userId="0839e972-48e3-45d3-bb5c-305eeae85771" providerId="ADAL" clId="{BA76AA23-5DBF-4121-B19E-CE28FA1158A5}" dt="2024-04-28T18:23:00.216" v="41" actId="13244"/>
        <pc:sldMkLst>
          <pc:docMk/>
          <pc:sldMk cId="2935042916" sldId="312"/>
        </pc:sldMkLst>
        <pc:spChg chg="mod">
          <ac:chgData name="Elizabeth Sommerville" userId="0839e972-48e3-45d3-bb5c-305eeae85771" providerId="ADAL" clId="{BA76AA23-5DBF-4121-B19E-CE28FA1158A5}" dt="2024-04-28T18:23:00.216" v="41" actId="13244"/>
          <ac:spMkLst>
            <pc:docMk/>
            <pc:sldMk cId="2935042916" sldId="312"/>
            <ac:spMk id="2" creationId="{6CA7F4DD-2114-305A-58E7-D3F80ADDE6F1}"/>
          </ac:spMkLst>
        </pc:spChg>
      </pc:sldChg>
      <pc:sldChg chg="modSp mod">
        <pc:chgData name="Elizabeth Sommerville" userId="0839e972-48e3-45d3-bb5c-305eeae85771" providerId="ADAL" clId="{BA76AA23-5DBF-4121-B19E-CE28FA1158A5}" dt="2024-04-28T18:24:16.571" v="64" actId="13244"/>
        <pc:sldMkLst>
          <pc:docMk/>
          <pc:sldMk cId="2497872815" sldId="314"/>
        </pc:sldMkLst>
        <pc:spChg chg="ord">
          <ac:chgData name="Elizabeth Sommerville" userId="0839e972-48e3-45d3-bb5c-305eeae85771" providerId="ADAL" clId="{BA76AA23-5DBF-4121-B19E-CE28FA1158A5}" dt="2024-04-28T18:24:16.571" v="64" actId="13244"/>
          <ac:spMkLst>
            <pc:docMk/>
            <pc:sldMk cId="2497872815" sldId="314"/>
            <ac:spMk id="3" creationId="{6DAE4801-EA80-7FA0-464B-32B978D59FA3}"/>
          </ac:spMkLst>
        </pc:spChg>
        <pc:spChg chg="ord">
          <ac:chgData name="Elizabeth Sommerville" userId="0839e972-48e3-45d3-bb5c-305eeae85771" providerId="ADAL" clId="{BA76AA23-5DBF-4121-B19E-CE28FA1158A5}" dt="2024-04-28T18:24:14.430" v="63" actId="13244"/>
          <ac:spMkLst>
            <pc:docMk/>
            <pc:sldMk cId="2497872815" sldId="314"/>
            <ac:spMk id="5" creationId="{D9D68634-45AC-F0B5-0131-C775F9FA8ECE}"/>
          </ac:spMkLst>
        </pc:spChg>
        <pc:spChg chg="ord">
          <ac:chgData name="Elizabeth Sommerville" userId="0839e972-48e3-45d3-bb5c-305eeae85771" providerId="ADAL" clId="{BA76AA23-5DBF-4121-B19E-CE28FA1158A5}" dt="2024-04-28T18:24:12.118" v="62" actId="13244"/>
          <ac:spMkLst>
            <pc:docMk/>
            <pc:sldMk cId="2497872815" sldId="314"/>
            <ac:spMk id="6" creationId="{FB949823-6ABA-5D05-B31F-E57A28F64596}"/>
          </ac:spMkLst>
        </pc:spChg>
        <pc:spChg chg="ord">
          <ac:chgData name="Elizabeth Sommerville" userId="0839e972-48e3-45d3-bb5c-305eeae85771" providerId="ADAL" clId="{BA76AA23-5DBF-4121-B19E-CE28FA1158A5}" dt="2024-04-28T18:24:09.525" v="61" actId="13244"/>
          <ac:spMkLst>
            <pc:docMk/>
            <pc:sldMk cId="2497872815" sldId="314"/>
            <ac:spMk id="11" creationId="{0CF2BE0C-9564-6986-ECD1-86E97F1F903A}"/>
          </ac:spMkLst>
        </pc:spChg>
      </pc:sldChg>
      <pc:sldChg chg="modSp mod">
        <pc:chgData name="Elizabeth Sommerville" userId="0839e972-48e3-45d3-bb5c-305eeae85771" providerId="ADAL" clId="{BA76AA23-5DBF-4121-B19E-CE28FA1158A5}" dt="2024-04-28T18:25:14.106" v="66" actId="13244"/>
        <pc:sldMkLst>
          <pc:docMk/>
          <pc:sldMk cId="2761057398" sldId="315"/>
        </pc:sldMkLst>
        <pc:spChg chg="ord">
          <ac:chgData name="Elizabeth Sommerville" userId="0839e972-48e3-45d3-bb5c-305eeae85771" providerId="ADAL" clId="{BA76AA23-5DBF-4121-B19E-CE28FA1158A5}" dt="2024-04-28T18:25:10.034" v="65" actId="13244"/>
          <ac:spMkLst>
            <pc:docMk/>
            <pc:sldMk cId="2761057398" sldId="315"/>
            <ac:spMk id="4" creationId="{115EF53B-54CE-FEE2-3A35-D3CE9CD588C4}"/>
          </ac:spMkLst>
        </pc:spChg>
        <pc:grpChg chg="ord">
          <ac:chgData name="Elizabeth Sommerville" userId="0839e972-48e3-45d3-bb5c-305eeae85771" providerId="ADAL" clId="{BA76AA23-5DBF-4121-B19E-CE28FA1158A5}" dt="2024-04-28T18:25:14.106" v="66" actId="13244"/>
          <ac:grpSpMkLst>
            <pc:docMk/>
            <pc:sldMk cId="2761057398" sldId="315"/>
            <ac:grpSpMk id="2" creationId="{FDAD371B-CBF2-577D-6605-4E841C197BDB}"/>
          </ac:grpSpMkLst>
        </pc:grpChg>
      </pc:sldChg>
      <pc:sldChg chg="modSp mod">
        <pc:chgData name="Elizabeth Sommerville" userId="0839e972-48e3-45d3-bb5c-305eeae85771" providerId="ADAL" clId="{BA76AA23-5DBF-4121-B19E-CE28FA1158A5}" dt="2024-04-28T18:25:29.802" v="70" actId="13244"/>
        <pc:sldMkLst>
          <pc:docMk/>
          <pc:sldMk cId="2466022054" sldId="777"/>
        </pc:sldMkLst>
        <pc:spChg chg="ord">
          <ac:chgData name="Elizabeth Sommerville" userId="0839e972-48e3-45d3-bb5c-305eeae85771" providerId="ADAL" clId="{BA76AA23-5DBF-4121-B19E-CE28FA1158A5}" dt="2024-04-28T18:25:26.350" v="69" actId="13244"/>
          <ac:spMkLst>
            <pc:docMk/>
            <pc:sldMk cId="2466022054" sldId="777"/>
            <ac:spMk id="9" creationId="{00000000-0000-0000-0000-000000000000}"/>
          </ac:spMkLst>
        </pc:spChg>
        <pc:graphicFrameChg chg="mod">
          <ac:chgData name="Elizabeth Sommerville" userId="0839e972-48e3-45d3-bb5c-305eeae85771" providerId="ADAL" clId="{BA76AA23-5DBF-4121-B19E-CE28FA1158A5}" dt="2024-04-28T18:25:29.802" v="70" actId="13244"/>
          <ac:graphicFrameMkLst>
            <pc:docMk/>
            <pc:sldMk cId="2466022054" sldId="777"/>
            <ac:graphicFrameMk id="10" creationId="{6A70BA95-8E1F-A0C4-8259-F8EDBA392BE2}"/>
          </ac:graphicFrameMkLst>
        </pc:graphicFrameChg>
      </pc:sldChg>
      <pc:sldChg chg="modSp mod">
        <pc:chgData name="Elizabeth Sommerville" userId="0839e972-48e3-45d3-bb5c-305eeae85771" providerId="ADAL" clId="{BA76AA23-5DBF-4121-B19E-CE28FA1158A5}" dt="2024-04-28T18:25:36.703" v="72" actId="13244"/>
        <pc:sldMkLst>
          <pc:docMk/>
          <pc:sldMk cId="1298480599" sldId="778"/>
        </pc:sldMkLst>
        <pc:spChg chg="ord">
          <ac:chgData name="Elizabeth Sommerville" userId="0839e972-48e3-45d3-bb5c-305eeae85771" providerId="ADAL" clId="{BA76AA23-5DBF-4121-B19E-CE28FA1158A5}" dt="2024-04-28T18:25:34.642" v="71" actId="13244"/>
          <ac:spMkLst>
            <pc:docMk/>
            <pc:sldMk cId="1298480599" sldId="778"/>
            <ac:spMk id="9" creationId="{00000000-0000-0000-0000-000000000000}"/>
          </ac:spMkLst>
        </pc:spChg>
        <pc:spChg chg="ord">
          <ac:chgData name="Elizabeth Sommerville" userId="0839e972-48e3-45d3-bb5c-305eeae85771" providerId="ADAL" clId="{BA76AA23-5DBF-4121-B19E-CE28FA1158A5}" dt="2024-04-28T18:25:36.703" v="72" actId="13244"/>
          <ac:spMkLst>
            <pc:docMk/>
            <pc:sldMk cId="1298480599" sldId="778"/>
            <ac:spMk id="12" creationId="{BDAA06C6-6FF6-1D07-662B-1037937FF971}"/>
          </ac:spMkLst>
        </pc:spChg>
      </pc:sldChg>
      <pc:sldChg chg="modSp mod">
        <pc:chgData name="Elizabeth Sommerville" userId="0839e972-48e3-45d3-bb5c-305eeae85771" providerId="ADAL" clId="{BA76AA23-5DBF-4121-B19E-CE28FA1158A5}" dt="2024-04-28T18:25:43.116" v="74" actId="13244"/>
        <pc:sldMkLst>
          <pc:docMk/>
          <pc:sldMk cId="1957564007" sldId="779"/>
        </pc:sldMkLst>
        <pc:spChg chg="ord">
          <ac:chgData name="Elizabeth Sommerville" userId="0839e972-48e3-45d3-bb5c-305eeae85771" providerId="ADAL" clId="{BA76AA23-5DBF-4121-B19E-CE28FA1158A5}" dt="2024-04-28T18:25:43.116" v="74" actId="13244"/>
          <ac:spMkLst>
            <pc:docMk/>
            <pc:sldMk cId="1957564007" sldId="779"/>
            <ac:spMk id="8" creationId="{60F5B7A7-F8A3-1C11-12A3-CD04725AD551}"/>
          </ac:spMkLst>
        </pc:spChg>
        <pc:spChg chg="ord">
          <ac:chgData name="Elizabeth Sommerville" userId="0839e972-48e3-45d3-bb5c-305eeae85771" providerId="ADAL" clId="{BA76AA23-5DBF-4121-B19E-CE28FA1158A5}" dt="2024-04-28T18:25:41.128" v="73" actId="13244"/>
          <ac:spMkLst>
            <pc:docMk/>
            <pc:sldMk cId="1957564007" sldId="779"/>
            <ac:spMk id="9" creationId="{00000000-0000-0000-0000-000000000000}"/>
          </ac:spMkLst>
        </pc:spChg>
      </pc:sldChg>
      <pc:sldChg chg="modSp mod">
        <pc:chgData name="Elizabeth Sommerville" userId="0839e972-48e3-45d3-bb5c-305eeae85771" providerId="ADAL" clId="{BA76AA23-5DBF-4121-B19E-CE28FA1158A5}" dt="2024-04-28T18:25:50.746" v="76" actId="13244"/>
        <pc:sldMkLst>
          <pc:docMk/>
          <pc:sldMk cId="278130155" sldId="780"/>
        </pc:sldMkLst>
        <pc:spChg chg="ord">
          <ac:chgData name="Elizabeth Sommerville" userId="0839e972-48e3-45d3-bb5c-305eeae85771" providerId="ADAL" clId="{BA76AA23-5DBF-4121-B19E-CE28FA1158A5}" dt="2024-04-28T18:25:48.684" v="75" actId="13244"/>
          <ac:spMkLst>
            <pc:docMk/>
            <pc:sldMk cId="278130155" sldId="780"/>
            <ac:spMk id="9" creationId="{00000000-0000-0000-0000-000000000000}"/>
          </ac:spMkLst>
        </pc:spChg>
        <pc:spChg chg="ord">
          <ac:chgData name="Elizabeth Sommerville" userId="0839e972-48e3-45d3-bb5c-305eeae85771" providerId="ADAL" clId="{BA76AA23-5DBF-4121-B19E-CE28FA1158A5}" dt="2024-04-28T18:25:50.746" v="76" actId="13244"/>
          <ac:spMkLst>
            <pc:docMk/>
            <pc:sldMk cId="278130155" sldId="780"/>
            <ac:spMk id="15" creationId="{48AD2AFA-0D94-2B81-B125-D13C9E47D2C7}"/>
          </ac:spMkLst>
        </pc:spChg>
      </pc:sldChg>
      <pc:sldChg chg="modSp mod">
        <pc:chgData name="Elizabeth Sommerville" userId="0839e972-48e3-45d3-bb5c-305eeae85771" providerId="ADAL" clId="{BA76AA23-5DBF-4121-B19E-CE28FA1158A5}" dt="2024-04-28T18:26:02.175" v="79" actId="13244"/>
        <pc:sldMkLst>
          <pc:docMk/>
          <pc:sldMk cId="2756702472" sldId="781"/>
        </pc:sldMkLst>
        <pc:spChg chg="ord">
          <ac:chgData name="Elizabeth Sommerville" userId="0839e972-48e3-45d3-bb5c-305eeae85771" providerId="ADAL" clId="{BA76AA23-5DBF-4121-B19E-CE28FA1158A5}" dt="2024-04-28T18:26:02.175" v="79" actId="13244"/>
          <ac:spMkLst>
            <pc:docMk/>
            <pc:sldMk cId="2756702472" sldId="781"/>
            <ac:spMk id="3" creationId="{59251C12-8B86-7A16-0086-5948C68F3F26}"/>
          </ac:spMkLst>
        </pc:spChg>
        <pc:spChg chg="mod ord">
          <ac:chgData name="Elizabeth Sommerville" userId="0839e972-48e3-45d3-bb5c-305eeae85771" providerId="ADAL" clId="{BA76AA23-5DBF-4121-B19E-CE28FA1158A5}" dt="2024-04-28T18:25:55.588" v="77" actId="13244"/>
          <ac:spMkLst>
            <pc:docMk/>
            <pc:sldMk cId="2756702472" sldId="781"/>
            <ac:spMk id="4" creationId="{2BE2CFDB-1700-8B57-A108-408CAD72E1B1}"/>
          </ac:spMkLst>
        </pc:spChg>
        <pc:picChg chg="ord">
          <ac:chgData name="Elizabeth Sommerville" userId="0839e972-48e3-45d3-bb5c-305eeae85771" providerId="ADAL" clId="{BA76AA23-5DBF-4121-B19E-CE28FA1158A5}" dt="2024-04-28T18:25:58.285" v="78" actId="13244"/>
          <ac:picMkLst>
            <pc:docMk/>
            <pc:sldMk cId="2756702472" sldId="781"/>
            <ac:picMk id="2" creationId="{3D8F6F45-4AB2-42D8-014E-A71DB569C518}"/>
          </ac:picMkLst>
        </pc:picChg>
      </pc:sldChg>
      <pc:sldChg chg="modSp mod">
        <pc:chgData name="Elizabeth Sommerville" userId="0839e972-48e3-45d3-bb5c-305eeae85771" providerId="ADAL" clId="{BA76AA23-5DBF-4121-B19E-CE28FA1158A5}" dt="2024-04-28T18:26:29.567" v="84" actId="13244"/>
        <pc:sldMkLst>
          <pc:docMk/>
          <pc:sldMk cId="270486826" sldId="782"/>
        </pc:sldMkLst>
        <pc:spChg chg="ord">
          <ac:chgData name="Elizabeth Sommerville" userId="0839e972-48e3-45d3-bb5c-305eeae85771" providerId="ADAL" clId="{BA76AA23-5DBF-4121-B19E-CE28FA1158A5}" dt="2024-04-28T18:26:14.105" v="82" actId="13244"/>
          <ac:spMkLst>
            <pc:docMk/>
            <pc:sldMk cId="270486826" sldId="782"/>
            <ac:spMk id="2" creationId="{1E563B95-857A-41F6-0D1B-A0B4D00F6520}"/>
          </ac:spMkLst>
        </pc:spChg>
        <pc:spChg chg="ord">
          <ac:chgData name="Elizabeth Sommerville" userId="0839e972-48e3-45d3-bb5c-305eeae85771" providerId="ADAL" clId="{BA76AA23-5DBF-4121-B19E-CE28FA1158A5}" dt="2024-04-28T18:26:08.375" v="80" actId="13244"/>
          <ac:spMkLst>
            <pc:docMk/>
            <pc:sldMk cId="270486826" sldId="782"/>
            <ac:spMk id="4" creationId="{45E48F2D-5C91-2235-5255-18DB0B3F5586}"/>
          </ac:spMkLst>
        </pc:spChg>
        <pc:spChg chg="ord">
          <ac:chgData name="Elizabeth Sommerville" userId="0839e972-48e3-45d3-bb5c-305eeae85771" providerId="ADAL" clId="{BA76AA23-5DBF-4121-B19E-CE28FA1158A5}" dt="2024-04-28T18:26:18.074" v="83" actId="13244"/>
          <ac:spMkLst>
            <pc:docMk/>
            <pc:sldMk cId="270486826" sldId="782"/>
            <ac:spMk id="5" creationId="{D536A6B8-B6AB-E01D-FA34-87A51EDF4D69}"/>
          </ac:spMkLst>
        </pc:spChg>
        <pc:picChg chg="ord">
          <ac:chgData name="Elizabeth Sommerville" userId="0839e972-48e3-45d3-bb5c-305eeae85771" providerId="ADAL" clId="{BA76AA23-5DBF-4121-B19E-CE28FA1158A5}" dt="2024-04-28T18:26:29.567" v="84" actId="13244"/>
          <ac:picMkLst>
            <pc:docMk/>
            <pc:sldMk cId="270486826" sldId="782"/>
            <ac:picMk id="7" creationId="{09388A38-E863-A7ED-1B73-B6FA1AD8DC22}"/>
          </ac:picMkLst>
        </pc:picChg>
      </pc:sldChg>
      <pc:sldChg chg="modSp mod delCm">
        <pc:chgData name="Elizabeth Sommerville" userId="0839e972-48e3-45d3-bb5c-305eeae85771" providerId="ADAL" clId="{BA76AA23-5DBF-4121-B19E-CE28FA1158A5}" dt="2024-04-28T18:30:57.447" v="136" actId="13244"/>
        <pc:sldMkLst>
          <pc:docMk/>
          <pc:sldMk cId="2770704500" sldId="783"/>
        </pc:sldMkLst>
        <pc:spChg chg="ord">
          <ac:chgData name="Elizabeth Sommerville" userId="0839e972-48e3-45d3-bb5c-305eeae85771" providerId="ADAL" clId="{BA76AA23-5DBF-4121-B19E-CE28FA1158A5}" dt="2024-04-28T18:30:41.857" v="132" actId="13244"/>
          <ac:spMkLst>
            <pc:docMk/>
            <pc:sldMk cId="2770704500" sldId="783"/>
            <ac:spMk id="8" creationId="{6F8A395C-D972-40CD-B169-5C2B517EEC4E}"/>
          </ac:spMkLst>
        </pc:spChg>
        <pc:spChg chg="ord">
          <ac:chgData name="Elizabeth Sommerville" userId="0839e972-48e3-45d3-bb5c-305eeae85771" providerId="ADAL" clId="{BA76AA23-5DBF-4121-B19E-CE28FA1158A5}" dt="2024-04-28T18:30:53.980" v="135" actId="13244"/>
          <ac:spMkLst>
            <pc:docMk/>
            <pc:sldMk cId="2770704500" sldId="783"/>
            <ac:spMk id="9" creationId="{AF4589FC-A0F3-BE1D-30D9-5EEE00ACC3E6}"/>
          </ac:spMkLst>
        </pc:spChg>
        <pc:spChg chg="ord">
          <ac:chgData name="Elizabeth Sommerville" userId="0839e972-48e3-45d3-bb5c-305eeae85771" providerId="ADAL" clId="{BA76AA23-5DBF-4121-B19E-CE28FA1158A5}" dt="2024-04-28T18:30:50.715" v="134" actId="13244"/>
          <ac:spMkLst>
            <pc:docMk/>
            <pc:sldMk cId="2770704500" sldId="783"/>
            <ac:spMk id="15" creationId="{A6AA89BD-D683-CBEB-BF5F-F7680196555E}"/>
          </ac:spMkLst>
        </pc:spChg>
        <pc:spChg chg="ord">
          <ac:chgData name="Elizabeth Sommerville" userId="0839e972-48e3-45d3-bb5c-305eeae85771" providerId="ADAL" clId="{BA76AA23-5DBF-4121-B19E-CE28FA1158A5}" dt="2024-04-28T18:30:48.075" v="133" actId="13244"/>
          <ac:spMkLst>
            <pc:docMk/>
            <pc:sldMk cId="2770704500" sldId="783"/>
            <ac:spMk id="16" creationId="{0AF27C2E-C10C-D3BD-A3C3-0887DF450918}"/>
          </ac:spMkLst>
        </pc:spChg>
        <pc:spChg chg="ord">
          <ac:chgData name="Elizabeth Sommerville" userId="0839e972-48e3-45d3-bb5c-305eeae85771" providerId="ADAL" clId="{BA76AA23-5DBF-4121-B19E-CE28FA1158A5}" dt="2024-04-28T18:30:57.447" v="136" actId="13244"/>
          <ac:spMkLst>
            <pc:docMk/>
            <pc:sldMk cId="2770704500" sldId="783"/>
            <ac:spMk id="17" creationId="{BC3453ED-FCD7-25B3-6B11-76E93E69C4D7}"/>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BA76AA23-5DBF-4121-B19E-CE28FA1158A5}" dt="2024-04-28T18:30:23.215" v="130"/>
              <pc2:cmMkLst xmlns:pc2="http://schemas.microsoft.com/office/powerpoint/2019/9/main/command">
                <pc:docMk/>
                <pc:sldMk cId="2770704500" sldId="783"/>
                <pc2:cmMk id="{814B7822-C892-469F-958E-194AC9E6BF5B}"/>
              </pc2:cmMkLst>
            </pc226:cmChg>
          </p:ext>
        </pc:extLst>
      </pc:sldChg>
      <pc:sldChg chg="modSp mod delCm">
        <pc:chgData name="Elizabeth Sommerville" userId="0839e972-48e3-45d3-bb5c-305eeae85771" providerId="ADAL" clId="{BA76AA23-5DBF-4121-B19E-CE28FA1158A5}" dt="2024-04-28T18:35:12.137" v="158" actId="166"/>
        <pc:sldMkLst>
          <pc:docMk/>
          <pc:sldMk cId="2372937210" sldId="784"/>
        </pc:sldMkLst>
        <pc:spChg chg="ord">
          <ac:chgData name="Elizabeth Sommerville" userId="0839e972-48e3-45d3-bb5c-305eeae85771" providerId="ADAL" clId="{BA76AA23-5DBF-4121-B19E-CE28FA1158A5}" dt="2024-04-28T18:34:44.840" v="157" actId="13244"/>
          <ac:spMkLst>
            <pc:docMk/>
            <pc:sldMk cId="2372937210" sldId="784"/>
            <ac:spMk id="2" creationId="{93EBCCE0-3403-D8FD-2A8E-B103F72B443F}"/>
          </ac:spMkLst>
        </pc:spChg>
        <pc:spChg chg="ord">
          <ac:chgData name="Elizabeth Sommerville" userId="0839e972-48e3-45d3-bb5c-305eeae85771" providerId="ADAL" clId="{BA76AA23-5DBF-4121-B19E-CE28FA1158A5}" dt="2024-04-28T18:33:49.260" v="154" actId="13244"/>
          <ac:spMkLst>
            <pc:docMk/>
            <pc:sldMk cId="2372937210" sldId="784"/>
            <ac:spMk id="6" creationId="{7BF906EA-F738-9080-AA52-FEED924CF0A0}"/>
          </ac:spMkLst>
        </pc:spChg>
        <pc:spChg chg="ord">
          <ac:chgData name="Elizabeth Sommerville" userId="0839e972-48e3-45d3-bb5c-305eeae85771" providerId="ADAL" clId="{BA76AA23-5DBF-4121-B19E-CE28FA1158A5}" dt="2024-04-28T18:31:22.445" v="140" actId="13244"/>
          <ac:spMkLst>
            <pc:docMk/>
            <pc:sldMk cId="2372937210" sldId="784"/>
            <ac:spMk id="9" creationId="{A2139654-1781-1736-40E7-5F194B56C1C7}"/>
          </ac:spMkLst>
        </pc:spChg>
        <pc:spChg chg="ord">
          <ac:chgData name="Elizabeth Sommerville" userId="0839e972-48e3-45d3-bb5c-305eeae85771" providerId="ADAL" clId="{BA76AA23-5DBF-4121-B19E-CE28FA1158A5}" dt="2024-04-28T18:32:10.352" v="147" actId="13244"/>
          <ac:spMkLst>
            <pc:docMk/>
            <pc:sldMk cId="2372937210" sldId="784"/>
            <ac:spMk id="14" creationId="{BDD19EB5-4E91-D6D9-11EF-D96ABFB4C5DE}"/>
          </ac:spMkLst>
        </pc:spChg>
        <pc:spChg chg="ord">
          <ac:chgData name="Elizabeth Sommerville" userId="0839e972-48e3-45d3-bb5c-305eeae85771" providerId="ADAL" clId="{BA76AA23-5DBF-4121-B19E-CE28FA1158A5}" dt="2024-04-28T18:32:00.854" v="146" actId="13244"/>
          <ac:spMkLst>
            <pc:docMk/>
            <pc:sldMk cId="2372937210" sldId="784"/>
            <ac:spMk id="15" creationId="{AB5FA53A-B6EE-30FD-506A-4C0802F688ED}"/>
          </ac:spMkLst>
        </pc:spChg>
        <pc:spChg chg="ord">
          <ac:chgData name="Elizabeth Sommerville" userId="0839e972-48e3-45d3-bb5c-305eeae85771" providerId="ADAL" clId="{BA76AA23-5DBF-4121-B19E-CE28FA1158A5}" dt="2024-04-28T18:32:11.695" v="148" actId="13244"/>
          <ac:spMkLst>
            <pc:docMk/>
            <pc:sldMk cId="2372937210" sldId="784"/>
            <ac:spMk id="16" creationId="{25142590-F422-2B6E-02E0-A699F0E5886D}"/>
          </ac:spMkLst>
        </pc:spChg>
        <pc:spChg chg="ord">
          <ac:chgData name="Elizabeth Sommerville" userId="0839e972-48e3-45d3-bb5c-305eeae85771" providerId="ADAL" clId="{BA76AA23-5DBF-4121-B19E-CE28FA1158A5}" dt="2024-04-28T18:35:12.137" v="158" actId="166"/>
          <ac:spMkLst>
            <pc:docMk/>
            <pc:sldMk cId="2372937210" sldId="784"/>
            <ac:spMk id="17" creationId="{046635F3-08B8-32D6-53BA-25D5DFEDACDD}"/>
          </ac:spMkLst>
        </pc:spChg>
        <pc:spChg chg="ord">
          <ac:chgData name="Elizabeth Sommerville" userId="0839e972-48e3-45d3-bb5c-305eeae85771" providerId="ADAL" clId="{BA76AA23-5DBF-4121-B19E-CE28FA1158A5}" dt="2024-04-28T18:31:26.710" v="141" actId="13244"/>
          <ac:spMkLst>
            <pc:docMk/>
            <pc:sldMk cId="2372937210" sldId="784"/>
            <ac:spMk id="19" creationId="{E0D172B6-0A40-B51B-89A3-D4EA6F3398E7}"/>
          </ac:spMkLst>
        </pc:spChg>
        <pc:spChg chg="ord">
          <ac:chgData name="Elizabeth Sommerville" userId="0839e972-48e3-45d3-bb5c-305eeae85771" providerId="ADAL" clId="{BA76AA23-5DBF-4121-B19E-CE28FA1158A5}" dt="2024-04-28T18:32:52.472" v="150" actId="13244"/>
          <ac:spMkLst>
            <pc:docMk/>
            <pc:sldMk cId="2372937210" sldId="784"/>
            <ac:spMk id="20" creationId="{15032548-CEF8-B69D-AA9A-AD16ED9BA8E7}"/>
          </ac:spMkLst>
        </pc:spChg>
        <pc:spChg chg="ord">
          <ac:chgData name="Elizabeth Sommerville" userId="0839e972-48e3-45d3-bb5c-305eeae85771" providerId="ADAL" clId="{BA76AA23-5DBF-4121-B19E-CE28FA1158A5}" dt="2024-04-28T18:31:56.833" v="145" actId="13244"/>
          <ac:spMkLst>
            <pc:docMk/>
            <pc:sldMk cId="2372937210" sldId="784"/>
            <ac:spMk id="21" creationId="{6EB922CD-AE2C-9A47-40FF-E6368C25F65F}"/>
          </ac:spMkLst>
        </pc:spChg>
        <pc:grpChg chg="ord">
          <ac:chgData name="Elizabeth Sommerville" userId="0839e972-48e3-45d3-bb5c-305eeae85771" providerId="ADAL" clId="{BA76AA23-5DBF-4121-B19E-CE28FA1158A5}" dt="2024-04-28T18:34:05.532" v="155" actId="13244"/>
          <ac:grpSpMkLst>
            <pc:docMk/>
            <pc:sldMk cId="2372937210" sldId="784"/>
            <ac:grpSpMk id="3" creationId="{64AB7F09-4AFA-9196-A476-B9909EA209BD}"/>
          </ac:grpSpMkLst>
        </pc:gr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BA76AA23-5DBF-4121-B19E-CE28FA1158A5}" dt="2024-04-28T18:30:27.549" v="131"/>
              <pc2:cmMkLst xmlns:pc2="http://schemas.microsoft.com/office/powerpoint/2019/9/main/command">
                <pc:docMk/>
                <pc:sldMk cId="2372937210" sldId="784"/>
                <pc2:cmMk id="{BA39D41F-8A98-415F-8E85-B077F79BAC57}"/>
              </pc2:cmMkLst>
            </pc226:cmChg>
          </p:ext>
        </pc:extLst>
      </pc:sldChg>
      <pc:sldChg chg="modSp mod">
        <pc:chgData name="Elizabeth Sommerville" userId="0839e972-48e3-45d3-bb5c-305eeae85771" providerId="ADAL" clId="{BA76AA23-5DBF-4121-B19E-CE28FA1158A5}" dt="2024-04-28T18:23:55.572" v="58" actId="13244"/>
        <pc:sldMkLst>
          <pc:docMk/>
          <pc:sldMk cId="1720468324" sldId="785"/>
        </pc:sldMkLst>
        <pc:spChg chg="ord">
          <ac:chgData name="Elizabeth Sommerville" userId="0839e972-48e3-45d3-bb5c-305eeae85771" providerId="ADAL" clId="{BA76AA23-5DBF-4121-B19E-CE28FA1158A5}" dt="2024-04-28T18:23:48.052" v="56" actId="13244"/>
          <ac:spMkLst>
            <pc:docMk/>
            <pc:sldMk cId="1720468324" sldId="785"/>
            <ac:spMk id="3" creationId="{8EB5B9A9-4A91-1FD3-CFEA-BF4051C6BB5C}"/>
          </ac:spMkLst>
        </pc:spChg>
        <pc:spChg chg="ord">
          <ac:chgData name="Elizabeth Sommerville" userId="0839e972-48e3-45d3-bb5c-305eeae85771" providerId="ADAL" clId="{BA76AA23-5DBF-4121-B19E-CE28FA1158A5}" dt="2024-04-28T18:23:52.161" v="57" actId="13244"/>
          <ac:spMkLst>
            <pc:docMk/>
            <pc:sldMk cId="1720468324" sldId="785"/>
            <ac:spMk id="4" creationId="{E5460F7A-C753-B183-7899-1CC9AF9530FF}"/>
          </ac:spMkLst>
        </pc:spChg>
        <pc:spChg chg="ord">
          <ac:chgData name="Elizabeth Sommerville" userId="0839e972-48e3-45d3-bb5c-305eeae85771" providerId="ADAL" clId="{BA76AA23-5DBF-4121-B19E-CE28FA1158A5}" dt="2024-04-28T18:23:55.572" v="58" actId="13244"/>
          <ac:spMkLst>
            <pc:docMk/>
            <pc:sldMk cId="1720468324" sldId="785"/>
            <ac:spMk id="5" creationId="{45ED5A02-98D8-1482-0F0B-46712C84E64D}"/>
          </ac:spMkLst>
        </pc:spChg>
        <pc:spChg chg="ord">
          <ac:chgData name="Elizabeth Sommerville" userId="0839e972-48e3-45d3-bb5c-305eeae85771" providerId="ADAL" clId="{BA76AA23-5DBF-4121-B19E-CE28FA1158A5}" dt="2024-04-28T18:23:40.195" v="54" actId="13244"/>
          <ac:spMkLst>
            <pc:docMk/>
            <pc:sldMk cId="1720468324" sldId="785"/>
            <ac:spMk id="11" creationId="{DF9A668A-CE96-5F13-3B0E-827489065FBE}"/>
          </ac:spMkLst>
        </pc:spChg>
        <pc:graphicFrameChg chg="mod">
          <ac:chgData name="Elizabeth Sommerville" userId="0839e972-48e3-45d3-bb5c-305eeae85771" providerId="ADAL" clId="{BA76AA23-5DBF-4121-B19E-CE28FA1158A5}" dt="2024-04-28T18:23:45.834" v="55" actId="13244"/>
          <ac:graphicFrameMkLst>
            <pc:docMk/>
            <pc:sldMk cId="1720468324" sldId="785"/>
            <ac:graphicFrameMk id="2" creationId="{D4456A85-EF88-188C-DFB5-B8FA5DEC1F47}"/>
          </ac:graphicFrameMkLst>
        </pc:graphicFrameChg>
      </pc:sldChg>
      <pc:sldChg chg="modSp mod">
        <pc:chgData name="Elizabeth Sommerville" userId="0839e972-48e3-45d3-bb5c-305eeae85771" providerId="ADAL" clId="{BA76AA23-5DBF-4121-B19E-CE28FA1158A5}" dt="2024-04-28T18:35:21.259" v="160" actId="13244"/>
        <pc:sldMkLst>
          <pc:docMk/>
          <pc:sldMk cId="2132515426" sldId="786"/>
        </pc:sldMkLst>
        <pc:spChg chg="ord">
          <ac:chgData name="Elizabeth Sommerville" userId="0839e972-48e3-45d3-bb5c-305eeae85771" providerId="ADAL" clId="{BA76AA23-5DBF-4121-B19E-CE28FA1158A5}" dt="2024-04-28T18:35:17.317" v="159" actId="13244"/>
          <ac:spMkLst>
            <pc:docMk/>
            <pc:sldMk cId="2132515426" sldId="786"/>
            <ac:spMk id="2" creationId="{357E0DB2-5808-039E-7429-F794667F5FE0}"/>
          </ac:spMkLst>
        </pc:spChg>
        <pc:picChg chg="ord">
          <ac:chgData name="Elizabeth Sommerville" userId="0839e972-48e3-45d3-bb5c-305eeae85771" providerId="ADAL" clId="{BA76AA23-5DBF-4121-B19E-CE28FA1158A5}" dt="2024-04-28T18:35:21.259" v="160" actId="13244"/>
          <ac:picMkLst>
            <pc:docMk/>
            <pc:sldMk cId="2132515426" sldId="786"/>
            <ac:picMk id="4" creationId="{181B6A1C-ACFF-C868-4481-88DF79B809E7}"/>
          </ac:picMkLst>
        </pc:picChg>
      </pc:sldChg>
      <pc:sldChg chg="modSp">
        <pc:chgData name="Elizabeth Sommerville" userId="0839e972-48e3-45d3-bb5c-305eeae85771" providerId="ADAL" clId="{BA76AA23-5DBF-4121-B19E-CE28FA1158A5}" dt="2024-04-28T18:35:34.182" v="163" actId="13244"/>
        <pc:sldMkLst>
          <pc:docMk/>
          <pc:sldMk cId="2616358397" sldId="787"/>
        </pc:sldMkLst>
        <pc:spChg chg="mod">
          <ac:chgData name="Elizabeth Sommerville" userId="0839e972-48e3-45d3-bb5c-305eeae85771" providerId="ADAL" clId="{BA76AA23-5DBF-4121-B19E-CE28FA1158A5}" dt="2024-04-28T18:35:34.182" v="163" actId="13244"/>
          <ac:spMkLst>
            <pc:docMk/>
            <pc:sldMk cId="2616358397" sldId="787"/>
            <ac:spMk id="8" creationId="{7B6F7AAC-D979-0F97-DE69-E434769C0A69}"/>
          </ac:spMkLst>
        </pc:spChg>
      </pc:sldChg>
      <pc:sldChg chg="modSp mod">
        <pc:chgData name="Elizabeth Sommerville" userId="0839e972-48e3-45d3-bb5c-305eeae85771" providerId="ADAL" clId="{BA76AA23-5DBF-4121-B19E-CE28FA1158A5}" dt="2024-04-28T18:35:42.153" v="164" actId="962"/>
        <pc:sldMkLst>
          <pc:docMk/>
          <pc:sldMk cId="2854778958" sldId="788"/>
        </pc:sldMkLst>
        <pc:picChg chg="mod">
          <ac:chgData name="Elizabeth Sommerville" userId="0839e972-48e3-45d3-bb5c-305eeae85771" providerId="ADAL" clId="{BA76AA23-5DBF-4121-B19E-CE28FA1158A5}" dt="2024-04-28T18:35:42.153" v="164" actId="962"/>
          <ac:picMkLst>
            <pc:docMk/>
            <pc:sldMk cId="2854778958" sldId="788"/>
            <ac:picMk id="7" creationId="{B135B038-C436-0831-B21F-1EC61F3E4E24}"/>
          </ac:picMkLst>
        </pc:picChg>
      </pc:sldChg>
    </pc:docChg>
  </pc:docChgLst>
  <pc:docChgLst>
    <pc:chgData name="Elizabeth Sommerville" userId="S::esesommerville@glow.gov.uk::0839e972-48e3-45d3-bb5c-305eeae85771" providerId="AD" clId="Web-{F367CCAB-4D1F-4F3B-A330-C6FD5E045AA8}"/>
    <pc:docChg chg="modSld">
      <pc:chgData name="Elizabeth Sommerville" userId="S::esesommerville@glow.gov.uk::0839e972-48e3-45d3-bb5c-305eeae85771" providerId="AD" clId="Web-{F367CCAB-4D1F-4F3B-A330-C6FD5E045AA8}" dt="2024-04-28T18:21:02.653" v="17"/>
      <pc:docMkLst>
        <pc:docMk/>
      </pc:docMkLst>
      <pc:sldChg chg="delCm">
        <pc:chgData name="Elizabeth Sommerville" userId="S::esesommerville@glow.gov.uk::0839e972-48e3-45d3-bb5c-305eeae85771" providerId="AD" clId="Web-{F367CCAB-4D1F-4F3B-A330-C6FD5E045AA8}" dt="2024-04-28T18:19:52.043" v="0"/>
        <pc:sldMkLst>
          <pc:docMk/>
          <pc:sldMk cId="2375370055" sldId="264"/>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F367CCAB-4D1F-4F3B-A330-C6FD5E045AA8}" dt="2024-04-28T18:19:52.043" v="0"/>
              <pc2:cmMkLst xmlns:pc2="http://schemas.microsoft.com/office/powerpoint/2019/9/main/command">
                <pc:docMk/>
                <pc:sldMk cId="2375370055" sldId="264"/>
                <pc2:cmMk id="{E00DF22B-FAA4-4C8E-9A4F-68AF9DC3100A}"/>
              </pc2:cmMkLst>
            </pc226:cmChg>
          </p:ext>
        </pc:extLst>
      </pc:sldChg>
      <pc:sldChg chg="delCm">
        <pc:chgData name="Elizabeth Sommerville" userId="S::esesommerville@glow.gov.uk::0839e972-48e3-45d3-bb5c-305eeae85771" providerId="AD" clId="Web-{F367CCAB-4D1F-4F3B-A330-C6FD5E045AA8}" dt="2024-04-28T18:20:05.730" v="3"/>
        <pc:sldMkLst>
          <pc:docMk/>
          <pc:sldMk cId="420632928" sldId="270"/>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F367CCAB-4D1F-4F3B-A330-C6FD5E045AA8}" dt="2024-04-28T18:20:05.730" v="3"/>
              <pc2:cmMkLst xmlns:pc2="http://schemas.microsoft.com/office/powerpoint/2019/9/main/command">
                <pc:docMk/>
                <pc:sldMk cId="420632928" sldId="270"/>
                <pc2:cmMk id="{DBCE4669-7020-4A63-971B-D6DBE2ACC589}"/>
              </pc2:cmMkLst>
            </pc226:cmChg>
            <pc226:cmChg xmlns:pc226="http://schemas.microsoft.com/office/powerpoint/2022/06/main/command" chg="del">
              <pc226:chgData name="Elizabeth Sommerville" userId="S::esesommerville@glow.gov.uk::0839e972-48e3-45d3-bb5c-305eeae85771" providerId="AD" clId="Web-{F367CCAB-4D1F-4F3B-A330-C6FD5E045AA8}" dt="2024-04-28T18:20:00.137" v="1"/>
              <pc2:cmMkLst xmlns:pc2="http://schemas.microsoft.com/office/powerpoint/2019/9/main/command">
                <pc:docMk/>
                <pc:sldMk cId="420632928" sldId="270"/>
                <pc2:cmMk id="{5218B06B-4B53-4FF9-B45D-79AE94D8D5E6}"/>
              </pc2:cmMkLst>
            </pc226:cmChg>
            <pc226:cmChg xmlns:pc226="http://schemas.microsoft.com/office/powerpoint/2022/06/main/command" chg="del">
              <pc226:chgData name="Elizabeth Sommerville" userId="S::esesommerville@glow.gov.uk::0839e972-48e3-45d3-bb5c-305eeae85771" providerId="AD" clId="Web-{F367CCAB-4D1F-4F3B-A330-C6FD5E045AA8}" dt="2024-04-28T18:20:02.808" v="2"/>
              <pc2:cmMkLst xmlns:pc2="http://schemas.microsoft.com/office/powerpoint/2019/9/main/command">
                <pc:docMk/>
                <pc:sldMk cId="420632928" sldId="270"/>
                <pc2:cmMk id="{62B340A0-1F19-4CC2-B7D6-95D3CBA1AC2F}"/>
              </pc2:cmMkLst>
            </pc226:cmChg>
          </p:ext>
        </pc:extLst>
      </pc:sldChg>
      <pc:sldChg chg="delCm">
        <pc:chgData name="Elizabeth Sommerville" userId="S::esesommerville@glow.gov.uk::0839e972-48e3-45d3-bb5c-305eeae85771" providerId="AD" clId="Web-{F367CCAB-4D1F-4F3B-A330-C6FD5E045AA8}" dt="2024-04-28T18:20:19.324" v="5"/>
        <pc:sldMkLst>
          <pc:docMk/>
          <pc:sldMk cId="3087471550" sldId="272"/>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F367CCAB-4D1F-4F3B-A330-C6FD5E045AA8}" dt="2024-04-28T18:20:19.324" v="5"/>
              <pc2:cmMkLst xmlns:pc2="http://schemas.microsoft.com/office/powerpoint/2019/9/main/command">
                <pc:docMk/>
                <pc:sldMk cId="3087471550" sldId="272"/>
                <pc2:cmMk id="{DF1CDB58-EE8D-4D61-A114-D61038A60F0B}"/>
              </pc2:cmMkLst>
            </pc226:cmChg>
          </p:ext>
        </pc:extLst>
      </pc:sldChg>
      <pc:sldChg chg="delCm">
        <pc:chgData name="Elizabeth Sommerville" userId="S::esesommerville@glow.gov.uk::0839e972-48e3-45d3-bb5c-305eeae85771" providerId="AD" clId="Web-{F367CCAB-4D1F-4F3B-A330-C6FD5E045AA8}" dt="2024-04-28T18:20:13.387" v="4"/>
        <pc:sldMkLst>
          <pc:docMk/>
          <pc:sldMk cId="2497872815" sldId="314"/>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F367CCAB-4D1F-4F3B-A330-C6FD5E045AA8}" dt="2024-04-28T18:20:13.387" v="4"/>
              <pc2:cmMkLst xmlns:pc2="http://schemas.microsoft.com/office/powerpoint/2019/9/main/command">
                <pc:docMk/>
                <pc:sldMk cId="2497872815" sldId="314"/>
                <pc2:cmMk id="{A0802FEE-34AB-4374-85C4-DDCB660327FB}"/>
              </pc2:cmMkLst>
            </pc226:cmChg>
          </p:ext>
        </pc:extLst>
      </pc:sldChg>
      <pc:sldChg chg="delCm">
        <pc:chgData name="Elizabeth Sommerville" userId="S::esesommerville@glow.gov.uk::0839e972-48e3-45d3-bb5c-305eeae85771" providerId="AD" clId="Web-{F367CCAB-4D1F-4F3B-A330-C6FD5E045AA8}" dt="2024-04-28T18:20:28.434" v="7"/>
        <pc:sldMkLst>
          <pc:docMk/>
          <pc:sldMk cId="2466022054" sldId="777"/>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F367CCAB-4D1F-4F3B-A330-C6FD5E045AA8}" dt="2024-04-28T18:20:28.434" v="7"/>
              <pc2:cmMkLst xmlns:pc2="http://schemas.microsoft.com/office/powerpoint/2019/9/main/command">
                <pc:docMk/>
                <pc:sldMk cId="2466022054" sldId="777"/>
                <pc2:cmMk id="{2F3EF6A6-DB0E-40C8-A77A-129B8C75CAED}"/>
              </pc2:cmMkLst>
            </pc226:cmChg>
            <pc226:cmChg xmlns:pc226="http://schemas.microsoft.com/office/powerpoint/2022/06/main/command" chg="del">
              <pc226:chgData name="Elizabeth Sommerville" userId="S::esesommerville@glow.gov.uk::0839e972-48e3-45d3-bb5c-305eeae85771" providerId="AD" clId="Web-{F367CCAB-4D1F-4F3B-A330-C6FD5E045AA8}" dt="2024-04-28T18:20:23.199" v="6"/>
              <pc2:cmMkLst xmlns:pc2="http://schemas.microsoft.com/office/powerpoint/2019/9/main/command">
                <pc:docMk/>
                <pc:sldMk cId="2466022054" sldId="777"/>
                <pc2:cmMk id="{0AC4BCCC-4661-4A73-8CFC-410906C41526}"/>
              </pc2:cmMkLst>
            </pc226:cmChg>
          </p:ext>
        </pc:extLst>
      </pc:sldChg>
      <pc:sldChg chg="delCm">
        <pc:chgData name="Elizabeth Sommerville" userId="S::esesommerville@glow.gov.uk::0839e972-48e3-45d3-bb5c-305eeae85771" providerId="AD" clId="Web-{F367CCAB-4D1F-4F3B-A330-C6FD5E045AA8}" dt="2024-04-28T18:20:37.324" v="8"/>
        <pc:sldMkLst>
          <pc:docMk/>
          <pc:sldMk cId="278130155" sldId="780"/>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F367CCAB-4D1F-4F3B-A330-C6FD5E045AA8}" dt="2024-04-28T18:20:37.324" v="8"/>
              <pc2:cmMkLst xmlns:pc2="http://schemas.microsoft.com/office/powerpoint/2019/9/main/command">
                <pc:docMk/>
                <pc:sldMk cId="278130155" sldId="780"/>
                <pc2:cmMk id="{F681693B-D0EC-4B9B-92D6-181C89FC43B1}"/>
              </pc2:cmMkLst>
            </pc226:cmChg>
          </p:ext>
        </pc:extLst>
      </pc:sldChg>
      <pc:sldChg chg="modSp delCm modCm">
        <pc:chgData name="Elizabeth Sommerville" userId="S::esesommerville@glow.gov.uk::0839e972-48e3-45d3-bb5c-305eeae85771" providerId="AD" clId="Web-{F367CCAB-4D1F-4F3B-A330-C6FD5E045AA8}" dt="2024-04-28T18:21:02.653" v="17"/>
        <pc:sldMkLst>
          <pc:docMk/>
          <pc:sldMk cId="270486826" sldId="782"/>
        </pc:sldMkLst>
        <pc:graphicFrameChg chg="mod modGraphic">
          <ac:chgData name="Elizabeth Sommerville" userId="S::esesommerville@glow.gov.uk::0839e972-48e3-45d3-bb5c-305eeae85771" providerId="AD" clId="Web-{F367CCAB-4D1F-4F3B-A330-C6FD5E045AA8}" dt="2024-04-28T18:21:02.653" v="17"/>
          <ac:graphicFrameMkLst>
            <pc:docMk/>
            <pc:sldMk cId="270486826" sldId="782"/>
            <ac:graphicFrameMk id="3" creationId="{56178AB3-D8C7-4BA4-BAE7-ABEFFCAB44BB}"/>
          </ac:graphicFrameMkLst>
        </pc:graphicFrameChg>
        <pc:extLst>
          <p:ext xmlns:p="http://schemas.openxmlformats.org/presentationml/2006/main" uri="{D6D511B9-2390-475A-947B-AFAB55BFBCF1}">
            <pc226:cmChg xmlns:pc226="http://schemas.microsoft.com/office/powerpoint/2022/06/main/command" chg="del mod">
              <pc226:chgData name="Elizabeth Sommerville" userId="S::esesommerville@glow.gov.uk::0839e972-48e3-45d3-bb5c-305eeae85771" providerId="AD" clId="Web-{F367CCAB-4D1F-4F3B-A330-C6FD5E045AA8}" dt="2024-04-28T18:20:57.668" v="11"/>
              <pc2:cmMkLst xmlns:pc2="http://schemas.microsoft.com/office/powerpoint/2019/9/main/command">
                <pc:docMk/>
                <pc:sldMk cId="270486826" sldId="782"/>
                <pc2:cmMk id="{C7C0D0F5-9E1D-4C95-BA6F-73D2838C5F49}"/>
              </pc2:cmMkLst>
            </pc226:cmChg>
          </p:ext>
        </pc:extLst>
      </pc:sldChg>
    </pc:docChg>
  </pc:docChgLst>
  <pc:docChgLst>
    <pc:chgData name="Phil Neill" userId="S::espneill@glow.gov.uk::3dc6b307-de6b-45e8-8e36-a9c1d769c5ed" providerId="AD" clId="Web-{C10F2F16-62A6-9DE9-B28F-E18A66E4123A}"/>
    <pc:docChg chg="modSld">
      <pc:chgData name="Phil Neill" userId="S::espneill@glow.gov.uk::3dc6b307-de6b-45e8-8e36-a9c1d769c5ed" providerId="AD" clId="Web-{C10F2F16-62A6-9DE9-B28F-E18A66E4123A}" dt="2024-05-01T13:44:49.100" v="0" actId="20577"/>
      <pc:docMkLst>
        <pc:docMk/>
      </pc:docMkLst>
      <pc:sldChg chg="modSp">
        <pc:chgData name="Phil Neill" userId="S::espneill@glow.gov.uk::3dc6b307-de6b-45e8-8e36-a9c1d769c5ed" providerId="AD" clId="Web-{C10F2F16-62A6-9DE9-B28F-E18A66E4123A}" dt="2024-05-01T13:44:49.100" v="0" actId="20577"/>
        <pc:sldMkLst>
          <pc:docMk/>
          <pc:sldMk cId="1600699566" sldId="256"/>
        </pc:sldMkLst>
        <pc:spChg chg="mod">
          <ac:chgData name="Phil Neill" userId="S::espneill@glow.gov.uk::3dc6b307-de6b-45e8-8e36-a9c1d769c5ed" providerId="AD" clId="Web-{C10F2F16-62A6-9DE9-B28F-E18A66E4123A}" dt="2024-05-01T13:44:49.100" v="0" actId="20577"/>
          <ac:spMkLst>
            <pc:docMk/>
            <pc:sldMk cId="1600699566" sldId="256"/>
            <ac:spMk id="2" creationId="{7DCDC8A9-380C-4415-4A49-167F3F557291}"/>
          </ac:spMkLst>
        </pc:spChg>
      </pc:sldChg>
    </pc:docChg>
  </pc:docChgLst>
  <pc:docChgLst>
    <pc:chgData name="Jaclyn Andrews" userId="b19134a4-eaf2-437c-91aa-3a7defc545cd" providerId="ADAL" clId="{E60D3BFA-441F-4E34-B6B5-4ADD2AE6F845}"/>
    <pc:docChg chg="undo custSel addSld delSld modSld sldOrd modSection">
      <pc:chgData name="Jaclyn Andrews" userId="b19134a4-eaf2-437c-91aa-3a7defc545cd" providerId="ADAL" clId="{E60D3BFA-441F-4E34-B6B5-4ADD2AE6F845}" dt="2024-04-23T09:28:32.027" v="8295"/>
      <pc:docMkLst>
        <pc:docMk/>
      </pc:docMkLst>
      <pc:sldChg chg="addSp delSp modSp mod">
        <pc:chgData name="Jaclyn Andrews" userId="b19134a4-eaf2-437c-91aa-3a7defc545cd" providerId="ADAL" clId="{E60D3BFA-441F-4E34-B6B5-4ADD2AE6F845}" dt="2024-04-11T06:49:23.210" v="8032" actId="20577"/>
        <pc:sldMkLst>
          <pc:docMk/>
          <pc:sldMk cId="1600699566" sldId="256"/>
        </pc:sldMkLst>
        <pc:spChg chg="add mod">
          <ac:chgData name="Jaclyn Andrews" userId="b19134a4-eaf2-437c-91aa-3a7defc545cd" providerId="ADAL" clId="{E60D3BFA-441F-4E34-B6B5-4ADD2AE6F845}" dt="2024-04-11T06:49:23.210" v="8032" actId="20577"/>
          <ac:spMkLst>
            <pc:docMk/>
            <pc:sldMk cId="1600699566" sldId="256"/>
            <ac:spMk id="2" creationId="{7DCDC8A9-380C-4415-4A49-167F3F557291}"/>
          </ac:spMkLst>
        </pc:spChg>
        <pc:spChg chg="del">
          <ac:chgData name="Jaclyn Andrews" userId="b19134a4-eaf2-437c-91aa-3a7defc545cd" providerId="ADAL" clId="{E60D3BFA-441F-4E34-B6B5-4ADD2AE6F845}" dt="2024-04-11T06:49:12.613" v="8018" actId="478"/>
          <ac:spMkLst>
            <pc:docMk/>
            <pc:sldMk cId="1600699566" sldId="256"/>
            <ac:spMk id="6" creationId="{7DCDC8A9-380C-4415-4A49-167F3F557291}"/>
          </ac:spMkLst>
        </pc:spChg>
      </pc:sldChg>
      <pc:sldChg chg="modSp mod">
        <pc:chgData name="Jaclyn Andrews" userId="b19134a4-eaf2-437c-91aa-3a7defc545cd" providerId="ADAL" clId="{E60D3BFA-441F-4E34-B6B5-4ADD2AE6F845}" dt="2024-04-10T07:26:00.359" v="39" actId="1076"/>
        <pc:sldMkLst>
          <pc:docMk/>
          <pc:sldMk cId="373023465" sldId="261"/>
        </pc:sldMkLst>
        <pc:spChg chg="mod">
          <ac:chgData name="Jaclyn Andrews" userId="b19134a4-eaf2-437c-91aa-3a7defc545cd" providerId="ADAL" clId="{E60D3BFA-441F-4E34-B6B5-4ADD2AE6F845}" dt="2024-04-10T07:25:55.852" v="38" actId="948"/>
          <ac:spMkLst>
            <pc:docMk/>
            <pc:sldMk cId="373023465" sldId="261"/>
            <ac:spMk id="4" creationId="{5905630E-D9E4-4FB4-E627-F5C240CBBDDB}"/>
          </ac:spMkLst>
        </pc:spChg>
        <pc:picChg chg="mod">
          <ac:chgData name="Jaclyn Andrews" userId="b19134a4-eaf2-437c-91aa-3a7defc545cd" providerId="ADAL" clId="{E60D3BFA-441F-4E34-B6B5-4ADD2AE6F845}" dt="2024-04-10T07:26:00.359" v="39" actId="1076"/>
          <ac:picMkLst>
            <pc:docMk/>
            <pc:sldMk cId="373023465" sldId="261"/>
            <ac:picMk id="6" creationId="{2E1C83F4-6576-1EA6-4A3B-4B86A8D13B8D}"/>
          </ac:picMkLst>
        </pc:picChg>
      </pc:sldChg>
      <pc:sldChg chg="modSp mod">
        <pc:chgData name="Jaclyn Andrews" userId="b19134a4-eaf2-437c-91aa-3a7defc545cd" providerId="ADAL" clId="{E60D3BFA-441F-4E34-B6B5-4ADD2AE6F845}" dt="2024-04-10T16:51:28.769" v="8009" actId="20577"/>
        <pc:sldMkLst>
          <pc:docMk/>
          <pc:sldMk cId="618706366" sldId="262"/>
        </pc:sldMkLst>
        <pc:spChg chg="mod">
          <ac:chgData name="Jaclyn Andrews" userId="b19134a4-eaf2-437c-91aa-3a7defc545cd" providerId="ADAL" clId="{E60D3BFA-441F-4E34-B6B5-4ADD2AE6F845}" dt="2024-04-10T07:38:52.251" v="42" actId="1076"/>
          <ac:spMkLst>
            <pc:docMk/>
            <pc:sldMk cId="618706366" sldId="262"/>
            <ac:spMk id="2" creationId="{9816AC0C-D4D6-541E-F8ED-3CDE5112BCA8}"/>
          </ac:spMkLst>
        </pc:spChg>
        <pc:spChg chg="mod">
          <ac:chgData name="Jaclyn Andrews" userId="b19134a4-eaf2-437c-91aa-3a7defc545cd" providerId="ADAL" clId="{E60D3BFA-441F-4E34-B6B5-4ADD2AE6F845}" dt="2024-04-10T16:51:28.769" v="8009" actId="20577"/>
          <ac:spMkLst>
            <pc:docMk/>
            <pc:sldMk cId="618706366" sldId="262"/>
            <ac:spMk id="3" creationId="{32040508-1C23-7137-E95E-33B50BB4826B}"/>
          </ac:spMkLst>
        </pc:spChg>
        <pc:picChg chg="mod">
          <ac:chgData name="Jaclyn Andrews" userId="b19134a4-eaf2-437c-91aa-3a7defc545cd" providerId="ADAL" clId="{E60D3BFA-441F-4E34-B6B5-4ADD2AE6F845}" dt="2024-04-10T07:39:05.130" v="45" actId="1076"/>
          <ac:picMkLst>
            <pc:docMk/>
            <pc:sldMk cId="618706366" sldId="262"/>
            <ac:picMk id="4" creationId="{D3638B50-7FE7-FA06-CCB6-CFBCC9EC29B7}"/>
          </ac:picMkLst>
        </pc:picChg>
      </pc:sldChg>
      <pc:sldChg chg="addSp delSp modSp mod delCm modCm modNotesTx">
        <pc:chgData name="Jaclyn Andrews" userId="b19134a4-eaf2-437c-91aa-3a7defc545cd" providerId="ADAL" clId="{E60D3BFA-441F-4E34-B6B5-4ADD2AE6F845}" dt="2024-04-23T09:18:30.295" v="8206"/>
        <pc:sldMkLst>
          <pc:docMk/>
          <pc:sldMk cId="2375370055" sldId="264"/>
        </pc:sldMkLst>
        <pc:spChg chg="del">
          <ac:chgData name="Jaclyn Andrews" userId="b19134a4-eaf2-437c-91aa-3a7defc545cd" providerId="ADAL" clId="{E60D3BFA-441F-4E34-B6B5-4ADD2AE6F845}" dt="2024-04-10T07:47:52.150" v="72" actId="478"/>
          <ac:spMkLst>
            <pc:docMk/>
            <pc:sldMk cId="2375370055" sldId="264"/>
            <ac:spMk id="2" creationId="{9D279FAB-6D68-C8C8-CB3E-54034EBCCFCB}"/>
          </ac:spMkLst>
        </pc:spChg>
        <pc:spChg chg="del">
          <ac:chgData name="Jaclyn Andrews" userId="b19134a4-eaf2-437c-91aa-3a7defc545cd" providerId="ADAL" clId="{E60D3BFA-441F-4E34-B6B5-4ADD2AE6F845}" dt="2024-04-10T07:47:54.085" v="73" actId="478"/>
          <ac:spMkLst>
            <pc:docMk/>
            <pc:sldMk cId="2375370055" sldId="264"/>
            <ac:spMk id="3" creationId="{F07A45C8-B5CF-A97C-997E-0560C47471A3}"/>
          </ac:spMkLst>
        </pc:spChg>
        <pc:spChg chg="mod">
          <ac:chgData name="Jaclyn Andrews" userId="b19134a4-eaf2-437c-91aa-3a7defc545cd" providerId="ADAL" clId="{E60D3BFA-441F-4E34-B6B5-4ADD2AE6F845}" dt="2024-04-23T09:14:17.877" v="8109" actId="20577"/>
          <ac:spMkLst>
            <pc:docMk/>
            <pc:sldMk cId="2375370055" sldId="264"/>
            <ac:spMk id="4" creationId="{201D265A-369C-55CE-29D3-C9E89A312D54}"/>
          </ac:spMkLst>
        </pc:spChg>
        <pc:spChg chg="mod">
          <ac:chgData name="Jaclyn Andrews" userId="b19134a4-eaf2-437c-91aa-3a7defc545cd" providerId="ADAL" clId="{E60D3BFA-441F-4E34-B6B5-4ADD2AE6F845}" dt="2024-04-23T09:14:23.541" v="8110" actId="1076"/>
          <ac:spMkLst>
            <pc:docMk/>
            <pc:sldMk cId="2375370055" sldId="264"/>
            <ac:spMk id="5" creationId="{AB0E22A3-8E7F-78E1-DD7B-2FC22595753A}"/>
          </ac:spMkLst>
        </pc:spChg>
        <pc:spChg chg="add mod">
          <ac:chgData name="Jaclyn Andrews" userId="b19134a4-eaf2-437c-91aa-3a7defc545cd" providerId="ADAL" clId="{E60D3BFA-441F-4E34-B6B5-4ADD2AE6F845}" dt="2024-04-23T09:15:18.009" v="8113" actId="1076"/>
          <ac:spMkLst>
            <pc:docMk/>
            <pc:sldMk cId="2375370055" sldId="264"/>
            <ac:spMk id="6" creationId="{426E826A-B16D-6ED8-9BF2-333CB2B0A1E0}"/>
          </ac:spMkLst>
        </pc:sp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E60D3BFA-441F-4E34-B6B5-4ADD2AE6F845}" dt="2024-04-23T09:18:30.295" v="8206"/>
              <pc2:cmMkLst xmlns:pc2="http://schemas.microsoft.com/office/powerpoint/2019/9/main/command">
                <pc:docMk/>
                <pc:sldMk cId="2375370055" sldId="264"/>
                <pc2:cmMk id="{E00DF22B-FAA4-4C8E-9A4F-68AF9DC3100A}"/>
              </pc2:cmMkLst>
              <pc226:cmRplyChg chg="add">
                <pc226:chgData name="Jaclyn Andrews" userId="b19134a4-eaf2-437c-91aa-3a7defc545cd" providerId="ADAL" clId="{E60D3BFA-441F-4E34-B6B5-4ADD2AE6F845}" dt="2024-04-23T09:18:30.295" v="8206"/>
                <pc2:cmRplyMkLst xmlns:pc2="http://schemas.microsoft.com/office/powerpoint/2019/9/main/command">
                  <pc:docMk/>
                  <pc:sldMk cId="2375370055" sldId="264"/>
                  <pc2:cmMk id="{E00DF22B-FAA4-4C8E-9A4F-68AF9DC3100A}"/>
                  <pc2:cmRplyMk id="{A3C985B1-DC55-43B3-8918-3CBF4C91D305}"/>
                </pc2:cmRplyMkLst>
              </pc226:cmRplyChg>
            </pc226:cmChg>
            <pc226:cmChg xmlns:pc226="http://schemas.microsoft.com/office/powerpoint/2022/06/main/command" chg="del">
              <pc226:chgData name="Jaclyn Andrews" userId="b19134a4-eaf2-437c-91aa-3a7defc545cd" providerId="ADAL" clId="{E60D3BFA-441F-4E34-B6B5-4ADD2AE6F845}" dt="2024-04-10T07:47:48.779" v="71"/>
              <pc2:cmMkLst xmlns:pc2="http://schemas.microsoft.com/office/powerpoint/2019/9/main/command">
                <pc:docMk/>
                <pc:sldMk cId="2375370055" sldId="264"/>
                <pc2:cmMk id="{A645CBA1-3630-4D53-B865-B606CFD038B7}"/>
              </pc2:cmMkLst>
            </pc226:cmChg>
          </p:ext>
        </pc:extLst>
      </pc:sldChg>
      <pc:sldChg chg="modSp del mod addCm modCm">
        <pc:chgData name="Jaclyn Andrews" userId="b19134a4-eaf2-437c-91aa-3a7defc545cd" providerId="ADAL" clId="{E60D3BFA-441F-4E34-B6B5-4ADD2AE6F845}" dt="2024-04-10T15:15:32.727" v="7662" actId="47"/>
        <pc:sldMkLst>
          <pc:docMk/>
          <pc:sldMk cId="2365768504" sldId="268"/>
        </pc:sldMkLst>
        <pc:spChg chg="mod">
          <ac:chgData name="Jaclyn Andrews" userId="b19134a4-eaf2-437c-91aa-3a7defc545cd" providerId="ADAL" clId="{E60D3BFA-441F-4E34-B6B5-4ADD2AE6F845}" dt="2024-04-10T15:14:22.594" v="7661" actId="13926"/>
          <ac:spMkLst>
            <pc:docMk/>
            <pc:sldMk cId="2365768504" sldId="268"/>
            <ac:spMk id="3" creationId="{866E73F1-BE5B-68B7-F780-12990E7FA7B0}"/>
          </ac:spMkLst>
        </pc:spChg>
        <pc:extLst>
          <p:ext xmlns:p="http://schemas.openxmlformats.org/presentationml/2006/main" uri="{D6D511B9-2390-475A-947B-AFAB55BFBCF1}">
            <pc226:cmChg xmlns:pc226="http://schemas.microsoft.com/office/powerpoint/2022/06/main/command" chg="add mod">
              <pc226:chgData name="Jaclyn Andrews" userId="b19134a4-eaf2-437c-91aa-3a7defc545cd" providerId="ADAL" clId="{E60D3BFA-441F-4E34-B6B5-4ADD2AE6F845}" dt="2024-04-10T09:03:45.113" v="101"/>
              <pc2:cmMkLst xmlns:pc2="http://schemas.microsoft.com/office/powerpoint/2019/9/main/command">
                <pc:docMk/>
                <pc:sldMk cId="2365768504" sldId="268"/>
                <pc2:cmMk id="{E8AFD789-7C8B-419B-B800-41825458D4C7}"/>
              </pc2:cmMkLst>
            </pc226:cmChg>
          </p:ext>
        </pc:extLst>
      </pc:sldChg>
      <pc:sldChg chg="del">
        <pc:chgData name="Jaclyn Andrews" userId="b19134a4-eaf2-437c-91aa-3a7defc545cd" providerId="ADAL" clId="{E60D3BFA-441F-4E34-B6B5-4ADD2AE6F845}" dt="2024-04-10T09:30:59.379" v="757" actId="47"/>
        <pc:sldMkLst>
          <pc:docMk/>
          <pc:sldMk cId="580502140" sldId="269"/>
        </pc:sldMkLst>
      </pc:sldChg>
      <pc:sldChg chg="addSp delSp modSp mod addCm modCm modNotesTx">
        <pc:chgData name="Jaclyn Andrews" userId="b19134a4-eaf2-437c-91aa-3a7defc545cd" providerId="ADAL" clId="{E60D3BFA-441F-4E34-B6B5-4ADD2AE6F845}" dt="2024-04-23T09:23:02.714" v="8210"/>
        <pc:sldMkLst>
          <pc:docMk/>
          <pc:sldMk cId="420632928" sldId="270"/>
        </pc:sldMkLst>
        <pc:spChg chg="mod">
          <ac:chgData name="Jaclyn Andrews" userId="b19134a4-eaf2-437c-91aa-3a7defc545cd" providerId="ADAL" clId="{E60D3BFA-441F-4E34-B6B5-4ADD2AE6F845}" dt="2024-04-10T09:46:38.784" v="1102" actId="1076"/>
          <ac:spMkLst>
            <pc:docMk/>
            <pc:sldMk cId="420632928" sldId="270"/>
            <ac:spMk id="4" creationId="{ED574270-37BF-BB9F-E94D-3B5861B694E0}"/>
          </ac:spMkLst>
        </pc:spChg>
        <pc:spChg chg="del">
          <ac:chgData name="Jaclyn Andrews" userId="b19134a4-eaf2-437c-91aa-3a7defc545cd" providerId="ADAL" clId="{E60D3BFA-441F-4E34-B6B5-4ADD2AE6F845}" dt="2024-04-10T09:45:13.601" v="1092" actId="478"/>
          <ac:spMkLst>
            <pc:docMk/>
            <pc:sldMk cId="420632928" sldId="270"/>
            <ac:spMk id="5" creationId="{BFB839FB-4A69-D53F-6A7B-43A4227EE208}"/>
          </ac:spMkLst>
        </pc:spChg>
        <pc:spChg chg="add mod">
          <ac:chgData name="Jaclyn Andrews" userId="b19134a4-eaf2-437c-91aa-3a7defc545cd" providerId="ADAL" clId="{E60D3BFA-441F-4E34-B6B5-4ADD2AE6F845}" dt="2024-04-10T09:47:33.551" v="1112" actId="1076"/>
          <ac:spMkLst>
            <pc:docMk/>
            <pc:sldMk cId="420632928" sldId="270"/>
            <ac:spMk id="13" creationId="{01C131BB-CC51-036F-0F6E-3EBFD13A14B4}"/>
          </ac:spMkLst>
        </pc:spChg>
        <pc:grpChg chg="del">
          <ac:chgData name="Jaclyn Andrews" userId="b19134a4-eaf2-437c-91aa-3a7defc545cd" providerId="ADAL" clId="{E60D3BFA-441F-4E34-B6B5-4ADD2AE6F845}" dt="2024-04-10T09:45:14.543" v="1093" actId="478"/>
          <ac:grpSpMkLst>
            <pc:docMk/>
            <pc:sldMk cId="420632928" sldId="270"/>
            <ac:grpSpMk id="2" creationId="{A59A5261-F369-3A42-D663-C04CB4F4E5FF}"/>
          </ac:grpSpMkLst>
        </pc:grpChg>
        <pc:graphicFrameChg chg="mod">
          <ac:chgData name="Jaclyn Andrews" userId="b19134a4-eaf2-437c-91aa-3a7defc545cd" providerId="ADAL" clId="{E60D3BFA-441F-4E34-B6B5-4ADD2AE6F845}" dt="2024-04-23T09:22:07.400" v="8208"/>
          <ac:graphicFrameMkLst>
            <pc:docMk/>
            <pc:sldMk cId="420632928" sldId="270"/>
            <ac:graphicFrameMk id="2" creationId="{7AF049B1-5B1F-4300-D394-EFD1D0053896}"/>
          </ac:graphicFrameMkLst>
        </pc:graphicFrameChg>
        <pc:picChg chg="del">
          <ac:chgData name="Jaclyn Andrews" userId="b19134a4-eaf2-437c-91aa-3a7defc545cd" providerId="ADAL" clId="{E60D3BFA-441F-4E34-B6B5-4ADD2AE6F845}" dt="2024-04-10T09:43:57.700" v="983" actId="478"/>
          <ac:picMkLst>
            <pc:docMk/>
            <pc:sldMk cId="420632928" sldId="270"/>
            <ac:picMk id="6" creationId="{904DB3D2-DA36-D6E2-6D61-43975D7F6D51}"/>
          </ac:picMkLst>
        </pc:picChg>
        <pc:picChg chg="add del mod">
          <ac:chgData name="Jaclyn Andrews" userId="b19134a4-eaf2-437c-91aa-3a7defc545cd" providerId="ADAL" clId="{E60D3BFA-441F-4E34-B6B5-4ADD2AE6F845}" dt="2024-04-10T09:46:09.079" v="1097" actId="478"/>
          <ac:picMkLst>
            <pc:docMk/>
            <pc:sldMk cId="420632928" sldId="270"/>
            <ac:picMk id="9" creationId="{D734797C-313D-B5D3-CAC0-2EBA518F2897}"/>
          </ac:picMkLst>
        </pc:picChg>
        <pc:picChg chg="add mod">
          <ac:chgData name="Jaclyn Andrews" userId="b19134a4-eaf2-437c-91aa-3a7defc545cd" providerId="ADAL" clId="{E60D3BFA-441F-4E34-B6B5-4ADD2AE6F845}" dt="2024-04-10T09:46:42.760" v="1104" actId="14100"/>
          <ac:picMkLst>
            <pc:docMk/>
            <pc:sldMk cId="420632928" sldId="270"/>
            <ac:picMk id="11" creationId="{B0666BBD-086E-561A-972D-996CBBE15E6E}"/>
          </ac:picMkLst>
        </pc:picChg>
        <pc:picChg chg="add del mod">
          <ac:chgData name="Jaclyn Andrews" userId="b19134a4-eaf2-437c-91aa-3a7defc545cd" providerId="ADAL" clId="{E60D3BFA-441F-4E34-B6B5-4ADD2AE6F845}" dt="2024-04-10T09:47:55.092" v="1114" actId="478"/>
          <ac:picMkLst>
            <pc:docMk/>
            <pc:sldMk cId="420632928" sldId="270"/>
            <ac:picMk id="14" creationId="{425A014B-8A16-B956-853F-20DAC1E1A877}"/>
          </ac:picMkLst>
        </pc:pic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E60D3BFA-441F-4E34-B6B5-4ADD2AE6F845}" dt="2024-04-23T09:22:49.956" v="8209"/>
              <pc2:cmMkLst xmlns:pc2="http://schemas.microsoft.com/office/powerpoint/2019/9/main/command">
                <pc:docMk/>
                <pc:sldMk cId="420632928" sldId="270"/>
                <pc2:cmMk id="{DBCE4669-7020-4A63-971B-D6DBE2ACC589}"/>
              </pc2:cmMkLst>
              <pc226:cmRplyChg chg="add">
                <pc226:chgData name="Jaclyn Andrews" userId="b19134a4-eaf2-437c-91aa-3a7defc545cd" providerId="ADAL" clId="{E60D3BFA-441F-4E34-B6B5-4ADD2AE6F845}" dt="2024-04-23T09:22:49.956" v="8209"/>
                <pc2:cmRplyMkLst xmlns:pc2="http://schemas.microsoft.com/office/powerpoint/2019/9/main/command">
                  <pc:docMk/>
                  <pc:sldMk cId="420632928" sldId="270"/>
                  <pc2:cmMk id="{DBCE4669-7020-4A63-971B-D6DBE2ACC589}"/>
                  <pc2:cmRplyMk id="{A880E866-8389-4356-B27F-2E22B72536D5}"/>
                </pc2:cmRplyMkLst>
              </pc226:cmRplyChg>
            </pc226:cmChg>
            <pc226:cmChg xmlns:pc226="http://schemas.microsoft.com/office/powerpoint/2022/06/main/command" chg="add">
              <pc226:chgData name="Jaclyn Andrews" userId="b19134a4-eaf2-437c-91aa-3a7defc545cd" providerId="ADAL" clId="{E60D3BFA-441F-4E34-B6B5-4ADD2AE6F845}" dt="2024-04-10T09:50:40.844" v="1225"/>
              <pc2:cmMkLst xmlns:pc2="http://schemas.microsoft.com/office/powerpoint/2019/9/main/command">
                <pc:docMk/>
                <pc:sldMk cId="420632928" sldId="270"/>
                <pc2:cmMk id="{5218B06B-4B53-4FF9-B45D-79AE94D8D5E6}"/>
              </pc2:cmMkLst>
            </pc226:cmChg>
            <pc226:cmChg xmlns:pc226="http://schemas.microsoft.com/office/powerpoint/2022/06/main/command" chg="">
              <pc226:chgData name="Jaclyn Andrews" userId="b19134a4-eaf2-437c-91aa-3a7defc545cd" providerId="ADAL" clId="{E60D3BFA-441F-4E34-B6B5-4ADD2AE6F845}" dt="2024-04-23T09:23:02.714" v="8210"/>
              <pc2:cmMkLst xmlns:pc2="http://schemas.microsoft.com/office/powerpoint/2019/9/main/command">
                <pc:docMk/>
                <pc:sldMk cId="420632928" sldId="270"/>
                <pc2:cmMk id="{62B340A0-1F19-4CC2-B7D6-95D3CBA1AC2F}"/>
              </pc2:cmMkLst>
              <pc226:cmRplyChg chg="add">
                <pc226:chgData name="Jaclyn Andrews" userId="b19134a4-eaf2-437c-91aa-3a7defc545cd" providerId="ADAL" clId="{E60D3BFA-441F-4E34-B6B5-4ADD2AE6F845}" dt="2024-04-23T09:23:02.714" v="8210"/>
                <pc2:cmRplyMkLst xmlns:pc2="http://schemas.microsoft.com/office/powerpoint/2019/9/main/command">
                  <pc:docMk/>
                  <pc:sldMk cId="420632928" sldId="270"/>
                  <pc2:cmMk id="{62B340A0-1F19-4CC2-B7D6-95D3CBA1AC2F}"/>
                  <pc2:cmRplyMk id="{B2B0264E-3F29-4F56-8975-343C34D44047}"/>
                </pc2:cmRplyMkLst>
              </pc226:cmRplyChg>
            </pc226:cmChg>
          </p:ext>
        </pc:extLst>
      </pc:sldChg>
      <pc:sldChg chg="addSp delSp modSp add mod delAnim modAnim modNotesTx">
        <pc:chgData name="Jaclyn Andrews" userId="b19134a4-eaf2-437c-91aa-3a7defc545cd" providerId="ADAL" clId="{E60D3BFA-441F-4E34-B6B5-4ADD2AE6F845}" dt="2024-04-10T09:44:56.255" v="1091" actId="20577"/>
        <pc:sldMkLst>
          <pc:docMk/>
          <pc:sldMk cId="1919331048" sldId="271"/>
        </pc:sldMkLst>
        <pc:spChg chg="mod">
          <ac:chgData name="Jaclyn Andrews" userId="b19134a4-eaf2-437c-91aa-3a7defc545cd" providerId="ADAL" clId="{E60D3BFA-441F-4E34-B6B5-4ADD2AE6F845}" dt="2024-04-10T09:27:33.620" v="726" actId="1076"/>
          <ac:spMkLst>
            <pc:docMk/>
            <pc:sldMk cId="1919331048" sldId="271"/>
            <ac:spMk id="3" creationId="{317930E7-57DD-3F77-A801-EA14F767C362}"/>
          </ac:spMkLst>
        </pc:spChg>
        <pc:spChg chg="del mod">
          <ac:chgData name="Jaclyn Andrews" userId="b19134a4-eaf2-437c-91aa-3a7defc545cd" providerId="ADAL" clId="{E60D3BFA-441F-4E34-B6B5-4ADD2AE6F845}" dt="2024-04-10T09:28:38.456" v="740" actId="478"/>
          <ac:spMkLst>
            <pc:docMk/>
            <pc:sldMk cId="1919331048" sldId="271"/>
            <ac:spMk id="4" creationId="{63F4B6C2-3BCE-7297-DCA2-C85E3D631A87}"/>
          </ac:spMkLst>
        </pc:spChg>
        <pc:spChg chg="add mod">
          <ac:chgData name="Jaclyn Andrews" userId="b19134a4-eaf2-437c-91aa-3a7defc545cd" providerId="ADAL" clId="{E60D3BFA-441F-4E34-B6B5-4ADD2AE6F845}" dt="2024-04-10T09:28:41.412" v="741" actId="1076"/>
          <ac:spMkLst>
            <pc:docMk/>
            <pc:sldMk cId="1919331048" sldId="271"/>
            <ac:spMk id="5" creationId="{F27A47BC-BCBE-B4A0-7ED9-A96BEF52B8E9}"/>
          </ac:spMkLst>
        </pc:spChg>
        <pc:spChg chg="add mod">
          <ac:chgData name="Jaclyn Andrews" userId="b19134a4-eaf2-437c-91aa-3a7defc545cd" providerId="ADAL" clId="{E60D3BFA-441F-4E34-B6B5-4ADD2AE6F845}" dt="2024-04-10T09:29:54.207" v="752"/>
          <ac:spMkLst>
            <pc:docMk/>
            <pc:sldMk cId="1919331048" sldId="271"/>
            <ac:spMk id="6" creationId="{41843475-6824-3C0C-2588-79BAD284A779}"/>
          </ac:spMkLst>
        </pc:spChg>
        <pc:spChg chg="del">
          <ac:chgData name="Jaclyn Andrews" userId="b19134a4-eaf2-437c-91aa-3a7defc545cd" providerId="ADAL" clId="{E60D3BFA-441F-4E34-B6B5-4ADD2AE6F845}" dt="2024-04-10T09:26:09.160" v="706" actId="478"/>
          <ac:spMkLst>
            <pc:docMk/>
            <pc:sldMk cId="1919331048" sldId="271"/>
            <ac:spMk id="7" creationId="{24D76E44-92F5-B966-65CF-BEA52B8EDB0B}"/>
          </ac:spMkLst>
        </pc:spChg>
        <pc:spChg chg="del">
          <ac:chgData name="Jaclyn Andrews" userId="b19134a4-eaf2-437c-91aa-3a7defc545cd" providerId="ADAL" clId="{E60D3BFA-441F-4E34-B6B5-4ADD2AE6F845}" dt="2024-04-10T09:26:05.946" v="704" actId="478"/>
          <ac:spMkLst>
            <pc:docMk/>
            <pc:sldMk cId="1919331048" sldId="271"/>
            <ac:spMk id="8" creationId="{B5411D75-13B3-FEF7-1D41-D508AFB404CA}"/>
          </ac:spMkLst>
        </pc:spChg>
        <pc:spChg chg="del">
          <ac:chgData name="Jaclyn Andrews" userId="b19134a4-eaf2-437c-91aa-3a7defc545cd" providerId="ADAL" clId="{E60D3BFA-441F-4E34-B6B5-4ADD2AE6F845}" dt="2024-04-10T09:30:11.688" v="753" actId="478"/>
          <ac:spMkLst>
            <pc:docMk/>
            <pc:sldMk cId="1919331048" sldId="271"/>
            <ac:spMk id="9" creationId="{CE7E2A06-63A2-FF9D-793C-CFF3F7DCB1A1}"/>
          </ac:spMkLst>
        </pc:spChg>
        <pc:spChg chg="del">
          <ac:chgData name="Jaclyn Andrews" userId="b19134a4-eaf2-437c-91aa-3a7defc545cd" providerId="ADAL" clId="{E60D3BFA-441F-4E34-B6B5-4ADD2AE6F845}" dt="2024-04-10T09:26:07.512" v="705" actId="478"/>
          <ac:spMkLst>
            <pc:docMk/>
            <pc:sldMk cId="1919331048" sldId="271"/>
            <ac:spMk id="10" creationId="{5685F8A4-6474-5DC3-6846-66E03AF4139D}"/>
          </ac:spMkLst>
        </pc:spChg>
        <pc:spChg chg="add mod">
          <ac:chgData name="Jaclyn Andrews" userId="b19134a4-eaf2-437c-91aa-3a7defc545cd" providerId="ADAL" clId="{E60D3BFA-441F-4E34-B6B5-4ADD2AE6F845}" dt="2024-04-10T09:30:12.076" v="754"/>
          <ac:spMkLst>
            <pc:docMk/>
            <pc:sldMk cId="1919331048" sldId="271"/>
            <ac:spMk id="11" creationId="{AB37812D-E0B8-DBBF-85D8-8D1E49FC37AC}"/>
          </ac:spMkLst>
        </pc:spChg>
        <pc:graphicFrameChg chg="mod modGraphic">
          <ac:chgData name="Jaclyn Andrews" userId="b19134a4-eaf2-437c-91aa-3a7defc545cd" providerId="ADAL" clId="{E60D3BFA-441F-4E34-B6B5-4ADD2AE6F845}" dt="2024-04-10T09:25:58.567" v="703" actId="403"/>
          <ac:graphicFrameMkLst>
            <pc:docMk/>
            <pc:sldMk cId="1919331048" sldId="271"/>
            <ac:graphicFrameMk id="2" creationId="{31D3F9A6-F5AF-CC5B-5C16-4EAA2B053640}"/>
          </ac:graphicFrameMkLst>
        </pc:graphicFrameChg>
      </pc:sldChg>
      <pc:sldChg chg="addSp delSp modSp mod modCm">
        <pc:chgData name="Jaclyn Andrews" userId="b19134a4-eaf2-437c-91aa-3a7defc545cd" providerId="ADAL" clId="{E60D3BFA-441F-4E34-B6B5-4ADD2AE6F845}" dt="2024-04-23T09:23:51.906" v="8234"/>
        <pc:sldMkLst>
          <pc:docMk/>
          <pc:sldMk cId="3087471550" sldId="272"/>
        </pc:sldMkLst>
        <pc:spChg chg="mod">
          <ac:chgData name="Jaclyn Andrews" userId="b19134a4-eaf2-437c-91aa-3a7defc545cd" providerId="ADAL" clId="{E60D3BFA-441F-4E34-B6B5-4ADD2AE6F845}" dt="2024-04-10T12:27:58.341" v="2152" actId="18245"/>
          <ac:spMkLst>
            <pc:docMk/>
            <pc:sldMk cId="3087471550" sldId="272"/>
            <ac:spMk id="3" creationId="{60618ECC-9EF6-971B-D1A3-BE55E688F331}"/>
          </ac:spMkLst>
        </pc:spChg>
        <pc:spChg chg="mod">
          <ac:chgData name="Jaclyn Andrews" userId="b19134a4-eaf2-437c-91aa-3a7defc545cd" providerId="ADAL" clId="{E60D3BFA-441F-4E34-B6B5-4ADD2AE6F845}" dt="2024-04-10T12:27:58.341" v="2152" actId="18245"/>
          <ac:spMkLst>
            <pc:docMk/>
            <pc:sldMk cId="3087471550" sldId="272"/>
            <ac:spMk id="5" creationId="{7A2A4CD8-91B3-3873-82AE-044DD27DF41D}"/>
          </ac:spMkLst>
        </pc:spChg>
        <pc:spChg chg="mod">
          <ac:chgData name="Jaclyn Andrews" userId="b19134a4-eaf2-437c-91aa-3a7defc545cd" providerId="ADAL" clId="{E60D3BFA-441F-4E34-B6B5-4ADD2AE6F845}" dt="2024-04-10T12:27:58.341" v="2152" actId="18245"/>
          <ac:spMkLst>
            <pc:docMk/>
            <pc:sldMk cId="3087471550" sldId="272"/>
            <ac:spMk id="7" creationId="{08ED784D-5157-C375-A3B0-8DDED5BF96F5}"/>
          </ac:spMkLst>
        </pc:spChg>
        <pc:spChg chg="mod">
          <ac:chgData name="Jaclyn Andrews" userId="b19134a4-eaf2-437c-91aa-3a7defc545cd" providerId="ADAL" clId="{E60D3BFA-441F-4E34-B6B5-4ADD2AE6F845}" dt="2024-04-10T12:27:58.341" v="2152" actId="18245"/>
          <ac:spMkLst>
            <pc:docMk/>
            <pc:sldMk cId="3087471550" sldId="272"/>
            <ac:spMk id="8" creationId="{C32D0A44-1882-94F0-E7AC-BEF7B9E894F3}"/>
          </ac:spMkLst>
        </pc:spChg>
        <pc:spChg chg="mod">
          <ac:chgData name="Jaclyn Andrews" userId="b19134a4-eaf2-437c-91aa-3a7defc545cd" providerId="ADAL" clId="{E60D3BFA-441F-4E34-B6B5-4ADD2AE6F845}" dt="2024-04-10T12:27:58.341" v="2152" actId="18245"/>
          <ac:spMkLst>
            <pc:docMk/>
            <pc:sldMk cId="3087471550" sldId="272"/>
            <ac:spMk id="9" creationId="{7F53D526-E25E-8E40-8AD1-6259F2983827}"/>
          </ac:spMkLst>
        </pc:spChg>
        <pc:spChg chg="mod">
          <ac:chgData name="Jaclyn Andrews" userId="b19134a4-eaf2-437c-91aa-3a7defc545cd" providerId="ADAL" clId="{E60D3BFA-441F-4E34-B6B5-4ADD2AE6F845}" dt="2024-04-10T12:27:58.341" v="2152" actId="18245"/>
          <ac:spMkLst>
            <pc:docMk/>
            <pc:sldMk cId="3087471550" sldId="272"/>
            <ac:spMk id="10" creationId="{99990079-A2FD-5B52-D220-BF29A0C7DBE7}"/>
          </ac:spMkLst>
        </pc:spChg>
        <pc:spChg chg="mod">
          <ac:chgData name="Jaclyn Andrews" userId="b19134a4-eaf2-437c-91aa-3a7defc545cd" providerId="ADAL" clId="{E60D3BFA-441F-4E34-B6B5-4ADD2AE6F845}" dt="2024-04-10T12:27:58.341" v="2152" actId="18245"/>
          <ac:spMkLst>
            <pc:docMk/>
            <pc:sldMk cId="3087471550" sldId="272"/>
            <ac:spMk id="11" creationId="{899FEE1D-54B3-968E-AB28-113FD7854C9A}"/>
          </ac:spMkLst>
        </pc:spChg>
        <pc:spChg chg="mod">
          <ac:chgData name="Jaclyn Andrews" userId="b19134a4-eaf2-437c-91aa-3a7defc545cd" providerId="ADAL" clId="{E60D3BFA-441F-4E34-B6B5-4ADD2AE6F845}" dt="2024-04-10T12:27:54.633" v="2151" actId="18245"/>
          <ac:spMkLst>
            <pc:docMk/>
            <pc:sldMk cId="3087471550" sldId="272"/>
            <ac:spMk id="12" creationId="{9DAF816F-4364-9719-7AEE-4E35B3225D35}"/>
          </ac:spMkLst>
        </pc:spChg>
        <pc:spChg chg="add mod">
          <ac:chgData name="Jaclyn Andrews" userId="b19134a4-eaf2-437c-91aa-3a7defc545cd" providerId="ADAL" clId="{E60D3BFA-441F-4E34-B6B5-4ADD2AE6F845}" dt="2024-04-10T12:39:14.929" v="2160" actId="1076"/>
          <ac:spMkLst>
            <pc:docMk/>
            <pc:sldMk cId="3087471550" sldId="272"/>
            <ac:spMk id="14" creationId="{BDE51DFE-94C7-C395-39EF-3F5714F406DB}"/>
          </ac:spMkLst>
        </pc:spChg>
        <pc:grpChg chg="mod">
          <ac:chgData name="Jaclyn Andrews" userId="b19134a4-eaf2-437c-91aa-3a7defc545cd" providerId="ADAL" clId="{E60D3BFA-441F-4E34-B6B5-4ADD2AE6F845}" dt="2024-04-10T12:27:58.341" v="2152" actId="18245"/>
          <ac:grpSpMkLst>
            <pc:docMk/>
            <pc:sldMk cId="3087471550" sldId="272"/>
            <ac:grpSpMk id="2" creationId="{6B059EDB-3285-69E1-03B9-83AECEE084DD}"/>
          </ac:grpSpMkLst>
        </pc:grpChg>
        <pc:graphicFrameChg chg="add del mod">
          <ac:chgData name="Jaclyn Andrews" userId="b19134a4-eaf2-437c-91aa-3a7defc545cd" providerId="ADAL" clId="{E60D3BFA-441F-4E34-B6B5-4ADD2AE6F845}" dt="2024-04-10T12:29:37.251" v="2158" actId="1076"/>
          <ac:graphicFrameMkLst>
            <pc:docMk/>
            <pc:sldMk cId="3087471550" sldId="272"/>
            <ac:graphicFrameMk id="6" creationId="{857CC80E-30C3-74F9-2955-C4DCC7432BEA}"/>
          </ac:graphicFrameMkLst>
        </pc:graphicFrameChg>
        <pc:extLst>
          <p:ext xmlns:p="http://schemas.openxmlformats.org/presentationml/2006/main" uri="{D6D511B9-2390-475A-947B-AFAB55BFBCF1}">
            <pc226:cmChg xmlns:pc226="http://schemas.microsoft.com/office/powerpoint/2022/06/main/command" chg="mod modRxn">
              <pc226:chgData name="Jaclyn Andrews" userId="b19134a4-eaf2-437c-91aa-3a7defc545cd" providerId="ADAL" clId="{E60D3BFA-441F-4E34-B6B5-4ADD2AE6F845}" dt="2024-04-23T09:23:51.906" v="8234"/>
              <pc2:cmMkLst xmlns:pc2="http://schemas.microsoft.com/office/powerpoint/2019/9/main/command">
                <pc:docMk/>
                <pc:sldMk cId="3087471550" sldId="272"/>
                <pc2:cmMk id="{DF1CDB58-EE8D-4D61-A114-D61038A60F0B}"/>
              </pc2:cmMkLst>
            </pc226:cmChg>
          </p:ext>
        </pc:extLst>
      </pc:sldChg>
      <pc:sldChg chg="addSp delSp modSp mod">
        <pc:chgData name="Jaclyn Andrews" userId="b19134a4-eaf2-437c-91aa-3a7defc545cd" providerId="ADAL" clId="{E60D3BFA-441F-4E34-B6B5-4ADD2AE6F845}" dt="2024-04-10T15:25:17.013" v="7828" actId="1076"/>
        <pc:sldMkLst>
          <pc:docMk/>
          <pc:sldMk cId="2428078200" sldId="278"/>
        </pc:sldMkLst>
        <pc:spChg chg="mod">
          <ac:chgData name="Jaclyn Andrews" userId="b19134a4-eaf2-437c-91aa-3a7defc545cd" providerId="ADAL" clId="{E60D3BFA-441F-4E34-B6B5-4ADD2AE6F845}" dt="2024-04-10T13:31:04.708" v="4049" actId="1076"/>
          <ac:spMkLst>
            <pc:docMk/>
            <pc:sldMk cId="2428078200" sldId="278"/>
            <ac:spMk id="4" creationId="{6050E843-89DA-4A43-D701-56D4043732CB}"/>
          </ac:spMkLst>
        </pc:spChg>
        <pc:spChg chg="add del mod">
          <ac:chgData name="Jaclyn Andrews" userId="b19134a4-eaf2-437c-91aa-3a7defc545cd" providerId="ADAL" clId="{E60D3BFA-441F-4E34-B6B5-4ADD2AE6F845}" dt="2024-04-10T15:25:11.912" v="7826" actId="478"/>
          <ac:spMkLst>
            <pc:docMk/>
            <pc:sldMk cId="2428078200" sldId="278"/>
            <ac:spMk id="5" creationId="{772576DF-D8B2-A231-706B-8E0A402227FE}"/>
          </ac:spMkLst>
        </pc:spChg>
        <pc:spChg chg="add mod">
          <ac:chgData name="Jaclyn Andrews" userId="b19134a4-eaf2-437c-91aa-3a7defc545cd" providerId="ADAL" clId="{E60D3BFA-441F-4E34-B6B5-4ADD2AE6F845}" dt="2024-04-10T15:25:17.013" v="7828" actId="1076"/>
          <ac:spMkLst>
            <pc:docMk/>
            <pc:sldMk cId="2428078200" sldId="278"/>
            <ac:spMk id="6" creationId="{3066EF5E-2FFF-0A47-62F6-3804E19AF1DE}"/>
          </ac:spMkLst>
        </pc:spChg>
        <pc:picChg chg="mod">
          <ac:chgData name="Jaclyn Andrews" userId="b19134a4-eaf2-437c-91aa-3a7defc545cd" providerId="ADAL" clId="{E60D3BFA-441F-4E34-B6B5-4ADD2AE6F845}" dt="2024-04-10T13:31:12.579" v="4051" actId="1076"/>
          <ac:picMkLst>
            <pc:docMk/>
            <pc:sldMk cId="2428078200" sldId="278"/>
            <ac:picMk id="9" creationId="{B2637FF2-D3AE-4414-0B7F-FA4FFD57BE73}"/>
          </ac:picMkLst>
        </pc:picChg>
      </pc:sldChg>
      <pc:sldChg chg="addSp delSp modSp mod">
        <pc:chgData name="Jaclyn Andrews" userId="b19134a4-eaf2-437c-91aa-3a7defc545cd" providerId="ADAL" clId="{E60D3BFA-441F-4E34-B6B5-4ADD2AE6F845}" dt="2024-04-10T15:25:33.834" v="7835" actId="20577"/>
        <pc:sldMkLst>
          <pc:docMk/>
          <pc:sldMk cId="1960309784" sldId="279"/>
        </pc:sldMkLst>
        <pc:spChg chg="mod">
          <ac:chgData name="Jaclyn Andrews" userId="b19134a4-eaf2-437c-91aa-3a7defc545cd" providerId="ADAL" clId="{E60D3BFA-441F-4E34-B6B5-4ADD2AE6F845}" dt="2024-04-10T13:39:55.845" v="4116" actId="1076"/>
          <ac:spMkLst>
            <pc:docMk/>
            <pc:sldMk cId="1960309784" sldId="279"/>
            <ac:spMk id="2" creationId="{86166392-D01F-C3B6-0756-B5EEB663665A}"/>
          </ac:spMkLst>
        </pc:spChg>
        <pc:spChg chg="add del mod">
          <ac:chgData name="Jaclyn Andrews" userId="b19134a4-eaf2-437c-91aa-3a7defc545cd" providerId="ADAL" clId="{E60D3BFA-441F-4E34-B6B5-4ADD2AE6F845}" dt="2024-04-10T13:38:25.538" v="4077"/>
          <ac:spMkLst>
            <pc:docMk/>
            <pc:sldMk cId="1960309784" sldId="279"/>
            <ac:spMk id="4" creationId="{12AE7AB0-9C63-8326-ED4C-8FB53103703A}"/>
          </ac:spMkLst>
        </pc:spChg>
        <pc:spChg chg="del mod">
          <ac:chgData name="Jaclyn Andrews" userId="b19134a4-eaf2-437c-91aa-3a7defc545cd" providerId="ADAL" clId="{E60D3BFA-441F-4E34-B6B5-4ADD2AE6F845}" dt="2024-04-10T13:38:17.596" v="4076" actId="478"/>
          <ac:spMkLst>
            <pc:docMk/>
            <pc:sldMk cId="1960309784" sldId="279"/>
            <ac:spMk id="7" creationId="{91914EB8-73DA-318F-2E71-1DE6E52B7939}"/>
          </ac:spMkLst>
        </pc:spChg>
        <pc:spChg chg="add mod">
          <ac:chgData name="Jaclyn Andrews" userId="b19134a4-eaf2-437c-91aa-3a7defc545cd" providerId="ADAL" clId="{E60D3BFA-441F-4E34-B6B5-4ADD2AE6F845}" dt="2024-04-10T13:38:30.850" v="4079" actId="1076"/>
          <ac:spMkLst>
            <pc:docMk/>
            <pc:sldMk cId="1960309784" sldId="279"/>
            <ac:spMk id="8" creationId="{29EFF8E3-6E3D-F46A-6F51-468E138DFBA2}"/>
          </ac:spMkLst>
        </pc:spChg>
        <pc:spChg chg="add mod">
          <ac:chgData name="Jaclyn Andrews" userId="b19134a4-eaf2-437c-91aa-3a7defc545cd" providerId="ADAL" clId="{E60D3BFA-441F-4E34-B6B5-4ADD2AE6F845}" dt="2024-04-10T15:25:33.834" v="7835" actId="20577"/>
          <ac:spMkLst>
            <pc:docMk/>
            <pc:sldMk cId="1960309784" sldId="279"/>
            <ac:spMk id="9" creationId="{6B985454-F82A-EA25-4DDE-0104FAC08046}"/>
          </ac:spMkLst>
        </pc:spChg>
        <pc:graphicFrameChg chg="mod modGraphic">
          <ac:chgData name="Jaclyn Andrews" userId="b19134a4-eaf2-437c-91aa-3a7defc545cd" providerId="ADAL" clId="{E60D3BFA-441F-4E34-B6B5-4ADD2AE6F845}" dt="2024-04-10T13:40:06.308" v="4118" actId="113"/>
          <ac:graphicFrameMkLst>
            <pc:docMk/>
            <pc:sldMk cId="1960309784" sldId="279"/>
            <ac:graphicFrameMk id="5" creationId="{459AFAC0-033F-8F4C-BBFB-B3CF4BDACB6D}"/>
          </ac:graphicFrameMkLst>
        </pc:graphicFrameChg>
        <pc:picChg chg="mod">
          <ac:chgData name="Jaclyn Andrews" userId="b19134a4-eaf2-437c-91aa-3a7defc545cd" providerId="ADAL" clId="{E60D3BFA-441F-4E34-B6B5-4ADD2AE6F845}" dt="2024-04-10T13:38:42.127" v="4081" actId="1076"/>
          <ac:picMkLst>
            <pc:docMk/>
            <pc:sldMk cId="1960309784" sldId="279"/>
            <ac:picMk id="6" creationId="{1DCEE667-A213-2022-85AE-4FED4EFC0528}"/>
          </ac:picMkLst>
        </pc:picChg>
      </pc:sldChg>
      <pc:sldChg chg="addSp delSp modSp mod ord">
        <pc:chgData name="Jaclyn Andrews" userId="b19134a4-eaf2-437c-91aa-3a7defc545cd" providerId="ADAL" clId="{E60D3BFA-441F-4E34-B6B5-4ADD2AE6F845}" dt="2024-04-10T15:26:54.162" v="7865" actId="1076"/>
        <pc:sldMkLst>
          <pc:docMk/>
          <pc:sldMk cId="3839985398" sldId="280"/>
        </pc:sldMkLst>
        <pc:spChg chg="mod">
          <ac:chgData name="Jaclyn Andrews" userId="b19134a4-eaf2-437c-91aa-3a7defc545cd" providerId="ADAL" clId="{E60D3BFA-441F-4E34-B6B5-4ADD2AE6F845}" dt="2024-04-10T15:26:54.162" v="7865" actId="1076"/>
          <ac:spMkLst>
            <pc:docMk/>
            <pc:sldMk cId="3839985398" sldId="280"/>
            <ac:spMk id="3" creationId="{D92D85C1-5A21-F96B-2F2B-B028A3079355}"/>
          </ac:spMkLst>
        </pc:spChg>
        <pc:spChg chg="del">
          <ac:chgData name="Jaclyn Andrews" userId="b19134a4-eaf2-437c-91aa-3a7defc545cd" providerId="ADAL" clId="{E60D3BFA-441F-4E34-B6B5-4ADD2AE6F845}" dt="2024-04-10T15:26:31.220" v="7859" actId="478"/>
          <ac:spMkLst>
            <pc:docMk/>
            <pc:sldMk cId="3839985398" sldId="280"/>
            <ac:spMk id="4" creationId="{3124DA0D-877F-FE34-0E1A-7AF2155FB900}"/>
          </ac:spMkLst>
        </pc:spChg>
        <pc:spChg chg="add del mod">
          <ac:chgData name="Jaclyn Andrews" userId="b19134a4-eaf2-437c-91aa-3a7defc545cd" providerId="ADAL" clId="{E60D3BFA-441F-4E34-B6B5-4ADD2AE6F845}" dt="2024-04-10T15:26:34.750" v="7861" actId="478"/>
          <ac:spMkLst>
            <pc:docMk/>
            <pc:sldMk cId="3839985398" sldId="280"/>
            <ac:spMk id="6" creationId="{47297A6B-56E8-7B73-35B1-3A6D1313D105}"/>
          </ac:spMkLst>
        </pc:spChg>
        <pc:spChg chg="add mod">
          <ac:chgData name="Jaclyn Andrews" userId="b19134a4-eaf2-437c-91aa-3a7defc545cd" providerId="ADAL" clId="{E60D3BFA-441F-4E34-B6B5-4ADD2AE6F845}" dt="2024-04-10T15:26:32.789" v="7860"/>
          <ac:spMkLst>
            <pc:docMk/>
            <pc:sldMk cId="3839985398" sldId="280"/>
            <ac:spMk id="8" creationId="{4799D030-3129-B76B-CDC0-54EF98912DDF}"/>
          </ac:spMkLst>
        </pc:spChg>
        <pc:spChg chg="add mod">
          <ac:chgData name="Jaclyn Andrews" userId="b19134a4-eaf2-437c-91aa-3a7defc545cd" providerId="ADAL" clId="{E60D3BFA-441F-4E34-B6B5-4ADD2AE6F845}" dt="2024-04-10T15:26:51.053" v="7864" actId="1076"/>
          <ac:spMkLst>
            <pc:docMk/>
            <pc:sldMk cId="3839985398" sldId="280"/>
            <ac:spMk id="9" creationId="{29864AB7-CD91-DF73-62DA-6E8A2886EC7F}"/>
          </ac:spMkLst>
        </pc:spChg>
        <pc:graphicFrameChg chg="mod">
          <ac:chgData name="Jaclyn Andrews" userId="b19134a4-eaf2-437c-91aa-3a7defc545cd" providerId="ADAL" clId="{E60D3BFA-441F-4E34-B6B5-4ADD2AE6F845}" dt="2024-04-10T15:26:39.208" v="7862" actId="1076"/>
          <ac:graphicFrameMkLst>
            <pc:docMk/>
            <pc:sldMk cId="3839985398" sldId="280"/>
            <ac:graphicFrameMk id="2" creationId="{8E0C99ED-F7AF-4C62-51E8-68279D16AB9E}"/>
          </ac:graphicFrameMkLst>
        </pc:graphicFrameChg>
      </pc:sldChg>
      <pc:sldChg chg="addSp modSp del">
        <pc:chgData name="Jaclyn Andrews" userId="b19134a4-eaf2-437c-91aa-3a7defc545cd" providerId="ADAL" clId="{E60D3BFA-441F-4E34-B6B5-4ADD2AE6F845}" dt="2024-04-10T15:15:47.340" v="7663" actId="47"/>
        <pc:sldMkLst>
          <pc:docMk/>
          <pc:sldMk cId="2099013807" sldId="287"/>
        </pc:sldMkLst>
        <pc:picChg chg="add mod">
          <ac:chgData name="Jaclyn Andrews" userId="b19134a4-eaf2-437c-91aa-3a7defc545cd" providerId="ADAL" clId="{E60D3BFA-441F-4E34-B6B5-4ADD2AE6F845}" dt="2024-04-10T14:25:53.835" v="5030"/>
          <ac:picMkLst>
            <pc:docMk/>
            <pc:sldMk cId="2099013807" sldId="287"/>
            <ac:picMk id="4" creationId="{57BD96B6-6FEC-2A94-858E-3269989C02C5}"/>
          </ac:picMkLst>
        </pc:picChg>
      </pc:sldChg>
      <pc:sldChg chg="modSp mod">
        <pc:chgData name="Jaclyn Andrews" userId="b19134a4-eaf2-437c-91aa-3a7defc545cd" providerId="ADAL" clId="{E60D3BFA-441F-4E34-B6B5-4ADD2AE6F845}" dt="2024-04-10T14:53:15.910" v="7059" actId="20577"/>
        <pc:sldMkLst>
          <pc:docMk/>
          <pc:sldMk cId="1220597281" sldId="288"/>
        </pc:sldMkLst>
        <pc:spChg chg="mod">
          <ac:chgData name="Jaclyn Andrews" userId="b19134a4-eaf2-437c-91aa-3a7defc545cd" providerId="ADAL" clId="{E60D3BFA-441F-4E34-B6B5-4ADD2AE6F845}" dt="2024-04-10T14:53:15.910" v="7059" actId="20577"/>
          <ac:spMkLst>
            <pc:docMk/>
            <pc:sldMk cId="1220597281" sldId="288"/>
            <ac:spMk id="7" creationId="{DC24E83B-D207-9965-37A4-FDA27BF1366B}"/>
          </ac:spMkLst>
        </pc:spChg>
      </pc:sldChg>
      <pc:sldChg chg="modSp mod">
        <pc:chgData name="Jaclyn Andrews" userId="b19134a4-eaf2-437c-91aa-3a7defc545cd" providerId="ADAL" clId="{E60D3BFA-441F-4E34-B6B5-4ADD2AE6F845}" dt="2024-04-11T07:07:27.596" v="8050" actId="20577"/>
        <pc:sldMkLst>
          <pc:docMk/>
          <pc:sldMk cId="2041632214" sldId="290"/>
        </pc:sldMkLst>
        <pc:spChg chg="mod">
          <ac:chgData name="Jaclyn Andrews" userId="b19134a4-eaf2-437c-91aa-3a7defc545cd" providerId="ADAL" clId="{E60D3BFA-441F-4E34-B6B5-4ADD2AE6F845}" dt="2024-04-11T07:07:27.596" v="8050" actId="20577"/>
          <ac:spMkLst>
            <pc:docMk/>
            <pc:sldMk cId="2041632214" sldId="290"/>
            <ac:spMk id="2" creationId="{257FFDB5-5165-2DF4-DAD4-4729C7F36F72}"/>
          </ac:spMkLst>
        </pc:spChg>
      </pc:sldChg>
      <pc:sldChg chg="modSp mod">
        <pc:chgData name="Jaclyn Andrews" userId="b19134a4-eaf2-437c-91aa-3a7defc545cd" providerId="ADAL" clId="{E60D3BFA-441F-4E34-B6B5-4ADD2AE6F845}" dt="2024-04-10T08:16:46.736" v="98" actId="948"/>
        <pc:sldMkLst>
          <pc:docMk/>
          <pc:sldMk cId="2483683155" sldId="291"/>
        </pc:sldMkLst>
        <pc:spChg chg="mod">
          <ac:chgData name="Jaclyn Andrews" userId="b19134a4-eaf2-437c-91aa-3a7defc545cd" providerId="ADAL" clId="{E60D3BFA-441F-4E34-B6B5-4ADD2AE6F845}" dt="2024-04-10T08:16:46.736" v="98" actId="948"/>
          <ac:spMkLst>
            <pc:docMk/>
            <pc:sldMk cId="2483683155" sldId="291"/>
            <ac:spMk id="7" creationId="{4145691D-F927-C6ED-A283-D464CDA8A340}"/>
          </ac:spMkLst>
        </pc:spChg>
      </pc:sldChg>
      <pc:sldChg chg="del">
        <pc:chgData name="Jaclyn Andrews" userId="b19134a4-eaf2-437c-91aa-3a7defc545cd" providerId="ADAL" clId="{E60D3BFA-441F-4E34-B6B5-4ADD2AE6F845}" dt="2024-04-10T09:35:10.802" v="773" actId="47"/>
        <pc:sldMkLst>
          <pc:docMk/>
          <pc:sldMk cId="3834650822" sldId="292"/>
        </pc:sldMkLst>
      </pc:sldChg>
      <pc:sldChg chg="addSp delSp modSp mod">
        <pc:chgData name="Jaclyn Andrews" userId="b19134a4-eaf2-437c-91aa-3a7defc545cd" providerId="ADAL" clId="{E60D3BFA-441F-4E34-B6B5-4ADD2AE6F845}" dt="2024-04-10T15:25:40.301" v="7838" actId="1076"/>
        <pc:sldMkLst>
          <pc:docMk/>
          <pc:sldMk cId="2651591360" sldId="293"/>
        </pc:sldMkLst>
        <pc:spChg chg="mod">
          <ac:chgData name="Jaclyn Andrews" userId="b19134a4-eaf2-437c-91aa-3a7defc545cd" providerId="ADAL" clId="{E60D3BFA-441F-4E34-B6B5-4ADD2AE6F845}" dt="2024-04-10T13:40:34.589" v="4125" actId="1076"/>
          <ac:spMkLst>
            <pc:docMk/>
            <pc:sldMk cId="2651591360" sldId="293"/>
            <ac:spMk id="2" creationId="{B68E565C-01F5-F09C-B3E4-48C2C9AA0FEA}"/>
          </ac:spMkLst>
        </pc:spChg>
        <pc:spChg chg="del">
          <ac:chgData name="Jaclyn Andrews" userId="b19134a4-eaf2-437c-91aa-3a7defc545cd" providerId="ADAL" clId="{E60D3BFA-441F-4E34-B6B5-4ADD2AE6F845}" dt="2024-04-10T13:40:16.931" v="4120" actId="478"/>
          <ac:spMkLst>
            <pc:docMk/>
            <pc:sldMk cId="2651591360" sldId="293"/>
            <ac:spMk id="4" creationId="{84197372-CFBB-4A3C-1BBD-9F464C63F359}"/>
          </ac:spMkLst>
        </pc:spChg>
        <pc:spChg chg="add mod">
          <ac:chgData name="Jaclyn Andrews" userId="b19134a4-eaf2-437c-91aa-3a7defc545cd" providerId="ADAL" clId="{E60D3BFA-441F-4E34-B6B5-4ADD2AE6F845}" dt="2024-04-10T13:40:22.456" v="4121"/>
          <ac:spMkLst>
            <pc:docMk/>
            <pc:sldMk cId="2651591360" sldId="293"/>
            <ac:spMk id="6" creationId="{ACF58C19-908C-878A-F33B-4D4FA47CFDD2}"/>
          </ac:spMkLst>
        </pc:spChg>
        <pc:spChg chg="add del mod">
          <ac:chgData name="Jaclyn Andrews" userId="b19134a4-eaf2-437c-91aa-3a7defc545cd" providerId="ADAL" clId="{E60D3BFA-441F-4E34-B6B5-4ADD2AE6F845}" dt="2024-04-10T15:25:37.093" v="7836" actId="478"/>
          <ac:spMkLst>
            <pc:docMk/>
            <pc:sldMk cId="2651591360" sldId="293"/>
            <ac:spMk id="7" creationId="{68BFA3FE-95FB-D374-7B3F-97204AFF2A1E}"/>
          </ac:spMkLst>
        </pc:spChg>
        <pc:spChg chg="add mod">
          <ac:chgData name="Jaclyn Andrews" userId="b19134a4-eaf2-437c-91aa-3a7defc545cd" providerId="ADAL" clId="{E60D3BFA-441F-4E34-B6B5-4ADD2AE6F845}" dt="2024-04-10T15:25:40.301" v="7838" actId="1076"/>
          <ac:spMkLst>
            <pc:docMk/>
            <pc:sldMk cId="2651591360" sldId="293"/>
            <ac:spMk id="8" creationId="{24888A12-7938-6C3A-A6E6-DD2376F24F31}"/>
          </ac:spMkLst>
        </pc:spChg>
        <pc:picChg chg="mod">
          <ac:chgData name="Jaclyn Andrews" userId="b19134a4-eaf2-437c-91aa-3a7defc545cd" providerId="ADAL" clId="{E60D3BFA-441F-4E34-B6B5-4ADD2AE6F845}" dt="2024-04-10T13:40:42.649" v="4128" actId="1076"/>
          <ac:picMkLst>
            <pc:docMk/>
            <pc:sldMk cId="2651591360" sldId="293"/>
            <ac:picMk id="3" creationId="{10F4F606-3543-0F2C-AC04-3EDB31E1FD96}"/>
          </ac:picMkLst>
        </pc:picChg>
        <pc:picChg chg="mod">
          <ac:chgData name="Jaclyn Andrews" userId="b19134a4-eaf2-437c-91aa-3a7defc545cd" providerId="ADAL" clId="{E60D3BFA-441F-4E34-B6B5-4ADD2AE6F845}" dt="2024-04-10T13:41:03.992" v="4133" actId="1076"/>
          <ac:picMkLst>
            <pc:docMk/>
            <pc:sldMk cId="2651591360" sldId="293"/>
            <ac:picMk id="5" creationId="{5E8D7C07-8929-C413-581A-9499D60E1D56}"/>
          </ac:picMkLst>
        </pc:picChg>
      </pc:sldChg>
      <pc:sldChg chg="addSp delSp modSp mod">
        <pc:chgData name="Jaclyn Andrews" userId="b19134a4-eaf2-437c-91aa-3a7defc545cd" providerId="ADAL" clId="{E60D3BFA-441F-4E34-B6B5-4ADD2AE6F845}" dt="2024-04-10T15:25:24.797" v="7831" actId="1076"/>
        <pc:sldMkLst>
          <pc:docMk/>
          <pc:sldMk cId="3130571488" sldId="294"/>
        </pc:sldMkLst>
        <pc:spChg chg="del">
          <ac:chgData name="Jaclyn Andrews" userId="b19134a4-eaf2-437c-91aa-3a7defc545cd" providerId="ADAL" clId="{E60D3BFA-441F-4E34-B6B5-4ADD2AE6F845}" dt="2024-04-10T13:36:13.798" v="4063" actId="478"/>
          <ac:spMkLst>
            <pc:docMk/>
            <pc:sldMk cId="3130571488" sldId="294"/>
            <ac:spMk id="4" creationId="{8431D311-488C-4FB5-94DB-C94F91D9C191}"/>
          </ac:spMkLst>
        </pc:spChg>
        <pc:spChg chg="add mod">
          <ac:chgData name="Jaclyn Andrews" userId="b19134a4-eaf2-437c-91aa-3a7defc545cd" providerId="ADAL" clId="{E60D3BFA-441F-4E34-B6B5-4ADD2AE6F845}" dt="2024-04-10T13:36:02.772" v="4062"/>
          <ac:spMkLst>
            <pc:docMk/>
            <pc:sldMk cId="3130571488" sldId="294"/>
            <ac:spMk id="6" creationId="{719F053A-5FB5-FA31-B22D-BF910D8E9015}"/>
          </ac:spMkLst>
        </pc:spChg>
        <pc:spChg chg="add del mod">
          <ac:chgData name="Jaclyn Andrews" userId="b19134a4-eaf2-437c-91aa-3a7defc545cd" providerId="ADAL" clId="{E60D3BFA-441F-4E34-B6B5-4ADD2AE6F845}" dt="2024-04-10T15:25:21.050" v="7829" actId="478"/>
          <ac:spMkLst>
            <pc:docMk/>
            <pc:sldMk cId="3130571488" sldId="294"/>
            <ac:spMk id="7" creationId="{AD1E4A42-6485-CE8A-FBC2-4159F092214D}"/>
          </ac:spMkLst>
        </pc:spChg>
        <pc:spChg chg="add mod">
          <ac:chgData name="Jaclyn Andrews" userId="b19134a4-eaf2-437c-91aa-3a7defc545cd" providerId="ADAL" clId="{E60D3BFA-441F-4E34-B6B5-4ADD2AE6F845}" dt="2024-04-10T15:25:24.797" v="7831" actId="1076"/>
          <ac:spMkLst>
            <pc:docMk/>
            <pc:sldMk cId="3130571488" sldId="294"/>
            <ac:spMk id="8" creationId="{BA82751B-BE55-75DA-D47F-F42988A94D8B}"/>
          </ac:spMkLst>
        </pc:spChg>
        <pc:picChg chg="mod modCrop">
          <ac:chgData name="Jaclyn Andrews" userId="b19134a4-eaf2-437c-91aa-3a7defc545cd" providerId="ADAL" clId="{E60D3BFA-441F-4E34-B6B5-4ADD2AE6F845}" dt="2024-04-10T13:36:44.001" v="4073" actId="1076"/>
          <ac:picMkLst>
            <pc:docMk/>
            <pc:sldMk cId="3130571488" sldId="294"/>
            <ac:picMk id="3" creationId="{360E6B27-D142-2525-36EE-9B4E41E4101A}"/>
          </ac:picMkLst>
        </pc:picChg>
      </pc:sldChg>
      <pc:sldChg chg="addSp delSp modSp mod">
        <pc:chgData name="Jaclyn Andrews" userId="b19134a4-eaf2-437c-91aa-3a7defc545cd" providerId="ADAL" clId="{E60D3BFA-441F-4E34-B6B5-4ADD2AE6F845}" dt="2024-04-10T15:25:56.068" v="7853" actId="20577"/>
        <pc:sldMkLst>
          <pc:docMk/>
          <pc:sldMk cId="2161458198" sldId="295"/>
        </pc:sldMkLst>
        <pc:spChg chg="del mod">
          <ac:chgData name="Jaclyn Andrews" userId="b19134a4-eaf2-437c-91aa-3a7defc545cd" providerId="ADAL" clId="{E60D3BFA-441F-4E34-B6B5-4ADD2AE6F845}" dt="2024-04-10T13:41:42.739" v="4145"/>
          <ac:spMkLst>
            <pc:docMk/>
            <pc:sldMk cId="2161458198" sldId="295"/>
            <ac:spMk id="4" creationId="{E6DE2797-61B8-EB02-FECF-7509C2C5ED68}"/>
          </ac:spMkLst>
        </pc:spChg>
        <pc:spChg chg="del">
          <ac:chgData name="Jaclyn Andrews" userId="b19134a4-eaf2-437c-91aa-3a7defc545cd" providerId="ADAL" clId="{E60D3BFA-441F-4E34-B6B5-4ADD2AE6F845}" dt="2024-04-10T13:41:13.060" v="4134" actId="478"/>
          <ac:spMkLst>
            <pc:docMk/>
            <pc:sldMk cId="2161458198" sldId="295"/>
            <ac:spMk id="5" creationId="{5B973B54-0D09-5358-9F32-8F42C1AE7E7F}"/>
          </ac:spMkLst>
        </pc:spChg>
        <pc:spChg chg="add mod">
          <ac:chgData name="Jaclyn Andrews" userId="b19134a4-eaf2-437c-91aa-3a7defc545cd" providerId="ADAL" clId="{E60D3BFA-441F-4E34-B6B5-4ADD2AE6F845}" dt="2024-04-10T15:25:56.068" v="7853" actId="20577"/>
          <ac:spMkLst>
            <pc:docMk/>
            <pc:sldMk cId="2161458198" sldId="295"/>
            <ac:spMk id="7" creationId="{8137ED90-CFFC-6878-73E9-6A11A7164BFC}"/>
          </ac:spMkLst>
        </pc:spChg>
        <pc:spChg chg="add mod">
          <ac:chgData name="Jaclyn Andrews" userId="b19134a4-eaf2-437c-91aa-3a7defc545cd" providerId="ADAL" clId="{E60D3BFA-441F-4E34-B6B5-4ADD2AE6F845}" dt="2024-04-10T13:41:47.851" v="4146"/>
          <ac:spMkLst>
            <pc:docMk/>
            <pc:sldMk cId="2161458198" sldId="295"/>
            <ac:spMk id="8" creationId="{54654A2A-3E2A-BD73-BC72-0DD03ABEF97B}"/>
          </ac:spMkLst>
        </pc:spChg>
      </pc:sldChg>
      <pc:sldChg chg="del">
        <pc:chgData name="Jaclyn Andrews" userId="b19134a4-eaf2-437c-91aa-3a7defc545cd" providerId="ADAL" clId="{E60D3BFA-441F-4E34-B6B5-4ADD2AE6F845}" dt="2024-04-10T13:56:33.757" v="4147" actId="47"/>
        <pc:sldMkLst>
          <pc:docMk/>
          <pc:sldMk cId="2823516687" sldId="296"/>
        </pc:sldMkLst>
      </pc:sldChg>
      <pc:sldChg chg="modCm modNotesTx">
        <pc:chgData name="Jaclyn Andrews" userId="b19134a4-eaf2-437c-91aa-3a7defc545cd" providerId="ADAL" clId="{E60D3BFA-441F-4E34-B6B5-4ADD2AE6F845}" dt="2024-04-23T09:27:45.917" v="8257"/>
        <pc:sldMkLst>
          <pc:docMk/>
          <pc:sldMk cId="3572727164" sldId="297"/>
        </pc:sldMkLst>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E60D3BFA-441F-4E34-B6B5-4ADD2AE6F845}" dt="2024-04-23T09:27:45.917" v="8257"/>
              <pc2:cmMkLst xmlns:pc2="http://schemas.microsoft.com/office/powerpoint/2019/9/main/command">
                <pc:docMk/>
                <pc:sldMk cId="3572727164" sldId="297"/>
                <pc2:cmMk id="{823334FE-CF6A-4730-911D-04430BB74845}"/>
              </pc2:cmMkLst>
              <pc226:cmRplyChg chg="add">
                <pc226:chgData name="Jaclyn Andrews" userId="b19134a4-eaf2-437c-91aa-3a7defc545cd" providerId="ADAL" clId="{E60D3BFA-441F-4E34-B6B5-4ADD2AE6F845}" dt="2024-04-23T09:27:45.917" v="8257"/>
                <pc2:cmRplyMkLst xmlns:pc2="http://schemas.microsoft.com/office/powerpoint/2019/9/main/command">
                  <pc:docMk/>
                  <pc:sldMk cId="3572727164" sldId="297"/>
                  <pc2:cmMk id="{823334FE-CF6A-4730-911D-04430BB74845}"/>
                  <pc2:cmRplyMk id="{9CF005D5-6FD6-40D3-BDF7-ECFF84C269C7}"/>
                </pc2:cmRplyMkLst>
              </pc226:cmRplyChg>
            </pc226:cmChg>
          </p:ext>
        </pc:extLst>
      </pc:sldChg>
      <pc:sldChg chg="addSp delSp modSp mod modCm">
        <pc:chgData name="Jaclyn Andrews" userId="b19134a4-eaf2-437c-91aa-3a7defc545cd" providerId="ADAL" clId="{E60D3BFA-441F-4E34-B6B5-4ADD2AE6F845}" dt="2024-04-23T09:27:09.817" v="8247"/>
        <pc:sldMkLst>
          <pc:docMk/>
          <pc:sldMk cId="3639074601" sldId="298"/>
        </pc:sldMkLst>
        <pc:spChg chg="mod">
          <ac:chgData name="Jaclyn Andrews" userId="b19134a4-eaf2-437c-91aa-3a7defc545cd" providerId="ADAL" clId="{E60D3BFA-441F-4E34-B6B5-4ADD2AE6F845}" dt="2024-04-23T09:26:59.543" v="8246"/>
          <ac:spMkLst>
            <pc:docMk/>
            <pc:sldMk cId="3639074601" sldId="298"/>
            <ac:spMk id="2" creationId="{1D708B9B-CCFD-45C2-5BBC-9F96FE090B3D}"/>
          </ac:spMkLst>
        </pc:spChg>
        <pc:spChg chg="mod">
          <ac:chgData name="Jaclyn Andrews" userId="b19134a4-eaf2-437c-91aa-3a7defc545cd" providerId="ADAL" clId="{E60D3BFA-441F-4E34-B6B5-4ADD2AE6F845}" dt="2024-04-10T13:57:14.130" v="4153" actId="1076"/>
          <ac:spMkLst>
            <pc:docMk/>
            <pc:sldMk cId="3639074601" sldId="298"/>
            <ac:spMk id="4" creationId="{ECE07C0E-D70A-5B22-F1F8-472448101147}"/>
          </ac:spMkLst>
        </pc:spChg>
        <pc:spChg chg="del">
          <ac:chgData name="Jaclyn Andrews" userId="b19134a4-eaf2-437c-91aa-3a7defc545cd" providerId="ADAL" clId="{E60D3BFA-441F-4E34-B6B5-4ADD2AE6F845}" dt="2024-04-10T13:57:01.151" v="4150" actId="478"/>
          <ac:spMkLst>
            <pc:docMk/>
            <pc:sldMk cId="3639074601" sldId="298"/>
            <ac:spMk id="5" creationId="{EBD8ACD9-2CCC-CF29-A7F5-C4E55BCEE5C2}"/>
          </ac:spMkLst>
        </pc:spChg>
        <pc:spChg chg="add mod">
          <ac:chgData name="Jaclyn Andrews" userId="b19134a4-eaf2-437c-91aa-3a7defc545cd" providerId="ADAL" clId="{E60D3BFA-441F-4E34-B6B5-4ADD2AE6F845}" dt="2024-04-10T13:56:58.151" v="4149"/>
          <ac:spMkLst>
            <pc:docMk/>
            <pc:sldMk cId="3639074601" sldId="298"/>
            <ac:spMk id="7" creationId="{214F77ED-5908-DE5D-B06D-CE7B0BCE4453}"/>
          </ac:spMkLst>
        </pc:spChg>
        <pc:spChg chg="add del mod">
          <ac:chgData name="Jaclyn Andrews" userId="b19134a4-eaf2-437c-91aa-3a7defc545cd" providerId="ADAL" clId="{E60D3BFA-441F-4E34-B6B5-4ADD2AE6F845}" dt="2024-04-10T15:26:01.445" v="7854" actId="478"/>
          <ac:spMkLst>
            <pc:docMk/>
            <pc:sldMk cId="3639074601" sldId="298"/>
            <ac:spMk id="8" creationId="{14339280-615C-649E-C5E8-5326249D6A6A}"/>
          </ac:spMkLst>
        </pc:spChg>
        <pc:spChg chg="add mod">
          <ac:chgData name="Jaclyn Andrews" userId="b19134a4-eaf2-437c-91aa-3a7defc545cd" providerId="ADAL" clId="{E60D3BFA-441F-4E34-B6B5-4ADD2AE6F845}" dt="2024-04-10T15:26:04.693" v="7856" actId="1076"/>
          <ac:spMkLst>
            <pc:docMk/>
            <pc:sldMk cId="3639074601" sldId="298"/>
            <ac:spMk id="9" creationId="{5FB0C666-2082-7FAF-A542-0DD0F3F48ECC}"/>
          </ac:spMkLst>
        </pc:spChg>
        <pc:picChg chg="del mod">
          <ac:chgData name="Jaclyn Andrews" userId="b19134a4-eaf2-437c-91aa-3a7defc545cd" providerId="ADAL" clId="{E60D3BFA-441F-4E34-B6B5-4ADD2AE6F845}" dt="2024-04-11T06:50:19.543" v="8033" actId="478"/>
          <ac:picMkLst>
            <pc:docMk/>
            <pc:sldMk cId="3639074601" sldId="298"/>
            <ac:picMk id="3" creationId="{719CBD32-7CAD-2951-C97E-08627095FF24}"/>
          </ac:picMkLst>
        </pc:picChg>
        <pc:picChg chg="mod">
          <ac:chgData name="Jaclyn Andrews" userId="b19134a4-eaf2-437c-91aa-3a7defc545cd" providerId="ADAL" clId="{E60D3BFA-441F-4E34-B6B5-4ADD2AE6F845}" dt="2024-04-10T13:57:17.255" v="4154" actId="1076"/>
          <ac:picMkLst>
            <pc:docMk/>
            <pc:sldMk cId="3639074601" sldId="298"/>
            <ac:picMk id="6" creationId="{FA4EE2D7-E9E9-926B-BEDF-6C57766C8AB0}"/>
          </ac:picMkLst>
        </pc:picChg>
        <pc:picChg chg="add mod">
          <ac:chgData name="Jaclyn Andrews" userId="b19134a4-eaf2-437c-91aa-3a7defc545cd" providerId="ADAL" clId="{E60D3BFA-441F-4E34-B6B5-4ADD2AE6F845}" dt="2024-04-11T06:50:29.050" v="8037" actId="1076"/>
          <ac:picMkLst>
            <pc:docMk/>
            <pc:sldMk cId="3639074601" sldId="298"/>
            <ac:picMk id="1026" creationId="{06A0E650-725E-9212-6881-75B369730C72}"/>
          </ac:picMkLst>
        </pc:picChg>
        <pc:extLst>
          <p:ext xmlns:p="http://schemas.openxmlformats.org/presentationml/2006/main" uri="{D6D511B9-2390-475A-947B-AFAB55BFBCF1}">
            <pc226:cmChg xmlns:pc226="http://schemas.microsoft.com/office/powerpoint/2022/06/main/command" chg="mod">
              <pc226:chgData name="Jaclyn Andrews" userId="b19134a4-eaf2-437c-91aa-3a7defc545cd" providerId="ADAL" clId="{E60D3BFA-441F-4E34-B6B5-4ADD2AE6F845}" dt="2024-04-23T09:27:09.817" v="8247"/>
              <pc2:cmMkLst xmlns:pc2="http://schemas.microsoft.com/office/powerpoint/2019/9/main/command">
                <pc:docMk/>
                <pc:sldMk cId="3639074601" sldId="298"/>
                <pc2:cmMk id="{990D97B9-DF9D-4688-B331-D3465574C0CA}"/>
              </pc2:cmMkLst>
              <pc226:cmRplyChg chg="add">
                <pc226:chgData name="Jaclyn Andrews" userId="b19134a4-eaf2-437c-91aa-3a7defc545cd" providerId="ADAL" clId="{E60D3BFA-441F-4E34-B6B5-4ADD2AE6F845}" dt="2024-04-23T09:27:09.817" v="8247"/>
                <pc2:cmRplyMkLst xmlns:pc2="http://schemas.microsoft.com/office/powerpoint/2019/9/main/command">
                  <pc:docMk/>
                  <pc:sldMk cId="3639074601" sldId="298"/>
                  <pc2:cmMk id="{990D97B9-DF9D-4688-B331-D3465574C0CA}"/>
                  <pc2:cmRplyMk id="{BF012C9A-ED66-4EF9-8BFB-E3CA73AB4F61}"/>
                </pc2:cmRplyMkLst>
              </pc226:cmRplyChg>
            </pc226:cmChg>
          </p:ext>
        </pc:extLst>
      </pc:sldChg>
      <pc:sldChg chg="modSp mod modCm modNotesTx">
        <pc:chgData name="Jaclyn Andrews" userId="b19134a4-eaf2-437c-91aa-3a7defc545cd" providerId="ADAL" clId="{E60D3BFA-441F-4E34-B6B5-4ADD2AE6F845}" dt="2024-04-23T09:28:21.860" v="8294"/>
        <pc:sldMkLst>
          <pc:docMk/>
          <pc:sldMk cId="2170473390" sldId="300"/>
        </pc:sldMkLst>
        <pc:spChg chg="mod">
          <ac:chgData name="Jaclyn Andrews" userId="b19134a4-eaf2-437c-91aa-3a7defc545cd" providerId="ADAL" clId="{E60D3BFA-441F-4E34-B6B5-4ADD2AE6F845}" dt="2024-04-23T09:28:10.008" v="8293" actId="20577"/>
          <ac:spMkLst>
            <pc:docMk/>
            <pc:sldMk cId="2170473390" sldId="300"/>
            <ac:spMk id="6" creationId="{830FEC2C-C4C7-FF40-5615-B908A45F2F34}"/>
          </ac:spMkLst>
        </pc:spChg>
        <pc:graphicFrameChg chg="mod">
          <ac:chgData name="Jaclyn Andrews" userId="b19134a4-eaf2-437c-91aa-3a7defc545cd" providerId="ADAL" clId="{E60D3BFA-441F-4E34-B6B5-4ADD2AE6F845}" dt="2024-04-10T14:10:20.031" v="4839" actId="20577"/>
          <ac:graphicFrameMkLst>
            <pc:docMk/>
            <pc:sldMk cId="2170473390" sldId="300"/>
            <ac:graphicFrameMk id="2" creationId="{9A121362-3CB7-E362-BD46-68A147608FDC}"/>
          </ac:graphicFrameMkLst>
        </pc:graphicFrameChg>
        <pc:extLst>
          <p:ext xmlns:p="http://schemas.openxmlformats.org/presentationml/2006/main" uri="{D6D511B9-2390-475A-947B-AFAB55BFBCF1}">
            <pc226:cmChg xmlns:pc226="http://schemas.microsoft.com/office/powerpoint/2022/06/main/command" chg="mod">
              <pc226:chgData name="Jaclyn Andrews" userId="b19134a4-eaf2-437c-91aa-3a7defc545cd" providerId="ADAL" clId="{E60D3BFA-441F-4E34-B6B5-4ADD2AE6F845}" dt="2024-04-23T09:28:21.860" v="8294"/>
              <pc2:cmMkLst xmlns:pc2="http://schemas.microsoft.com/office/powerpoint/2019/9/main/command">
                <pc:docMk/>
                <pc:sldMk cId="2170473390" sldId="300"/>
                <pc2:cmMk id="{30750F2A-2898-4D37-B821-D2645A0E6D93}"/>
              </pc2:cmMkLst>
              <pc226:cmRplyChg chg="add">
                <pc226:chgData name="Jaclyn Andrews" userId="b19134a4-eaf2-437c-91aa-3a7defc545cd" providerId="ADAL" clId="{E60D3BFA-441F-4E34-B6B5-4ADD2AE6F845}" dt="2024-04-23T09:28:21.860" v="8294"/>
                <pc2:cmRplyMkLst xmlns:pc2="http://schemas.microsoft.com/office/powerpoint/2019/9/main/command">
                  <pc:docMk/>
                  <pc:sldMk cId="2170473390" sldId="300"/>
                  <pc2:cmMk id="{30750F2A-2898-4D37-B821-D2645A0E6D93}"/>
                  <pc2:cmRplyMk id="{217506D5-5943-4F9F-A166-CF6F134B213E}"/>
                </pc2:cmRplyMkLst>
              </pc226:cmRplyChg>
            </pc226:cmChg>
          </p:ext>
        </pc:extLst>
      </pc:sldChg>
      <pc:sldChg chg="modSp mod addCm delCm modNotesTx">
        <pc:chgData name="Jaclyn Andrews" userId="b19134a4-eaf2-437c-91aa-3a7defc545cd" providerId="ADAL" clId="{E60D3BFA-441F-4E34-B6B5-4ADD2AE6F845}" dt="2024-04-10T16:55:08.331" v="8015"/>
        <pc:sldMkLst>
          <pc:docMk/>
          <pc:sldMk cId="2935042916" sldId="312"/>
        </pc:sldMkLst>
        <pc:spChg chg="mod">
          <ac:chgData name="Jaclyn Andrews" userId="b19134a4-eaf2-437c-91aa-3a7defc545cd" providerId="ADAL" clId="{E60D3BFA-441F-4E34-B6B5-4ADD2AE6F845}" dt="2024-04-10T08:04:18.419" v="89" actId="108"/>
          <ac:spMkLst>
            <pc:docMk/>
            <pc:sldMk cId="2935042916" sldId="312"/>
            <ac:spMk id="2" creationId="{6CA7F4DD-2114-305A-58E7-D3F80ADDE6F1}"/>
          </ac:spMkLst>
        </pc:spChg>
        <pc:graphicFrameChg chg="mod">
          <ac:chgData name="Jaclyn Andrews" userId="b19134a4-eaf2-437c-91aa-3a7defc545cd" providerId="ADAL" clId="{E60D3BFA-441F-4E34-B6B5-4ADD2AE6F845}" dt="2024-04-10T07:39:37.182" v="49" actId="12100"/>
          <ac:graphicFrameMkLst>
            <pc:docMk/>
            <pc:sldMk cId="2935042916" sldId="312"/>
            <ac:graphicFrameMk id="3" creationId="{3C3877D7-E875-F80E-0AD2-A1477BC1066C}"/>
          </ac:graphicFrameMkLst>
        </pc:graphicFrameChg>
        <pc:extLst>
          <p:ext xmlns:p="http://schemas.openxmlformats.org/presentationml/2006/main" uri="{D6D511B9-2390-475A-947B-AFAB55BFBCF1}">
            <pc226:cmChg xmlns:pc226="http://schemas.microsoft.com/office/powerpoint/2022/06/main/command" chg="add del">
              <pc226:chgData name="Jaclyn Andrews" userId="b19134a4-eaf2-437c-91aa-3a7defc545cd" providerId="ADAL" clId="{E60D3BFA-441F-4E34-B6B5-4ADD2AE6F845}" dt="2024-04-10T16:55:08.331" v="8015"/>
              <pc2:cmMkLst xmlns:pc2="http://schemas.microsoft.com/office/powerpoint/2019/9/main/command">
                <pc:docMk/>
                <pc:sldMk cId="2935042916" sldId="312"/>
                <pc2:cmMk id="{6AEDACBA-C0A3-474C-BD0E-CF3D2C4AAECB}"/>
              </pc2:cmMkLst>
            </pc226:cmChg>
          </p:ext>
        </pc:extLst>
      </pc:sldChg>
      <pc:sldChg chg="add del">
        <pc:chgData name="Jaclyn Andrews" userId="b19134a4-eaf2-437c-91aa-3a7defc545cd" providerId="ADAL" clId="{E60D3BFA-441F-4E34-B6B5-4ADD2AE6F845}" dt="2024-04-10T16:52:49.426" v="8014" actId="47"/>
        <pc:sldMkLst>
          <pc:docMk/>
          <pc:sldMk cId="1740416312" sldId="313"/>
        </pc:sldMkLst>
      </pc:sldChg>
      <pc:sldChg chg="modSp add mod modAnim modCm modNotesTx">
        <pc:chgData name="Jaclyn Andrews" userId="b19134a4-eaf2-437c-91aa-3a7defc545cd" providerId="ADAL" clId="{E60D3BFA-441F-4E34-B6B5-4ADD2AE6F845}" dt="2024-04-23T09:23:31.830" v="8233"/>
        <pc:sldMkLst>
          <pc:docMk/>
          <pc:sldMk cId="2497872815" sldId="314"/>
        </pc:sldMkLst>
        <pc:spChg chg="mod">
          <ac:chgData name="Jaclyn Andrews" userId="b19134a4-eaf2-437c-91aa-3a7defc545cd" providerId="ADAL" clId="{E60D3BFA-441F-4E34-B6B5-4ADD2AE6F845}" dt="2024-04-10T09:58:24.999" v="1514" actId="20577"/>
          <ac:spMkLst>
            <pc:docMk/>
            <pc:sldMk cId="2497872815" sldId="314"/>
            <ac:spMk id="3" creationId="{6DAE4801-EA80-7FA0-464B-32B978D59FA3}"/>
          </ac:spMkLst>
        </pc:spChg>
        <pc:spChg chg="mod">
          <ac:chgData name="Jaclyn Andrews" userId="b19134a4-eaf2-437c-91aa-3a7defc545cd" providerId="ADAL" clId="{E60D3BFA-441F-4E34-B6B5-4ADD2AE6F845}" dt="2024-04-10T09:58:11.454" v="1510" actId="20577"/>
          <ac:spMkLst>
            <pc:docMk/>
            <pc:sldMk cId="2497872815" sldId="314"/>
            <ac:spMk id="5" creationId="{D9D68634-45AC-F0B5-0131-C775F9FA8ECE}"/>
          </ac:spMkLst>
        </pc:spChg>
        <pc:spChg chg="mod">
          <ac:chgData name="Jaclyn Andrews" userId="b19134a4-eaf2-437c-91aa-3a7defc545cd" providerId="ADAL" clId="{E60D3BFA-441F-4E34-B6B5-4ADD2AE6F845}" dt="2024-04-23T09:23:26.401" v="8232" actId="20577"/>
          <ac:spMkLst>
            <pc:docMk/>
            <pc:sldMk cId="2497872815" sldId="314"/>
            <ac:spMk id="6" creationId="{FB949823-6ABA-5D05-B31F-E57A28F64596}"/>
          </ac:spMkLst>
        </pc:spChg>
        <pc:graphicFrameChg chg="mod modGraphic">
          <ac:chgData name="Jaclyn Andrews" userId="b19134a4-eaf2-437c-91aa-3a7defc545cd" providerId="ADAL" clId="{E60D3BFA-441F-4E34-B6B5-4ADD2AE6F845}" dt="2024-04-10T09:56:15.292" v="1432"/>
          <ac:graphicFrameMkLst>
            <pc:docMk/>
            <pc:sldMk cId="2497872815" sldId="314"/>
            <ac:graphicFrameMk id="2" creationId="{C4C192EC-0FA7-B860-F5F5-207A095ACFF5}"/>
          </ac:graphicFrameMkLst>
        </pc:graphicFrame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E60D3BFA-441F-4E34-B6B5-4ADD2AE6F845}" dt="2024-04-23T09:23:31.830" v="8233"/>
              <pc2:cmMkLst xmlns:pc2="http://schemas.microsoft.com/office/powerpoint/2019/9/main/command">
                <pc:docMk/>
                <pc:sldMk cId="2497872815" sldId="314"/>
                <pc2:cmMk id="{A0802FEE-34AB-4374-85C4-DDCB660327FB}"/>
              </pc2:cmMkLst>
              <pc226:cmRplyChg chg="add">
                <pc226:chgData name="Jaclyn Andrews" userId="b19134a4-eaf2-437c-91aa-3a7defc545cd" providerId="ADAL" clId="{E60D3BFA-441F-4E34-B6B5-4ADD2AE6F845}" dt="2024-04-23T09:23:31.830" v="8233"/>
                <pc2:cmRplyMkLst xmlns:pc2="http://schemas.microsoft.com/office/powerpoint/2019/9/main/command">
                  <pc:docMk/>
                  <pc:sldMk cId="2497872815" sldId="314"/>
                  <pc2:cmMk id="{A0802FEE-34AB-4374-85C4-DDCB660327FB}"/>
                  <pc2:cmRplyMk id="{ED104D40-FE29-48F7-91F3-0212CEF1D96D}"/>
                </pc2:cmRplyMkLst>
              </pc226:cmRplyChg>
            </pc226:cmChg>
          </p:ext>
        </pc:extLst>
      </pc:sldChg>
      <pc:sldChg chg="addSp delSp modSp add del mod modNotesTx">
        <pc:chgData name="Jaclyn Andrews" userId="b19134a4-eaf2-437c-91aa-3a7defc545cd" providerId="ADAL" clId="{E60D3BFA-441F-4E34-B6B5-4ADD2AE6F845}" dt="2024-04-10T09:30:42.344" v="756" actId="47"/>
        <pc:sldMkLst>
          <pc:docMk/>
          <pc:sldMk cId="2696513238" sldId="314"/>
        </pc:sldMkLst>
        <pc:spChg chg="del mod">
          <ac:chgData name="Jaclyn Andrews" userId="b19134a4-eaf2-437c-91aa-3a7defc545cd" providerId="ADAL" clId="{E60D3BFA-441F-4E34-B6B5-4ADD2AE6F845}" dt="2024-04-10T09:04:23.176" v="104" actId="478"/>
          <ac:spMkLst>
            <pc:docMk/>
            <pc:sldMk cId="2696513238" sldId="314"/>
            <ac:spMk id="3" creationId="{7E4F6A71-C6A1-657F-3F45-8C58EB045E2F}"/>
          </ac:spMkLst>
        </pc:spChg>
        <pc:spChg chg="mod">
          <ac:chgData name="Jaclyn Andrews" userId="b19134a4-eaf2-437c-91aa-3a7defc545cd" providerId="ADAL" clId="{E60D3BFA-441F-4E34-B6B5-4ADD2AE6F845}" dt="2024-04-10T09:07:40.303" v="186" actId="1076"/>
          <ac:spMkLst>
            <pc:docMk/>
            <pc:sldMk cId="2696513238" sldId="314"/>
            <ac:spMk id="4" creationId="{6A5F7A10-09EB-435D-8AD0-AF4FF7502380}"/>
          </ac:spMkLst>
        </pc:spChg>
        <pc:grpChg chg="del">
          <ac:chgData name="Jaclyn Andrews" userId="b19134a4-eaf2-437c-91aa-3a7defc545cd" providerId="ADAL" clId="{E60D3BFA-441F-4E34-B6B5-4ADD2AE6F845}" dt="2024-04-10T09:03:54.867" v="102" actId="478"/>
          <ac:grpSpMkLst>
            <pc:docMk/>
            <pc:sldMk cId="2696513238" sldId="314"/>
            <ac:grpSpMk id="2" creationId="{19C6BE75-9EDA-A8DE-E484-2E4BF3E3ED4D}"/>
          </ac:grpSpMkLst>
        </pc:grpChg>
        <pc:graphicFrameChg chg="add mod modGraphic">
          <ac:chgData name="Jaclyn Andrews" userId="b19134a4-eaf2-437c-91aa-3a7defc545cd" providerId="ADAL" clId="{E60D3BFA-441F-4E34-B6B5-4ADD2AE6F845}" dt="2024-04-10T09:24:28.722" v="665"/>
          <ac:graphicFrameMkLst>
            <pc:docMk/>
            <pc:sldMk cId="2696513238" sldId="314"/>
            <ac:graphicFrameMk id="5" creationId="{4B9ED0F0-0A0F-E538-C6AE-0DAFEA80F946}"/>
          </ac:graphicFrameMkLst>
        </pc:graphicFrameChg>
      </pc:sldChg>
      <pc:sldChg chg="modSp add mod delCm modNotesTx">
        <pc:chgData name="Jaclyn Andrews" userId="b19134a4-eaf2-437c-91aa-3a7defc545cd" providerId="ADAL" clId="{E60D3BFA-441F-4E34-B6B5-4ADD2AE6F845}" dt="2024-04-10T12:02:53.999" v="1951"/>
        <pc:sldMkLst>
          <pc:docMk/>
          <pc:sldMk cId="2761057398" sldId="315"/>
        </pc:sldMkLst>
        <pc:spChg chg="mod">
          <ac:chgData name="Jaclyn Andrews" userId="b19134a4-eaf2-437c-91aa-3a7defc545cd" providerId="ADAL" clId="{E60D3BFA-441F-4E34-B6B5-4ADD2AE6F845}" dt="2024-04-10T10:03:59.118" v="1861" actId="255"/>
          <ac:spMkLst>
            <pc:docMk/>
            <pc:sldMk cId="2761057398" sldId="315"/>
            <ac:spMk id="3" creationId="{BADA920B-55B0-4B37-0D67-CB23C2B5254C}"/>
          </ac:spMkLst>
        </pc:spChg>
        <pc:grpChg chg="mod">
          <ac:chgData name="Jaclyn Andrews" userId="b19134a4-eaf2-437c-91aa-3a7defc545cd" providerId="ADAL" clId="{E60D3BFA-441F-4E34-B6B5-4ADD2AE6F845}" dt="2024-04-10T10:03:44.842" v="1854" actId="14100"/>
          <ac:grpSpMkLst>
            <pc:docMk/>
            <pc:sldMk cId="2761057398" sldId="315"/>
            <ac:grpSpMk id="2" creationId="{FDAD371B-CBF2-577D-6605-4E841C197BDB}"/>
          </ac:grpSpMkLst>
        </pc:grpChg>
        <pc:extLst>
          <p:ext xmlns:p="http://schemas.openxmlformats.org/presentationml/2006/main" uri="{D6D511B9-2390-475A-947B-AFAB55BFBCF1}">
            <pc226:cmChg xmlns:pc226="http://schemas.microsoft.com/office/powerpoint/2022/06/main/command" chg="del">
              <pc226:chgData name="Jaclyn Andrews" userId="b19134a4-eaf2-437c-91aa-3a7defc545cd" providerId="ADAL" clId="{E60D3BFA-441F-4E34-B6B5-4ADD2AE6F845}" dt="2024-04-10T10:04:05.065" v="1862"/>
              <pc2:cmMkLst xmlns:pc2="http://schemas.microsoft.com/office/powerpoint/2019/9/main/command">
                <pc:docMk/>
                <pc:sldMk cId="2761057398" sldId="315"/>
                <pc2:cmMk id="{6007B32D-362D-4753-94F3-524AF2A5B06E}"/>
              </pc2:cmMkLst>
            </pc226:cmChg>
          </p:ext>
        </pc:extLst>
      </pc:sldChg>
      <pc:sldChg chg="addSp delSp modSp add mod modCm modNotesTx">
        <pc:chgData name="Jaclyn Andrews" userId="b19134a4-eaf2-437c-91aa-3a7defc545cd" providerId="ADAL" clId="{E60D3BFA-441F-4E34-B6B5-4ADD2AE6F845}" dt="2024-04-23T09:24:30.121" v="8244"/>
        <pc:sldMkLst>
          <pc:docMk/>
          <pc:sldMk cId="2466022054" sldId="777"/>
        </pc:sldMkLst>
        <pc:spChg chg="mod">
          <ac:chgData name="Jaclyn Andrews" userId="b19134a4-eaf2-437c-91aa-3a7defc545cd" providerId="ADAL" clId="{E60D3BFA-441F-4E34-B6B5-4ADD2AE6F845}" dt="2024-04-10T12:11:03.572" v="1958" actId="20577"/>
          <ac:spMkLst>
            <pc:docMk/>
            <pc:sldMk cId="2466022054" sldId="777"/>
            <ac:spMk id="9" creationId="{00000000-0000-0000-0000-000000000000}"/>
          </ac:spMkLst>
        </pc:spChg>
        <pc:spChg chg="add mod">
          <ac:chgData name="Jaclyn Andrews" userId="b19134a4-eaf2-437c-91aa-3a7defc545cd" providerId="ADAL" clId="{E60D3BFA-441F-4E34-B6B5-4ADD2AE6F845}" dt="2024-04-10T13:17:27.823" v="3657" actId="20577"/>
          <ac:spMkLst>
            <pc:docMk/>
            <pc:sldMk cId="2466022054" sldId="777"/>
            <ac:spMk id="11" creationId="{58B254AE-CCB3-300F-6E92-2E6212D0AF6E}"/>
          </ac:spMkLst>
        </pc:spChg>
        <pc:spChg chg="mod">
          <ac:chgData name="Jaclyn Andrews" userId="b19134a4-eaf2-437c-91aa-3a7defc545cd" providerId="ADAL" clId="{E60D3BFA-441F-4E34-B6B5-4ADD2AE6F845}" dt="2024-04-10T12:50:55.579" v="2636" actId="21"/>
          <ac:spMkLst>
            <pc:docMk/>
            <pc:sldMk cId="2466022054" sldId="777"/>
            <ac:spMk id="14" creationId="{26E6B882-04BC-BE0E-F718-E4FFC53D983A}"/>
          </ac:spMkLst>
        </pc:spChg>
        <pc:spChg chg="del">
          <ac:chgData name="Jaclyn Andrews" userId="b19134a4-eaf2-437c-91aa-3a7defc545cd" providerId="ADAL" clId="{E60D3BFA-441F-4E34-B6B5-4ADD2AE6F845}" dt="2024-04-10T12:11:07.439" v="1961" actId="478"/>
          <ac:spMkLst>
            <pc:docMk/>
            <pc:sldMk cId="2466022054" sldId="777"/>
            <ac:spMk id="16" creationId="{C53BBA6F-6BED-5643-9FF1-66107ECA0D93}"/>
          </ac:spMkLst>
        </pc:spChg>
        <pc:spChg chg="del">
          <ac:chgData name="Jaclyn Andrews" userId="b19134a4-eaf2-437c-91aa-3a7defc545cd" providerId="ADAL" clId="{E60D3BFA-441F-4E34-B6B5-4ADD2AE6F845}" dt="2024-04-10T12:11:06.019" v="1960" actId="478"/>
          <ac:spMkLst>
            <pc:docMk/>
            <pc:sldMk cId="2466022054" sldId="777"/>
            <ac:spMk id="17" creationId="{D721766F-73AA-5549-895A-2CDF74D2ADCD}"/>
          </ac:spMkLst>
        </pc:spChg>
        <pc:graphicFrameChg chg="add mod modGraphic">
          <ac:chgData name="Jaclyn Andrews" userId="b19134a4-eaf2-437c-91aa-3a7defc545cd" providerId="ADAL" clId="{E60D3BFA-441F-4E34-B6B5-4ADD2AE6F845}" dt="2024-04-10T12:51:41.730" v="2654" actId="20577"/>
          <ac:graphicFrameMkLst>
            <pc:docMk/>
            <pc:sldMk cId="2466022054" sldId="777"/>
            <ac:graphicFrameMk id="10" creationId="{6A70BA95-8E1F-A0C4-8259-F8EDBA392BE2}"/>
          </ac:graphicFrameMkLst>
        </pc:graphicFrameChg>
        <pc:picChg chg="add del mod">
          <ac:chgData name="Jaclyn Andrews" userId="b19134a4-eaf2-437c-91aa-3a7defc545cd" providerId="ADAL" clId="{E60D3BFA-441F-4E34-B6B5-4ADD2AE6F845}" dt="2024-04-10T12:16:53.409" v="1975" actId="478"/>
          <ac:picMkLst>
            <pc:docMk/>
            <pc:sldMk cId="2466022054" sldId="777"/>
            <ac:picMk id="5" creationId="{75D91A93-20D6-BF6C-3079-A9E7C63B8986}"/>
          </ac:picMkLst>
        </pc:picChg>
        <pc:picChg chg="del">
          <ac:chgData name="Jaclyn Andrews" userId="b19134a4-eaf2-437c-91aa-3a7defc545cd" providerId="ADAL" clId="{E60D3BFA-441F-4E34-B6B5-4ADD2AE6F845}" dt="2024-04-10T12:15:01.097" v="1966" actId="478"/>
          <ac:picMkLst>
            <pc:docMk/>
            <pc:sldMk cId="2466022054" sldId="777"/>
            <ac:picMk id="8" creationId="{00000000-0000-0000-0000-000000000000}"/>
          </ac:picMkLst>
        </pc:picChg>
        <pc:picChg chg="del">
          <ac:chgData name="Jaclyn Andrews" userId="b19134a4-eaf2-437c-91aa-3a7defc545cd" providerId="ADAL" clId="{E60D3BFA-441F-4E34-B6B5-4ADD2AE6F845}" dt="2024-04-10T12:11:04.927" v="1959" actId="478"/>
          <ac:picMkLst>
            <pc:docMk/>
            <pc:sldMk cId="2466022054" sldId="777"/>
            <ac:picMk id="18" creationId="{6D2BB832-05F3-1645-80C5-6493318E6371}"/>
          </ac:picMkLst>
        </pc:picChg>
        <pc:extLst>
          <p:ext xmlns:p="http://schemas.openxmlformats.org/presentationml/2006/main" uri="{D6D511B9-2390-475A-947B-AFAB55BFBCF1}">
            <pc226:cmChg xmlns:pc226="http://schemas.microsoft.com/office/powerpoint/2022/06/main/command" chg="mod modRxn">
              <pc226:chgData name="Jaclyn Andrews" userId="b19134a4-eaf2-437c-91aa-3a7defc545cd" providerId="ADAL" clId="{E60D3BFA-441F-4E34-B6B5-4ADD2AE6F845}" dt="2024-04-23T09:24:25.013" v="8243"/>
              <pc2:cmMkLst xmlns:pc2="http://schemas.microsoft.com/office/powerpoint/2019/9/main/command">
                <pc:docMk/>
                <pc:sldMk cId="2466022054" sldId="777"/>
                <pc2:cmMk id="{2F3EF6A6-DB0E-40C8-A77A-129B8C75CAED}"/>
              </pc2:cmMkLst>
            </pc226:cmChg>
            <pc226:cmChg xmlns:pc226="http://schemas.microsoft.com/office/powerpoint/2022/06/main/command" chg="">
              <pc226:chgData name="Jaclyn Andrews" userId="b19134a4-eaf2-437c-91aa-3a7defc545cd" providerId="ADAL" clId="{E60D3BFA-441F-4E34-B6B5-4ADD2AE6F845}" dt="2024-04-23T09:24:30.121" v="8244"/>
              <pc2:cmMkLst xmlns:pc2="http://schemas.microsoft.com/office/powerpoint/2019/9/main/command">
                <pc:docMk/>
                <pc:sldMk cId="2466022054" sldId="777"/>
                <pc2:cmMk id="{0AC4BCCC-4661-4A73-8CFC-410906C41526}"/>
              </pc2:cmMkLst>
              <pc226:cmRplyChg chg="add">
                <pc226:chgData name="Jaclyn Andrews" userId="b19134a4-eaf2-437c-91aa-3a7defc545cd" providerId="ADAL" clId="{E60D3BFA-441F-4E34-B6B5-4ADD2AE6F845}" dt="2024-04-23T09:24:30.121" v="8244"/>
                <pc2:cmRplyMkLst xmlns:pc2="http://schemas.microsoft.com/office/powerpoint/2019/9/main/command">
                  <pc:docMk/>
                  <pc:sldMk cId="2466022054" sldId="777"/>
                  <pc2:cmMk id="{0AC4BCCC-4661-4A73-8CFC-410906C41526}"/>
                  <pc2:cmRplyMk id="{D768FB8A-0C8C-4C4A-9D08-A466703B30D3}"/>
                </pc2:cmRplyMkLst>
              </pc226:cmRplyChg>
            </pc226:cmChg>
          </p:ext>
        </pc:extLst>
      </pc:sldChg>
      <pc:sldChg chg="addSp delSp modSp add mod modNotesTx">
        <pc:chgData name="Jaclyn Andrews" userId="b19134a4-eaf2-437c-91aa-3a7defc545cd" providerId="ADAL" clId="{E60D3BFA-441F-4E34-B6B5-4ADD2AE6F845}" dt="2024-04-23T09:24:11.180" v="8238" actId="20577"/>
        <pc:sldMkLst>
          <pc:docMk/>
          <pc:sldMk cId="1298480599" sldId="778"/>
        </pc:sldMkLst>
        <pc:spChg chg="del">
          <ac:chgData name="Jaclyn Andrews" userId="b19134a4-eaf2-437c-91aa-3a7defc545cd" providerId="ADAL" clId="{E60D3BFA-441F-4E34-B6B5-4ADD2AE6F845}" dt="2024-04-10T12:21:35.076" v="2043" actId="478"/>
          <ac:spMkLst>
            <pc:docMk/>
            <pc:sldMk cId="1298480599" sldId="778"/>
            <ac:spMk id="3" creationId="{70E776BC-3B25-4678-BC9C-E724AA810D41}"/>
          </ac:spMkLst>
        </pc:spChg>
        <pc:spChg chg="del">
          <ac:chgData name="Jaclyn Andrews" userId="b19134a4-eaf2-437c-91aa-3a7defc545cd" providerId="ADAL" clId="{E60D3BFA-441F-4E34-B6B5-4ADD2AE6F845}" dt="2024-04-10T12:52:47.242" v="2664" actId="478"/>
          <ac:spMkLst>
            <pc:docMk/>
            <pc:sldMk cId="1298480599" sldId="778"/>
            <ac:spMk id="7" creationId="{76E0AEF9-2EF7-4E5D-973B-B9E98FD32F85}"/>
          </ac:spMkLst>
        </pc:spChg>
        <pc:spChg chg="add del">
          <ac:chgData name="Jaclyn Andrews" userId="b19134a4-eaf2-437c-91aa-3a7defc545cd" providerId="ADAL" clId="{E60D3BFA-441F-4E34-B6B5-4ADD2AE6F845}" dt="2024-04-10T12:19:56.630" v="1985" actId="22"/>
          <ac:spMkLst>
            <pc:docMk/>
            <pc:sldMk cId="1298480599" sldId="778"/>
            <ac:spMk id="8" creationId="{337EA6A5-992C-640D-1B3F-97B256628297}"/>
          </ac:spMkLst>
        </pc:spChg>
        <pc:spChg chg="mod">
          <ac:chgData name="Jaclyn Andrews" userId="b19134a4-eaf2-437c-91aa-3a7defc545cd" providerId="ADAL" clId="{E60D3BFA-441F-4E34-B6B5-4ADD2AE6F845}" dt="2024-04-10T12:20:46.451" v="2011" actId="20577"/>
          <ac:spMkLst>
            <pc:docMk/>
            <pc:sldMk cId="1298480599" sldId="778"/>
            <ac:spMk id="9" creationId="{00000000-0000-0000-0000-000000000000}"/>
          </ac:spMkLst>
        </pc:spChg>
        <pc:spChg chg="del mod">
          <ac:chgData name="Jaclyn Andrews" userId="b19134a4-eaf2-437c-91aa-3a7defc545cd" providerId="ADAL" clId="{E60D3BFA-441F-4E34-B6B5-4ADD2AE6F845}" dt="2024-04-10T12:56:47.119" v="2890" actId="478"/>
          <ac:spMkLst>
            <pc:docMk/>
            <pc:sldMk cId="1298480599" sldId="778"/>
            <ac:spMk id="11" creationId="{26E6B882-04BC-BE0E-F718-E4FFC53D983A}"/>
          </ac:spMkLst>
        </pc:spChg>
        <pc:spChg chg="add mod">
          <ac:chgData name="Jaclyn Andrews" userId="b19134a4-eaf2-437c-91aa-3a7defc545cd" providerId="ADAL" clId="{E60D3BFA-441F-4E34-B6B5-4ADD2AE6F845}" dt="2024-04-10T13:17:25.338" v="3656" actId="20577"/>
          <ac:spMkLst>
            <pc:docMk/>
            <pc:sldMk cId="1298480599" sldId="778"/>
            <ac:spMk id="12" creationId="{BDAA06C6-6FF6-1D07-662B-1037937FF971}"/>
          </ac:spMkLst>
        </pc:spChg>
        <pc:spChg chg="del">
          <ac:chgData name="Jaclyn Andrews" userId="b19134a4-eaf2-437c-91aa-3a7defc545cd" providerId="ADAL" clId="{E60D3BFA-441F-4E34-B6B5-4ADD2AE6F845}" dt="2024-04-10T12:21:37.622" v="2045" actId="478"/>
          <ac:spMkLst>
            <pc:docMk/>
            <pc:sldMk cId="1298480599" sldId="778"/>
            <ac:spMk id="16" creationId="{C53BBA6F-6BED-5643-9FF1-66107ECA0D93}"/>
          </ac:spMkLst>
        </pc:spChg>
        <pc:spChg chg="del">
          <ac:chgData name="Jaclyn Andrews" userId="b19134a4-eaf2-437c-91aa-3a7defc545cd" providerId="ADAL" clId="{E60D3BFA-441F-4E34-B6B5-4ADD2AE6F845}" dt="2024-04-10T12:21:35.985" v="2044" actId="478"/>
          <ac:spMkLst>
            <pc:docMk/>
            <pc:sldMk cId="1298480599" sldId="778"/>
            <ac:spMk id="17" creationId="{D721766F-73AA-5549-895A-2CDF74D2ADCD}"/>
          </ac:spMkLst>
        </pc:spChg>
        <pc:graphicFrameChg chg="add mod modGraphic">
          <ac:chgData name="Jaclyn Andrews" userId="b19134a4-eaf2-437c-91aa-3a7defc545cd" providerId="ADAL" clId="{E60D3BFA-441F-4E34-B6B5-4ADD2AE6F845}" dt="2024-04-23T09:24:11.180" v="8238" actId="20577"/>
          <ac:graphicFrameMkLst>
            <pc:docMk/>
            <pc:sldMk cId="1298480599" sldId="778"/>
            <ac:graphicFrameMk id="10" creationId="{611A753B-6912-6DBD-7043-9EC77D41C6EC}"/>
          </ac:graphicFrameMkLst>
        </pc:graphicFrameChg>
        <pc:picChg chg="del">
          <ac:chgData name="Jaclyn Andrews" userId="b19134a4-eaf2-437c-91aa-3a7defc545cd" providerId="ADAL" clId="{E60D3BFA-441F-4E34-B6B5-4ADD2AE6F845}" dt="2024-04-10T12:19:53.733" v="1983" actId="478"/>
          <ac:picMkLst>
            <pc:docMk/>
            <pc:sldMk cId="1298480599" sldId="778"/>
            <ac:picMk id="2" creationId="{00000000-0000-0000-0000-000000000000}"/>
          </ac:picMkLst>
        </pc:picChg>
        <pc:picChg chg="del">
          <ac:chgData name="Jaclyn Andrews" userId="b19134a4-eaf2-437c-91aa-3a7defc545cd" providerId="ADAL" clId="{E60D3BFA-441F-4E34-B6B5-4ADD2AE6F845}" dt="2024-04-10T12:52:45.566" v="2663" actId="478"/>
          <ac:picMkLst>
            <pc:docMk/>
            <pc:sldMk cId="1298480599" sldId="778"/>
            <ac:picMk id="6" creationId="{00000000-0000-0000-0000-000000000000}"/>
          </ac:picMkLst>
        </pc:picChg>
        <pc:picChg chg="del">
          <ac:chgData name="Jaclyn Andrews" userId="b19134a4-eaf2-437c-91aa-3a7defc545cd" providerId="ADAL" clId="{E60D3BFA-441F-4E34-B6B5-4ADD2AE6F845}" dt="2024-04-10T12:20:30.319" v="1990" actId="478"/>
          <ac:picMkLst>
            <pc:docMk/>
            <pc:sldMk cId="1298480599" sldId="778"/>
            <ac:picMk id="18" creationId="{6D2BB832-05F3-1645-80C5-6493318E6371}"/>
          </ac:picMkLst>
        </pc:picChg>
      </pc:sldChg>
      <pc:sldChg chg="addSp delSp modSp add mod modNotesTx">
        <pc:chgData name="Jaclyn Andrews" userId="b19134a4-eaf2-437c-91aa-3a7defc545cd" providerId="ADAL" clId="{E60D3BFA-441F-4E34-B6B5-4ADD2AE6F845}" dt="2024-04-10T13:23:09.585" v="3681"/>
        <pc:sldMkLst>
          <pc:docMk/>
          <pc:sldMk cId="1957564007" sldId="779"/>
        </pc:sldMkLst>
        <pc:spChg chg="del">
          <ac:chgData name="Jaclyn Andrews" userId="b19134a4-eaf2-437c-91aa-3a7defc545cd" providerId="ADAL" clId="{E60D3BFA-441F-4E34-B6B5-4ADD2AE6F845}" dt="2024-04-10T13:17:08.940" v="3654" actId="478"/>
          <ac:spMkLst>
            <pc:docMk/>
            <pc:sldMk cId="1957564007" sldId="779"/>
            <ac:spMk id="3" creationId="{70E776BC-3B25-4678-BC9C-E724AA810D41}"/>
          </ac:spMkLst>
        </pc:spChg>
        <pc:spChg chg="add mod">
          <ac:chgData name="Jaclyn Andrews" userId="b19134a4-eaf2-437c-91aa-3a7defc545cd" providerId="ADAL" clId="{E60D3BFA-441F-4E34-B6B5-4ADD2AE6F845}" dt="2024-04-10T13:17:20.782" v="3655" actId="20577"/>
          <ac:spMkLst>
            <pc:docMk/>
            <pc:sldMk cId="1957564007" sldId="779"/>
            <ac:spMk id="8" creationId="{60F5B7A7-F8A3-1C11-12A3-CD04725AD551}"/>
          </ac:spMkLst>
        </pc:spChg>
        <pc:spChg chg="mod">
          <ac:chgData name="Jaclyn Andrews" userId="b19134a4-eaf2-437c-91aa-3a7defc545cd" providerId="ADAL" clId="{E60D3BFA-441F-4E34-B6B5-4ADD2AE6F845}" dt="2024-04-10T12:21:31.256" v="2042" actId="20577"/>
          <ac:spMkLst>
            <pc:docMk/>
            <pc:sldMk cId="1957564007" sldId="779"/>
            <ac:spMk id="9" creationId="{00000000-0000-0000-0000-000000000000}"/>
          </ac:spMkLst>
        </pc:spChg>
        <pc:spChg chg="mod">
          <ac:chgData name="Jaclyn Andrews" userId="b19134a4-eaf2-437c-91aa-3a7defc545cd" providerId="ADAL" clId="{E60D3BFA-441F-4E34-B6B5-4ADD2AE6F845}" dt="2024-04-10T13:16:11.238" v="3647" actId="21"/>
          <ac:spMkLst>
            <pc:docMk/>
            <pc:sldMk cId="1957564007" sldId="779"/>
            <ac:spMk id="11" creationId="{26E6B882-04BC-BE0E-F718-E4FFC53D983A}"/>
          </ac:spMkLst>
        </pc:spChg>
        <pc:spChg chg="del">
          <ac:chgData name="Jaclyn Andrews" userId="b19134a4-eaf2-437c-91aa-3a7defc545cd" providerId="ADAL" clId="{E60D3BFA-441F-4E34-B6B5-4ADD2AE6F845}" dt="2024-04-10T12:21:42.292" v="2047" actId="478"/>
          <ac:spMkLst>
            <pc:docMk/>
            <pc:sldMk cId="1957564007" sldId="779"/>
            <ac:spMk id="16" creationId="{C53BBA6F-6BED-5643-9FF1-66107ECA0D93}"/>
          </ac:spMkLst>
        </pc:spChg>
        <pc:spChg chg="del">
          <ac:chgData name="Jaclyn Andrews" userId="b19134a4-eaf2-437c-91aa-3a7defc545cd" providerId="ADAL" clId="{E60D3BFA-441F-4E34-B6B5-4ADD2AE6F845}" dt="2024-04-10T12:21:40.852" v="2046" actId="478"/>
          <ac:spMkLst>
            <pc:docMk/>
            <pc:sldMk cId="1957564007" sldId="779"/>
            <ac:spMk id="17" creationId="{D721766F-73AA-5549-895A-2CDF74D2ADCD}"/>
          </ac:spMkLst>
        </pc:spChg>
        <pc:graphicFrameChg chg="add mod modGraphic">
          <ac:chgData name="Jaclyn Andrews" userId="b19134a4-eaf2-437c-91aa-3a7defc545cd" providerId="ADAL" clId="{E60D3BFA-441F-4E34-B6B5-4ADD2AE6F845}" dt="2024-04-10T13:15:59.850" v="3645" actId="20577"/>
          <ac:graphicFrameMkLst>
            <pc:docMk/>
            <pc:sldMk cId="1957564007" sldId="779"/>
            <ac:graphicFrameMk id="5" creationId="{C15E9539-7F63-9B16-C1C8-6B17C2E35602}"/>
          </ac:graphicFrameMkLst>
        </pc:graphicFrameChg>
        <pc:picChg chg="del">
          <ac:chgData name="Jaclyn Andrews" userId="b19134a4-eaf2-437c-91aa-3a7defc545cd" providerId="ADAL" clId="{E60D3BFA-441F-4E34-B6B5-4ADD2AE6F845}" dt="2024-04-10T12:21:00.186" v="2013" actId="478"/>
          <ac:picMkLst>
            <pc:docMk/>
            <pc:sldMk cId="1957564007" sldId="779"/>
            <ac:picMk id="2" creationId="{00000000-0000-0000-0000-000000000000}"/>
          </ac:picMkLst>
        </pc:picChg>
        <pc:picChg chg="del">
          <ac:chgData name="Jaclyn Andrews" userId="b19134a4-eaf2-437c-91aa-3a7defc545cd" providerId="ADAL" clId="{E60D3BFA-441F-4E34-B6B5-4ADD2AE6F845}" dt="2024-04-10T12:21:20.642" v="2020" actId="478"/>
          <ac:picMkLst>
            <pc:docMk/>
            <pc:sldMk cId="1957564007" sldId="779"/>
            <ac:picMk id="18" creationId="{6D2BB832-05F3-1645-80C5-6493318E6371}"/>
          </ac:picMkLst>
        </pc:picChg>
      </pc:sldChg>
      <pc:sldChg chg="addSp delSp modSp add mod modCm modNotesTx">
        <pc:chgData name="Jaclyn Andrews" userId="b19134a4-eaf2-437c-91aa-3a7defc545cd" providerId="ADAL" clId="{E60D3BFA-441F-4E34-B6B5-4ADD2AE6F845}" dt="2024-04-23T09:24:42.401" v="8245"/>
        <pc:sldMkLst>
          <pc:docMk/>
          <pc:sldMk cId="278130155" sldId="780"/>
        </pc:sldMkLst>
        <pc:spChg chg="del">
          <ac:chgData name="Jaclyn Andrews" userId="b19134a4-eaf2-437c-91aa-3a7defc545cd" providerId="ADAL" clId="{E60D3BFA-441F-4E34-B6B5-4ADD2AE6F845}" dt="2024-04-10T12:23:05.423" v="2061" actId="478"/>
          <ac:spMkLst>
            <pc:docMk/>
            <pc:sldMk cId="278130155" sldId="780"/>
            <ac:spMk id="4" creationId="{72812F19-38DE-4F8C-95D6-E630A3419642}"/>
          </ac:spMkLst>
        </pc:spChg>
        <pc:spChg chg="mod">
          <ac:chgData name="Jaclyn Andrews" userId="b19134a4-eaf2-437c-91aa-3a7defc545cd" providerId="ADAL" clId="{E60D3BFA-441F-4E34-B6B5-4ADD2AE6F845}" dt="2024-04-10T12:24:10.473" v="2119" actId="20577"/>
          <ac:spMkLst>
            <pc:docMk/>
            <pc:sldMk cId="278130155" sldId="780"/>
            <ac:spMk id="9" creationId="{00000000-0000-0000-0000-000000000000}"/>
          </ac:spMkLst>
        </pc:spChg>
        <pc:spChg chg="add del mod">
          <ac:chgData name="Jaclyn Andrews" userId="b19134a4-eaf2-437c-91aa-3a7defc545cd" providerId="ADAL" clId="{E60D3BFA-441F-4E34-B6B5-4ADD2AE6F845}" dt="2024-04-10T13:11:19.484" v="3442" actId="21"/>
          <ac:spMkLst>
            <pc:docMk/>
            <pc:sldMk cId="278130155" sldId="780"/>
            <ac:spMk id="10" creationId="{E44C27AB-37EC-0926-8FE6-89415093B81A}"/>
          </ac:spMkLst>
        </pc:spChg>
        <pc:spChg chg="del mod">
          <ac:chgData name="Jaclyn Andrews" userId="b19134a4-eaf2-437c-91aa-3a7defc545cd" providerId="ADAL" clId="{E60D3BFA-441F-4E34-B6B5-4ADD2AE6F845}" dt="2024-04-10T13:26:11.001" v="3904" actId="478"/>
          <ac:spMkLst>
            <pc:docMk/>
            <pc:sldMk cId="278130155" sldId="780"/>
            <ac:spMk id="11" creationId="{26E6B882-04BC-BE0E-F718-E4FFC53D983A}"/>
          </ac:spMkLst>
        </pc:spChg>
        <pc:spChg chg="add del mod">
          <ac:chgData name="Jaclyn Andrews" userId="b19134a4-eaf2-437c-91aa-3a7defc545cd" providerId="ADAL" clId="{E60D3BFA-441F-4E34-B6B5-4ADD2AE6F845}" dt="2024-04-10T13:24:28.840" v="3889" actId="478"/>
          <ac:spMkLst>
            <pc:docMk/>
            <pc:sldMk cId="278130155" sldId="780"/>
            <ac:spMk id="13" creationId="{CE6D1A06-904A-3012-EF65-487C027BB276}"/>
          </ac:spMkLst>
        </pc:spChg>
        <pc:spChg chg="add mod">
          <ac:chgData name="Jaclyn Andrews" userId="b19134a4-eaf2-437c-91aa-3a7defc545cd" providerId="ADAL" clId="{E60D3BFA-441F-4E34-B6B5-4ADD2AE6F845}" dt="2024-04-10T13:22:39.311" v="3675" actId="20577"/>
          <ac:spMkLst>
            <pc:docMk/>
            <pc:sldMk cId="278130155" sldId="780"/>
            <ac:spMk id="14" creationId="{E44C27AB-37EC-0926-8FE6-89415093B81A}"/>
          </ac:spMkLst>
        </pc:spChg>
        <pc:spChg chg="add mod">
          <ac:chgData name="Jaclyn Andrews" userId="b19134a4-eaf2-437c-91aa-3a7defc545cd" providerId="ADAL" clId="{E60D3BFA-441F-4E34-B6B5-4ADD2AE6F845}" dt="2024-04-10T13:26:43.697" v="3941" actId="20577"/>
          <ac:spMkLst>
            <pc:docMk/>
            <pc:sldMk cId="278130155" sldId="780"/>
            <ac:spMk id="15" creationId="{48AD2AFA-0D94-2B81-B125-D13C9E47D2C7}"/>
          </ac:spMkLst>
        </pc:spChg>
        <pc:spChg chg="del">
          <ac:chgData name="Jaclyn Andrews" userId="b19134a4-eaf2-437c-91aa-3a7defc545cd" providerId="ADAL" clId="{E60D3BFA-441F-4E34-B6B5-4ADD2AE6F845}" dt="2024-04-10T12:23:09.667" v="2064" actId="478"/>
          <ac:spMkLst>
            <pc:docMk/>
            <pc:sldMk cId="278130155" sldId="780"/>
            <ac:spMk id="16" creationId="{C53BBA6F-6BED-5643-9FF1-66107ECA0D93}"/>
          </ac:spMkLst>
        </pc:spChg>
        <pc:spChg chg="del mod">
          <ac:chgData name="Jaclyn Andrews" userId="b19134a4-eaf2-437c-91aa-3a7defc545cd" providerId="ADAL" clId="{E60D3BFA-441F-4E34-B6B5-4ADD2AE6F845}" dt="2024-04-10T12:23:08.366" v="2063" actId="478"/>
          <ac:spMkLst>
            <pc:docMk/>
            <pc:sldMk cId="278130155" sldId="780"/>
            <ac:spMk id="17" creationId="{D721766F-73AA-5549-895A-2CDF74D2ADCD}"/>
          </ac:spMkLst>
        </pc:spChg>
        <pc:graphicFrameChg chg="add del mod modGraphic">
          <ac:chgData name="Jaclyn Andrews" userId="b19134a4-eaf2-437c-91aa-3a7defc545cd" providerId="ADAL" clId="{E60D3BFA-441F-4E34-B6B5-4ADD2AE6F845}" dt="2024-04-10T12:23:54.542" v="2097" actId="478"/>
          <ac:graphicFrameMkLst>
            <pc:docMk/>
            <pc:sldMk cId="278130155" sldId="780"/>
            <ac:graphicFrameMk id="5" creationId="{186080A6-19EA-4A67-F6FC-F57881DBCAB5}"/>
          </ac:graphicFrameMkLst>
        </pc:graphicFrameChg>
        <pc:graphicFrameChg chg="add mod modGraphic">
          <ac:chgData name="Jaclyn Andrews" userId="b19134a4-eaf2-437c-91aa-3a7defc545cd" providerId="ADAL" clId="{E60D3BFA-441F-4E34-B6B5-4ADD2AE6F845}" dt="2024-04-23T09:24:19.569" v="8242" actId="20577"/>
          <ac:graphicFrameMkLst>
            <pc:docMk/>
            <pc:sldMk cId="278130155" sldId="780"/>
            <ac:graphicFrameMk id="8" creationId="{75DF91C1-09DA-765E-651D-06852E1042EA}"/>
          </ac:graphicFrameMkLst>
        </pc:graphicFrameChg>
        <pc:picChg chg="del">
          <ac:chgData name="Jaclyn Andrews" userId="b19134a4-eaf2-437c-91aa-3a7defc545cd" providerId="ADAL" clId="{E60D3BFA-441F-4E34-B6B5-4ADD2AE6F845}" dt="2024-04-10T12:22:10.624" v="2051" actId="478"/>
          <ac:picMkLst>
            <pc:docMk/>
            <pc:sldMk cId="278130155" sldId="780"/>
            <ac:picMk id="2" creationId="{00000000-0000-0000-0000-000000000000}"/>
          </ac:picMkLst>
        </pc:picChg>
        <pc:picChg chg="del">
          <ac:chgData name="Jaclyn Andrews" userId="b19134a4-eaf2-437c-91aa-3a7defc545cd" providerId="ADAL" clId="{E60D3BFA-441F-4E34-B6B5-4ADD2AE6F845}" dt="2024-04-10T12:23:11.044" v="2065" actId="478"/>
          <ac:picMkLst>
            <pc:docMk/>
            <pc:sldMk cId="278130155" sldId="780"/>
            <ac:picMk id="18" creationId="{6D2BB832-05F3-1645-80C5-6493318E6371}"/>
          </ac:picMkLst>
        </pc:picChg>
        <pc:extLst>
          <p:ext xmlns:p="http://schemas.openxmlformats.org/presentationml/2006/main" uri="{D6D511B9-2390-475A-947B-AFAB55BFBCF1}">
            <pc226:cmChg xmlns:pc226="http://schemas.microsoft.com/office/powerpoint/2022/06/main/command" chg="mod modRxn">
              <pc226:chgData name="Jaclyn Andrews" userId="b19134a4-eaf2-437c-91aa-3a7defc545cd" providerId="ADAL" clId="{E60D3BFA-441F-4E34-B6B5-4ADD2AE6F845}" dt="2024-04-23T09:24:42.401" v="8245"/>
              <pc2:cmMkLst xmlns:pc2="http://schemas.microsoft.com/office/powerpoint/2019/9/main/command">
                <pc:docMk/>
                <pc:sldMk cId="278130155" sldId="780"/>
                <pc2:cmMk id="{F681693B-D0EC-4B9B-92D6-181C89FC43B1}"/>
              </pc2:cmMkLst>
            </pc226:cmChg>
          </p:ext>
        </pc:extLst>
      </pc:sldChg>
      <pc:sldChg chg="addSp delSp modSp add mod ord">
        <pc:chgData name="Jaclyn Andrews" userId="b19134a4-eaf2-437c-91aa-3a7defc545cd" providerId="ADAL" clId="{E60D3BFA-441F-4E34-B6B5-4ADD2AE6F845}" dt="2024-04-10T13:29:18.670" v="4029" actId="20577"/>
        <pc:sldMkLst>
          <pc:docMk/>
          <pc:sldMk cId="2756702472" sldId="781"/>
        </pc:sldMkLst>
        <pc:spChg chg="add mod">
          <ac:chgData name="Jaclyn Andrews" userId="b19134a4-eaf2-437c-91aa-3a7defc545cd" providerId="ADAL" clId="{E60D3BFA-441F-4E34-B6B5-4ADD2AE6F845}" dt="2024-04-10T13:29:18.670" v="4029" actId="20577"/>
          <ac:spMkLst>
            <pc:docMk/>
            <pc:sldMk cId="2756702472" sldId="781"/>
            <ac:spMk id="3" creationId="{59251C12-8B86-7A16-0086-5948C68F3F26}"/>
          </ac:spMkLst>
        </pc:spChg>
        <pc:spChg chg="del">
          <ac:chgData name="Jaclyn Andrews" userId="b19134a4-eaf2-437c-91aa-3a7defc545cd" providerId="ADAL" clId="{E60D3BFA-441F-4E34-B6B5-4ADD2AE6F845}" dt="2024-04-10T13:27:57.470" v="3951" actId="478"/>
          <ac:spMkLst>
            <pc:docMk/>
            <pc:sldMk cId="2756702472" sldId="781"/>
            <ac:spMk id="14" creationId="{1BB7B1B7-FE02-3BD7-0F0D-941D62B9163E}"/>
          </ac:spMkLst>
        </pc:spChg>
        <pc:graphicFrameChg chg="mod">
          <ac:chgData name="Jaclyn Andrews" userId="b19134a4-eaf2-437c-91aa-3a7defc545cd" providerId="ADAL" clId="{E60D3BFA-441F-4E34-B6B5-4ADD2AE6F845}" dt="2024-04-10T13:27:46.714" v="3949" actId="1076"/>
          <ac:graphicFrameMkLst>
            <pc:docMk/>
            <pc:sldMk cId="2756702472" sldId="781"/>
            <ac:graphicFrameMk id="6" creationId="{BA3F9DF3-F43F-32D5-AFC3-8FC601E5B8B7}"/>
          </ac:graphicFrameMkLst>
        </pc:graphicFrameChg>
        <pc:picChg chg="add mod">
          <ac:chgData name="Jaclyn Andrews" userId="b19134a4-eaf2-437c-91aa-3a7defc545cd" providerId="ADAL" clId="{E60D3BFA-441F-4E34-B6B5-4ADD2AE6F845}" dt="2024-04-10T13:27:53.651" v="3950"/>
          <ac:picMkLst>
            <pc:docMk/>
            <pc:sldMk cId="2756702472" sldId="781"/>
            <ac:picMk id="2" creationId="{3D8F6F45-4AB2-42D8-014E-A71DB569C518}"/>
          </ac:picMkLst>
        </pc:picChg>
      </pc:sldChg>
      <pc:sldChg chg="addSp delSp modSp add mod ord modNotesTx">
        <pc:chgData name="Jaclyn Andrews" userId="b19134a4-eaf2-437c-91aa-3a7defc545cd" providerId="ADAL" clId="{E60D3BFA-441F-4E34-B6B5-4ADD2AE6F845}" dt="2024-04-10T15:25:03.230" v="7825" actId="20577"/>
        <pc:sldMkLst>
          <pc:docMk/>
          <pc:sldMk cId="270486826" sldId="782"/>
        </pc:sldMkLst>
        <pc:spChg chg="mod">
          <ac:chgData name="Jaclyn Andrews" userId="b19134a4-eaf2-437c-91aa-3a7defc545cd" providerId="ADAL" clId="{E60D3BFA-441F-4E34-B6B5-4ADD2AE6F845}" dt="2024-04-10T15:25:03.230" v="7825" actId="20577"/>
          <ac:spMkLst>
            <pc:docMk/>
            <pc:sldMk cId="270486826" sldId="782"/>
            <ac:spMk id="5" creationId="{D536A6B8-B6AB-E01D-FA34-87A51EDF4D69}"/>
          </ac:spMkLst>
        </pc:spChg>
        <pc:spChg chg="del">
          <ac:chgData name="Jaclyn Andrews" userId="b19134a4-eaf2-437c-91aa-3a7defc545cd" providerId="ADAL" clId="{E60D3BFA-441F-4E34-B6B5-4ADD2AE6F845}" dt="2024-04-10T14:00:16.017" v="4245" actId="478"/>
          <ac:spMkLst>
            <pc:docMk/>
            <pc:sldMk cId="270486826" sldId="782"/>
            <ac:spMk id="11" creationId="{B4DC5031-8685-4108-CEE1-441A447B8E72}"/>
          </ac:spMkLst>
        </pc:spChg>
        <pc:graphicFrameChg chg="add mod modGraphic">
          <ac:chgData name="Jaclyn Andrews" userId="b19134a4-eaf2-437c-91aa-3a7defc545cd" providerId="ADAL" clId="{E60D3BFA-441F-4E34-B6B5-4ADD2AE6F845}" dt="2024-04-10T14:04:38.467" v="4544" actId="122"/>
          <ac:graphicFrameMkLst>
            <pc:docMk/>
            <pc:sldMk cId="270486826" sldId="782"/>
            <ac:graphicFrameMk id="3" creationId="{56178AB3-D8C7-4BA4-BAE7-ABEFFCAB44BB}"/>
          </ac:graphicFrameMkLst>
        </pc:graphicFrameChg>
        <pc:picChg chg="del">
          <ac:chgData name="Jaclyn Andrews" userId="b19134a4-eaf2-437c-91aa-3a7defc545cd" providerId="ADAL" clId="{E60D3BFA-441F-4E34-B6B5-4ADD2AE6F845}" dt="2024-04-10T14:00:13.051" v="4244" actId="478"/>
          <ac:picMkLst>
            <pc:docMk/>
            <pc:sldMk cId="270486826" sldId="782"/>
            <ac:picMk id="9" creationId="{8ECEF98E-EDBB-96DA-D597-BA372E80C05B}"/>
          </ac:picMkLst>
        </pc:picChg>
      </pc:sldChg>
      <pc:sldChg chg="addSp delSp modSp add mod modCm modNotesTx">
        <pc:chgData name="Jaclyn Andrews" userId="b19134a4-eaf2-437c-91aa-3a7defc545cd" providerId="ADAL" clId="{E60D3BFA-441F-4E34-B6B5-4ADD2AE6F845}" dt="2024-04-23T09:28:32.027" v="8295"/>
        <pc:sldMkLst>
          <pc:docMk/>
          <pc:sldMk cId="2770704500" sldId="783"/>
        </pc:sldMkLst>
        <pc:spChg chg="mod">
          <ac:chgData name="Jaclyn Andrews" userId="b19134a4-eaf2-437c-91aa-3a7defc545cd" providerId="ADAL" clId="{E60D3BFA-441F-4E34-B6B5-4ADD2AE6F845}" dt="2024-04-10T14:29:17.405" v="5102" actId="1076"/>
          <ac:spMkLst>
            <pc:docMk/>
            <pc:sldMk cId="2770704500" sldId="783"/>
            <ac:spMk id="2" creationId="{86EBA2BA-8DB2-8E75-5C64-4487D0736164}"/>
          </ac:spMkLst>
        </pc:spChg>
        <pc:spChg chg="add mod">
          <ac:chgData name="Jaclyn Andrews" userId="b19134a4-eaf2-437c-91aa-3a7defc545cd" providerId="ADAL" clId="{E60D3BFA-441F-4E34-B6B5-4ADD2AE6F845}" dt="2024-04-10T14:27:27.533" v="5058" actId="20577"/>
          <ac:spMkLst>
            <pc:docMk/>
            <pc:sldMk cId="2770704500" sldId="783"/>
            <ac:spMk id="8" creationId="{6F8A395C-D972-40CD-B169-5C2B517EEC4E}"/>
          </ac:spMkLst>
        </pc:spChg>
        <pc:spChg chg="add mod">
          <ac:chgData name="Jaclyn Andrews" userId="b19134a4-eaf2-437c-91aa-3a7defc545cd" providerId="ADAL" clId="{E60D3BFA-441F-4E34-B6B5-4ADD2AE6F845}" dt="2024-04-10T14:28:07.572" v="5073" actId="122"/>
          <ac:spMkLst>
            <pc:docMk/>
            <pc:sldMk cId="2770704500" sldId="783"/>
            <ac:spMk id="9" creationId="{AF4589FC-A0F3-BE1D-30D9-5EEE00ACC3E6}"/>
          </ac:spMkLst>
        </pc:spChg>
        <pc:spChg chg="add mod">
          <ac:chgData name="Jaclyn Andrews" userId="b19134a4-eaf2-437c-91aa-3a7defc545cd" providerId="ADAL" clId="{E60D3BFA-441F-4E34-B6B5-4ADD2AE6F845}" dt="2024-04-10T14:28:24.268" v="5075"/>
          <ac:spMkLst>
            <pc:docMk/>
            <pc:sldMk cId="2770704500" sldId="783"/>
            <ac:spMk id="10" creationId="{9D0C1171-1163-BCF2-E938-7D39E5FE7AA5}"/>
          </ac:spMkLst>
        </pc:spChg>
        <pc:spChg chg="add mod">
          <ac:chgData name="Jaclyn Andrews" userId="b19134a4-eaf2-437c-91aa-3a7defc545cd" providerId="ADAL" clId="{E60D3BFA-441F-4E34-B6B5-4ADD2AE6F845}" dt="2024-04-10T14:28:32.743" v="5082" actId="20577"/>
          <ac:spMkLst>
            <pc:docMk/>
            <pc:sldMk cId="2770704500" sldId="783"/>
            <ac:spMk id="14" creationId="{644F3673-C8C2-B9B7-E6A9-6EFF55D6527F}"/>
          </ac:spMkLst>
        </pc:spChg>
        <pc:spChg chg="add mod">
          <ac:chgData name="Jaclyn Andrews" userId="b19134a4-eaf2-437c-91aa-3a7defc545cd" providerId="ADAL" clId="{E60D3BFA-441F-4E34-B6B5-4ADD2AE6F845}" dt="2024-04-10T14:28:42.464" v="5094" actId="20577"/>
          <ac:spMkLst>
            <pc:docMk/>
            <pc:sldMk cId="2770704500" sldId="783"/>
            <ac:spMk id="15" creationId="{A6AA89BD-D683-CBEB-BF5F-F7680196555E}"/>
          </ac:spMkLst>
        </pc:spChg>
        <pc:spChg chg="add mod">
          <ac:chgData name="Jaclyn Andrews" userId="b19134a4-eaf2-437c-91aa-3a7defc545cd" providerId="ADAL" clId="{E60D3BFA-441F-4E34-B6B5-4ADD2AE6F845}" dt="2024-04-10T14:29:28.098" v="5115" actId="20577"/>
          <ac:spMkLst>
            <pc:docMk/>
            <pc:sldMk cId="2770704500" sldId="783"/>
            <ac:spMk id="16" creationId="{0AF27C2E-C10C-D3BD-A3C3-0887DF450918}"/>
          </ac:spMkLst>
        </pc:spChg>
        <pc:spChg chg="add mod">
          <ac:chgData name="Jaclyn Andrews" userId="b19134a4-eaf2-437c-91aa-3a7defc545cd" providerId="ADAL" clId="{E60D3BFA-441F-4E34-B6B5-4ADD2AE6F845}" dt="2024-04-10T14:30:43.178" v="5237" actId="207"/>
          <ac:spMkLst>
            <pc:docMk/>
            <pc:sldMk cId="2770704500" sldId="783"/>
            <ac:spMk id="17" creationId="{BC3453ED-FCD7-25B3-6B11-76E93E69C4D7}"/>
          </ac:spMkLst>
        </pc:spChg>
        <pc:picChg chg="del">
          <ac:chgData name="Jaclyn Andrews" userId="b19134a4-eaf2-437c-91aa-3a7defc545cd" providerId="ADAL" clId="{E60D3BFA-441F-4E34-B6B5-4ADD2AE6F845}" dt="2024-04-10T14:26:03.299" v="5032" actId="478"/>
          <ac:picMkLst>
            <pc:docMk/>
            <pc:sldMk cId="2770704500" sldId="783"/>
            <ac:picMk id="3" creationId="{2A96AC7F-D436-D88E-BB47-D4C202239CD0}"/>
          </ac:picMkLst>
        </pc:picChg>
        <pc:cxnChg chg="add mod">
          <ac:chgData name="Jaclyn Andrews" userId="b19134a4-eaf2-437c-91aa-3a7defc545cd" providerId="ADAL" clId="{E60D3BFA-441F-4E34-B6B5-4ADD2AE6F845}" dt="2024-04-10T14:27:41.736" v="5059" actId="1076"/>
          <ac:cxnSpMkLst>
            <pc:docMk/>
            <pc:sldMk cId="2770704500" sldId="783"/>
            <ac:cxnSpMk id="5" creationId="{812BEC61-BF79-C39C-E5D3-5E2BD8CF1ED7}"/>
          </ac:cxnSpMkLst>
        </pc:cxnChg>
        <pc:cxnChg chg="add mod">
          <ac:chgData name="Jaclyn Andrews" userId="b19134a4-eaf2-437c-91aa-3a7defc545cd" providerId="ADAL" clId="{E60D3BFA-441F-4E34-B6B5-4ADD2AE6F845}" dt="2024-04-10T14:27:46.179" v="5060" actId="1076"/>
          <ac:cxnSpMkLst>
            <pc:docMk/>
            <pc:sldMk cId="2770704500" sldId="783"/>
            <ac:cxnSpMk id="7" creationId="{4D54D77C-2567-3DBE-CD48-87D4D5B9090C}"/>
          </ac:cxnSpMkLst>
        </pc:cxnChg>
        <pc:extLst>
          <p:ext xmlns:p="http://schemas.openxmlformats.org/presentationml/2006/main" uri="{D6D511B9-2390-475A-947B-AFAB55BFBCF1}">
            <pc226:cmChg xmlns:pc226="http://schemas.microsoft.com/office/powerpoint/2022/06/main/command" chg="mod modRxn">
              <pc226:chgData name="Jaclyn Andrews" userId="b19134a4-eaf2-437c-91aa-3a7defc545cd" providerId="ADAL" clId="{E60D3BFA-441F-4E34-B6B5-4ADD2AE6F845}" dt="2024-04-23T09:28:32.027" v="8295"/>
              <pc2:cmMkLst xmlns:pc2="http://schemas.microsoft.com/office/powerpoint/2019/9/main/command">
                <pc:docMk/>
                <pc:sldMk cId="2770704500" sldId="783"/>
                <pc2:cmMk id="{814B7822-C892-469F-958E-194AC9E6BF5B}"/>
              </pc2:cmMkLst>
            </pc226:cmChg>
          </p:ext>
        </pc:extLst>
      </pc:sldChg>
      <pc:sldChg chg="modSp add del mod ord">
        <pc:chgData name="Jaclyn Andrews" userId="b19134a4-eaf2-437c-91aa-3a7defc545cd" providerId="ADAL" clId="{E60D3BFA-441F-4E34-B6B5-4ADD2AE6F845}" dt="2024-04-10T14:21:21.417" v="5029" actId="47"/>
        <pc:sldMkLst>
          <pc:docMk/>
          <pc:sldMk cId="3841215852" sldId="783"/>
        </pc:sldMkLst>
        <pc:spChg chg="mod">
          <ac:chgData name="Jaclyn Andrews" userId="b19134a4-eaf2-437c-91aa-3a7defc545cd" providerId="ADAL" clId="{E60D3BFA-441F-4E34-B6B5-4ADD2AE6F845}" dt="2024-04-10T14:16:08.488" v="5028" actId="20577"/>
          <ac:spMkLst>
            <pc:docMk/>
            <pc:sldMk cId="3841215852" sldId="783"/>
            <ac:spMk id="3" creationId="{14CBA8B3-48D4-5754-4072-A524FDEE2647}"/>
          </ac:spMkLst>
        </pc:spChg>
      </pc:sldChg>
      <pc:sldChg chg="addSp delSp modSp add mod modNotesTx">
        <pc:chgData name="Jaclyn Andrews" userId="b19134a4-eaf2-437c-91aa-3a7defc545cd" providerId="ADAL" clId="{E60D3BFA-441F-4E34-B6B5-4ADD2AE6F845}" dt="2024-04-10T16:46:47.116" v="7960" actId="403"/>
        <pc:sldMkLst>
          <pc:docMk/>
          <pc:sldMk cId="2372937210" sldId="784"/>
        </pc:sldMkLst>
        <pc:spChg chg="add del mod">
          <ac:chgData name="Jaclyn Andrews" userId="b19134a4-eaf2-437c-91aa-3a7defc545cd" providerId="ADAL" clId="{E60D3BFA-441F-4E34-B6B5-4ADD2AE6F845}" dt="2024-04-10T14:39:34.369" v="5767" actId="478"/>
          <ac:spMkLst>
            <pc:docMk/>
            <pc:sldMk cId="2372937210" sldId="784"/>
            <ac:spMk id="4" creationId="{494CE318-220A-08B0-DC9B-D227784DA396}"/>
          </ac:spMkLst>
        </pc:spChg>
        <pc:spChg chg="del">
          <ac:chgData name="Jaclyn Andrews" userId="b19134a4-eaf2-437c-91aa-3a7defc545cd" providerId="ADAL" clId="{E60D3BFA-441F-4E34-B6B5-4ADD2AE6F845}" dt="2024-04-10T14:39:32.285" v="5766" actId="478"/>
          <ac:spMkLst>
            <pc:docMk/>
            <pc:sldMk cId="2372937210" sldId="784"/>
            <ac:spMk id="8" creationId="{9EBBCCF7-C364-FE43-4AC7-3623BA7671F6}"/>
          </ac:spMkLst>
        </pc:spChg>
        <pc:spChg chg="mod">
          <ac:chgData name="Jaclyn Andrews" userId="b19134a4-eaf2-437c-91aa-3a7defc545cd" providerId="ADAL" clId="{E60D3BFA-441F-4E34-B6B5-4ADD2AE6F845}" dt="2024-04-10T14:39:39.376" v="5768" actId="1076"/>
          <ac:spMkLst>
            <pc:docMk/>
            <pc:sldMk cId="2372937210" sldId="784"/>
            <ac:spMk id="9" creationId="{A2139654-1781-1736-40E7-5F194B56C1C7}"/>
          </ac:spMkLst>
        </pc:spChg>
        <pc:spChg chg="mod">
          <ac:chgData name="Jaclyn Andrews" userId="b19134a4-eaf2-437c-91aa-3a7defc545cd" providerId="ADAL" clId="{E60D3BFA-441F-4E34-B6B5-4ADD2AE6F845}" dt="2024-04-10T14:39:42.617" v="5769" actId="1076"/>
          <ac:spMkLst>
            <pc:docMk/>
            <pc:sldMk cId="2372937210" sldId="784"/>
            <ac:spMk id="14" creationId="{BDD19EB5-4E91-D6D9-11EF-D96ABFB4C5DE}"/>
          </ac:spMkLst>
        </pc:spChg>
        <pc:spChg chg="mod">
          <ac:chgData name="Jaclyn Andrews" userId="b19134a4-eaf2-437c-91aa-3a7defc545cd" providerId="ADAL" clId="{E60D3BFA-441F-4E34-B6B5-4ADD2AE6F845}" dt="2024-04-10T14:39:46.315" v="5770" actId="1076"/>
          <ac:spMkLst>
            <pc:docMk/>
            <pc:sldMk cId="2372937210" sldId="784"/>
            <ac:spMk id="15" creationId="{AB5FA53A-B6EE-30FD-506A-4C0802F688ED}"/>
          </ac:spMkLst>
        </pc:spChg>
        <pc:spChg chg="mod">
          <ac:chgData name="Jaclyn Andrews" userId="b19134a4-eaf2-437c-91aa-3a7defc545cd" providerId="ADAL" clId="{E60D3BFA-441F-4E34-B6B5-4ADD2AE6F845}" dt="2024-04-10T14:39:50.102" v="5771" actId="1076"/>
          <ac:spMkLst>
            <pc:docMk/>
            <pc:sldMk cId="2372937210" sldId="784"/>
            <ac:spMk id="16" creationId="{25142590-F422-2B6E-02E0-A699F0E5886D}"/>
          </ac:spMkLst>
        </pc:spChg>
        <pc:spChg chg="add mod">
          <ac:chgData name="Jaclyn Andrews" userId="b19134a4-eaf2-437c-91aa-3a7defc545cd" providerId="ADAL" clId="{E60D3BFA-441F-4E34-B6B5-4ADD2AE6F845}" dt="2024-04-10T16:44:29.125" v="7870" actId="403"/>
          <ac:spMkLst>
            <pc:docMk/>
            <pc:sldMk cId="2372937210" sldId="784"/>
            <ac:spMk id="19" creationId="{E0D172B6-0A40-B51B-89A3-D4EA6F3398E7}"/>
          </ac:spMkLst>
        </pc:spChg>
        <pc:spChg chg="add mod">
          <ac:chgData name="Jaclyn Andrews" userId="b19134a4-eaf2-437c-91aa-3a7defc545cd" providerId="ADAL" clId="{E60D3BFA-441F-4E34-B6B5-4ADD2AE6F845}" dt="2024-04-10T16:46:47.116" v="7960" actId="403"/>
          <ac:spMkLst>
            <pc:docMk/>
            <pc:sldMk cId="2372937210" sldId="784"/>
            <ac:spMk id="20" creationId="{15032548-CEF8-B69D-AA9A-AD16ED9BA8E7}"/>
          </ac:spMkLst>
        </pc:spChg>
        <pc:spChg chg="add mod">
          <ac:chgData name="Jaclyn Andrews" userId="b19134a4-eaf2-437c-91aa-3a7defc545cd" providerId="ADAL" clId="{E60D3BFA-441F-4E34-B6B5-4ADD2AE6F845}" dt="2024-04-10T16:46:42.291" v="7959" actId="20577"/>
          <ac:spMkLst>
            <pc:docMk/>
            <pc:sldMk cId="2372937210" sldId="784"/>
            <ac:spMk id="21" creationId="{6EB922CD-AE2C-9A47-40FF-E6368C25F65F}"/>
          </ac:spMkLst>
        </pc:spChg>
        <pc:spChg chg="add mod">
          <ac:chgData name="Jaclyn Andrews" userId="b19134a4-eaf2-437c-91aa-3a7defc545cd" providerId="ADAL" clId="{E60D3BFA-441F-4E34-B6B5-4ADD2AE6F845}" dt="2024-04-10T16:46:23.240" v="7949" actId="20577"/>
          <ac:spMkLst>
            <pc:docMk/>
            <pc:sldMk cId="2372937210" sldId="784"/>
            <ac:spMk id="22" creationId="{D0840F91-B307-E25F-E5C4-C83F407644C1}"/>
          </ac:spMkLst>
        </pc:spChg>
        <pc:grpChg chg="del">
          <ac:chgData name="Jaclyn Andrews" userId="b19134a4-eaf2-437c-91aa-3a7defc545cd" providerId="ADAL" clId="{E60D3BFA-441F-4E34-B6B5-4ADD2AE6F845}" dt="2024-04-10T14:38:56.282" v="5765" actId="478"/>
          <ac:grpSpMkLst>
            <pc:docMk/>
            <pc:sldMk cId="2372937210" sldId="784"/>
            <ac:grpSpMk id="11" creationId="{07BF7CEB-8EF8-8DBB-E7E8-986162FECACC}"/>
          </ac:grpSpMkLst>
        </pc:grpChg>
        <pc:cxnChg chg="mod">
          <ac:chgData name="Jaclyn Andrews" userId="b19134a4-eaf2-437c-91aa-3a7defc545cd" providerId="ADAL" clId="{E60D3BFA-441F-4E34-B6B5-4ADD2AE6F845}" dt="2024-04-10T14:39:54.871" v="5772" actId="14100"/>
          <ac:cxnSpMkLst>
            <pc:docMk/>
            <pc:sldMk cId="2372937210" sldId="784"/>
            <ac:cxnSpMk id="5" creationId="{CBB3ED07-BFA4-459B-EF93-61B1668DC305}"/>
          </ac:cxnSpMkLst>
        </pc:cxnChg>
        <pc:cxnChg chg="mod">
          <ac:chgData name="Jaclyn Andrews" userId="b19134a4-eaf2-437c-91aa-3a7defc545cd" providerId="ADAL" clId="{E60D3BFA-441F-4E34-B6B5-4ADD2AE6F845}" dt="2024-04-10T14:40:00.624" v="5774" actId="14100"/>
          <ac:cxnSpMkLst>
            <pc:docMk/>
            <pc:sldMk cId="2372937210" sldId="784"/>
            <ac:cxnSpMk id="7" creationId="{E6A8E01A-DE7E-2C05-4990-2342A08A3FB6}"/>
          </ac:cxnSpMkLst>
        </pc:cxnChg>
      </pc:sldChg>
      <pc:sldChg chg="addSp modSp add mod modAnim modNotesTx">
        <pc:chgData name="Jaclyn Andrews" userId="b19134a4-eaf2-437c-91aa-3a7defc545cd" providerId="ADAL" clId="{E60D3BFA-441F-4E34-B6B5-4ADD2AE6F845}" dt="2024-04-10T15:13:57.462" v="7659" actId="20577"/>
        <pc:sldMkLst>
          <pc:docMk/>
          <pc:sldMk cId="1720468324" sldId="785"/>
        </pc:sldMkLst>
        <pc:spChg chg="mod">
          <ac:chgData name="Jaclyn Andrews" userId="b19134a4-eaf2-437c-91aa-3a7defc545cd" providerId="ADAL" clId="{E60D3BFA-441F-4E34-B6B5-4ADD2AE6F845}" dt="2024-04-10T15:09:53.244" v="7403" actId="255"/>
          <ac:spMkLst>
            <pc:docMk/>
            <pc:sldMk cId="1720468324" sldId="785"/>
            <ac:spMk id="3" creationId="{8EB5B9A9-4A91-1FD3-CFEA-BF4051C6BB5C}"/>
          </ac:spMkLst>
        </pc:spChg>
        <pc:spChg chg="add mod">
          <ac:chgData name="Jaclyn Andrews" userId="b19134a4-eaf2-437c-91aa-3a7defc545cd" providerId="ADAL" clId="{E60D3BFA-441F-4E34-B6B5-4ADD2AE6F845}" dt="2024-04-10T15:13:57.462" v="7659" actId="20577"/>
          <ac:spMkLst>
            <pc:docMk/>
            <pc:sldMk cId="1720468324" sldId="785"/>
            <ac:spMk id="4" creationId="{E5460F7A-C753-B183-7899-1CC9AF9530FF}"/>
          </ac:spMkLst>
        </pc:spChg>
        <pc:spChg chg="mod">
          <ac:chgData name="Jaclyn Andrews" userId="b19134a4-eaf2-437c-91aa-3a7defc545cd" providerId="ADAL" clId="{E60D3BFA-441F-4E34-B6B5-4ADD2AE6F845}" dt="2024-04-10T15:12:02.953" v="7515" actId="1076"/>
          <ac:spMkLst>
            <pc:docMk/>
            <pc:sldMk cId="1720468324" sldId="785"/>
            <ac:spMk id="5" creationId="{45ED5A02-98D8-1482-0F0B-46712C84E64D}"/>
          </ac:spMkLst>
        </pc:spChg>
        <pc:spChg chg="mod">
          <ac:chgData name="Jaclyn Andrews" userId="b19134a4-eaf2-437c-91aa-3a7defc545cd" providerId="ADAL" clId="{E60D3BFA-441F-4E34-B6B5-4ADD2AE6F845}" dt="2024-04-10T15:13:03.578" v="7546" actId="1076"/>
          <ac:spMkLst>
            <pc:docMk/>
            <pc:sldMk cId="1720468324" sldId="785"/>
            <ac:spMk id="6" creationId="{76EB04AA-0A61-3C96-1D15-0AC8B01AD01A}"/>
          </ac:spMkLst>
        </pc:spChg>
        <pc:graphicFrameChg chg="mod modGraphic">
          <ac:chgData name="Jaclyn Andrews" userId="b19134a4-eaf2-437c-91aa-3a7defc545cd" providerId="ADAL" clId="{E60D3BFA-441F-4E34-B6B5-4ADD2AE6F845}" dt="2024-04-10T15:02:35.765" v="7117"/>
          <ac:graphicFrameMkLst>
            <pc:docMk/>
            <pc:sldMk cId="1720468324" sldId="785"/>
            <ac:graphicFrameMk id="2" creationId="{D4456A85-EF88-188C-DFB5-B8FA5DEC1F47}"/>
          </ac:graphicFrameMkLst>
        </pc:graphicFrameChg>
      </pc:sldChg>
      <pc:sldChg chg="add modNotesTx">
        <pc:chgData name="Jaclyn Andrews" userId="b19134a4-eaf2-437c-91aa-3a7defc545cd" providerId="ADAL" clId="{E60D3BFA-441F-4E34-B6B5-4ADD2AE6F845}" dt="2024-04-10T16:52:47.630" v="8013"/>
        <pc:sldMkLst>
          <pc:docMk/>
          <pc:sldMk cId="2132515426" sldId="786"/>
        </pc:sldMkLst>
      </pc:sldChg>
    </pc:docChg>
  </pc:docChgLst>
  <pc:docChgLst>
    <pc:chgData name="Liz Sommerville" userId="S::elizabeth.sommerville@educationscotland.gov.scot::2f7e0dbb-a0ac-4dfe-a131-6a892135118a" providerId="AD" clId="Web-{E4148DA9-7F7B-5490-9B71-EEFF098F8B8B}"/>
    <pc:docChg chg="modSld">
      <pc:chgData name="Liz Sommerville" userId="S::elizabeth.sommerville@educationscotland.gov.scot::2f7e0dbb-a0ac-4dfe-a131-6a892135118a" providerId="AD" clId="Web-{E4148DA9-7F7B-5490-9B71-EEFF098F8B8B}" dt="2024-04-16T16:31:39.082" v="1771"/>
      <pc:docMkLst>
        <pc:docMk/>
      </pc:docMkLst>
      <pc:sldChg chg="modSp">
        <pc:chgData name="Liz Sommerville" userId="S::elizabeth.sommerville@educationscotland.gov.scot::2f7e0dbb-a0ac-4dfe-a131-6a892135118a" providerId="AD" clId="Web-{E4148DA9-7F7B-5490-9B71-EEFF098F8B8B}" dt="2024-04-16T16:30:15.409" v="1767"/>
        <pc:sldMkLst>
          <pc:docMk/>
          <pc:sldMk cId="1600699566" sldId="256"/>
        </pc:sldMkLst>
        <pc:spChg chg="mod">
          <ac:chgData name="Liz Sommerville" userId="S::elizabeth.sommerville@educationscotland.gov.scot::2f7e0dbb-a0ac-4dfe-a131-6a892135118a" providerId="AD" clId="Web-{E4148DA9-7F7B-5490-9B71-EEFF098F8B8B}" dt="2024-04-16T16:30:15.409" v="1767"/>
          <ac:spMkLst>
            <pc:docMk/>
            <pc:sldMk cId="1600699566" sldId="256"/>
            <ac:spMk id="5" creationId="{058D1B16-192D-1D1C-E8F1-2CB90B9ED7D6}"/>
          </ac:spMkLst>
        </pc:spChg>
      </pc:sldChg>
      <pc:sldChg chg="modSp">
        <pc:chgData name="Liz Sommerville" userId="S::elizabeth.sommerville@educationscotland.gov.scot::2f7e0dbb-a0ac-4dfe-a131-6a892135118a" providerId="AD" clId="Web-{E4148DA9-7F7B-5490-9B71-EEFF098F8B8B}" dt="2024-04-16T16:31:39.082" v="1771"/>
        <pc:sldMkLst>
          <pc:docMk/>
          <pc:sldMk cId="1636906469" sldId="257"/>
        </pc:sldMkLst>
        <pc:spChg chg="mod ord">
          <ac:chgData name="Liz Sommerville" userId="S::elizabeth.sommerville@educationscotland.gov.scot::2f7e0dbb-a0ac-4dfe-a131-6a892135118a" providerId="AD" clId="Web-{E4148DA9-7F7B-5490-9B71-EEFF098F8B8B}" dt="2024-04-16T16:31:39.082" v="1771"/>
          <ac:spMkLst>
            <pc:docMk/>
            <pc:sldMk cId="1636906469" sldId="257"/>
            <ac:spMk id="5" creationId="{6389AF2F-7E10-780E-C975-4236521FC0C1}"/>
          </ac:spMkLst>
        </pc:spChg>
      </pc:sldChg>
      <pc:sldChg chg="modSp">
        <pc:chgData name="Liz Sommerville" userId="S::elizabeth.sommerville@educationscotland.gov.scot::2f7e0dbb-a0ac-4dfe-a131-6a892135118a" providerId="AD" clId="Web-{E4148DA9-7F7B-5490-9B71-EEFF098F8B8B}" dt="2024-04-16T16:31:03.238" v="1769"/>
        <pc:sldMkLst>
          <pc:docMk/>
          <pc:sldMk cId="3880818203" sldId="260"/>
        </pc:sldMkLst>
        <pc:spChg chg="ord">
          <ac:chgData name="Liz Sommerville" userId="S::elizabeth.sommerville@educationscotland.gov.scot::2f7e0dbb-a0ac-4dfe-a131-6a892135118a" providerId="AD" clId="Web-{E4148DA9-7F7B-5490-9B71-EEFF098F8B8B}" dt="2024-04-16T16:30:52.144" v="1768"/>
          <ac:spMkLst>
            <pc:docMk/>
            <pc:sldMk cId="3880818203" sldId="260"/>
            <ac:spMk id="2" creationId="{1E21D18D-309F-EAD5-BDD2-CAD999D37DBC}"/>
          </ac:spMkLst>
        </pc:spChg>
        <pc:picChg chg="ord">
          <ac:chgData name="Liz Sommerville" userId="S::elizabeth.sommerville@educationscotland.gov.scot::2f7e0dbb-a0ac-4dfe-a131-6a892135118a" providerId="AD" clId="Web-{E4148DA9-7F7B-5490-9B71-EEFF098F8B8B}" dt="2024-04-16T16:31:03.238" v="1769"/>
          <ac:picMkLst>
            <pc:docMk/>
            <pc:sldMk cId="3880818203" sldId="260"/>
            <ac:picMk id="6" creationId="{7937FBB3-59B3-8D12-C9F8-F050E6B12F5C}"/>
          </ac:picMkLst>
        </pc:picChg>
      </pc:sldChg>
      <pc:sldChg chg="addSp delSp modSp addCm">
        <pc:chgData name="Liz Sommerville" userId="S::elizabeth.sommerville@educationscotland.gov.scot::2f7e0dbb-a0ac-4dfe-a131-6a892135118a" providerId="AD" clId="Web-{E4148DA9-7F7B-5490-9B71-EEFF098F8B8B}" dt="2024-04-16T16:13:11.729" v="1692"/>
        <pc:sldMkLst>
          <pc:docMk/>
          <pc:sldMk cId="420632928" sldId="270"/>
        </pc:sldMkLst>
        <pc:graphicFrameChg chg="add mod modGraphic">
          <ac:chgData name="Liz Sommerville" userId="S::elizabeth.sommerville@educationscotland.gov.scot::2f7e0dbb-a0ac-4dfe-a131-6a892135118a" providerId="AD" clId="Web-{E4148DA9-7F7B-5490-9B71-EEFF098F8B8B}" dt="2024-04-16T16:05:31.390" v="1662"/>
          <ac:graphicFrameMkLst>
            <pc:docMk/>
            <pc:sldMk cId="420632928" sldId="270"/>
            <ac:graphicFrameMk id="2" creationId="{7AF049B1-5B1F-4300-D394-EFD1D0053896}"/>
          </ac:graphicFrameMkLst>
        </pc:graphicFrameChg>
        <pc:picChg chg="del mod">
          <ac:chgData name="Liz Sommerville" userId="S::elizabeth.sommerville@educationscotland.gov.scot::2f7e0dbb-a0ac-4dfe-a131-6a892135118a" providerId="AD" clId="Web-{E4148DA9-7F7B-5490-9B71-EEFF098F8B8B}" dt="2024-04-16T15:59:23.929" v="1616"/>
          <ac:picMkLst>
            <pc:docMk/>
            <pc:sldMk cId="420632928" sldId="270"/>
            <ac:picMk id="11" creationId="{B0666BBD-086E-561A-972D-996CBBE15E6E}"/>
          </ac:picMkLst>
        </pc:picChg>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E4148DA9-7F7B-5490-9B71-EEFF098F8B8B}" dt="2024-04-16T16:13:11.729" v="1692"/>
              <pc2:cmMkLst xmlns:pc2="http://schemas.microsoft.com/office/powerpoint/2019/9/main/command">
                <pc:docMk/>
                <pc:sldMk cId="420632928" sldId="270"/>
                <pc2:cmMk id="{DBCE4669-7020-4A63-971B-D6DBE2ACC589}"/>
              </pc2:cmMkLst>
            </pc226:cmChg>
          </p:ext>
        </pc:extLst>
      </pc:sldChg>
      <pc:sldChg chg="addSp delSp modSp addCm">
        <pc:chgData name="Liz Sommerville" userId="S::elizabeth.sommerville@educationscotland.gov.scot::2f7e0dbb-a0ac-4dfe-a131-6a892135118a" providerId="AD" clId="Web-{E4148DA9-7F7B-5490-9B71-EEFF098F8B8B}" dt="2024-04-16T16:14:50.794" v="1694"/>
        <pc:sldMkLst>
          <pc:docMk/>
          <pc:sldMk cId="3087471550" sldId="272"/>
        </pc:sldMkLst>
        <pc:spChg chg="add del">
          <ac:chgData name="Liz Sommerville" userId="S::elizabeth.sommerville@educationscotland.gov.scot::2f7e0dbb-a0ac-4dfe-a131-6a892135118a" providerId="AD" clId="Web-{E4148DA9-7F7B-5490-9B71-EEFF098F8B8B}" dt="2024-04-16T16:06:06.344" v="1664"/>
          <ac:spMkLst>
            <pc:docMk/>
            <pc:sldMk cId="3087471550" sldId="272"/>
            <ac:spMk id="50" creationId="{ED068FD4-9827-7119-1BDE-AF3AEAFD65A3}"/>
          </ac:spMkLst>
        </pc:spChg>
        <pc:graphicFrameChg chg="modGraphic">
          <ac:chgData name="Liz Sommerville" userId="S::elizabeth.sommerville@educationscotland.gov.scot::2f7e0dbb-a0ac-4dfe-a131-6a892135118a" providerId="AD" clId="Web-{E4148DA9-7F7B-5490-9B71-EEFF098F8B8B}" dt="2024-04-16T16:06:31.345" v="1666"/>
          <ac:graphicFrameMkLst>
            <pc:docMk/>
            <pc:sldMk cId="3087471550" sldId="272"/>
            <ac:graphicFrameMk id="6" creationId="{857CC80E-30C3-74F9-2955-C4DCC7432BEA}"/>
          </ac:graphicFrameMkLst>
        </pc:graphicFrameChg>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E4148DA9-7F7B-5490-9B71-EEFF098F8B8B}" dt="2024-04-16T16:14:50.794" v="1694"/>
              <pc2:cmMkLst xmlns:pc2="http://schemas.microsoft.com/office/powerpoint/2019/9/main/command">
                <pc:docMk/>
                <pc:sldMk cId="3087471550" sldId="272"/>
                <pc2:cmMk id="{DF1CDB58-EE8D-4D61-A114-D61038A60F0B}"/>
              </pc2:cmMkLst>
            </pc226:cmChg>
          </p:ext>
        </pc:extLst>
      </pc:sldChg>
      <pc:sldChg chg="modSp">
        <pc:chgData name="Liz Sommerville" userId="S::elizabeth.sommerville@educationscotland.gov.scot::2f7e0dbb-a0ac-4dfe-a131-6a892135118a" providerId="AD" clId="Web-{E4148DA9-7F7B-5490-9B71-EEFF098F8B8B}" dt="2024-04-16T16:19:02.893" v="1724" actId="1076"/>
        <pc:sldMkLst>
          <pc:docMk/>
          <pc:sldMk cId="3839985398" sldId="280"/>
        </pc:sldMkLst>
        <pc:picChg chg="mod">
          <ac:chgData name="Liz Sommerville" userId="S::elizabeth.sommerville@educationscotland.gov.scot::2f7e0dbb-a0ac-4dfe-a131-6a892135118a" providerId="AD" clId="Web-{E4148DA9-7F7B-5490-9B71-EEFF098F8B8B}" dt="2024-04-16T16:19:02.893" v="1724" actId="1076"/>
          <ac:picMkLst>
            <pc:docMk/>
            <pc:sldMk cId="3839985398" sldId="280"/>
            <ac:picMk id="7" creationId="{16DC44C2-27A9-5DE7-8D93-177BEF948F80}"/>
          </ac:picMkLst>
        </pc:picChg>
      </pc:sldChg>
      <pc:sldChg chg="modSp">
        <pc:chgData name="Liz Sommerville" userId="S::elizabeth.sommerville@educationscotland.gov.scot::2f7e0dbb-a0ac-4dfe-a131-6a892135118a" providerId="AD" clId="Web-{E4148DA9-7F7B-5490-9B71-EEFF098F8B8B}" dt="2024-04-16T16:29:59.486" v="1766"/>
        <pc:sldMkLst>
          <pc:docMk/>
          <pc:sldMk cId="4280439262" sldId="302"/>
        </pc:sldMkLst>
        <pc:spChg chg="mod">
          <ac:chgData name="Liz Sommerville" userId="S::elizabeth.sommerville@educationscotland.gov.scot::2f7e0dbb-a0ac-4dfe-a131-6a892135118a" providerId="AD" clId="Web-{E4148DA9-7F7B-5490-9B71-EEFF098F8B8B}" dt="2024-04-16T16:29:59.486" v="1766"/>
          <ac:spMkLst>
            <pc:docMk/>
            <pc:sldMk cId="4280439262" sldId="302"/>
            <ac:spMk id="4" creationId="{0CA04433-D0EA-B95E-2289-F04AAFD919EB}"/>
          </ac:spMkLst>
        </pc:spChg>
      </pc:sldChg>
      <pc:sldChg chg="delSp modSp addCm">
        <pc:chgData name="Liz Sommerville" userId="S::elizabeth.sommerville@educationscotland.gov.scot::2f7e0dbb-a0ac-4dfe-a131-6a892135118a" providerId="AD" clId="Web-{E4148DA9-7F7B-5490-9B71-EEFF098F8B8B}" dt="2024-04-16T16:16:53.703" v="1713"/>
        <pc:sldMkLst>
          <pc:docMk/>
          <pc:sldMk cId="2466022054" sldId="777"/>
        </pc:sldMkLst>
        <pc:spChg chg="del">
          <ac:chgData name="Liz Sommerville" userId="S::elizabeth.sommerville@educationscotland.gov.scot::2f7e0dbb-a0ac-4dfe-a131-6a892135118a" providerId="AD" clId="Web-{E4148DA9-7F7B-5490-9B71-EEFF098F8B8B}" dt="2024-04-16T16:16:44.062" v="1711"/>
          <ac:spMkLst>
            <pc:docMk/>
            <pc:sldMk cId="2466022054" sldId="777"/>
            <ac:spMk id="4" creationId="{72812F19-38DE-4F8C-95D6-E630A3419642}"/>
          </ac:spMkLst>
        </pc:spChg>
        <pc:spChg chg="del mod">
          <ac:chgData name="Liz Sommerville" userId="S::elizabeth.sommerville@educationscotland.gov.scot::2f7e0dbb-a0ac-4dfe-a131-6a892135118a" providerId="AD" clId="Web-{E4148DA9-7F7B-5490-9B71-EEFF098F8B8B}" dt="2024-04-16T16:16:53.703" v="1713"/>
          <ac:spMkLst>
            <pc:docMk/>
            <pc:sldMk cId="2466022054" sldId="777"/>
            <ac:spMk id="14" creationId="{26E6B882-04BC-BE0E-F718-E4FFC53D983A}"/>
          </ac:spMkLst>
        </pc:spChg>
        <pc:graphicFrameChg chg="mod modGraphic">
          <ac:chgData name="Liz Sommerville" userId="S::elizabeth.sommerville@educationscotland.gov.scot::2f7e0dbb-a0ac-4dfe-a131-6a892135118a" providerId="AD" clId="Web-{E4148DA9-7F7B-5490-9B71-EEFF098F8B8B}" dt="2024-04-16T16:16:29.718" v="1709" actId="1076"/>
          <ac:graphicFrameMkLst>
            <pc:docMk/>
            <pc:sldMk cId="2466022054" sldId="777"/>
            <ac:graphicFrameMk id="10" creationId="{6A70BA95-8E1F-A0C4-8259-F8EDBA392BE2}"/>
          </ac:graphicFrameMkLst>
        </pc:graphicFrameChg>
        <pc:picChg chg="del">
          <ac:chgData name="Liz Sommerville" userId="S::elizabeth.sommerville@educationscotland.gov.scot::2f7e0dbb-a0ac-4dfe-a131-6a892135118a" providerId="AD" clId="Web-{E4148DA9-7F7B-5490-9B71-EEFF098F8B8B}" dt="2024-04-16T16:16:43.265" v="1710"/>
          <ac:picMkLst>
            <pc:docMk/>
            <pc:sldMk cId="2466022054" sldId="777"/>
            <ac:picMk id="6" creationId="{00000000-0000-0000-0000-000000000000}"/>
          </ac:picMkLst>
        </pc:picChg>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E4148DA9-7F7B-5490-9B71-EEFF098F8B8B}" dt="2024-04-16T16:13:59.621" v="1693"/>
              <pc2:cmMkLst xmlns:pc2="http://schemas.microsoft.com/office/powerpoint/2019/9/main/command">
                <pc:docMk/>
                <pc:sldMk cId="2466022054" sldId="777"/>
                <pc2:cmMk id="{2F3EF6A6-DB0E-40C8-A77A-129B8C75CAED}"/>
              </pc2:cmMkLst>
            </pc226:cmChg>
          </p:ext>
        </pc:extLst>
      </pc:sldChg>
      <pc:sldChg chg="delSp modSp">
        <pc:chgData name="Liz Sommerville" userId="S::elizabeth.sommerville@educationscotland.gov.scot::2f7e0dbb-a0ac-4dfe-a131-6a892135118a" providerId="AD" clId="Web-{E4148DA9-7F7B-5490-9B71-EEFF098F8B8B}" dt="2024-04-16T16:17:02.203" v="1714"/>
        <pc:sldMkLst>
          <pc:docMk/>
          <pc:sldMk cId="1298480599" sldId="778"/>
        </pc:sldMkLst>
        <pc:spChg chg="del">
          <ac:chgData name="Liz Sommerville" userId="S::elizabeth.sommerville@educationscotland.gov.scot::2f7e0dbb-a0ac-4dfe-a131-6a892135118a" providerId="AD" clId="Web-{E4148DA9-7F7B-5490-9B71-EEFF098F8B8B}" dt="2024-04-16T16:17:02.203" v="1714"/>
          <ac:spMkLst>
            <pc:docMk/>
            <pc:sldMk cId="1298480599" sldId="778"/>
            <ac:spMk id="4" creationId="{72812F19-38DE-4F8C-95D6-E630A3419642}"/>
          </ac:spMkLst>
        </pc:spChg>
        <pc:graphicFrameChg chg="mod modGraphic">
          <ac:chgData name="Liz Sommerville" userId="S::elizabeth.sommerville@educationscotland.gov.scot::2f7e0dbb-a0ac-4dfe-a131-6a892135118a" providerId="AD" clId="Web-{E4148DA9-7F7B-5490-9B71-EEFF098F8B8B}" dt="2024-04-16T16:12:36.884" v="1687" actId="20577"/>
          <ac:graphicFrameMkLst>
            <pc:docMk/>
            <pc:sldMk cId="1298480599" sldId="778"/>
            <ac:graphicFrameMk id="10" creationId="{611A753B-6912-6DBD-7043-9EC77D41C6EC}"/>
          </ac:graphicFrameMkLst>
        </pc:graphicFrameChg>
      </pc:sldChg>
      <pc:sldChg chg="delSp modSp">
        <pc:chgData name="Liz Sommerville" userId="S::elizabeth.sommerville@educationscotland.gov.scot::2f7e0dbb-a0ac-4dfe-a131-6a892135118a" providerId="AD" clId="Web-{E4148DA9-7F7B-5490-9B71-EEFF098F8B8B}" dt="2024-04-16T16:28:18.562" v="1765"/>
        <pc:sldMkLst>
          <pc:docMk/>
          <pc:sldMk cId="1957564007" sldId="779"/>
        </pc:sldMkLst>
        <pc:spChg chg="del">
          <ac:chgData name="Liz Sommerville" userId="S::elizabeth.sommerville@educationscotland.gov.scot::2f7e0dbb-a0ac-4dfe-a131-6a892135118a" providerId="AD" clId="Web-{E4148DA9-7F7B-5490-9B71-EEFF098F8B8B}" dt="2024-04-16T16:17:20.891" v="1718"/>
          <ac:spMkLst>
            <pc:docMk/>
            <pc:sldMk cId="1957564007" sldId="779"/>
            <ac:spMk id="4" creationId="{72812F19-38DE-4F8C-95D6-E630A3419642}"/>
          </ac:spMkLst>
        </pc:spChg>
        <pc:spChg chg="del">
          <ac:chgData name="Liz Sommerville" userId="S::elizabeth.sommerville@educationscotland.gov.scot::2f7e0dbb-a0ac-4dfe-a131-6a892135118a" providerId="AD" clId="Web-{E4148DA9-7F7B-5490-9B71-EEFF098F8B8B}" dt="2024-04-16T16:17:16.578" v="1717"/>
          <ac:spMkLst>
            <pc:docMk/>
            <pc:sldMk cId="1957564007" sldId="779"/>
            <ac:spMk id="7" creationId="{76E0AEF9-2EF7-4E5D-973B-B9E98FD32F85}"/>
          </ac:spMkLst>
        </pc:spChg>
        <pc:spChg chg="ord">
          <ac:chgData name="Liz Sommerville" userId="S::elizabeth.sommerville@educationscotland.gov.scot::2f7e0dbb-a0ac-4dfe-a131-6a892135118a" providerId="AD" clId="Web-{E4148DA9-7F7B-5490-9B71-EEFF098F8B8B}" dt="2024-04-16T16:28:18.562" v="1765"/>
          <ac:spMkLst>
            <pc:docMk/>
            <pc:sldMk cId="1957564007" sldId="779"/>
            <ac:spMk id="8" creationId="{60F5B7A7-F8A3-1C11-12A3-CD04725AD551}"/>
          </ac:spMkLst>
        </pc:spChg>
        <pc:spChg chg="ord">
          <ac:chgData name="Liz Sommerville" userId="S::elizabeth.sommerville@educationscotland.gov.scot::2f7e0dbb-a0ac-4dfe-a131-6a892135118a" providerId="AD" clId="Web-{E4148DA9-7F7B-5490-9B71-EEFF098F8B8B}" dt="2024-04-16T16:28:16.812" v="1764"/>
          <ac:spMkLst>
            <pc:docMk/>
            <pc:sldMk cId="1957564007" sldId="779"/>
            <ac:spMk id="9" creationId="{00000000-0000-0000-0000-000000000000}"/>
          </ac:spMkLst>
        </pc:spChg>
        <pc:spChg chg="del">
          <ac:chgData name="Liz Sommerville" userId="S::elizabeth.sommerville@educationscotland.gov.scot::2f7e0dbb-a0ac-4dfe-a131-6a892135118a" providerId="AD" clId="Web-{E4148DA9-7F7B-5490-9B71-EEFF098F8B8B}" dt="2024-04-16T16:17:28.594" v="1719"/>
          <ac:spMkLst>
            <pc:docMk/>
            <pc:sldMk cId="1957564007" sldId="779"/>
            <ac:spMk id="11" creationId="{26E6B882-04BC-BE0E-F718-E4FFC53D983A}"/>
          </ac:spMkLst>
        </pc:spChg>
        <pc:graphicFrameChg chg="modGraphic">
          <ac:chgData name="Liz Sommerville" userId="S::elizabeth.sommerville@educationscotland.gov.scot::2f7e0dbb-a0ac-4dfe-a131-6a892135118a" providerId="AD" clId="Web-{E4148DA9-7F7B-5490-9B71-EEFF098F8B8B}" dt="2024-04-16T16:12:44.634" v="1689" actId="20577"/>
          <ac:graphicFrameMkLst>
            <pc:docMk/>
            <pc:sldMk cId="1957564007" sldId="779"/>
            <ac:graphicFrameMk id="5" creationId="{C15E9539-7F63-9B16-C1C8-6B17C2E35602}"/>
          </ac:graphicFrameMkLst>
        </pc:graphicFrameChg>
        <pc:picChg chg="del mod">
          <ac:chgData name="Liz Sommerville" userId="S::elizabeth.sommerville@educationscotland.gov.scot::2f7e0dbb-a0ac-4dfe-a131-6a892135118a" providerId="AD" clId="Web-{E4148DA9-7F7B-5490-9B71-EEFF098F8B8B}" dt="2024-04-16T16:17:13.891" v="1716"/>
          <ac:picMkLst>
            <pc:docMk/>
            <pc:sldMk cId="1957564007" sldId="779"/>
            <ac:picMk id="6" creationId="{00000000-0000-0000-0000-000000000000}"/>
          </ac:picMkLst>
        </pc:picChg>
      </pc:sldChg>
      <pc:sldChg chg="delSp modSp">
        <pc:chgData name="Liz Sommerville" userId="S::elizabeth.sommerville@educationscotland.gov.scot::2f7e0dbb-a0ac-4dfe-a131-6a892135118a" providerId="AD" clId="Web-{E4148DA9-7F7B-5490-9B71-EEFF098F8B8B}" dt="2024-04-16T16:18:20.236" v="1721"/>
        <pc:sldMkLst>
          <pc:docMk/>
          <pc:sldMk cId="278130155" sldId="780"/>
        </pc:sldMkLst>
        <pc:spChg chg="del">
          <ac:chgData name="Liz Sommerville" userId="S::elizabeth.sommerville@educationscotland.gov.scot::2f7e0dbb-a0ac-4dfe-a131-6a892135118a" providerId="AD" clId="Web-{E4148DA9-7F7B-5490-9B71-EEFF098F8B8B}" dt="2024-04-16T16:18:20.236" v="1721"/>
          <ac:spMkLst>
            <pc:docMk/>
            <pc:sldMk cId="278130155" sldId="780"/>
            <ac:spMk id="14" creationId="{E44C27AB-37EC-0926-8FE6-89415093B81A}"/>
          </ac:spMkLst>
        </pc:spChg>
        <pc:graphicFrameChg chg="modGraphic">
          <ac:chgData name="Liz Sommerville" userId="S::elizabeth.sommerville@educationscotland.gov.scot::2f7e0dbb-a0ac-4dfe-a131-6a892135118a" providerId="AD" clId="Web-{E4148DA9-7F7B-5490-9B71-EEFF098F8B8B}" dt="2024-04-16T16:12:54.994" v="1691" actId="20577"/>
          <ac:graphicFrameMkLst>
            <pc:docMk/>
            <pc:sldMk cId="278130155" sldId="780"/>
            <ac:graphicFrameMk id="8" creationId="{75DF91C1-09DA-765E-651D-06852E1042EA}"/>
          </ac:graphicFrameMkLst>
        </pc:graphicFrameChg>
        <pc:picChg chg="del">
          <ac:chgData name="Liz Sommerville" userId="S::elizabeth.sommerville@educationscotland.gov.scot::2f7e0dbb-a0ac-4dfe-a131-6a892135118a" providerId="AD" clId="Web-{E4148DA9-7F7B-5490-9B71-EEFF098F8B8B}" dt="2024-04-16T16:17:31.844" v="1720"/>
          <ac:picMkLst>
            <pc:docMk/>
            <pc:sldMk cId="278130155" sldId="780"/>
            <ac:picMk id="6" creationId="{00000000-0000-0000-0000-000000000000}"/>
          </ac:picMkLst>
        </pc:picChg>
      </pc:sldChg>
      <pc:sldChg chg="addSp delSp modSp">
        <pc:chgData name="Liz Sommerville" userId="S::elizabeth.sommerville@educationscotland.gov.scot::2f7e0dbb-a0ac-4dfe-a131-6a892135118a" providerId="AD" clId="Web-{E4148DA9-7F7B-5490-9B71-EEFF098F8B8B}" dt="2024-04-16T16:15:13.075" v="1699" actId="1076"/>
        <pc:sldMkLst>
          <pc:docMk/>
          <pc:sldMk cId="2756702472" sldId="781"/>
        </pc:sldMkLst>
        <pc:graphicFrameChg chg="del">
          <ac:chgData name="Liz Sommerville" userId="S::elizabeth.sommerville@educationscotland.gov.scot::2f7e0dbb-a0ac-4dfe-a131-6a892135118a" providerId="AD" clId="Web-{E4148DA9-7F7B-5490-9B71-EEFF098F8B8B}" dt="2024-04-16T16:15:04.075" v="1695"/>
          <ac:graphicFrameMkLst>
            <pc:docMk/>
            <pc:sldMk cId="2756702472" sldId="781"/>
            <ac:graphicFrameMk id="6" creationId="{BA3F9DF3-F43F-32D5-AFC3-8FC601E5B8B7}"/>
          </ac:graphicFrameMkLst>
        </pc:graphicFrameChg>
        <pc:graphicFrameChg chg="add mod">
          <ac:chgData name="Liz Sommerville" userId="S::elizabeth.sommerville@educationscotland.gov.scot::2f7e0dbb-a0ac-4dfe-a131-6a892135118a" providerId="AD" clId="Web-{E4148DA9-7F7B-5490-9B71-EEFF098F8B8B}" dt="2024-04-16T16:15:13.075" v="1699" actId="1076"/>
          <ac:graphicFrameMkLst>
            <pc:docMk/>
            <pc:sldMk cId="2756702472" sldId="781"/>
            <ac:graphicFrameMk id="17" creationId="{51C8C62F-EB58-4DA1-8EF9-B59441BBD59B}"/>
          </ac:graphicFrameMkLst>
        </pc:graphicFrameChg>
      </pc:sldChg>
      <pc:sldChg chg="modSp">
        <pc:chgData name="Liz Sommerville" userId="S::elizabeth.sommerville@educationscotland.gov.scot::2f7e0dbb-a0ac-4dfe-a131-6a892135118a" providerId="AD" clId="Web-{E4148DA9-7F7B-5490-9B71-EEFF098F8B8B}" dt="2024-04-16T16:15:36.935" v="1702"/>
        <pc:sldMkLst>
          <pc:docMk/>
          <pc:sldMk cId="270486826" sldId="782"/>
        </pc:sldMkLst>
        <pc:graphicFrameChg chg="mod modGraphic">
          <ac:chgData name="Liz Sommerville" userId="S::elizabeth.sommerville@educationscotland.gov.scot::2f7e0dbb-a0ac-4dfe-a131-6a892135118a" providerId="AD" clId="Web-{E4148DA9-7F7B-5490-9B71-EEFF098F8B8B}" dt="2024-04-16T16:15:36.935" v="1702"/>
          <ac:graphicFrameMkLst>
            <pc:docMk/>
            <pc:sldMk cId="270486826" sldId="782"/>
            <ac:graphicFrameMk id="3" creationId="{56178AB3-D8C7-4BA4-BAE7-ABEFFCAB44BB}"/>
          </ac:graphicFrameMkLst>
        </pc:graphicFrameChg>
      </pc:sldChg>
      <pc:sldChg chg="addSp delSp modSp addCm">
        <pc:chgData name="Liz Sommerville" userId="S::elizabeth.sommerville@educationscotland.gov.scot::2f7e0dbb-a0ac-4dfe-a131-6a892135118a" providerId="AD" clId="Web-{E4148DA9-7F7B-5490-9B71-EEFF098F8B8B}" dt="2024-04-16T16:24:51.135" v="1752"/>
        <pc:sldMkLst>
          <pc:docMk/>
          <pc:sldMk cId="2770704500" sldId="783"/>
        </pc:sldMkLst>
        <pc:spChg chg="del">
          <ac:chgData name="Liz Sommerville" userId="S::elizabeth.sommerville@educationscotland.gov.scot::2f7e0dbb-a0ac-4dfe-a131-6a892135118a" providerId="AD" clId="Web-{E4148DA9-7F7B-5490-9B71-EEFF098F8B8B}" dt="2024-04-16T16:23:17.149" v="1744"/>
          <ac:spMkLst>
            <pc:docMk/>
            <pc:sldMk cId="2770704500" sldId="783"/>
            <ac:spMk id="2" creationId="{86EBA2BA-8DB2-8E75-5C64-4487D0736164}"/>
          </ac:spMkLst>
        </pc:spChg>
        <pc:grpChg chg="add mod">
          <ac:chgData name="Liz Sommerville" userId="S::elizabeth.sommerville@educationscotland.gov.scot::2f7e0dbb-a0ac-4dfe-a131-6a892135118a" providerId="AD" clId="Web-{E4148DA9-7F7B-5490-9B71-EEFF098F8B8B}" dt="2024-04-16T16:24:51.135" v="1752"/>
          <ac:grpSpMkLst>
            <pc:docMk/>
            <pc:sldMk cId="2770704500" sldId="783"/>
            <ac:grpSpMk id="3" creationId="{C0E83ECA-8B2C-029F-4392-D140CCBC124D}"/>
          </ac:grpSpMkLst>
        </pc:grpChg>
        <pc:cxnChg chg="mod">
          <ac:chgData name="Liz Sommerville" userId="S::elizabeth.sommerville@educationscotland.gov.scot::2f7e0dbb-a0ac-4dfe-a131-6a892135118a" providerId="AD" clId="Web-{E4148DA9-7F7B-5490-9B71-EEFF098F8B8B}" dt="2024-04-16T16:19:57.801" v="1725"/>
          <ac:cxnSpMkLst>
            <pc:docMk/>
            <pc:sldMk cId="2770704500" sldId="783"/>
            <ac:cxnSpMk id="5" creationId="{812BEC61-BF79-C39C-E5D3-5E2BD8CF1ED7}"/>
          </ac:cxnSpMkLst>
        </pc:cxnChg>
        <pc:cxnChg chg="mod">
          <ac:chgData name="Liz Sommerville" userId="S::elizabeth.sommerville@educationscotland.gov.scot::2f7e0dbb-a0ac-4dfe-a131-6a892135118a" providerId="AD" clId="Web-{E4148DA9-7F7B-5490-9B71-EEFF098F8B8B}" dt="2024-04-16T16:20:49.802" v="1743"/>
          <ac:cxnSpMkLst>
            <pc:docMk/>
            <pc:sldMk cId="2770704500" sldId="783"/>
            <ac:cxnSpMk id="7" creationId="{4D54D77C-2567-3DBE-CD48-87D4D5B9090C}"/>
          </ac:cxnSpMkLst>
        </pc:cxnChg>
        <pc:extLst>
          <p:ext xmlns:p="http://schemas.openxmlformats.org/presentationml/2006/main" uri="{D6D511B9-2390-475A-947B-AFAB55BFBCF1}">
            <pc226:cmChg xmlns:pc226="http://schemas.microsoft.com/office/powerpoint/2022/06/main/command" chg="add">
              <pc226:chgData name="Liz Sommerville" userId="S::elizabeth.sommerville@educationscotland.gov.scot::2f7e0dbb-a0ac-4dfe-a131-6a892135118a" providerId="AD" clId="Web-{E4148DA9-7F7B-5490-9B71-EEFF098F8B8B}" dt="2024-04-16T16:24:09.181" v="1745"/>
              <pc2:cmMkLst xmlns:pc2="http://schemas.microsoft.com/office/powerpoint/2019/9/main/command">
                <pc:docMk/>
                <pc:sldMk cId="2770704500" sldId="783"/>
                <pc2:cmMk id="{814B7822-C892-469F-958E-194AC9E6BF5B}"/>
              </pc2:cmMkLst>
            </pc226:cmChg>
          </p:ext>
        </pc:extLst>
      </pc:sldChg>
      <pc:sldChg chg="addSp modSp">
        <pc:chgData name="Liz Sommerville" userId="S::elizabeth.sommerville@educationscotland.gov.scot::2f7e0dbb-a0ac-4dfe-a131-6a892135118a" providerId="AD" clId="Web-{E4148DA9-7F7B-5490-9B71-EEFF098F8B8B}" dt="2024-04-16T16:25:55.496" v="1763"/>
        <pc:sldMkLst>
          <pc:docMk/>
          <pc:sldMk cId="2372937210" sldId="784"/>
        </pc:sldMkLst>
        <pc:grpChg chg="add mod">
          <ac:chgData name="Liz Sommerville" userId="S::elizabeth.sommerville@educationscotland.gov.scot::2f7e0dbb-a0ac-4dfe-a131-6a892135118a" providerId="AD" clId="Web-{E4148DA9-7F7B-5490-9B71-EEFF098F8B8B}" dt="2024-04-16T16:25:55.496" v="1763"/>
          <ac:grpSpMkLst>
            <pc:docMk/>
            <pc:sldMk cId="2372937210" sldId="784"/>
            <ac:grpSpMk id="3" creationId="{64AB7F09-4AFA-9196-A476-B9909EA209BD}"/>
          </ac:grpSpMkLst>
        </pc:grpChg>
      </pc:sldChg>
    </pc:docChg>
  </pc:docChgLst>
  <pc:docChgLst>
    <pc:chgData name="Phil Neill" userId="S::espneill@glow.gov.uk::3dc6b307-de6b-45e8-8e36-a9c1d769c5ed" providerId="AD" clId="Web-{7359518B-47F4-C169-2835-1607DDE8C352}"/>
    <pc:docChg chg="modSld">
      <pc:chgData name="Phil Neill" userId="S::espneill@glow.gov.uk::3dc6b307-de6b-45e8-8e36-a9c1d769c5ed" providerId="AD" clId="Web-{7359518B-47F4-C169-2835-1607DDE8C352}" dt="2024-05-01T13:37:26.484" v="1" actId="20577"/>
      <pc:docMkLst>
        <pc:docMk/>
      </pc:docMkLst>
      <pc:sldChg chg="modSp">
        <pc:chgData name="Phil Neill" userId="S::espneill@glow.gov.uk::3dc6b307-de6b-45e8-8e36-a9c1d769c5ed" providerId="AD" clId="Web-{7359518B-47F4-C169-2835-1607DDE8C352}" dt="2024-05-01T13:37:26.484" v="1" actId="20577"/>
        <pc:sldMkLst>
          <pc:docMk/>
          <pc:sldMk cId="2483683155" sldId="291"/>
        </pc:sldMkLst>
        <pc:spChg chg="mod">
          <ac:chgData name="Phil Neill" userId="S::espneill@glow.gov.uk::3dc6b307-de6b-45e8-8e36-a9c1d769c5ed" providerId="AD" clId="Web-{7359518B-47F4-C169-2835-1607DDE8C352}" dt="2024-05-01T13:37:26.484" v="1" actId="20577"/>
          <ac:spMkLst>
            <pc:docMk/>
            <pc:sldMk cId="2483683155" sldId="291"/>
            <ac:spMk id="7" creationId="{4145691D-F927-C6ED-A283-D464CDA8A340}"/>
          </ac:spMkLst>
        </pc:spChg>
      </pc:sldChg>
    </pc:docChg>
  </pc:docChgLst>
  <pc:docChgLst>
    <pc:chgData name="Liz Sommerville" userId="S::elizabeth.sommerville@educationscotland.gov.scot::2f7e0dbb-a0ac-4dfe-a131-6a892135118a" providerId="AD" clId="Web-{F4AB6002-D4F9-EFE3-4310-43B599B57980}"/>
    <pc:docChg chg="modSld">
      <pc:chgData name="Liz Sommerville" userId="S::elizabeth.sommerville@educationscotland.gov.scot::2f7e0dbb-a0ac-4dfe-a131-6a892135118a" providerId="AD" clId="Web-{F4AB6002-D4F9-EFE3-4310-43B599B57980}" dt="2024-04-16T16:49:10.663" v="44" actId="14100"/>
      <pc:docMkLst>
        <pc:docMk/>
      </pc:docMkLst>
      <pc:sldChg chg="modSp">
        <pc:chgData name="Liz Sommerville" userId="S::elizabeth.sommerville@educationscotland.gov.scot::2f7e0dbb-a0ac-4dfe-a131-6a892135118a" providerId="AD" clId="Web-{F4AB6002-D4F9-EFE3-4310-43B599B57980}" dt="2024-04-16T16:46:33.624" v="2"/>
        <pc:sldMkLst>
          <pc:docMk/>
          <pc:sldMk cId="1919331048" sldId="271"/>
        </pc:sldMkLst>
        <pc:spChg chg="mod">
          <ac:chgData name="Liz Sommerville" userId="S::elizabeth.sommerville@educationscotland.gov.scot::2f7e0dbb-a0ac-4dfe-a131-6a892135118a" providerId="AD" clId="Web-{F4AB6002-D4F9-EFE3-4310-43B599B57980}" dt="2024-04-16T16:46:33.624" v="2"/>
          <ac:spMkLst>
            <pc:docMk/>
            <pc:sldMk cId="1919331048" sldId="271"/>
            <ac:spMk id="11" creationId="{AB37812D-E0B8-DBBF-85D8-8D1E49FC37AC}"/>
          </ac:spMkLst>
        </pc:spChg>
      </pc:sldChg>
      <pc:sldChg chg="addSp delSp modSp">
        <pc:chgData name="Liz Sommerville" userId="S::elizabeth.sommerville@educationscotland.gov.scot::2f7e0dbb-a0ac-4dfe-a131-6a892135118a" providerId="AD" clId="Web-{F4AB6002-D4F9-EFE3-4310-43B599B57980}" dt="2024-04-16T16:48:51.615" v="38"/>
        <pc:sldMkLst>
          <pc:docMk/>
          <pc:sldMk cId="3839985398" sldId="280"/>
        </pc:sldMkLst>
        <pc:spChg chg="add del mod">
          <ac:chgData name="Liz Sommerville" userId="S::elizabeth.sommerville@educationscotland.gov.scot::2f7e0dbb-a0ac-4dfe-a131-6a892135118a" providerId="AD" clId="Web-{F4AB6002-D4F9-EFE3-4310-43B599B57980}" dt="2024-04-16T16:48:49.834" v="37"/>
          <ac:spMkLst>
            <pc:docMk/>
            <pc:sldMk cId="3839985398" sldId="280"/>
            <ac:spMk id="2" creationId="{244D7464-80C3-A7E7-E757-EC6C772A649E}"/>
          </ac:spMkLst>
        </pc:spChg>
        <pc:spChg chg="mod">
          <ac:chgData name="Liz Sommerville" userId="S::elizabeth.sommerville@educationscotland.gov.scot::2f7e0dbb-a0ac-4dfe-a131-6a892135118a" providerId="AD" clId="Web-{F4AB6002-D4F9-EFE3-4310-43B599B57980}" dt="2024-04-16T16:48:51.615" v="38"/>
          <ac:spMkLst>
            <pc:docMk/>
            <pc:sldMk cId="3839985398" sldId="280"/>
            <ac:spMk id="8" creationId="{4799D030-3129-B76B-CDC0-54EF98912DDF}"/>
          </ac:spMkLst>
        </pc:spChg>
      </pc:sldChg>
      <pc:sldChg chg="modSp">
        <pc:chgData name="Liz Sommerville" userId="S::elizabeth.sommerville@educationscotland.gov.scot::2f7e0dbb-a0ac-4dfe-a131-6a892135118a" providerId="AD" clId="Web-{F4AB6002-D4F9-EFE3-4310-43B599B57980}" dt="2024-04-16T16:46:29.358" v="1"/>
        <pc:sldMkLst>
          <pc:docMk/>
          <pc:sldMk cId="2483683155" sldId="291"/>
        </pc:sldMkLst>
        <pc:spChg chg="mod">
          <ac:chgData name="Liz Sommerville" userId="S::elizabeth.sommerville@educationscotland.gov.scot::2f7e0dbb-a0ac-4dfe-a131-6a892135118a" providerId="AD" clId="Web-{F4AB6002-D4F9-EFE3-4310-43B599B57980}" dt="2024-04-16T16:46:29.358" v="1"/>
          <ac:spMkLst>
            <pc:docMk/>
            <pc:sldMk cId="2483683155" sldId="291"/>
            <ac:spMk id="6" creationId="{B53E3D3A-814E-3DF8-AA51-F4A5E18FCF8C}"/>
          </ac:spMkLst>
        </pc:spChg>
      </pc:sldChg>
      <pc:sldChg chg="modSp">
        <pc:chgData name="Liz Sommerville" userId="S::elizabeth.sommerville@educationscotland.gov.scot::2f7e0dbb-a0ac-4dfe-a131-6a892135118a" providerId="AD" clId="Web-{F4AB6002-D4F9-EFE3-4310-43B599B57980}" dt="2024-04-16T16:47:34.986" v="22"/>
        <pc:sldMkLst>
          <pc:docMk/>
          <pc:sldMk cId="2651591360" sldId="293"/>
        </pc:sldMkLst>
        <pc:spChg chg="mod">
          <ac:chgData name="Liz Sommerville" userId="S::elizabeth.sommerville@educationscotland.gov.scot::2f7e0dbb-a0ac-4dfe-a131-6a892135118a" providerId="AD" clId="Web-{F4AB6002-D4F9-EFE3-4310-43B599B57980}" dt="2024-04-16T16:47:34.986" v="22"/>
          <ac:spMkLst>
            <pc:docMk/>
            <pc:sldMk cId="2651591360" sldId="293"/>
            <ac:spMk id="6" creationId="{ACF58C19-908C-878A-F33B-4D4FA47CFDD2}"/>
          </ac:spMkLst>
        </pc:spChg>
      </pc:sldChg>
      <pc:sldChg chg="modSp">
        <pc:chgData name="Liz Sommerville" userId="S::elizabeth.sommerville@educationscotland.gov.scot::2f7e0dbb-a0ac-4dfe-a131-6a892135118a" providerId="AD" clId="Web-{F4AB6002-D4F9-EFE3-4310-43B599B57980}" dt="2024-04-16T16:47:30.986" v="21"/>
        <pc:sldMkLst>
          <pc:docMk/>
          <pc:sldMk cId="3130571488" sldId="294"/>
        </pc:sldMkLst>
        <pc:spChg chg="mod">
          <ac:chgData name="Liz Sommerville" userId="S::elizabeth.sommerville@educationscotland.gov.scot::2f7e0dbb-a0ac-4dfe-a131-6a892135118a" providerId="AD" clId="Web-{F4AB6002-D4F9-EFE3-4310-43B599B57980}" dt="2024-04-16T16:47:30.986" v="21"/>
          <ac:spMkLst>
            <pc:docMk/>
            <pc:sldMk cId="3130571488" sldId="294"/>
            <ac:spMk id="6" creationId="{719F053A-5FB5-FA31-B22D-BF910D8E9015}"/>
          </ac:spMkLst>
        </pc:spChg>
      </pc:sldChg>
      <pc:sldChg chg="modSp">
        <pc:chgData name="Liz Sommerville" userId="S::elizabeth.sommerville@educationscotland.gov.scot::2f7e0dbb-a0ac-4dfe-a131-6a892135118a" providerId="AD" clId="Web-{F4AB6002-D4F9-EFE3-4310-43B599B57980}" dt="2024-04-16T16:47:38.268" v="23"/>
        <pc:sldMkLst>
          <pc:docMk/>
          <pc:sldMk cId="2161458198" sldId="295"/>
        </pc:sldMkLst>
        <pc:spChg chg="mod">
          <ac:chgData name="Liz Sommerville" userId="S::elizabeth.sommerville@educationscotland.gov.scot::2f7e0dbb-a0ac-4dfe-a131-6a892135118a" providerId="AD" clId="Web-{F4AB6002-D4F9-EFE3-4310-43B599B57980}" dt="2024-04-16T16:47:38.268" v="23"/>
          <ac:spMkLst>
            <pc:docMk/>
            <pc:sldMk cId="2161458198" sldId="295"/>
            <ac:spMk id="8" creationId="{54654A2A-3E2A-BD73-BC72-0DD03ABEF97B}"/>
          </ac:spMkLst>
        </pc:spChg>
      </pc:sldChg>
      <pc:sldChg chg="modSp">
        <pc:chgData name="Liz Sommerville" userId="S::elizabeth.sommerville@educationscotland.gov.scot::2f7e0dbb-a0ac-4dfe-a131-6a892135118a" providerId="AD" clId="Web-{F4AB6002-D4F9-EFE3-4310-43B599B57980}" dt="2024-04-16T16:47:40.705" v="24"/>
        <pc:sldMkLst>
          <pc:docMk/>
          <pc:sldMk cId="3639074601" sldId="298"/>
        </pc:sldMkLst>
        <pc:spChg chg="mod">
          <ac:chgData name="Liz Sommerville" userId="S::elizabeth.sommerville@educationscotland.gov.scot::2f7e0dbb-a0ac-4dfe-a131-6a892135118a" providerId="AD" clId="Web-{F4AB6002-D4F9-EFE3-4310-43B599B57980}" dt="2024-04-16T16:47:40.705" v="24"/>
          <ac:spMkLst>
            <pc:docMk/>
            <pc:sldMk cId="3639074601" sldId="298"/>
            <ac:spMk id="7" creationId="{214F77ED-5908-DE5D-B06D-CE7B0BCE4453}"/>
          </ac:spMkLst>
        </pc:spChg>
      </pc:sldChg>
      <pc:sldChg chg="modSp">
        <pc:chgData name="Liz Sommerville" userId="S::elizabeth.sommerville@educationscotland.gov.scot::2f7e0dbb-a0ac-4dfe-a131-6a892135118a" providerId="AD" clId="Web-{F4AB6002-D4F9-EFE3-4310-43B599B57980}" dt="2024-04-16T16:47:45.346" v="25"/>
        <pc:sldMkLst>
          <pc:docMk/>
          <pc:sldMk cId="2170473390" sldId="300"/>
        </pc:sldMkLst>
        <pc:spChg chg="mod">
          <ac:chgData name="Liz Sommerville" userId="S::elizabeth.sommerville@educationscotland.gov.scot::2f7e0dbb-a0ac-4dfe-a131-6a892135118a" providerId="AD" clId="Web-{F4AB6002-D4F9-EFE3-4310-43B599B57980}" dt="2024-04-16T16:47:45.346" v="25"/>
          <ac:spMkLst>
            <pc:docMk/>
            <pc:sldMk cId="2170473390" sldId="300"/>
            <ac:spMk id="3" creationId="{8071ED1B-8054-6A01-40DC-FE103873DE53}"/>
          </ac:spMkLst>
        </pc:spChg>
      </pc:sldChg>
      <pc:sldChg chg="modSp">
        <pc:chgData name="Liz Sommerville" userId="S::elizabeth.sommerville@educationscotland.gov.scot::2f7e0dbb-a0ac-4dfe-a131-6a892135118a" providerId="AD" clId="Web-{F4AB6002-D4F9-EFE3-4310-43B599B57980}" dt="2024-04-16T16:48:39.240" v="35"/>
        <pc:sldMkLst>
          <pc:docMk/>
          <pc:sldMk cId="1622436335" sldId="301"/>
        </pc:sldMkLst>
        <pc:spChg chg="mod">
          <ac:chgData name="Liz Sommerville" userId="S::elizabeth.sommerville@educationscotland.gov.scot::2f7e0dbb-a0ac-4dfe-a131-6a892135118a" providerId="AD" clId="Web-{F4AB6002-D4F9-EFE3-4310-43B599B57980}" dt="2024-04-16T16:48:39.240" v="35"/>
          <ac:spMkLst>
            <pc:docMk/>
            <pc:sldMk cId="1622436335" sldId="301"/>
            <ac:spMk id="6" creationId="{2F52A493-943A-5ED7-49EE-CD39A5F9BE5E}"/>
          </ac:spMkLst>
        </pc:spChg>
      </pc:sldChg>
      <pc:sldChg chg="modSp">
        <pc:chgData name="Liz Sommerville" userId="S::elizabeth.sommerville@educationscotland.gov.scot::2f7e0dbb-a0ac-4dfe-a131-6a892135118a" providerId="AD" clId="Web-{F4AB6002-D4F9-EFE3-4310-43B599B57980}" dt="2024-04-16T16:46:24.232" v="0"/>
        <pc:sldMkLst>
          <pc:docMk/>
          <pc:sldMk cId="2935042916" sldId="312"/>
        </pc:sldMkLst>
        <pc:spChg chg="mod">
          <ac:chgData name="Liz Sommerville" userId="S::elizabeth.sommerville@educationscotland.gov.scot::2f7e0dbb-a0ac-4dfe-a131-6a892135118a" providerId="AD" clId="Web-{F4AB6002-D4F9-EFE3-4310-43B599B57980}" dt="2024-04-16T16:46:24.232" v="0"/>
          <ac:spMkLst>
            <pc:docMk/>
            <pc:sldMk cId="2935042916" sldId="312"/>
            <ac:spMk id="2" creationId="{6CA7F4DD-2114-305A-58E7-D3F80ADDE6F1}"/>
          </ac:spMkLst>
        </pc:spChg>
      </pc:sldChg>
      <pc:sldChg chg="modSp">
        <pc:chgData name="Liz Sommerville" userId="S::elizabeth.sommerville@educationscotland.gov.scot::2f7e0dbb-a0ac-4dfe-a131-6a892135118a" providerId="AD" clId="Web-{F4AB6002-D4F9-EFE3-4310-43B599B57980}" dt="2024-04-16T16:47:23.204" v="19"/>
        <pc:sldMkLst>
          <pc:docMk/>
          <pc:sldMk cId="2497872815" sldId="314"/>
        </pc:sldMkLst>
        <pc:spChg chg="mod">
          <ac:chgData name="Liz Sommerville" userId="S::elizabeth.sommerville@educationscotland.gov.scot::2f7e0dbb-a0ac-4dfe-a131-6a892135118a" providerId="AD" clId="Web-{F4AB6002-D4F9-EFE3-4310-43B599B57980}" dt="2024-04-16T16:47:23.204" v="19"/>
          <ac:spMkLst>
            <pc:docMk/>
            <pc:sldMk cId="2497872815" sldId="314"/>
            <ac:spMk id="11" creationId="{0CF2BE0C-9564-6986-ECD1-86E97F1F903A}"/>
          </ac:spMkLst>
        </pc:spChg>
      </pc:sldChg>
      <pc:sldChg chg="modSp">
        <pc:chgData name="Liz Sommerville" userId="S::elizabeth.sommerville@educationscotland.gov.scot::2f7e0dbb-a0ac-4dfe-a131-6a892135118a" providerId="AD" clId="Web-{F4AB6002-D4F9-EFE3-4310-43B599B57980}" dt="2024-04-16T16:49:10.663" v="44" actId="14100"/>
        <pc:sldMkLst>
          <pc:docMk/>
          <pc:sldMk cId="2761057398" sldId="315"/>
        </pc:sldMkLst>
        <pc:spChg chg="mod">
          <ac:chgData name="Liz Sommerville" userId="S::elizabeth.sommerville@educationscotland.gov.scot::2f7e0dbb-a0ac-4dfe-a131-6a892135118a" providerId="AD" clId="Web-{F4AB6002-D4F9-EFE3-4310-43B599B57980}" dt="2024-04-16T16:49:10.663" v="44" actId="14100"/>
          <ac:spMkLst>
            <pc:docMk/>
            <pc:sldMk cId="2761057398" sldId="315"/>
            <ac:spMk id="4" creationId="{115EF53B-54CE-FEE2-3A35-D3CE9CD588C4}"/>
          </ac:spMkLst>
        </pc:spChg>
      </pc:sldChg>
      <pc:sldChg chg="addSp modSp">
        <pc:chgData name="Liz Sommerville" userId="S::elizabeth.sommerville@educationscotland.gov.scot::2f7e0dbb-a0ac-4dfe-a131-6a892135118a" providerId="AD" clId="Web-{F4AB6002-D4F9-EFE3-4310-43B599B57980}" dt="2024-04-16T16:48:30.286" v="34" actId="1076"/>
        <pc:sldMkLst>
          <pc:docMk/>
          <pc:sldMk cId="2372937210" sldId="784"/>
        </pc:sldMkLst>
        <pc:spChg chg="add mod">
          <ac:chgData name="Liz Sommerville" userId="S::elizabeth.sommerville@educationscotland.gov.scot::2f7e0dbb-a0ac-4dfe-a131-6a892135118a" providerId="AD" clId="Web-{F4AB6002-D4F9-EFE3-4310-43B599B57980}" dt="2024-04-16T16:48:26.302" v="33" actId="20577"/>
          <ac:spMkLst>
            <pc:docMk/>
            <pc:sldMk cId="2372937210" sldId="784"/>
            <ac:spMk id="6" creationId="{7BF906EA-F738-9080-AA52-FEED924CF0A0}"/>
          </ac:spMkLst>
        </pc:spChg>
        <pc:spChg chg="mod">
          <ac:chgData name="Liz Sommerville" userId="S::elizabeth.sommerville@educationscotland.gov.scot::2f7e0dbb-a0ac-4dfe-a131-6a892135118a" providerId="AD" clId="Web-{F4AB6002-D4F9-EFE3-4310-43B599B57980}" dt="2024-04-16T16:48:30.286" v="34" actId="1076"/>
          <ac:spMkLst>
            <pc:docMk/>
            <pc:sldMk cId="2372937210" sldId="784"/>
            <ac:spMk id="9" creationId="{A2139654-1781-1736-40E7-5F194B56C1C7}"/>
          </ac:spMkLst>
        </pc:spChg>
        <pc:spChg chg="mod">
          <ac:chgData name="Liz Sommerville" userId="S::elizabeth.sommerville@educationscotland.gov.scot::2f7e0dbb-a0ac-4dfe-a131-6a892135118a" providerId="AD" clId="Web-{F4AB6002-D4F9-EFE3-4310-43B599B57980}" dt="2024-04-16T16:47:48.003" v="26"/>
          <ac:spMkLst>
            <pc:docMk/>
            <pc:sldMk cId="2372937210" sldId="784"/>
            <ac:spMk id="14" creationId="{BDD19EB5-4E91-D6D9-11EF-D96ABFB4C5DE}"/>
          </ac:spMkLst>
        </pc:spChg>
      </pc:sldChg>
      <pc:sldChg chg="modSp">
        <pc:chgData name="Liz Sommerville" userId="S::elizabeth.sommerville@educationscotland.gov.scot::2f7e0dbb-a0ac-4dfe-a131-6a892135118a" providerId="AD" clId="Web-{F4AB6002-D4F9-EFE3-4310-43B599B57980}" dt="2024-04-16T16:46:52.734" v="8" actId="14100"/>
        <pc:sldMkLst>
          <pc:docMk/>
          <pc:sldMk cId="1720468324" sldId="785"/>
        </pc:sldMkLst>
        <pc:spChg chg="mod">
          <ac:chgData name="Liz Sommerville" userId="S::elizabeth.sommerville@educationscotland.gov.scot::2f7e0dbb-a0ac-4dfe-a131-6a892135118a" providerId="AD" clId="Web-{F4AB6002-D4F9-EFE3-4310-43B599B57980}" dt="2024-04-16T16:46:52.734" v="8" actId="14100"/>
          <ac:spMkLst>
            <pc:docMk/>
            <pc:sldMk cId="1720468324" sldId="785"/>
            <ac:spMk id="11" creationId="{DF9A668A-CE96-5F13-3B0E-827489065FBE}"/>
          </ac:spMkLst>
        </pc:spChg>
      </pc:sldChg>
    </pc:docChg>
  </pc:docChgLst>
  <pc:docChgLst>
    <pc:chgData name="Elizabeth Sommerville" userId="S::esesommerville@glow.gov.uk::0839e972-48e3-45d3-bb5c-305eeae85771" providerId="AD" clId="Web-{C3285D49-C4E7-4CC3-ACB7-ADC85611E986}"/>
    <pc:docChg chg="delSld modSld modSection">
      <pc:chgData name="Elizabeth Sommerville" userId="S::esesommerville@glow.gov.uk::0839e972-48e3-45d3-bb5c-305eeae85771" providerId="AD" clId="Web-{C3285D49-C4E7-4CC3-ACB7-ADC85611E986}" dt="2024-04-28T18:02:08.621" v="2"/>
      <pc:docMkLst>
        <pc:docMk/>
      </pc:docMkLst>
      <pc:sldChg chg="modSp">
        <pc:chgData name="Elizabeth Sommerville" userId="S::esesommerville@glow.gov.uk::0839e972-48e3-45d3-bb5c-305eeae85771" providerId="AD" clId="Web-{C3285D49-C4E7-4CC3-ACB7-ADC85611E986}" dt="2024-04-28T18:02:07.637" v="1" actId="20577"/>
        <pc:sldMkLst>
          <pc:docMk/>
          <pc:sldMk cId="1600699566" sldId="256"/>
        </pc:sldMkLst>
        <pc:spChg chg="mod">
          <ac:chgData name="Elizabeth Sommerville" userId="S::esesommerville@glow.gov.uk::0839e972-48e3-45d3-bb5c-305eeae85771" providerId="AD" clId="Web-{C3285D49-C4E7-4CC3-ACB7-ADC85611E986}" dt="2024-04-28T18:02:07.637" v="1" actId="20577"/>
          <ac:spMkLst>
            <pc:docMk/>
            <pc:sldMk cId="1600699566" sldId="256"/>
            <ac:spMk id="2" creationId="{7DCDC8A9-380C-4415-4A49-167F3F557291}"/>
          </ac:spMkLst>
        </pc:spChg>
      </pc:sldChg>
      <pc:sldChg chg="del">
        <pc:chgData name="Elizabeth Sommerville" userId="S::esesommerville@glow.gov.uk::0839e972-48e3-45d3-bb5c-305eeae85771" providerId="AD" clId="Web-{C3285D49-C4E7-4CC3-ACB7-ADC85611E986}" dt="2024-04-28T18:02:08.621" v="2"/>
        <pc:sldMkLst>
          <pc:docMk/>
          <pc:sldMk cId="1622436335" sldId="301"/>
        </pc:sldMkLst>
      </pc:sldChg>
    </pc:docChg>
  </pc:docChgLst>
  <pc:docChgLst>
    <pc:chgData name="Michael Halbert" userId="df777a5f-0442-48e1-9aae-d2a96e273939" providerId="ADAL" clId="{31F8A4FD-CC49-4BA4-8EC6-5327602AFD62}"/>
    <pc:docChg chg="modSld">
      <pc:chgData name="Michael Halbert" userId="df777a5f-0442-48e1-9aae-d2a96e273939" providerId="ADAL" clId="{31F8A4FD-CC49-4BA4-8EC6-5327602AFD62}" dt="2024-04-22T15:46:37.354" v="47"/>
      <pc:docMkLst>
        <pc:docMk/>
      </pc:docMkLst>
      <pc:sldChg chg="modSp mod">
        <pc:chgData name="Michael Halbert" userId="df777a5f-0442-48e1-9aae-d2a96e273939" providerId="ADAL" clId="{31F8A4FD-CC49-4BA4-8EC6-5327602AFD62}" dt="2024-04-22T14:59:30.742" v="1" actId="113"/>
        <pc:sldMkLst>
          <pc:docMk/>
          <pc:sldMk cId="1636906469" sldId="257"/>
        </pc:sldMkLst>
        <pc:spChg chg="mod">
          <ac:chgData name="Michael Halbert" userId="df777a5f-0442-48e1-9aae-d2a96e273939" providerId="ADAL" clId="{31F8A4FD-CC49-4BA4-8EC6-5327602AFD62}" dt="2024-04-22T14:59:30.742" v="1" actId="113"/>
          <ac:spMkLst>
            <pc:docMk/>
            <pc:sldMk cId="1636906469" sldId="257"/>
            <ac:spMk id="5" creationId="{6389AF2F-7E10-780E-C975-4236521FC0C1}"/>
          </ac:spMkLst>
        </pc:spChg>
      </pc:sldChg>
      <pc:sldChg chg="modSp mod addCm">
        <pc:chgData name="Michael Halbert" userId="df777a5f-0442-48e1-9aae-d2a96e273939" providerId="ADAL" clId="{31F8A4FD-CC49-4BA4-8EC6-5327602AFD62}" dt="2024-04-22T15:02:24.781" v="3"/>
        <pc:sldMkLst>
          <pc:docMk/>
          <pc:sldMk cId="2375370055" sldId="264"/>
        </pc:sldMkLst>
        <pc:spChg chg="mod">
          <ac:chgData name="Michael Halbert" userId="df777a5f-0442-48e1-9aae-d2a96e273939" providerId="ADAL" clId="{31F8A4FD-CC49-4BA4-8EC6-5327602AFD62}" dt="2024-04-22T15:01:23.990" v="2" actId="20577"/>
          <ac:spMkLst>
            <pc:docMk/>
            <pc:sldMk cId="2375370055" sldId="264"/>
            <ac:spMk id="4" creationId="{201D265A-369C-55CE-29D3-C9E89A312D54}"/>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02:24.781" v="3"/>
              <pc2:cmMkLst xmlns:pc2="http://schemas.microsoft.com/office/powerpoint/2019/9/main/command">
                <pc:docMk/>
                <pc:sldMk cId="2375370055" sldId="264"/>
                <pc2:cmMk id="{E00DF22B-FAA4-4C8E-9A4F-68AF9DC3100A}"/>
              </pc2:cmMkLst>
            </pc226:cmChg>
          </p:ext>
        </pc:extLst>
      </pc:sldChg>
      <pc:sldChg chg="addCm">
        <pc:chgData name="Michael Halbert" userId="df777a5f-0442-48e1-9aae-d2a96e273939" providerId="ADAL" clId="{31F8A4FD-CC49-4BA4-8EC6-5327602AFD62}" dt="2024-04-22T15:25:21.438" v="5"/>
        <pc:sldMkLst>
          <pc:docMk/>
          <pc:sldMk cId="420632928" sldId="270"/>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25:21.438" v="5"/>
              <pc2:cmMkLst xmlns:pc2="http://schemas.microsoft.com/office/powerpoint/2019/9/main/command">
                <pc:docMk/>
                <pc:sldMk cId="420632928" sldId="270"/>
                <pc2:cmMk id="{62B340A0-1F19-4CC2-B7D6-95D3CBA1AC2F}"/>
              </pc2:cmMkLst>
            </pc226:cmChg>
          </p:ext>
        </pc:extLst>
      </pc:sldChg>
      <pc:sldChg chg="modNotesTx">
        <pc:chgData name="Michael Halbert" userId="df777a5f-0442-48e1-9aae-d2a96e273939" providerId="ADAL" clId="{31F8A4FD-CC49-4BA4-8EC6-5327602AFD62}" dt="2024-04-22T15:21:40.162" v="4" actId="20577"/>
        <pc:sldMkLst>
          <pc:docMk/>
          <pc:sldMk cId="1919331048" sldId="271"/>
        </pc:sldMkLst>
      </pc:sldChg>
      <pc:sldChg chg="modNotesTx">
        <pc:chgData name="Michael Halbert" userId="df777a5f-0442-48e1-9aae-d2a96e273939" providerId="ADAL" clId="{31F8A4FD-CC49-4BA4-8EC6-5327602AFD62}" dt="2024-04-22T15:36:52.946" v="29" actId="20577"/>
        <pc:sldMkLst>
          <pc:docMk/>
          <pc:sldMk cId="2428078200" sldId="278"/>
        </pc:sldMkLst>
      </pc:sldChg>
      <pc:sldChg chg="addCm">
        <pc:chgData name="Michael Halbert" userId="df777a5f-0442-48e1-9aae-d2a96e273939" providerId="ADAL" clId="{31F8A4FD-CC49-4BA4-8EC6-5327602AFD62}" dt="2024-04-22T15:40:55.131" v="31"/>
        <pc:sldMkLst>
          <pc:docMk/>
          <pc:sldMk cId="3572727164" sldId="297"/>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40:55.131" v="31"/>
              <pc2:cmMkLst xmlns:pc2="http://schemas.microsoft.com/office/powerpoint/2019/9/main/command">
                <pc:docMk/>
                <pc:sldMk cId="3572727164" sldId="297"/>
                <pc2:cmMk id="{823334FE-CF6A-4730-911D-04430BB74845}"/>
              </pc2:cmMkLst>
            </pc226:cmChg>
          </p:ext>
        </pc:extLst>
      </pc:sldChg>
      <pc:sldChg chg="addCm">
        <pc:chgData name="Michael Halbert" userId="df777a5f-0442-48e1-9aae-d2a96e273939" providerId="ADAL" clId="{31F8A4FD-CC49-4BA4-8EC6-5327602AFD62}" dt="2024-04-22T15:39:21.947" v="30"/>
        <pc:sldMkLst>
          <pc:docMk/>
          <pc:sldMk cId="3639074601" sldId="298"/>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39:21.947" v="30"/>
              <pc2:cmMkLst xmlns:pc2="http://schemas.microsoft.com/office/powerpoint/2019/9/main/command">
                <pc:docMk/>
                <pc:sldMk cId="3639074601" sldId="298"/>
                <pc2:cmMk id="{990D97B9-DF9D-4688-B331-D3465574C0CA}"/>
              </pc2:cmMkLst>
            </pc226:cmChg>
          </p:ext>
        </pc:extLst>
      </pc:sldChg>
      <pc:sldChg chg="modSp mod modNotesTx">
        <pc:chgData name="Michael Halbert" userId="df777a5f-0442-48e1-9aae-d2a96e273939" providerId="ADAL" clId="{31F8A4FD-CC49-4BA4-8EC6-5327602AFD62}" dt="2024-04-22T15:42:54.121" v="42" actId="20577"/>
        <pc:sldMkLst>
          <pc:docMk/>
          <pc:sldMk cId="1142479880" sldId="299"/>
        </pc:sldMkLst>
        <pc:spChg chg="mod">
          <ac:chgData name="Michael Halbert" userId="df777a5f-0442-48e1-9aae-d2a96e273939" providerId="ADAL" clId="{31F8A4FD-CC49-4BA4-8EC6-5327602AFD62}" dt="2024-04-22T15:42:50.376" v="38" actId="20577"/>
          <ac:spMkLst>
            <pc:docMk/>
            <pc:sldMk cId="1142479880" sldId="299"/>
            <ac:spMk id="8" creationId="{F9642E17-EA41-873F-FDC6-627E36E08AC2}"/>
          </ac:spMkLst>
        </pc:spChg>
      </pc:sldChg>
      <pc:sldChg chg="addCm">
        <pc:chgData name="Michael Halbert" userId="df777a5f-0442-48e1-9aae-d2a96e273939" providerId="ADAL" clId="{31F8A4FD-CC49-4BA4-8EC6-5327602AFD62}" dt="2024-04-22T15:43:57.208" v="43"/>
        <pc:sldMkLst>
          <pc:docMk/>
          <pc:sldMk cId="2170473390" sldId="300"/>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43:57.208" v="43"/>
              <pc2:cmMkLst xmlns:pc2="http://schemas.microsoft.com/office/powerpoint/2019/9/main/command">
                <pc:docMk/>
                <pc:sldMk cId="2170473390" sldId="300"/>
                <pc2:cmMk id="{30750F2A-2898-4D37-B821-D2645A0E6D93}"/>
              </pc2:cmMkLst>
            </pc226:cmChg>
          </p:ext>
        </pc:extLst>
      </pc:sldChg>
      <pc:sldChg chg="addCm">
        <pc:chgData name="Michael Halbert" userId="df777a5f-0442-48e1-9aae-d2a96e273939" providerId="ADAL" clId="{31F8A4FD-CC49-4BA4-8EC6-5327602AFD62}" dt="2024-04-22T15:26:33.747" v="6"/>
        <pc:sldMkLst>
          <pc:docMk/>
          <pc:sldMk cId="2497872815" sldId="314"/>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26:33.747" v="6"/>
              <pc2:cmMkLst xmlns:pc2="http://schemas.microsoft.com/office/powerpoint/2019/9/main/command">
                <pc:docMk/>
                <pc:sldMk cId="2497872815" sldId="314"/>
                <pc2:cmMk id="{A0802FEE-34AB-4374-85C4-DDCB660327FB}"/>
              </pc2:cmMkLst>
            </pc226:cmChg>
          </p:ext>
        </pc:extLst>
      </pc:sldChg>
      <pc:sldChg chg="modNotesTx">
        <pc:chgData name="Michael Halbert" userId="df777a5f-0442-48e1-9aae-d2a96e273939" providerId="ADAL" clId="{31F8A4FD-CC49-4BA4-8EC6-5327602AFD62}" dt="2024-04-22T15:27:23.972" v="8" actId="20577"/>
        <pc:sldMkLst>
          <pc:docMk/>
          <pc:sldMk cId="2761057398" sldId="315"/>
        </pc:sldMkLst>
      </pc:sldChg>
      <pc:sldChg chg="addCm">
        <pc:chgData name="Michael Halbert" userId="df777a5f-0442-48e1-9aae-d2a96e273939" providerId="ADAL" clId="{31F8A4FD-CC49-4BA4-8EC6-5327602AFD62}" dt="2024-04-22T15:30:43.447" v="9"/>
        <pc:sldMkLst>
          <pc:docMk/>
          <pc:sldMk cId="2466022054" sldId="777"/>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30:43.447" v="9"/>
              <pc2:cmMkLst xmlns:pc2="http://schemas.microsoft.com/office/powerpoint/2019/9/main/command">
                <pc:docMk/>
                <pc:sldMk cId="2466022054" sldId="777"/>
                <pc2:cmMk id="{0AC4BCCC-4661-4A73-8CFC-410906C41526}"/>
              </pc2:cmMkLst>
            </pc226:cmChg>
          </p:ext>
        </pc:extLst>
      </pc:sldChg>
      <pc:sldChg chg="modSp mod">
        <pc:chgData name="Michael Halbert" userId="df777a5f-0442-48e1-9aae-d2a96e273939" providerId="ADAL" clId="{31F8A4FD-CC49-4BA4-8EC6-5327602AFD62}" dt="2024-04-22T15:33:14.759" v="10" actId="20577"/>
        <pc:sldMkLst>
          <pc:docMk/>
          <pc:sldMk cId="2756702472" sldId="781"/>
        </pc:sldMkLst>
        <pc:spChg chg="mod">
          <ac:chgData name="Michael Halbert" userId="df777a5f-0442-48e1-9aae-d2a96e273939" providerId="ADAL" clId="{31F8A4FD-CC49-4BA4-8EC6-5327602AFD62}" dt="2024-04-22T15:33:14.759" v="10" actId="20577"/>
          <ac:spMkLst>
            <pc:docMk/>
            <pc:sldMk cId="2756702472" sldId="781"/>
            <ac:spMk id="4" creationId="{2BE2CFDB-1700-8B57-A108-408CAD72E1B1}"/>
          </ac:spMkLst>
        </pc:spChg>
      </pc:sldChg>
      <pc:sldChg chg="addCm">
        <pc:chgData name="Michael Halbert" userId="df777a5f-0442-48e1-9aae-d2a96e273939" providerId="ADAL" clId="{31F8A4FD-CC49-4BA4-8EC6-5327602AFD62}" dt="2024-04-22T15:36:13.969" v="11"/>
        <pc:sldMkLst>
          <pc:docMk/>
          <pc:sldMk cId="270486826" sldId="782"/>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36:13.969" v="11"/>
              <pc2:cmMkLst xmlns:pc2="http://schemas.microsoft.com/office/powerpoint/2019/9/main/command">
                <pc:docMk/>
                <pc:sldMk cId="270486826" sldId="782"/>
                <pc2:cmMk id="{C7C0D0F5-9E1D-4C95-BA6F-73D2838C5F49}"/>
              </pc2:cmMkLst>
            </pc226:cmChg>
          </p:ext>
        </pc:extLst>
      </pc:sldChg>
      <pc:sldChg chg="addCm modNotesTx">
        <pc:chgData name="Michael Halbert" userId="df777a5f-0442-48e1-9aae-d2a96e273939" providerId="ADAL" clId="{31F8A4FD-CC49-4BA4-8EC6-5327602AFD62}" dt="2024-04-22T15:46:37.354" v="47"/>
        <pc:sldMkLst>
          <pc:docMk/>
          <pc:sldMk cId="2372937210" sldId="784"/>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1F8A4FD-CC49-4BA4-8EC6-5327602AFD62}" dt="2024-04-22T15:46:37.354" v="47"/>
              <pc2:cmMkLst xmlns:pc2="http://schemas.microsoft.com/office/powerpoint/2019/9/main/command">
                <pc:docMk/>
                <pc:sldMk cId="2372937210" sldId="784"/>
                <pc2:cmMk id="{BA39D41F-8A98-415F-8E85-B077F79BAC57}"/>
              </pc2:cmMkLst>
            </pc226:cmChg>
          </p:ext>
        </pc:extLst>
      </pc:sldChg>
    </pc:docChg>
  </pc:docChgLst>
  <pc:docChgLst>
    <pc:chgData name="Janey Irving" userId="S::janey.irving@educationscotland.gov.scot::effdd303-f77f-4b0e-aead-a47de4d2173f" providerId="AD" clId="Web-{B90731F7-D83F-4B01-B2B3-FBF303A0FD2C}"/>
    <pc:docChg chg="mod modSld">
      <pc:chgData name="Janey Irving" userId="S::janey.irving@educationscotland.gov.scot::effdd303-f77f-4b0e-aead-a47de4d2173f" providerId="AD" clId="Web-{B90731F7-D83F-4B01-B2B3-FBF303A0FD2C}" dt="2024-04-11T10:19:15.200" v="3"/>
      <pc:docMkLst>
        <pc:docMk/>
      </pc:docMkLst>
      <pc:sldChg chg="modSp modCm">
        <pc:chgData name="Janey Irving" userId="S::janey.irving@educationscotland.gov.scot::effdd303-f77f-4b0e-aead-a47de4d2173f" providerId="AD" clId="Web-{B90731F7-D83F-4B01-B2B3-FBF303A0FD2C}" dt="2024-04-11T10:19:15.200" v="3"/>
        <pc:sldMkLst>
          <pc:docMk/>
          <pc:sldMk cId="420632928" sldId="270"/>
        </pc:sldMkLst>
        <pc:picChg chg="mod">
          <ac:chgData name="Janey Irving" userId="S::janey.irving@educationscotland.gov.scot::effdd303-f77f-4b0e-aead-a47de4d2173f" providerId="AD" clId="Web-{B90731F7-D83F-4B01-B2B3-FBF303A0FD2C}" dt="2024-04-11T10:18:22.620" v="1" actId="1076"/>
          <ac:picMkLst>
            <pc:docMk/>
            <pc:sldMk cId="420632928" sldId="270"/>
            <ac:picMk id="11" creationId="{B0666BBD-086E-561A-972D-996CBBE15E6E}"/>
          </ac:picMkLst>
        </pc:picChg>
        <pc:extLst>
          <p:ext xmlns:p="http://schemas.openxmlformats.org/presentationml/2006/main" uri="{D6D511B9-2390-475A-947B-AFAB55BFBCF1}">
            <pc226:cmChg xmlns:pc226="http://schemas.microsoft.com/office/powerpoint/2022/06/main/command" chg="">
              <pc226:chgData name="Janey Irving" userId="S::janey.irving@educationscotland.gov.scot::effdd303-f77f-4b0e-aead-a47de4d2173f" providerId="AD" clId="Web-{B90731F7-D83F-4B01-B2B3-FBF303A0FD2C}" dt="2024-04-11T10:19:15.200" v="3"/>
              <pc2:cmMkLst xmlns:pc2="http://schemas.microsoft.com/office/powerpoint/2019/9/main/command">
                <pc:docMk/>
                <pc:sldMk cId="420632928" sldId="270"/>
                <pc2:cmMk id="{5218B06B-4B53-4FF9-B45D-79AE94D8D5E6}"/>
              </pc2:cmMkLst>
              <pc226:cmRplyChg chg="add">
                <pc226:chgData name="Janey Irving" userId="S::janey.irving@educationscotland.gov.scot::effdd303-f77f-4b0e-aead-a47de4d2173f" providerId="AD" clId="Web-{B90731F7-D83F-4B01-B2B3-FBF303A0FD2C}" dt="2024-04-11T10:19:15.200" v="3"/>
                <pc2:cmRplyMkLst xmlns:pc2="http://schemas.microsoft.com/office/powerpoint/2019/9/main/command">
                  <pc:docMk/>
                  <pc:sldMk cId="420632928" sldId="270"/>
                  <pc2:cmMk id="{5218B06B-4B53-4FF9-B45D-79AE94D8D5E6}"/>
                  <pc2:cmRplyMk id="{F0A5BE51-1162-4C30-9D86-1637386A7E42}"/>
                </pc2:cmRplyMkLst>
              </pc226:cmRplyChg>
            </pc226:cmChg>
          </p:ext>
        </pc:extLst>
      </pc:sldChg>
    </pc:docChg>
  </pc:docChgLst>
  <pc:docChgLst>
    <pc:chgData name="Elizabeth Sommerville" userId="S::esesommerville@glow.gov.uk::0839e972-48e3-45d3-bb5c-305eeae85771" providerId="AD" clId="Web-{61992880-4F9D-4575-B33D-27DBB158E992}"/>
    <pc:docChg chg="delSld modSection">
      <pc:chgData name="Elizabeth Sommerville" userId="S::esesommerville@glow.gov.uk::0839e972-48e3-45d3-bb5c-305eeae85771" providerId="AD" clId="Web-{61992880-4F9D-4575-B33D-27DBB158E992}" dt="2024-04-30T19:52:28.899" v="0"/>
      <pc:docMkLst>
        <pc:docMk/>
      </pc:docMkLst>
      <pc:sldChg chg="del">
        <pc:chgData name="Elizabeth Sommerville" userId="S::esesommerville@glow.gov.uk::0839e972-48e3-45d3-bb5c-305eeae85771" providerId="AD" clId="Web-{61992880-4F9D-4575-B33D-27DBB158E992}" dt="2024-04-30T19:52:28.899" v="0"/>
        <pc:sldMkLst>
          <pc:docMk/>
          <pc:sldMk cId="2616358397" sldId="7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GB"/>
        </a:p>
      </dgm:t>
    </dgm:pt>
    <dgm:pt modelId="{7EC84E7A-E1F8-4017-B438-BDBE9C8369D7}">
      <dgm:prSet phldrT="[Text]"/>
      <dgm:spPr/>
      <dgm:t>
        <a:bodyPr/>
        <a:lstStyle/>
        <a:p>
          <a:r>
            <a:rPr lang="en-GB"/>
            <a:t>National</a:t>
          </a:r>
          <a:r>
            <a:rPr lang="en-GB" baseline="0"/>
            <a:t> guidance and research</a:t>
          </a:r>
          <a:endParaRPr lang="en-GB"/>
        </a:p>
      </dgm:t>
      <dgm:extLst>
        <a:ext uri="{E40237B7-FDA0-4F09-8148-C483321AD2D9}">
          <dgm14:cNvPr xmlns:dgm14="http://schemas.microsoft.com/office/drawing/2010/diagram" id="0" name="" descr="his is a smart art table showing the content coverage for the workshop. The text reads:&#10;National guidance and research&#10;Developing a shared language&#10;Categories of data&#10;Intersecting data&#10;Group activity&#10;Reflection and feedback"/>
        </a:ext>
      </dgm:extLst>
    </dgm:pt>
    <dgm:pt modelId="{4F4F100E-B362-45A9-B198-0551F395E8A8}" type="parTrans" cxnId="{F7B885BD-F9B5-4556-8DC9-F8CAEE2F75EC}">
      <dgm:prSet/>
      <dgm:spPr/>
      <dgm:t>
        <a:bodyPr/>
        <a:lstStyle/>
        <a:p>
          <a:endParaRPr lang="en-GB"/>
        </a:p>
      </dgm:t>
    </dgm:pt>
    <dgm:pt modelId="{1833780B-66F2-45D4-A5AD-974E05021479}" type="sibTrans" cxnId="{F7B885BD-F9B5-4556-8DC9-F8CAEE2F75EC}">
      <dgm:prSet/>
      <dgm:spPr/>
      <dgm:t>
        <a:bodyPr/>
        <a:lstStyle/>
        <a:p>
          <a:endParaRPr lang="en-GB"/>
        </a:p>
      </dgm:t>
    </dgm:pt>
    <dgm:pt modelId="{1A870F8E-1D1E-4281-BB5B-BA67A0D2C3CD}">
      <dgm:prSet phldrT="[Text]"/>
      <dgm:spPr/>
      <dgm:t>
        <a:bodyPr/>
        <a:lstStyle/>
        <a:p>
          <a:r>
            <a:rPr lang="en-GB"/>
            <a:t>Developing</a:t>
          </a:r>
          <a:r>
            <a:rPr lang="en-GB" baseline="0"/>
            <a:t> a shared language</a:t>
          </a:r>
          <a:endParaRPr lang="en-GB"/>
        </a:p>
      </dgm:t>
      <dgm:extLst>
        <a:ext uri="{E40237B7-FDA0-4F09-8148-C483321AD2D9}">
          <dgm14:cNvPr xmlns:dgm14="http://schemas.microsoft.com/office/drawing/2010/diagram" id="0" name="" descr="his is a smart art table showing the content coverage for the workshop. The text reads:&#10;National guidance and research&#10;Developing a shared language&#10;Categories of data&#10;Intersecting data&#10;Group activity&#10;Reflection and feedback"/>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t>Categories</a:t>
          </a:r>
          <a:r>
            <a:rPr lang="en-GB" baseline="0"/>
            <a:t> of data</a:t>
          </a:r>
          <a:endParaRPr lang="en-GB"/>
        </a:p>
      </dgm:t>
      <dgm:extLst>
        <a:ext uri="{E40237B7-FDA0-4F09-8148-C483321AD2D9}">
          <dgm14:cNvPr xmlns:dgm14="http://schemas.microsoft.com/office/drawing/2010/diagram" id="0" name="" descr="his is a smart art table showing the content coverage for the workshop. The text reads:&#10;National guidance and research&#10;Developing a shared language&#10;Categories of data&#10;Intersecting data&#10;Group activity&#10;Reflection and feedback"/>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7B0AD926-90C7-41E4-A566-09DE22CEC021}">
      <dgm:prSet/>
      <dgm:spPr/>
      <dgm:t>
        <a:bodyPr/>
        <a:lstStyle/>
        <a:p>
          <a:r>
            <a:rPr lang="en-GB"/>
            <a:t>Intersecting</a:t>
          </a:r>
          <a:r>
            <a:rPr lang="en-GB" baseline="0"/>
            <a:t> data</a:t>
          </a:r>
          <a:endParaRPr lang="en-GB"/>
        </a:p>
      </dgm:t>
      <dgm:extLst>
        <a:ext uri="{E40237B7-FDA0-4F09-8148-C483321AD2D9}">
          <dgm14:cNvPr xmlns:dgm14="http://schemas.microsoft.com/office/drawing/2010/diagram" id="0" name="" descr="his is a smart art table showing the content coverage for the workshop. The text reads:&#10;National guidance and research&#10;Developing a shared language&#10;Categories of data&#10;Intersecting data&#10;Group activity&#10;Reflection and feedback"/>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77EDBD20-ED17-47BC-9103-8B20A21845AD}">
      <dgm:prSet/>
      <dgm:spPr/>
      <dgm:t>
        <a:bodyPr/>
        <a:lstStyle/>
        <a:p>
          <a:r>
            <a:rPr lang="en-GB"/>
            <a:t>Group</a:t>
          </a:r>
          <a:r>
            <a:rPr lang="en-GB" baseline="0"/>
            <a:t> activity</a:t>
          </a:r>
          <a:endParaRPr lang="en-GB"/>
        </a:p>
      </dgm:t>
      <dgm:extLst>
        <a:ext uri="{E40237B7-FDA0-4F09-8148-C483321AD2D9}">
          <dgm14:cNvPr xmlns:dgm14="http://schemas.microsoft.com/office/drawing/2010/diagram" id="0" name="" descr="his is a smart art table showing the content coverage for the workshop. The text reads:&#10;National guidance and research&#10;Developing a shared language&#10;Categories of data&#10;Intersecting data&#10;Group activity&#10;Reflection and feedback"/>
        </a:ext>
      </dgm:extLst>
    </dgm:pt>
    <dgm:pt modelId="{91F5CA11-CFBB-4F36-A4A9-E57BEDB2283D}" type="parTrans" cxnId="{A8E09E19-17DF-451D-A7DB-4A880C165FA1}">
      <dgm:prSet/>
      <dgm:spPr/>
      <dgm:t>
        <a:bodyPr/>
        <a:lstStyle/>
        <a:p>
          <a:endParaRPr lang="en-GB"/>
        </a:p>
      </dgm:t>
    </dgm:pt>
    <dgm:pt modelId="{1B70BB6C-8B93-446A-B8BD-334D3817DA45}" type="sibTrans" cxnId="{A8E09E19-17DF-451D-A7DB-4A880C165FA1}">
      <dgm:prSet/>
      <dgm:spPr/>
      <dgm:t>
        <a:bodyPr/>
        <a:lstStyle/>
        <a:p>
          <a:endParaRPr lang="en-GB"/>
        </a:p>
      </dgm:t>
    </dgm:pt>
    <dgm:pt modelId="{6915B8AE-D623-4D2D-A03E-8F727C279356}">
      <dgm:prSet/>
      <dgm:spPr/>
      <dgm:t>
        <a:bodyPr/>
        <a:lstStyle/>
        <a:p>
          <a:r>
            <a:rPr lang="en-GB"/>
            <a:t>Reflection</a:t>
          </a:r>
          <a:r>
            <a:rPr lang="en-GB" baseline="0"/>
            <a:t> and feedback</a:t>
          </a:r>
          <a:endParaRPr lang="en-GB"/>
        </a:p>
      </dgm:t>
      <dgm:extLst>
        <a:ext uri="{E40237B7-FDA0-4F09-8148-C483321AD2D9}">
          <dgm14:cNvPr xmlns:dgm14="http://schemas.microsoft.com/office/drawing/2010/diagram" id="0" name="" descr="his is a smart art table showing the content coverage for the workshop. The text reads:&#10;National guidance and research&#10;Developing a shared language&#10;Categories of data&#10;Intersecting data&#10;Group activity&#10;Reflection and feedback"/>
        </a:ext>
      </dgm:extLst>
    </dgm:pt>
    <dgm:pt modelId="{89A5FCDC-A1F3-426D-9781-28D719A510A1}" type="parTrans" cxnId="{8ABEAAD1-6514-47A6-9558-89E127A800BA}">
      <dgm:prSet/>
      <dgm:spPr/>
      <dgm:t>
        <a:bodyPr/>
        <a:lstStyle/>
        <a:p>
          <a:endParaRPr lang="en-GB"/>
        </a:p>
      </dgm:t>
    </dgm:pt>
    <dgm:pt modelId="{4737A28E-E17F-4EC0-81D7-30C65E259985}" type="sibTrans" cxnId="{8ABEAAD1-6514-47A6-9558-89E127A800BA}">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6"/>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6"/>
      <dgm:spPr/>
    </dgm:pt>
    <dgm:pt modelId="{24AABA6E-A49D-42DB-A542-876EF2DE7C65}" type="pres">
      <dgm:prSet presAssocID="{8B7B171F-EB8B-4CF6-A2D6-4B7B5ADE7A58}" presName="dstNode" presStyleLbl="node1" presStyleIdx="0" presStyleCnt="6"/>
      <dgm:spPr/>
    </dgm:pt>
    <dgm:pt modelId="{859B25B1-96C3-48D8-AC49-C364E323036B}" type="pres">
      <dgm:prSet presAssocID="{7EC84E7A-E1F8-4017-B438-BDBE9C8369D7}" presName="text_1" presStyleLbl="node1" presStyleIdx="0" presStyleCnt="6">
        <dgm:presLayoutVars>
          <dgm:bulletEnabled val="1"/>
        </dgm:presLayoutVars>
      </dgm:prSet>
      <dgm:spPr/>
    </dgm:pt>
    <dgm:pt modelId="{94620BF8-1164-4F5C-BBB1-81E41D281EB0}" type="pres">
      <dgm:prSet presAssocID="{7EC84E7A-E1F8-4017-B438-BDBE9C8369D7}" presName="accent_1" presStyleCnt="0"/>
      <dgm:spPr/>
    </dgm:pt>
    <dgm:pt modelId="{713BC07F-E10F-4865-8180-5CB7402C0935}" type="pres">
      <dgm:prSet presAssocID="{7EC84E7A-E1F8-4017-B438-BDBE9C8369D7}" presName="accentRepeatNode" presStyleLbl="solidFgAcc1" presStyleIdx="0" presStyleCnt="6"/>
      <dgm:spPr/>
    </dgm:pt>
    <dgm:pt modelId="{8BC8B5D2-3057-4968-B101-DA5FA9D91802}" type="pres">
      <dgm:prSet presAssocID="{1A870F8E-1D1E-4281-BB5B-BA67A0D2C3CD}" presName="text_2" presStyleLbl="node1" presStyleIdx="1" presStyleCnt="6">
        <dgm:presLayoutVars>
          <dgm:bulletEnabled val="1"/>
        </dgm:presLayoutVars>
      </dgm:prSet>
      <dgm:spPr/>
    </dgm:pt>
    <dgm:pt modelId="{CD990C8C-32E5-4A7B-AEE6-891D1B78A64E}" type="pres">
      <dgm:prSet presAssocID="{1A870F8E-1D1E-4281-BB5B-BA67A0D2C3CD}" presName="accent_2" presStyleCnt="0"/>
      <dgm:spPr/>
    </dgm:pt>
    <dgm:pt modelId="{84B16BD2-BC88-4E10-9E43-6D6BE4C2FED5}" type="pres">
      <dgm:prSet presAssocID="{1A870F8E-1D1E-4281-BB5B-BA67A0D2C3CD}" presName="accentRepeatNode" presStyleLbl="solidFgAcc1" presStyleIdx="1" presStyleCnt="6"/>
      <dgm:spPr/>
    </dgm:pt>
    <dgm:pt modelId="{3A2D5741-F1AC-4AFA-9BCE-995A30C9D094}" type="pres">
      <dgm:prSet presAssocID="{B790341B-5831-47C8-B1B9-DA1CD817B1BD}" presName="text_3" presStyleLbl="node1" presStyleIdx="2" presStyleCnt="6">
        <dgm:presLayoutVars>
          <dgm:bulletEnabled val="1"/>
        </dgm:presLayoutVars>
      </dgm:prSet>
      <dgm:spPr/>
    </dgm:pt>
    <dgm:pt modelId="{AFAE7855-8B1E-456E-B70C-286A549BE7E9}" type="pres">
      <dgm:prSet presAssocID="{B790341B-5831-47C8-B1B9-DA1CD817B1BD}" presName="accent_3" presStyleCnt="0"/>
      <dgm:spPr/>
    </dgm:pt>
    <dgm:pt modelId="{1354DD78-EAD9-4D08-9D4B-45C0F8ABE7DF}" type="pres">
      <dgm:prSet presAssocID="{B790341B-5831-47C8-B1B9-DA1CD817B1BD}" presName="accentRepeatNode" presStyleLbl="solidFgAcc1" presStyleIdx="2" presStyleCnt="6"/>
      <dgm:spPr/>
    </dgm:pt>
    <dgm:pt modelId="{5CE5220B-68D2-4CB1-8856-66E58A809DB7}" type="pres">
      <dgm:prSet presAssocID="{7B0AD926-90C7-41E4-A566-09DE22CEC021}" presName="text_4" presStyleLbl="node1" presStyleIdx="3" presStyleCnt="6">
        <dgm:presLayoutVars>
          <dgm:bulletEnabled val="1"/>
        </dgm:presLayoutVars>
      </dgm:prSet>
      <dgm:spPr/>
    </dgm:pt>
    <dgm:pt modelId="{E1368B41-30D5-4C54-B3AD-8343E60AEEAD}"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6"/>
      <dgm:spPr/>
    </dgm:pt>
    <dgm:pt modelId="{7BA1FD0F-FD56-4203-9708-DF521B1EC428}" type="pres">
      <dgm:prSet presAssocID="{77EDBD20-ED17-47BC-9103-8B20A21845AD}" presName="text_5" presStyleLbl="node1" presStyleIdx="4" presStyleCnt="6">
        <dgm:presLayoutVars>
          <dgm:bulletEnabled val="1"/>
        </dgm:presLayoutVars>
      </dgm:prSet>
      <dgm:spPr/>
    </dgm:pt>
    <dgm:pt modelId="{85FE19F4-279B-4609-AC4C-8F1411C8BA21}" type="pres">
      <dgm:prSet presAssocID="{77EDBD20-ED17-47BC-9103-8B20A21845AD}" presName="accent_5" presStyleCnt="0"/>
      <dgm:spPr/>
    </dgm:pt>
    <dgm:pt modelId="{53A47033-DFB9-4D49-881A-2B2B4002F6FF}" type="pres">
      <dgm:prSet presAssocID="{77EDBD20-ED17-47BC-9103-8B20A21845AD}" presName="accentRepeatNode" presStyleLbl="solidFgAcc1" presStyleIdx="4" presStyleCnt="6"/>
      <dgm:spPr/>
    </dgm:pt>
    <dgm:pt modelId="{14AD6AB3-AEA8-4EBC-B3C2-06F25ADE9638}" type="pres">
      <dgm:prSet presAssocID="{6915B8AE-D623-4D2D-A03E-8F727C279356}" presName="text_6" presStyleLbl="node1" presStyleIdx="5" presStyleCnt="6">
        <dgm:presLayoutVars>
          <dgm:bulletEnabled val="1"/>
        </dgm:presLayoutVars>
      </dgm:prSet>
      <dgm:spPr/>
    </dgm:pt>
    <dgm:pt modelId="{750F43F6-96B8-46B3-8D37-6BCE88D8DCE9}" type="pres">
      <dgm:prSet presAssocID="{6915B8AE-D623-4D2D-A03E-8F727C279356}" presName="accent_6" presStyleCnt="0"/>
      <dgm:spPr/>
    </dgm:pt>
    <dgm:pt modelId="{750E8D03-8662-4E4D-9370-78DA869F89FF}" type="pres">
      <dgm:prSet presAssocID="{6915B8AE-D623-4D2D-A03E-8F727C279356}" presName="accentRepeatNode" presStyleLbl="solidFgAcc1" presStyleIdx="5" presStyleCnt="6"/>
      <dgm:spPr/>
    </dgm:pt>
  </dgm:ptLst>
  <dgm:cxnLst>
    <dgm:cxn modelId="{A8E09E19-17DF-451D-A7DB-4A880C165FA1}" srcId="{8B7B171F-EB8B-4CF6-A2D6-4B7B5ADE7A58}" destId="{77EDBD20-ED17-47BC-9103-8B20A21845AD}" srcOrd="4" destOrd="0" parTransId="{91F5CA11-CFBB-4F36-A4A9-E57BEDB2283D}" sibTransId="{1B70BB6C-8B93-446A-B8BD-334D3817DA45}"/>
    <dgm:cxn modelId="{E32EAD1F-5887-4222-A288-AF854EDC8A33}" type="presOf" srcId="{8B7B171F-EB8B-4CF6-A2D6-4B7B5ADE7A58}" destId="{DA294D58-0376-408B-83CE-9DB747C5E6B8}" srcOrd="0" destOrd="0" presId="urn:microsoft.com/office/officeart/2008/layout/VerticalCurvedList"/>
    <dgm:cxn modelId="{0E09FD26-BB5D-46CB-8E0A-F25C661EB249}" srcId="{8B7B171F-EB8B-4CF6-A2D6-4B7B5ADE7A58}" destId="{1A870F8E-1D1E-4281-BB5B-BA67A0D2C3CD}" srcOrd="1" destOrd="0" parTransId="{34498098-56E9-4626-AC2B-4DA1EAA61179}" sibTransId="{A733424E-8E48-4099-9748-CA53694FC37D}"/>
    <dgm:cxn modelId="{CFBD203A-B399-4A1C-A40C-71A7FE3F0003}" type="presOf" srcId="{1833780B-66F2-45D4-A5AD-974E05021479}" destId="{6744B3B5-0239-436F-926B-518AB374C1A7}" srcOrd="0" destOrd="0" presId="urn:microsoft.com/office/officeart/2008/layout/VerticalCurvedList"/>
    <dgm:cxn modelId="{EF53603C-B237-4F8E-8D56-A473B4506FC6}" type="presOf" srcId="{B790341B-5831-47C8-B1B9-DA1CD817B1BD}" destId="{3A2D5741-F1AC-4AFA-9BCE-995A30C9D094}" srcOrd="0" destOrd="0" presId="urn:microsoft.com/office/officeart/2008/layout/VerticalCurvedList"/>
    <dgm:cxn modelId="{194F0965-9737-4201-A6D5-239951E0EAA4}" srcId="{8B7B171F-EB8B-4CF6-A2D6-4B7B5ADE7A58}" destId="{7B0AD926-90C7-41E4-A566-09DE22CEC021}" srcOrd="3" destOrd="0" parTransId="{8ACB685B-E69A-4A83-9B41-C488B8AE88AB}" sibTransId="{45654B5D-AFB1-4160-93F0-BE02D65750CF}"/>
    <dgm:cxn modelId="{B8722B98-A590-4076-BF7B-F972DA85C88A}" type="presOf" srcId="{1A870F8E-1D1E-4281-BB5B-BA67A0D2C3CD}" destId="{8BC8B5D2-3057-4968-B101-DA5FA9D91802}" srcOrd="0" destOrd="0" presId="urn:microsoft.com/office/officeart/2008/layout/VerticalCurvedList"/>
    <dgm:cxn modelId="{84565098-1E26-45ED-AD7B-5C346E7DD06D}" type="presOf" srcId="{7EC84E7A-E1F8-4017-B438-BDBE9C8369D7}" destId="{859B25B1-96C3-48D8-AC49-C364E323036B}" srcOrd="0" destOrd="0" presId="urn:microsoft.com/office/officeart/2008/layout/VerticalCurvedList"/>
    <dgm:cxn modelId="{5E4A30A8-853C-498E-8AC7-2674916B2FA9}" type="presOf" srcId="{7B0AD926-90C7-41E4-A566-09DE22CEC021}" destId="{5CE5220B-68D2-4CB1-8856-66E58A809DB7}" srcOrd="0" destOrd="0" presId="urn:microsoft.com/office/officeart/2008/layout/VerticalCurvedList"/>
    <dgm:cxn modelId="{99169DB8-054B-46DB-9BE1-21E484E9A6A8}" type="presOf" srcId="{6915B8AE-D623-4D2D-A03E-8F727C279356}" destId="{14AD6AB3-AEA8-4EBC-B3C2-06F25ADE9638}" srcOrd="0" destOrd="0" presId="urn:microsoft.com/office/officeart/2008/layout/VerticalCurvedList"/>
    <dgm:cxn modelId="{F7B885BD-F9B5-4556-8DC9-F8CAEE2F75EC}" srcId="{8B7B171F-EB8B-4CF6-A2D6-4B7B5ADE7A58}" destId="{7EC84E7A-E1F8-4017-B438-BDBE9C8369D7}" srcOrd="0" destOrd="0" parTransId="{4F4F100E-B362-45A9-B198-0551F395E8A8}" sibTransId="{1833780B-66F2-45D4-A5AD-974E05021479}"/>
    <dgm:cxn modelId="{E5B4F2C6-7466-49C0-98A2-B0769DB539AE}" srcId="{8B7B171F-EB8B-4CF6-A2D6-4B7B5ADE7A58}" destId="{B790341B-5831-47C8-B1B9-DA1CD817B1BD}" srcOrd="2" destOrd="0" parTransId="{D5EE7ED7-E48A-48EE-A08F-3E2020EAC63A}" sibTransId="{5FF43768-0BBC-4FC5-A4E1-E2771ADBC7D2}"/>
    <dgm:cxn modelId="{8ABEAAD1-6514-47A6-9558-89E127A800BA}" srcId="{8B7B171F-EB8B-4CF6-A2D6-4B7B5ADE7A58}" destId="{6915B8AE-D623-4D2D-A03E-8F727C279356}" srcOrd="5" destOrd="0" parTransId="{89A5FCDC-A1F3-426D-9781-28D719A510A1}" sibTransId="{4737A28E-E17F-4EC0-81D7-30C65E259985}"/>
    <dgm:cxn modelId="{2D1A82DC-E492-414B-A8A4-2C236C5C2ED7}" type="presOf" srcId="{77EDBD20-ED17-47BC-9103-8B20A21845AD}" destId="{7BA1FD0F-FD56-4203-9708-DF521B1EC428}" srcOrd="0" destOrd="0" presId="urn:microsoft.com/office/officeart/2008/layout/VerticalCurvedList"/>
    <dgm:cxn modelId="{0FF2864E-6AEC-46E5-BF68-D4D5019DBDA1}" type="presParOf" srcId="{DA294D58-0376-408B-83CE-9DB747C5E6B8}" destId="{A8C9F2EC-3736-44FC-97E3-A31414475BB8}" srcOrd="0" destOrd="0" presId="urn:microsoft.com/office/officeart/2008/layout/VerticalCurvedList"/>
    <dgm:cxn modelId="{32A34F24-2564-4E16-A60A-34503C071DBB}" type="presParOf" srcId="{A8C9F2EC-3736-44FC-97E3-A31414475BB8}" destId="{D9FE83E8-6451-4265-AA35-61A5C5942942}" srcOrd="0" destOrd="0" presId="urn:microsoft.com/office/officeart/2008/layout/VerticalCurvedList"/>
    <dgm:cxn modelId="{51C5D334-8685-4E38-A86A-BAEAABFD9FAC}" type="presParOf" srcId="{D9FE83E8-6451-4265-AA35-61A5C5942942}" destId="{8B4D328E-364A-419C-915E-3134F615E0E8}" srcOrd="0" destOrd="0" presId="urn:microsoft.com/office/officeart/2008/layout/VerticalCurvedList"/>
    <dgm:cxn modelId="{E986411A-54C3-4E3A-8473-6D40FD36D24C}" type="presParOf" srcId="{D9FE83E8-6451-4265-AA35-61A5C5942942}" destId="{6744B3B5-0239-436F-926B-518AB374C1A7}" srcOrd="1" destOrd="0" presId="urn:microsoft.com/office/officeart/2008/layout/VerticalCurvedList"/>
    <dgm:cxn modelId="{1F099294-CCB5-4D56-A6B2-2F97F79081AE}" type="presParOf" srcId="{D9FE83E8-6451-4265-AA35-61A5C5942942}" destId="{481F2718-B3DE-4274-836B-5F15274504A5}" srcOrd="2" destOrd="0" presId="urn:microsoft.com/office/officeart/2008/layout/VerticalCurvedList"/>
    <dgm:cxn modelId="{8792823A-F380-4042-94B9-92A261E427D6}" type="presParOf" srcId="{D9FE83E8-6451-4265-AA35-61A5C5942942}" destId="{24AABA6E-A49D-42DB-A542-876EF2DE7C65}" srcOrd="3" destOrd="0" presId="urn:microsoft.com/office/officeart/2008/layout/VerticalCurvedList"/>
    <dgm:cxn modelId="{95085038-3D26-453D-9A28-B49277637F11}" type="presParOf" srcId="{A8C9F2EC-3736-44FC-97E3-A31414475BB8}" destId="{859B25B1-96C3-48D8-AC49-C364E323036B}" srcOrd="1" destOrd="0" presId="urn:microsoft.com/office/officeart/2008/layout/VerticalCurvedList"/>
    <dgm:cxn modelId="{52E7C0DE-9A5C-402B-9EF8-2E9181969A60}" type="presParOf" srcId="{A8C9F2EC-3736-44FC-97E3-A31414475BB8}" destId="{94620BF8-1164-4F5C-BBB1-81E41D281EB0}" srcOrd="2" destOrd="0" presId="urn:microsoft.com/office/officeart/2008/layout/VerticalCurvedList"/>
    <dgm:cxn modelId="{4C07AA80-6CF9-4F4D-A92A-3F0E5C291C4C}" type="presParOf" srcId="{94620BF8-1164-4F5C-BBB1-81E41D281EB0}" destId="{713BC07F-E10F-4865-8180-5CB7402C0935}" srcOrd="0" destOrd="0" presId="urn:microsoft.com/office/officeart/2008/layout/VerticalCurvedList"/>
    <dgm:cxn modelId="{E1404F20-636C-45F4-808E-C89C86F128B0}" type="presParOf" srcId="{A8C9F2EC-3736-44FC-97E3-A31414475BB8}" destId="{8BC8B5D2-3057-4968-B101-DA5FA9D91802}" srcOrd="3" destOrd="0" presId="urn:microsoft.com/office/officeart/2008/layout/VerticalCurvedList"/>
    <dgm:cxn modelId="{10232E27-BEBC-43DF-9B6D-CD6933C39B51}" type="presParOf" srcId="{A8C9F2EC-3736-44FC-97E3-A31414475BB8}" destId="{CD990C8C-32E5-4A7B-AEE6-891D1B78A64E}" srcOrd="4" destOrd="0" presId="urn:microsoft.com/office/officeart/2008/layout/VerticalCurvedList"/>
    <dgm:cxn modelId="{26033D94-4309-489C-AA97-D2EDB1F599CD}" type="presParOf" srcId="{CD990C8C-32E5-4A7B-AEE6-891D1B78A64E}" destId="{84B16BD2-BC88-4E10-9E43-6D6BE4C2FED5}" srcOrd="0" destOrd="0" presId="urn:microsoft.com/office/officeart/2008/layout/VerticalCurvedList"/>
    <dgm:cxn modelId="{7855108F-F94A-4024-B6A6-C9CF187E0BFE}" type="presParOf" srcId="{A8C9F2EC-3736-44FC-97E3-A31414475BB8}" destId="{3A2D5741-F1AC-4AFA-9BCE-995A30C9D094}" srcOrd="5" destOrd="0" presId="urn:microsoft.com/office/officeart/2008/layout/VerticalCurvedList"/>
    <dgm:cxn modelId="{C8E33C94-38F3-40C4-8F25-05AF5961A7E0}" type="presParOf" srcId="{A8C9F2EC-3736-44FC-97E3-A31414475BB8}" destId="{AFAE7855-8B1E-456E-B70C-286A549BE7E9}" srcOrd="6" destOrd="0" presId="urn:microsoft.com/office/officeart/2008/layout/VerticalCurvedList"/>
    <dgm:cxn modelId="{46236F37-B4EE-4569-A1E9-75532FF7616F}" type="presParOf" srcId="{AFAE7855-8B1E-456E-B70C-286A549BE7E9}" destId="{1354DD78-EAD9-4D08-9D4B-45C0F8ABE7DF}" srcOrd="0" destOrd="0" presId="urn:microsoft.com/office/officeart/2008/layout/VerticalCurvedList"/>
    <dgm:cxn modelId="{338DF106-ECAD-4F35-B18F-74AD3612BB4F}" type="presParOf" srcId="{A8C9F2EC-3736-44FC-97E3-A31414475BB8}" destId="{5CE5220B-68D2-4CB1-8856-66E58A809DB7}" srcOrd="7" destOrd="0" presId="urn:microsoft.com/office/officeart/2008/layout/VerticalCurvedList"/>
    <dgm:cxn modelId="{4437AAF4-E6AB-4571-9A65-2B4D2F610D87}" type="presParOf" srcId="{A8C9F2EC-3736-44FC-97E3-A31414475BB8}" destId="{E1368B41-30D5-4C54-B3AD-8343E60AEEAD}" srcOrd="8" destOrd="0" presId="urn:microsoft.com/office/officeart/2008/layout/VerticalCurvedList"/>
    <dgm:cxn modelId="{471590A2-40C3-4D6C-A489-D79231BFA0C5}" type="presParOf" srcId="{E1368B41-30D5-4C54-B3AD-8343E60AEEAD}" destId="{50719DB5-5558-44D0-AF6C-79E035AAA8E9}" srcOrd="0" destOrd="0" presId="urn:microsoft.com/office/officeart/2008/layout/VerticalCurvedList"/>
    <dgm:cxn modelId="{54F84976-8FCD-4F84-B24E-E72F797AFA2C}" type="presParOf" srcId="{A8C9F2EC-3736-44FC-97E3-A31414475BB8}" destId="{7BA1FD0F-FD56-4203-9708-DF521B1EC428}" srcOrd="9" destOrd="0" presId="urn:microsoft.com/office/officeart/2008/layout/VerticalCurvedList"/>
    <dgm:cxn modelId="{3FE6242B-0A69-4500-89CC-2A3C7873469A}" type="presParOf" srcId="{A8C9F2EC-3736-44FC-97E3-A31414475BB8}" destId="{85FE19F4-279B-4609-AC4C-8F1411C8BA21}" srcOrd="10" destOrd="0" presId="urn:microsoft.com/office/officeart/2008/layout/VerticalCurvedList"/>
    <dgm:cxn modelId="{046D316E-B371-470A-B514-AD2793B38355}" type="presParOf" srcId="{85FE19F4-279B-4609-AC4C-8F1411C8BA21}" destId="{53A47033-DFB9-4D49-881A-2B2B4002F6FF}" srcOrd="0" destOrd="0" presId="urn:microsoft.com/office/officeart/2008/layout/VerticalCurvedList"/>
    <dgm:cxn modelId="{98BDDF3B-BE60-4C01-9D26-0E2CCA9CCBC8}" type="presParOf" srcId="{A8C9F2EC-3736-44FC-97E3-A31414475BB8}" destId="{14AD6AB3-AEA8-4EBC-B3C2-06F25ADE9638}" srcOrd="11" destOrd="0" presId="urn:microsoft.com/office/officeart/2008/layout/VerticalCurvedList"/>
    <dgm:cxn modelId="{29305955-D7C2-4113-99C9-5E89D081415A}" type="presParOf" srcId="{A8C9F2EC-3736-44FC-97E3-A31414475BB8}" destId="{750F43F6-96B8-46B3-8D37-6BCE88D8DCE9}" srcOrd="12" destOrd="0" presId="urn:microsoft.com/office/officeart/2008/layout/VerticalCurvedList"/>
    <dgm:cxn modelId="{577A284F-11FD-432F-96CA-9A214D958D7B}" type="presParOf" srcId="{750F43F6-96B8-46B3-8D37-6BCE88D8DCE9}" destId="{750E8D03-8662-4E4D-9370-78DA869F89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4FA0E3-F819-465E-853E-F6DA47B0C1CD}" type="doc">
      <dgm:prSet loTypeId="urn:microsoft.com/office/officeart/2005/8/layout/default" loCatId="list" qsTypeId="urn:microsoft.com/office/officeart/2005/8/quickstyle/simple1" qsCatId="simple" csTypeId="urn:microsoft.com/office/officeart/2005/8/colors/accent2_1" csCatId="accent2" phldr="1"/>
      <dgm:spPr/>
    </dgm:pt>
    <dgm:pt modelId="{F4857F3E-C610-4FC6-A53E-41226B6C0660}">
      <dgm:prSet phldrT="[Text]"/>
      <dgm:spPr>
        <a:xfrm>
          <a:off x="0" y="1174459"/>
          <a:ext cx="4617138" cy="1066468"/>
        </a:xfrm>
      </dgm:spPr>
      <dgm:t>
        <a:bodyPr/>
        <a:lstStyle/>
        <a:p>
          <a:pPr algn="l">
            <a:buNone/>
          </a:pPr>
          <a:r>
            <a:rPr lang="en-GB" b="1" dirty="0">
              <a:latin typeface="+mj-lt"/>
              <a:ea typeface="+mn-ea"/>
              <a:cs typeface="+mn-cs"/>
            </a:rPr>
            <a:t>School processes </a:t>
          </a:r>
          <a:r>
            <a:rPr lang="en-GB" b="0" i="0" dirty="0">
              <a:latin typeface="+mj-lt"/>
              <a:ea typeface="+mn-ea"/>
              <a:cs typeface="+mn-cs"/>
            </a:rPr>
            <a:t>(Input)</a:t>
          </a:r>
          <a:endParaRPr lang="en-US" b="0" i="0"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09745BFD-1CF6-4D22-B790-1023841B86DA}" type="parTrans" cxnId="{FA8906DC-BE81-4A8F-8645-515A993916BC}">
      <dgm:prSet/>
      <dgm:spPr/>
      <dgm:t>
        <a:bodyPr/>
        <a:lstStyle/>
        <a:p>
          <a:endParaRPr lang="en-US"/>
        </a:p>
      </dgm:t>
    </dgm:pt>
    <dgm:pt modelId="{3BF2C5F4-BF5B-4B9A-B602-DC4AE4FBE92A}" type="sibTrans" cxnId="{FA8906DC-BE81-4A8F-8645-515A993916BC}">
      <dgm:prSet/>
      <dgm:spPr/>
      <dgm:t>
        <a:bodyPr/>
        <a:lstStyle/>
        <a:p>
          <a:endParaRPr lang="en-US"/>
        </a:p>
      </dgm:t>
    </dgm:pt>
    <dgm:pt modelId="{93BD2E17-9DA6-4F75-8122-D47578579DCE}">
      <dgm:prSet phldrT="[Text]"/>
      <dgm:spPr>
        <a:xfrm>
          <a:off x="0" y="3520689"/>
          <a:ext cx="4617138" cy="1066468"/>
        </a:xfrm>
      </dgm:spPr>
      <dgm:t>
        <a:bodyPr/>
        <a:lstStyle/>
        <a:p>
          <a:pPr algn="l">
            <a:buNone/>
          </a:pPr>
          <a:r>
            <a:rPr lang="en-GB" b="1" dirty="0">
              <a:latin typeface="+mj-lt"/>
              <a:ea typeface="+mn-ea"/>
              <a:cs typeface="+mn-cs"/>
            </a:rPr>
            <a:t>Views </a:t>
          </a:r>
          <a:r>
            <a:rPr lang="en-GB" b="0" dirty="0">
              <a:latin typeface="+mj-lt"/>
              <a:ea typeface="+mn-ea"/>
              <a:cs typeface="+mn-cs"/>
            </a:rPr>
            <a:t>(Perceptions)</a:t>
          </a:r>
          <a:endParaRPr lang="en-US" b="0"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414097D3-6E25-4B72-9FA0-6F62F0AD5A2F}" type="parTrans" cxnId="{D0F5C327-FE46-4DF2-9ADB-C22710898767}">
      <dgm:prSet/>
      <dgm:spPr/>
      <dgm:t>
        <a:bodyPr/>
        <a:lstStyle/>
        <a:p>
          <a:endParaRPr lang="en-US"/>
        </a:p>
      </dgm:t>
    </dgm:pt>
    <dgm:pt modelId="{0CCE96A9-858C-421D-BFE2-1024D7B893BE}" type="sibTrans" cxnId="{D0F5C327-FE46-4DF2-9ADB-C22710898767}">
      <dgm:prSet/>
      <dgm:spPr/>
      <dgm:t>
        <a:bodyPr/>
        <a:lstStyle/>
        <a:p>
          <a:endParaRPr lang="en-US"/>
        </a:p>
      </dgm:t>
    </dgm:pt>
    <dgm:pt modelId="{93F1AE88-1298-4FFB-8379-E349B4E6A13D}">
      <dgm:prSet/>
      <dgm:spPr>
        <a:xfrm>
          <a:off x="0" y="1344"/>
          <a:ext cx="4617138" cy="1066468"/>
        </a:xfrm>
      </dgm:spPr>
      <dgm:t>
        <a:bodyPr/>
        <a:lstStyle/>
        <a:p>
          <a:pPr algn="l">
            <a:buNone/>
          </a:pPr>
          <a:r>
            <a:rPr lang="en-GB" b="1" dirty="0">
              <a:latin typeface="+mj-lt"/>
              <a:ea typeface="+mn-ea"/>
              <a:cs typeface="+mn-cs"/>
            </a:rPr>
            <a:t>Demographics</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94B659C-A626-4673-86FD-1CCFDE3B0BFA}" type="parTrans" cxnId="{0FF3743A-993A-4C60-B576-833908A6CEFC}">
      <dgm:prSet/>
      <dgm:spPr/>
      <dgm:t>
        <a:bodyPr/>
        <a:lstStyle/>
        <a:p>
          <a:endParaRPr lang="en-US"/>
        </a:p>
      </dgm:t>
    </dgm:pt>
    <dgm:pt modelId="{F1DE79D7-BFC7-4490-B3E7-8ECED988EA33}" type="sibTrans" cxnId="{0FF3743A-993A-4C60-B576-833908A6CEFC}">
      <dgm:prSet/>
      <dgm:spPr/>
      <dgm:t>
        <a:bodyPr/>
        <a:lstStyle/>
        <a:p>
          <a:endParaRPr lang="en-US"/>
        </a:p>
      </dgm:t>
    </dgm:pt>
    <dgm:pt modelId="{29130C82-2F6F-4246-89AC-136C06F3C57F}">
      <dgm:prSet phldrT="[Text]"/>
      <dgm:spPr>
        <a:xfrm>
          <a:off x="0" y="2347574"/>
          <a:ext cx="4617138" cy="1066468"/>
        </a:xfrm>
      </dgm:spPr>
      <dgm:t>
        <a:bodyPr/>
        <a:lstStyle/>
        <a:p>
          <a:pPr algn="l">
            <a:buNone/>
          </a:pPr>
          <a:r>
            <a:rPr lang="en-GB" b="1" dirty="0">
              <a:latin typeface="+mj-lt"/>
              <a:ea typeface="+mn-ea"/>
              <a:cs typeface="+mn-cs"/>
            </a:rPr>
            <a:t>Pupil learning </a:t>
          </a:r>
          <a:r>
            <a:rPr lang="en-GB" b="0" i="0" dirty="0">
              <a:latin typeface="+mj-lt"/>
              <a:ea typeface="+mn-ea"/>
              <a:cs typeface="+mn-cs"/>
            </a:rPr>
            <a:t>(Output)</a:t>
          </a:r>
          <a:endParaRPr lang="en-US"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E0B42787-2C37-4BD4-BDF5-123D3781E809}" type="parTrans" cxnId="{18D3B64B-CA3F-4376-9BF5-E597EE74A15E}">
      <dgm:prSet/>
      <dgm:spPr/>
      <dgm:t>
        <a:bodyPr/>
        <a:lstStyle/>
        <a:p>
          <a:endParaRPr lang="en-GB"/>
        </a:p>
      </dgm:t>
    </dgm:pt>
    <dgm:pt modelId="{FE5D1F46-51D7-4488-A6D5-A0BE52DA4E15}" type="sibTrans" cxnId="{18D3B64B-CA3F-4376-9BF5-E597EE74A15E}">
      <dgm:prSet/>
      <dgm:spPr/>
      <dgm:t>
        <a:bodyPr/>
        <a:lstStyle/>
        <a:p>
          <a:endParaRPr lang="en-GB"/>
        </a:p>
      </dgm:t>
    </dgm:pt>
    <dgm:pt modelId="{24B3081B-8DF0-4CEB-9366-456B46DEAD20}" type="pres">
      <dgm:prSet presAssocID="{464FA0E3-F819-465E-853E-F6DA47B0C1CD}" presName="diagram" presStyleCnt="0">
        <dgm:presLayoutVars>
          <dgm:dir/>
          <dgm:resizeHandles val="exact"/>
        </dgm:presLayoutVars>
      </dgm:prSet>
      <dgm:spPr/>
    </dgm:pt>
    <dgm:pt modelId="{CEB5A13A-01D6-4FC5-9D59-B57D875ECF54}" type="pres">
      <dgm:prSet presAssocID="{93F1AE88-1298-4FFB-8379-E349B4E6A13D}" presName="node" presStyleLbl="node1" presStyleIdx="0" presStyleCnt="4">
        <dgm:presLayoutVars>
          <dgm:bulletEnabled val="1"/>
        </dgm:presLayoutVars>
      </dgm:prSet>
      <dgm:spPr>
        <a:prstGeom prst="roundRect">
          <a:avLst/>
        </a:prstGeom>
      </dgm:spPr>
    </dgm:pt>
    <dgm:pt modelId="{D7554FDA-047D-470F-B28E-3388CB514670}" type="pres">
      <dgm:prSet presAssocID="{F1DE79D7-BFC7-4490-B3E7-8ECED988EA33}" presName="sibTrans" presStyleCnt="0"/>
      <dgm:spPr/>
    </dgm:pt>
    <dgm:pt modelId="{28F06B07-9B73-4E4C-8624-AEE69ED28AEE}" type="pres">
      <dgm:prSet presAssocID="{F4857F3E-C610-4FC6-A53E-41226B6C0660}" presName="node" presStyleLbl="node1" presStyleIdx="1" presStyleCnt="4">
        <dgm:presLayoutVars>
          <dgm:bulletEnabled val="1"/>
        </dgm:presLayoutVars>
      </dgm:prSet>
      <dgm:spPr>
        <a:xfrm>
          <a:off x="0" y="1174459"/>
          <a:ext cx="4617138" cy="1066468"/>
        </a:xfrm>
        <a:prstGeom prst="roundRect">
          <a:avLst/>
        </a:prstGeom>
      </dgm:spPr>
    </dgm:pt>
    <dgm:pt modelId="{5EC04764-DE42-4DDC-AF32-021D745143ED}" type="pres">
      <dgm:prSet presAssocID="{3BF2C5F4-BF5B-4B9A-B602-DC4AE4FBE92A}" presName="sibTrans" presStyleCnt="0"/>
      <dgm:spPr/>
    </dgm:pt>
    <dgm:pt modelId="{3589FC41-B744-419D-BFCD-FB1A6C75D709}" type="pres">
      <dgm:prSet presAssocID="{29130C82-2F6F-4246-89AC-136C06F3C57F}" presName="node" presStyleLbl="node1" presStyleIdx="2" presStyleCnt="4">
        <dgm:presLayoutVars>
          <dgm:bulletEnabled val="1"/>
        </dgm:presLayoutVars>
      </dgm:prSet>
      <dgm:spPr>
        <a:prstGeom prst="roundRect">
          <a:avLst/>
        </a:prstGeom>
      </dgm:spPr>
    </dgm:pt>
    <dgm:pt modelId="{74AA9F1B-5085-4450-9CB2-E503E1DB9352}" type="pres">
      <dgm:prSet presAssocID="{FE5D1F46-51D7-4488-A6D5-A0BE52DA4E15}" presName="sibTrans" presStyleCnt="0"/>
      <dgm:spPr/>
    </dgm:pt>
    <dgm:pt modelId="{0DCE61E5-165F-4907-B8F0-61CCEDA8E31F}" type="pres">
      <dgm:prSet presAssocID="{93BD2E17-9DA6-4F75-8122-D47578579DCE}" presName="node" presStyleLbl="node1" presStyleIdx="3" presStyleCnt="4">
        <dgm:presLayoutVars>
          <dgm:bulletEnabled val="1"/>
        </dgm:presLayoutVars>
      </dgm:prSet>
      <dgm:spPr>
        <a:prstGeom prst="roundRect">
          <a:avLst/>
        </a:prstGeom>
      </dgm:spPr>
    </dgm:pt>
  </dgm:ptLst>
  <dgm:cxnLst>
    <dgm:cxn modelId="{D0F5C327-FE46-4DF2-9ADB-C22710898767}" srcId="{464FA0E3-F819-465E-853E-F6DA47B0C1CD}" destId="{93BD2E17-9DA6-4F75-8122-D47578579DCE}" srcOrd="3" destOrd="0" parTransId="{414097D3-6E25-4B72-9FA0-6F62F0AD5A2F}" sibTransId="{0CCE96A9-858C-421D-BFE2-1024D7B893BE}"/>
    <dgm:cxn modelId="{0FF3743A-993A-4C60-B576-833908A6CEFC}" srcId="{464FA0E3-F819-465E-853E-F6DA47B0C1CD}" destId="{93F1AE88-1298-4FFB-8379-E349B4E6A13D}" srcOrd="0" destOrd="0" parTransId="{F94B659C-A626-4673-86FD-1CCFDE3B0BFA}" sibTransId="{F1DE79D7-BFC7-4490-B3E7-8ECED988EA33}"/>
    <dgm:cxn modelId="{0B88A53A-5546-40EB-9359-A82B05FDC4FA}" type="presOf" srcId="{29130C82-2F6F-4246-89AC-136C06F3C57F}" destId="{3589FC41-B744-419D-BFCD-FB1A6C75D709}" srcOrd="0" destOrd="0" presId="urn:microsoft.com/office/officeart/2005/8/layout/default"/>
    <dgm:cxn modelId="{A6C91D5B-EEC2-46DE-8552-ED972941653F}" type="presOf" srcId="{93F1AE88-1298-4FFB-8379-E349B4E6A13D}" destId="{CEB5A13A-01D6-4FC5-9D59-B57D875ECF54}" srcOrd="0" destOrd="0" presId="urn:microsoft.com/office/officeart/2005/8/layout/default"/>
    <dgm:cxn modelId="{18D3B64B-CA3F-4376-9BF5-E597EE74A15E}" srcId="{464FA0E3-F819-465E-853E-F6DA47B0C1CD}" destId="{29130C82-2F6F-4246-89AC-136C06F3C57F}" srcOrd="2" destOrd="0" parTransId="{E0B42787-2C37-4BD4-BDF5-123D3781E809}" sibTransId="{FE5D1F46-51D7-4488-A6D5-A0BE52DA4E15}"/>
    <dgm:cxn modelId="{B6F12A6C-1A3C-4940-8AEC-13E0ADCDA9A6}" type="presOf" srcId="{464FA0E3-F819-465E-853E-F6DA47B0C1CD}" destId="{24B3081B-8DF0-4CEB-9366-456B46DEAD20}" srcOrd="0" destOrd="0" presId="urn:microsoft.com/office/officeart/2005/8/layout/default"/>
    <dgm:cxn modelId="{04CFA777-202F-492A-B116-C158D21FE314}" type="presOf" srcId="{93BD2E17-9DA6-4F75-8122-D47578579DCE}" destId="{0DCE61E5-165F-4907-B8F0-61CCEDA8E31F}" srcOrd="0" destOrd="0" presId="urn:microsoft.com/office/officeart/2005/8/layout/default"/>
    <dgm:cxn modelId="{56FCB9B7-3843-4E43-918F-DCC3FF5104D3}" type="presOf" srcId="{F4857F3E-C610-4FC6-A53E-41226B6C0660}" destId="{28F06B07-9B73-4E4C-8624-AEE69ED28AEE}" srcOrd="0" destOrd="0" presId="urn:microsoft.com/office/officeart/2005/8/layout/default"/>
    <dgm:cxn modelId="{FA8906DC-BE81-4A8F-8645-515A993916BC}" srcId="{464FA0E3-F819-465E-853E-F6DA47B0C1CD}" destId="{F4857F3E-C610-4FC6-A53E-41226B6C0660}" srcOrd="1" destOrd="0" parTransId="{09745BFD-1CF6-4D22-B790-1023841B86DA}" sibTransId="{3BF2C5F4-BF5B-4B9A-B602-DC4AE4FBE92A}"/>
    <dgm:cxn modelId="{B15BD721-8921-4E4F-99D5-4C01260C5381}" type="presParOf" srcId="{24B3081B-8DF0-4CEB-9366-456B46DEAD20}" destId="{CEB5A13A-01D6-4FC5-9D59-B57D875ECF54}" srcOrd="0" destOrd="0" presId="urn:microsoft.com/office/officeart/2005/8/layout/default"/>
    <dgm:cxn modelId="{BD0D3968-1E1A-445F-9025-0AFB226F17BD}" type="presParOf" srcId="{24B3081B-8DF0-4CEB-9366-456B46DEAD20}" destId="{D7554FDA-047D-470F-B28E-3388CB514670}" srcOrd="1" destOrd="0" presId="urn:microsoft.com/office/officeart/2005/8/layout/default"/>
    <dgm:cxn modelId="{DC66566A-9DF4-4B26-9075-64AB821CFD19}" type="presParOf" srcId="{24B3081B-8DF0-4CEB-9366-456B46DEAD20}" destId="{28F06B07-9B73-4E4C-8624-AEE69ED28AEE}" srcOrd="2" destOrd="0" presId="urn:microsoft.com/office/officeart/2005/8/layout/default"/>
    <dgm:cxn modelId="{ED26106A-1128-437B-B1D6-5A66BC7075E4}" type="presParOf" srcId="{24B3081B-8DF0-4CEB-9366-456B46DEAD20}" destId="{5EC04764-DE42-4DDC-AF32-021D745143ED}" srcOrd="3" destOrd="0" presId="urn:microsoft.com/office/officeart/2005/8/layout/default"/>
    <dgm:cxn modelId="{B55A4A03-9DB3-4BA2-BEF4-9BFABF8179C4}" type="presParOf" srcId="{24B3081B-8DF0-4CEB-9366-456B46DEAD20}" destId="{3589FC41-B744-419D-BFCD-FB1A6C75D709}" srcOrd="4" destOrd="0" presId="urn:microsoft.com/office/officeart/2005/8/layout/default"/>
    <dgm:cxn modelId="{DFA4C7DB-E12A-4D99-BA44-61E47FAC09D0}" type="presParOf" srcId="{24B3081B-8DF0-4CEB-9366-456B46DEAD20}" destId="{74AA9F1B-5085-4450-9CB2-E503E1DB9352}" srcOrd="5" destOrd="0" presId="urn:microsoft.com/office/officeart/2005/8/layout/default"/>
    <dgm:cxn modelId="{7DC4849A-EAC3-4706-BAAB-0CB5C8E80523}" type="presParOf" srcId="{24B3081B-8DF0-4CEB-9366-456B46DEAD20}" destId="{0DCE61E5-165F-4907-B8F0-61CCEDA8E31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EBFBD5-5EC5-491D-AB63-4E04D8C1343E}" type="doc">
      <dgm:prSet loTypeId="urn:microsoft.com/office/officeart/2005/8/layout/venn1" loCatId="relationship" qsTypeId="urn:microsoft.com/office/officeart/2005/8/quickstyle/simple1" qsCatId="simple" csTypeId="urn:microsoft.com/office/officeart/2005/8/colors/colorful3" csCatId="colorful" phldr="1"/>
      <dgm:spPr/>
    </dgm:pt>
    <dgm:pt modelId="{7BD778AD-7E20-4E8F-A291-7D5FB23CD121}">
      <dgm:prSet phldrT="[Text]" custT="1"/>
      <dgm:spPr/>
      <dgm:t>
        <a:bodyPr/>
        <a:lstStyle/>
        <a:p>
          <a:r>
            <a:rPr lang="en-US" sz="2800"/>
            <a:t>Demographics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6F0E4EB6-2591-4593-A89F-83A9635CB8EA}" type="parTrans" cxnId="{A9D7B01D-3CCB-4CCB-AEAB-5D2982F86C83}">
      <dgm:prSet/>
      <dgm:spPr/>
      <dgm:t>
        <a:bodyPr/>
        <a:lstStyle/>
        <a:p>
          <a:endParaRPr lang="en-US"/>
        </a:p>
      </dgm:t>
    </dgm:pt>
    <dgm:pt modelId="{68DE683C-708F-4303-BE8B-3A32B842A51E}" type="sibTrans" cxnId="{A9D7B01D-3CCB-4CCB-AEAB-5D2982F86C83}">
      <dgm:prSet/>
      <dgm:spPr/>
      <dgm:t>
        <a:bodyPr/>
        <a:lstStyle/>
        <a:p>
          <a:endParaRPr lang="en-US"/>
        </a:p>
      </dgm:t>
    </dgm:pt>
    <dgm:pt modelId="{A040F20D-CAFC-4F08-86A4-51EBC8677149}">
      <dgm:prSet phldrT="[Text]" custT="1"/>
      <dgm:spPr/>
      <dgm:t>
        <a:bodyPr/>
        <a:lstStyle/>
        <a:p>
          <a:pPr algn="l"/>
          <a:r>
            <a:rPr lang="en-US" sz="2800"/>
            <a:t>Perceptions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722F022A-625F-4249-89A1-1627E8B47004}" type="parTrans" cxnId="{B37F3561-2CD1-4070-A923-9B86D20BFDF3}">
      <dgm:prSet/>
      <dgm:spPr/>
      <dgm:t>
        <a:bodyPr/>
        <a:lstStyle/>
        <a:p>
          <a:endParaRPr lang="en-US"/>
        </a:p>
      </dgm:t>
    </dgm:pt>
    <dgm:pt modelId="{955DA960-A507-48D5-9100-32B323EC04FA}" type="sibTrans" cxnId="{B37F3561-2CD1-4070-A923-9B86D20BFDF3}">
      <dgm:prSet/>
      <dgm:spPr/>
      <dgm:t>
        <a:bodyPr/>
        <a:lstStyle/>
        <a:p>
          <a:endParaRPr lang="en-US"/>
        </a:p>
      </dgm:t>
    </dgm:pt>
    <dgm:pt modelId="{130A7FCB-54BC-4FA4-99F2-E9413966269A}">
      <dgm:prSet phldrT="[Text]" custT="1"/>
      <dgm:spPr/>
      <dgm:t>
        <a:bodyPr/>
        <a:lstStyle/>
        <a:p>
          <a:r>
            <a:rPr lang="en-US" sz="2800"/>
            <a:t>Inputs/ school processes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1F79A159-94B7-478B-BDA3-561CF0253200}" type="parTrans" cxnId="{42AFEB47-9A77-44A9-92A5-959BA8AC04AD}">
      <dgm:prSet/>
      <dgm:spPr/>
      <dgm:t>
        <a:bodyPr/>
        <a:lstStyle/>
        <a:p>
          <a:endParaRPr lang="en-US"/>
        </a:p>
      </dgm:t>
    </dgm:pt>
    <dgm:pt modelId="{020484D2-51E8-4D35-9A9A-91C0E7B6A8AF}" type="sibTrans" cxnId="{42AFEB47-9A77-44A9-92A5-959BA8AC04AD}">
      <dgm:prSet/>
      <dgm:spPr/>
      <dgm:t>
        <a:bodyPr/>
        <a:lstStyle/>
        <a:p>
          <a:endParaRPr lang="en-US"/>
        </a:p>
      </dgm:t>
    </dgm:pt>
    <dgm:pt modelId="{F1B24389-D719-43C9-956A-B14210CC9E16}">
      <dgm:prSet custT="1"/>
      <dgm:spPr/>
      <dgm:t>
        <a:bodyPr/>
        <a:lstStyle/>
        <a:p>
          <a:r>
            <a:rPr lang="en-US" sz="2800"/>
            <a:t>Outputs/pupil learning</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069C36E8-5AAB-4022-ACB1-8D4B809260F9}" type="sibTrans" cxnId="{4ADC3694-5205-45DA-988B-F6AD2014AB31}">
      <dgm:prSet/>
      <dgm:spPr/>
      <dgm:t>
        <a:bodyPr/>
        <a:lstStyle/>
        <a:p>
          <a:endParaRPr lang="en-US"/>
        </a:p>
      </dgm:t>
    </dgm:pt>
    <dgm:pt modelId="{506DBB25-1A13-44C7-8876-D75856CF4CE0}" type="parTrans" cxnId="{4ADC3694-5205-45DA-988B-F6AD2014AB31}">
      <dgm:prSet/>
      <dgm:spPr/>
      <dgm:t>
        <a:bodyPr/>
        <a:lstStyle/>
        <a:p>
          <a:endParaRPr lang="en-US"/>
        </a:p>
      </dgm:t>
    </dgm:pt>
    <dgm:pt modelId="{19411637-008F-47FD-8342-4216E4A03D34}" type="pres">
      <dgm:prSet presAssocID="{A8EBFBD5-5EC5-491D-AB63-4E04D8C1343E}" presName="compositeShape" presStyleCnt="0">
        <dgm:presLayoutVars>
          <dgm:chMax val="7"/>
          <dgm:dir/>
          <dgm:resizeHandles val="exact"/>
        </dgm:presLayoutVars>
      </dgm:prSet>
      <dgm:spPr/>
    </dgm:pt>
    <dgm:pt modelId="{49CCD5AF-D2D0-4D85-A0D8-B5199CA2E339}" type="pres">
      <dgm:prSet presAssocID="{7BD778AD-7E20-4E8F-A291-7D5FB23CD121}" presName="circ1" presStyleLbl="vennNode1" presStyleIdx="0" presStyleCnt="4" custScaleX="127075"/>
      <dgm:spPr/>
    </dgm:pt>
    <dgm:pt modelId="{6C360D7F-F70A-4033-9DD2-2312DC1A8369}" type="pres">
      <dgm:prSet presAssocID="{7BD778AD-7E20-4E8F-A291-7D5FB23CD121}" presName="circ1Tx" presStyleLbl="revTx" presStyleIdx="0" presStyleCnt="0">
        <dgm:presLayoutVars>
          <dgm:chMax val="0"/>
          <dgm:chPref val="0"/>
          <dgm:bulletEnabled val="1"/>
        </dgm:presLayoutVars>
      </dgm:prSet>
      <dgm:spPr/>
    </dgm:pt>
    <dgm:pt modelId="{4B754A8D-3A88-43A0-8477-49E9CE647759}" type="pres">
      <dgm:prSet presAssocID="{A040F20D-CAFC-4F08-86A4-51EBC8677149}" presName="circ2" presStyleLbl="vennNode1" presStyleIdx="1" presStyleCnt="4" custScaleX="145480"/>
      <dgm:spPr/>
    </dgm:pt>
    <dgm:pt modelId="{3A42BCA7-9CBD-4CCD-9F34-F8B48EEAC1C4}" type="pres">
      <dgm:prSet presAssocID="{A040F20D-CAFC-4F08-86A4-51EBC8677149}" presName="circ2Tx" presStyleLbl="revTx" presStyleIdx="0" presStyleCnt="0">
        <dgm:presLayoutVars>
          <dgm:chMax val="0"/>
          <dgm:chPref val="0"/>
          <dgm:bulletEnabled val="1"/>
        </dgm:presLayoutVars>
      </dgm:prSet>
      <dgm:spPr/>
    </dgm:pt>
    <dgm:pt modelId="{829E41ED-32C7-4C7A-B5E1-2361A8254495}" type="pres">
      <dgm:prSet presAssocID="{F1B24389-D719-43C9-956A-B14210CC9E16}" presName="circ3" presStyleLbl="vennNode1" presStyleIdx="2" presStyleCnt="4" custScaleX="131272"/>
      <dgm:spPr/>
    </dgm:pt>
    <dgm:pt modelId="{55C6E4AF-5B53-4998-BC9A-BF0651FB555D}" type="pres">
      <dgm:prSet presAssocID="{F1B24389-D719-43C9-956A-B14210CC9E16}" presName="circ3Tx" presStyleLbl="revTx" presStyleIdx="0" presStyleCnt="0">
        <dgm:presLayoutVars>
          <dgm:chMax val="0"/>
          <dgm:chPref val="0"/>
          <dgm:bulletEnabled val="1"/>
        </dgm:presLayoutVars>
      </dgm:prSet>
      <dgm:spPr/>
    </dgm:pt>
    <dgm:pt modelId="{1251DDC5-FE09-4662-ACFD-9FEFC32086DE}" type="pres">
      <dgm:prSet presAssocID="{130A7FCB-54BC-4FA4-99F2-E9413966269A}" presName="circ4" presStyleLbl="vennNode1" presStyleIdx="3" presStyleCnt="4" custScaleX="142989" custLinFactNeighborX="-2457" custLinFactNeighborY="-2360"/>
      <dgm:spPr/>
    </dgm:pt>
    <dgm:pt modelId="{5291DC74-1F81-4FDD-872C-5B0B874C9003}" type="pres">
      <dgm:prSet presAssocID="{130A7FCB-54BC-4FA4-99F2-E9413966269A}" presName="circ4Tx" presStyleLbl="revTx" presStyleIdx="0" presStyleCnt="0">
        <dgm:presLayoutVars>
          <dgm:chMax val="0"/>
          <dgm:chPref val="0"/>
          <dgm:bulletEnabled val="1"/>
        </dgm:presLayoutVars>
      </dgm:prSet>
      <dgm:spPr/>
    </dgm:pt>
  </dgm:ptLst>
  <dgm:cxnLst>
    <dgm:cxn modelId="{A9D7B01D-3CCB-4CCB-AEAB-5D2982F86C83}" srcId="{A8EBFBD5-5EC5-491D-AB63-4E04D8C1343E}" destId="{7BD778AD-7E20-4E8F-A291-7D5FB23CD121}" srcOrd="0" destOrd="0" parTransId="{6F0E4EB6-2591-4593-A89F-83A9635CB8EA}" sibTransId="{68DE683C-708F-4303-BE8B-3A32B842A51E}"/>
    <dgm:cxn modelId="{AB0F1E24-8B9D-489D-855B-2CCF2945E38D}" type="presOf" srcId="{7BD778AD-7E20-4E8F-A291-7D5FB23CD121}" destId="{49CCD5AF-D2D0-4D85-A0D8-B5199CA2E339}" srcOrd="0" destOrd="0" presId="urn:microsoft.com/office/officeart/2005/8/layout/venn1"/>
    <dgm:cxn modelId="{2F692A28-E3F4-43CA-8BE9-AA3807597B23}" type="presOf" srcId="{130A7FCB-54BC-4FA4-99F2-E9413966269A}" destId="{5291DC74-1F81-4FDD-872C-5B0B874C9003}" srcOrd="1" destOrd="0" presId="urn:microsoft.com/office/officeart/2005/8/layout/venn1"/>
    <dgm:cxn modelId="{23E34730-819A-4AC7-855E-18751D8FBEAF}" type="presOf" srcId="{F1B24389-D719-43C9-956A-B14210CC9E16}" destId="{829E41ED-32C7-4C7A-B5E1-2361A8254495}" srcOrd="0" destOrd="0" presId="urn:microsoft.com/office/officeart/2005/8/layout/venn1"/>
    <dgm:cxn modelId="{A50BBE32-DFE2-445C-80B9-761D0580036B}" type="presOf" srcId="{7BD778AD-7E20-4E8F-A291-7D5FB23CD121}" destId="{6C360D7F-F70A-4033-9DD2-2312DC1A8369}" srcOrd="1" destOrd="0" presId="urn:microsoft.com/office/officeart/2005/8/layout/venn1"/>
    <dgm:cxn modelId="{B37F3561-2CD1-4070-A923-9B86D20BFDF3}" srcId="{A8EBFBD5-5EC5-491D-AB63-4E04D8C1343E}" destId="{A040F20D-CAFC-4F08-86A4-51EBC8677149}" srcOrd="1" destOrd="0" parTransId="{722F022A-625F-4249-89A1-1627E8B47004}" sibTransId="{955DA960-A507-48D5-9100-32B323EC04FA}"/>
    <dgm:cxn modelId="{40CBBB43-5320-43DA-B3B2-E970C5E534A2}" type="presOf" srcId="{A8EBFBD5-5EC5-491D-AB63-4E04D8C1343E}" destId="{19411637-008F-47FD-8342-4216E4A03D34}" srcOrd="0" destOrd="0" presId="urn:microsoft.com/office/officeart/2005/8/layout/venn1"/>
    <dgm:cxn modelId="{42AFEB47-9A77-44A9-92A5-959BA8AC04AD}" srcId="{A8EBFBD5-5EC5-491D-AB63-4E04D8C1343E}" destId="{130A7FCB-54BC-4FA4-99F2-E9413966269A}" srcOrd="3" destOrd="0" parTransId="{1F79A159-94B7-478B-BDA3-561CF0253200}" sibTransId="{020484D2-51E8-4D35-9A9A-91C0E7B6A8AF}"/>
    <dgm:cxn modelId="{1B552950-5336-4649-BDD2-581775968E91}" type="presOf" srcId="{F1B24389-D719-43C9-956A-B14210CC9E16}" destId="{55C6E4AF-5B53-4998-BC9A-BF0651FB555D}" srcOrd="1" destOrd="0" presId="urn:microsoft.com/office/officeart/2005/8/layout/venn1"/>
    <dgm:cxn modelId="{0E74DA7D-37A4-42A0-B0ED-9B382E5BBDBA}" type="presOf" srcId="{A040F20D-CAFC-4F08-86A4-51EBC8677149}" destId="{3A42BCA7-9CBD-4CCD-9F34-F8B48EEAC1C4}" srcOrd="1" destOrd="0" presId="urn:microsoft.com/office/officeart/2005/8/layout/venn1"/>
    <dgm:cxn modelId="{4ADC3694-5205-45DA-988B-F6AD2014AB31}" srcId="{A8EBFBD5-5EC5-491D-AB63-4E04D8C1343E}" destId="{F1B24389-D719-43C9-956A-B14210CC9E16}" srcOrd="2" destOrd="0" parTransId="{506DBB25-1A13-44C7-8876-D75856CF4CE0}" sibTransId="{069C36E8-5AAB-4022-ACB1-8D4B809260F9}"/>
    <dgm:cxn modelId="{03D6FD96-810A-46AD-B648-0C11BC032972}" type="presOf" srcId="{130A7FCB-54BC-4FA4-99F2-E9413966269A}" destId="{1251DDC5-FE09-4662-ACFD-9FEFC32086DE}" srcOrd="0" destOrd="0" presId="urn:microsoft.com/office/officeart/2005/8/layout/venn1"/>
    <dgm:cxn modelId="{6A7FC3B6-C0F4-4CDE-902C-81CFE52B402F}" type="presOf" srcId="{A040F20D-CAFC-4F08-86A4-51EBC8677149}" destId="{4B754A8D-3A88-43A0-8477-49E9CE647759}" srcOrd="0" destOrd="0" presId="urn:microsoft.com/office/officeart/2005/8/layout/venn1"/>
    <dgm:cxn modelId="{B2B8AC5F-2333-4C70-86D8-6173067A9128}" type="presParOf" srcId="{19411637-008F-47FD-8342-4216E4A03D34}" destId="{49CCD5AF-D2D0-4D85-A0D8-B5199CA2E339}" srcOrd="0" destOrd="0" presId="urn:microsoft.com/office/officeart/2005/8/layout/venn1"/>
    <dgm:cxn modelId="{1FE73977-A849-4332-9201-3F9D3DD5E7CD}" type="presParOf" srcId="{19411637-008F-47FD-8342-4216E4A03D34}" destId="{6C360D7F-F70A-4033-9DD2-2312DC1A8369}" srcOrd="1" destOrd="0" presId="urn:microsoft.com/office/officeart/2005/8/layout/venn1"/>
    <dgm:cxn modelId="{1D66AB54-8A17-42AF-B3B1-9404270C6C22}" type="presParOf" srcId="{19411637-008F-47FD-8342-4216E4A03D34}" destId="{4B754A8D-3A88-43A0-8477-49E9CE647759}" srcOrd="2" destOrd="0" presId="urn:microsoft.com/office/officeart/2005/8/layout/venn1"/>
    <dgm:cxn modelId="{673CFAFA-801E-4176-8C56-47D4250E8CAE}" type="presParOf" srcId="{19411637-008F-47FD-8342-4216E4A03D34}" destId="{3A42BCA7-9CBD-4CCD-9F34-F8B48EEAC1C4}" srcOrd="3" destOrd="0" presId="urn:microsoft.com/office/officeart/2005/8/layout/venn1"/>
    <dgm:cxn modelId="{799A8147-8555-45BE-8E32-01ED0A5A9185}" type="presParOf" srcId="{19411637-008F-47FD-8342-4216E4A03D34}" destId="{829E41ED-32C7-4C7A-B5E1-2361A8254495}" srcOrd="4" destOrd="0" presId="urn:microsoft.com/office/officeart/2005/8/layout/venn1"/>
    <dgm:cxn modelId="{1C27E7D4-B313-4EA8-A067-14E06232DA02}" type="presParOf" srcId="{19411637-008F-47FD-8342-4216E4A03D34}" destId="{55C6E4AF-5B53-4998-BC9A-BF0651FB555D}" srcOrd="5" destOrd="0" presId="urn:microsoft.com/office/officeart/2005/8/layout/venn1"/>
    <dgm:cxn modelId="{C36B9E5E-34FC-49A1-AA38-E7AB8B698985}" type="presParOf" srcId="{19411637-008F-47FD-8342-4216E4A03D34}" destId="{1251DDC5-FE09-4662-ACFD-9FEFC32086DE}" srcOrd="6" destOrd="0" presId="urn:microsoft.com/office/officeart/2005/8/layout/venn1"/>
    <dgm:cxn modelId="{4C0003F7-5856-42D2-B76B-A373306FAB79}" type="presParOf" srcId="{19411637-008F-47FD-8342-4216E4A03D34}" destId="{5291DC74-1F81-4FDD-872C-5B0B874C90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EBFBD5-5EC5-491D-AB63-4E04D8C1343E}" type="doc">
      <dgm:prSet loTypeId="urn:microsoft.com/office/officeart/2005/8/layout/venn1" loCatId="relationship" qsTypeId="urn:microsoft.com/office/officeart/2005/8/quickstyle/simple1" qsCatId="simple" csTypeId="urn:microsoft.com/office/officeart/2005/8/colors/colorful3" csCatId="colorful" phldr="1"/>
      <dgm:spPr/>
    </dgm:pt>
    <dgm:pt modelId="{7BD778AD-7E20-4E8F-A291-7D5FB23CD121}">
      <dgm:prSet phldrT="[Text]" custT="1"/>
      <dgm:spPr/>
      <dgm:t>
        <a:bodyPr/>
        <a:lstStyle/>
        <a:p>
          <a:r>
            <a:rPr lang="en-US" sz="2000"/>
            <a:t>Demographics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6F0E4EB6-2591-4593-A89F-83A9635CB8EA}" type="parTrans" cxnId="{A9D7B01D-3CCB-4CCB-AEAB-5D2982F86C83}">
      <dgm:prSet/>
      <dgm:spPr/>
      <dgm:t>
        <a:bodyPr/>
        <a:lstStyle/>
        <a:p>
          <a:endParaRPr lang="en-US"/>
        </a:p>
      </dgm:t>
    </dgm:pt>
    <dgm:pt modelId="{68DE683C-708F-4303-BE8B-3A32B842A51E}" type="sibTrans" cxnId="{A9D7B01D-3CCB-4CCB-AEAB-5D2982F86C83}">
      <dgm:prSet/>
      <dgm:spPr/>
      <dgm:t>
        <a:bodyPr/>
        <a:lstStyle/>
        <a:p>
          <a:endParaRPr lang="en-US"/>
        </a:p>
      </dgm:t>
    </dgm:pt>
    <dgm:pt modelId="{A040F20D-CAFC-4F08-86A4-51EBC8677149}">
      <dgm:prSet phldrT="[Text]" custT="1"/>
      <dgm:spPr/>
      <dgm:t>
        <a:bodyPr/>
        <a:lstStyle/>
        <a:p>
          <a:pPr algn="l"/>
          <a:r>
            <a:rPr lang="en-US" sz="2000"/>
            <a:t>Perceptions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722F022A-625F-4249-89A1-1627E8B47004}" type="parTrans" cxnId="{B37F3561-2CD1-4070-A923-9B86D20BFDF3}">
      <dgm:prSet/>
      <dgm:spPr/>
      <dgm:t>
        <a:bodyPr/>
        <a:lstStyle/>
        <a:p>
          <a:endParaRPr lang="en-US"/>
        </a:p>
      </dgm:t>
    </dgm:pt>
    <dgm:pt modelId="{955DA960-A507-48D5-9100-32B323EC04FA}" type="sibTrans" cxnId="{B37F3561-2CD1-4070-A923-9B86D20BFDF3}">
      <dgm:prSet/>
      <dgm:spPr/>
      <dgm:t>
        <a:bodyPr/>
        <a:lstStyle/>
        <a:p>
          <a:endParaRPr lang="en-US"/>
        </a:p>
      </dgm:t>
    </dgm:pt>
    <dgm:pt modelId="{130A7FCB-54BC-4FA4-99F2-E9413966269A}">
      <dgm:prSet phldrT="[Text]" custT="1"/>
      <dgm:spPr/>
      <dgm:t>
        <a:bodyPr/>
        <a:lstStyle/>
        <a:p>
          <a:r>
            <a:rPr lang="en-US" sz="2000"/>
            <a:t>Inputs/ school processes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1F79A159-94B7-478B-BDA3-561CF0253200}" type="parTrans" cxnId="{42AFEB47-9A77-44A9-92A5-959BA8AC04AD}">
      <dgm:prSet/>
      <dgm:spPr/>
      <dgm:t>
        <a:bodyPr/>
        <a:lstStyle/>
        <a:p>
          <a:endParaRPr lang="en-US"/>
        </a:p>
      </dgm:t>
    </dgm:pt>
    <dgm:pt modelId="{020484D2-51E8-4D35-9A9A-91C0E7B6A8AF}" type="sibTrans" cxnId="{42AFEB47-9A77-44A9-92A5-959BA8AC04AD}">
      <dgm:prSet/>
      <dgm:spPr/>
      <dgm:t>
        <a:bodyPr/>
        <a:lstStyle/>
        <a:p>
          <a:endParaRPr lang="en-US"/>
        </a:p>
      </dgm:t>
    </dgm:pt>
    <dgm:pt modelId="{F1B24389-D719-43C9-956A-B14210CC9E16}">
      <dgm:prSet custT="1"/>
      <dgm:spPr/>
      <dgm:t>
        <a:bodyPr/>
        <a:lstStyle/>
        <a:p>
          <a:r>
            <a:rPr lang="en-US" sz="2000"/>
            <a:t>Outputs/pupil learning</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069C36E8-5AAB-4022-ACB1-8D4B809260F9}" type="sibTrans" cxnId="{4ADC3694-5205-45DA-988B-F6AD2014AB31}">
      <dgm:prSet/>
      <dgm:spPr/>
      <dgm:t>
        <a:bodyPr/>
        <a:lstStyle/>
        <a:p>
          <a:endParaRPr lang="en-US"/>
        </a:p>
      </dgm:t>
    </dgm:pt>
    <dgm:pt modelId="{506DBB25-1A13-44C7-8876-D75856CF4CE0}" type="parTrans" cxnId="{4ADC3694-5205-45DA-988B-F6AD2014AB31}">
      <dgm:prSet/>
      <dgm:spPr/>
      <dgm:t>
        <a:bodyPr/>
        <a:lstStyle/>
        <a:p>
          <a:endParaRPr lang="en-US"/>
        </a:p>
      </dgm:t>
    </dgm:pt>
    <dgm:pt modelId="{19411637-008F-47FD-8342-4216E4A03D34}" type="pres">
      <dgm:prSet presAssocID="{A8EBFBD5-5EC5-491D-AB63-4E04D8C1343E}" presName="compositeShape" presStyleCnt="0">
        <dgm:presLayoutVars>
          <dgm:chMax val="7"/>
          <dgm:dir/>
          <dgm:resizeHandles val="exact"/>
        </dgm:presLayoutVars>
      </dgm:prSet>
      <dgm:spPr/>
    </dgm:pt>
    <dgm:pt modelId="{49CCD5AF-D2D0-4D85-A0D8-B5199CA2E339}" type="pres">
      <dgm:prSet presAssocID="{7BD778AD-7E20-4E8F-A291-7D5FB23CD121}" presName="circ1" presStyleLbl="vennNode1" presStyleIdx="0" presStyleCnt="4" custScaleX="127075"/>
      <dgm:spPr/>
    </dgm:pt>
    <dgm:pt modelId="{6C360D7F-F70A-4033-9DD2-2312DC1A8369}" type="pres">
      <dgm:prSet presAssocID="{7BD778AD-7E20-4E8F-A291-7D5FB23CD121}" presName="circ1Tx" presStyleLbl="revTx" presStyleIdx="0" presStyleCnt="0">
        <dgm:presLayoutVars>
          <dgm:chMax val="0"/>
          <dgm:chPref val="0"/>
          <dgm:bulletEnabled val="1"/>
        </dgm:presLayoutVars>
      </dgm:prSet>
      <dgm:spPr/>
    </dgm:pt>
    <dgm:pt modelId="{4B754A8D-3A88-43A0-8477-49E9CE647759}" type="pres">
      <dgm:prSet presAssocID="{A040F20D-CAFC-4F08-86A4-51EBC8677149}" presName="circ2" presStyleLbl="vennNode1" presStyleIdx="1" presStyleCnt="4" custScaleX="145480"/>
      <dgm:spPr/>
    </dgm:pt>
    <dgm:pt modelId="{3A42BCA7-9CBD-4CCD-9F34-F8B48EEAC1C4}" type="pres">
      <dgm:prSet presAssocID="{A040F20D-CAFC-4F08-86A4-51EBC8677149}" presName="circ2Tx" presStyleLbl="revTx" presStyleIdx="0" presStyleCnt="0">
        <dgm:presLayoutVars>
          <dgm:chMax val="0"/>
          <dgm:chPref val="0"/>
          <dgm:bulletEnabled val="1"/>
        </dgm:presLayoutVars>
      </dgm:prSet>
      <dgm:spPr/>
    </dgm:pt>
    <dgm:pt modelId="{829E41ED-32C7-4C7A-B5E1-2361A8254495}" type="pres">
      <dgm:prSet presAssocID="{F1B24389-D719-43C9-956A-B14210CC9E16}" presName="circ3" presStyleLbl="vennNode1" presStyleIdx="2" presStyleCnt="4" custScaleX="131272"/>
      <dgm:spPr/>
    </dgm:pt>
    <dgm:pt modelId="{55C6E4AF-5B53-4998-BC9A-BF0651FB555D}" type="pres">
      <dgm:prSet presAssocID="{F1B24389-D719-43C9-956A-B14210CC9E16}" presName="circ3Tx" presStyleLbl="revTx" presStyleIdx="0" presStyleCnt="0">
        <dgm:presLayoutVars>
          <dgm:chMax val="0"/>
          <dgm:chPref val="0"/>
          <dgm:bulletEnabled val="1"/>
        </dgm:presLayoutVars>
      </dgm:prSet>
      <dgm:spPr/>
    </dgm:pt>
    <dgm:pt modelId="{1251DDC5-FE09-4662-ACFD-9FEFC32086DE}" type="pres">
      <dgm:prSet presAssocID="{130A7FCB-54BC-4FA4-99F2-E9413966269A}" presName="circ4" presStyleLbl="vennNode1" presStyleIdx="3" presStyleCnt="4" custScaleX="142989" custLinFactNeighborX="-2457" custLinFactNeighborY="-2360"/>
      <dgm:spPr/>
    </dgm:pt>
    <dgm:pt modelId="{5291DC74-1F81-4FDD-872C-5B0B874C9003}" type="pres">
      <dgm:prSet presAssocID="{130A7FCB-54BC-4FA4-99F2-E9413966269A}" presName="circ4Tx" presStyleLbl="revTx" presStyleIdx="0" presStyleCnt="0">
        <dgm:presLayoutVars>
          <dgm:chMax val="0"/>
          <dgm:chPref val="0"/>
          <dgm:bulletEnabled val="1"/>
        </dgm:presLayoutVars>
      </dgm:prSet>
      <dgm:spPr/>
    </dgm:pt>
  </dgm:ptLst>
  <dgm:cxnLst>
    <dgm:cxn modelId="{A9D7B01D-3CCB-4CCB-AEAB-5D2982F86C83}" srcId="{A8EBFBD5-5EC5-491D-AB63-4E04D8C1343E}" destId="{7BD778AD-7E20-4E8F-A291-7D5FB23CD121}" srcOrd="0" destOrd="0" parTransId="{6F0E4EB6-2591-4593-A89F-83A9635CB8EA}" sibTransId="{68DE683C-708F-4303-BE8B-3A32B842A51E}"/>
    <dgm:cxn modelId="{AB0F1E24-8B9D-489D-855B-2CCF2945E38D}" type="presOf" srcId="{7BD778AD-7E20-4E8F-A291-7D5FB23CD121}" destId="{49CCD5AF-D2D0-4D85-A0D8-B5199CA2E339}" srcOrd="0" destOrd="0" presId="urn:microsoft.com/office/officeart/2005/8/layout/venn1"/>
    <dgm:cxn modelId="{2F692A28-E3F4-43CA-8BE9-AA3807597B23}" type="presOf" srcId="{130A7FCB-54BC-4FA4-99F2-E9413966269A}" destId="{5291DC74-1F81-4FDD-872C-5B0B874C9003}" srcOrd="1" destOrd="0" presId="urn:microsoft.com/office/officeart/2005/8/layout/venn1"/>
    <dgm:cxn modelId="{23E34730-819A-4AC7-855E-18751D8FBEAF}" type="presOf" srcId="{F1B24389-D719-43C9-956A-B14210CC9E16}" destId="{829E41ED-32C7-4C7A-B5E1-2361A8254495}" srcOrd="0" destOrd="0" presId="urn:microsoft.com/office/officeart/2005/8/layout/venn1"/>
    <dgm:cxn modelId="{A50BBE32-DFE2-445C-80B9-761D0580036B}" type="presOf" srcId="{7BD778AD-7E20-4E8F-A291-7D5FB23CD121}" destId="{6C360D7F-F70A-4033-9DD2-2312DC1A8369}" srcOrd="1" destOrd="0" presId="urn:microsoft.com/office/officeart/2005/8/layout/venn1"/>
    <dgm:cxn modelId="{B37F3561-2CD1-4070-A923-9B86D20BFDF3}" srcId="{A8EBFBD5-5EC5-491D-AB63-4E04D8C1343E}" destId="{A040F20D-CAFC-4F08-86A4-51EBC8677149}" srcOrd="1" destOrd="0" parTransId="{722F022A-625F-4249-89A1-1627E8B47004}" sibTransId="{955DA960-A507-48D5-9100-32B323EC04FA}"/>
    <dgm:cxn modelId="{40CBBB43-5320-43DA-B3B2-E970C5E534A2}" type="presOf" srcId="{A8EBFBD5-5EC5-491D-AB63-4E04D8C1343E}" destId="{19411637-008F-47FD-8342-4216E4A03D34}" srcOrd="0" destOrd="0" presId="urn:microsoft.com/office/officeart/2005/8/layout/venn1"/>
    <dgm:cxn modelId="{42AFEB47-9A77-44A9-92A5-959BA8AC04AD}" srcId="{A8EBFBD5-5EC5-491D-AB63-4E04D8C1343E}" destId="{130A7FCB-54BC-4FA4-99F2-E9413966269A}" srcOrd="3" destOrd="0" parTransId="{1F79A159-94B7-478B-BDA3-561CF0253200}" sibTransId="{020484D2-51E8-4D35-9A9A-91C0E7B6A8AF}"/>
    <dgm:cxn modelId="{1B552950-5336-4649-BDD2-581775968E91}" type="presOf" srcId="{F1B24389-D719-43C9-956A-B14210CC9E16}" destId="{55C6E4AF-5B53-4998-BC9A-BF0651FB555D}" srcOrd="1" destOrd="0" presId="urn:microsoft.com/office/officeart/2005/8/layout/venn1"/>
    <dgm:cxn modelId="{0E74DA7D-37A4-42A0-B0ED-9B382E5BBDBA}" type="presOf" srcId="{A040F20D-CAFC-4F08-86A4-51EBC8677149}" destId="{3A42BCA7-9CBD-4CCD-9F34-F8B48EEAC1C4}" srcOrd="1" destOrd="0" presId="urn:microsoft.com/office/officeart/2005/8/layout/venn1"/>
    <dgm:cxn modelId="{4ADC3694-5205-45DA-988B-F6AD2014AB31}" srcId="{A8EBFBD5-5EC5-491D-AB63-4E04D8C1343E}" destId="{F1B24389-D719-43C9-956A-B14210CC9E16}" srcOrd="2" destOrd="0" parTransId="{506DBB25-1A13-44C7-8876-D75856CF4CE0}" sibTransId="{069C36E8-5AAB-4022-ACB1-8D4B809260F9}"/>
    <dgm:cxn modelId="{03D6FD96-810A-46AD-B648-0C11BC032972}" type="presOf" srcId="{130A7FCB-54BC-4FA4-99F2-E9413966269A}" destId="{1251DDC5-FE09-4662-ACFD-9FEFC32086DE}" srcOrd="0" destOrd="0" presId="urn:microsoft.com/office/officeart/2005/8/layout/venn1"/>
    <dgm:cxn modelId="{6A7FC3B6-C0F4-4CDE-902C-81CFE52B402F}" type="presOf" srcId="{A040F20D-CAFC-4F08-86A4-51EBC8677149}" destId="{4B754A8D-3A88-43A0-8477-49E9CE647759}" srcOrd="0" destOrd="0" presId="urn:microsoft.com/office/officeart/2005/8/layout/venn1"/>
    <dgm:cxn modelId="{B2B8AC5F-2333-4C70-86D8-6173067A9128}" type="presParOf" srcId="{19411637-008F-47FD-8342-4216E4A03D34}" destId="{49CCD5AF-D2D0-4D85-A0D8-B5199CA2E339}" srcOrd="0" destOrd="0" presId="urn:microsoft.com/office/officeart/2005/8/layout/venn1"/>
    <dgm:cxn modelId="{1FE73977-A849-4332-9201-3F9D3DD5E7CD}" type="presParOf" srcId="{19411637-008F-47FD-8342-4216E4A03D34}" destId="{6C360D7F-F70A-4033-9DD2-2312DC1A8369}" srcOrd="1" destOrd="0" presId="urn:microsoft.com/office/officeart/2005/8/layout/venn1"/>
    <dgm:cxn modelId="{1D66AB54-8A17-42AF-B3B1-9404270C6C22}" type="presParOf" srcId="{19411637-008F-47FD-8342-4216E4A03D34}" destId="{4B754A8D-3A88-43A0-8477-49E9CE647759}" srcOrd="2" destOrd="0" presId="urn:microsoft.com/office/officeart/2005/8/layout/venn1"/>
    <dgm:cxn modelId="{673CFAFA-801E-4176-8C56-47D4250E8CAE}" type="presParOf" srcId="{19411637-008F-47FD-8342-4216E4A03D34}" destId="{3A42BCA7-9CBD-4CCD-9F34-F8B48EEAC1C4}" srcOrd="3" destOrd="0" presId="urn:microsoft.com/office/officeart/2005/8/layout/venn1"/>
    <dgm:cxn modelId="{799A8147-8555-45BE-8E32-01ED0A5A9185}" type="presParOf" srcId="{19411637-008F-47FD-8342-4216E4A03D34}" destId="{829E41ED-32C7-4C7A-B5E1-2361A8254495}" srcOrd="4" destOrd="0" presId="urn:microsoft.com/office/officeart/2005/8/layout/venn1"/>
    <dgm:cxn modelId="{1C27E7D4-B313-4EA8-A067-14E06232DA02}" type="presParOf" srcId="{19411637-008F-47FD-8342-4216E4A03D34}" destId="{55C6E4AF-5B53-4998-BC9A-BF0651FB555D}" srcOrd="5" destOrd="0" presId="urn:microsoft.com/office/officeart/2005/8/layout/venn1"/>
    <dgm:cxn modelId="{C36B9E5E-34FC-49A1-AA38-E7AB8B698985}" type="presParOf" srcId="{19411637-008F-47FD-8342-4216E4A03D34}" destId="{1251DDC5-FE09-4662-ACFD-9FEFC32086DE}" srcOrd="6" destOrd="0" presId="urn:microsoft.com/office/officeart/2005/8/layout/venn1"/>
    <dgm:cxn modelId="{4C0003F7-5856-42D2-B76B-A373306FAB79}" type="presParOf" srcId="{19411637-008F-47FD-8342-4216E4A03D34}" destId="{5291DC74-1F81-4FDD-872C-5B0B874C90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EBFBD5-5EC5-491D-AB63-4E04D8C1343E}" type="doc">
      <dgm:prSet loTypeId="urn:microsoft.com/office/officeart/2005/8/layout/venn1" loCatId="relationship" qsTypeId="urn:microsoft.com/office/officeart/2005/8/quickstyle/simple1" qsCatId="simple" csTypeId="urn:microsoft.com/office/officeart/2005/8/colors/colorful3" csCatId="colorful" phldr="1"/>
      <dgm:spPr/>
    </dgm:pt>
    <dgm:pt modelId="{7BD778AD-7E20-4E8F-A291-7D5FB23CD121}">
      <dgm:prSet phldrT="[Text]" custT="1"/>
      <dgm:spPr/>
      <dgm:t>
        <a:bodyPr/>
        <a:lstStyle/>
        <a:p>
          <a:r>
            <a:rPr lang="en-US" sz="2000"/>
            <a:t>Demographics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6F0E4EB6-2591-4593-A89F-83A9635CB8EA}" type="parTrans" cxnId="{A9D7B01D-3CCB-4CCB-AEAB-5D2982F86C83}">
      <dgm:prSet/>
      <dgm:spPr/>
      <dgm:t>
        <a:bodyPr/>
        <a:lstStyle/>
        <a:p>
          <a:endParaRPr lang="en-US"/>
        </a:p>
      </dgm:t>
    </dgm:pt>
    <dgm:pt modelId="{68DE683C-708F-4303-BE8B-3A32B842A51E}" type="sibTrans" cxnId="{A9D7B01D-3CCB-4CCB-AEAB-5D2982F86C83}">
      <dgm:prSet/>
      <dgm:spPr/>
      <dgm:t>
        <a:bodyPr/>
        <a:lstStyle/>
        <a:p>
          <a:endParaRPr lang="en-US"/>
        </a:p>
      </dgm:t>
    </dgm:pt>
    <dgm:pt modelId="{A040F20D-CAFC-4F08-86A4-51EBC8677149}">
      <dgm:prSet phldrT="[Text]" custT="1"/>
      <dgm:spPr/>
      <dgm:t>
        <a:bodyPr/>
        <a:lstStyle/>
        <a:p>
          <a:pPr algn="l"/>
          <a:r>
            <a:rPr lang="en-US" sz="2000"/>
            <a:t>Perceptions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722F022A-625F-4249-89A1-1627E8B47004}" type="parTrans" cxnId="{B37F3561-2CD1-4070-A923-9B86D20BFDF3}">
      <dgm:prSet/>
      <dgm:spPr/>
      <dgm:t>
        <a:bodyPr/>
        <a:lstStyle/>
        <a:p>
          <a:endParaRPr lang="en-US"/>
        </a:p>
      </dgm:t>
    </dgm:pt>
    <dgm:pt modelId="{955DA960-A507-48D5-9100-32B323EC04FA}" type="sibTrans" cxnId="{B37F3561-2CD1-4070-A923-9B86D20BFDF3}">
      <dgm:prSet/>
      <dgm:spPr/>
      <dgm:t>
        <a:bodyPr/>
        <a:lstStyle/>
        <a:p>
          <a:endParaRPr lang="en-US"/>
        </a:p>
      </dgm:t>
    </dgm:pt>
    <dgm:pt modelId="{130A7FCB-54BC-4FA4-99F2-E9413966269A}">
      <dgm:prSet phldrT="[Text]" custT="1"/>
      <dgm:spPr/>
      <dgm:t>
        <a:bodyPr/>
        <a:lstStyle/>
        <a:p>
          <a:r>
            <a:rPr lang="en-US" sz="2000"/>
            <a:t>Inputs/ school processes</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1F79A159-94B7-478B-BDA3-561CF0253200}" type="parTrans" cxnId="{42AFEB47-9A77-44A9-92A5-959BA8AC04AD}">
      <dgm:prSet/>
      <dgm:spPr/>
      <dgm:t>
        <a:bodyPr/>
        <a:lstStyle/>
        <a:p>
          <a:endParaRPr lang="en-US"/>
        </a:p>
      </dgm:t>
    </dgm:pt>
    <dgm:pt modelId="{020484D2-51E8-4D35-9A9A-91C0E7B6A8AF}" type="sibTrans" cxnId="{42AFEB47-9A77-44A9-92A5-959BA8AC04AD}">
      <dgm:prSet/>
      <dgm:spPr/>
      <dgm:t>
        <a:bodyPr/>
        <a:lstStyle/>
        <a:p>
          <a:endParaRPr lang="en-US"/>
        </a:p>
      </dgm:t>
    </dgm:pt>
    <dgm:pt modelId="{F1B24389-D719-43C9-956A-B14210CC9E16}">
      <dgm:prSet custT="1"/>
      <dgm:spPr/>
      <dgm:t>
        <a:bodyPr/>
        <a:lstStyle/>
        <a:p>
          <a:r>
            <a:rPr lang="en-US" sz="2000"/>
            <a:t>Outputs/pupil learning</a:t>
          </a:r>
        </a:p>
      </dgm:t>
      <dgm:extLst>
        <a:ext uri="{E40237B7-FDA0-4F09-8148-C483321AD2D9}">
          <dgm14:cNvPr xmlns:dgm14="http://schemas.microsoft.com/office/drawing/2010/diagram" id="0" name="" descr="This is a Venn diagram showing the intersecting nature of the four categories of data. &#10;1. demographic&#10;2. inputs/school processes&#10;3. perceptions&#10;4. outputs/ pupil learning"/>
        </a:ext>
      </dgm:extLst>
    </dgm:pt>
    <dgm:pt modelId="{069C36E8-5AAB-4022-ACB1-8D4B809260F9}" type="sibTrans" cxnId="{4ADC3694-5205-45DA-988B-F6AD2014AB31}">
      <dgm:prSet/>
      <dgm:spPr/>
      <dgm:t>
        <a:bodyPr/>
        <a:lstStyle/>
        <a:p>
          <a:endParaRPr lang="en-US"/>
        </a:p>
      </dgm:t>
    </dgm:pt>
    <dgm:pt modelId="{506DBB25-1A13-44C7-8876-D75856CF4CE0}" type="parTrans" cxnId="{4ADC3694-5205-45DA-988B-F6AD2014AB31}">
      <dgm:prSet/>
      <dgm:spPr/>
      <dgm:t>
        <a:bodyPr/>
        <a:lstStyle/>
        <a:p>
          <a:endParaRPr lang="en-US"/>
        </a:p>
      </dgm:t>
    </dgm:pt>
    <dgm:pt modelId="{19411637-008F-47FD-8342-4216E4A03D34}" type="pres">
      <dgm:prSet presAssocID="{A8EBFBD5-5EC5-491D-AB63-4E04D8C1343E}" presName="compositeShape" presStyleCnt="0">
        <dgm:presLayoutVars>
          <dgm:chMax val="7"/>
          <dgm:dir/>
          <dgm:resizeHandles val="exact"/>
        </dgm:presLayoutVars>
      </dgm:prSet>
      <dgm:spPr/>
    </dgm:pt>
    <dgm:pt modelId="{49CCD5AF-D2D0-4D85-A0D8-B5199CA2E339}" type="pres">
      <dgm:prSet presAssocID="{7BD778AD-7E20-4E8F-A291-7D5FB23CD121}" presName="circ1" presStyleLbl="vennNode1" presStyleIdx="0" presStyleCnt="4" custScaleX="127075"/>
      <dgm:spPr/>
    </dgm:pt>
    <dgm:pt modelId="{6C360D7F-F70A-4033-9DD2-2312DC1A8369}" type="pres">
      <dgm:prSet presAssocID="{7BD778AD-7E20-4E8F-A291-7D5FB23CD121}" presName="circ1Tx" presStyleLbl="revTx" presStyleIdx="0" presStyleCnt="0">
        <dgm:presLayoutVars>
          <dgm:chMax val="0"/>
          <dgm:chPref val="0"/>
          <dgm:bulletEnabled val="1"/>
        </dgm:presLayoutVars>
      </dgm:prSet>
      <dgm:spPr/>
    </dgm:pt>
    <dgm:pt modelId="{4B754A8D-3A88-43A0-8477-49E9CE647759}" type="pres">
      <dgm:prSet presAssocID="{A040F20D-CAFC-4F08-86A4-51EBC8677149}" presName="circ2" presStyleLbl="vennNode1" presStyleIdx="1" presStyleCnt="4" custScaleX="145480"/>
      <dgm:spPr/>
    </dgm:pt>
    <dgm:pt modelId="{3A42BCA7-9CBD-4CCD-9F34-F8B48EEAC1C4}" type="pres">
      <dgm:prSet presAssocID="{A040F20D-CAFC-4F08-86A4-51EBC8677149}" presName="circ2Tx" presStyleLbl="revTx" presStyleIdx="0" presStyleCnt="0">
        <dgm:presLayoutVars>
          <dgm:chMax val="0"/>
          <dgm:chPref val="0"/>
          <dgm:bulletEnabled val="1"/>
        </dgm:presLayoutVars>
      </dgm:prSet>
      <dgm:spPr/>
    </dgm:pt>
    <dgm:pt modelId="{829E41ED-32C7-4C7A-B5E1-2361A8254495}" type="pres">
      <dgm:prSet presAssocID="{F1B24389-D719-43C9-956A-B14210CC9E16}" presName="circ3" presStyleLbl="vennNode1" presStyleIdx="2" presStyleCnt="4" custScaleX="131272"/>
      <dgm:spPr/>
    </dgm:pt>
    <dgm:pt modelId="{55C6E4AF-5B53-4998-BC9A-BF0651FB555D}" type="pres">
      <dgm:prSet presAssocID="{F1B24389-D719-43C9-956A-B14210CC9E16}" presName="circ3Tx" presStyleLbl="revTx" presStyleIdx="0" presStyleCnt="0">
        <dgm:presLayoutVars>
          <dgm:chMax val="0"/>
          <dgm:chPref val="0"/>
          <dgm:bulletEnabled val="1"/>
        </dgm:presLayoutVars>
      </dgm:prSet>
      <dgm:spPr/>
    </dgm:pt>
    <dgm:pt modelId="{1251DDC5-FE09-4662-ACFD-9FEFC32086DE}" type="pres">
      <dgm:prSet presAssocID="{130A7FCB-54BC-4FA4-99F2-E9413966269A}" presName="circ4" presStyleLbl="vennNode1" presStyleIdx="3" presStyleCnt="4" custScaleX="142989" custLinFactNeighborX="-2457" custLinFactNeighborY="-2360"/>
      <dgm:spPr/>
    </dgm:pt>
    <dgm:pt modelId="{5291DC74-1F81-4FDD-872C-5B0B874C9003}" type="pres">
      <dgm:prSet presAssocID="{130A7FCB-54BC-4FA4-99F2-E9413966269A}" presName="circ4Tx" presStyleLbl="revTx" presStyleIdx="0" presStyleCnt="0">
        <dgm:presLayoutVars>
          <dgm:chMax val="0"/>
          <dgm:chPref val="0"/>
          <dgm:bulletEnabled val="1"/>
        </dgm:presLayoutVars>
      </dgm:prSet>
      <dgm:spPr/>
    </dgm:pt>
  </dgm:ptLst>
  <dgm:cxnLst>
    <dgm:cxn modelId="{A9D7B01D-3CCB-4CCB-AEAB-5D2982F86C83}" srcId="{A8EBFBD5-5EC5-491D-AB63-4E04D8C1343E}" destId="{7BD778AD-7E20-4E8F-A291-7D5FB23CD121}" srcOrd="0" destOrd="0" parTransId="{6F0E4EB6-2591-4593-A89F-83A9635CB8EA}" sibTransId="{68DE683C-708F-4303-BE8B-3A32B842A51E}"/>
    <dgm:cxn modelId="{AB0F1E24-8B9D-489D-855B-2CCF2945E38D}" type="presOf" srcId="{7BD778AD-7E20-4E8F-A291-7D5FB23CD121}" destId="{49CCD5AF-D2D0-4D85-A0D8-B5199CA2E339}" srcOrd="0" destOrd="0" presId="urn:microsoft.com/office/officeart/2005/8/layout/venn1"/>
    <dgm:cxn modelId="{2F692A28-E3F4-43CA-8BE9-AA3807597B23}" type="presOf" srcId="{130A7FCB-54BC-4FA4-99F2-E9413966269A}" destId="{5291DC74-1F81-4FDD-872C-5B0B874C9003}" srcOrd="1" destOrd="0" presId="urn:microsoft.com/office/officeart/2005/8/layout/venn1"/>
    <dgm:cxn modelId="{23E34730-819A-4AC7-855E-18751D8FBEAF}" type="presOf" srcId="{F1B24389-D719-43C9-956A-B14210CC9E16}" destId="{829E41ED-32C7-4C7A-B5E1-2361A8254495}" srcOrd="0" destOrd="0" presId="urn:microsoft.com/office/officeart/2005/8/layout/venn1"/>
    <dgm:cxn modelId="{A50BBE32-DFE2-445C-80B9-761D0580036B}" type="presOf" srcId="{7BD778AD-7E20-4E8F-A291-7D5FB23CD121}" destId="{6C360D7F-F70A-4033-9DD2-2312DC1A8369}" srcOrd="1" destOrd="0" presId="urn:microsoft.com/office/officeart/2005/8/layout/venn1"/>
    <dgm:cxn modelId="{B37F3561-2CD1-4070-A923-9B86D20BFDF3}" srcId="{A8EBFBD5-5EC5-491D-AB63-4E04D8C1343E}" destId="{A040F20D-CAFC-4F08-86A4-51EBC8677149}" srcOrd="1" destOrd="0" parTransId="{722F022A-625F-4249-89A1-1627E8B47004}" sibTransId="{955DA960-A507-48D5-9100-32B323EC04FA}"/>
    <dgm:cxn modelId="{40CBBB43-5320-43DA-B3B2-E970C5E534A2}" type="presOf" srcId="{A8EBFBD5-5EC5-491D-AB63-4E04D8C1343E}" destId="{19411637-008F-47FD-8342-4216E4A03D34}" srcOrd="0" destOrd="0" presId="urn:microsoft.com/office/officeart/2005/8/layout/venn1"/>
    <dgm:cxn modelId="{42AFEB47-9A77-44A9-92A5-959BA8AC04AD}" srcId="{A8EBFBD5-5EC5-491D-AB63-4E04D8C1343E}" destId="{130A7FCB-54BC-4FA4-99F2-E9413966269A}" srcOrd="3" destOrd="0" parTransId="{1F79A159-94B7-478B-BDA3-561CF0253200}" sibTransId="{020484D2-51E8-4D35-9A9A-91C0E7B6A8AF}"/>
    <dgm:cxn modelId="{1B552950-5336-4649-BDD2-581775968E91}" type="presOf" srcId="{F1B24389-D719-43C9-956A-B14210CC9E16}" destId="{55C6E4AF-5B53-4998-BC9A-BF0651FB555D}" srcOrd="1" destOrd="0" presId="urn:microsoft.com/office/officeart/2005/8/layout/venn1"/>
    <dgm:cxn modelId="{0E74DA7D-37A4-42A0-B0ED-9B382E5BBDBA}" type="presOf" srcId="{A040F20D-CAFC-4F08-86A4-51EBC8677149}" destId="{3A42BCA7-9CBD-4CCD-9F34-F8B48EEAC1C4}" srcOrd="1" destOrd="0" presId="urn:microsoft.com/office/officeart/2005/8/layout/venn1"/>
    <dgm:cxn modelId="{4ADC3694-5205-45DA-988B-F6AD2014AB31}" srcId="{A8EBFBD5-5EC5-491D-AB63-4E04D8C1343E}" destId="{F1B24389-D719-43C9-956A-B14210CC9E16}" srcOrd="2" destOrd="0" parTransId="{506DBB25-1A13-44C7-8876-D75856CF4CE0}" sibTransId="{069C36E8-5AAB-4022-ACB1-8D4B809260F9}"/>
    <dgm:cxn modelId="{03D6FD96-810A-46AD-B648-0C11BC032972}" type="presOf" srcId="{130A7FCB-54BC-4FA4-99F2-E9413966269A}" destId="{1251DDC5-FE09-4662-ACFD-9FEFC32086DE}" srcOrd="0" destOrd="0" presId="urn:microsoft.com/office/officeart/2005/8/layout/venn1"/>
    <dgm:cxn modelId="{6A7FC3B6-C0F4-4CDE-902C-81CFE52B402F}" type="presOf" srcId="{A040F20D-CAFC-4F08-86A4-51EBC8677149}" destId="{4B754A8D-3A88-43A0-8477-49E9CE647759}" srcOrd="0" destOrd="0" presId="urn:microsoft.com/office/officeart/2005/8/layout/venn1"/>
    <dgm:cxn modelId="{B2B8AC5F-2333-4C70-86D8-6173067A9128}" type="presParOf" srcId="{19411637-008F-47FD-8342-4216E4A03D34}" destId="{49CCD5AF-D2D0-4D85-A0D8-B5199CA2E339}" srcOrd="0" destOrd="0" presId="urn:microsoft.com/office/officeart/2005/8/layout/venn1"/>
    <dgm:cxn modelId="{1FE73977-A849-4332-9201-3F9D3DD5E7CD}" type="presParOf" srcId="{19411637-008F-47FD-8342-4216E4A03D34}" destId="{6C360D7F-F70A-4033-9DD2-2312DC1A8369}" srcOrd="1" destOrd="0" presId="urn:microsoft.com/office/officeart/2005/8/layout/venn1"/>
    <dgm:cxn modelId="{1D66AB54-8A17-42AF-B3B1-9404270C6C22}" type="presParOf" srcId="{19411637-008F-47FD-8342-4216E4A03D34}" destId="{4B754A8D-3A88-43A0-8477-49E9CE647759}" srcOrd="2" destOrd="0" presId="urn:microsoft.com/office/officeart/2005/8/layout/venn1"/>
    <dgm:cxn modelId="{673CFAFA-801E-4176-8C56-47D4250E8CAE}" type="presParOf" srcId="{19411637-008F-47FD-8342-4216E4A03D34}" destId="{3A42BCA7-9CBD-4CCD-9F34-F8B48EEAC1C4}" srcOrd="3" destOrd="0" presId="urn:microsoft.com/office/officeart/2005/8/layout/venn1"/>
    <dgm:cxn modelId="{799A8147-8555-45BE-8E32-01ED0A5A9185}" type="presParOf" srcId="{19411637-008F-47FD-8342-4216E4A03D34}" destId="{829E41ED-32C7-4C7A-B5E1-2361A8254495}" srcOrd="4" destOrd="0" presId="urn:microsoft.com/office/officeart/2005/8/layout/venn1"/>
    <dgm:cxn modelId="{1C27E7D4-B313-4EA8-A067-14E06232DA02}" type="presParOf" srcId="{19411637-008F-47FD-8342-4216E4A03D34}" destId="{55C6E4AF-5B53-4998-BC9A-BF0651FB555D}" srcOrd="5" destOrd="0" presId="urn:microsoft.com/office/officeart/2005/8/layout/venn1"/>
    <dgm:cxn modelId="{C36B9E5E-34FC-49A1-AA38-E7AB8B698985}" type="presParOf" srcId="{19411637-008F-47FD-8342-4216E4A03D34}" destId="{1251DDC5-FE09-4662-ACFD-9FEFC32086DE}" srcOrd="6" destOrd="0" presId="urn:microsoft.com/office/officeart/2005/8/layout/venn1"/>
    <dgm:cxn modelId="{4C0003F7-5856-42D2-B76B-A373306FAB79}" type="presParOf" srcId="{19411637-008F-47FD-8342-4216E4A03D34}" destId="{5291DC74-1F81-4FDD-872C-5B0B874C9003}"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A94864-7CD1-40FD-A607-401A48F0CEFE}" type="doc">
      <dgm:prSet loTypeId="urn:microsoft.com/office/officeart/2005/8/layout/process1" loCatId="process" qsTypeId="urn:microsoft.com/office/officeart/2005/8/quickstyle/simple3" qsCatId="simple" csTypeId="urn:microsoft.com/office/officeart/2005/8/colors/accent2_2" csCatId="accent2" phldr="1"/>
      <dgm:spPr/>
    </dgm:pt>
    <dgm:pt modelId="{5CE9FACF-B030-4BEE-B314-A34BE9FF40B8}">
      <dgm:prSet phldrT="[Text]"/>
      <dgm:spPr/>
      <dgm:t>
        <a:bodyPr/>
        <a:lstStyle/>
        <a:p>
          <a:r>
            <a:rPr lang="en-GB"/>
            <a:t>Boys are underperforming in literacy.</a:t>
          </a:r>
        </a:p>
      </dgm:t>
      <dgm:extLst>
        <a:ext uri="{E40237B7-FDA0-4F09-8148-C483321AD2D9}">
          <dgm14:cNvPr xmlns:dgm14="http://schemas.microsoft.com/office/drawing/2010/diagram" id="0" name="" descr="This is a smart art diagram describing the way you might intersect data to understand why boys are underperforming in literacy. "/>
        </a:ext>
      </dgm:extLst>
    </dgm:pt>
    <dgm:pt modelId="{6B8803DC-2948-42F4-A386-B38919798E89}" type="parTrans" cxnId="{A4A12BD6-0FE0-4742-938E-F2A855AA6D71}">
      <dgm:prSet/>
      <dgm:spPr/>
      <dgm:t>
        <a:bodyPr/>
        <a:lstStyle/>
        <a:p>
          <a:endParaRPr lang="en-GB"/>
        </a:p>
      </dgm:t>
    </dgm:pt>
    <dgm:pt modelId="{5962BE57-6573-419E-9ABD-EC5B29D482A2}" type="sibTrans" cxnId="{A4A12BD6-0FE0-4742-938E-F2A855AA6D71}">
      <dgm:prSet/>
      <dgm:spPr/>
      <dgm:t>
        <a:bodyPr/>
        <a:lstStyle/>
        <a:p>
          <a:endParaRPr lang="en-GB"/>
        </a:p>
      </dgm:t>
    </dgm:pt>
    <dgm:pt modelId="{6E25F8FD-96F8-4BD0-BFFD-F798D1EA1993}">
      <dgm:prSet phldrT="[Text]"/>
      <dgm:spPr/>
      <dgm:t>
        <a:bodyPr/>
        <a:lstStyle/>
        <a:p>
          <a:r>
            <a:rPr lang="en-GB"/>
            <a:t>EAL boys are underperforming in writing. </a:t>
          </a:r>
        </a:p>
      </dgm:t>
      <dgm:extLst>
        <a:ext uri="{E40237B7-FDA0-4F09-8148-C483321AD2D9}">
          <dgm14:cNvPr xmlns:dgm14="http://schemas.microsoft.com/office/drawing/2010/diagram" id="0" name="" descr="This is a smart art diagram describing the way you might intersect data to understand why boys are underperforming in literacy. "/>
        </a:ext>
      </dgm:extLst>
    </dgm:pt>
    <dgm:pt modelId="{F8E7E356-8C64-49E5-9250-5D982D56B72D}" type="parTrans" cxnId="{31ADF4C6-3C04-416C-8AEB-1549362EAD0F}">
      <dgm:prSet/>
      <dgm:spPr/>
      <dgm:t>
        <a:bodyPr/>
        <a:lstStyle/>
        <a:p>
          <a:endParaRPr lang="en-GB"/>
        </a:p>
      </dgm:t>
    </dgm:pt>
    <dgm:pt modelId="{87DDB03C-4284-4CA6-93A8-E5BA74F8A7C4}" type="sibTrans" cxnId="{31ADF4C6-3C04-416C-8AEB-1549362EAD0F}">
      <dgm:prSet/>
      <dgm:spPr/>
      <dgm:t>
        <a:bodyPr/>
        <a:lstStyle/>
        <a:p>
          <a:endParaRPr lang="en-GB"/>
        </a:p>
      </dgm:t>
    </dgm:pt>
    <dgm:pt modelId="{851EDB7B-B9A3-49FD-BB15-603090549A49}">
      <dgm:prSet phldrT="[Text]" custT="1"/>
      <dgm:spPr/>
      <dgm:t>
        <a:bodyPr/>
        <a:lstStyle/>
        <a:p>
          <a:pPr algn="ctr"/>
          <a:endParaRPr lang="en-GB" sz="2400"/>
        </a:p>
        <a:p>
          <a:pPr algn="ctr"/>
          <a:r>
            <a:rPr lang="en-GB" sz="2400"/>
            <a:t>The attendance of this group of learners is below 90%.</a:t>
          </a:r>
        </a:p>
        <a:p>
          <a:pPr algn="ctr"/>
          <a:endParaRPr lang="en-GB" sz="2400"/>
        </a:p>
        <a:p>
          <a:pPr algn="ctr"/>
          <a:r>
            <a:rPr lang="en-GB" sz="2400"/>
            <a:t>Dialogue with these learners indicates that they find writing lessons ‘boring’.</a:t>
          </a:r>
        </a:p>
      </dgm:t>
      <dgm:extLst>
        <a:ext uri="{E40237B7-FDA0-4F09-8148-C483321AD2D9}">
          <dgm14:cNvPr xmlns:dgm14="http://schemas.microsoft.com/office/drawing/2010/diagram" id="0" name="" descr="This is a smart art diagram describing the way you might intersect data to understand why boys are underperforming in literacy. "/>
        </a:ext>
      </dgm:extLst>
    </dgm:pt>
    <dgm:pt modelId="{EF8F6002-DB08-496F-8738-AEEE75A63998}" type="parTrans" cxnId="{07C0CEC4-8FD4-4887-B276-633F76296E54}">
      <dgm:prSet/>
      <dgm:spPr/>
      <dgm:t>
        <a:bodyPr/>
        <a:lstStyle/>
        <a:p>
          <a:endParaRPr lang="en-GB"/>
        </a:p>
      </dgm:t>
    </dgm:pt>
    <dgm:pt modelId="{CB4BC74E-FF7E-40B7-8700-6772E8D4E618}" type="sibTrans" cxnId="{07C0CEC4-8FD4-4887-B276-633F76296E54}">
      <dgm:prSet/>
      <dgm:spPr/>
      <dgm:t>
        <a:bodyPr/>
        <a:lstStyle/>
        <a:p>
          <a:endParaRPr lang="en-GB"/>
        </a:p>
      </dgm:t>
    </dgm:pt>
    <dgm:pt modelId="{EE09A137-C9CF-4816-B2AB-239E3F76F845}" type="pres">
      <dgm:prSet presAssocID="{4EA94864-7CD1-40FD-A607-401A48F0CEFE}" presName="Name0" presStyleCnt="0">
        <dgm:presLayoutVars>
          <dgm:dir/>
          <dgm:resizeHandles val="exact"/>
        </dgm:presLayoutVars>
      </dgm:prSet>
      <dgm:spPr/>
    </dgm:pt>
    <dgm:pt modelId="{7D696D22-4902-4D9B-9DFF-4CAAEBBF898D}" type="pres">
      <dgm:prSet presAssocID="{5CE9FACF-B030-4BEE-B314-A34BE9FF40B8}" presName="node" presStyleLbl="node1" presStyleIdx="0" presStyleCnt="3" custScaleX="106733">
        <dgm:presLayoutVars>
          <dgm:bulletEnabled val="1"/>
        </dgm:presLayoutVars>
      </dgm:prSet>
      <dgm:spPr/>
    </dgm:pt>
    <dgm:pt modelId="{E864C991-3A92-463A-BA7A-97BD796308D2}" type="pres">
      <dgm:prSet presAssocID="{5962BE57-6573-419E-9ABD-EC5B29D482A2}" presName="sibTrans" presStyleLbl="sibTrans2D1" presStyleIdx="0" presStyleCnt="2"/>
      <dgm:spPr/>
    </dgm:pt>
    <dgm:pt modelId="{D8B49470-FC0A-4AF0-8A30-3735232FC264}" type="pres">
      <dgm:prSet presAssocID="{5962BE57-6573-419E-9ABD-EC5B29D482A2}" presName="connectorText" presStyleLbl="sibTrans2D1" presStyleIdx="0" presStyleCnt="2"/>
      <dgm:spPr/>
    </dgm:pt>
    <dgm:pt modelId="{62645802-F63B-44C6-9E19-BB994045163D}" type="pres">
      <dgm:prSet presAssocID="{6E25F8FD-96F8-4BD0-BFFD-F798D1EA1993}" presName="node" presStyleLbl="node1" presStyleIdx="1" presStyleCnt="3" custScaleX="114384">
        <dgm:presLayoutVars>
          <dgm:bulletEnabled val="1"/>
        </dgm:presLayoutVars>
      </dgm:prSet>
      <dgm:spPr/>
    </dgm:pt>
    <dgm:pt modelId="{98A2D001-E3BE-48AE-8A8F-109FCBB6A126}" type="pres">
      <dgm:prSet presAssocID="{87DDB03C-4284-4CA6-93A8-E5BA74F8A7C4}" presName="sibTrans" presStyleLbl="sibTrans2D1" presStyleIdx="1" presStyleCnt="2"/>
      <dgm:spPr/>
    </dgm:pt>
    <dgm:pt modelId="{6C6F2094-61FC-4BA5-9565-462599CB265B}" type="pres">
      <dgm:prSet presAssocID="{87DDB03C-4284-4CA6-93A8-E5BA74F8A7C4}" presName="connectorText" presStyleLbl="sibTrans2D1" presStyleIdx="1" presStyleCnt="2"/>
      <dgm:spPr/>
    </dgm:pt>
    <dgm:pt modelId="{B474A931-7072-4AFC-86F5-AB713D409D22}" type="pres">
      <dgm:prSet presAssocID="{851EDB7B-B9A3-49FD-BB15-603090549A49}" presName="node" presStyleLbl="node1" presStyleIdx="2" presStyleCnt="3">
        <dgm:presLayoutVars>
          <dgm:bulletEnabled val="1"/>
        </dgm:presLayoutVars>
      </dgm:prSet>
      <dgm:spPr/>
    </dgm:pt>
  </dgm:ptLst>
  <dgm:cxnLst>
    <dgm:cxn modelId="{CA170303-DC33-4D96-B69A-2D1269E4A2FE}" type="presOf" srcId="{87DDB03C-4284-4CA6-93A8-E5BA74F8A7C4}" destId="{6C6F2094-61FC-4BA5-9565-462599CB265B}" srcOrd="1" destOrd="0" presId="urn:microsoft.com/office/officeart/2005/8/layout/process1"/>
    <dgm:cxn modelId="{D02DE50B-AA83-4C5D-AE4B-E85037BBD089}" type="presOf" srcId="{5CE9FACF-B030-4BEE-B314-A34BE9FF40B8}" destId="{7D696D22-4902-4D9B-9DFF-4CAAEBBF898D}" srcOrd="0" destOrd="0" presId="urn:microsoft.com/office/officeart/2005/8/layout/process1"/>
    <dgm:cxn modelId="{36405215-CE05-4FEF-BF17-D8D6A72B4F90}" type="presOf" srcId="{4EA94864-7CD1-40FD-A607-401A48F0CEFE}" destId="{EE09A137-C9CF-4816-B2AB-239E3F76F845}" srcOrd="0" destOrd="0" presId="urn:microsoft.com/office/officeart/2005/8/layout/process1"/>
    <dgm:cxn modelId="{93390E22-27C0-483D-94D6-D79A9865C829}" type="presOf" srcId="{851EDB7B-B9A3-49FD-BB15-603090549A49}" destId="{B474A931-7072-4AFC-86F5-AB713D409D22}" srcOrd="0" destOrd="0" presId="urn:microsoft.com/office/officeart/2005/8/layout/process1"/>
    <dgm:cxn modelId="{53ED2661-767C-43FD-9E33-43277CD1BF1C}" type="presOf" srcId="{5962BE57-6573-419E-9ABD-EC5B29D482A2}" destId="{D8B49470-FC0A-4AF0-8A30-3735232FC264}" srcOrd="1" destOrd="0" presId="urn:microsoft.com/office/officeart/2005/8/layout/process1"/>
    <dgm:cxn modelId="{DA0CA241-DA48-4D3C-8572-6DED7736EF89}" type="presOf" srcId="{87DDB03C-4284-4CA6-93A8-E5BA74F8A7C4}" destId="{98A2D001-E3BE-48AE-8A8F-109FCBB6A126}" srcOrd="0" destOrd="0" presId="urn:microsoft.com/office/officeart/2005/8/layout/process1"/>
    <dgm:cxn modelId="{7E324164-0D41-4763-8150-FD928558E185}" type="presOf" srcId="{5962BE57-6573-419E-9ABD-EC5B29D482A2}" destId="{E864C991-3A92-463A-BA7A-97BD796308D2}" srcOrd="0" destOrd="0" presId="urn:microsoft.com/office/officeart/2005/8/layout/process1"/>
    <dgm:cxn modelId="{2AE5DD58-ABDA-41D3-A64B-B4635D2BCEA7}" type="presOf" srcId="{6E25F8FD-96F8-4BD0-BFFD-F798D1EA1993}" destId="{62645802-F63B-44C6-9E19-BB994045163D}" srcOrd="0" destOrd="0" presId="urn:microsoft.com/office/officeart/2005/8/layout/process1"/>
    <dgm:cxn modelId="{07C0CEC4-8FD4-4887-B276-633F76296E54}" srcId="{4EA94864-7CD1-40FD-A607-401A48F0CEFE}" destId="{851EDB7B-B9A3-49FD-BB15-603090549A49}" srcOrd="2" destOrd="0" parTransId="{EF8F6002-DB08-496F-8738-AEEE75A63998}" sibTransId="{CB4BC74E-FF7E-40B7-8700-6772E8D4E618}"/>
    <dgm:cxn modelId="{31ADF4C6-3C04-416C-8AEB-1549362EAD0F}" srcId="{4EA94864-7CD1-40FD-A607-401A48F0CEFE}" destId="{6E25F8FD-96F8-4BD0-BFFD-F798D1EA1993}" srcOrd="1" destOrd="0" parTransId="{F8E7E356-8C64-49E5-9250-5D982D56B72D}" sibTransId="{87DDB03C-4284-4CA6-93A8-E5BA74F8A7C4}"/>
    <dgm:cxn modelId="{A4A12BD6-0FE0-4742-938E-F2A855AA6D71}" srcId="{4EA94864-7CD1-40FD-A607-401A48F0CEFE}" destId="{5CE9FACF-B030-4BEE-B314-A34BE9FF40B8}" srcOrd="0" destOrd="0" parTransId="{6B8803DC-2948-42F4-A386-B38919798E89}" sibTransId="{5962BE57-6573-419E-9ABD-EC5B29D482A2}"/>
    <dgm:cxn modelId="{05DA53A7-2B69-4A75-9927-033E86D4ECF2}" type="presParOf" srcId="{EE09A137-C9CF-4816-B2AB-239E3F76F845}" destId="{7D696D22-4902-4D9B-9DFF-4CAAEBBF898D}" srcOrd="0" destOrd="0" presId="urn:microsoft.com/office/officeart/2005/8/layout/process1"/>
    <dgm:cxn modelId="{666A9D62-3ABF-426C-9FDE-71D80D77912C}" type="presParOf" srcId="{EE09A137-C9CF-4816-B2AB-239E3F76F845}" destId="{E864C991-3A92-463A-BA7A-97BD796308D2}" srcOrd="1" destOrd="0" presId="urn:microsoft.com/office/officeart/2005/8/layout/process1"/>
    <dgm:cxn modelId="{4766AC7E-EF50-4DDA-B19B-6B577494C403}" type="presParOf" srcId="{E864C991-3A92-463A-BA7A-97BD796308D2}" destId="{D8B49470-FC0A-4AF0-8A30-3735232FC264}" srcOrd="0" destOrd="0" presId="urn:microsoft.com/office/officeart/2005/8/layout/process1"/>
    <dgm:cxn modelId="{DB33CEFF-33BA-45F4-AD54-9B082D8C9E80}" type="presParOf" srcId="{EE09A137-C9CF-4816-B2AB-239E3F76F845}" destId="{62645802-F63B-44C6-9E19-BB994045163D}" srcOrd="2" destOrd="0" presId="urn:microsoft.com/office/officeart/2005/8/layout/process1"/>
    <dgm:cxn modelId="{7546FBAD-49BC-49E3-928B-414F56A45BEC}" type="presParOf" srcId="{EE09A137-C9CF-4816-B2AB-239E3F76F845}" destId="{98A2D001-E3BE-48AE-8A8F-109FCBB6A126}" srcOrd="3" destOrd="0" presId="urn:microsoft.com/office/officeart/2005/8/layout/process1"/>
    <dgm:cxn modelId="{73D78A43-31DE-42D4-B3B0-735138169FD5}" type="presParOf" srcId="{98A2D001-E3BE-48AE-8A8F-109FCBB6A126}" destId="{6C6F2094-61FC-4BA5-9565-462599CB265B}" srcOrd="0" destOrd="0" presId="urn:microsoft.com/office/officeart/2005/8/layout/process1"/>
    <dgm:cxn modelId="{114939A6-BB5E-45B3-99DF-6486A8766AA9}" type="presParOf" srcId="{EE09A137-C9CF-4816-B2AB-239E3F76F845}" destId="{B474A931-7072-4AFC-86F5-AB713D409D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en-US"/>
        </a:p>
      </dgm:t>
    </dgm:pt>
    <dgm:pt modelId="{11D20C82-0265-4130-A1A2-30E844F99D3C}">
      <dgm:prSet phldrT="[Text]" custT="1"/>
      <dgm:spPr>
        <a:xfrm>
          <a:off x="0" y="2547921"/>
          <a:ext cx="1887912" cy="1157174"/>
        </a:xfrm>
        <a:prstGeom prst="roundRect">
          <a:avLst/>
        </a:prstGeom>
      </dgm:spPr>
      <dgm:t>
        <a:bodyPr/>
        <a:lstStyle/>
        <a:p>
          <a:pPr>
            <a:buNone/>
          </a:pPr>
          <a:r>
            <a:rPr lang="en-US" sz="3200">
              <a:latin typeface="Calibri" panose="020F0502020204030204" pitchFamily="34" charset="0"/>
              <a:ea typeface="+mn-ea"/>
              <a:cs typeface="Calibri" panose="020F0502020204030204" pitchFamily="34" charset="0"/>
            </a:rPr>
            <a:t>research</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53251C9-0360-4C30-84FA-BB11F7F1AD4A}" type="parTrans" cxnId="{7FA17527-45D4-46DE-8867-4AB5C2A48D2E}">
      <dgm:prSet/>
      <dgm:spPr/>
      <dgm:t>
        <a:bodyPr/>
        <a:lstStyle/>
        <a:p>
          <a:endParaRPr lang="en-US">
            <a:latin typeface="+mn-lt"/>
          </a:endParaRPr>
        </a:p>
      </dgm:t>
    </dgm:pt>
    <dgm:pt modelId="{8B2D72F6-6EBF-4EF4-B98A-E08330252B1A}" type="sibTrans" cxnId="{7FA17527-45D4-46DE-8867-4AB5C2A48D2E}">
      <dgm:prSet/>
      <dgm:spPr>
        <a:xfrm>
          <a:off x="9360032" y="166183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826BFBE1-FDE1-4E3B-BA87-699EC23C3242}">
      <dgm:prSet phldrT="[Text]" custT="1"/>
      <dgm:spPr>
        <a:xfrm>
          <a:off x="0" y="1275029"/>
          <a:ext cx="1887912" cy="1157174"/>
        </a:xfrm>
        <a:prstGeom prst="roundRect">
          <a:avLst/>
        </a:prstGeom>
      </dgm:spPr>
      <dgm:t>
        <a:bodyPr/>
        <a:lstStyle/>
        <a:p>
          <a:pPr>
            <a:buNone/>
          </a:pPr>
          <a:r>
            <a:rPr lang="en-US" sz="3200">
              <a:latin typeface="Calibri" panose="020F0502020204030204" pitchFamily="34" charset="0"/>
              <a:ea typeface="+mn-ea"/>
              <a:cs typeface="Calibri" panose="020F0502020204030204" pitchFamily="34" charset="0"/>
            </a:rPr>
            <a:t>evidence</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E9545E77-9017-48C5-8B2B-AF44DE0E7822}" type="parTrans" cxnId="{680095CC-2144-4F0D-BC29-4BD525043DEF}">
      <dgm:prSet/>
      <dgm:spPr/>
      <dgm:t>
        <a:bodyPr/>
        <a:lstStyle/>
        <a:p>
          <a:endParaRPr lang="en-US">
            <a:latin typeface="+mn-lt"/>
          </a:endParaRPr>
        </a:p>
      </dgm:t>
    </dgm:pt>
    <dgm:pt modelId="{41146B4E-7195-4AF5-89F6-C90487297348}" type="sibTrans" cxnId="{680095CC-2144-4F0D-BC29-4BD525043DEF}">
      <dgm:prSet/>
      <dgm:spPr>
        <a:xfrm>
          <a:off x="8728435" y="103845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26B8AC01-0C1A-4835-98DF-659EBE979A5E}">
      <dgm:prSet phldrT="[Text]" custT="1"/>
      <dgm:spPr>
        <a:xfrm>
          <a:off x="0" y="2137"/>
          <a:ext cx="1887912" cy="1157174"/>
        </a:xfrm>
        <a:prstGeom prst="roundRect">
          <a:avLst/>
        </a:prstGeom>
      </dgm:spPr>
      <dgm:t>
        <a:bodyPr/>
        <a:lstStyle/>
        <a:p>
          <a:pPr>
            <a:buNone/>
          </a:pPr>
          <a:r>
            <a:rPr lang="en-US" sz="3200">
              <a:latin typeface="Calibri" panose="020F0502020204030204" pitchFamily="34" charset="0"/>
              <a:ea typeface="+mn-ea"/>
              <a:cs typeface="Calibri" panose="020F0502020204030204" pitchFamily="34" charset="0"/>
            </a:rPr>
            <a:t>data</a:t>
          </a:r>
          <a:endParaRPr lang="en-US" sz="1600">
            <a:latin typeface="Calibri" panose="020F0502020204030204" pitchFamily="34" charset="0"/>
            <a:ea typeface="+mn-ea"/>
            <a:cs typeface="Calibri" panose="020F0502020204030204" pitchFamily="34" charset="0"/>
          </a:endParaRP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3">
        <dgm:presLayoutVars>
          <dgm:bulletEnabled val="1"/>
        </dgm:presLayoutVars>
      </dgm:prSet>
      <dgm:spPr/>
    </dgm:pt>
    <dgm:pt modelId="{46FD3241-F586-4FAA-A8FD-80E034533244}" type="pres">
      <dgm:prSet presAssocID="{26B8AC01-0C1A-4835-98DF-659EBE979A5E}" presName="childShp" presStyleLbl="bgAccFollowNode1" presStyleIdx="0" presStyleCnt="3">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A087D3B-623B-4558-AB40-99929CF4F0B1}" type="pres">
      <dgm:prSet presAssocID="{0BDB3783-BB11-4517-A1FC-FBA122AB73ED}" presName="spacing" presStyleCnt="0"/>
      <dgm:spPr/>
    </dgm:pt>
    <dgm:pt modelId="{B83DC1D4-C3B9-4F43-89C0-B08FB2BC1A88}" type="pres">
      <dgm:prSet presAssocID="{826BFBE1-FDE1-4E3B-BA87-699EC23C3242}" presName="linNode" presStyleCnt="0"/>
      <dgm:spPr/>
    </dgm:pt>
    <dgm:pt modelId="{7BD4CF7F-3A49-4AC2-80FF-FF2BEA02A32A}" type="pres">
      <dgm:prSet presAssocID="{826BFBE1-FDE1-4E3B-BA87-699EC23C3242}" presName="parentShp" presStyleLbl="node1" presStyleIdx="1" presStyleCnt="3">
        <dgm:presLayoutVars>
          <dgm:bulletEnabled val="1"/>
        </dgm:presLayoutVars>
      </dgm:prSet>
      <dgm:spPr/>
    </dgm:pt>
    <dgm:pt modelId="{4A1EFCE1-98D9-49C9-8255-73C7EF5CB328}" type="pres">
      <dgm:prSet presAssocID="{826BFBE1-FDE1-4E3B-BA87-699EC23C3242}" presName="childShp" presStyleLbl="bgAccFollowNode1" presStyleIdx="1" presStyleCnt="3">
        <dgm:presLayoutVars>
          <dgm:bulletEnabled val="1"/>
        </dgm:presLayoutVars>
      </dgm:prSet>
      <dgm:spPr>
        <a:xfrm>
          <a:off x="1887912" y="1275029"/>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4CF57F6-AC9C-426F-8B79-3E108C888034}" type="pres">
      <dgm:prSet presAssocID="{41146B4E-7195-4AF5-89F6-C90487297348}" presName="spacing" presStyleCnt="0"/>
      <dgm:spPr/>
    </dgm:pt>
    <dgm:pt modelId="{BAD35382-8842-4631-A13A-0D13FA0777CF}" type="pres">
      <dgm:prSet presAssocID="{11D20C82-0265-4130-A1A2-30E844F99D3C}" presName="linNode" presStyleCnt="0"/>
      <dgm:spPr/>
    </dgm:pt>
    <dgm:pt modelId="{1AB5B56D-8717-4D4B-859A-D86D284FB25F}" type="pres">
      <dgm:prSet presAssocID="{11D20C82-0265-4130-A1A2-30E844F99D3C}" presName="parentShp" presStyleLbl="node1" presStyleIdx="2" presStyleCnt="3">
        <dgm:presLayoutVars>
          <dgm:bulletEnabled val="1"/>
        </dgm:presLayoutVars>
      </dgm:prSet>
      <dgm:spPr/>
    </dgm:pt>
    <dgm:pt modelId="{18C88AF4-D0C6-4124-9EDA-362CA5BDBECE}" type="pres">
      <dgm:prSet presAssocID="{11D20C82-0265-4130-A1A2-30E844F99D3C}" presName="childShp" presStyleLbl="bgAccFollowNode1" presStyleIdx="2" presStyleCnt="3" custLinFactNeighborX="-2695">
        <dgm:presLayoutVars>
          <dgm:bulletEnabled val="1"/>
        </dgm:presLayoutVars>
      </dgm:prSet>
      <dgm:spPr>
        <a:xfrm>
          <a:off x="1887912" y="2547921"/>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7FA17527-45D4-46DE-8867-4AB5C2A48D2E}" srcId="{BA5EE89D-A1AB-40A5-B217-CB0CEB37B927}" destId="{11D20C82-0265-4130-A1A2-30E844F99D3C}" srcOrd="2" destOrd="0" parTransId="{053251C9-0360-4C30-84FA-BB11F7F1AD4A}" sibTransId="{8B2D72F6-6EBF-4EF4-B98A-E08330252B1A}"/>
    <dgm:cxn modelId="{59DEA767-9591-48F6-9495-E3337E3AEB3B}" type="presOf" srcId="{826BFBE1-FDE1-4E3B-BA87-699EC23C3242}" destId="{7BD4CF7F-3A49-4AC2-80FF-FF2BEA02A32A}" srcOrd="0" destOrd="0" presId="urn:microsoft.com/office/officeart/2005/8/layout/vList6"/>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162D66A9-9D34-4B4A-AE6A-6A67860DB102}" type="presOf" srcId="{11D20C82-0265-4130-A1A2-30E844F99D3C}" destId="{1AB5B56D-8717-4D4B-859A-D86D284FB25F}" srcOrd="0" destOrd="0" presId="urn:microsoft.com/office/officeart/2005/8/layout/vList6"/>
    <dgm:cxn modelId="{680095CC-2144-4F0D-BC29-4BD525043DEF}" srcId="{BA5EE89D-A1AB-40A5-B217-CB0CEB37B927}" destId="{826BFBE1-FDE1-4E3B-BA87-699EC23C3242}" srcOrd="1" destOrd="0" parTransId="{E9545E77-9017-48C5-8B2B-AF44DE0E7822}" sibTransId="{41146B4E-7195-4AF5-89F6-C90487297348}"/>
    <dgm:cxn modelId="{EC1D7AD5-035C-4AA8-9D23-4BAAD71A5575}" type="presOf" srcId="{26B8AC01-0C1A-4835-98DF-659EBE979A5E}" destId="{0A829682-95DA-4A41-BF80-1FAA33BE4542}" srcOrd="0" destOrd="0" presId="urn:microsoft.com/office/officeart/2005/8/layout/vList6"/>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 modelId="{9E8619B9-1156-4FAD-9E5E-7DCA42762DC0}" type="presParOf" srcId="{D6F0CC7A-3557-459F-9573-AB6BAB18B835}" destId="{5A087D3B-623B-4558-AB40-99929CF4F0B1}" srcOrd="1" destOrd="0" presId="urn:microsoft.com/office/officeart/2005/8/layout/vList6"/>
    <dgm:cxn modelId="{0B900FE3-77E1-41DB-870A-5317A03CB21F}" type="presParOf" srcId="{D6F0CC7A-3557-459F-9573-AB6BAB18B835}" destId="{B83DC1D4-C3B9-4F43-89C0-B08FB2BC1A88}" srcOrd="2" destOrd="0" presId="urn:microsoft.com/office/officeart/2005/8/layout/vList6"/>
    <dgm:cxn modelId="{57511D26-D709-45B5-8765-B31B84935AA3}" type="presParOf" srcId="{B83DC1D4-C3B9-4F43-89C0-B08FB2BC1A88}" destId="{7BD4CF7F-3A49-4AC2-80FF-FF2BEA02A32A}" srcOrd="0" destOrd="0" presId="urn:microsoft.com/office/officeart/2005/8/layout/vList6"/>
    <dgm:cxn modelId="{9ADBE041-0CF2-410F-8490-22DD0B63DEB9}" type="presParOf" srcId="{B83DC1D4-C3B9-4F43-89C0-B08FB2BC1A88}" destId="{4A1EFCE1-98D9-49C9-8255-73C7EF5CB328}" srcOrd="1" destOrd="0" presId="urn:microsoft.com/office/officeart/2005/8/layout/vList6"/>
    <dgm:cxn modelId="{FFA569A7-50AC-4EC9-A03A-AAF7309BE7EF}" type="presParOf" srcId="{D6F0CC7A-3557-459F-9573-AB6BAB18B835}" destId="{54CF57F6-AC9C-426F-8B79-3E108C888034}" srcOrd="3" destOrd="0" presId="urn:microsoft.com/office/officeart/2005/8/layout/vList6"/>
    <dgm:cxn modelId="{98955F3B-6409-4622-B21D-E29E4E689AD1}" type="presParOf" srcId="{D6F0CC7A-3557-459F-9573-AB6BAB18B835}" destId="{BAD35382-8842-4631-A13A-0D13FA0777CF}" srcOrd="4" destOrd="0" presId="urn:microsoft.com/office/officeart/2005/8/layout/vList6"/>
    <dgm:cxn modelId="{A6296F59-66CA-4288-9DB1-5E0520B7A432}" type="presParOf" srcId="{BAD35382-8842-4631-A13A-0D13FA0777CF}" destId="{1AB5B56D-8717-4D4B-859A-D86D284FB25F}" srcOrd="0" destOrd="0" presId="urn:microsoft.com/office/officeart/2005/8/layout/vList6"/>
    <dgm:cxn modelId="{EF141F53-213E-4040-85E8-CF273273E3E3}" type="presParOf" srcId="{BAD35382-8842-4631-A13A-0D13FA0777CF}" destId="{18C88AF4-D0C6-4124-9EDA-362CA5BDBEC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en-US"/>
        </a:p>
      </dgm:t>
    </dgm:pt>
    <dgm:pt modelId="{11D20C82-0265-4130-A1A2-30E844F99D3C}">
      <dgm:prSet phldrT="[Text]" custT="1"/>
      <dgm:spPr>
        <a:xfrm>
          <a:off x="0" y="2547921"/>
          <a:ext cx="1887912" cy="1157174"/>
        </a:xfrm>
        <a:prstGeom prst="roundRect">
          <a:avLst/>
        </a:prstGeom>
      </dgm:spPr>
      <dgm:t>
        <a:bodyPr/>
        <a:lstStyle/>
        <a:p>
          <a:pPr>
            <a:buNone/>
          </a:pPr>
          <a:r>
            <a:rPr lang="en-US" sz="3200">
              <a:latin typeface="Calibri" panose="020F0502020204030204" pitchFamily="34" charset="0"/>
              <a:ea typeface="+mn-ea"/>
              <a:cs typeface="Calibri" panose="020F0502020204030204" pitchFamily="34" charset="0"/>
            </a:rPr>
            <a:t>quantitative</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53251C9-0360-4C30-84FA-BB11F7F1AD4A}" type="parTrans" cxnId="{7FA17527-45D4-46DE-8867-4AB5C2A48D2E}">
      <dgm:prSet/>
      <dgm:spPr/>
      <dgm:t>
        <a:bodyPr/>
        <a:lstStyle/>
        <a:p>
          <a:endParaRPr lang="en-US">
            <a:latin typeface="+mn-lt"/>
          </a:endParaRPr>
        </a:p>
      </dgm:t>
    </dgm:pt>
    <dgm:pt modelId="{8B2D72F6-6EBF-4EF4-B98A-E08330252B1A}" type="sibTrans" cxnId="{7FA17527-45D4-46DE-8867-4AB5C2A48D2E}">
      <dgm:prSet/>
      <dgm:spPr>
        <a:xfrm>
          <a:off x="9360032" y="166183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826BFBE1-FDE1-4E3B-BA87-699EC23C3242}">
      <dgm:prSet phldrT="[Text]" custT="1"/>
      <dgm:spPr>
        <a:xfrm>
          <a:off x="0" y="1275029"/>
          <a:ext cx="1887912" cy="1157174"/>
        </a:xfrm>
        <a:prstGeom prst="roundRect">
          <a:avLst/>
        </a:prstGeom>
      </dgm:spPr>
      <dgm:t>
        <a:bodyPr/>
        <a:lstStyle/>
        <a:p>
          <a:pPr>
            <a:buNone/>
          </a:pPr>
          <a:r>
            <a:rPr lang="en-US" sz="3200">
              <a:latin typeface="Calibri" panose="020F0502020204030204" pitchFamily="34" charset="0"/>
              <a:ea typeface="+mn-ea"/>
              <a:cs typeface="Calibri" panose="020F0502020204030204" pitchFamily="34" charset="0"/>
            </a:rPr>
            <a:t>formative</a:t>
          </a:r>
          <a:endParaRPr lang="en-US" sz="2800">
            <a:latin typeface="Calibri" panose="020F0502020204030204" pitchFamily="34" charset="0"/>
            <a:ea typeface="+mn-ea"/>
            <a:cs typeface="Calibri" panose="020F0502020204030204" pitchFamily="34" charset="0"/>
          </a:endParaRP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E9545E77-9017-48C5-8B2B-AF44DE0E7822}" type="parTrans" cxnId="{680095CC-2144-4F0D-BC29-4BD525043DEF}">
      <dgm:prSet/>
      <dgm:spPr/>
      <dgm:t>
        <a:bodyPr/>
        <a:lstStyle/>
        <a:p>
          <a:endParaRPr lang="en-US">
            <a:latin typeface="+mn-lt"/>
          </a:endParaRPr>
        </a:p>
      </dgm:t>
    </dgm:pt>
    <dgm:pt modelId="{41146B4E-7195-4AF5-89F6-C90487297348}" type="sibTrans" cxnId="{680095CC-2144-4F0D-BC29-4BD525043DEF}">
      <dgm:prSet/>
      <dgm:spPr>
        <a:xfrm>
          <a:off x="8728435" y="103845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26B8AC01-0C1A-4835-98DF-659EBE979A5E}">
      <dgm:prSet phldrT="[Text]" custT="1"/>
      <dgm:spPr>
        <a:xfrm>
          <a:off x="0" y="2137"/>
          <a:ext cx="1887912" cy="1157174"/>
        </a:xfrm>
        <a:prstGeom prst="roundRect">
          <a:avLst/>
        </a:prstGeom>
      </dgm:spPr>
      <dgm:t>
        <a:bodyPr/>
        <a:lstStyle/>
        <a:p>
          <a:pPr>
            <a:buNone/>
          </a:pPr>
          <a:r>
            <a:rPr lang="en-US" sz="3200">
              <a:latin typeface="Calibri" panose="020F0502020204030204" pitchFamily="34" charset="0"/>
              <a:ea typeface="+mn-ea"/>
              <a:cs typeface="Calibri" panose="020F0502020204030204" pitchFamily="34" charset="0"/>
            </a:rPr>
            <a:t>summative</a:t>
          </a:r>
          <a:endParaRPr lang="en-US" sz="1800">
            <a:latin typeface="Calibri" panose="020F0502020204030204" pitchFamily="34" charset="0"/>
            <a:ea typeface="+mn-ea"/>
            <a:cs typeface="Calibri" panose="020F0502020204030204" pitchFamily="34" charset="0"/>
          </a:endParaRP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8B3CD133-F0D2-44FE-B5C3-E7B67F2C0B8C}">
      <dgm:prSet phldrT="[Text]" custT="1"/>
      <dgm:spPr>
        <a:xfrm>
          <a:off x="0" y="2547921"/>
          <a:ext cx="1887912" cy="1157174"/>
        </a:xfrm>
      </dgm:spPr>
      <dgm:t>
        <a:bodyPr/>
        <a:lstStyle/>
        <a:p>
          <a:pPr>
            <a:buNone/>
          </a:pPr>
          <a:r>
            <a:rPr lang="en-US" sz="3200">
              <a:latin typeface="Calibri" panose="020F0502020204030204" pitchFamily="34" charset="0"/>
              <a:ea typeface="+mn-ea"/>
              <a:cs typeface="Calibri" panose="020F0502020204030204" pitchFamily="34" charset="0"/>
            </a:rPr>
            <a:t>qualitative</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E6652DC3-A3FD-4407-B9FB-75B17D7EB731}" type="parTrans" cxnId="{265C4F3A-78EE-43B7-BC40-38E29E9F04A1}">
      <dgm:prSet/>
      <dgm:spPr/>
      <dgm:t>
        <a:bodyPr/>
        <a:lstStyle/>
        <a:p>
          <a:endParaRPr lang="en-GB"/>
        </a:p>
      </dgm:t>
    </dgm:pt>
    <dgm:pt modelId="{E5CBAF72-7C00-489E-887D-83D1242C71E5}" type="sibTrans" cxnId="{265C4F3A-78EE-43B7-BC40-38E29E9F04A1}">
      <dgm:prSet/>
      <dgm:spPr/>
      <dgm:t>
        <a:bodyPr/>
        <a:lstStyle/>
        <a:p>
          <a:endParaRPr lang="en-GB"/>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4" custScaleX="146658">
        <dgm:presLayoutVars>
          <dgm:bulletEnabled val="1"/>
        </dgm:presLayoutVars>
      </dgm:prSet>
      <dgm:spPr/>
    </dgm:pt>
    <dgm:pt modelId="{46FD3241-F586-4FAA-A8FD-80E034533244}" type="pres">
      <dgm:prSet presAssocID="{26B8AC01-0C1A-4835-98DF-659EBE979A5E}" presName="childShp" presStyleLbl="bgAccFollowNode1" presStyleIdx="0" presStyleCnt="4">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A087D3B-623B-4558-AB40-99929CF4F0B1}" type="pres">
      <dgm:prSet presAssocID="{0BDB3783-BB11-4517-A1FC-FBA122AB73ED}" presName="spacing" presStyleCnt="0"/>
      <dgm:spPr/>
    </dgm:pt>
    <dgm:pt modelId="{B83DC1D4-C3B9-4F43-89C0-B08FB2BC1A88}" type="pres">
      <dgm:prSet presAssocID="{826BFBE1-FDE1-4E3B-BA87-699EC23C3242}" presName="linNode" presStyleCnt="0"/>
      <dgm:spPr/>
    </dgm:pt>
    <dgm:pt modelId="{7BD4CF7F-3A49-4AC2-80FF-FF2BEA02A32A}" type="pres">
      <dgm:prSet presAssocID="{826BFBE1-FDE1-4E3B-BA87-699EC23C3242}" presName="parentShp" presStyleLbl="node1" presStyleIdx="1" presStyleCnt="4" custScaleX="148969">
        <dgm:presLayoutVars>
          <dgm:bulletEnabled val="1"/>
        </dgm:presLayoutVars>
      </dgm:prSet>
      <dgm:spPr/>
    </dgm:pt>
    <dgm:pt modelId="{4A1EFCE1-98D9-49C9-8255-73C7EF5CB328}" type="pres">
      <dgm:prSet presAssocID="{826BFBE1-FDE1-4E3B-BA87-699EC23C3242}" presName="childShp" presStyleLbl="bgAccFollowNode1" presStyleIdx="1" presStyleCnt="4">
        <dgm:presLayoutVars>
          <dgm:bulletEnabled val="1"/>
        </dgm:presLayoutVars>
      </dgm:prSet>
      <dgm:spPr>
        <a:xfrm>
          <a:off x="1887912" y="1275029"/>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4CF57F6-AC9C-426F-8B79-3E108C888034}" type="pres">
      <dgm:prSet presAssocID="{41146B4E-7195-4AF5-89F6-C90487297348}" presName="spacing" presStyleCnt="0"/>
      <dgm:spPr/>
    </dgm:pt>
    <dgm:pt modelId="{BAD35382-8842-4631-A13A-0D13FA0777CF}" type="pres">
      <dgm:prSet presAssocID="{11D20C82-0265-4130-A1A2-30E844F99D3C}" presName="linNode" presStyleCnt="0"/>
      <dgm:spPr/>
    </dgm:pt>
    <dgm:pt modelId="{1AB5B56D-8717-4D4B-859A-D86D284FB25F}" type="pres">
      <dgm:prSet presAssocID="{11D20C82-0265-4130-A1A2-30E844F99D3C}" presName="parentShp" presStyleLbl="node1" presStyleIdx="2" presStyleCnt="4" custScaleX="151312">
        <dgm:presLayoutVars>
          <dgm:bulletEnabled val="1"/>
        </dgm:presLayoutVars>
      </dgm:prSet>
      <dgm:spPr/>
    </dgm:pt>
    <dgm:pt modelId="{18C88AF4-D0C6-4124-9EDA-362CA5BDBECE}" type="pres">
      <dgm:prSet presAssocID="{11D20C82-0265-4130-A1A2-30E844F99D3C}" presName="childShp" presStyleLbl="bgAccFollowNode1" presStyleIdx="2" presStyleCnt="4" custLinFactNeighborX="-2695">
        <dgm:presLayoutVars>
          <dgm:bulletEnabled val="1"/>
        </dgm:presLayoutVars>
      </dgm:prSet>
      <dgm:spPr>
        <a:xfrm>
          <a:off x="1887912" y="2547921"/>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8112B821-D7C9-401B-BC27-5CECD08B9F5B}" type="pres">
      <dgm:prSet presAssocID="{8B2D72F6-6EBF-4EF4-B98A-E08330252B1A}" presName="spacing" presStyleCnt="0"/>
      <dgm:spPr/>
    </dgm:pt>
    <dgm:pt modelId="{9687DC0B-9B7D-4914-8480-4C7B31C90CD0}" type="pres">
      <dgm:prSet presAssocID="{8B3CD133-F0D2-44FE-B5C3-E7B67F2C0B8C}" presName="linNode" presStyleCnt="0"/>
      <dgm:spPr/>
    </dgm:pt>
    <dgm:pt modelId="{8A2618CF-4207-409E-A6A9-CE0214F42E6B}" type="pres">
      <dgm:prSet presAssocID="{8B3CD133-F0D2-44FE-B5C3-E7B67F2C0B8C}" presName="parentShp" presStyleLbl="node1" presStyleIdx="3" presStyleCnt="4" custScaleX="151123">
        <dgm:presLayoutVars>
          <dgm:bulletEnabled val="1"/>
        </dgm:presLayoutVars>
      </dgm:prSet>
      <dgm:spPr>
        <a:prstGeom prst="roundRect">
          <a:avLst/>
        </a:prstGeom>
      </dgm:spPr>
    </dgm:pt>
    <dgm:pt modelId="{DD1B2615-D136-4ED0-959A-CFA1515E0F94}" type="pres">
      <dgm:prSet presAssocID="{8B3CD133-F0D2-44FE-B5C3-E7B67F2C0B8C}" presName="childShp" presStyleLbl="bgAccFollowNode1" presStyleIdx="3" presStyleCnt="4">
        <dgm:presLayoutVars>
          <dgm:bulletEnabled val="1"/>
        </dgm:presLayoutVars>
      </dgm:prSet>
      <dgm:spPr/>
    </dgm:pt>
  </dgm:ptLst>
  <dgm:cxnLst>
    <dgm:cxn modelId="{F4D53F12-A95A-4D6F-9013-CA85AA4CB2AA}" type="presOf" srcId="{8B3CD133-F0D2-44FE-B5C3-E7B67F2C0B8C}" destId="{8A2618CF-4207-409E-A6A9-CE0214F42E6B}" srcOrd="0" destOrd="0" presId="urn:microsoft.com/office/officeart/2005/8/layout/vList6"/>
    <dgm:cxn modelId="{7FA17527-45D4-46DE-8867-4AB5C2A48D2E}" srcId="{BA5EE89D-A1AB-40A5-B217-CB0CEB37B927}" destId="{11D20C82-0265-4130-A1A2-30E844F99D3C}" srcOrd="2" destOrd="0" parTransId="{053251C9-0360-4C30-84FA-BB11F7F1AD4A}" sibTransId="{8B2D72F6-6EBF-4EF4-B98A-E08330252B1A}"/>
    <dgm:cxn modelId="{265C4F3A-78EE-43B7-BC40-38E29E9F04A1}" srcId="{BA5EE89D-A1AB-40A5-B217-CB0CEB37B927}" destId="{8B3CD133-F0D2-44FE-B5C3-E7B67F2C0B8C}" srcOrd="3" destOrd="0" parTransId="{E6652DC3-A3FD-4407-B9FB-75B17D7EB731}" sibTransId="{E5CBAF72-7C00-489E-887D-83D1242C71E5}"/>
    <dgm:cxn modelId="{59DEA767-9591-48F6-9495-E3337E3AEB3B}" type="presOf" srcId="{826BFBE1-FDE1-4E3B-BA87-699EC23C3242}" destId="{7BD4CF7F-3A49-4AC2-80FF-FF2BEA02A32A}" srcOrd="0" destOrd="0" presId="urn:microsoft.com/office/officeart/2005/8/layout/vList6"/>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162D66A9-9D34-4B4A-AE6A-6A67860DB102}" type="presOf" srcId="{11D20C82-0265-4130-A1A2-30E844F99D3C}" destId="{1AB5B56D-8717-4D4B-859A-D86D284FB25F}" srcOrd="0" destOrd="0" presId="urn:microsoft.com/office/officeart/2005/8/layout/vList6"/>
    <dgm:cxn modelId="{680095CC-2144-4F0D-BC29-4BD525043DEF}" srcId="{BA5EE89D-A1AB-40A5-B217-CB0CEB37B927}" destId="{826BFBE1-FDE1-4E3B-BA87-699EC23C3242}" srcOrd="1" destOrd="0" parTransId="{E9545E77-9017-48C5-8B2B-AF44DE0E7822}" sibTransId="{41146B4E-7195-4AF5-89F6-C90487297348}"/>
    <dgm:cxn modelId="{EC1D7AD5-035C-4AA8-9D23-4BAAD71A5575}" type="presOf" srcId="{26B8AC01-0C1A-4835-98DF-659EBE979A5E}" destId="{0A829682-95DA-4A41-BF80-1FAA33BE4542}" srcOrd="0" destOrd="0" presId="urn:microsoft.com/office/officeart/2005/8/layout/vList6"/>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 modelId="{9E8619B9-1156-4FAD-9E5E-7DCA42762DC0}" type="presParOf" srcId="{D6F0CC7A-3557-459F-9573-AB6BAB18B835}" destId="{5A087D3B-623B-4558-AB40-99929CF4F0B1}" srcOrd="1" destOrd="0" presId="urn:microsoft.com/office/officeart/2005/8/layout/vList6"/>
    <dgm:cxn modelId="{0B900FE3-77E1-41DB-870A-5317A03CB21F}" type="presParOf" srcId="{D6F0CC7A-3557-459F-9573-AB6BAB18B835}" destId="{B83DC1D4-C3B9-4F43-89C0-B08FB2BC1A88}" srcOrd="2" destOrd="0" presId="urn:microsoft.com/office/officeart/2005/8/layout/vList6"/>
    <dgm:cxn modelId="{57511D26-D709-45B5-8765-B31B84935AA3}" type="presParOf" srcId="{B83DC1D4-C3B9-4F43-89C0-B08FB2BC1A88}" destId="{7BD4CF7F-3A49-4AC2-80FF-FF2BEA02A32A}" srcOrd="0" destOrd="0" presId="urn:microsoft.com/office/officeart/2005/8/layout/vList6"/>
    <dgm:cxn modelId="{9ADBE041-0CF2-410F-8490-22DD0B63DEB9}" type="presParOf" srcId="{B83DC1D4-C3B9-4F43-89C0-B08FB2BC1A88}" destId="{4A1EFCE1-98D9-49C9-8255-73C7EF5CB328}" srcOrd="1" destOrd="0" presId="urn:microsoft.com/office/officeart/2005/8/layout/vList6"/>
    <dgm:cxn modelId="{FFA569A7-50AC-4EC9-A03A-AAF7309BE7EF}" type="presParOf" srcId="{D6F0CC7A-3557-459F-9573-AB6BAB18B835}" destId="{54CF57F6-AC9C-426F-8B79-3E108C888034}" srcOrd="3" destOrd="0" presId="urn:microsoft.com/office/officeart/2005/8/layout/vList6"/>
    <dgm:cxn modelId="{98955F3B-6409-4622-B21D-E29E4E689AD1}" type="presParOf" srcId="{D6F0CC7A-3557-459F-9573-AB6BAB18B835}" destId="{BAD35382-8842-4631-A13A-0D13FA0777CF}" srcOrd="4" destOrd="0" presId="urn:microsoft.com/office/officeart/2005/8/layout/vList6"/>
    <dgm:cxn modelId="{A6296F59-66CA-4288-9DB1-5E0520B7A432}" type="presParOf" srcId="{BAD35382-8842-4631-A13A-0D13FA0777CF}" destId="{1AB5B56D-8717-4D4B-859A-D86D284FB25F}" srcOrd="0" destOrd="0" presId="urn:microsoft.com/office/officeart/2005/8/layout/vList6"/>
    <dgm:cxn modelId="{EF141F53-213E-4040-85E8-CF273273E3E3}" type="presParOf" srcId="{BAD35382-8842-4631-A13A-0D13FA0777CF}" destId="{18C88AF4-D0C6-4124-9EDA-362CA5BDBECE}" srcOrd="1" destOrd="0" presId="urn:microsoft.com/office/officeart/2005/8/layout/vList6"/>
    <dgm:cxn modelId="{36856AD9-0AE8-4DED-9BFC-982F0A9F0FC4}" type="presParOf" srcId="{D6F0CC7A-3557-459F-9573-AB6BAB18B835}" destId="{8112B821-D7C9-401B-BC27-5CECD08B9F5B}" srcOrd="5" destOrd="0" presId="urn:microsoft.com/office/officeart/2005/8/layout/vList6"/>
    <dgm:cxn modelId="{1BF78AF4-6144-46FB-A90A-F7BC70DCFA78}" type="presParOf" srcId="{D6F0CC7A-3557-459F-9573-AB6BAB18B835}" destId="{9687DC0B-9B7D-4914-8480-4C7B31C90CD0}" srcOrd="6" destOrd="0" presId="urn:microsoft.com/office/officeart/2005/8/layout/vList6"/>
    <dgm:cxn modelId="{9B74B054-5A12-41AB-9381-E8061E3D2367}" type="presParOf" srcId="{9687DC0B-9B7D-4914-8480-4C7B31C90CD0}" destId="{8A2618CF-4207-409E-A6A9-CE0214F42E6B}" srcOrd="0" destOrd="0" presId="urn:microsoft.com/office/officeart/2005/8/layout/vList6"/>
    <dgm:cxn modelId="{E2ABFC1F-121E-4CDF-9A25-7702DAFB2756}" type="presParOf" srcId="{9687DC0B-9B7D-4914-8480-4C7B31C90CD0}" destId="{DD1B2615-D136-4ED0-959A-CFA1515E0F9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5EE89D-A1AB-40A5-B217-CB0CEB37B927}"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en-US"/>
        </a:p>
      </dgm:t>
    </dgm:pt>
    <dgm:pt modelId="{11D20C82-0265-4130-A1A2-30E844F99D3C}">
      <dgm:prSet phldrT="[Text]" custT="1"/>
      <dgm:spPr>
        <a:xfrm>
          <a:off x="0" y="2547921"/>
          <a:ext cx="1887912" cy="1157174"/>
        </a:xfrm>
        <a:prstGeom prst="roundRect">
          <a:avLst/>
        </a:prstGeom>
      </dgm:spPr>
      <dgm:t>
        <a:bodyPr/>
        <a:lstStyle/>
        <a:p>
          <a:pPr>
            <a:buNone/>
          </a:pPr>
          <a:r>
            <a:rPr lang="en-US" sz="2800">
              <a:latin typeface="Calibri" panose="020F0502020204030204" pitchFamily="34" charset="0"/>
              <a:ea typeface="+mn-ea"/>
              <a:cs typeface="Calibri" panose="020F0502020204030204" pitchFamily="34" charset="0"/>
            </a:rPr>
            <a:t>achievement</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53251C9-0360-4C30-84FA-BB11F7F1AD4A}" type="parTrans" cxnId="{7FA17527-45D4-46DE-8867-4AB5C2A48D2E}">
      <dgm:prSet/>
      <dgm:spPr/>
      <dgm:t>
        <a:bodyPr/>
        <a:lstStyle/>
        <a:p>
          <a:endParaRPr lang="en-US">
            <a:latin typeface="+mn-lt"/>
          </a:endParaRPr>
        </a:p>
      </dgm:t>
    </dgm:pt>
    <dgm:pt modelId="{8B2D72F6-6EBF-4EF4-B98A-E08330252B1A}" type="sibTrans" cxnId="{7FA17527-45D4-46DE-8867-4AB5C2A48D2E}">
      <dgm:prSet/>
      <dgm:spPr>
        <a:xfrm>
          <a:off x="9360032" y="166183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826BFBE1-FDE1-4E3B-BA87-699EC23C3242}">
      <dgm:prSet phldrT="[Text]" custT="1"/>
      <dgm:spPr>
        <a:xfrm>
          <a:off x="0" y="1275029"/>
          <a:ext cx="1887912" cy="1157174"/>
        </a:xfrm>
        <a:prstGeom prst="roundRect">
          <a:avLst/>
        </a:prstGeom>
      </dgm:spPr>
      <dgm:t>
        <a:bodyPr/>
        <a:lstStyle/>
        <a:p>
          <a:pPr>
            <a:buNone/>
          </a:pPr>
          <a:r>
            <a:rPr lang="en-US" sz="2800">
              <a:latin typeface="Calibri" panose="020F0502020204030204" pitchFamily="34" charset="0"/>
              <a:ea typeface="+mn-ea"/>
              <a:cs typeface="Calibri" panose="020F0502020204030204" pitchFamily="34" charset="0"/>
            </a:rPr>
            <a:t>progress</a:t>
          </a:r>
          <a:r>
            <a:rPr lang="en-US" sz="2600">
              <a:latin typeface="Calibri" panose="020F0502020204030204" pitchFamily="34" charset="0"/>
              <a:ea typeface="+mn-ea"/>
              <a:cs typeface="Calibri" panose="020F0502020204030204" pitchFamily="34" charset="0"/>
            </a:rPr>
            <a:t> </a:t>
          </a: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E9545E77-9017-48C5-8B2B-AF44DE0E7822}" type="parTrans" cxnId="{680095CC-2144-4F0D-BC29-4BD525043DEF}">
      <dgm:prSet/>
      <dgm:spPr/>
      <dgm:t>
        <a:bodyPr/>
        <a:lstStyle/>
        <a:p>
          <a:endParaRPr lang="en-US">
            <a:latin typeface="+mn-lt"/>
          </a:endParaRPr>
        </a:p>
      </dgm:t>
    </dgm:pt>
    <dgm:pt modelId="{41146B4E-7195-4AF5-89F6-C90487297348}" type="sibTrans" cxnId="{680095CC-2144-4F0D-BC29-4BD525043DEF}">
      <dgm:prSet/>
      <dgm:spPr>
        <a:xfrm>
          <a:off x="8728435" y="1038452"/>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26B8AC01-0C1A-4835-98DF-659EBE979A5E}">
      <dgm:prSet phldrT="[Text]" custT="1"/>
      <dgm:spPr>
        <a:xfrm>
          <a:off x="0" y="2137"/>
          <a:ext cx="1887912" cy="1157174"/>
        </a:xfrm>
        <a:prstGeom prst="roundRect">
          <a:avLst/>
        </a:prstGeom>
      </dgm:spPr>
      <dgm:t>
        <a:bodyPr/>
        <a:lstStyle/>
        <a:p>
          <a:pPr>
            <a:buNone/>
          </a:pPr>
          <a:r>
            <a:rPr lang="en-US" sz="2800">
              <a:latin typeface="Calibri" panose="020F0502020204030204" pitchFamily="34" charset="0"/>
              <a:ea typeface="+mn-ea"/>
              <a:cs typeface="Calibri" panose="020F0502020204030204" pitchFamily="34" charset="0"/>
            </a:rPr>
            <a:t>attainment</a:t>
          </a:r>
          <a:endParaRPr lang="en-US" sz="2600">
            <a:latin typeface="Calibri" panose="020F0502020204030204" pitchFamily="34" charset="0"/>
            <a:ea typeface="+mn-ea"/>
            <a:cs typeface="Calibri" panose="020F0502020204030204" pitchFamily="34" charset="0"/>
          </a:endParaRPr>
        </a:p>
      </dgm:t>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0BDB3783-BB11-4517-A1FC-FBA122AB73ED}" type="sibTrans" cxnId="{05587458-7A15-468A-90FD-3DA788EAAAE7}">
      <dgm:prSet/>
      <dgm:spPr>
        <a:xfrm>
          <a:off x="8096838" y="405814"/>
          <a:ext cx="361066" cy="361066"/>
        </a:xfrm>
        <a:prstGeom prst="downArrow">
          <a:avLst>
            <a:gd name="adj1" fmla="val 55000"/>
            <a:gd name="adj2" fmla="val 45000"/>
          </a:avLst>
        </a:prstGeom>
      </dgm:spPr>
      <dgm:t>
        <a:bodyPr/>
        <a:lstStyle/>
        <a:p>
          <a:endParaRPr lang="en-US">
            <a:solidFill>
              <a:sysClr val="windowText" lastClr="000000">
                <a:hueOff val="0"/>
                <a:satOff val="0"/>
                <a:lumOff val="0"/>
                <a:alphaOff val="0"/>
              </a:sysClr>
            </a:solidFill>
            <a:latin typeface="+mn-lt"/>
            <a:ea typeface="+mn-ea"/>
            <a:cs typeface="+mn-cs"/>
          </a:endParaRPr>
        </a:p>
      </dgm:t>
    </dgm:pt>
    <dgm:pt modelId="{4BAA7741-AD8B-422D-9E8A-E579EC7E0962}" type="parTrans" cxnId="{05587458-7A15-468A-90FD-3DA788EAAAE7}">
      <dgm:prSet/>
      <dgm:spPr/>
      <dgm:t>
        <a:bodyPr/>
        <a:lstStyle/>
        <a:p>
          <a:endParaRPr lang="en-US">
            <a:latin typeface="+mn-lt"/>
          </a:endParaRPr>
        </a:p>
      </dgm:t>
    </dgm:pt>
    <dgm:pt modelId="{D6F0CC7A-3557-459F-9573-AB6BAB18B835}" type="pres">
      <dgm:prSet presAssocID="{BA5EE89D-A1AB-40A5-B217-CB0CEB37B927}" presName="Name0" presStyleCnt="0">
        <dgm:presLayoutVars>
          <dgm:dir/>
          <dgm:animLvl val="lvl"/>
          <dgm:resizeHandles/>
        </dgm:presLayoutVars>
      </dgm:prSet>
      <dgm:spPr/>
    </dgm:pt>
    <dgm:pt modelId="{2BD4C9AC-C7CC-448D-804E-550AF3E7724D}" type="pres">
      <dgm:prSet presAssocID="{26B8AC01-0C1A-4835-98DF-659EBE979A5E}" presName="linNode" presStyleCnt="0"/>
      <dgm:spPr/>
    </dgm:pt>
    <dgm:pt modelId="{0A829682-95DA-4A41-BF80-1FAA33BE4542}" type="pres">
      <dgm:prSet presAssocID="{26B8AC01-0C1A-4835-98DF-659EBE979A5E}" presName="parentShp" presStyleLbl="node1" presStyleIdx="0" presStyleCnt="3" custScaleX="134908">
        <dgm:presLayoutVars>
          <dgm:bulletEnabled val="1"/>
        </dgm:presLayoutVars>
      </dgm:prSet>
      <dgm:spPr/>
    </dgm:pt>
    <dgm:pt modelId="{46FD3241-F586-4FAA-A8FD-80E034533244}" type="pres">
      <dgm:prSet presAssocID="{26B8AC01-0C1A-4835-98DF-659EBE979A5E}" presName="childShp" presStyleLbl="bgAccFollowNode1" presStyleIdx="0" presStyleCnt="3">
        <dgm:presLayoutVars>
          <dgm:bulletEnabled val="1"/>
        </dgm:presLayoutVars>
      </dgm:prSet>
      <dgm:spPr>
        <a:xfrm>
          <a:off x="1887912" y="2137"/>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A087D3B-623B-4558-AB40-99929CF4F0B1}" type="pres">
      <dgm:prSet presAssocID="{0BDB3783-BB11-4517-A1FC-FBA122AB73ED}" presName="spacing" presStyleCnt="0"/>
      <dgm:spPr/>
    </dgm:pt>
    <dgm:pt modelId="{B83DC1D4-C3B9-4F43-89C0-B08FB2BC1A88}" type="pres">
      <dgm:prSet presAssocID="{826BFBE1-FDE1-4E3B-BA87-699EC23C3242}" presName="linNode" presStyleCnt="0"/>
      <dgm:spPr/>
    </dgm:pt>
    <dgm:pt modelId="{7BD4CF7F-3A49-4AC2-80FF-FF2BEA02A32A}" type="pres">
      <dgm:prSet presAssocID="{826BFBE1-FDE1-4E3B-BA87-699EC23C3242}" presName="parentShp" presStyleLbl="node1" presStyleIdx="1" presStyleCnt="3" custScaleX="136934">
        <dgm:presLayoutVars>
          <dgm:bulletEnabled val="1"/>
        </dgm:presLayoutVars>
      </dgm:prSet>
      <dgm:spPr/>
    </dgm:pt>
    <dgm:pt modelId="{4A1EFCE1-98D9-49C9-8255-73C7EF5CB328}" type="pres">
      <dgm:prSet presAssocID="{826BFBE1-FDE1-4E3B-BA87-699EC23C3242}" presName="childShp" presStyleLbl="bgAccFollowNode1" presStyleIdx="1" presStyleCnt="3">
        <dgm:presLayoutVars>
          <dgm:bulletEnabled val="1"/>
        </dgm:presLayoutVars>
      </dgm:prSet>
      <dgm:spPr>
        <a:xfrm>
          <a:off x="1887912" y="1275029"/>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 modelId="{54CF57F6-AC9C-426F-8B79-3E108C888034}" type="pres">
      <dgm:prSet presAssocID="{41146B4E-7195-4AF5-89F6-C90487297348}" presName="spacing" presStyleCnt="0"/>
      <dgm:spPr/>
    </dgm:pt>
    <dgm:pt modelId="{BAD35382-8842-4631-A13A-0D13FA0777CF}" type="pres">
      <dgm:prSet presAssocID="{11D20C82-0265-4130-A1A2-30E844F99D3C}" presName="linNode" presStyleCnt="0"/>
      <dgm:spPr/>
    </dgm:pt>
    <dgm:pt modelId="{1AB5B56D-8717-4D4B-859A-D86D284FB25F}" type="pres">
      <dgm:prSet presAssocID="{11D20C82-0265-4130-A1A2-30E844F99D3C}" presName="parentShp" presStyleLbl="node1" presStyleIdx="2" presStyleCnt="3" custScaleX="141585">
        <dgm:presLayoutVars>
          <dgm:bulletEnabled val="1"/>
        </dgm:presLayoutVars>
      </dgm:prSet>
      <dgm:spPr/>
    </dgm:pt>
    <dgm:pt modelId="{18C88AF4-D0C6-4124-9EDA-362CA5BDBECE}" type="pres">
      <dgm:prSet presAssocID="{11D20C82-0265-4130-A1A2-30E844F99D3C}" presName="childShp" presStyleLbl="bgAccFollowNode1" presStyleIdx="2" presStyleCnt="3" custLinFactNeighborX="-2695">
        <dgm:presLayoutVars>
          <dgm:bulletEnabled val="1"/>
        </dgm:presLayoutVars>
      </dgm:prSet>
      <dgm:spPr>
        <a:xfrm>
          <a:off x="1887912" y="2547921"/>
          <a:ext cx="2831868" cy="1157174"/>
        </a:xfrm>
        <a:prstGeom prst="rightArrow">
          <a:avLst>
            <a:gd name="adj1" fmla="val 75000"/>
            <a:gd name="adj2" fmla="val 50000"/>
          </a:avLst>
        </a:prstGeom>
      </dgm:spPr>
      <dgm:extLst>
        <a:ext uri="{E40237B7-FDA0-4F09-8148-C483321AD2D9}">
          <dgm14:cNvPr xmlns:dgm14="http://schemas.microsoft.com/office/drawing/2010/diagram" id="0" name="" descr="This is a smart art graphic which sets out the five main purposes of data. &#10;1. To diagnose needs&#10;2. To inform planning&#10;3. To understand progress or otherwise&#10;4. To identify next steps&#10;5. To measure the impact of interventions and approaches."/>
        </a:ext>
      </dgm:extLst>
    </dgm:pt>
  </dgm:ptLst>
  <dgm:cxnLst>
    <dgm:cxn modelId="{7FA17527-45D4-46DE-8867-4AB5C2A48D2E}" srcId="{BA5EE89D-A1AB-40A5-B217-CB0CEB37B927}" destId="{11D20C82-0265-4130-A1A2-30E844F99D3C}" srcOrd="2" destOrd="0" parTransId="{053251C9-0360-4C30-84FA-BB11F7F1AD4A}" sibTransId="{8B2D72F6-6EBF-4EF4-B98A-E08330252B1A}"/>
    <dgm:cxn modelId="{59DEA767-9591-48F6-9495-E3337E3AEB3B}" type="presOf" srcId="{826BFBE1-FDE1-4E3B-BA87-699EC23C3242}" destId="{7BD4CF7F-3A49-4AC2-80FF-FF2BEA02A32A}" srcOrd="0" destOrd="0" presId="urn:microsoft.com/office/officeart/2005/8/layout/vList6"/>
    <dgm:cxn modelId="{05587458-7A15-468A-90FD-3DA788EAAAE7}" srcId="{BA5EE89D-A1AB-40A5-B217-CB0CEB37B927}" destId="{26B8AC01-0C1A-4835-98DF-659EBE979A5E}" srcOrd="0" destOrd="0" parTransId="{4BAA7741-AD8B-422D-9E8A-E579EC7E0962}" sibTransId="{0BDB3783-BB11-4517-A1FC-FBA122AB73ED}"/>
    <dgm:cxn modelId="{B7613C7E-4021-4B79-A438-3B3CFC148087}" type="presOf" srcId="{BA5EE89D-A1AB-40A5-B217-CB0CEB37B927}" destId="{D6F0CC7A-3557-459F-9573-AB6BAB18B835}" srcOrd="0" destOrd="0" presId="urn:microsoft.com/office/officeart/2005/8/layout/vList6"/>
    <dgm:cxn modelId="{162D66A9-9D34-4B4A-AE6A-6A67860DB102}" type="presOf" srcId="{11D20C82-0265-4130-A1A2-30E844F99D3C}" destId="{1AB5B56D-8717-4D4B-859A-D86D284FB25F}" srcOrd="0" destOrd="0" presId="urn:microsoft.com/office/officeart/2005/8/layout/vList6"/>
    <dgm:cxn modelId="{680095CC-2144-4F0D-BC29-4BD525043DEF}" srcId="{BA5EE89D-A1AB-40A5-B217-CB0CEB37B927}" destId="{826BFBE1-FDE1-4E3B-BA87-699EC23C3242}" srcOrd="1" destOrd="0" parTransId="{E9545E77-9017-48C5-8B2B-AF44DE0E7822}" sibTransId="{41146B4E-7195-4AF5-89F6-C90487297348}"/>
    <dgm:cxn modelId="{EC1D7AD5-035C-4AA8-9D23-4BAAD71A5575}" type="presOf" srcId="{26B8AC01-0C1A-4835-98DF-659EBE979A5E}" destId="{0A829682-95DA-4A41-BF80-1FAA33BE4542}" srcOrd="0" destOrd="0" presId="urn:microsoft.com/office/officeart/2005/8/layout/vList6"/>
    <dgm:cxn modelId="{C9337BFF-2120-4FAA-84E7-89ECF3B92FE9}" type="presParOf" srcId="{D6F0CC7A-3557-459F-9573-AB6BAB18B835}" destId="{2BD4C9AC-C7CC-448D-804E-550AF3E7724D}" srcOrd="0" destOrd="0" presId="urn:microsoft.com/office/officeart/2005/8/layout/vList6"/>
    <dgm:cxn modelId="{2B5FE4EC-F9EC-46E3-BC11-927F6EF2FB28}" type="presParOf" srcId="{2BD4C9AC-C7CC-448D-804E-550AF3E7724D}" destId="{0A829682-95DA-4A41-BF80-1FAA33BE4542}" srcOrd="0" destOrd="0" presId="urn:microsoft.com/office/officeart/2005/8/layout/vList6"/>
    <dgm:cxn modelId="{967958B9-7E2A-4237-A0BC-DF4A440EA958}" type="presParOf" srcId="{2BD4C9AC-C7CC-448D-804E-550AF3E7724D}" destId="{46FD3241-F586-4FAA-A8FD-80E034533244}" srcOrd="1" destOrd="0" presId="urn:microsoft.com/office/officeart/2005/8/layout/vList6"/>
    <dgm:cxn modelId="{9E8619B9-1156-4FAD-9E5E-7DCA42762DC0}" type="presParOf" srcId="{D6F0CC7A-3557-459F-9573-AB6BAB18B835}" destId="{5A087D3B-623B-4558-AB40-99929CF4F0B1}" srcOrd="1" destOrd="0" presId="urn:microsoft.com/office/officeart/2005/8/layout/vList6"/>
    <dgm:cxn modelId="{0B900FE3-77E1-41DB-870A-5317A03CB21F}" type="presParOf" srcId="{D6F0CC7A-3557-459F-9573-AB6BAB18B835}" destId="{B83DC1D4-C3B9-4F43-89C0-B08FB2BC1A88}" srcOrd="2" destOrd="0" presId="urn:microsoft.com/office/officeart/2005/8/layout/vList6"/>
    <dgm:cxn modelId="{57511D26-D709-45B5-8765-B31B84935AA3}" type="presParOf" srcId="{B83DC1D4-C3B9-4F43-89C0-B08FB2BC1A88}" destId="{7BD4CF7F-3A49-4AC2-80FF-FF2BEA02A32A}" srcOrd="0" destOrd="0" presId="urn:microsoft.com/office/officeart/2005/8/layout/vList6"/>
    <dgm:cxn modelId="{9ADBE041-0CF2-410F-8490-22DD0B63DEB9}" type="presParOf" srcId="{B83DC1D4-C3B9-4F43-89C0-B08FB2BC1A88}" destId="{4A1EFCE1-98D9-49C9-8255-73C7EF5CB328}" srcOrd="1" destOrd="0" presId="urn:microsoft.com/office/officeart/2005/8/layout/vList6"/>
    <dgm:cxn modelId="{FFA569A7-50AC-4EC9-A03A-AAF7309BE7EF}" type="presParOf" srcId="{D6F0CC7A-3557-459F-9573-AB6BAB18B835}" destId="{54CF57F6-AC9C-426F-8B79-3E108C888034}" srcOrd="3" destOrd="0" presId="urn:microsoft.com/office/officeart/2005/8/layout/vList6"/>
    <dgm:cxn modelId="{98955F3B-6409-4622-B21D-E29E4E689AD1}" type="presParOf" srcId="{D6F0CC7A-3557-459F-9573-AB6BAB18B835}" destId="{BAD35382-8842-4631-A13A-0D13FA0777CF}" srcOrd="4" destOrd="0" presId="urn:microsoft.com/office/officeart/2005/8/layout/vList6"/>
    <dgm:cxn modelId="{A6296F59-66CA-4288-9DB1-5E0520B7A432}" type="presParOf" srcId="{BAD35382-8842-4631-A13A-0D13FA0777CF}" destId="{1AB5B56D-8717-4D4B-859A-D86D284FB25F}" srcOrd="0" destOrd="0" presId="urn:microsoft.com/office/officeart/2005/8/layout/vList6"/>
    <dgm:cxn modelId="{EF141F53-213E-4040-85E8-CF273273E3E3}" type="presParOf" srcId="{BAD35382-8842-4631-A13A-0D13FA0777CF}" destId="{18C88AF4-D0C6-4124-9EDA-362CA5BDBEC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4FA0E3-F819-465E-853E-F6DA47B0C1CD}" type="doc">
      <dgm:prSet loTypeId="urn:microsoft.com/office/officeart/2005/8/layout/default" loCatId="list" qsTypeId="urn:microsoft.com/office/officeart/2005/8/quickstyle/simple1" qsCatId="simple" csTypeId="urn:microsoft.com/office/officeart/2005/8/colors/accent2_1" csCatId="accent2" phldr="1"/>
      <dgm:spPr/>
    </dgm:pt>
    <dgm:pt modelId="{F4857F3E-C610-4FC6-A53E-41226B6C0660}">
      <dgm:prSet phldrT="[Text]"/>
      <dgm:spPr>
        <a:xfrm>
          <a:off x="0" y="1174459"/>
          <a:ext cx="4617138" cy="1066468"/>
        </a:xfrm>
      </dgm:spPr>
      <dgm:t>
        <a:bodyPr/>
        <a:lstStyle/>
        <a:p>
          <a:pPr algn="l">
            <a:buNone/>
          </a:pPr>
          <a:r>
            <a:rPr lang="en-GB" b="1" dirty="0">
              <a:latin typeface="+mj-lt"/>
              <a:ea typeface="+mn-ea"/>
              <a:cs typeface="+mn-cs"/>
            </a:rPr>
            <a:t>School processes </a:t>
          </a:r>
          <a:r>
            <a:rPr lang="en-GB" b="0" i="0" dirty="0">
              <a:latin typeface="+mj-lt"/>
              <a:ea typeface="+mn-ea"/>
              <a:cs typeface="+mn-cs"/>
            </a:rPr>
            <a:t>(Input)</a:t>
          </a:r>
          <a:endParaRPr lang="en-US" b="0" i="0"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09745BFD-1CF6-4D22-B790-1023841B86DA}" type="parTrans" cxnId="{FA8906DC-BE81-4A8F-8645-515A993916BC}">
      <dgm:prSet/>
      <dgm:spPr/>
      <dgm:t>
        <a:bodyPr/>
        <a:lstStyle/>
        <a:p>
          <a:endParaRPr lang="en-US"/>
        </a:p>
      </dgm:t>
    </dgm:pt>
    <dgm:pt modelId="{3BF2C5F4-BF5B-4B9A-B602-DC4AE4FBE92A}" type="sibTrans" cxnId="{FA8906DC-BE81-4A8F-8645-515A993916BC}">
      <dgm:prSet/>
      <dgm:spPr/>
      <dgm:t>
        <a:bodyPr/>
        <a:lstStyle/>
        <a:p>
          <a:endParaRPr lang="en-US"/>
        </a:p>
      </dgm:t>
    </dgm:pt>
    <dgm:pt modelId="{93BD2E17-9DA6-4F75-8122-D47578579DCE}">
      <dgm:prSet phldrT="[Text]"/>
      <dgm:spPr>
        <a:xfrm>
          <a:off x="0" y="3520689"/>
          <a:ext cx="4617138" cy="1066468"/>
        </a:xfrm>
      </dgm:spPr>
      <dgm:t>
        <a:bodyPr/>
        <a:lstStyle/>
        <a:p>
          <a:pPr algn="l">
            <a:buNone/>
          </a:pPr>
          <a:r>
            <a:rPr lang="en-GB" b="1" dirty="0">
              <a:latin typeface="+mj-lt"/>
              <a:ea typeface="+mn-ea"/>
              <a:cs typeface="+mn-cs"/>
            </a:rPr>
            <a:t>Views </a:t>
          </a:r>
          <a:r>
            <a:rPr lang="en-GB" b="0" dirty="0">
              <a:latin typeface="+mj-lt"/>
              <a:ea typeface="+mn-ea"/>
              <a:cs typeface="+mn-cs"/>
            </a:rPr>
            <a:t>(Perceptions)</a:t>
          </a:r>
          <a:endParaRPr lang="en-US" b="0"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414097D3-6E25-4B72-9FA0-6F62F0AD5A2F}" type="parTrans" cxnId="{D0F5C327-FE46-4DF2-9ADB-C22710898767}">
      <dgm:prSet/>
      <dgm:spPr/>
      <dgm:t>
        <a:bodyPr/>
        <a:lstStyle/>
        <a:p>
          <a:endParaRPr lang="en-US"/>
        </a:p>
      </dgm:t>
    </dgm:pt>
    <dgm:pt modelId="{0CCE96A9-858C-421D-BFE2-1024D7B893BE}" type="sibTrans" cxnId="{D0F5C327-FE46-4DF2-9ADB-C22710898767}">
      <dgm:prSet/>
      <dgm:spPr/>
      <dgm:t>
        <a:bodyPr/>
        <a:lstStyle/>
        <a:p>
          <a:endParaRPr lang="en-US"/>
        </a:p>
      </dgm:t>
    </dgm:pt>
    <dgm:pt modelId="{93F1AE88-1298-4FFB-8379-E349B4E6A13D}">
      <dgm:prSet/>
      <dgm:spPr>
        <a:xfrm>
          <a:off x="0" y="1344"/>
          <a:ext cx="4617138" cy="1066468"/>
        </a:xfrm>
      </dgm:spPr>
      <dgm:t>
        <a:bodyPr/>
        <a:lstStyle/>
        <a:p>
          <a:pPr algn="l">
            <a:buNone/>
          </a:pPr>
          <a:r>
            <a:rPr lang="en-GB" b="1" dirty="0">
              <a:latin typeface="+mj-lt"/>
              <a:ea typeface="+mn-ea"/>
              <a:cs typeface="+mn-cs"/>
            </a:rPr>
            <a:t>Demographics</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94B659C-A626-4673-86FD-1CCFDE3B0BFA}" type="parTrans" cxnId="{0FF3743A-993A-4C60-B576-833908A6CEFC}">
      <dgm:prSet/>
      <dgm:spPr/>
      <dgm:t>
        <a:bodyPr/>
        <a:lstStyle/>
        <a:p>
          <a:endParaRPr lang="en-US"/>
        </a:p>
      </dgm:t>
    </dgm:pt>
    <dgm:pt modelId="{F1DE79D7-BFC7-4490-B3E7-8ECED988EA33}" type="sibTrans" cxnId="{0FF3743A-993A-4C60-B576-833908A6CEFC}">
      <dgm:prSet/>
      <dgm:spPr/>
      <dgm:t>
        <a:bodyPr/>
        <a:lstStyle/>
        <a:p>
          <a:endParaRPr lang="en-US"/>
        </a:p>
      </dgm:t>
    </dgm:pt>
    <dgm:pt modelId="{29130C82-2F6F-4246-89AC-136C06F3C57F}">
      <dgm:prSet phldrT="[Text]"/>
      <dgm:spPr>
        <a:xfrm>
          <a:off x="0" y="2347574"/>
          <a:ext cx="4617138" cy="1066468"/>
        </a:xfrm>
      </dgm:spPr>
      <dgm:t>
        <a:bodyPr/>
        <a:lstStyle/>
        <a:p>
          <a:pPr algn="l">
            <a:buNone/>
          </a:pPr>
          <a:r>
            <a:rPr lang="en-GB" b="1" dirty="0">
              <a:latin typeface="+mj-lt"/>
              <a:ea typeface="+mn-ea"/>
              <a:cs typeface="+mn-cs"/>
            </a:rPr>
            <a:t>Pupil learning </a:t>
          </a:r>
          <a:r>
            <a:rPr lang="en-GB" b="0" i="0" dirty="0">
              <a:latin typeface="+mj-lt"/>
              <a:ea typeface="+mn-ea"/>
              <a:cs typeface="+mn-cs"/>
            </a:rPr>
            <a:t>(Output)</a:t>
          </a:r>
          <a:endParaRPr lang="en-US"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E0B42787-2C37-4BD4-BDF5-123D3781E809}" type="parTrans" cxnId="{18D3B64B-CA3F-4376-9BF5-E597EE74A15E}">
      <dgm:prSet/>
      <dgm:spPr/>
      <dgm:t>
        <a:bodyPr/>
        <a:lstStyle/>
        <a:p>
          <a:endParaRPr lang="en-GB"/>
        </a:p>
      </dgm:t>
    </dgm:pt>
    <dgm:pt modelId="{FE5D1F46-51D7-4488-A6D5-A0BE52DA4E15}" type="sibTrans" cxnId="{18D3B64B-CA3F-4376-9BF5-E597EE74A15E}">
      <dgm:prSet/>
      <dgm:spPr/>
      <dgm:t>
        <a:bodyPr/>
        <a:lstStyle/>
        <a:p>
          <a:endParaRPr lang="en-GB"/>
        </a:p>
      </dgm:t>
    </dgm:pt>
    <dgm:pt modelId="{24B3081B-8DF0-4CEB-9366-456B46DEAD20}" type="pres">
      <dgm:prSet presAssocID="{464FA0E3-F819-465E-853E-F6DA47B0C1CD}" presName="diagram" presStyleCnt="0">
        <dgm:presLayoutVars>
          <dgm:dir/>
          <dgm:resizeHandles val="exact"/>
        </dgm:presLayoutVars>
      </dgm:prSet>
      <dgm:spPr/>
    </dgm:pt>
    <dgm:pt modelId="{CEB5A13A-01D6-4FC5-9D59-B57D875ECF54}" type="pres">
      <dgm:prSet presAssocID="{93F1AE88-1298-4FFB-8379-E349B4E6A13D}" presName="node" presStyleLbl="node1" presStyleIdx="0" presStyleCnt="4">
        <dgm:presLayoutVars>
          <dgm:bulletEnabled val="1"/>
        </dgm:presLayoutVars>
      </dgm:prSet>
      <dgm:spPr>
        <a:prstGeom prst="roundRect">
          <a:avLst/>
        </a:prstGeom>
      </dgm:spPr>
    </dgm:pt>
    <dgm:pt modelId="{D7554FDA-047D-470F-B28E-3388CB514670}" type="pres">
      <dgm:prSet presAssocID="{F1DE79D7-BFC7-4490-B3E7-8ECED988EA33}" presName="sibTrans" presStyleCnt="0"/>
      <dgm:spPr/>
    </dgm:pt>
    <dgm:pt modelId="{28F06B07-9B73-4E4C-8624-AEE69ED28AEE}" type="pres">
      <dgm:prSet presAssocID="{F4857F3E-C610-4FC6-A53E-41226B6C0660}" presName="node" presStyleLbl="node1" presStyleIdx="1" presStyleCnt="4">
        <dgm:presLayoutVars>
          <dgm:bulletEnabled val="1"/>
        </dgm:presLayoutVars>
      </dgm:prSet>
      <dgm:spPr>
        <a:xfrm>
          <a:off x="0" y="1174459"/>
          <a:ext cx="4617138" cy="1066468"/>
        </a:xfrm>
        <a:prstGeom prst="roundRect">
          <a:avLst/>
        </a:prstGeom>
      </dgm:spPr>
    </dgm:pt>
    <dgm:pt modelId="{5EC04764-DE42-4DDC-AF32-021D745143ED}" type="pres">
      <dgm:prSet presAssocID="{3BF2C5F4-BF5B-4B9A-B602-DC4AE4FBE92A}" presName="sibTrans" presStyleCnt="0"/>
      <dgm:spPr/>
    </dgm:pt>
    <dgm:pt modelId="{3589FC41-B744-419D-BFCD-FB1A6C75D709}" type="pres">
      <dgm:prSet presAssocID="{29130C82-2F6F-4246-89AC-136C06F3C57F}" presName="node" presStyleLbl="node1" presStyleIdx="2" presStyleCnt="4">
        <dgm:presLayoutVars>
          <dgm:bulletEnabled val="1"/>
        </dgm:presLayoutVars>
      </dgm:prSet>
      <dgm:spPr>
        <a:prstGeom prst="roundRect">
          <a:avLst/>
        </a:prstGeom>
      </dgm:spPr>
    </dgm:pt>
    <dgm:pt modelId="{74AA9F1B-5085-4450-9CB2-E503E1DB9352}" type="pres">
      <dgm:prSet presAssocID="{FE5D1F46-51D7-4488-A6D5-A0BE52DA4E15}" presName="sibTrans" presStyleCnt="0"/>
      <dgm:spPr/>
    </dgm:pt>
    <dgm:pt modelId="{0DCE61E5-165F-4907-B8F0-61CCEDA8E31F}" type="pres">
      <dgm:prSet presAssocID="{93BD2E17-9DA6-4F75-8122-D47578579DCE}" presName="node" presStyleLbl="node1" presStyleIdx="3" presStyleCnt="4">
        <dgm:presLayoutVars>
          <dgm:bulletEnabled val="1"/>
        </dgm:presLayoutVars>
      </dgm:prSet>
      <dgm:spPr>
        <a:prstGeom prst="roundRect">
          <a:avLst/>
        </a:prstGeom>
      </dgm:spPr>
    </dgm:pt>
  </dgm:ptLst>
  <dgm:cxnLst>
    <dgm:cxn modelId="{D0F5C327-FE46-4DF2-9ADB-C22710898767}" srcId="{464FA0E3-F819-465E-853E-F6DA47B0C1CD}" destId="{93BD2E17-9DA6-4F75-8122-D47578579DCE}" srcOrd="3" destOrd="0" parTransId="{414097D3-6E25-4B72-9FA0-6F62F0AD5A2F}" sibTransId="{0CCE96A9-858C-421D-BFE2-1024D7B893BE}"/>
    <dgm:cxn modelId="{0FF3743A-993A-4C60-B576-833908A6CEFC}" srcId="{464FA0E3-F819-465E-853E-F6DA47B0C1CD}" destId="{93F1AE88-1298-4FFB-8379-E349B4E6A13D}" srcOrd="0" destOrd="0" parTransId="{F94B659C-A626-4673-86FD-1CCFDE3B0BFA}" sibTransId="{F1DE79D7-BFC7-4490-B3E7-8ECED988EA33}"/>
    <dgm:cxn modelId="{0B88A53A-5546-40EB-9359-A82B05FDC4FA}" type="presOf" srcId="{29130C82-2F6F-4246-89AC-136C06F3C57F}" destId="{3589FC41-B744-419D-BFCD-FB1A6C75D709}" srcOrd="0" destOrd="0" presId="urn:microsoft.com/office/officeart/2005/8/layout/default"/>
    <dgm:cxn modelId="{A6C91D5B-EEC2-46DE-8552-ED972941653F}" type="presOf" srcId="{93F1AE88-1298-4FFB-8379-E349B4E6A13D}" destId="{CEB5A13A-01D6-4FC5-9D59-B57D875ECF54}" srcOrd="0" destOrd="0" presId="urn:microsoft.com/office/officeart/2005/8/layout/default"/>
    <dgm:cxn modelId="{18D3B64B-CA3F-4376-9BF5-E597EE74A15E}" srcId="{464FA0E3-F819-465E-853E-F6DA47B0C1CD}" destId="{29130C82-2F6F-4246-89AC-136C06F3C57F}" srcOrd="2" destOrd="0" parTransId="{E0B42787-2C37-4BD4-BDF5-123D3781E809}" sibTransId="{FE5D1F46-51D7-4488-A6D5-A0BE52DA4E15}"/>
    <dgm:cxn modelId="{B6F12A6C-1A3C-4940-8AEC-13E0ADCDA9A6}" type="presOf" srcId="{464FA0E3-F819-465E-853E-F6DA47B0C1CD}" destId="{24B3081B-8DF0-4CEB-9366-456B46DEAD20}" srcOrd="0" destOrd="0" presId="urn:microsoft.com/office/officeart/2005/8/layout/default"/>
    <dgm:cxn modelId="{04CFA777-202F-492A-B116-C158D21FE314}" type="presOf" srcId="{93BD2E17-9DA6-4F75-8122-D47578579DCE}" destId="{0DCE61E5-165F-4907-B8F0-61CCEDA8E31F}" srcOrd="0" destOrd="0" presId="urn:microsoft.com/office/officeart/2005/8/layout/default"/>
    <dgm:cxn modelId="{56FCB9B7-3843-4E43-918F-DCC3FF5104D3}" type="presOf" srcId="{F4857F3E-C610-4FC6-A53E-41226B6C0660}" destId="{28F06B07-9B73-4E4C-8624-AEE69ED28AEE}" srcOrd="0" destOrd="0" presId="urn:microsoft.com/office/officeart/2005/8/layout/default"/>
    <dgm:cxn modelId="{FA8906DC-BE81-4A8F-8645-515A993916BC}" srcId="{464FA0E3-F819-465E-853E-F6DA47B0C1CD}" destId="{F4857F3E-C610-4FC6-A53E-41226B6C0660}" srcOrd="1" destOrd="0" parTransId="{09745BFD-1CF6-4D22-B790-1023841B86DA}" sibTransId="{3BF2C5F4-BF5B-4B9A-B602-DC4AE4FBE92A}"/>
    <dgm:cxn modelId="{B15BD721-8921-4E4F-99D5-4C01260C5381}" type="presParOf" srcId="{24B3081B-8DF0-4CEB-9366-456B46DEAD20}" destId="{CEB5A13A-01D6-4FC5-9D59-B57D875ECF54}" srcOrd="0" destOrd="0" presId="urn:microsoft.com/office/officeart/2005/8/layout/default"/>
    <dgm:cxn modelId="{BD0D3968-1E1A-445F-9025-0AFB226F17BD}" type="presParOf" srcId="{24B3081B-8DF0-4CEB-9366-456B46DEAD20}" destId="{D7554FDA-047D-470F-B28E-3388CB514670}" srcOrd="1" destOrd="0" presId="urn:microsoft.com/office/officeart/2005/8/layout/default"/>
    <dgm:cxn modelId="{DC66566A-9DF4-4B26-9075-64AB821CFD19}" type="presParOf" srcId="{24B3081B-8DF0-4CEB-9366-456B46DEAD20}" destId="{28F06B07-9B73-4E4C-8624-AEE69ED28AEE}" srcOrd="2" destOrd="0" presId="urn:microsoft.com/office/officeart/2005/8/layout/default"/>
    <dgm:cxn modelId="{ED26106A-1128-437B-B1D6-5A66BC7075E4}" type="presParOf" srcId="{24B3081B-8DF0-4CEB-9366-456B46DEAD20}" destId="{5EC04764-DE42-4DDC-AF32-021D745143ED}" srcOrd="3" destOrd="0" presId="urn:microsoft.com/office/officeart/2005/8/layout/default"/>
    <dgm:cxn modelId="{B55A4A03-9DB3-4BA2-BEF4-9BFABF8179C4}" type="presParOf" srcId="{24B3081B-8DF0-4CEB-9366-456B46DEAD20}" destId="{3589FC41-B744-419D-BFCD-FB1A6C75D709}" srcOrd="4" destOrd="0" presId="urn:microsoft.com/office/officeart/2005/8/layout/default"/>
    <dgm:cxn modelId="{DFA4C7DB-E12A-4D99-BA44-61E47FAC09D0}" type="presParOf" srcId="{24B3081B-8DF0-4CEB-9366-456B46DEAD20}" destId="{74AA9F1B-5085-4450-9CB2-E503E1DB9352}" srcOrd="5" destOrd="0" presId="urn:microsoft.com/office/officeart/2005/8/layout/default"/>
    <dgm:cxn modelId="{7DC4849A-EAC3-4706-BAAB-0CB5C8E80523}" type="presParOf" srcId="{24B3081B-8DF0-4CEB-9366-456B46DEAD20}" destId="{0DCE61E5-165F-4907-B8F0-61CCEDA8E31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4FA0E3-F819-465E-853E-F6DA47B0C1CD}" type="doc">
      <dgm:prSet loTypeId="urn:microsoft.com/office/officeart/2005/8/layout/vList6" loCatId="process" qsTypeId="urn:microsoft.com/office/officeart/2005/8/quickstyle/simple1" qsCatId="simple" csTypeId="urn:microsoft.com/office/officeart/2005/8/colors/colorful1" csCatId="colorful" phldr="1"/>
      <dgm:spPr/>
    </dgm:pt>
    <dgm:pt modelId="{93F1AE88-1298-4FFB-8379-E349B4E6A13D}">
      <dgm:prSet custT="1"/>
      <dgm:spPr>
        <a:xfrm>
          <a:off x="0" y="1344"/>
          <a:ext cx="4617138" cy="1066468"/>
        </a:xfrm>
        <a:prstGeom prst="roundRect">
          <a:avLst/>
        </a:prstGeom>
      </dgm:spPr>
      <dgm:t>
        <a:bodyPr/>
        <a:lstStyle/>
        <a:p>
          <a:pPr algn="l">
            <a:buNone/>
          </a:pPr>
          <a:r>
            <a:rPr lang="en-GB" sz="3600" b="1" dirty="0">
              <a:solidFill>
                <a:schemeClr val="tx1"/>
              </a:solidFill>
              <a:latin typeface="+mj-lt"/>
              <a:ea typeface="+mn-ea"/>
              <a:cs typeface="+mn-cs"/>
            </a:rPr>
            <a:t>Demographics</a:t>
          </a:r>
          <a:endParaRPr lang="en-GB" sz="5400" b="1"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94B659C-A626-4673-86FD-1CCFDE3B0BFA}" type="parTrans" cxnId="{0FF3743A-993A-4C60-B576-833908A6CEFC}">
      <dgm:prSet/>
      <dgm:spPr/>
      <dgm:t>
        <a:bodyPr/>
        <a:lstStyle/>
        <a:p>
          <a:endParaRPr lang="en-US"/>
        </a:p>
      </dgm:t>
    </dgm:pt>
    <dgm:pt modelId="{F1DE79D7-BFC7-4490-B3E7-8ECED988EA33}" type="sibTrans" cxnId="{0FF3743A-993A-4C60-B576-833908A6CEFC}">
      <dgm:prSet/>
      <dgm:spPr/>
      <dgm:t>
        <a:bodyPr/>
        <a:lstStyle/>
        <a:p>
          <a:endParaRPr lang="en-US"/>
        </a:p>
      </dgm:t>
    </dgm:pt>
    <dgm:pt modelId="{C0F08C49-5E34-4540-8BAC-7F6BB5C38261}">
      <dgm:prSet custT="1"/>
      <dgm:spPr>
        <a:xfrm>
          <a:off x="4617138" y="1344"/>
          <a:ext cx="6925707" cy="1066468"/>
        </a:xfrm>
        <a:prstGeom prst="rightArrow">
          <a:avLst>
            <a:gd name="adj1" fmla="val 75000"/>
            <a:gd name="adj2" fmla="val 50000"/>
          </a:avLst>
        </a:prstGeom>
      </dgm:spPr>
      <dgm:t>
        <a:bodyPr/>
        <a:lstStyle/>
        <a:p>
          <a:pPr rtl="0">
            <a:buNone/>
          </a:pPr>
          <a:r>
            <a:rPr lang="en-GB" sz="2400" b="0" dirty="0">
              <a:latin typeface="+mj-lt"/>
              <a:ea typeface="+mn-ea"/>
              <a:cs typeface="+mn-cs"/>
            </a:rPr>
            <a:t>   Descriptive information about the school community. </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B1DCA94-BAC9-4152-8471-620791681322}" type="parTrans" cxnId="{EB4DF6B6-BCD5-4078-9C2A-0AD68F5902A4}">
      <dgm:prSet/>
      <dgm:spPr/>
      <dgm:t>
        <a:bodyPr/>
        <a:lstStyle/>
        <a:p>
          <a:endParaRPr lang="en-GB"/>
        </a:p>
      </dgm:t>
    </dgm:pt>
    <dgm:pt modelId="{70C6593E-E1FD-4733-8ACE-C2B327C90059}" type="sibTrans" cxnId="{EB4DF6B6-BCD5-4078-9C2A-0AD68F5902A4}">
      <dgm:prSet/>
      <dgm:spPr/>
      <dgm:t>
        <a:bodyPr/>
        <a:lstStyle/>
        <a:p>
          <a:endParaRPr lang="en-GB"/>
        </a:p>
      </dgm:t>
    </dgm:pt>
    <dgm:pt modelId="{AEC966A9-7900-4564-A95B-2F421D484D7A}" type="pres">
      <dgm:prSet presAssocID="{464FA0E3-F819-465E-853E-F6DA47B0C1CD}" presName="Name0" presStyleCnt="0">
        <dgm:presLayoutVars>
          <dgm:dir/>
          <dgm:animLvl val="lvl"/>
          <dgm:resizeHandles/>
        </dgm:presLayoutVars>
      </dgm:prSet>
      <dgm:spPr/>
    </dgm:pt>
    <dgm:pt modelId="{C838750C-0DC6-482D-A4AF-2B7A7834237F}" type="pres">
      <dgm:prSet presAssocID="{93F1AE88-1298-4FFB-8379-E349B4E6A13D}" presName="linNode" presStyleCnt="0"/>
      <dgm:spPr/>
    </dgm:pt>
    <dgm:pt modelId="{63C80F75-03D9-4BB2-9304-29DA2C479DF7}" type="pres">
      <dgm:prSet presAssocID="{93F1AE88-1298-4FFB-8379-E349B4E6A13D}" presName="parentShp" presStyleLbl="node1" presStyleIdx="0" presStyleCnt="1">
        <dgm:presLayoutVars>
          <dgm:bulletEnabled val="1"/>
        </dgm:presLayoutVars>
      </dgm:prSet>
      <dgm:spPr/>
    </dgm:pt>
    <dgm:pt modelId="{81E147F3-0BE9-47E1-8CEF-A06F386E566F}" type="pres">
      <dgm:prSet presAssocID="{93F1AE88-1298-4FFB-8379-E349B4E6A13D}" presName="childShp" presStyleLbl="bgAccFollowNode1" presStyleIdx="0" presStyleCnt="1">
        <dgm:presLayoutVars>
          <dgm:bulletEnabled val="1"/>
        </dgm:presLayoutVars>
      </dgm:prSet>
      <dgm:spPr/>
    </dgm:pt>
  </dgm:ptLst>
  <dgm:cxnLst>
    <dgm:cxn modelId="{0FF3743A-993A-4C60-B576-833908A6CEFC}" srcId="{464FA0E3-F819-465E-853E-F6DA47B0C1CD}" destId="{93F1AE88-1298-4FFB-8379-E349B4E6A13D}" srcOrd="0" destOrd="0" parTransId="{F94B659C-A626-4673-86FD-1CCFDE3B0BFA}" sibTransId="{F1DE79D7-BFC7-4490-B3E7-8ECED988EA33}"/>
    <dgm:cxn modelId="{26CBFE4E-589F-4306-B082-658133335066}" type="presOf" srcId="{C0F08C49-5E34-4540-8BAC-7F6BB5C38261}" destId="{81E147F3-0BE9-47E1-8CEF-A06F386E566F}" srcOrd="0" destOrd="0" presId="urn:microsoft.com/office/officeart/2005/8/layout/vList6"/>
    <dgm:cxn modelId="{EB4DF6B6-BCD5-4078-9C2A-0AD68F5902A4}" srcId="{93F1AE88-1298-4FFB-8379-E349B4E6A13D}" destId="{C0F08C49-5E34-4540-8BAC-7F6BB5C38261}" srcOrd="0" destOrd="0" parTransId="{FB1DCA94-BAC9-4152-8471-620791681322}" sibTransId="{70C6593E-E1FD-4733-8ACE-C2B327C90059}"/>
    <dgm:cxn modelId="{C2B2E9C4-7DE3-461E-895B-B1050138BEE4}" type="presOf" srcId="{464FA0E3-F819-465E-853E-F6DA47B0C1CD}" destId="{AEC966A9-7900-4564-A95B-2F421D484D7A}" srcOrd="0" destOrd="0" presId="urn:microsoft.com/office/officeart/2005/8/layout/vList6"/>
    <dgm:cxn modelId="{716EADFC-D03A-49A2-907E-DA80CECA7371}" type="presOf" srcId="{93F1AE88-1298-4FFB-8379-E349B4E6A13D}" destId="{63C80F75-03D9-4BB2-9304-29DA2C479DF7}" srcOrd="0" destOrd="0" presId="urn:microsoft.com/office/officeart/2005/8/layout/vList6"/>
    <dgm:cxn modelId="{0B4E7A0A-54DE-4796-BDDB-11645B802752}" type="presParOf" srcId="{AEC966A9-7900-4564-A95B-2F421D484D7A}" destId="{C838750C-0DC6-482D-A4AF-2B7A7834237F}" srcOrd="0" destOrd="0" presId="urn:microsoft.com/office/officeart/2005/8/layout/vList6"/>
    <dgm:cxn modelId="{B977C12B-BE5D-49AB-BEA0-0985CB24A98E}" type="presParOf" srcId="{C838750C-0DC6-482D-A4AF-2B7A7834237F}" destId="{63C80F75-03D9-4BB2-9304-29DA2C479DF7}" srcOrd="0" destOrd="0" presId="urn:microsoft.com/office/officeart/2005/8/layout/vList6"/>
    <dgm:cxn modelId="{29F47912-12EE-41FF-8A73-9A2A2B94EF5B}" type="presParOf" srcId="{C838750C-0DC6-482D-A4AF-2B7A7834237F}" destId="{81E147F3-0BE9-47E1-8CEF-A06F386E566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4FA0E3-F819-465E-853E-F6DA47B0C1CD}" type="doc">
      <dgm:prSet loTypeId="urn:microsoft.com/office/officeart/2005/8/layout/vList6" loCatId="process" qsTypeId="urn:microsoft.com/office/officeart/2005/8/quickstyle/simple1" qsCatId="simple" csTypeId="urn:microsoft.com/office/officeart/2005/8/colors/colorful1" csCatId="colorful" phldr="1"/>
      <dgm:spPr/>
    </dgm:pt>
    <dgm:pt modelId="{F4857F3E-C610-4FC6-A53E-41226B6C0660}">
      <dgm:prSet phldrT="[Text]" custT="1"/>
      <dgm:spPr>
        <a:xfrm>
          <a:off x="0" y="1174459"/>
          <a:ext cx="4617138" cy="1066468"/>
        </a:xfrm>
        <a:prstGeom prst="roundRect">
          <a:avLst/>
        </a:prstGeom>
      </dgm:spPr>
      <dgm:t>
        <a:bodyPr/>
        <a:lstStyle/>
        <a:p>
          <a:pPr algn="l">
            <a:buNone/>
          </a:pPr>
          <a:r>
            <a:rPr lang="en-GB" sz="3600" b="1" dirty="0">
              <a:solidFill>
                <a:schemeClr val="tx1"/>
              </a:solidFill>
              <a:latin typeface="+mj-lt"/>
              <a:ea typeface="+mn-ea"/>
              <a:cs typeface="+mn-cs"/>
            </a:rPr>
            <a:t>School processes </a:t>
          </a:r>
          <a:r>
            <a:rPr lang="en-GB" sz="3600" b="0" i="0" dirty="0">
              <a:solidFill>
                <a:schemeClr val="tx1"/>
              </a:solidFill>
              <a:latin typeface="+mj-lt"/>
              <a:ea typeface="+mn-ea"/>
              <a:cs typeface="+mn-cs"/>
            </a:rPr>
            <a:t>(Input)</a:t>
          </a:r>
          <a:endParaRPr lang="en-US" sz="3600" b="0" i="0"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09745BFD-1CF6-4D22-B790-1023841B86DA}" type="parTrans" cxnId="{FA8906DC-BE81-4A8F-8645-515A993916BC}">
      <dgm:prSet/>
      <dgm:spPr/>
      <dgm:t>
        <a:bodyPr/>
        <a:lstStyle/>
        <a:p>
          <a:endParaRPr lang="en-US"/>
        </a:p>
      </dgm:t>
    </dgm:pt>
    <dgm:pt modelId="{3BF2C5F4-BF5B-4B9A-B602-DC4AE4FBE92A}" type="sibTrans" cxnId="{FA8906DC-BE81-4A8F-8645-515A993916BC}">
      <dgm:prSet/>
      <dgm:spPr/>
      <dgm:t>
        <a:bodyPr/>
        <a:lstStyle/>
        <a:p>
          <a:endParaRPr lang="en-US"/>
        </a:p>
      </dgm:t>
    </dgm:pt>
    <dgm:pt modelId="{2AFE1460-7338-41EE-BAB0-43AC3744F9C9}">
      <dgm:prSet phldrT="[Text]" custT="1"/>
      <dgm:spPr>
        <a:xfrm>
          <a:off x="4617138" y="1174459"/>
          <a:ext cx="6925707" cy="1066468"/>
        </a:xfrm>
        <a:prstGeom prst="rightArrow">
          <a:avLst>
            <a:gd name="adj1" fmla="val 75000"/>
            <a:gd name="adj2" fmla="val 50000"/>
          </a:avLst>
        </a:prstGeom>
      </dgm:spPr>
      <dgm:t>
        <a:bodyPr/>
        <a:lstStyle/>
        <a:p>
          <a:pPr>
            <a:buNone/>
          </a:pPr>
          <a:r>
            <a:rPr lang="en-GB" sz="2400" b="0" dirty="0">
              <a:latin typeface="+mj-lt"/>
              <a:ea typeface="+mn-ea"/>
              <a:cs typeface="+mn-cs"/>
            </a:rPr>
            <a:t>   Defines what teachers are doing. </a:t>
          </a:r>
          <a:r>
            <a:rPr lang="en-US" sz="2400" dirty="0">
              <a:latin typeface="+mj-lt"/>
              <a:ea typeface="+mn-ea"/>
              <a:cs typeface="+mn-cs"/>
            </a:rPr>
            <a:t>Pedagogy, interventions, relationships, curriculum offer etc.</a:t>
          </a:r>
          <a:endParaRPr lang="en-US" sz="2400" b="0"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8880EF7E-B955-4D40-95C2-A64D071F0848}" type="parTrans" cxnId="{455BE359-1CC6-4C40-AEF0-E6EE5A4A9A15}">
      <dgm:prSet/>
      <dgm:spPr/>
      <dgm:t>
        <a:bodyPr/>
        <a:lstStyle/>
        <a:p>
          <a:endParaRPr lang="en-GB"/>
        </a:p>
      </dgm:t>
    </dgm:pt>
    <dgm:pt modelId="{349D8E63-F09A-4DD0-87B7-506F61B65334}" type="sibTrans" cxnId="{455BE359-1CC6-4C40-AEF0-E6EE5A4A9A15}">
      <dgm:prSet/>
      <dgm:spPr/>
      <dgm:t>
        <a:bodyPr/>
        <a:lstStyle/>
        <a:p>
          <a:endParaRPr lang="en-GB"/>
        </a:p>
      </dgm:t>
    </dgm:pt>
    <dgm:pt modelId="{AEC966A9-7900-4564-A95B-2F421D484D7A}" type="pres">
      <dgm:prSet presAssocID="{464FA0E3-F819-465E-853E-F6DA47B0C1CD}" presName="Name0" presStyleCnt="0">
        <dgm:presLayoutVars>
          <dgm:dir/>
          <dgm:animLvl val="lvl"/>
          <dgm:resizeHandles/>
        </dgm:presLayoutVars>
      </dgm:prSet>
      <dgm:spPr/>
    </dgm:pt>
    <dgm:pt modelId="{B62994E7-8E8C-48EE-B722-CFCFF9FF98BD}" type="pres">
      <dgm:prSet presAssocID="{F4857F3E-C610-4FC6-A53E-41226B6C0660}" presName="linNode" presStyleCnt="0"/>
      <dgm:spPr/>
    </dgm:pt>
    <dgm:pt modelId="{B6ABB60D-19E3-4E22-A957-2F934236D1A7}" type="pres">
      <dgm:prSet presAssocID="{F4857F3E-C610-4FC6-A53E-41226B6C0660}" presName="parentShp" presStyleLbl="node1" presStyleIdx="0" presStyleCnt="1">
        <dgm:presLayoutVars>
          <dgm:bulletEnabled val="1"/>
        </dgm:presLayoutVars>
      </dgm:prSet>
      <dgm:spPr/>
    </dgm:pt>
    <dgm:pt modelId="{BB1197C3-650B-431C-B8E0-4D8E27EF0013}" type="pres">
      <dgm:prSet presAssocID="{F4857F3E-C610-4FC6-A53E-41226B6C0660}" presName="childShp" presStyleLbl="bgAccFollowNode1" presStyleIdx="0" presStyleCnt="1">
        <dgm:presLayoutVars>
          <dgm:bulletEnabled val="1"/>
        </dgm:presLayoutVars>
      </dgm:prSet>
      <dgm:spPr/>
    </dgm:pt>
  </dgm:ptLst>
  <dgm:cxnLst>
    <dgm:cxn modelId="{24DBCB0E-06D7-410C-89E7-F52F479E31F8}" type="presOf" srcId="{2AFE1460-7338-41EE-BAB0-43AC3744F9C9}" destId="{BB1197C3-650B-431C-B8E0-4D8E27EF0013}" srcOrd="0" destOrd="0" presId="urn:microsoft.com/office/officeart/2005/8/layout/vList6"/>
    <dgm:cxn modelId="{455BE359-1CC6-4C40-AEF0-E6EE5A4A9A15}" srcId="{F4857F3E-C610-4FC6-A53E-41226B6C0660}" destId="{2AFE1460-7338-41EE-BAB0-43AC3744F9C9}" srcOrd="0" destOrd="0" parTransId="{8880EF7E-B955-4D40-95C2-A64D071F0848}" sibTransId="{349D8E63-F09A-4DD0-87B7-506F61B65334}"/>
    <dgm:cxn modelId="{C2B2E9C4-7DE3-461E-895B-B1050138BEE4}" type="presOf" srcId="{464FA0E3-F819-465E-853E-F6DA47B0C1CD}" destId="{AEC966A9-7900-4564-A95B-2F421D484D7A}" srcOrd="0" destOrd="0" presId="urn:microsoft.com/office/officeart/2005/8/layout/vList6"/>
    <dgm:cxn modelId="{67CA9CD4-F731-46C8-950F-831B89170F5D}" type="presOf" srcId="{F4857F3E-C610-4FC6-A53E-41226B6C0660}" destId="{B6ABB60D-19E3-4E22-A957-2F934236D1A7}" srcOrd="0" destOrd="0" presId="urn:microsoft.com/office/officeart/2005/8/layout/vList6"/>
    <dgm:cxn modelId="{FA8906DC-BE81-4A8F-8645-515A993916BC}" srcId="{464FA0E3-F819-465E-853E-F6DA47B0C1CD}" destId="{F4857F3E-C610-4FC6-A53E-41226B6C0660}" srcOrd="0" destOrd="0" parTransId="{09745BFD-1CF6-4D22-B790-1023841B86DA}" sibTransId="{3BF2C5F4-BF5B-4B9A-B602-DC4AE4FBE92A}"/>
    <dgm:cxn modelId="{EE5BF1FC-2CC5-4079-81BF-6A97838184EB}" type="presParOf" srcId="{AEC966A9-7900-4564-A95B-2F421D484D7A}" destId="{B62994E7-8E8C-48EE-B722-CFCFF9FF98BD}" srcOrd="0" destOrd="0" presId="urn:microsoft.com/office/officeart/2005/8/layout/vList6"/>
    <dgm:cxn modelId="{FB29E916-4E9C-4D1A-9FAF-6CA1B90329D0}" type="presParOf" srcId="{B62994E7-8E8C-48EE-B722-CFCFF9FF98BD}" destId="{B6ABB60D-19E3-4E22-A957-2F934236D1A7}" srcOrd="0" destOrd="0" presId="urn:microsoft.com/office/officeart/2005/8/layout/vList6"/>
    <dgm:cxn modelId="{7E062676-CBC0-4073-85E9-9D93B8F5A3B5}" type="presParOf" srcId="{B62994E7-8E8C-48EE-B722-CFCFF9FF98BD}" destId="{BB1197C3-650B-431C-B8E0-4D8E27EF00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4FA0E3-F819-465E-853E-F6DA47B0C1CD}" type="doc">
      <dgm:prSet loTypeId="urn:microsoft.com/office/officeart/2005/8/layout/vList6" loCatId="process" qsTypeId="urn:microsoft.com/office/officeart/2005/8/quickstyle/simple1" qsCatId="simple" csTypeId="urn:microsoft.com/office/officeart/2005/8/colors/colorful1" csCatId="colorful" phldr="1"/>
      <dgm:spPr/>
    </dgm:pt>
    <dgm:pt modelId="{29130C82-2F6F-4246-89AC-136C06F3C57F}">
      <dgm:prSet phldrT="[Text]" custT="1"/>
      <dgm:spPr>
        <a:xfrm>
          <a:off x="0" y="2347574"/>
          <a:ext cx="4617138" cy="1066468"/>
        </a:xfrm>
        <a:prstGeom prst="roundRect">
          <a:avLst/>
        </a:prstGeom>
      </dgm:spPr>
      <dgm:t>
        <a:bodyPr/>
        <a:lstStyle/>
        <a:p>
          <a:pPr algn="l">
            <a:buNone/>
          </a:pPr>
          <a:r>
            <a:rPr lang="en-GB" sz="3600" b="1" u="none" dirty="0">
              <a:solidFill>
                <a:schemeClr val="tx1"/>
              </a:solidFill>
              <a:latin typeface="+mj-lt"/>
              <a:ea typeface="+mn-ea"/>
              <a:cs typeface="+mn-cs"/>
            </a:rPr>
            <a:t>Pupil learning </a:t>
          </a:r>
          <a:r>
            <a:rPr lang="en-GB" sz="3600" b="0" i="0" u="none" dirty="0">
              <a:solidFill>
                <a:schemeClr val="tx1"/>
              </a:solidFill>
              <a:latin typeface="+mj-lt"/>
              <a:ea typeface="+mn-ea"/>
              <a:cs typeface="+mn-cs"/>
            </a:rPr>
            <a:t>(Output)</a:t>
          </a:r>
          <a:endParaRPr lang="en-US" sz="3600" u="none"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E0B42787-2C37-4BD4-BDF5-123D3781E809}" type="parTrans" cxnId="{18D3B64B-CA3F-4376-9BF5-E597EE74A15E}">
      <dgm:prSet/>
      <dgm:spPr/>
      <dgm:t>
        <a:bodyPr/>
        <a:lstStyle/>
        <a:p>
          <a:endParaRPr lang="en-GB"/>
        </a:p>
      </dgm:t>
    </dgm:pt>
    <dgm:pt modelId="{FE5D1F46-51D7-4488-A6D5-A0BE52DA4E15}" type="sibTrans" cxnId="{18D3B64B-CA3F-4376-9BF5-E597EE74A15E}">
      <dgm:prSet/>
      <dgm:spPr/>
      <dgm:t>
        <a:bodyPr/>
        <a:lstStyle/>
        <a:p>
          <a:endParaRPr lang="en-GB"/>
        </a:p>
      </dgm:t>
    </dgm:pt>
    <dgm:pt modelId="{B402B8C9-B5E3-4A70-857D-6E955A7BBAFA}">
      <dgm:prSet phldrT="[Text]" custT="1"/>
      <dgm:spPr>
        <a:xfrm>
          <a:off x="4617138" y="2347574"/>
          <a:ext cx="6925707" cy="1066468"/>
        </a:xfrm>
      </dgm:spPr>
      <dgm:t>
        <a:bodyPr/>
        <a:lstStyle/>
        <a:p>
          <a:pPr rtl="0">
            <a:buNone/>
          </a:pPr>
          <a:r>
            <a:rPr lang="en-US" sz="2400" b="0" dirty="0">
              <a:latin typeface="+mj-lt"/>
              <a:ea typeface="+mn-ea"/>
              <a:cs typeface="+mn-cs"/>
            </a:rPr>
            <a:t>   Attainment and achievements. Can be ‘big’ data or ‘small data’.</a:t>
          </a: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F3D79E5E-9201-417F-95FC-6215238B5C14}" type="sibTrans" cxnId="{6B752750-4873-4716-8556-4E0A0BB29AD4}">
      <dgm:prSet/>
      <dgm:spPr/>
      <dgm:t>
        <a:bodyPr/>
        <a:lstStyle/>
        <a:p>
          <a:endParaRPr lang="en-GB"/>
        </a:p>
      </dgm:t>
    </dgm:pt>
    <dgm:pt modelId="{0F50D6D8-83EC-4B0B-B775-982BD3F34CCC}" type="parTrans" cxnId="{6B752750-4873-4716-8556-4E0A0BB29AD4}">
      <dgm:prSet/>
      <dgm:spPr/>
      <dgm:t>
        <a:bodyPr/>
        <a:lstStyle/>
        <a:p>
          <a:endParaRPr lang="en-GB"/>
        </a:p>
      </dgm:t>
    </dgm:pt>
    <dgm:pt modelId="{AEC966A9-7900-4564-A95B-2F421D484D7A}" type="pres">
      <dgm:prSet presAssocID="{464FA0E3-F819-465E-853E-F6DA47B0C1CD}" presName="Name0" presStyleCnt="0">
        <dgm:presLayoutVars>
          <dgm:dir/>
          <dgm:animLvl val="lvl"/>
          <dgm:resizeHandles/>
        </dgm:presLayoutVars>
      </dgm:prSet>
      <dgm:spPr/>
    </dgm:pt>
    <dgm:pt modelId="{44E16E5D-E813-4EC6-902F-3337BC0FB1AB}" type="pres">
      <dgm:prSet presAssocID="{29130C82-2F6F-4246-89AC-136C06F3C57F}" presName="linNode" presStyleCnt="0"/>
      <dgm:spPr/>
    </dgm:pt>
    <dgm:pt modelId="{563ED254-FCB7-4127-97C6-37B3FC161568}" type="pres">
      <dgm:prSet presAssocID="{29130C82-2F6F-4246-89AC-136C06F3C57F}" presName="parentShp" presStyleLbl="node1" presStyleIdx="0" presStyleCnt="1">
        <dgm:presLayoutVars>
          <dgm:bulletEnabled val="1"/>
        </dgm:presLayoutVars>
      </dgm:prSet>
      <dgm:spPr/>
    </dgm:pt>
    <dgm:pt modelId="{13D78EF5-1C44-40B4-8AD6-36649F5B1E56}" type="pres">
      <dgm:prSet presAssocID="{29130C82-2F6F-4246-89AC-136C06F3C57F}" presName="childShp" presStyleLbl="bgAccFollowNode1" presStyleIdx="0" presStyleCnt="1">
        <dgm:presLayoutVars>
          <dgm:bulletEnabled val="1"/>
        </dgm:presLayoutVars>
      </dgm:prSet>
      <dgm:spPr>
        <a:prstGeom prst="rightArrow">
          <a:avLst>
            <a:gd name="adj1" fmla="val 75000"/>
            <a:gd name="adj2" fmla="val 50000"/>
          </a:avLst>
        </a:prstGeom>
      </dgm:spPr>
    </dgm:pt>
  </dgm:ptLst>
  <dgm:cxnLst>
    <dgm:cxn modelId="{21B78707-7B14-45DF-945F-F6E51E105EF5}" type="presOf" srcId="{29130C82-2F6F-4246-89AC-136C06F3C57F}" destId="{563ED254-FCB7-4127-97C6-37B3FC161568}" srcOrd="0" destOrd="0" presId="urn:microsoft.com/office/officeart/2005/8/layout/vList6"/>
    <dgm:cxn modelId="{18D3B64B-CA3F-4376-9BF5-E597EE74A15E}" srcId="{464FA0E3-F819-465E-853E-F6DA47B0C1CD}" destId="{29130C82-2F6F-4246-89AC-136C06F3C57F}" srcOrd="0" destOrd="0" parTransId="{E0B42787-2C37-4BD4-BDF5-123D3781E809}" sibTransId="{FE5D1F46-51D7-4488-A6D5-A0BE52DA4E15}"/>
    <dgm:cxn modelId="{6B752750-4873-4716-8556-4E0A0BB29AD4}" srcId="{29130C82-2F6F-4246-89AC-136C06F3C57F}" destId="{B402B8C9-B5E3-4A70-857D-6E955A7BBAFA}" srcOrd="0" destOrd="0" parTransId="{0F50D6D8-83EC-4B0B-B775-982BD3F34CCC}" sibTransId="{F3D79E5E-9201-417F-95FC-6215238B5C14}"/>
    <dgm:cxn modelId="{EE3E8896-626C-4784-BA5B-FD64F34AEA81}" type="presOf" srcId="{B402B8C9-B5E3-4A70-857D-6E955A7BBAFA}" destId="{13D78EF5-1C44-40B4-8AD6-36649F5B1E56}" srcOrd="0" destOrd="0" presId="urn:microsoft.com/office/officeart/2005/8/layout/vList6"/>
    <dgm:cxn modelId="{C2B2E9C4-7DE3-461E-895B-B1050138BEE4}" type="presOf" srcId="{464FA0E3-F819-465E-853E-F6DA47B0C1CD}" destId="{AEC966A9-7900-4564-A95B-2F421D484D7A}" srcOrd="0" destOrd="0" presId="urn:microsoft.com/office/officeart/2005/8/layout/vList6"/>
    <dgm:cxn modelId="{03C8F9E9-6140-4E7A-AFDE-722BBC3D0934}" type="presParOf" srcId="{AEC966A9-7900-4564-A95B-2F421D484D7A}" destId="{44E16E5D-E813-4EC6-902F-3337BC0FB1AB}" srcOrd="0" destOrd="0" presId="urn:microsoft.com/office/officeart/2005/8/layout/vList6"/>
    <dgm:cxn modelId="{9392DDA3-D938-47B0-B779-0A25B8FE22AB}" type="presParOf" srcId="{44E16E5D-E813-4EC6-902F-3337BC0FB1AB}" destId="{563ED254-FCB7-4127-97C6-37B3FC161568}" srcOrd="0" destOrd="0" presId="urn:microsoft.com/office/officeart/2005/8/layout/vList6"/>
    <dgm:cxn modelId="{7B489153-A341-4042-8F26-D73A64CE7738}" type="presParOf" srcId="{44E16E5D-E813-4EC6-902F-3337BC0FB1AB}" destId="{13D78EF5-1C44-40B4-8AD6-36649F5B1E5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4FA0E3-F819-465E-853E-F6DA47B0C1CD}" type="doc">
      <dgm:prSet loTypeId="urn:microsoft.com/office/officeart/2005/8/layout/vList6" loCatId="process" qsTypeId="urn:microsoft.com/office/officeart/2005/8/quickstyle/simple1" qsCatId="simple" csTypeId="urn:microsoft.com/office/officeart/2005/8/colors/colorful1" csCatId="colorful" phldr="1"/>
      <dgm:spPr/>
    </dgm:pt>
    <dgm:pt modelId="{7941E72C-9D11-4C2C-91C8-6FB3077B3C47}">
      <dgm:prSet phldrT="[Text]" custT="1"/>
      <dgm:spPr>
        <a:xfrm>
          <a:off x="4617138" y="2347574"/>
          <a:ext cx="6925707" cy="1066468"/>
        </a:xfrm>
        <a:prstGeom prst="rightArrow">
          <a:avLst>
            <a:gd name="adj1" fmla="val 75000"/>
            <a:gd name="adj2" fmla="val 50000"/>
          </a:avLst>
        </a:prstGeom>
      </dgm:spPr>
      <dgm:t>
        <a:bodyPr/>
        <a:lstStyle/>
        <a:p>
          <a:pPr rtl="0">
            <a:buNone/>
          </a:pPr>
          <a:r>
            <a:rPr lang="en-GB" sz="2400" b="0" dirty="0">
              <a:latin typeface="+mj-lt"/>
              <a:ea typeface="+mn-ea"/>
              <a:cs typeface="+mn-cs"/>
            </a:rPr>
            <a:t>   Helps us understand what all stakeholders think. Surveys, questionnaires, feedback, etc.</a:t>
          </a:r>
          <a:endParaRPr lang="en-US" sz="2400" b="0" dirty="0">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B7300458-5751-451A-BDAC-5DE8A0384B40}" type="parTrans" cxnId="{676D87B3-E265-46B9-93F0-040288F45722}">
      <dgm:prSet/>
      <dgm:spPr/>
      <dgm:t>
        <a:bodyPr/>
        <a:lstStyle/>
        <a:p>
          <a:endParaRPr lang="en-GB"/>
        </a:p>
      </dgm:t>
    </dgm:pt>
    <dgm:pt modelId="{B9602A03-BC49-4280-B1B2-C1C13CF4ED72}" type="sibTrans" cxnId="{676D87B3-E265-46B9-93F0-040288F45722}">
      <dgm:prSet/>
      <dgm:spPr/>
      <dgm:t>
        <a:bodyPr/>
        <a:lstStyle/>
        <a:p>
          <a:endParaRPr lang="en-GB"/>
        </a:p>
      </dgm:t>
    </dgm:pt>
    <dgm:pt modelId="{29130C82-2F6F-4246-89AC-136C06F3C57F}">
      <dgm:prSet phldrT="[Text]" custT="1"/>
      <dgm:spPr>
        <a:xfrm>
          <a:off x="0" y="2347574"/>
          <a:ext cx="4617138" cy="1066468"/>
        </a:xfrm>
        <a:prstGeom prst="roundRect">
          <a:avLst/>
        </a:prstGeom>
      </dgm:spPr>
      <dgm:t>
        <a:bodyPr/>
        <a:lstStyle/>
        <a:p>
          <a:pPr algn="l">
            <a:buNone/>
          </a:pPr>
          <a:r>
            <a:rPr lang="en-GB" sz="3600" b="0" i="0" dirty="0">
              <a:solidFill>
                <a:schemeClr val="tx1"/>
              </a:solidFill>
              <a:latin typeface="+mj-lt"/>
              <a:ea typeface="+mn-ea"/>
              <a:cs typeface="+mn-cs"/>
            </a:rPr>
            <a:t>Views (perceptions)</a:t>
          </a:r>
          <a:endParaRPr lang="en-US" sz="3600" dirty="0">
            <a:solidFill>
              <a:schemeClr val="tx1"/>
            </a:solidFill>
            <a:latin typeface="+mj-lt"/>
            <a:ea typeface="+mn-ea"/>
            <a:cs typeface="+mn-cs"/>
          </a:endParaRPr>
        </a:p>
      </dgm:t>
      <dgm:extLst>
        <a:ext uri="{E40237B7-FDA0-4F09-8148-C483321AD2D9}">
          <dgm14:cNvPr xmlns:dgm14="http://schemas.microsoft.com/office/drawing/2010/diagram" id="0" name=""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
      </dgm:extLst>
    </dgm:pt>
    <dgm:pt modelId="{E0B42787-2C37-4BD4-BDF5-123D3781E809}" type="parTrans" cxnId="{18D3B64B-CA3F-4376-9BF5-E597EE74A15E}">
      <dgm:prSet/>
      <dgm:spPr/>
      <dgm:t>
        <a:bodyPr/>
        <a:lstStyle/>
        <a:p>
          <a:endParaRPr lang="en-GB"/>
        </a:p>
      </dgm:t>
    </dgm:pt>
    <dgm:pt modelId="{FE5D1F46-51D7-4488-A6D5-A0BE52DA4E15}" type="sibTrans" cxnId="{18D3B64B-CA3F-4376-9BF5-E597EE74A15E}">
      <dgm:prSet/>
      <dgm:spPr/>
      <dgm:t>
        <a:bodyPr/>
        <a:lstStyle/>
        <a:p>
          <a:endParaRPr lang="en-GB"/>
        </a:p>
      </dgm:t>
    </dgm:pt>
    <dgm:pt modelId="{AEC966A9-7900-4564-A95B-2F421D484D7A}" type="pres">
      <dgm:prSet presAssocID="{464FA0E3-F819-465E-853E-F6DA47B0C1CD}" presName="Name0" presStyleCnt="0">
        <dgm:presLayoutVars>
          <dgm:dir/>
          <dgm:animLvl val="lvl"/>
          <dgm:resizeHandles/>
        </dgm:presLayoutVars>
      </dgm:prSet>
      <dgm:spPr/>
    </dgm:pt>
    <dgm:pt modelId="{44E16E5D-E813-4EC6-902F-3337BC0FB1AB}" type="pres">
      <dgm:prSet presAssocID="{29130C82-2F6F-4246-89AC-136C06F3C57F}" presName="linNode" presStyleCnt="0"/>
      <dgm:spPr/>
    </dgm:pt>
    <dgm:pt modelId="{563ED254-FCB7-4127-97C6-37B3FC161568}" type="pres">
      <dgm:prSet presAssocID="{29130C82-2F6F-4246-89AC-136C06F3C57F}" presName="parentShp" presStyleLbl="node1" presStyleIdx="0" presStyleCnt="1">
        <dgm:presLayoutVars>
          <dgm:bulletEnabled val="1"/>
        </dgm:presLayoutVars>
      </dgm:prSet>
      <dgm:spPr/>
    </dgm:pt>
    <dgm:pt modelId="{13D78EF5-1C44-40B4-8AD6-36649F5B1E56}" type="pres">
      <dgm:prSet presAssocID="{29130C82-2F6F-4246-89AC-136C06F3C57F}" presName="childShp" presStyleLbl="bgAccFollowNode1" presStyleIdx="0" presStyleCnt="1">
        <dgm:presLayoutVars>
          <dgm:bulletEnabled val="1"/>
        </dgm:presLayoutVars>
      </dgm:prSet>
      <dgm:spPr/>
    </dgm:pt>
  </dgm:ptLst>
  <dgm:cxnLst>
    <dgm:cxn modelId="{21B78707-7B14-45DF-945F-F6E51E105EF5}" type="presOf" srcId="{29130C82-2F6F-4246-89AC-136C06F3C57F}" destId="{563ED254-FCB7-4127-97C6-37B3FC161568}" srcOrd="0" destOrd="0" presId="urn:microsoft.com/office/officeart/2005/8/layout/vList6"/>
    <dgm:cxn modelId="{18D3B64B-CA3F-4376-9BF5-E597EE74A15E}" srcId="{464FA0E3-F819-465E-853E-F6DA47B0C1CD}" destId="{29130C82-2F6F-4246-89AC-136C06F3C57F}" srcOrd="0" destOrd="0" parTransId="{E0B42787-2C37-4BD4-BDF5-123D3781E809}" sibTransId="{FE5D1F46-51D7-4488-A6D5-A0BE52DA4E15}"/>
    <dgm:cxn modelId="{676D87B3-E265-46B9-93F0-040288F45722}" srcId="{29130C82-2F6F-4246-89AC-136C06F3C57F}" destId="{7941E72C-9D11-4C2C-91C8-6FB3077B3C47}" srcOrd="0" destOrd="0" parTransId="{B7300458-5751-451A-BDAC-5DE8A0384B40}" sibTransId="{B9602A03-BC49-4280-B1B2-C1C13CF4ED72}"/>
    <dgm:cxn modelId="{C2B2E9C4-7DE3-461E-895B-B1050138BEE4}" type="presOf" srcId="{464FA0E3-F819-465E-853E-F6DA47B0C1CD}" destId="{AEC966A9-7900-4564-A95B-2F421D484D7A}" srcOrd="0" destOrd="0" presId="urn:microsoft.com/office/officeart/2005/8/layout/vList6"/>
    <dgm:cxn modelId="{D2BD1EF2-CD0D-433D-B2FA-C95094ADD740}" type="presOf" srcId="{7941E72C-9D11-4C2C-91C8-6FB3077B3C47}" destId="{13D78EF5-1C44-40B4-8AD6-36649F5B1E56}" srcOrd="0" destOrd="0" presId="urn:microsoft.com/office/officeart/2005/8/layout/vList6"/>
    <dgm:cxn modelId="{03C8F9E9-6140-4E7A-AFDE-722BBC3D0934}" type="presParOf" srcId="{AEC966A9-7900-4564-A95B-2F421D484D7A}" destId="{44E16E5D-E813-4EC6-902F-3337BC0FB1AB}" srcOrd="0" destOrd="0" presId="urn:microsoft.com/office/officeart/2005/8/layout/vList6"/>
    <dgm:cxn modelId="{9392DDA3-D938-47B0-B779-0A25B8FE22AB}" type="presParOf" srcId="{44E16E5D-E813-4EC6-902F-3337BC0FB1AB}" destId="{563ED254-FCB7-4127-97C6-37B3FC161568}" srcOrd="0" destOrd="0" presId="urn:microsoft.com/office/officeart/2005/8/layout/vList6"/>
    <dgm:cxn modelId="{7B489153-A341-4042-8F26-D73A64CE7738}" type="presParOf" srcId="{44E16E5D-E813-4EC6-902F-3337BC0FB1AB}" destId="{13D78EF5-1C44-40B4-8AD6-36649F5B1E5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B25B1-96C3-48D8-AC49-C364E323036B}">
      <dsp:nvSpPr>
        <dsp:cNvPr id="0" name=""/>
        <dsp:cNvSpPr/>
      </dsp:nvSpPr>
      <dsp:spPr>
        <a:xfrm>
          <a:off x="434398" y="285347"/>
          <a:ext cx="10345526" cy="570477"/>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a:t>National</a:t>
          </a:r>
          <a:r>
            <a:rPr lang="en-GB" sz="2900" kern="1200" baseline="0"/>
            <a:t> guidance and research</a:t>
          </a:r>
          <a:endParaRPr lang="en-GB" sz="2900" kern="1200"/>
        </a:p>
      </dsp:txBody>
      <dsp:txXfrm>
        <a:off x="434398" y="285347"/>
        <a:ext cx="10345526" cy="570477"/>
      </dsp:txXfrm>
    </dsp:sp>
    <dsp:sp modelId="{713BC07F-E10F-4865-8180-5CB7402C0935}">
      <dsp:nvSpPr>
        <dsp:cNvPr id="0" name=""/>
        <dsp:cNvSpPr/>
      </dsp:nvSpPr>
      <dsp:spPr>
        <a:xfrm>
          <a:off x="77849" y="214037"/>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BC8B5D2-3057-4968-B101-DA5FA9D91802}">
      <dsp:nvSpPr>
        <dsp:cNvPr id="0" name=""/>
        <dsp:cNvSpPr/>
      </dsp:nvSpPr>
      <dsp:spPr>
        <a:xfrm>
          <a:off x="903654" y="1140954"/>
          <a:ext cx="9876270" cy="570477"/>
        </a:xfrm>
        <a:prstGeom prst="rect">
          <a:avLst/>
        </a:prstGeom>
        <a:gradFill rotWithShape="0">
          <a:gsLst>
            <a:gs pos="0">
              <a:schemeClr val="accent2">
                <a:alpha val="90000"/>
                <a:hueOff val="0"/>
                <a:satOff val="0"/>
                <a:lumOff val="0"/>
                <a:alphaOff val="-8000"/>
                <a:lumMod val="110000"/>
                <a:satMod val="105000"/>
                <a:tint val="67000"/>
              </a:schemeClr>
            </a:gs>
            <a:gs pos="50000">
              <a:schemeClr val="accent2">
                <a:alpha val="90000"/>
                <a:hueOff val="0"/>
                <a:satOff val="0"/>
                <a:lumOff val="0"/>
                <a:alphaOff val="-8000"/>
                <a:lumMod val="105000"/>
                <a:satMod val="103000"/>
                <a:tint val="73000"/>
              </a:schemeClr>
            </a:gs>
            <a:gs pos="100000">
              <a:schemeClr val="accent2">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a:t>Developing</a:t>
          </a:r>
          <a:r>
            <a:rPr lang="en-GB" sz="2900" kern="1200" baseline="0"/>
            <a:t> a shared language</a:t>
          </a:r>
          <a:endParaRPr lang="en-GB" sz="2900" kern="1200"/>
        </a:p>
      </dsp:txBody>
      <dsp:txXfrm>
        <a:off x="903654" y="1140954"/>
        <a:ext cx="9876270" cy="570477"/>
      </dsp:txXfrm>
    </dsp:sp>
    <dsp:sp modelId="{84B16BD2-BC88-4E10-9E43-6D6BE4C2FED5}">
      <dsp:nvSpPr>
        <dsp:cNvPr id="0" name=""/>
        <dsp:cNvSpPr/>
      </dsp:nvSpPr>
      <dsp:spPr>
        <a:xfrm>
          <a:off x="547106" y="1069644"/>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8000"/>
            </a:schemeClr>
          </a:solidFill>
          <a:prstDash val="solid"/>
          <a:miter lim="800000"/>
        </a:ln>
        <a:effectLst/>
      </dsp:spPr>
      <dsp:style>
        <a:lnRef idx="1">
          <a:scrgbClr r="0" g="0" b="0"/>
        </a:lnRef>
        <a:fillRef idx="2">
          <a:scrgbClr r="0" g="0" b="0"/>
        </a:fillRef>
        <a:effectRef idx="0">
          <a:scrgbClr r="0" g="0" b="0"/>
        </a:effectRef>
        <a:fontRef idx="minor"/>
      </dsp:style>
    </dsp:sp>
    <dsp:sp modelId="{3A2D5741-F1AC-4AFA-9BCE-995A30C9D094}">
      <dsp:nvSpPr>
        <dsp:cNvPr id="0" name=""/>
        <dsp:cNvSpPr/>
      </dsp:nvSpPr>
      <dsp:spPr>
        <a:xfrm>
          <a:off x="1118233" y="1996562"/>
          <a:ext cx="9661690" cy="570477"/>
        </a:xfrm>
        <a:prstGeom prst="rect">
          <a:avLst/>
        </a:prstGeom>
        <a:gradFill rotWithShape="0">
          <a:gsLst>
            <a:gs pos="0">
              <a:schemeClr val="accent2">
                <a:alpha val="90000"/>
                <a:hueOff val="0"/>
                <a:satOff val="0"/>
                <a:lumOff val="0"/>
                <a:alphaOff val="-16000"/>
                <a:lumMod val="110000"/>
                <a:satMod val="105000"/>
                <a:tint val="67000"/>
              </a:schemeClr>
            </a:gs>
            <a:gs pos="50000">
              <a:schemeClr val="accent2">
                <a:alpha val="90000"/>
                <a:hueOff val="0"/>
                <a:satOff val="0"/>
                <a:lumOff val="0"/>
                <a:alphaOff val="-16000"/>
                <a:lumMod val="105000"/>
                <a:satMod val="103000"/>
                <a:tint val="73000"/>
              </a:schemeClr>
            </a:gs>
            <a:gs pos="100000">
              <a:schemeClr val="accent2">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a:t>Categories</a:t>
          </a:r>
          <a:r>
            <a:rPr lang="en-GB" sz="2900" kern="1200" baseline="0"/>
            <a:t> of data</a:t>
          </a:r>
          <a:endParaRPr lang="en-GB" sz="2900" kern="1200"/>
        </a:p>
      </dsp:txBody>
      <dsp:txXfrm>
        <a:off x="1118233" y="1996562"/>
        <a:ext cx="9661690" cy="570477"/>
      </dsp:txXfrm>
    </dsp:sp>
    <dsp:sp modelId="{1354DD78-EAD9-4D08-9D4B-45C0F8ABE7DF}">
      <dsp:nvSpPr>
        <dsp:cNvPr id="0" name=""/>
        <dsp:cNvSpPr/>
      </dsp:nvSpPr>
      <dsp:spPr>
        <a:xfrm>
          <a:off x="761685" y="1925252"/>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16000"/>
            </a:schemeClr>
          </a:solidFill>
          <a:prstDash val="solid"/>
          <a:miter lim="800000"/>
        </a:ln>
        <a:effectLst/>
      </dsp:spPr>
      <dsp:style>
        <a:lnRef idx="1">
          <a:scrgbClr r="0" g="0" b="0"/>
        </a:lnRef>
        <a:fillRef idx="2">
          <a:scrgbClr r="0" g="0" b="0"/>
        </a:fillRef>
        <a:effectRef idx="0">
          <a:scrgbClr r="0" g="0" b="0"/>
        </a:effectRef>
        <a:fontRef idx="minor"/>
      </dsp:style>
    </dsp:sp>
    <dsp:sp modelId="{5CE5220B-68D2-4CB1-8856-66E58A809DB7}">
      <dsp:nvSpPr>
        <dsp:cNvPr id="0" name=""/>
        <dsp:cNvSpPr/>
      </dsp:nvSpPr>
      <dsp:spPr>
        <a:xfrm>
          <a:off x="1118233" y="2851627"/>
          <a:ext cx="9661690" cy="570477"/>
        </a:xfrm>
        <a:prstGeom prst="rect">
          <a:avLst/>
        </a:prstGeom>
        <a:gradFill rotWithShape="0">
          <a:gsLst>
            <a:gs pos="0">
              <a:schemeClr val="accent2">
                <a:alpha val="90000"/>
                <a:hueOff val="0"/>
                <a:satOff val="0"/>
                <a:lumOff val="0"/>
                <a:alphaOff val="-24000"/>
                <a:lumMod val="110000"/>
                <a:satMod val="105000"/>
                <a:tint val="67000"/>
              </a:schemeClr>
            </a:gs>
            <a:gs pos="50000">
              <a:schemeClr val="accent2">
                <a:alpha val="90000"/>
                <a:hueOff val="0"/>
                <a:satOff val="0"/>
                <a:lumOff val="0"/>
                <a:alphaOff val="-24000"/>
                <a:lumMod val="105000"/>
                <a:satMod val="103000"/>
                <a:tint val="73000"/>
              </a:schemeClr>
            </a:gs>
            <a:gs pos="100000">
              <a:schemeClr val="accent2">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a:t>Intersecting</a:t>
          </a:r>
          <a:r>
            <a:rPr lang="en-GB" sz="2900" kern="1200" baseline="0"/>
            <a:t> data</a:t>
          </a:r>
          <a:endParaRPr lang="en-GB" sz="2900" kern="1200"/>
        </a:p>
      </dsp:txBody>
      <dsp:txXfrm>
        <a:off x="1118233" y="2851627"/>
        <a:ext cx="9661690" cy="570477"/>
      </dsp:txXfrm>
    </dsp:sp>
    <dsp:sp modelId="{50719DB5-5558-44D0-AF6C-79E035AAA8E9}">
      <dsp:nvSpPr>
        <dsp:cNvPr id="0" name=""/>
        <dsp:cNvSpPr/>
      </dsp:nvSpPr>
      <dsp:spPr>
        <a:xfrm>
          <a:off x="761685" y="2780318"/>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24000"/>
            </a:schemeClr>
          </a:solidFill>
          <a:prstDash val="solid"/>
          <a:miter lim="800000"/>
        </a:ln>
        <a:effectLst/>
      </dsp:spPr>
      <dsp:style>
        <a:lnRef idx="1">
          <a:scrgbClr r="0" g="0" b="0"/>
        </a:lnRef>
        <a:fillRef idx="2">
          <a:scrgbClr r="0" g="0" b="0"/>
        </a:fillRef>
        <a:effectRef idx="0">
          <a:scrgbClr r="0" g="0" b="0"/>
        </a:effectRef>
        <a:fontRef idx="minor"/>
      </dsp:style>
    </dsp:sp>
    <dsp:sp modelId="{7BA1FD0F-FD56-4203-9708-DF521B1EC428}">
      <dsp:nvSpPr>
        <dsp:cNvPr id="0" name=""/>
        <dsp:cNvSpPr/>
      </dsp:nvSpPr>
      <dsp:spPr>
        <a:xfrm>
          <a:off x="903654" y="3707235"/>
          <a:ext cx="9876270" cy="570477"/>
        </a:xfrm>
        <a:prstGeom prst="rect">
          <a:avLst/>
        </a:prstGeom>
        <a:gradFill rotWithShape="0">
          <a:gsLst>
            <a:gs pos="0">
              <a:schemeClr val="accent2">
                <a:alpha val="90000"/>
                <a:hueOff val="0"/>
                <a:satOff val="0"/>
                <a:lumOff val="0"/>
                <a:alphaOff val="-32000"/>
                <a:lumMod val="110000"/>
                <a:satMod val="105000"/>
                <a:tint val="67000"/>
              </a:schemeClr>
            </a:gs>
            <a:gs pos="50000">
              <a:schemeClr val="accent2">
                <a:alpha val="90000"/>
                <a:hueOff val="0"/>
                <a:satOff val="0"/>
                <a:lumOff val="0"/>
                <a:alphaOff val="-32000"/>
                <a:lumMod val="105000"/>
                <a:satMod val="103000"/>
                <a:tint val="73000"/>
              </a:schemeClr>
            </a:gs>
            <a:gs pos="100000">
              <a:schemeClr val="accent2">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a:t>Group</a:t>
          </a:r>
          <a:r>
            <a:rPr lang="en-GB" sz="2900" kern="1200" baseline="0"/>
            <a:t> activity</a:t>
          </a:r>
          <a:endParaRPr lang="en-GB" sz="2900" kern="1200"/>
        </a:p>
      </dsp:txBody>
      <dsp:txXfrm>
        <a:off x="903654" y="3707235"/>
        <a:ext cx="9876270" cy="570477"/>
      </dsp:txXfrm>
    </dsp:sp>
    <dsp:sp modelId="{53A47033-DFB9-4D49-881A-2B2B4002F6FF}">
      <dsp:nvSpPr>
        <dsp:cNvPr id="0" name=""/>
        <dsp:cNvSpPr/>
      </dsp:nvSpPr>
      <dsp:spPr>
        <a:xfrm>
          <a:off x="547106" y="3635925"/>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32000"/>
            </a:schemeClr>
          </a:solidFill>
          <a:prstDash val="solid"/>
          <a:miter lim="800000"/>
        </a:ln>
        <a:effectLst/>
      </dsp:spPr>
      <dsp:style>
        <a:lnRef idx="1">
          <a:scrgbClr r="0" g="0" b="0"/>
        </a:lnRef>
        <a:fillRef idx="2">
          <a:scrgbClr r="0" g="0" b="0"/>
        </a:fillRef>
        <a:effectRef idx="0">
          <a:scrgbClr r="0" g="0" b="0"/>
        </a:effectRef>
        <a:fontRef idx="minor"/>
      </dsp:style>
    </dsp:sp>
    <dsp:sp modelId="{14AD6AB3-AEA8-4EBC-B3C2-06F25ADE9638}">
      <dsp:nvSpPr>
        <dsp:cNvPr id="0" name=""/>
        <dsp:cNvSpPr/>
      </dsp:nvSpPr>
      <dsp:spPr>
        <a:xfrm>
          <a:off x="434398" y="4562842"/>
          <a:ext cx="10345526" cy="570477"/>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2816" tIns="73660" rIns="73660" bIns="73660" numCol="1" spcCol="1270" anchor="ctr" anchorCtr="0">
          <a:noAutofit/>
        </a:bodyPr>
        <a:lstStyle/>
        <a:p>
          <a:pPr marL="0" lvl="0" indent="0" algn="l" defTabSz="1289050">
            <a:lnSpc>
              <a:spcPct val="90000"/>
            </a:lnSpc>
            <a:spcBef>
              <a:spcPct val="0"/>
            </a:spcBef>
            <a:spcAft>
              <a:spcPct val="35000"/>
            </a:spcAft>
            <a:buNone/>
          </a:pPr>
          <a:r>
            <a:rPr lang="en-GB" sz="2900" kern="1200"/>
            <a:t>Reflection</a:t>
          </a:r>
          <a:r>
            <a:rPr lang="en-GB" sz="2900" kern="1200" baseline="0"/>
            <a:t> and feedback</a:t>
          </a:r>
          <a:endParaRPr lang="en-GB" sz="2900" kern="1200"/>
        </a:p>
      </dsp:txBody>
      <dsp:txXfrm>
        <a:off x="434398" y="4562842"/>
        <a:ext cx="10345526" cy="570477"/>
      </dsp:txXfrm>
    </dsp:sp>
    <dsp:sp modelId="{750E8D03-8662-4E4D-9370-78DA869F89FF}">
      <dsp:nvSpPr>
        <dsp:cNvPr id="0" name=""/>
        <dsp:cNvSpPr/>
      </dsp:nvSpPr>
      <dsp:spPr>
        <a:xfrm>
          <a:off x="77849" y="4491533"/>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4000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5A13A-01D6-4FC5-9D59-B57D875ECF54}">
      <dsp:nvSpPr>
        <dsp:cNvPr id="0" name=""/>
        <dsp:cNvSpPr/>
      </dsp:nvSpPr>
      <dsp:spPr>
        <a:xfrm>
          <a:off x="1005722" y="1539"/>
          <a:ext cx="2898347" cy="17390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latin typeface="+mj-lt"/>
              <a:ea typeface="+mn-ea"/>
              <a:cs typeface="+mn-cs"/>
            </a:rPr>
            <a:t>Demographics</a:t>
          </a:r>
        </a:p>
      </dsp:txBody>
      <dsp:txXfrm>
        <a:off x="1090613" y="86430"/>
        <a:ext cx="2728565" cy="1569226"/>
      </dsp:txXfrm>
    </dsp:sp>
    <dsp:sp modelId="{28F06B07-9B73-4E4C-8624-AEE69ED28AEE}">
      <dsp:nvSpPr>
        <dsp:cNvPr id="0" name=""/>
        <dsp:cNvSpPr/>
      </dsp:nvSpPr>
      <dsp:spPr>
        <a:xfrm>
          <a:off x="4193905" y="1539"/>
          <a:ext cx="2898347" cy="17390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latin typeface="+mj-lt"/>
              <a:ea typeface="+mn-ea"/>
              <a:cs typeface="+mn-cs"/>
            </a:rPr>
            <a:t>School processes </a:t>
          </a:r>
          <a:r>
            <a:rPr lang="en-GB" sz="3100" b="0" i="0" kern="1200" dirty="0">
              <a:latin typeface="+mj-lt"/>
              <a:ea typeface="+mn-ea"/>
              <a:cs typeface="+mn-cs"/>
            </a:rPr>
            <a:t>(Input)</a:t>
          </a:r>
          <a:endParaRPr lang="en-US" sz="3100" b="0" i="0" kern="1200" dirty="0">
            <a:latin typeface="+mj-lt"/>
            <a:ea typeface="+mn-ea"/>
            <a:cs typeface="+mn-cs"/>
          </a:endParaRPr>
        </a:p>
      </dsp:txBody>
      <dsp:txXfrm>
        <a:off x="4278796" y="86430"/>
        <a:ext cx="2728565" cy="1569226"/>
      </dsp:txXfrm>
    </dsp:sp>
    <dsp:sp modelId="{3589FC41-B744-419D-BFCD-FB1A6C75D709}">
      <dsp:nvSpPr>
        <dsp:cNvPr id="0" name=""/>
        <dsp:cNvSpPr/>
      </dsp:nvSpPr>
      <dsp:spPr>
        <a:xfrm>
          <a:off x="1005722" y="2030382"/>
          <a:ext cx="2898347" cy="17390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latin typeface="+mj-lt"/>
              <a:ea typeface="+mn-ea"/>
              <a:cs typeface="+mn-cs"/>
            </a:rPr>
            <a:t>Pupil learning </a:t>
          </a:r>
          <a:r>
            <a:rPr lang="en-GB" sz="3100" b="0" i="0" kern="1200" dirty="0">
              <a:latin typeface="+mj-lt"/>
              <a:ea typeface="+mn-ea"/>
              <a:cs typeface="+mn-cs"/>
            </a:rPr>
            <a:t>(Output)</a:t>
          </a:r>
          <a:endParaRPr lang="en-US" sz="3100" kern="1200" dirty="0">
            <a:latin typeface="+mj-lt"/>
            <a:ea typeface="+mn-ea"/>
            <a:cs typeface="+mn-cs"/>
          </a:endParaRPr>
        </a:p>
      </dsp:txBody>
      <dsp:txXfrm>
        <a:off x="1090613" y="2115273"/>
        <a:ext cx="2728565" cy="1569226"/>
      </dsp:txXfrm>
    </dsp:sp>
    <dsp:sp modelId="{0DCE61E5-165F-4907-B8F0-61CCEDA8E31F}">
      <dsp:nvSpPr>
        <dsp:cNvPr id="0" name=""/>
        <dsp:cNvSpPr/>
      </dsp:nvSpPr>
      <dsp:spPr>
        <a:xfrm>
          <a:off x="4193905" y="2030382"/>
          <a:ext cx="2898347" cy="17390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latin typeface="+mj-lt"/>
              <a:ea typeface="+mn-ea"/>
              <a:cs typeface="+mn-cs"/>
            </a:rPr>
            <a:t>Views </a:t>
          </a:r>
          <a:r>
            <a:rPr lang="en-GB" sz="3100" b="0" kern="1200" dirty="0">
              <a:latin typeface="+mj-lt"/>
              <a:ea typeface="+mn-ea"/>
              <a:cs typeface="+mn-cs"/>
            </a:rPr>
            <a:t>(Perceptions)</a:t>
          </a:r>
          <a:endParaRPr lang="en-US" sz="3100" b="0" kern="1200" dirty="0">
            <a:latin typeface="+mj-lt"/>
            <a:ea typeface="+mn-ea"/>
            <a:cs typeface="+mn-cs"/>
          </a:endParaRPr>
        </a:p>
      </dsp:txBody>
      <dsp:txXfrm>
        <a:off x="4278796" y="2115273"/>
        <a:ext cx="2728565" cy="15692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D5AF-D2D0-4D85-A0D8-B5199CA2E339}">
      <dsp:nvSpPr>
        <dsp:cNvPr id="0" name=""/>
        <dsp:cNvSpPr/>
      </dsp:nvSpPr>
      <dsp:spPr>
        <a:xfrm>
          <a:off x="2549410" y="60584"/>
          <a:ext cx="4003349" cy="315038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Demographics</a:t>
          </a:r>
        </a:p>
      </dsp:txBody>
      <dsp:txXfrm>
        <a:off x="3011335" y="484674"/>
        <a:ext cx="3079499" cy="999640"/>
      </dsp:txXfrm>
    </dsp:sp>
    <dsp:sp modelId="{4B754A8D-3A88-43A0-8477-49E9CE647759}">
      <dsp:nvSpPr>
        <dsp:cNvPr id="0" name=""/>
        <dsp:cNvSpPr/>
      </dsp:nvSpPr>
      <dsp:spPr>
        <a:xfrm>
          <a:off x="3652935" y="1454023"/>
          <a:ext cx="4583178" cy="3150383"/>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a:t>Perceptions</a:t>
          </a:r>
        </a:p>
      </dsp:txBody>
      <dsp:txXfrm>
        <a:off x="6120800" y="1817528"/>
        <a:ext cx="1762760" cy="2423372"/>
      </dsp:txXfrm>
    </dsp:sp>
    <dsp:sp modelId="{829E41ED-32C7-4C7A-B5E1-2361A8254495}">
      <dsp:nvSpPr>
        <dsp:cNvPr id="0" name=""/>
        <dsp:cNvSpPr/>
      </dsp:nvSpPr>
      <dsp:spPr>
        <a:xfrm>
          <a:off x="2483299" y="2847462"/>
          <a:ext cx="4135571" cy="3150383"/>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Outputs/pupil learning</a:t>
          </a:r>
        </a:p>
      </dsp:txBody>
      <dsp:txXfrm>
        <a:off x="2960481" y="4574114"/>
        <a:ext cx="3181208" cy="999640"/>
      </dsp:txXfrm>
    </dsp:sp>
    <dsp:sp modelId="{1251DDC5-FE09-4662-ACFD-9FEFC32086DE}">
      <dsp:nvSpPr>
        <dsp:cNvPr id="0" name=""/>
        <dsp:cNvSpPr/>
      </dsp:nvSpPr>
      <dsp:spPr>
        <a:xfrm>
          <a:off x="827890" y="1379674"/>
          <a:ext cx="4504702" cy="3150383"/>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Inputs/ school processes</a:t>
          </a:r>
        </a:p>
      </dsp:txBody>
      <dsp:txXfrm>
        <a:off x="1174406" y="1743179"/>
        <a:ext cx="1732577" cy="24233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D5AF-D2D0-4D85-A0D8-B5199CA2E339}">
      <dsp:nvSpPr>
        <dsp:cNvPr id="0" name=""/>
        <dsp:cNvSpPr/>
      </dsp:nvSpPr>
      <dsp:spPr>
        <a:xfrm>
          <a:off x="1265428" y="45137"/>
          <a:ext cx="2982668" cy="234717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Demographics</a:t>
          </a:r>
        </a:p>
      </dsp:txBody>
      <dsp:txXfrm>
        <a:off x="1609582" y="361103"/>
        <a:ext cx="2294360" cy="744775"/>
      </dsp:txXfrm>
    </dsp:sp>
    <dsp:sp modelId="{4B754A8D-3A88-43A0-8477-49E9CE647759}">
      <dsp:nvSpPr>
        <dsp:cNvPr id="0" name=""/>
        <dsp:cNvSpPr/>
      </dsp:nvSpPr>
      <dsp:spPr>
        <a:xfrm>
          <a:off x="2087602" y="1083310"/>
          <a:ext cx="3414665" cy="2347171"/>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Perceptions</a:t>
          </a:r>
        </a:p>
      </dsp:txBody>
      <dsp:txXfrm>
        <a:off x="3926268" y="1354137"/>
        <a:ext cx="1313332" cy="1805516"/>
      </dsp:txXfrm>
    </dsp:sp>
    <dsp:sp modelId="{829E41ED-32C7-4C7A-B5E1-2361A8254495}">
      <dsp:nvSpPr>
        <dsp:cNvPr id="0" name=""/>
        <dsp:cNvSpPr/>
      </dsp:nvSpPr>
      <dsp:spPr>
        <a:xfrm>
          <a:off x="1216173" y="2121482"/>
          <a:ext cx="3081179" cy="2347171"/>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Outputs/pupil learning</a:t>
          </a:r>
        </a:p>
      </dsp:txBody>
      <dsp:txXfrm>
        <a:off x="1571693" y="3407912"/>
        <a:ext cx="2370138" cy="744775"/>
      </dsp:txXfrm>
    </dsp:sp>
    <dsp:sp modelId="{1251DDC5-FE09-4662-ACFD-9FEFC32086DE}">
      <dsp:nvSpPr>
        <dsp:cNvPr id="0" name=""/>
        <dsp:cNvSpPr/>
      </dsp:nvSpPr>
      <dsp:spPr>
        <a:xfrm>
          <a:off x="0" y="1027916"/>
          <a:ext cx="3356197" cy="2347171"/>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Inputs/ school processes</a:t>
          </a:r>
        </a:p>
      </dsp:txBody>
      <dsp:txXfrm>
        <a:off x="258169" y="1298744"/>
        <a:ext cx="1290845" cy="18055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CD5AF-D2D0-4D85-A0D8-B5199CA2E339}">
      <dsp:nvSpPr>
        <dsp:cNvPr id="0" name=""/>
        <dsp:cNvSpPr/>
      </dsp:nvSpPr>
      <dsp:spPr>
        <a:xfrm>
          <a:off x="1224254" y="45137"/>
          <a:ext cx="2982668" cy="234717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Demographics</a:t>
          </a:r>
        </a:p>
      </dsp:txBody>
      <dsp:txXfrm>
        <a:off x="1568408" y="361103"/>
        <a:ext cx="2294360" cy="744775"/>
      </dsp:txXfrm>
    </dsp:sp>
    <dsp:sp modelId="{4B754A8D-3A88-43A0-8477-49E9CE647759}">
      <dsp:nvSpPr>
        <dsp:cNvPr id="0" name=""/>
        <dsp:cNvSpPr/>
      </dsp:nvSpPr>
      <dsp:spPr>
        <a:xfrm>
          <a:off x="2046427" y="1083310"/>
          <a:ext cx="3414665" cy="2347171"/>
        </a:xfrm>
        <a:prstGeom prst="ellipse">
          <a:avLst/>
        </a:prstGeom>
        <a:solidFill>
          <a:schemeClr val="accent3">
            <a:alpha val="50000"/>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Perceptions</a:t>
          </a:r>
        </a:p>
      </dsp:txBody>
      <dsp:txXfrm>
        <a:off x="3885093" y="1354137"/>
        <a:ext cx="1313332" cy="1805516"/>
      </dsp:txXfrm>
    </dsp:sp>
    <dsp:sp modelId="{829E41ED-32C7-4C7A-B5E1-2361A8254495}">
      <dsp:nvSpPr>
        <dsp:cNvPr id="0" name=""/>
        <dsp:cNvSpPr/>
      </dsp:nvSpPr>
      <dsp:spPr>
        <a:xfrm>
          <a:off x="1174998" y="2121482"/>
          <a:ext cx="3081179" cy="2347171"/>
        </a:xfrm>
        <a:prstGeom prst="ellipse">
          <a:avLst/>
        </a:prstGeom>
        <a:solidFill>
          <a:schemeClr val="accent3">
            <a:alpha val="50000"/>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Outputs/pupil learning</a:t>
          </a:r>
        </a:p>
      </dsp:txBody>
      <dsp:txXfrm>
        <a:off x="1530519" y="3407912"/>
        <a:ext cx="2370138" cy="744775"/>
      </dsp:txXfrm>
    </dsp:sp>
    <dsp:sp modelId="{1251DDC5-FE09-4662-ACFD-9FEFC32086DE}">
      <dsp:nvSpPr>
        <dsp:cNvPr id="0" name=""/>
        <dsp:cNvSpPr/>
      </dsp:nvSpPr>
      <dsp:spPr>
        <a:xfrm>
          <a:off x="-682" y="1027916"/>
          <a:ext cx="3356197" cy="2347171"/>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Inputs/ school processes</a:t>
          </a:r>
        </a:p>
      </dsp:txBody>
      <dsp:txXfrm>
        <a:off x="257486" y="1298744"/>
        <a:ext cx="1290845" cy="18055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96D22-4902-4D9B-9DFF-4CAAEBBF898D}">
      <dsp:nvSpPr>
        <dsp:cNvPr id="0" name=""/>
        <dsp:cNvSpPr/>
      </dsp:nvSpPr>
      <dsp:spPr>
        <a:xfrm>
          <a:off x="783" y="644600"/>
          <a:ext cx="2867513" cy="445966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Boys are underperforming in literacy.</a:t>
          </a:r>
        </a:p>
      </dsp:txBody>
      <dsp:txXfrm>
        <a:off x="84770" y="728587"/>
        <a:ext cx="2699539" cy="4291693"/>
      </dsp:txXfrm>
    </dsp:sp>
    <dsp:sp modelId="{E864C991-3A92-463A-BA7A-97BD796308D2}">
      <dsp:nvSpPr>
        <dsp:cNvPr id="0" name=""/>
        <dsp:cNvSpPr/>
      </dsp:nvSpPr>
      <dsp:spPr>
        <a:xfrm>
          <a:off x="3136958" y="2541292"/>
          <a:ext cx="569564" cy="66628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3136958" y="2674548"/>
        <a:ext cx="398695" cy="399770"/>
      </dsp:txXfrm>
    </dsp:sp>
    <dsp:sp modelId="{62645802-F63B-44C6-9E19-BB994045163D}">
      <dsp:nvSpPr>
        <dsp:cNvPr id="0" name=""/>
        <dsp:cNvSpPr/>
      </dsp:nvSpPr>
      <dsp:spPr>
        <a:xfrm>
          <a:off x="3942945" y="644600"/>
          <a:ext cx="3073066" cy="445966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EAL boys are underperforming in writing. </a:t>
          </a:r>
        </a:p>
      </dsp:txBody>
      <dsp:txXfrm>
        <a:off x="4032952" y="734607"/>
        <a:ext cx="2893052" cy="4279653"/>
      </dsp:txXfrm>
    </dsp:sp>
    <dsp:sp modelId="{98A2D001-E3BE-48AE-8A8F-109FCBB6A126}">
      <dsp:nvSpPr>
        <dsp:cNvPr id="0" name=""/>
        <dsp:cNvSpPr/>
      </dsp:nvSpPr>
      <dsp:spPr>
        <a:xfrm>
          <a:off x="7284674" y="2541292"/>
          <a:ext cx="569564" cy="66628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284674" y="2674548"/>
        <a:ext cx="398695" cy="399770"/>
      </dsp:txXfrm>
    </dsp:sp>
    <dsp:sp modelId="{B474A931-7072-4AFC-86F5-AB713D409D22}">
      <dsp:nvSpPr>
        <dsp:cNvPr id="0" name=""/>
        <dsp:cNvSpPr/>
      </dsp:nvSpPr>
      <dsp:spPr>
        <a:xfrm>
          <a:off x="8090661" y="644600"/>
          <a:ext cx="2686622" cy="445966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GB" sz="2400" kern="1200"/>
        </a:p>
        <a:p>
          <a:pPr marL="0" lvl="0" indent="0" algn="ctr" defTabSz="1066800">
            <a:lnSpc>
              <a:spcPct val="90000"/>
            </a:lnSpc>
            <a:spcBef>
              <a:spcPct val="0"/>
            </a:spcBef>
            <a:spcAft>
              <a:spcPct val="35000"/>
            </a:spcAft>
            <a:buNone/>
          </a:pPr>
          <a:r>
            <a:rPr lang="en-GB" sz="2400" kern="1200"/>
            <a:t>The attendance of this group of learners is below 90%.</a:t>
          </a:r>
        </a:p>
        <a:p>
          <a:pPr marL="0" lvl="0" indent="0" algn="ctr" defTabSz="1066800">
            <a:lnSpc>
              <a:spcPct val="90000"/>
            </a:lnSpc>
            <a:spcBef>
              <a:spcPct val="0"/>
            </a:spcBef>
            <a:spcAft>
              <a:spcPct val="35000"/>
            </a:spcAft>
            <a:buNone/>
          </a:pPr>
          <a:endParaRPr lang="en-GB" sz="2400" kern="1200"/>
        </a:p>
        <a:p>
          <a:pPr marL="0" lvl="0" indent="0" algn="ctr" defTabSz="1066800">
            <a:lnSpc>
              <a:spcPct val="90000"/>
            </a:lnSpc>
            <a:spcBef>
              <a:spcPct val="0"/>
            </a:spcBef>
            <a:spcAft>
              <a:spcPct val="35000"/>
            </a:spcAft>
            <a:buNone/>
          </a:pPr>
          <a:r>
            <a:rPr lang="en-GB" sz="2400" kern="1200"/>
            <a:t>Dialogue with these learners indicates that they find writing lessons ‘boring’.</a:t>
          </a:r>
        </a:p>
      </dsp:txBody>
      <dsp:txXfrm>
        <a:off x="8169349" y="723288"/>
        <a:ext cx="2529246" cy="430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1919736" y="0"/>
          <a:ext cx="2879604" cy="180706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0" y="0"/>
          <a:ext cx="1919736" cy="18070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data</a:t>
          </a:r>
          <a:endParaRPr lang="en-US" sz="1600" kern="1200">
            <a:latin typeface="Calibri" panose="020F0502020204030204" pitchFamily="34" charset="0"/>
            <a:ea typeface="+mn-ea"/>
            <a:cs typeface="Calibri" panose="020F0502020204030204" pitchFamily="34" charset="0"/>
          </a:endParaRPr>
        </a:p>
      </dsp:txBody>
      <dsp:txXfrm>
        <a:off x="88214" y="88214"/>
        <a:ext cx="1743308" cy="1630638"/>
      </dsp:txXfrm>
    </dsp:sp>
    <dsp:sp modelId="{4A1EFCE1-98D9-49C9-8255-73C7EF5CB328}">
      <dsp:nvSpPr>
        <dsp:cNvPr id="0" name=""/>
        <dsp:cNvSpPr/>
      </dsp:nvSpPr>
      <dsp:spPr>
        <a:xfrm>
          <a:off x="1919736" y="1987773"/>
          <a:ext cx="2879604" cy="180706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4CF7F-3A49-4AC2-80FF-FF2BEA02A32A}">
      <dsp:nvSpPr>
        <dsp:cNvPr id="0" name=""/>
        <dsp:cNvSpPr/>
      </dsp:nvSpPr>
      <dsp:spPr>
        <a:xfrm>
          <a:off x="0" y="1987773"/>
          <a:ext cx="1919736" cy="18070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evidence</a:t>
          </a:r>
        </a:p>
      </dsp:txBody>
      <dsp:txXfrm>
        <a:off x="88214" y="2075987"/>
        <a:ext cx="1743308" cy="1630638"/>
      </dsp:txXfrm>
    </dsp:sp>
    <dsp:sp modelId="{18C88AF4-D0C6-4124-9EDA-362CA5BDBECE}">
      <dsp:nvSpPr>
        <dsp:cNvPr id="0" name=""/>
        <dsp:cNvSpPr/>
      </dsp:nvSpPr>
      <dsp:spPr>
        <a:xfrm>
          <a:off x="1867999" y="3975547"/>
          <a:ext cx="2879604" cy="180706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B5B56D-8717-4D4B-859A-D86D284FB25F}">
      <dsp:nvSpPr>
        <dsp:cNvPr id="0" name=""/>
        <dsp:cNvSpPr/>
      </dsp:nvSpPr>
      <dsp:spPr>
        <a:xfrm>
          <a:off x="0" y="3975547"/>
          <a:ext cx="1919736" cy="18070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research</a:t>
          </a:r>
        </a:p>
      </dsp:txBody>
      <dsp:txXfrm>
        <a:off x="88214" y="4063761"/>
        <a:ext cx="1743308" cy="1630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2372666" y="1694"/>
          <a:ext cx="2424041" cy="1344005"/>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2632" y="1694"/>
          <a:ext cx="2370034" cy="13440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summative</a:t>
          </a:r>
          <a:endParaRPr lang="en-US" sz="1800" kern="1200">
            <a:latin typeface="Calibri" panose="020F0502020204030204" pitchFamily="34" charset="0"/>
            <a:ea typeface="+mn-ea"/>
            <a:cs typeface="Calibri" panose="020F0502020204030204" pitchFamily="34" charset="0"/>
          </a:endParaRPr>
        </a:p>
      </dsp:txBody>
      <dsp:txXfrm>
        <a:off x="68241" y="67303"/>
        <a:ext cx="2238816" cy="1212787"/>
      </dsp:txXfrm>
    </dsp:sp>
    <dsp:sp modelId="{4A1EFCE1-98D9-49C9-8255-73C7EF5CB328}">
      <dsp:nvSpPr>
        <dsp:cNvPr id="0" name=""/>
        <dsp:cNvSpPr/>
      </dsp:nvSpPr>
      <dsp:spPr>
        <a:xfrm>
          <a:off x="2391397" y="1480100"/>
          <a:ext cx="2407168" cy="1344005"/>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4CF7F-3A49-4AC2-80FF-FF2BEA02A32A}">
      <dsp:nvSpPr>
        <dsp:cNvPr id="0" name=""/>
        <dsp:cNvSpPr/>
      </dsp:nvSpPr>
      <dsp:spPr>
        <a:xfrm>
          <a:off x="773" y="1480100"/>
          <a:ext cx="2390623" cy="13440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formative</a:t>
          </a:r>
          <a:endParaRPr lang="en-US" sz="2800" kern="1200">
            <a:latin typeface="Calibri" panose="020F0502020204030204" pitchFamily="34" charset="0"/>
            <a:ea typeface="+mn-ea"/>
            <a:cs typeface="Calibri" panose="020F0502020204030204" pitchFamily="34" charset="0"/>
          </a:endParaRPr>
        </a:p>
      </dsp:txBody>
      <dsp:txXfrm>
        <a:off x="66382" y="1545709"/>
        <a:ext cx="2259405" cy="1212787"/>
      </dsp:txXfrm>
    </dsp:sp>
    <dsp:sp modelId="{18C88AF4-D0C6-4124-9EDA-362CA5BDBECE}">
      <dsp:nvSpPr>
        <dsp:cNvPr id="0" name=""/>
        <dsp:cNvSpPr/>
      </dsp:nvSpPr>
      <dsp:spPr>
        <a:xfrm>
          <a:off x="2367216" y="2958507"/>
          <a:ext cx="2387484" cy="1344005"/>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B5B56D-8717-4D4B-859A-D86D284FB25F}">
      <dsp:nvSpPr>
        <dsp:cNvPr id="0" name=""/>
        <dsp:cNvSpPr/>
      </dsp:nvSpPr>
      <dsp:spPr>
        <a:xfrm>
          <a:off x="1744" y="2958507"/>
          <a:ext cx="2408366" cy="13440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quantitative</a:t>
          </a:r>
        </a:p>
      </dsp:txBody>
      <dsp:txXfrm>
        <a:off x="67353" y="3024116"/>
        <a:ext cx="2277148" cy="1212787"/>
      </dsp:txXfrm>
    </dsp:sp>
    <dsp:sp modelId="{DD1B2615-D136-4ED0-959A-CFA1515E0F94}">
      <dsp:nvSpPr>
        <dsp:cNvPr id="0" name=""/>
        <dsp:cNvSpPr/>
      </dsp:nvSpPr>
      <dsp:spPr>
        <a:xfrm>
          <a:off x="2408617" y="4436913"/>
          <a:ext cx="2390296" cy="1344005"/>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618CF-4207-409E-A6A9-CE0214F42E6B}">
      <dsp:nvSpPr>
        <dsp:cNvPr id="0" name=""/>
        <dsp:cNvSpPr/>
      </dsp:nvSpPr>
      <dsp:spPr>
        <a:xfrm>
          <a:off x="426" y="4436913"/>
          <a:ext cx="2408191" cy="134400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ea typeface="+mn-ea"/>
              <a:cs typeface="Calibri" panose="020F0502020204030204" pitchFamily="34" charset="0"/>
            </a:rPr>
            <a:t>qualitative</a:t>
          </a:r>
        </a:p>
      </dsp:txBody>
      <dsp:txXfrm>
        <a:off x="66035" y="4502522"/>
        <a:ext cx="2276973" cy="1212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3241-F586-4FAA-A8FD-80E034533244}">
      <dsp:nvSpPr>
        <dsp:cNvPr id="0" name=""/>
        <dsp:cNvSpPr/>
      </dsp:nvSpPr>
      <dsp:spPr>
        <a:xfrm>
          <a:off x="2272631" y="0"/>
          <a:ext cx="2525277" cy="180706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829682-95DA-4A41-BF80-1FAA33BE4542}">
      <dsp:nvSpPr>
        <dsp:cNvPr id="0" name=""/>
        <dsp:cNvSpPr/>
      </dsp:nvSpPr>
      <dsp:spPr>
        <a:xfrm>
          <a:off x="1430" y="0"/>
          <a:ext cx="2271201" cy="18070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panose="020F0502020204030204" pitchFamily="34" charset="0"/>
              <a:ea typeface="+mn-ea"/>
              <a:cs typeface="Calibri" panose="020F0502020204030204" pitchFamily="34" charset="0"/>
            </a:rPr>
            <a:t>attainment</a:t>
          </a:r>
          <a:endParaRPr lang="en-US" sz="2600" kern="1200">
            <a:latin typeface="Calibri" panose="020F0502020204030204" pitchFamily="34" charset="0"/>
            <a:ea typeface="+mn-ea"/>
            <a:cs typeface="Calibri" panose="020F0502020204030204" pitchFamily="34" charset="0"/>
          </a:endParaRPr>
        </a:p>
      </dsp:txBody>
      <dsp:txXfrm>
        <a:off x="89644" y="88214"/>
        <a:ext cx="2094773" cy="1630638"/>
      </dsp:txXfrm>
    </dsp:sp>
    <dsp:sp modelId="{4A1EFCE1-98D9-49C9-8255-73C7EF5CB328}">
      <dsp:nvSpPr>
        <dsp:cNvPr id="0" name=""/>
        <dsp:cNvSpPr/>
      </dsp:nvSpPr>
      <dsp:spPr>
        <a:xfrm>
          <a:off x="2290420" y="1987773"/>
          <a:ext cx="2508405" cy="180706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4CF7F-3A49-4AC2-80FF-FF2BEA02A32A}">
      <dsp:nvSpPr>
        <dsp:cNvPr id="0" name=""/>
        <dsp:cNvSpPr/>
      </dsp:nvSpPr>
      <dsp:spPr>
        <a:xfrm>
          <a:off x="514" y="1987773"/>
          <a:ext cx="2289906" cy="18070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panose="020F0502020204030204" pitchFamily="34" charset="0"/>
              <a:ea typeface="+mn-ea"/>
              <a:cs typeface="Calibri" panose="020F0502020204030204" pitchFamily="34" charset="0"/>
            </a:rPr>
            <a:t>progress</a:t>
          </a:r>
          <a:r>
            <a:rPr lang="en-US" sz="2600" kern="1200">
              <a:latin typeface="Calibri" panose="020F0502020204030204" pitchFamily="34" charset="0"/>
              <a:ea typeface="+mn-ea"/>
              <a:cs typeface="Calibri" panose="020F0502020204030204" pitchFamily="34" charset="0"/>
            </a:rPr>
            <a:t> </a:t>
          </a:r>
        </a:p>
      </dsp:txBody>
      <dsp:txXfrm>
        <a:off x="88728" y="2075987"/>
        <a:ext cx="2113478" cy="1630638"/>
      </dsp:txXfrm>
    </dsp:sp>
    <dsp:sp modelId="{18C88AF4-D0C6-4124-9EDA-362CA5BDBECE}">
      <dsp:nvSpPr>
        <dsp:cNvPr id="0" name=""/>
        <dsp:cNvSpPr/>
      </dsp:nvSpPr>
      <dsp:spPr>
        <a:xfrm>
          <a:off x="2286182" y="3975547"/>
          <a:ext cx="2466223" cy="1807066"/>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B5B56D-8717-4D4B-859A-D86D284FB25F}">
      <dsp:nvSpPr>
        <dsp:cNvPr id="0" name=""/>
        <dsp:cNvSpPr/>
      </dsp:nvSpPr>
      <dsp:spPr>
        <a:xfrm>
          <a:off x="2624" y="3975547"/>
          <a:ext cx="2327868" cy="180706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panose="020F0502020204030204" pitchFamily="34" charset="0"/>
              <a:ea typeface="+mn-ea"/>
              <a:cs typeface="Calibri" panose="020F0502020204030204" pitchFamily="34" charset="0"/>
            </a:rPr>
            <a:t>achievement</a:t>
          </a:r>
        </a:p>
      </dsp:txBody>
      <dsp:txXfrm>
        <a:off x="90838" y="4063761"/>
        <a:ext cx="2151440" cy="16306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5A13A-01D6-4FC5-9D59-B57D875ECF54}">
      <dsp:nvSpPr>
        <dsp:cNvPr id="0" name=""/>
        <dsp:cNvSpPr/>
      </dsp:nvSpPr>
      <dsp:spPr>
        <a:xfrm>
          <a:off x="1352267" y="2826"/>
          <a:ext cx="3940203" cy="23641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b="1" kern="1200" dirty="0">
              <a:latin typeface="+mj-lt"/>
              <a:ea typeface="+mn-ea"/>
              <a:cs typeface="+mn-cs"/>
            </a:rPr>
            <a:t>Demographics</a:t>
          </a:r>
        </a:p>
      </dsp:txBody>
      <dsp:txXfrm>
        <a:off x="1467674" y="118233"/>
        <a:ext cx="3709389" cy="2133308"/>
      </dsp:txXfrm>
    </dsp:sp>
    <dsp:sp modelId="{28F06B07-9B73-4E4C-8624-AEE69ED28AEE}">
      <dsp:nvSpPr>
        <dsp:cNvPr id="0" name=""/>
        <dsp:cNvSpPr/>
      </dsp:nvSpPr>
      <dsp:spPr>
        <a:xfrm>
          <a:off x="5686491" y="2826"/>
          <a:ext cx="3940203" cy="23641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b="1" kern="1200" dirty="0">
              <a:latin typeface="+mj-lt"/>
              <a:ea typeface="+mn-ea"/>
              <a:cs typeface="+mn-cs"/>
            </a:rPr>
            <a:t>School processes </a:t>
          </a:r>
          <a:r>
            <a:rPr lang="en-GB" sz="4300" b="0" i="0" kern="1200" dirty="0">
              <a:latin typeface="+mj-lt"/>
              <a:ea typeface="+mn-ea"/>
              <a:cs typeface="+mn-cs"/>
            </a:rPr>
            <a:t>(Input)</a:t>
          </a:r>
          <a:endParaRPr lang="en-US" sz="4300" b="0" i="0" kern="1200" dirty="0">
            <a:latin typeface="+mj-lt"/>
            <a:ea typeface="+mn-ea"/>
            <a:cs typeface="+mn-cs"/>
          </a:endParaRPr>
        </a:p>
      </dsp:txBody>
      <dsp:txXfrm>
        <a:off x="5801898" y="118233"/>
        <a:ext cx="3709389" cy="2133308"/>
      </dsp:txXfrm>
    </dsp:sp>
    <dsp:sp modelId="{3589FC41-B744-419D-BFCD-FB1A6C75D709}">
      <dsp:nvSpPr>
        <dsp:cNvPr id="0" name=""/>
        <dsp:cNvSpPr/>
      </dsp:nvSpPr>
      <dsp:spPr>
        <a:xfrm>
          <a:off x="1352267" y="2760968"/>
          <a:ext cx="3940203" cy="23641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b="1" kern="1200" dirty="0">
              <a:latin typeface="+mj-lt"/>
              <a:ea typeface="+mn-ea"/>
              <a:cs typeface="+mn-cs"/>
            </a:rPr>
            <a:t>Pupil learning </a:t>
          </a:r>
          <a:r>
            <a:rPr lang="en-GB" sz="4300" b="0" i="0" kern="1200" dirty="0">
              <a:latin typeface="+mj-lt"/>
              <a:ea typeface="+mn-ea"/>
              <a:cs typeface="+mn-cs"/>
            </a:rPr>
            <a:t>(Output)</a:t>
          </a:r>
          <a:endParaRPr lang="en-US" sz="4300" kern="1200" dirty="0">
            <a:latin typeface="+mj-lt"/>
            <a:ea typeface="+mn-ea"/>
            <a:cs typeface="+mn-cs"/>
          </a:endParaRPr>
        </a:p>
      </dsp:txBody>
      <dsp:txXfrm>
        <a:off x="1467674" y="2876375"/>
        <a:ext cx="3709389" cy="2133308"/>
      </dsp:txXfrm>
    </dsp:sp>
    <dsp:sp modelId="{0DCE61E5-165F-4907-B8F0-61CCEDA8E31F}">
      <dsp:nvSpPr>
        <dsp:cNvPr id="0" name=""/>
        <dsp:cNvSpPr/>
      </dsp:nvSpPr>
      <dsp:spPr>
        <a:xfrm>
          <a:off x="5686491" y="2760968"/>
          <a:ext cx="3940203" cy="23641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b="1" kern="1200" dirty="0">
              <a:latin typeface="+mj-lt"/>
              <a:ea typeface="+mn-ea"/>
              <a:cs typeface="+mn-cs"/>
            </a:rPr>
            <a:t>Views </a:t>
          </a:r>
          <a:r>
            <a:rPr lang="en-GB" sz="4300" b="0" kern="1200" dirty="0">
              <a:latin typeface="+mj-lt"/>
              <a:ea typeface="+mn-ea"/>
              <a:cs typeface="+mn-cs"/>
            </a:rPr>
            <a:t>(Perceptions)</a:t>
          </a:r>
          <a:endParaRPr lang="en-US" sz="4300" b="0" kern="1200" dirty="0">
            <a:latin typeface="+mj-lt"/>
            <a:ea typeface="+mn-ea"/>
            <a:cs typeface="+mn-cs"/>
          </a:endParaRPr>
        </a:p>
      </dsp:txBody>
      <dsp:txXfrm>
        <a:off x="5801898" y="2876375"/>
        <a:ext cx="3709389" cy="2133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147F3-0BE9-47E1-8CEF-A06F386E566F}">
      <dsp:nvSpPr>
        <dsp:cNvPr id="0" name=""/>
        <dsp:cNvSpPr/>
      </dsp:nvSpPr>
      <dsp:spPr>
        <a:xfrm>
          <a:off x="4478284" y="0"/>
          <a:ext cx="6717427" cy="1226685"/>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None/>
          </a:pPr>
          <a:r>
            <a:rPr lang="en-GB" sz="2400" b="0" kern="1200" dirty="0">
              <a:latin typeface="+mj-lt"/>
              <a:ea typeface="+mn-ea"/>
              <a:cs typeface="+mn-cs"/>
            </a:rPr>
            <a:t>   Descriptive information about the school community. </a:t>
          </a:r>
        </a:p>
      </dsp:txBody>
      <dsp:txXfrm>
        <a:off x="4478284" y="153336"/>
        <a:ext cx="6257420" cy="920013"/>
      </dsp:txXfrm>
    </dsp:sp>
    <dsp:sp modelId="{63C80F75-03D9-4BB2-9304-29DA2C479DF7}">
      <dsp:nvSpPr>
        <dsp:cNvPr id="0" name=""/>
        <dsp:cNvSpPr/>
      </dsp:nvSpPr>
      <dsp:spPr>
        <a:xfrm>
          <a:off x="0" y="0"/>
          <a:ext cx="4478284" cy="1226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GB" sz="3600" b="1" kern="1200" dirty="0">
              <a:solidFill>
                <a:schemeClr val="tx1"/>
              </a:solidFill>
              <a:latin typeface="+mj-lt"/>
              <a:ea typeface="+mn-ea"/>
              <a:cs typeface="+mn-cs"/>
            </a:rPr>
            <a:t>Demographics</a:t>
          </a:r>
          <a:endParaRPr lang="en-GB" sz="5400" b="1" kern="1200" dirty="0">
            <a:solidFill>
              <a:schemeClr val="tx1"/>
            </a:solidFill>
            <a:latin typeface="+mj-lt"/>
            <a:ea typeface="+mn-ea"/>
            <a:cs typeface="+mn-cs"/>
          </a:endParaRPr>
        </a:p>
      </dsp:txBody>
      <dsp:txXfrm>
        <a:off x="59882" y="59882"/>
        <a:ext cx="4358520" cy="11069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197C3-650B-431C-B8E0-4D8E27EF0013}">
      <dsp:nvSpPr>
        <dsp:cNvPr id="0" name=""/>
        <dsp:cNvSpPr/>
      </dsp:nvSpPr>
      <dsp:spPr>
        <a:xfrm>
          <a:off x="4555009" y="598"/>
          <a:ext cx="6832514" cy="122548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None/>
          </a:pPr>
          <a:r>
            <a:rPr lang="en-GB" sz="2400" b="0" kern="1200" dirty="0">
              <a:latin typeface="+mj-lt"/>
              <a:ea typeface="+mn-ea"/>
              <a:cs typeface="+mn-cs"/>
            </a:rPr>
            <a:t>   Defines what teachers are doing. </a:t>
          </a:r>
          <a:r>
            <a:rPr lang="en-US" sz="2400" kern="1200" dirty="0">
              <a:latin typeface="+mj-lt"/>
              <a:ea typeface="+mn-ea"/>
              <a:cs typeface="+mn-cs"/>
            </a:rPr>
            <a:t>Pedagogy, interventions, relationships, curriculum offer etc.</a:t>
          </a:r>
          <a:endParaRPr lang="en-US" sz="2400" b="0" kern="1200" dirty="0">
            <a:latin typeface="+mj-lt"/>
            <a:ea typeface="+mn-ea"/>
            <a:cs typeface="+mn-cs"/>
          </a:endParaRPr>
        </a:p>
      </dsp:txBody>
      <dsp:txXfrm>
        <a:off x="4555009" y="153784"/>
        <a:ext cx="6372956" cy="919116"/>
      </dsp:txXfrm>
    </dsp:sp>
    <dsp:sp modelId="{B6ABB60D-19E3-4E22-A957-2F934236D1A7}">
      <dsp:nvSpPr>
        <dsp:cNvPr id="0" name=""/>
        <dsp:cNvSpPr/>
      </dsp:nvSpPr>
      <dsp:spPr>
        <a:xfrm>
          <a:off x="0" y="598"/>
          <a:ext cx="4555009" cy="12254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GB" sz="3600" b="1" kern="1200" dirty="0">
              <a:solidFill>
                <a:schemeClr val="tx1"/>
              </a:solidFill>
              <a:latin typeface="+mj-lt"/>
              <a:ea typeface="+mn-ea"/>
              <a:cs typeface="+mn-cs"/>
            </a:rPr>
            <a:t>School processes </a:t>
          </a:r>
          <a:r>
            <a:rPr lang="en-GB" sz="3600" b="0" i="0" kern="1200" dirty="0">
              <a:solidFill>
                <a:schemeClr val="tx1"/>
              </a:solidFill>
              <a:latin typeface="+mj-lt"/>
              <a:ea typeface="+mn-ea"/>
              <a:cs typeface="+mn-cs"/>
            </a:rPr>
            <a:t>(Input)</a:t>
          </a:r>
          <a:endParaRPr lang="en-US" sz="3600" b="0" i="0" kern="1200" dirty="0">
            <a:solidFill>
              <a:schemeClr val="tx1"/>
            </a:solidFill>
            <a:latin typeface="+mj-lt"/>
            <a:ea typeface="+mn-ea"/>
            <a:cs typeface="+mn-cs"/>
          </a:endParaRPr>
        </a:p>
      </dsp:txBody>
      <dsp:txXfrm>
        <a:off x="59823" y="60421"/>
        <a:ext cx="4435363" cy="11058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8EF5-1C44-40B4-8AD6-36649F5B1E56}">
      <dsp:nvSpPr>
        <dsp:cNvPr id="0" name=""/>
        <dsp:cNvSpPr/>
      </dsp:nvSpPr>
      <dsp:spPr>
        <a:xfrm>
          <a:off x="4562791" y="0"/>
          <a:ext cx="6844187" cy="143616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None/>
          </a:pPr>
          <a:r>
            <a:rPr lang="en-US" sz="2400" b="0" kern="1200" dirty="0">
              <a:latin typeface="+mj-lt"/>
              <a:ea typeface="+mn-ea"/>
              <a:cs typeface="+mn-cs"/>
            </a:rPr>
            <a:t>   Attainment and achievements. Can be ‘big’ data or ‘small data’.</a:t>
          </a:r>
        </a:p>
      </dsp:txBody>
      <dsp:txXfrm>
        <a:off x="4562791" y="179521"/>
        <a:ext cx="6305625" cy="1077124"/>
      </dsp:txXfrm>
    </dsp:sp>
    <dsp:sp modelId="{563ED254-FCB7-4127-97C6-37B3FC161568}">
      <dsp:nvSpPr>
        <dsp:cNvPr id="0" name=""/>
        <dsp:cNvSpPr/>
      </dsp:nvSpPr>
      <dsp:spPr>
        <a:xfrm>
          <a:off x="0" y="0"/>
          <a:ext cx="4562791" cy="14361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GB" sz="3600" b="1" u="none" kern="1200" dirty="0">
              <a:solidFill>
                <a:schemeClr val="tx1"/>
              </a:solidFill>
              <a:latin typeface="+mj-lt"/>
              <a:ea typeface="+mn-ea"/>
              <a:cs typeface="+mn-cs"/>
            </a:rPr>
            <a:t>Pupil learning </a:t>
          </a:r>
          <a:r>
            <a:rPr lang="en-GB" sz="3600" b="0" i="0" u="none" kern="1200" dirty="0">
              <a:solidFill>
                <a:schemeClr val="tx1"/>
              </a:solidFill>
              <a:latin typeface="+mj-lt"/>
              <a:ea typeface="+mn-ea"/>
              <a:cs typeface="+mn-cs"/>
            </a:rPr>
            <a:t>(Output)</a:t>
          </a:r>
          <a:endParaRPr lang="en-US" sz="3600" u="none" kern="1200" dirty="0">
            <a:solidFill>
              <a:schemeClr val="tx1"/>
            </a:solidFill>
            <a:latin typeface="+mj-lt"/>
            <a:ea typeface="+mn-ea"/>
            <a:cs typeface="+mn-cs"/>
          </a:endParaRPr>
        </a:p>
      </dsp:txBody>
      <dsp:txXfrm>
        <a:off x="70108" y="70108"/>
        <a:ext cx="4422575" cy="1295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8EF5-1C44-40B4-8AD6-36649F5B1E56}">
      <dsp:nvSpPr>
        <dsp:cNvPr id="0" name=""/>
        <dsp:cNvSpPr/>
      </dsp:nvSpPr>
      <dsp:spPr>
        <a:xfrm>
          <a:off x="4679523" y="0"/>
          <a:ext cx="7019286" cy="143616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rtl="0">
            <a:lnSpc>
              <a:spcPct val="90000"/>
            </a:lnSpc>
            <a:spcBef>
              <a:spcPct val="0"/>
            </a:spcBef>
            <a:spcAft>
              <a:spcPct val="15000"/>
            </a:spcAft>
            <a:buNone/>
          </a:pPr>
          <a:r>
            <a:rPr lang="en-GB" sz="2400" b="0" kern="1200" dirty="0">
              <a:latin typeface="+mj-lt"/>
              <a:ea typeface="+mn-ea"/>
              <a:cs typeface="+mn-cs"/>
            </a:rPr>
            <a:t>   Helps us understand what all stakeholders think. Surveys, questionnaires, feedback, etc.</a:t>
          </a:r>
          <a:endParaRPr lang="en-US" sz="2400" b="0" kern="1200" dirty="0">
            <a:latin typeface="+mj-lt"/>
            <a:ea typeface="+mn-ea"/>
            <a:cs typeface="+mn-cs"/>
          </a:endParaRPr>
        </a:p>
      </dsp:txBody>
      <dsp:txXfrm>
        <a:off x="4679523" y="179521"/>
        <a:ext cx="6480724" cy="1077124"/>
      </dsp:txXfrm>
    </dsp:sp>
    <dsp:sp modelId="{563ED254-FCB7-4127-97C6-37B3FC161568}">
      <dsp:nvSpPr>
        <dsp:cNvPr id="0" name=""/>
        <dsp:cNvSpPr/>
      </dsp:nvSpPr>
      <dsp:spPr>
        <a:xfrm>
          <a:off x="0" y="0"/>
          <a:ext cx="4679524" cy="14361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GB" sz="3600" b="0" i="0" kern="1200" dirty="0">
              <a:solidFill>
                <a:schemeClr val="tx1"/>
              </a:solidFill>
              <a:latin typeface="+mj-lt"/>
              <a:ea typeface="+mn-ea"/>
              <a:cs typeface="+mn-cs"/>
            </a:rPr>
            <a:t>Views (perceptions)</a:t>
          </a:r>
          <a:endParaRPr lang="en-US" sz="3600" kern="1200" dirty="0">
            <a:solidFill>
              <a:schemeClr val="tx1"/>
            </a:solidFill>
            <a:latin typeface="+mj-lt"/>
            <a:ea typeface="+mn-ea"/>
            <a:cs typeface="+mn-cs"/>
          </a:endParaRPr>
        </a:p>
      </dsp:txBody>
      <dsp:txXfrm>
        <a:off x="70108" y="70108"/>
        <a:ext cx="4539308" cy="12959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and middle leaders and a set of 6 workshops for practitioners. The workshops were co-designed with educators from across Scotland and are based on an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p>
          <a:p>
            <a:pPr>
              <a:lnSpc>
                <a:spcPct val="150000"/>
              </a:lnSpc>
            </a:pP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Establishing the purpose and use of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Defining and classifying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Creating effective processes and systems</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Interpreting and analysing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Developing a data informed culture</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(hyperlinks for each workshop can be found on the next slide)</a:t>
            </a:r>
          </a:p>
          <a:p>
            <a:pPr>
              <a:lnSpc>
                <a:spcPct val="150000"/>
              </a:lnSpc>
            </a:pPr>
            <a:endParaRPr lang="en-GB" sz="1800">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a:t>
            </a:r>
          </a:p>
          <a:p>
            <a:pPr marL="285750" indent="-285750">
              <a:lnSpc>
                <a:spcPct val="150000"/>
              </a:lnSpc>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rPr>
              <a:t>The workshops can be delivered individually or grouped together and delivered in a longer session.  Individual workshops have been designed for facilitators to deliver in 1 to 2 hours. </a:t>
            </a:r>
          </a:p>
          <a:p>
            <a:pPr marL="285750" indent="-285750">
              <a:lnSpc>
                <a:spcPct val="150000"/>
              </a:lnSpc>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rPr>
              <a:t>Suggested timings for each workshop can be found on the content coverage slide. </a:t>
            </a:r>
            <a:endParaRPr lang="en-GB" sz="1800">
              <a:solidFill>
                <a:schemeClr val="tx1"/>
              </a:solidFill>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endParaRPr lang="en-GB" sz="1800">
              <a:solidFill>
                <a:schemeClr val="tx1"/>
              </a:solidFill>
              <a:effectLst/>
              <a:latin typeface="Calibri" panose="020F0502020204030204" pitchFamily="34" charset="0"/>
              <a:ea typeface="Calibri" panose="020F0502020204030204" pitchFamily="34" charset="0"/>
            </a:endParaRPr>
          </a:p>
          <a:p>
            <a:pPr marL="285750" indent="-285750">
              <a:lnSpc>
                <a:spcPct val="150000"/>
              </a:lnSpc>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rPr>
              <a:t>It is anticipated the presenter will have read the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two of the rapid evidence review on establishing the purpose and use of data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It is important to develop a shared language around data and have clarity around key terminology.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Time should be taken to ensure all educators, partners, learners and key stakeholders understand the key terminology as appropriate and necessary to each role.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Data can be classified as demographic, input, output and perception.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GB" dirty="0"/>
          </a:p>
          <a:p>
            <a:r>
              <a:rPr lang="en-GB" dirty="0">
                <a:hlinkClick r:id="rId3"/>
              </a:rPr>
              <a:t>The Effective use of data for improvement in education</a:t>
            </a:r>
            <a:endParaRPr lang="en-GB" dirty="0"/>
          </a:p>
          <a:p>
            <a:endParaRPr lang="en-GB" dirty="0"/>
          </a:p>
          <a:p>
            <a:r>
              <a:rPr lang="en-GB" b="1" dirty="0"/>
              <a:t>Talking Points</a:t>
            </a:r>
          </a:p>
          <a:p>
            <a:endParaRPr lang="en-GB" b="0" dirty="0"/>
          </a:p>
          <a:p>
            <a:pPr marL="171450" indent="-171450">
              <a:buFont typeface="Arial" panose="020B0604020202020204" pitchFamily="34" charset="0"/>
              <a:buChar char="•"/>
            </a:pPr>
            <a:r>
              <a:rPr lang="en-GB" b="0" dirty="0"/>
              <a:t>This may be a good point to ask participants to read section two on establishing the purpose and use of data. </a:t>
            </a:r>
          </a:p>
          <a:p>
            <a:endParaRPr lang="en-GB" b="1" dirty="0"/>
          </a:p>
          <a:p>
            <a:r>
              <a:rPr lang="en-GB" b="1" dirty="0"/>
              <a:t>Reflective Questions</a:t>
            </a:r>
          </a:p>
          <a:p>
            <a:endParaRPr lang="en-GB" b="0" dirty="0"/>
          </a:p>
          <a:p>
            <a:pPr marL="171450" indent="-171450">
              <a:buFont typeface="Arial" panose="020B0604020202020204" pitchFamily="34" charset="0"/>
              <a:buChar char="•"/>
            </a:pPr>
            <a:r>
              <a:rPr lang="en-GB" b="0" dirty="0"/>
              <a:t>What does ‘data’ mean to you? Is that meaning consistent across your setting?</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b="1" dirty="0">
              <a:ea typeface="Calibri"/>
              <a:cs typeface="Calibri"/>
            </a:endParaRPr>
          </a:p>
          <a:p>
            <a:r>
              <a:rPr lang="en-US" b="0" i="1" dirty="0">
                <a:ea typeface="Calibri"/>
                <a:cs typeface="Calibri"/>
              </a:rPr>
              <a:t>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Arial"/>
              </a:rPr>
              <a:t>The terminology around data, evidence and research can be confusing as these terms are often used in slightly different, but overlapping ways by different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Arial"/>
              </a:rPr>
              <a:t>Module 1 focused on defining data, module 2 will explore the different categories of data in more detail.</a:t>
            </a:r>
          </a:p>
          <a:p>
            <a:endParaRPr lang="en-GB" dirty="0"/>
          </a:p>
          <a:p>
            <a:r>
              <a:rPr lang="en-GB" i="1" dirty="0"/>
              <a:t>Evidence</a:t>
            </a:r>
            <a:r>
              <a:rPr lang="en-GB" dirty="0"/>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Evidence can be described as information used to demonstrate impact and support decision making. Evidence can be data, in many forms, and also a ‘knowledge base about what works’.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knowledge base can be drawn from a number of sources including research, shared practice and case studies. </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i="1" dirty="0"/>
              <a:t>Research</a:t>
            </a:r>
          </a:p>
          <a:p>
            <a:pPr marL="171450" indent="-171450">
              <a:buFont typeface="Arial" panose="020B0604020202020204" pitchFamily="34" charset="0"/>
              <a:buChar char="•"/>
            </a:pPr>
            <a:r>
              <a:rPr lang="en-GB" b="0" dirty="0"/>
              <a:t>Different levels of research but can be carried out both formally and informally. Might be a professional research study or could be a more formal practitioner inquiry approach.</a:t>
            </a:r>
          </a:p>
          <a:p>
            <a:pPr marL="171450" indent="-171450">
              <a:buFont typeface="Arial" panose="020B0604020202020204" pitchFamily="34" charset="0"/>
              <a:buChar char="•"/>
            </a:pPr>
            <a:r>
              <a:rPr lang="en-GB" b="0" dirty="0"/>
              <a:t>Important to note that not all evidence is drawn from research – see next slide for further information.</a:t>
            </a: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13DD04D9-FF02-40C5-8D85-1A6056E8D2A2}" type="slidenum">
              <a:rPr lang="en-GB" smtClean="0"/>
              <a:t>11</a:t>
            </a:fld>
            <a:endParaRPr lang="en-GB"/>
          </a:p>
        </p:txBody>
      </p:sp>
    </p:spTree>
    <p:extLst>
      <p:ext uri="{BB962C8B-B14F-4D97-AF65-F5344CB8AC3E}">
        <p14:creationId xmlns:p14="http://schemas.microsoft.com/office/powerpoint/2010/main" val="164281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4711B-F178-F950-85CF-94B50AD91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81862-3169-F0DC-2B3E-418CA1A92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0564E-A768-197A-0151-A7FB28E86F2E}"/>
              </a:ext>
            </a:extLst>
          </p:cNvPr>
          <p:cNvSpPr>
            <a:spLocks noGrp="1"/>
          </p:cNvSpPr>
          <p:nvPr>
            <p:ph type="body" idx="1"/>
          </p:nvPr>
        </p:nvSpPr>
        <p:spPr/>
        <p:txBody>
          <a:bodyPr/>
          <a:lstStyle/>
          <a:p>
            <a:r>
              <a:rPr lang="en-US" b="1">
                <a:ea typeface="Calibri"/>
                <a:cs typeface="Calibri"/>
              </a:rPr>
              <a:t>Key messages</a:t>
            </a:r>
          </a:p>
          <a:p>
            <a:endParaRPr lang="en-US" b="1">
              <a:ea typeface="Calibri"/>
              <a:cs typeface="Calibri"/>
            </a:endParaRPr>
          </a:p>
          <a:p>
            <a:pPr marL="171450" indent="-171450">
              <a:buFont typeface="Arial" panose="020B0604020202020204" pitchFamily="34" charset="0"/>
              <a:buChar char="•"/>
            </a:pPr>
            <a:r>
              <a:rPr lang="en-GB" b="0"/>
              <a:t>This slide draws on previous knowledge of participants and should require only a brief recap.</a:t>
            </a:r>
          </a:p>
        </p:txBody>
      </p:sp>
      <p:sp>
        <p:nvSpPr>
          <p:cNvPr id="4" name="Slide Number Placeholder 3">
            <a:extLst>
              <a:ext uri="{FF2B5EF4-FFF2-40B4-BE49-F238E27FC236}">
                <a16:creationId xmlns:a16="http://schemas.microsoft.com/office/drawing/2014/main" id="{7823AE29-2D4A-C0E4-2BE5-993E9EA58247}"/>
              </a:ext>
            </a:extLst>
          </p:cNvPr>
          <p:cNvSpPr>
            <a:spLocks noGrp="1"/>
          </p:cNvSpPr>
          <p:nvPr>
            <p:ph type="sldNum" sz="quarter" idx="5"/>
          </p:nvPr>
        </p:nvSpPr>
        <p:spPr/>
        <p:txBody>
          <a:bodyPr/>
          <a:lstStyle/>
          <a:p>
            <a:fld id="{13DD04D9-FF02-40C5-8D85-1A6056E8D2A2}" type="slidenum">
              <a:rPr lang="en-GB" smtClean="0"/>
              <a:t>12</a:t>
            </a:fld>
            <a:endParaRPr lang="en-GB"/>
          </a:p>
        </p:txBody>
      </p:sp>
    </p:spTree>
    <p:extLst>
      <p:ext uri="{BB962C8B-B14F-4D97-AF65-F5344CB8AC3E}">
        <p14:creationId xmlns:p14="http://schemas.microsoft.com/office/powerpoint/2010/main" val="25364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Research evidence can be drawn from different sources. This table taken from EEF research provides examples. </a:t>
            </a:r>
          </a:p>
          <a:p>
            <a:endParaRPr lang="en-GB"/>
          </a:p>
          <a:p>
            <a:r>
              <a:rPr lang="en-GB" b="1"/>
              <a:t>Talking points</a:t>
            </a:r>
          </a:p>
          <a:p>
            <a:endParaRPr lang="en-GB"/>
          </a:p>
          <a:p>
            <a:r>
              <a:rPr lang="en-GB"/>
              <a:t>Facilitators may wish to provide time to discuss:</a:t>
            </a:r>
          </a:p>
          <a:p>
            <a:pPr marL="171450" indent="-171450">
              <a:buFont typeface="Arial" panose="020B0604020202020204" pitchFamily="34" charset="0"/>
              <a:buChar char="•"/>
            </a:pPr>
            <a:r>
              <a:rPr lang="en-GB"/>
              <a:t>What examples from each section are most familiar to us as practitioners? </a:t>
            </a:r>
          </a:p>
          <a:p>
            <a:pPr marL="171450" indent="-171450">
              <a:buFont typeface="Arial" panose="020B0604020202020204" pitchFamily="34" charset="0"/>
              <a:buChar char="•"/>
            </a:pPr>
            <a:r>
              <a:rPr lang="en-GB"/>
              <a:t>What examples have we used most to enhance our practice?</a:t>
            </a:r>
          </a:p>
          <a:p>
            <a:pPr marL="171450" indent="-171450">
              <a:buFont typeface="Arial" panose="020B0604020202020204" pitchFamily="34" charset="0"/>
              <a:buChar char="•"/>
            </a:pPr>
            <a:r>
              <a:rPr lang="en-GB"/>
              <a:t>What was the impact of this?</a:t>
            </a:r>
          </a:p>
          <a:p>
            <a:pPr marL="171450" indent="-171450">
              <a:buFont typeface="Arial" panose="020B0604020202020204" pitchFamily="34" charset="0"/>
              <a:buChar char="•"/>
            </a:pPr>
            <a:r>
              <a:rPr lang="en-GB"/>
              <a:t>What evidence would we like to make more use of?</a:t>
            </a:r>
          </a:p>
          <a:p>
            <a:pPr marL="171450" indent="-171450">
              <a:buFont typeface="Arial" panose="020B0604020202020204" pitchFamily="34" charset="0"/>
              <a:buChar char="•"/>
            </a:pPr>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13</a:t>
            </a:fld>
            <a:endParaRPr lang="en-GB"/>
          </a:p>
        </p:txBody>
      </p:sp>
    </p:spTree>
    <p:extLst>
      <p:ext uri="{BB962C8B-B14F-4D97-AF65-F5344CB8AC3E}">
        <p14:creationId xmlns:p14="http://schemas.microsoft.com/office/powerpoint/2010/main" val="228537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9429-75BF-9DC8-D071-A5D873743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5F4C7-36E5-9BE5-4FD2-33AC1C6BE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9A579-FCCC-09B8-F1E7-C7F322F70F3F}"/>
              </a:ext>
            </a:extLst>
          </p:cNvPr>
          <p:cNvSpPr>
            <a:spLocks noGrp="1"/>
          </p:cNvSpPr>
          <p:nvPr>
            <p:ph type="body" idx="1"/>
          </p:nvPr>
        </p:nvSpPr>
        <p:spPr/>
        <p:txBody>
          <a:bodyPr/>
          <a:lstStyle/>
          <a:p>
            <a:r>
              <a:rPr lang="en-US" b="1">
                <a:ea typeface="Calibri"/>
                <a:cs typeface="Calibri"/>
              </a:rPr>
              <a:t>Key messages</a:t>
            </a:r>
          </a:p>
          <a:p>
            <a:endParaRPr lang="en-US" b="1">
              <a:ea typeface="Calibri"/>
              <a:cs typeface="Calibri"/>
            </a:endParaRPr>
          </a:p>
          <a:p>
            <a:pPr marL="0" indent="0">
              <a:buFont typeface="Arial" panose="020B0604020202020204" pitchFamily="34" charset="0"/>
              <a:buNone/>
            </a:pPr>
            <a:endParaRPr lang="en-GB" b="0"/>
          </a:p>
        </p:txBody>
      </p:sp>
      <p:sp>
        <p:nvSpPr>
          <p:cNvPr id="4" name="Slide Number Placeholder 3">
            <a:extLst>
              <a:ext uri="{FF2B5EF4-FFF2-40B4-BE49-F238E27FC236}">
                <a16:creationId xmlns:a16="http://schemas.microsoft.com/office/drawing/2014/main" id="{1FEA2BDF-4464-1428-46A7-57D3CD5287DC}"/>
              </a:ext>
            </a:extLst>
          </p:cNvPr>
          <p:cNvSpPr>
            <a:spLocks noGrp="1"/>
          </p:cNvSpPr>
          <p:nvPr>
            <p:ph type="sldNum" sz="quarter" idx="5"/>
          </p:nvPr>
        </p:nvSpPr>
        <p:spPr/>
        <p:txBody>
          <a:bodyPr/>
          <a:lstStyle/>
          <a:p>
            <a:fld id="{13DD04D9-FF02-40C5-8D85-1A6056E8D2A2}" type="slidenum">
              <a:rPr lang="en-GB" smtClean="0"/>
              <a:t>14</a:t>
            </a:fld>
            <a:endParaRPr lang="en-GB"/>
          </a:p>
        </p:txBody>
      </p:sp>
    </p:spTree>
    <p:extLst>
      <p:ext uri="{BB962C8B-B14F-4D97-AF65-F5344CB8AC3E}">
        <p14:creationId xmlns:p14="http://schemas.microsoft.com/office/powerpoint/2010/main" val="367799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5C703-2ED7-EA7E-9EC4-AB2E320A8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70A65-8EA3-D9AE-DFD6-482E31100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CCEB5-9532-EA39-3DE7-702A8B11025A}"/>
              </a:ext>
            </a:extLst>
          </p:cNvPr>
          <p:cNvSpPr>
            <a:spLocks noGrp="1"/>
          </p:cNvSpPr>
          <p:nvPr>
            <p:ph type="body" idx="1"/>
          </p:nvPr>
        </p:nvSpPr>
        <p:spPr/>
        <p:txBody>
          <a:bodyPr/>
          <a:lstStyle/>
          <a:p>
            <a:r>
              <a:rPr lang="en-US" b="1" dirty="0">
                <a:ea typeface="Calibri"/>
                <a:cs typeface="Calibri"/>
              </a:rPr>
              <a:t>Key messages</a:t>
            </a:r>
          </a:p>
          <a:p>
            <a:pPr marL="171450" indent="-171450">
              <a:buFont typeface="Arial" panose="020B0604020202020204" pitchFamily="34" charset="0"/>
              <a:buChar char="•"/>
            </a:pPr>
            <a:r>
              <a:rPr lang="en-US" dirty="0">
                <a:ea typeface="Calibri"/>
                <a:cs typeface="Calibri"/>
              </a:rPr>
              <a:t>This is a discussion task. </a:t>
            </a:r>
          </a:p>
          <a:p>
            <a:endParaRPr lang="en-GB" b="1" dirty="0"/>
          </a:p>
          <a:p>
            <a:r>
              <a:rPr lang="en-GB" b="1"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It could be helpful to refer</a:t>
            </a:r>
            <a:r>
              <a:rPr lang="en-US" baseline="0" dirty="0">
                <a:cs typeface="Calibri"/>
              </a:rPr>
              <a:t> back to the different types of data and evidence more widely. For example, attainment will be recorded in a formal, quantitative way, but it is less likely that progress or achievement are. Are these being measured using qualitative data or small data? What role does professional judgement play – for example, in more </a:t>
            </a:r>
            <a:r>
              <a:rPr lang="en-US" baseline="0" dirty="0" err="1">
                <a:cs typeface="Calibri"/>
              </a:rPr>
              <a:t>individualised</a:t>
            </a:r>
            <a:r>
              <a:rPr lang="en-US" baseline="0" dirty="0">
                <a:cs typeface="Calibri"/>
              </a:rPr>
              <a:t> cases, like assessing the progress of a learner with significant ASN?</a:t>
            </a:r>
            <a:endParaRPr lang="en-US" dirty="0">
              <a:cs typeface="Calibri"/>
            </a:endParaRPr>
          </a:p>
          <a:p>
            <a:endParaRPr lang="en-GB" dirty="0"/>
          </a:p>
          <a:p>
            <a:endParaRPr lang="en-GB" dirty="0"/>
          </a:p>
        </p:txBody>
      </p:sp>
      <p:sp>
        <p:nvSpPr>
          <p:cNvPr id="4" name="Slide Number Placeholder 3">
            <a:extLst>
              <a:ext uri="{FF2B5EF4-FFF2-40B4-BE49-F238E27FC236}">
                <a16:creationId xmlns:a16="http://schemas.microsoft.com/office/drawing/2014/main" id="{28E05B55-7F10-963B-EA47-3CCF5A9DA4CA}"/>
              </a:ext>
            </a:extLst>
          </p:cNvPr>
          <p:cNvSpPr>
            <a:spLocks noGrp="1"/>
          </p:cNvSpPr>
          <p:nvPr>
            <p:ph type="sldNum" sz="quarter" idx="5"/>
          </p:nvPr>
        </p:nvSpPr>
        <p:spPr/>
        <p:txBody>
          <a:bodyPr/>
          <a:lstStyle/>
          <a:p>
            <a:fld id="{DCAB4EEF-E6A6-443A-9002-C818CA3D1287}" type="slidenum">
              <a:rPr lang="en-GB" smtClean="0"/>
              <a:t>15</a:t>
            </a:fld>
            <a:endParaRPr lang="en-GB"/>
          </a:p>
        </p:txBody>
      </p:sp>
    </p:spTree>
    <p:extLst>
      <p:ext uri="{BB962C8B-B14F-4D97-AF65-F5344CB8AC3E}">
        <p14:creationId xmlns:p14="http://schemas.microsoft.com/office/powerpoint/2010/main" val="268412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Key messages</a:t>
            </a:r>
            <a:endParaRPr lang="en-US">
              <a:cs typeface="Calibri"/>
            </a:endParaRPr>
          </a:p>
          <a:p>
            <a:pPr marL="171450" indent="-171450">
              <a:buFont typeface="Arial" panose="020B0604020202020204" pitchFamily="34" charset="0"/>
              <a:buChar char="•"/>
              <a:defRPr/>
            </a:pPr>
            <a:r>
              <a:rPr lang="en-US">
                <a:cs typeface="Calibri"/>
              </a:rPr>
              <a:t>Victoria Bernhardt proposes four data sets or categories of data as shown on the screen</a:t>
            </a:r>
          </a:p>
          <a:p>
            <a:pPr marL="171450" indent="-171450">
              <a:buFont typeface="Arial" panose="020B0604020202020204" pitchFamily="34" charset="0"/>
              <a:buChar char="•"/>
              <a:defRPr/>
            </a:pPr>
            <a:r>
              <a:rPr lang="en-US">
                <a:cs typeface="Calibri"/>
              </a:rPr>
              <a:t>Demographic data is data that provides descriptive information about the school community. </a:t>
            </a:r>
          </a:p>
          <a:p>
            <a:pPr marL="171450" indent="-171450">
              <a:buFont typeface="Arial" panose="020B0604020202020204" pitchFamily="34" charset="0"/>
              <a:buChar char="•"/>
              <a:defRPr/>
            </a:pPr>
            <a:r>
              <a:rPr lang="en-US">
                <a:cs typeface="Calibri"/>
              </a:rPr>
              <a:t>School process data or input data, defines what educators are doing or what provision is being provided to and for learners.  </a:t>
            </a:r>
          </a:p>
          <a:p>
            <a:pPr marL="171450" indent="-171450">
              <a:buFont typeface="Arial" panose="020B0604020202020204" pitchFamily="34" charset="0"/>
              <a:buChar char="•"/>
              <a:defRPr/>
            </a:pPr>
            <a:r>
              <a:rPr lang="en-US">
                <a:cs typeface="Calibri"/>
              </a:rPr>
              <a:t>Pupil learning or output data refers to the attainment and achievement of learners. This may be big data or small data.</a:t>
            </a:r>
          </a:p>
          <a:p>
            <a:pPr marL="171450" indent="-171450">
              <a:buFont typeface="Arial" panose="020B0604020202020204" pitchFamily="34" charset="0"/>
              <a:buChar char="•"/>
              <a:defRPr/>
            </a:pPr>
            <a:r>
              <a:rPr lang="en-US">
                <a:cs typeface="Calibri"/>
              </a:rPr>
              <a:t>Perception data refers to the views of key stakeholders such as learners, families, educators and partners. </a:t>
            </a:r>
          </a:p>
          <a:p>
            <a:pPr marL="171450" indent="-171450">
              <a:buFont typeface="Arial" panose="020B0604020202020204" pitchFamily="34" charset="0"/>
              <a:buChar char="•"/>
              <a:defRPr/>
            </a:pPr>
            <a:r>
              <a:rPr lang="en-US">
                <a:cs typeface="Calibri"/>
              </a:rPr>
              <a:t>Bernhart places attendance within the demographic category however it may be an example of something that can cross categories as in education we also think of attendance as an output. </a:t>
            </a: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16</a:t>
            </a:fld>
            <a:endParaRPr lang="en-GB"/>
          </a:p>
        </p:txBody>
      </p:sp>
    </p:spTree>
    <p:extLst>
      <p:ext uri="{BB962C8B-B14F-4D97-AF65-F5344CB8AC3E}">
        <p14:creationId xmlns:p14="http://schemas.microsoft.com/office/powerpoint/2010/main" val="117235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messages</a:t>
            </a:r>
            <a:endParaRPr lang="en-US">
              <a:cs typeface="Calibri"/>
            </a:endParaRPr>
          </a:p>
          <a:p>
            <a:pPr marL="171450" indent="-171450">
              <a:lnSpc>
                <a:spcPct val="90000"/>
              </a:lnSpc>
              <a:spcAft>
                <a:spcPts val="600"/>
              </a:spcAft>
              <a:buFont typeface="Arial" panose="020B0604020202020204" pitchFamily="34" charset="0"/>
              <a:buChar char="•"/>
            </a:pPr>
            <a:r>
              <a:rPr lang="en-GB" sz="1200">
                <a:solidFill>
                  <a:srgbClr val="0D0D0D"/>
                </a:solidFill>
                <a:ea typeface="+mn-lt"/>
                <a:cs typeface="+mn-lt"/>
              </a:rPr>
              <a:t>Educational demographic data refers to information specifically related to the characteristics of students within an educational setting.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GB" sz="1200">
                <a:solidFill>
                  <a:srgbClr val="0D0D0D"/>
                </a:solidFill>
                <a:ea typeface="+mn-lt"/>
                <a:cs typeface="+mn-lt"/>
              </a:rPr>
              <a:t>Such data helps educators understand the diversity of their student population and tailor educational approaches to meet their unique needs.</a:t>
            </a:r>
            <a:endParaRPr lang="en-US" sz="1200"/>
          </a:p>
          <a:p>
            <a:pPr marL="171450" indent="-171450">
              <a:lnSpc>
                <a:spcPct val="90000"/>
              </a:lnSpc>
              <a:spcAft>
                <a:spcPts val="600"/>
              </a:spcAft>
              <a:buFont typeface="Arial" panose="020B0604020202020204" pitchFamily="34" charset="0"/>
              <a:buChar char="•"/>
            </a:pPr>
            <a:endParaRPr lang="en-GB" sz="1200">
              <a:solidFill>
                <a:srgbClr val="0D0D0D"/>
              </a:solidFill>
              <a:ea typeface="+mn-lt"/>
              <a:cs typeface="+mn-lt"/>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11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messages</a:t>
            </a:r>
            <a:endParaRPr lang="en-US">
              <a:cs typeface="Calibri"/>
            </a:endParaRPr>
          </a:p>
          <a:p>
            <a:pPr marL="171450" indent="-171450">
              <a:buFont typeface="Arial" panose="020B0604020202020204" pitchFamily="34" charset="0"/>
              <a:buChar char="•"/>
              <a:defRPr/>
            </a:pPr>
            <a:r>
              <a:rPr lang="en-GB" sz="1200">
                <a:ea typeface="+mn-lt"/>
                <a:cs typeface="+mn-lt"/>
              </a:rPr>
              <a:t>School process data refers to information about the procedures and operations within a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a typeface="+mn-lt"/>
                <a:cs typeface="+mn-lt"/>
              </a:rPr>
              <a:t>Analysing school process data helps us identify areas for improvement and make informed decisions to enhance the efficiency and effectiveness of our approaches</a:t>
            </a:r>
            <a:endParaRPr lang="en-US" sz="1200">
              <a:cs typeface="Arial"/>
            </a:endParaRPr>
          </a:p>
          <a:p>
            <a:pPr marL="171450" indent="-171450">
              <a:buFont typeface="Arial" panose="020B0604020202020204" pitchFamily="34" charset="0"/>
              <a:buChar cha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Talking Points</a:t>
            </a:r>
          </a:p>
          <a:p>
            <a:pPr marL="171450" indent="-171450">
              <a:buFont typeface="Arial" panose="020B0604020202020204" pitchFamily="34" charset="0"/>
              <a:buChar char="•"/>
              <a:defRPr/>
            </a:pPr>
            <a:r>
              <a:rPr lang="en-GB">
                <a:cs typeface="Calibri"/>
              </a:rPr>
              <a:t>How often do we reflect on these processes and make changes based on our reflections? Are there some processes that we reflect on more often?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23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messages</a:t>
            </a:r>
            <a:endParaRPr lang="en-US">
              <a:cs typeface="Calibri"/>
            </a:endParaRPr>
          </a:p>
          <a:p>
            <a:pPr marL="171450" indent="-171450">
              <a:buFont typeface="Arial" panose="020B0604020202020204" pitchFamily="34" charset="0"/>
              <a:buChar char="•"/>
              <a:defRPr/>
            </a:pPr>
            <a:r>
              <a:rPr lang="en-GB" sz="1200">
                <a:ea typeface="+mn-lt"/>
                <a:cs typeface="+mn-lt"/>
              </a:rPr>
              <a:t>Output data refers to information or evidence that demonstrates the results or outcomes of educational activities or interventions.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a typeface="+mn-lt"/>
                <a:cs typeface="+mn-lt"/>
              </a:rPr>
              <a:t>Output data provides insight into the effectiveness of teaching methods, curriculum design, and educational programs, helping educators assess student progress and make informed decisions to improve learning outcomes.</a:t>
            </a:r>
            <a:endParaRPr lang="en-US" sz="1200">
              <a:cs typeface="Arial"/>
            </a:endParaRPr>
          </a:p>
          <a:p>
            <a:pPr marL="171450" indent="-171450">
              <a:buFont typeface="Arial" panose="020B0604020202020204" pitchFamily="34" charset="0"/>
              <a:buChar char="•"/>
              <a:defRPr/>
            </a:pPr>
            <a:endParaRPr lang="en-GB">
              <a:cs typeface="Calibri"/>
            </a:endParaRPr>
          </a:p>
          <a:p>
            <a:pPr marL="0" indent="0">
              <a:buFont typeface="Arial" panose="020B0604020202020204" pitchFamily="34" charset="0"/>
              <a:buNone/>
              <a:defRPr/>
            </a:pPr>
            <a:endParaRPr lang="en-GB">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51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a:hlinkClick r:id="rId3"/>
              </a:rPr>
              <a:t>edscot-model-of-professional-learning-outline.pdf (</a:t>
            </a:r>
            <a:r>
              <a:rPr lang="en-GB" err="1">
                <a:hlinkClick r:id="rId3"/>
              </a:rPr>
              <a:t>education.gov.scot</a:t>
            </a:r>
            <a:r>
              <a:rPr lang="en-GB">
                <a:hlinkClick r:id="rId3"/>
              </a:rPr>
              <a:t>)</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messages</a:t>
            </a:r>
            <a:endParaRPr lang="en-US">
              <a:cs typeface="Calibri"/>
            </a:endParaRPr>
          </a:p>
          <a:p>
            <a:pPr marL="171450" indent="-171450">
              <a:buFont typeface="Arial" panose="020B0604020202020204" pitchFamily="34" charset="0"/>
              <a:buChar char="•"/>
              <a:defRPr/>
            </a:pPr>
            <a:r>
              <a:rPr lang="en-GB">
                <a:solidFill>
                  <a:srgbClr val="0D0D0D"/>
                </a:solidFill>
                <a:ea typeface="+mn-lt"/>
                <a:cs typeface="+mn-lt"/>
              </a:rPr>
              <a:t>Perception refers to the way individuals interpret or understand information based on their own experiences, beliefs, and perspectives.</a:t>
            </a:r>
            <a:r>
              <a:rPr lang="en-US">
                <a:solidFill>
                  <a:srgbClr val="000000"/>
                </a:solidFill>
                <a:ea typeface="+mn-lt"/>
                <a:cs typeface="+mn-lt"/>
              </a:rPr>
              <a:t> </a:t>
            </a:r>
          </a:p>
          <a:p>
            <a:pPr marL="171450" indent="-171450">
              <a:buFont typeface="Arial" panose="020B0604020202020204" pitchFamily="34" charset="0"/>
              <a:buChar char="•"/>
              <a:defRPr/>
            </a:pPr>
            <a:r>
              <a:rPr lang="en-GB">
                <a:solidFill>
                  <a:srgbClr val="0D0D0D"/>
                </a:solidFill>
                <a:ea typeface="+mn-lt"/>
                <a:cs typeface="+mn-lt"/>
              </a:rPr>
              <a:t>Analysing perception data helps educators understand stakeholders' perspectives and make informed decisions to improve communication, engagement, and satisfaction within the educational community.</a:t>
            </a:r>
            <a:endParaRPr lang="en-US">
              <a:solidFill>
                <a:srgbClr val="000000"/>
              </a:solidFill>
              <a:ea typeface="+mn-lt"/>
              <a:cs typeface="+mn-lt"/>
            </a:endParaRPr>
          </a:p>
          <a:p>
            <a:pPr marL="171450" indent="-171450">
              <a:buFont typeface="Arial" panose="020B0604020202020204" pitchFamily="34" charset="0"/>
              <a:buChar char="•"/>
              <a:defRPr/>
            </a:pPr>
            <a:endParaRPr lang="en-US">
              <a:solidFill>
                <a:srgbClr val="000000"/>
              </a:solidFill>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t>Talking Points</a:t>
            </a:r>
          </a:p>
          <a:p>
            <a:pPr marL="0" indent="0">
              <a:buFont typeface="Arial" panose="020B0604020202020204" pitchFamily="34" charset="0"/>
              <a:buNone/>
              <a:defRPr/>
            </a:pPr>
            <a:r>
              <a:rPr lang="en-US">
                <a:solidFill>
                  <a:srgbClr val="000000"/>
                </a:solidFill>
                <a:ea typeface="+mn-lt"/>
                <a:cs typeface="+mn-lt"/>
              </a:rPr>
              <a:t>Facilitator may wish to provide time for a short discussion on how we currently collect these views in our classroom/settings and whether there are stakeholders we could engage with further?</a:t>
            </a:r>
            <a:endParaRPr lang="en-GB">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18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B8144-5B49-9C35-8C4C-ADA3A6992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D78BF-3B5B-225C-0943-6D543C8E6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D2686-4DCD-2C5F-1533-A35505B58A0E}"/>
              </a:ext>
            </a:extLst>
          </p:cNvPr>
          <p:cNvSpPr>
            <a:spLocks noGrp="1"/>
          </p:cNvSpPr>
          <p:nvPr>
            <p:ph type="body" idx="1"/>
          </p:nvPr>
        </p:nvSpPr>
        <p:spPr/>
        <p:txBody>
          <a:bodyPr/>
          <a:lstStyle/>
          <a:p>
            <a:pPr>
              <a:defRPr/>
            </a:pPr>
            <a:r>
              <a:rPr lang="en-US" b="1"/>
              <a:t>Key messages</a:t>
            </a:r>
            <a:endParaRPr lang="en-US">
              <a:cs typeface="Calibri"/>
            </a:endParaRPr>
          </a:p>
          <a:p>
            <a:pPr marL="171450" indent="-171450">
              <a:buFont typeface="Arial" panose="020B0604020202020204" pitchFamily="34" charset="0"/>
              <a:buChar char="•"/>
              <a:defRPr/>
            </a:pPr>
            <a:r>
              <a:rPr lang="en-US">
                <a:cs typeface="Calibri"/>
              </a:rPr>
              <a:t>Victoria Bernhardt proposes four data sets or categories of data as shown on the screen</a:t>
            </a:r>
          </a:p>
          <a:p>
            <a:pPr marL="171450" indent="-171450">
              <a:buFont typeface="Arial" panose="020B0604020202020204" pitchFamily="34" charset="0"/>
              <a:buChar char="•"/>
              <a:defRPr/>
            </a:pPr>
            <a:r>
              <a:rPr lang="en-US">
                <a:cs typeface="Calibri"/>
              </a:rPr>
              <a:t>Demographic data is data that provides descriptive information about the school community. </a:t>
            </a:r>
          </a:p>
          <a:p>
            <a:pPr marL="171450" indent="-171450">
              <a:buFont typeface="Arial" panose="020B0604020202020204" pitchFamily="34" charset="0"/>
              <a:buChar char="•"/>
              <a:defRPr/>
            </a:pPr>
            <a:r>
              <a:rPr lang="en-US">
                <a:cs typeface="Calibri"/>
              </a:rPr>
              <a:t>School process data or input data, defines what educators are doing or what provision is being provided to and for learners.  </a:t>
            </a:r>
          </a:p>
          <a:p>
            <a:pPr marL="171450" indent="-171450">
              <a:buFont typeface="Arial" panose="020B0604020202020204" pitchFamily="34" charset="0"/>
              <a:buChar char="•"/>
              <a:defRPr/>
            </a:pPr>
            <a:r>
              <a:rPr lang="en-US">
                <a:cs typeface="Calibri"/>
              </a:rPr>
              <a:t>Pupil learning or output data refers to the attainment and achievement of learners. This may be big data or small data.</a:t>
            </a:r>
          </a:p>
          <a:p>
            <a:pPr marL="171450" indent="-171450">
              <a:buFont typeface="Arial" panose="020B0604020202020204" pitchFamily="34" charset="0"/>
              <a:buChar char="•"/>
              <a:defRPr/>
            </a:pPr>
            <a:r>
              <a:rPr lang="en-US">
                <a:cs typeface="Calibri"/>
              </a:rPr>
              <a:t>Perception data refers to the views of key stakeholders such as learners, families, educators and partners. </a:t>
            </a:r>
          </a:p>
          <a:p>
            <a:pPr marL="171450" indent="-171450">
              <a:buFont typeface="Arial" panose="020B0604020202020204" pitchFamily="34" charset="0"/>
              <a:buChar char="•"/>
              <a:defRPr/>
            </a:pPr>
            <a:r>
              <a:rPr lang="en-US">
                <a:cs typeface="Calibri"/>
              </a:rPr>
              <a:t>Bernhart places attendance within the demographic category however it may be an example of something that can cross categories as in education we also think of attendance as an output. </a:t>
            </a:r>
            <a:endParaRPr lang="en-GB"/>
          </a:p>
        </p:txBody>
      </p:sp>
      <p:sp>
        <p:nvSpPr>
          <p:cNvPr id="4" name="Slide Number Placeholder 3">
            <a:extLst>
              <a:ext uri="{FF2B5EF4-FFF2-40B4-BE49-F238E27FC236}">
                <a16:creationId xmlns:a16="http://schemas.microsoft.com/office/drawing/2014/main" id="{2C51E2BA-75D9-A48C-FDC1-A57651A1DC15}"/>
              </a:ext>
            </a:extLst>
          </p:cNvPr>
          <p:cNvSpPr>
            <a:spLocks noGrp="1"/>
          </p:cNvSpPr>
          <p:nvPr>
            <p:ph type="sldNum" sz="quarter" idx="5"/>
          </p:nvPr>
        </p:nvSpPr>
        <p:spPr/>
        <p:txBody>
          <a:bodyPr/>
          <a:lstStyle/>
          <a:p>
            <a:fld id="{DCAB4EEF-E6A6-443A-9002-C818CA3D1287}" type="slidenum">
              <a:rPr lang="en-GB" smtClean="0"/>
              <a:t>21</a:t>
            </a:fld>
            <a:endParaRPr lang="en-GB"/>
          </a:p>
        </p:txBody>
      </p:sp>
    </p:spTree>
    <p:extLst>
      <p:ext uri="{BB962C8B-B14F-4D97-AF65-F5344CB8AC3E}">
        <p14:creationId xmlns:p14="http://schemas.microsoft.com/office/powerpoint/2010/main" val="1384900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5735-48D6-D65A-2FFC-1BD1930E0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30E94-BCE1-8BF5-1D5D-072B47BA3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22920-1201-C4DE-13EA-F086E9E3EFE8}"/>
              </a:ext>
            </a:extLst>
          </p:cNvPr>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US">
                <a:ea typeface="Calibri"/>
                <a:cs typeface="Calibri"/>
              </a:rPr>
              <a:t>This is a quick quiz task to embed understanding of different categories of data. </a:t>
            </a:r>
          </a:p>
          <a:p>
            <a:pPr marL="171450" indent="-171450">
              <a:buFont typeface="Arial" panose="020B0604020202020204" pitchFamily="34" charset="0"/>
              <a:buChar char="•"/>
            </a:pPr>
            <a:r>
              <a:rPr lang="en-US">
                <a:ea typeface="Calibri"/>
                <a:cs typeface="Calibri"/>
              </a:rPr>
              <a:t>Ask participants - Which category of data is this?</a:t>
            </a:r>
          </a:p>
          <a:p>
            <a:endParaRPr lang="en-GB"/>
          </a:p>
          <a:p>
            <a:r>
              <a:rPr lang="en-GB" b="1"/>
              <a:t>Talking Points</a:t>
            </a:r>
          </a:p>
          <a:p>
            <a:endParaRPr lang="en-GB"/>
          </a:p>
          <a:p>
            <a:pPr marL="171450" indent="-171450">
              <a:buFont typeface="Arial" panose="020B0604020202020204" pitchFamily="34" charset="0"/>
              <a:buChar char="•"/>
            </a:pPr>
            <a:r>
              <a:rPr lang="en-GB"/>
              <a:t>This is demographic data as it shows descriptive details of parts of the class. </a:t>
            </a:r>
          </a:p>
          <a:p>
            <a:endParaRPr lang="en-GB"/>
          </a:p>
        </p:txBody>
      </p:sp>
      <p:sp>
        <p:nvSpPr>
          <p:cNvPr id="4" name="Slide Number Placeholder 3">
            <a:extLst>
              <a:ext uri="{FF2B5EF4-FFF2-40B4-BE49-F238E27FC236}">
                <a16:creationId xmlns:a16="http://schemas.microsoft.com/office/drawing/2014/main" id="{BB17785D-766D-B3C3-ED38-73979C31A93E}"/>
              </a:ext>
            </a:extLst>
          </p:cNvPr>
          <p:cNvSpPr>
            <a:spLocks noGrp="1"/>
          </p:cNvSpPr>
          <p:nvPr>
            <p:ph type="sldNum" sz="quarter" idx="5"/>
          </p:nvPr>
        </p:nvSpPr>
        <p:spPr/>
        <p:txBody>
          <a:bodyPr/>
          <a:lstStyle/>
          <a:p>
            <a:fld id="{DCAB4EEF-E6A6-443A-9002-C818CA3D1287}" type="slidenum">
              <a:rPr lang="en-GB" smtClean="0"/>
              <a:t>22</a:t>
            </a:fld>
            <a:endParaRPr lang="en-GB"/>
          </a:p>
        </p:txBody>
      </p:sp>
    </p:spTree>
    <p:extLst>
      <p:ext uri="{BB962C8B-B14F-4D97-AF65-F5344CB8AC3E}">
        <p14:creationId xmlns:p14="http://schemas.microsoft.com/office/powerpoint/2010/main" val="4215448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For reference: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SIMD Q1 – Scottish Index of Multiple Deprivation Quintile 1 (learners living in most deprived areas).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EAL – English as an additional language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ASN – Additional Support Needs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BME – Black, minority ethnic. </a:t>
            </a: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demographic data as it summarises the demographic context of two-year groups in a secondary school. </a:t>
            </a:r>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128392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dirty="0">
              <a:ea typeface="Calibri"/>
              <a:cs typeface="Calibri"/>
            </a:endParaRPr>
          </a:p>
          <a:p>
            <a:pPr marL="171450" indent="-171450">
              <a:buFont typeface="Arial" panose="020B0604020202020204" pitchFamily="34" charset="0"/>
              <a:buChar char="•"/>
            </a:pPr>
            <a:r>
              <a:rPr lang="en-US" dirty="0">
                <a:ea typeface="Calibri"/>
                <a:cs typeface="Calibri"/>
              </a:rPr>
              <a:t>This is a quick quiz task to embed understanding of different categories of data. </a:t>
            </a:r>
          </a:p>
          <a:p>
            <a:pPr marL="171450" indent="-171450">
              <a:buFont typeface="Arial" panose="020B0604020202020204" pitchFamily="34" charset="0"/>
              <a:buChar char="•"/>
            </a:pPr>
            <a:r>
              <a:rPr lang="en-US" dirty="0">
                <a:ea typeface="Calibri"/>
                <a:cs typeface="Calibri"/>
              </a:rPr>
              <a:t>Ask participants - Which category of data is this?</a:t>
            </a:r>
          </a:p>
          <a:p>
            <a:endParaRPr lang="en-GB" dirty="0"/>
          </a:p>
          <a:p>
            <a:r>
              <a:rPr lang="en-GB" b="1" dirty="0"/>
              <a:t>Talking Points</a:t>
            </a:r>
          </a:p>
          <a:p>
            <a:endParaRPr lang="en-GB" dirty="0"/>
          </a:p>
          <a:p>
            <a:pPr marL="171450" indent="-171450">
              <a:buFont typeface="Arial" panose="020B0604020202020204" pitchFamily="34" charset="0"/>
              <a:buChar char="•"/>
            </a:pPr>
            <a:r>
              <a:rPr lang="en-GB" dirty="0"/>
              <a:t>This is output data as it shows the percentage of S3 pupils achieving Third Level in S3. </a:t>
            </a:r>
          </a:p>
          <a:p>
            <a:pPr marL="171450" indent="-171450">
              <a:buFont typeface="Arial" panose="020B0604020202020204" pitchFamily="34" charset="0"/>
              <a:buChar char="•"/>
            </a:pPr>
            <a:r>
              <a:rPr lang="en-GB" dirty="0"/>
              <a:t>This is ‘big’ data.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24</a:t>
            </a:fld>
            <a:endParaRPr lang="en-GB"/>
          </a:p>
        </p:txBody>
      </p:sp>
    </p:spTree>
    <p:extLst>
      <p:ext uri="{BB962C8B-B14F-4D97-AF65-F5344CB8AC3E}">
        <p14:creationId xmlns:p14="http://schemas.microsoft.com/office/powerpoint/2010/main" val="126898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output data as it is a template for a running reading record. This is ‘small’ data collected by educators working closely with a learner.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25</a:t>
            </a:fld>
            <a:endParaRPr lang="en-GB"/>
          </a:p>
        </p:txBody>
      </p:sp>
    </p:spTree>
    <p:extLst>
      <p:ext uri="{BB962C8B-B14F-4D97-AF65-F5344CB8AC3E}">
        <p14:creationId xmlns:p14="http://schemas.microsoft.com/office/powerpoint/2010/main" val="3842971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perception data as it shows a summary taken from a pupil survey.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Perception data can be gathered in lots of ways such as smaller focus groups or surveys. </a:t>
            </a: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496930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indent="-171450">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a:t>
            </a:r>
            <a:r>
              <a:rPr lang="en-US">
                <a:solidFill>
                  <a:prstClr val="black"/>
                </a:solidFill>
                <a:latin typeface="Calibri" panose="020F0502020204030204"/>
                <a:ea typeface="Calibri"/>
                <a:cs typeface="Calibri"/>
              </a:rPr>
              <a:t> </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endParaRPr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endParaRPr lang="en-GB"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learner output data as it shows a page of writing from a child in a primary school.</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indent="-171450">
              <a:buFont typeface="Arial" panose="020B0604020202020204" pitchFamily="34" charset="0"/>
              <a:buChar char="•"/>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Output data can be ‘big’ such as ACEL, SCQF or ‘small’ such as evidence taken from observations, jotters etc.</a:t>
            </a:r>
            <a:r>
              <a:rPr lang="en-GB">
                <a:solidFill>
                  <a:prstClr val="black"/>
                </a:solidFill>
                <a:latin typeface="Calibri" panose="020F0502020204030204"/>
              </a:rPr>
              <a:t> </a:t>
            </a:r>
            <a:endParaRPr lang="en-GB" sz="12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27</a:t>
            </a:fld>
            <a:endParaRPr lang="en-GB"/>
          </a:p>
        </p:txBody>
      </p:sp>
    </p:spTree>
    <p:extLst>
      <p:ext uri="{BB962C8B-B14F-4D97-AF65-F5344CB8AC3E}">
        <p14:creationId xmlns:p14="http://schemas.microsoft.com/office/powerpoint/2010/main" val="359361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learner input data as it references the use of manipulative resources to support learning in numeracy.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mn-cs"/>
              </a:rPr>
              <a:t>Afl</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or observations of learners using the equipment would be output data. </a:t>
            </a:r>
          </a:p>
        </p:txBody>
      </p:sp>
      <p:sp>
        <p:nvSpPr>
          <p:cNvPr id="4" name="Slide Number Placeholder 3"/>
          <p:cNvSpPr>
            <a:spLocks noGrp="1"/>
          </p:cNvSpPr>
          <p:nvPr>
            <p:ph type="sldNum" sz="quarter" idx="5"/>
          </p:nvPr>
        </p:nvSpPr>
        <p:spPr/>
        <p:txBody>
          <a:bodyPr/>
          <a:lstStyle/>
          <a:p>
            <a:fld id="{DCAB4EEF-E6A6-443A-9002-C818CA3D1287}" type="slidenum">
              <a:rPr lang="en-GB" smtClean="0"/>
              <a:t>28</a:t>
            </a:fld>
            <a:endParaRPr lang="en-GB"/>
          </a:p>
        </p:txBody>
      </p:sp>
    </p:spTree>
    <p:extLst>
      <p:ext uri="{BB962C8B-B14F-4D97-AF65-F5344CB8AC3E}">
        <p14:creationId xmlns:p14="http://schemas.microsoft.com/office/powerpoint/2010/main" val="289639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This is a quick quiz task to embed understanding of different categories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Ask participants - Which category of data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output data as it shows a learning having achieved a Gold Duke of Edinburgh Award.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important to remember outputs are achievement as well as attainment. </a:t>
            </a: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29</a:t>
            </a:fld>
            <a:endParaRPr lang="en-GB"/>
          </a:p>
        </p:txBody>
      </p:sp>
    </p:spTree>
    <p:extLst>
      <p:ext uri="{BB962C8B-B14F-4D97-AF65-F5344CB8AC3E}">
        <p14:creationId xmlns:p14="http://schemas.microsoft.com/office/powerpoint/2010/main" val="429314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Take a moment to establish group protocols. </a:t>
            </a:r>
          </a:p>
          <a:p>
            <a:pPr marL="171450" indent="-171450">
              <a:buFont typeface="Arial" panose="020B0604020202020204" pitchFamily="34" charset="0"/>
              <a:buChar char="•"/>
            </a:pPr>
            <a:r>
              <a:rPr lang="en-US" dirty="0">
                <a:ea typeface="Calibri"/>
                <a:cs typeface="Calibri"/>
              </a:rPr>
              <a:t>Ask participants to check and comment on anything they would like to add or amend. </a:t>
            </a:r>
          </a:p>
          <a:p>
            <a:pPr marL="171450" indent="-171450">
              <a:buFont typeface="Arial" panose="020B0604020202020204" pitchFamily="34" charset="0"/>
              <a:buChar char="•"/>
            </a:pPr>
            <a:r>
              <a:rPr lang="en-US" dirty="0">
                <a:ea typeface="Calibri"/>
                <a:cs typeface="Calibri"/>
              </a:rPr>
              <a:t>The protocols on the slide are suggestions and may be amended for your school context.</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Key messages</a:t>
            </a:r>
            <a:endParaRPr lang="en-US" b="1" dirty="0">
              <a:cs typeface="Calibri"/>
            </a:endParaRPr>
          </a:p>
          <a:p>
            <a:endParaRPr lang="en-GB" dirty="0"/>
          </a:p>
          <a:p>
            <a:pPr marL="171450" indent="-171450">
              <a:buFont typeface="Arial" panose="020B0604020202020204" pitchFamily="34" charset="0"/>
              <a:buChar char="•"/>
            </a:pPr>
            <a:r>
              <a:rPr lang="en-GB" dirty="0"/>
              <a:t>The key to the effective use of data is in how we intersect or cross reference different sources of data to fully understand an identified issue, gap, pattern or trend. </a:t>
            </a:r>
          </a:p>
          <a:p>
            <a:pPr marL="171450" indent="-171450">
              <a:buFont typeface="Arial" panose="020B0604020202020204" pitchFamily="34" charset="0"/>
              <a:buChar char="•"/>
            </a:pPr>
            <a:r>
              <a:rPr lang="en-GB" dirty="0"/>
              <a:t>This helps us to overlap information and ensure that we have a clear picture of an identified area of improvement or the progress we are making against an improvement outcome. </a:t>
            </a:r>
          </a:p>
        </p:txBody>
      </p:sp>
      <p:sp>
        <p:nvSpPr>
          <p:cNvPr id="4" name="Slide Number Placeholder 3"/>
          <p:cNvSpPr>
            <a:spLocks noGrp="1"/>
          </p:cNvSpPr>
          <p:nvPr>
            <p:ph type="sldNum" sz="quarter" idx="5"/>
          </p:nvPr>
        </p:nvSpPr>
        <p:spPr/>
        <p:txBody>
          <a:bodyPr/>
          <a:lstStyle/>
          <a:p>
            <a:fld id="{DCAB4EEF-E6A6-443A-9002-C818CA3D1287}" type="slidenum">
              <a:rPr lang="en-GB" smtClean="0"/>
              <a:t>30</a:t>
            </a:fld>
            <a:endParaRPr lang="en-GB"/>
          </a:p>
        </p:txBody>
      </p:sp>
    </p:spTree>
    <p:extLst>
      <p:ext uri="{BB962C8B-B14F-4D97-AF65-F5344CB8AC3E}">
        <p14:creationId xmlns:p14="http://schemas.microsoft.com/office/powerpoint/2010/main" val="3667306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Key messages</a:t>
            </a:r>
            <a:endParaRPr lang="en-US" b="1">
              <a:cs typeface="Calibri"/>
            </a:endParaRPr>
          </a:p>
          <a:p>
            <a:pPr>
              <a:defRPr/>
            </a:pPr>
            <a:endParaRPr lang="en-US" b="1">
              <a:cs typeface="Calibri"/>
            </a:endParaRPr>
          </a:p>
          <a:p>
            <a:pPr marL="171450" indent="-171450">
              <a:buFont typeface="Arial" panose="020B0604020202020204" pitchFamily="34" charset="0"/>
              <a:buChar char="•"/>
              <a:defRPr/>
            </a:pPr>
            <a:r>
              <a:rPr lang="en-GB"/>
              <a:t>Intersecting data categories in education allows us to ask and answer different questions about:</a:t>
            </a:r>
          </a:p>
          <a:p>
            <a:pPr marL="0" indent="0">
              <a:buFont typeface="Arial" panose="020B0604020202020204" pitchFamily="34" charset="0"/>
              <a:buNone/>
              <a:defRPr/>
            </a:pP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the profile of learners </a:t>
            </a: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who is progressing </a:t>
            </a: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what is working well to support progress</a:t>
            </a:r>
            <a:endParaRPr lang="en-GB">
              <a:ea typeface="Calibri"/>
              <a:cs typeface="Calibri"/>
            </a:endParaRPr>
          </a:p>
          <a:p>
            <a:pPr marL="800100" lvl="1" indent="-342900">
              <a:spcBef>
                <a:spcPct val="20000"/>
              </a:spcBef>
              <a:spcAft>
                <a:spcPct val="0"/>
              </a:spcAft>
              <a:buFont typeface="Courier New" panose="02070309020205020404" pitchFamily="49" charset="0"/>
              <a:buChar char="o"/>
              <a:defRPr/>
            </a:pPr>
            <a:r>
              <a:rPr lang="en-GB"/>
              <a:t>what learners, parents and other say about their learning</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31</a:t>
            </a:fld>
            <a:endParaRPr lang="en-GB"/>
          </a:p>
        </p:txBody>
      </p:sp>
    </p:spTree>
    <p:extLst>
      <p:ext uri="{BB962C8B-B14F-4D97-AF65-F5344CB8AC3E}">
        <p14:creationId xmlns:p14="http://schemas.microsoft.com/office/powerpoint/2010/main" val="2060373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Key messages</a:t>
            </a:r>
            <a:endParaRPr lang="en-US" b="1" dirty="0">
              <a:cs typeface="Calibri"/>
            </a:endParaRPr>
          </a:p>
          <a:p>
            <a:pPr>
              <a:defRPr/>
            </a:pPr>
            <a:endParaRPr lang="en-US" b="1" dirty="0">
              <a:cs typeface="Calibri"/>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Intersecting data also supports us to:</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a:defRPr/>
            </a:pPr>
            <a:endParaRPr lang="en-US" b="1" dirty="0">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fully understand an identified gap or area of improvement.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check and challenge our assumptions or ‘felt knowledge’ (felt knowledge is knowledge based on a feeling, belief or a ‘hunch’)</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 question whether our data reflects common patterns or ‘bucks the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improve our knowledge, understanding and outcomes for learners.</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32</a:t>
            </a:fld>
            <a:endParaRPr lang="en-GB"/>
          </a:p>
        </p:txBody>
      </p:sp>
    </p:spTree>
    <p:extLst>
      <p:ext uri="{BB962C8B-B14F-4D97-AF65-F5344CB8AC3E}">
        <p14:creationId xmlns:p14="http://schemas.microsoft.com/office/powerpoint/2010/main" val="644229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Key messages</a:t>
            </a:r>
            <a:endParaRPr lang="en-US" b="0">
              <a:cs typeface="Calibri"/>
            </a:endParaRPr>
          </a:p>
          <a:p>
            <a:pPr>
              <a:defRPr/>
            </a:pPr>
            <a:endParaRPr lang="en-US" b="1">
              <a:cs typeface="Calibri"/>
            </a:endParaRPr>
          </a:p>
          <a:p>
            <a:pPr marL="171450" indent="-171450">
              <a:buFont typeface="Arial" panose="020B0604020202020204" pitchFamily="34" charset="0"/>
              <a:buChar char="•"/>
            </a:pPr>
            <a:r>
              <a:rPr lang="en-GB"/>
              <a:t>Intersecting data can help us to answer questions. Two examples are explained below. </a:t>
            </a:r>
          </a:p>
          <a:p>
            <a:pPr marL="171450" indent="-171450">
              <a:buFont typeface="Arial" panose="020B0604020202020204" pitchFamily="34" charset="0"/>
              <a:buChar char="•"/>
            </a:pPr>
            <a:r>
              <a:rPr lang="en-GB"/>
              <a:t>Is the attainment of learners who participate in outside of school activities higher? This would involve intersecting achievement data against attainment data to see if there is indeed a correlation between these two things. </a:t>
            </a:r>
          </a:p>
          <a:p>
            <a:pPr marL="171450" indent="-171450">
              <a:buFont typeface="Arial" panose="020B0604020202020204" pitchFamily="34" charset="0"/>
              <a:buChar cha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Do boys’ attitudes to science differ from those of girls in secondary school and does that difference influence the decisions that they make regarding course selection? </a:t>
            </a:r>
            <a:r>
              <a:rPr kumimoji="0" lang="en-GB" sz="2800" b="0" i="0" u="none" strike="noStrike" kern="1200" cap="none" spc="0" normalizeH="0" baseline="0" noProof="0">
                <a:ln>
                  <a:noFill/>
                </a:ln>
                <a:solidFill>
                  <a:prstClr val="black"/>
                </a:solidFill>
                <a:effectLst/>
                <a:uLnTx/>
                <a:uFillTx/>
                <a:latin typeface="Calibri" panose="020F0502020204030204"/>
                <a:ea typeface="+mn-ea"/>
                <a:cs typeface="Arial"/>
              </a:rPr>
              <a:t> This would involve consideration of demographic data by selecting boys and girls, comparing output data in science by looking at their attainment, collecting perception data to find out what they think about science and considering input data by looking at course content and selection.  </a:t>
            </a:r>
          </a:p>
          <a:p>
            <a:pPr marL="171450" indent="-171450">
              <a:buFont typeface="Arial" panose="020B0604020202020204" pitchFamily="34" charset="0"/>
              <a:buChar cha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indent="0">
              <a:buFont typeface="Arial" panose="020B0604020202020204" pitchFamily="34" charset="0"/>
              <a:buNone/>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Arial"/>
              </a:rPr>
              <a:t>Reflective Questions</a:t>
            </a:r>
          </a:p>
          <a:p>
            <a:pPr marL="0" indent="0">
              <a:buFont typeface="Arial" panose="020B0604020202020204" pitchFamily="34" charset="0"/>
              <a:buNone/>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Arial"/>
            </a:endParaRPr>
          </a:p>
          <a:p>
            <a:pPr marL="457200" indent="-457200">
              <a:buFont typeface="Arial" panose="020B0604020202020204" pitchFamily="34" charset="0"/>
              <a:buChar cha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Arial"/>
              </a:rPr>
              <a:t>What other questions can you answer by intersecting data?</a:t>
            </a: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33</a:t>
            </a:fld>
            <a:endParaRPr lang="en-GB"/>
          </a:p>
        </p:txBody>
      </p:sp>
    </p:spTree>
    <p:extLst>
      <p:ext uri="{BB962C8B-B14F-4D97-AF65-F5344CB8AC3E}">
        <p14:creationId xmlns:p14="http://schemas.microsoft.com/office/powerpoint/2010/main" val="3905950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diagram shows how we can intersect data to understand an identified gap, pattern or trend. (Example data)</a:t>
            </a:r>
          </a:p>
          <a:p>
            <a:pPr marL="171450" indent="-171450">
              <a:buFont typeface="Arial" panose="020B0604020202020204" pitchFamily="34" charset="0"/>
              <a:buChar char="•"/>
            </a:pPr>
            <a:r>
              <a:rPr lang="en-GB"/>
              <a:t>In this example, ‘big’ attainment data has suggested that boys are underperforming in literacy. </a:t>
            </a:r>
          </a:p>
          <a:p>
            <a:pPr marL="171450" indent="-171450">
              <a:buFont typeface="Arial" panose="020B0604020202020204" pitchFamily="34" charset="0"/>
              <a:buChar char="•"/>
            </a:pPr>
            <a:r>
              <a:rPr lang="en-GB"/>
              <a:t>By intersecting data and looking further at the demographic breakdown we can see it is EAL boys. By looking further at the input, we find out that the element of literacy that this group are underperforming in is writing.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By intersecting more data, we may find out that attendance in these learners is low and they find the lessons boring. In this case an attendance rather than a literacy intervention may be most appropriate in the first instance / alongside tailoring the writing contexts to their interests and seeking a targeted literacy approach.</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34</a:t>
            </a:fld>
            <a:endParaRPr lang="en-GB"/>
          </a:p>
        </p:txBody>
      </p:sp>
    </p:spTree>
    <p:extLst>
      <p:ext uri="{BB962C8B-B14F-4D97-AF65-F5344CB8AC3E}">
        <p14:creationId xmlns:p14="http://schemas.microsoft.com/office/powerpoint/2010/main" val="52564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B8C65-70C9-7934-8D8A-AF7155888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AD188-B19F-5848-1171-5F08944B6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E1F1A-F2DE-8DB7-5EA4-5D1940913159}"/>
              </a:ext>
            </a:extLst>
          </p:cNvPr>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This is an intersecting data group activity. </a:t>
            </a:r>
          </a:p>
          <a:p>
            <a:pPr marL="171450" indent="-171450">
              <a:buFont typeface="Arial" panose="020B0604020202020204" pitchFamily="34" charset="0"/>
              <a:buChar char="•"/>
            </a:pPr>
            <a:r>
              <a:rPr lang="en-GB" b="0"/>
              <a:t>Ask participants to consider the class issue (this can be changed to another curricular area or a different example provided as appropriate). </a:t>
            </a:r>
          </a:p>
          <a:p>
            <a:pPr marL="171450" indent="-171450">
              <a:buFont typeface="Arial" panose="020B0604020202020204" pitchFamily="34" charset="0"/>
              <a:buChar char="•"/>
            </a:pPr>
            <a:r>
              <a:rPr lang="en-GB" b="0"/>
              <a:t>What data would they collect to find out why this issue exists?</a:t>
            </a:r>
          </a:p>
          <a:p>
            <a:pPr marL="171450" indent="-171450">
              <a:buFont typeface="Arial" panose="020B0604020202020204" pitchFamily="34" charset="0"/>
              <a:buChar char="•"/>
            </a:pPr>
            <a:r>
              <a:rPr lang="en-GB" b="0"/>
              <a:t>This activity can be completed using an online interactive tool or by using post it notes on a large sheet of paper.</a:t>
            </a:r>
          </a:p>
          <a:p>
            <a:pPr marL="171450" indent="-171450">
              <a:buFont typeface="Arial" panose="020B0604020202020204" pitchFamily="34" charset="0"/>
              <a:buChar char="•"/>
            </a:pPr>
            <a:r>
              <a:rPr lang="en-GB" b="0"/>
              <a:t>It may be helpful to provide copies of slides 18 – 21 so that  participants can refer to the definitions of the data categories. </a:t>
            </a:r>
          </a:p>
          <a:p>
            <a:pPr marL="171450" indent="-171450">
              <a:buFont typeface="Arial" panose="020B0604020202020204" pitchFamily="34" charset="0"/>
              <a:buChar char="•"/>
            </a:pPr>
            <a:r>
              <a:rPr lang="en-GB" b="0"/>
              <a:t>An example is provided on the next slide of potential responses.</a:t>
            </a:r>
          </a:p>
        </p:txBody>
      </p:sp>
      <p:sp>
        <p:nvSpPr>
          <p:cNvPr id="4" name="Slide Number Placeholder 3">
            <a:extLst>
              <a:ext uri="{FF2B5EF4-FFF2-40B4-BE49-F238E27FC236}">
                <a16:creationId xmlns:a16="http://schemas.microsoft.com/office/drawing/2014/main" id="{3062BB97-2F4E-70F5-F1F9-2D4EEC84E660}"/>
              </a:ext>
            </a:extLst>
          </p:cNvPr>
          <p:cNvSpPr>
            <a:spLocks noGrp="1"/>
          </p:cNvSpPr>
          <p:nvPr>
            <p:ph type="sldNum" sz="quarter" idx="5"/>
          </p:nvPr>
        </p:nvSpPr>
        <p:spPr/>
        <p:txBody>
          <a:bodyPr/>
          <a:lstStyle/>
          <a:p>
            <a:fld id="{DCAB4EEF-E6A6-443A-9002-C818CA3D1287}" type="slidenum">
              <a:rPr lang="en-GB" smtClean="0"/>
              <a:t>35</a:t>
            </a:fld>
            <a:endParaRPr lang="en-GB"/>
          </a:p>
        </p:txBody>
      </p:sp>
    </p:spTree>
    <p:extLst>
      <p:ext uri="{BB962C8B-B14F-4D97-AF65-F5344CB8AC3E}">
        <p14:creationId xmlns:p14="http://schemas.microsoft.com/office/powerpoint/2010/main" val="2897757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AB789-3867-7A33-AD19-31C5E85CF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F573C-11D2-9B22-431B-2ED9DC5DB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BA0AB-F63C-76A2-79C2-F9022A058022}"/>
              </a:ext>
            </a:extLst>
          </p:cNvPr>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b="0" dirty="0"/>
              <a:t>This provides potential responses to the task on the previous slide.</a:t>
            </a:r>
          </a:p>
          <a:p>
            <a:pPr marL="171450" indent="-171450">
              <a:buFont typeface="Arial" panose="020B0604020202020204" pitchFamily="34" charset="0"/>
              <a:buChar char="•"/>
            </a:pPr>
            <a:r>
              <a:rPr lang="en-GB" b="0" dirty="0"/>
              <a:t>Participants may have come up with appropriate alternative solutions</a:t>
            </a:r>
          </a:p>
        </p:txBody>
      </p:sp>
      <p:sp>
        <p:nvSpPr>
          <p:cNvPr id="4" name="Slide Number Placeholder 3">
            <a:extLst>
              <a:ext uri="{FF2B5EF4-FFF2-40B4-BE49-F238E27FC236}">
                <a16:creationId xmlns:a16="http://schemas.microsoft.com/office/drawing/2014/main" id="{E778E0A9-3B85-8346-380F-2C20A639BAA1}"/>
              </a:ext>
            </a:extLst>
          </p:cNvPr>
          <p:cNvSpPr>
            <a:spLocks noGrp="1"/>
          </p:cNvSpPr>
          <p:nvPr>
            <p:ph type="sldNum" sz="quarter" idx="5"/>
          </p:nvPr>
        </p:nvSpPr>
        <p:spPr/>
        <p:txBody>
          <a:bodyPr/>
          <a:lstStyle/>
          <a:p>
            <a:fld id="{DCAB4EEF-E6A6-443A-9002-C818CA3D1287}" type="slidenum">
              <a:rPr lang="en-GB" smtClean="0"/>
              <a:t>36</a:t>
            </a:fld>
            <a:endParaRPr lang="en-GB"/>
          </a:p>
        </p:txBody>
      </p:sp>
    </p:spTree>
    <p:extLst>
      <p:ext uri="{BB962C8B-B14F-4D97-AF65-F5344CB8AC3E}">
        <p14:creationId xmlns:p14="http://schemas.microsoft.com/office/powerpoint/2010/main" val="3011204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E2F81-13F5-E3DB-B335-44E6C3763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5F46C-B867-B053-0049-DD49AD2A5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D8A50-5116-0058-21CF-E91D8485A9FE}"/>
              </a:ext>
            </a:extLst>
          </p:cNvPr>
          <p:cNvSpPr>
            <a:spLocks noGrp="1"/>
          </p:cNvSpPr>
          <p:nvPr>
            <p:ph type="body" idx="1"/>
          </p:nvPr>
        </p:nvSpPr>
        <p:spPr/>
        <p:txBody>
          <a:bodyPr/>
          <a:lstStyle/>
          <a:p>
            <a:r>
              <a:rPr lang="en-GB" b="1"/>
              <a:t>Key Messages</a:t>
            </a:r>
          </a:p>
          <a:p>
            <a:endParaRPr lang="en-GB"/>
          </a:p>
          <a:p>
            <a:r>
              <a:rPr lang="en-GB"/>
              <a:t>This slide shows the aims of the session to be reflected upon at the end of the session. </a:t>
            </a:r>
          </a:p>
          <a:p>
            <a:endParaRPr lang="en-GB" b="1"/>
          </a:p>
          <a:p>
            <a:r>
              <a:rPr lang="en-GB" b="1"/>
              <a:t>Reflective Question</a:t>
            </a:r>
          </a:p>
          <a:p>
            <a:endParaRPr lang="en-GB"/>
          </a:p>
          <a:p>
            <a:r>
              <a:rPr lang="en-GB"/>
              <a:t>Did we cover all our aims?</a:t>
            </a:r>
          </a:p>
        </p:txBody>
      </p:sp>
      <p:sp>
        <p:nvSpPr>
          <p:cNvPr id="4" name="Slide Number Placeholder 3">
            <a:extLst>
              <a:ext uri="{FF2B5EF4-FFF2-40B4-BE49-F238E27FC236}">
                <a16:creationId xmlns:a16="http://schemas.microsoft.com/office/drawing/2014/main" id="{F8BB70E1-171C-55FB-639E-54CC5D591BE6}"/>
              </a:ext>
            </a:extLst>
          </p:cNvPr>
          <p:cNvSpPr>
            <a:spLocks noGrp="1"/>
          </p:cNvSpPr>
          <p:nvPr>
            <p:ph type="sldNum" sz="quarter" idx="5"/>
          </p:nvPr>
        </p:nvSpPr>
        <p:spPr/>
        <p:txBody>
          <a:bodyPr/>
          <a:lstStyle/>
          <a:p>
            <a:fld id="{DCAB4EEF-E6A6-443A-9002-C818CA3D1287}" type="slidenum">
              <a:rPr lang="en-GB" smtClean="0"/>
              <a:t>37</a:t>
            </a:fld>
            <a:endParaRPr lang="en-GB"/>
          </a:p>
        </p:txBody>
      </p:sp>
    </p:spTree>
    <p:extLst>
      <p:ext uri="{BB962C8B-B14F-4D97-AF65-F5344CB8AC3E}">
        <p14:creationId xmlns:p14="http://schemas.microsoft.com/office/powerpoint/2010/main" val="282078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Reflective Questions</a:t>
            </a:r>
          </a:p>
          <a:p>
            <a:endParaRPr lang="en-GB" b="1"/>
          </a:p>
          <a:p>
            <a:r>
              <a:rPr lang="en-GB" b="0"/>
              <a:t>A final reflective task. Ask participants to consider the question and then feedback into the room.  </a:t>
            </a:r>
          </a:p>
          <a:p>
            <a:endParaRPr lang="en-GB" b="0"/>
          </a:p>
        </p:txBody>
      </p:sp>
      <p:sp>
        <p:nvSpPr>
          <p:cNvPr id="4" name="Slide Number Placeholder 3"/>
          <p:cNvSpPr>
            <a:spLocks noGrp="1"/>
          </p:cNvSpPr>
          <p:nvPr>
            <p:ph type="sldNum" sz="quarter" idx="5"/>
          </p:nvPr>
        </p:nvSpPr>
        <p:spPr/>
        <p:txBody>
          <a:bodyPr/>
          <a:lstStyle/>
          <a:p>
            <a:fld id="{DCAB4EEF-E6A6-443A-9002-C818CA3D1287}" type="slidenum">
              <a:rPr lang="en-GB" smtClean="0"/>
              <a:t>38</a:t>
            </a:fld>
            <a:endParaRPr lang="en-GB"/>
          </a:p>
        </p:txBody>
      </p:sp>
    </p:spTree>
    <p:extLst>
      <p:ext uri="{BB962C8B-B14F-4D97-AF65-F5344CB8AC3E}">
        <p14:creationId xmlns:p14="http://schemas.microsoft.com/office/powerpoint/2010/main" val="4292933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ea typeface="Calibri"/>
                <a:cs typeface="Calibri"/>
              </a:rPr>
              <a:t>You can insert your own feedback link here.</a:t>
            </a:r>
            <a:endParaRPr lang="en-GB"/>
          </a:p>
          <a:p>
            <a:pPr>
              <a:lnSpc>
                <a:spcPct val="150000"/>
              </a:lnSpc>
              <a:defRPr/>
            </a:pPr>
            <a:r>
              <a:rPr lang="en-GB"/>
              <a:t>Thank-you. We hope that you found this resource useful. </a:t>
            </a:r>
            <a:endParaRPr lang="en-US">
              <a:ea typeface="Calibri"/>
              <a:cs typeface="Calibri"/>
            </a:endParaRPr>
          </a:p>
          <a:p>
            <a:pPr>
              <a:defRPr/>
            </a:pPr>
            <a:r>
              <a:rPr lang="en-GB"/>
              <a:t>Please provide feedback on the materials here </a:t>
            </a:r>
            <a:r>
              <a:rPr lang="en-GB">
                <a:hlinkClick r:id="rId3"/>
              </a:rPr>
              <a:t>https://forms.office.com/e/viKTsvQj9d</a:t>
            </a:r>
            <a:endParaRPr lang="en-GB"/>
          </a:p>
          <a:p>
            <a:pPr>
              <a:lnSpc>
                <a:spcPct val="150000"/>
              </a:lnSpc>
              <a:defRPr/>
            </a:pPr>
            <a:r>
              <a:rPr lang="en-GB"/>
              <a:t>Your comments are appreciated and will be used to inform future resources. </a:t>
            </a:r>
            <a:endParaRPr lang="en-US">
              <a:ea typeface="Calibri"/>
              <a:cs typeface="Calibri"/>
            </a:endParaRPr>
          </a:p>
          <a:p>
            <a:pPr>
              <a:lnSpc>
                <a:spcPct val="150000"/>
              </a:lnSpc>
              <a:defRPr/>
            </a:pPr>
            <a:r>
              <a:rPr lang="en-GB"/>
              <a:t>This link should not be shared with the audience. </a:t>
            </a:r>
          </a:p>
        </p:txBody>
      </p:sp>
      <p:sp>
        <p:nvSpPr>
          <p:cNvPr id="4" name="Slide Number Placeholder 3"/>
          <p:cNvSpPr>
            <a:spLocks noGrp="1"/>
          </p:cNvSpPr>
          <p:nvPr>
            <p:ph type="sldNum" sz="quarter" idx="5"/>
          </p:nvPr>
        </p:nvSpPr>
        <p:spPr/>
        <p:txBody>
          <a:bodyPr/>
          <a:lstStyle/>
          <a:p>
            <a:fld id="{13DD04D9-FF02-40C5-8D85-1A6056E8D2A2}" type="slidenum">
              <a:rPr lang="en-GB" smtClean="0"/>
              <a:t>39</a:t>
            </a:fld>
            <a:endParaRPr lang="en-GB"/>
          </a:p>
        </p:txBody>
      </p:sp>
    </p:spTree>
    <p:extLst>
      <p:ext uri="{BB962C8B-B14F-4D97-AF65-F5344CB8AC3E}">
        <p14:creationId xmlns:p14="http://schemas.microsoft.com/office/powerpoint/2010/main" val="22086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This slide summarises coverage in previous workshops. </a:t>
            </a:r>
          </a:p>
        </p:txBody>
      </p:sp>
      <p:sp>
        <p:nvSpPr>
          <p:cNvPr id="4" name="Slide Number Placeholder 3"/>
          <p:cNvSpPr>
            <a:spLocks noGrp="1"/>
          </p:cNvSpPr>
          <p:nvPr>
            <p:ph type="sldNum" sz="quarter" idx="5"/>
          </p:nvPr>
        </p:nvSpPr>
        <p:spPr/>
        <p:txBody>
          <a:bodyPr/>
          <a:lstStyle/>
          <a:p>
            <a:fld id="{DCAB4EEF-E6A6-443A-9002-C818CA3D1287}" type="slidenum">
              <a:rPr lang="en-GB" smtClean="0"/>
              <a:t>5</a:t>
            </a:fld>
            <a:endParaRPr lang="en-GB"/>
          </a:p>
        </p:txBody>
      </p:sp>
    </p:spTree>
    <p:extLst>
      <p:ext uri="{BB962C8B-B14F-4D97-AF65-F5344CB8AC3E}">
        <p14:creationId xmlns:p14="http://schemas.microsoft.com/office/powerpoint/2010/main" val="110388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aims of the session to be shared with participants. </a:t>
            </a:r>
          </a:p>
        </p:txBody>
      </p:sp>
      <p:sp>
        <p:nvSpPr>
          <p:cNvPr id="4" name="Slide Number Placeholder 3"/>
          <p:cNvSpPr>
            <a:spLocks noGrp="1"/>
          </p:cNvSpPr>
          <p:nvPr>
            <p:ph type="sldNum" sz="quarter" idx="5"/>
          </p:nvPr>
        </p:nvSpPr>
        <p:spPr/>
        <p:txBody>
          <a:bodyPr/>
          <a:lstStyle/>
          <a:p>
            <a:fld id="{DCAB4EEF-E6A6-443A-9002-C818CA3D1287}" type="slidenum">
              <a:rPr lang="en-GB" smtClean="0"/>
              <a:t>6</a:t>
            </a:fld>
            <a:endParaRPr lang="en-GB"/>
          </a:p>
        </p:txBody>
      </p:sp>
    </p:spTree>
    <p:extLst>
      <p:ext uri="{BB962C8B-B14F-4D97-AF65-F5344CB8AC3E}">
        <p14:creationId xmlns:p14="http://schemas.microsoft.com/office/powerpoint/2010/main" val="9432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content covered throughout the workshop. Further details and suggested timings are provided below. Facilitators can amend content and timings to suit their needs and context.</a:t>
            </a:r>
          </a:p>
          <a:p>
            <a:endParaRPr lang="en-GB"/>
          </a:p>
          <a:p>
            <a:pPr marL="171450" indent="-171450">
              <a:buFont typeface="Arial" panose="020B0604020202020204" pitchFamily="34" charset="0"/>
              <a:buChar char="•"/>
            </a:pPr>
            <a:r>
              <a:rPr lang="en-GB"/>
              <a:t>National guidance and research – allow 5 minutes for this section (10 if module 1 has not been covered). It can be extended to 15 minutes if facilitators wish to include an extra activity that allows participants to read the relevant section of the national evidence review. </a:t>
            </a:r>
          </a:p>
          <a:p>
            <a:pPr marL="171450" indent="-171450">
              <a:buFont typeface="Arial" panose="020B0604020202020204" pitchFamily="34" charset="0"/>
              <a:buChar char="•"/>
            </a:pPr>
            <a:r>
              <a:rPr lang="en-GB"/>
              <a:t>Developing a shared language – allow 15-20 minutes for this section which contains discussion. </a:t>
            </a:r>
          </a:p>
          <a:p>
            <a:pPr marL="171450" indent="-171450">
              <a:buFont typeface="Arial" panose="020B0604020202020204" pitchFamily="34" charset="0"/>
              <a:buChar char="•"/>
            </a:pPr>
            <a:r>
              <a:rPr lang="en-GB"/>
              <a:t>Categories of data – allow 25 minutes for this section. This section contains a data categories quiz for participants to embed understanding of different data types.  </a:t>
            </a:r>
          </a:p>
          <a:p>
            <a:pPr marL="171450" indent="-171450">
              <a:buFont typeface="Arial" panose="020B0604020202020204" pitchFamily="34" charset="0"/>
              <a:buChar char="•"/>
            </a:pPr>
            <a:r>
              <a:rPr lang="en-GB"/>
              <a:t>Intersecting data – allow 10 mins for this section. </a:t>
            </a:r>
          </a:p>
          <a:p>
            <a:pPr marL="171450" indent="-171450">
              <a:buFont typeface="Arial" panose="020B0604020202020204" pitchFamily="34" charset="0"/>
              <a:buChar char="•"/>
            </a:pPr>
            <a:r>
              <a:rPr lang="en-GB"/>
              <a:t>Group activity – allow approximately 20-30 mins for this group activity in which participants consider the data that they would intersect to understand a trend and address the issue.</a:t>
            </a:r>
          </a:p>
          <a:p>
            <a:pPr marL="0" indent="0">
              <a:buFont typeface="Arial" panose="020B0604020202020204" pitchFamily="34" charset="0"/>
              <a:buNone/>
            </a:pPr>
            <a:r>
              <a:rPr lang="en-GB"/>
              <a:t>In total, this workshop can be expected to take between 1 hour 30 and 1 hour 45 minutes to complete.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prstClr val="black"/>
                </a:solidFill>
              </a:rPr>
              <a:t>Key messages</a:t>
            </a:r>
            <a:endParaRPr lang="en-US" dirty="0">
              <a:solidFill>
                <a:prstClr val="black"/>
              </a:solidFill>
              <a:ea typeface="Calibri"/>
              <a:cs typeface="Calibri"/>
            </a:endParaRP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dirty="0">
                <a:solidFill>
                  <a:prstClr val="black"/>
                </a:solidFill>
                <a:ea typeface="Calibri"/>
                <a:cs typeface="Calibri"/>
              </a:rPr>
              <a:t>The GTCS Standard for full registration and for Career Long Professional Learning highlights the importance of the use of data in decision-making.</a:t>
            </a:r>
          </a:p>
          <a:p>
            <a:pPr marL="171450" indent="-171450">
              <a:buFont typeface="Arial" panose="020B0604020202020204" pitchFamily="34" charset="0"/>
              <a:buChar char="•"/>
              <a:defRPr/>
            </a:pPr>
            <a:r>
              <a:rPr lang="en-GB" dirty="0">
                <a:solidFill>
                  <a:prstClr val="black"/>
                </a:solidFill>
                <a:ea typeface="Calibri"/>
                <a:cs typeface="Calibri"/>
              </a:rPr>
              <a:t>The standard is the same for both groups. </a:t>
            </a:r>
          </a:p>
          <a:p>
            <a:pPr marL="171450" indent="-171450">
              <a:buFont typeface="Arial" panose="020B0604020202020204" pitchFamily="34" charset="0"/>
              <a:buChar char="•"/>
              <a:defRPr/>
            </a:pPr>
            <a:r>
              <a:rPr lang="en-GB" dirty="0">
                <a:solidFill>
                  <a:prstClr val="black"/>
                </a:solidFill>
                <a:ea typeface="Calibri"/>
                <a:cs typeface="Calibri"/>
              </a:rPr>
              <a:t>This standard emphasises the importance of data being used to support planning and enhancing learning.</a:t>
            </a:r>
          </a:p>
          <a:p>
            <a:pPr marL="171450" indent="-171450">
              <a:buFont typeface="Arial" panose="020B0604020202020204" pitchFamily="34" charset="0"/>
              <a:buChar char="•"/>
              <a:defRPr/>
            </a:pPr>
            <a:endParaRPr lang="en-GB" b="1" dirty="0">
              <a:solidFill>
                <a:prstClr val="black"/>
              </a:solidFill>
              <a:ea typeface="Calibri"/>
              <a:cs typeface="Calibri"/>
            </a:endParaRPr>
          </a:p>
          <a:p>
            <a:pPr>
              <a:defRPr/>
            </a:pPr>
            <a:r>
              <a:rPr lang="en-GB" sz="1200" b="1" i="0" u="none" strike="noStrike" kern="1200" cap="none" spc="0" normalizeH="0" baseline="0" noProof="0" dirty="0">
                <a:ln>
                  <a:noFill/>
                </a:ln>
                <a:solidFill>
                  <a:prstClr val="black"/>
                </a:solidFill>
                <a:effectLst/>
                <a:uLnTx/>
                <a:uFillTx/>
                <a:latin typeface="+mn-lt"/>
                <a:ea typeface="Calibri"/>
                <a:cs typeface="Calibri"/>
              </a:rPr>
              <a:t>Reflective Questions</a:t>
            </a: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dirty="0">
                <a:ln>
                  <a:noFill/>
                </a:ln>
                <a:solidFill>
                  <a:prstClr val="black"/>
                </a:solidFill>
                <a:effectLst/>
                <a:uLnTx/>
                <a:uFillTx/>
                <a:latin typeface="+mn-lt"/>
                <a:ea typeface="Calibri"/>
                <a:cs typeface="Calibri"/>
              </a:rPr>
              <a:t>How wide ranging and robust is the data you are using in school? How do you know?</a:t>
            </a:r>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410346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b="1"/>
          </a:p>
          <a:p>
            <a:endParaRPr lang="en-US"/>
          </a:p>
          <a:p>
            <a:pPr marL="171450" indent="-171450">
              <a:lnSpc>
                <a:spcPct val="150000"/>
              </a:lnSpc>
              <a:buFont typeface="Arial" panose="020B0604020202020204" pitchFamily="34" charset="0"/>
              <a:buChar char="•"/>
            </a:pPr>
            <a:r>
              <a:rPr lang="en-GB"/>
              <a:t>HGIOS 4 references the use of data in relation to effective triangulation for the evaluation of quality. Quantitative data is combined with people's views and direct observations to allow for evaluation of quality. To make this process reliable and informative, a shared approach must be taken.</a:t>
            </a:r>
          </a:p>
          <a:p>
            <a:pPr marL="171450" indent="-171450">
              <a:lnSpc>
                <a:spcPct val="150000"/>
              </a:lnSpc>
              <a:buFont typeface="Arial" panose="020B0604020202020204" pitchFamily="34" charset="0"/>
              <a:buChar char="•"/>
            </a:pPr>
            <a:r>
              <a:rPr lang="en-GB">
                <a:cs typeface="Calibri"/>
              </a:rPr>
              <a:t>This is emphasising the importance of using multiple sources of data to support any evaluative judgements. </a:t>
            </a:r>
          </a:p>
          <a:p>
            <a:pPr marL="171450" indent="-171450">
              <a:lnSpc>
                <a:spcPct val="150000"/>
              </a:lnSpc>
              <a:buFont typeface="Arial" panose="020B0604020202020204" pitchFamily="34" charset="0"/>
              <a:buChar char="•"/>
            </a:pPr>
            <a:r>
              <a:rPr lang="en-GB">
                <a:cs typeface="Calibri"/>
              </a:rPr>
              <a:t>Understanding different categories of data will help educators to select from a range of sources and effectively triangulate. </a:t>
            </a:r>
            <a:endParaRPr lang="en-US">
              <a:cs typeface="Calibri"/>
            </a:endParaRPr>
          </a:p>
          <a:p>
            <a:pPr marL="342900" indent="-342900">
              <a:lnSpc>
                <a:spcPct val="150000"/>
              </a:lnSpc>
              <a:buFont typeface="Arial,Sans-Serif"/>
              <a:buChar char="•"/>
            </a:pPr>
            <a:endParaRPr lang="en-GB">
              <a:cs typeface="Calibri"/>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9</a:t>
            </a:fld>
            <a:endParaRPr lang="en-GB"/>
          </a:p>
        </p:txBody>
      </p:sp>
    </p:spTree>
    <p:extLst>
      <p:ext uri="{BB962C8B-B14F-4D97-AF65-F5344CB8AC3E}">
        <p14:creationId xmlns:p14="http://schemas.microsoft.com/office/powerpoint/2010/main" val="183730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endowmentfoundation.org.uk/support-for-schools/using-research-evide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hyperlink" Target="https://nces.ed.gov/pubs2007/curriculum/pdf/multiple_measures.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ucation.gov.scot/professional-learning/the-national-model-of-professional-learni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scotland.shinyapps.io/sg-national_improvement_framework_interactive_evidence_repor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2167fdf3d4d70eeda_GTCS_The%20Standard%20for%20Full%20Registratio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tcs.org.uk/documents/the-standard-for-career-long-professional-lear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ducation.gov.scot/media/2swjmnbs/frwk2_hgios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s banner">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6605"/>
            <a:ext cx="12209380" cy="2233532"/>
          </a:xfrm>
          <a:prstGeom prst="rect">
            <a:avLst/>
          </a:prstGeom>
        </p:spPr>
      </p:pic>
      <p:sp>
        <p:nvSpPr>
          <p:cNvPr id="5" name="Title 4">
            <a:extLst>
              <a:ext uri="{FF2B5EF4-FFF2-40B4-BE49-F238E27FC236}">
                <a16:creationId xmlns:a16="http://schemas.microsoft.com/office/drawing/2014/main" id="{058D1B16-192D-1D1C-E8F1-2CB90B9ED7D6}"/>
              </a:ext>
            </a:extLst>
          </p:cNvPr>
          <p:cNvSpPr>
            <a:spLocks noGrp="1"/>
          </p:cNvSpPr>
          <p:nvPr>
            <p:ph type="title" idx="4294967295"/>
          </p:nvPr>
        </p:nvSpPr>
        <p:spPr>
          <a:xfrm>
            <a:off x="658157" y="2074796"/>
            <a:ext cx="10633257"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mj-lt"/>
                <a:ea typeface="+mn-ea"/>
                <a:cs typeface="+mn-cs"/>
              </a:rPr>
              <a:t>Effective use of data</a:t>
            </a:r>
            <a:endParaRPr kumimoji="0" lang="en-US" sz="65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Rectangle 1">
            <a:extLst>
              <a:ext uri="{FF2B5EF4-FFF2-40B4-BE49-F238E27FC236}">
                <a16:creationId xmlns:a16="http://schemas.microsoft.com/office/drawing/2014/main" id="{7DCDC8A9-380C-4415-4A49-167F3F557291}"/>
              </a:ext>
            </a:extLst>
          </p:cNvPr>
          <p:cNvSpPr/>
          <p:nvPr/>
        </p:nvSpPr>
        <p:spPr>
          <a:xfrm>
            <a:off x="658157" y="3167403"/>
            <a:ext cx="10633257" cy="193899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latin typeface="+mj-lt"/>
              </a:rPr>
              <a:t>2. Defining and classifying data</a:t>
            </a:r>
          </a:p>
          <a:p>
            <a:r>
              <a:rPr lang="en-GB" sz="4000">
                <a:latin typeface="+mj-lt"/>
                <a:cs typeface="Calibri Light"/>
              </a:rPr>
              <a:t> </a:t>
            </a:r>
            <a:r>
              <a:rPr lang="en-GB" sz="4000" dirty="0">
                <a:latin typeface="+mj-lt"/>
                <a:cs typeface="Calibri Light"/>
              </a:rPr>
              <a:t>Practitioners</a:t>
            </a:r>
            <a:endParaRPr lang="en-GB" dirty="0"/>
          </a:p>
          <a:p>
            <a:endParaRPr lang="en-GB" sz="4000" b="1" dirty="0">
              <a:latin typeface="+mj-lt"/>
              <a:cs typeface="Calibri Light"/>
            </a:endParaRPr>
          </a:p>
        </p:txBody>
      </p:sp>
      <p:pic>
        <p:nvPicPr>
          <p:cNvPr id="4" name="Picture 3" descr="Es logo" title="Es logo">
            <a:extLst>
              <a:ext uri="{FF2B5EF4-FFF2-40B4-BE49-F238E27FC236}">
                <a16:creationId xmlns:a16="http://schemas.microsoft.com/office/drawing/2014/main" id="{9788AA1E-C686-257D-1296-AACD1272AC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4702" y="123092"/>
            <a:ext cx="3395766" cy="1426588"/>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Lst>
          </p:cNvPr>
          <p:cNvSpPr txBox="1">
            <a:spLocks noGrp="1"/>
          </p:cNvSpPr>
          <p:nvPr>
            <p:ph type="title" idx="4294967295"/>
          </p:nvPr>
        </p:nvSpPr>
        <p:spPr bwMode="auto">
          <a:xfrm>
            <a:off x="654716" y="46786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a:ln>
                  <a:noFill/>
                </a:ln>
                <a:solidFill>
                  <a:prstClr val="black"/>
                </a:solidFill>
                <a:effectLst/>
                <a:uLnTx/>
                <a:uFillTx/>
                <a:latin typeface="Calibri Light" panose="020F0302020204030204"/>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Lst>
          </p:cNvPr>
          <p:cNvSpPr txBox="1"/>
          <p:nvPr/>
        </p:nvSpPr>
        <p:spPr>
          <a:xfrm>
            <a:off x="654716" y="1395024"/>
            <a:ext cx="7147931" cy="4801314"/>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a:t>
            </a:r>
            <a:r>
              <a:rPr lang="en-GB" sz="2400" dirty="0">
                <a:solidFill>
                  <a:prstClr val="black"/>
                </a:solidFill>
                <a:latin typeface="Calibri" panose="020F0502020204030204"/>
              </a:rPr>
              <a:t>two</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the </a:t>
            </a:r>
            <a:r>
              <a:rPr kumimoji="0" lang="en-GB" sz="2400" b="0" i="0" u="none" strike="noStrike" kern="1200" cap="none" spc="0" normalizeH="0" baseline="0" noProof="0" dirty="0">
                <a:ln>
                  <a:noFill/>
                </a:ln>
                <a:solidFill>
                  <a:srgbClr val="0070C0"/>
                </a:solidFill>
                <a:effectLst/>
                <a:uLnTx/>
                <a:uFillTx/>
                <a:latin typeface="Calibri" panose="020F0502020204030204"/>
                <a:hlinkClick r:id="rId3">
                  <a:extLst>
                    <a:ext uri="{A12FA001-AC4F-418D-AE19-62706E023703}">
                      <ahyp:hlinkClr xmlns:ahyp="http://schemas.microsoft.com/office/drawing/2018/hyperlinkcolor" val="tx"/>
                    </a:ext>
                  </a:extLst>
                </a:hlinkClick>
              </a:rPr>
              <a:t>Education Scotland </a:t>
            </a:r>
            <a:r>
              <a:rPr lang="en-GB" sz="2400" dirty="0">
                <a:solidFill>
                  <a:srgbClr val="0070C0"/>
                </a:solidFill>
                <a:latin typeface="Calibri" panose="020F0502020204030204"/>
                <a:hlinkClick r:id="rId3">
                  <a:extLst>
                    <a:ext uri="{A12FA001-AC4F-418D-AE19-62706E023703}">
                      <ahyp:hlinkClr xmlns:ahyp="http://schemas.microsoft.com/office/drawing/2018/hyperlinkcolor" val="tx"/>
                    </a:ext>
                  </a:extLst>
                </a:hlinkClick>
              </a:rPr>
              <a:t>Rapid Evidence Review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 defining and classifying data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It is important to develop a shared language around data and have clarity of key terminology.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Time should be taken to ensure all educators, partners, learners and key stakeholders understand the key terminology as appropriate and necessary to each role.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Data can be classified as demographic, input, output and perception.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This is an image showing the first page of the Rapid Evidence Review summary report. ">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B37812D-E0B8-DBBF-85D8-8D1E49FC37AC}"/>
              </a:ext>
            </a:extLst>
          </p:cNvPr>
          <p:cNvSpPr txBox="1">
            <a:spLocks noGrp="1"/>
          </p:cNvSpPr>
          <p:nvPr>
            <p:ph type="title" idx="4294967295"/>
          </p:nvPr>
        </p:nvSpPr>
        <p:spPr>
          <a:xfrm>
            <a:off x="299775" y="259179"/>
            <a:ext cx="8139408" cy="460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Arial"/>
              </a:rPr>
              <a:t>Terminology / Shared Language</a:t>
            </a:r>
          </a:p>
        </p:txBody>
      </p:sp>
      <p:graphicFrame>
        <p:nvGraphicFramePr>
          <p:cNvPr id="2" name="Content Placeholder 5" descr="This is a smart art graphic which sets out the five main purposes of data. &#10;1. To diagnose needs&#10;2. To inform planning&#10;3. To understand progress or otherwise&#10;4. To identify next steps&#10;5. To measure the impact of interventions and approaches. ">
            <a:extLst>
              <a:ext uri="{FF2B5EF4-FFF2-40B4-BE49-F238E27FC236}">
                <a16:creationId xmlns:a16="http://schemas.microsoft.com/office/drawing/2014/main" id="{31D3F9A6-F5AF-CC5B-5C16-4EAA2B053640}"/>
              </a:ext>
            </a:extLst>
          </p:cNvPr>
          <p:cNvGraphicFramePr>
            <a:graphicFrameLocks/>
          </p:cNvGraphicFramePr>
          <p:nvPr>
            <p:extLst>
              <p:ext uri="{D42A27DB-BD31-4B8C-83A1-F6EECF244321}">
                <p14:modId xmlns:p14="http://schemas.microsoft.com/office/powerpoint/2010/main" val="2186597036"/>
              </p:ext>
            </p:extLst>
          </p:nvPr>
        </p:nvGraphicFramePr>
        <p:xfrm>
          <a:off x="352210" y="965915"/>
          <a:ext cx="4799340" cy="578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17930E7-57DD-3F77-A801-EA14F767C362}"/>
              </a:ext>
            </a:extLst>
          </p:cNvPr>
          <p:cNvSpPr txBox="1"/>
          <p:nvPr/>
        </p:nvSpPr>
        <p:spPr>
          <a:xfrm>
            <a:off x="5355771" y="1077121"/>
            <a:ext cx="6687072" cy="1569660"/>
          </a:xfrm>
          <a:prstGeom prst="rect">
            <a:avLst/>
          </a:prstGeom>
          <a:noFill/>
          <a:ln>
            <a:solidFill>
              <a:schemeClr val="accent2"/>
            </a:solidFill>
          </a:ln>
        </p:spPr>
        <p:txBody>
          <a:bodyPr wrap="square" rtlCol="0">
            <a:spAutoFit/>
          </a:bodyPr>
          <a:lstStyle/>
          <a:p>
            <a:pPr marL="342900" indent="-342900">
              <a:buFont typeface="Arial" panose="020B0604020202020204" pitchFamily="34" charset="0"/>
              <a:buChar char="•"/>
            </a:pPr>
            <a:r>
              <a:rPr lang="en-GB" sz="2400" dirty="0">
                <a:solidFill>
                  <a:prstClr val="black"/>
                </a:solidFill>
              </a:rPr>
              <a:t>is information collected to be examined and considered and used to inform decision making</a:t>
            </a:r>
          </a:p>
          <a:p>
            <a:pPr marL="342900" indent="-342900">
              <a:buFont typeface="Arial" panose="020B0604020202020204" pitchFamily="34" charset="0"/>
              <a:buChar char="•"/>
            </a:pPr>
            <a:r>
              <a:rPr lang="en-GB" sz="2400" dirty="0"/>
              <a:t>is gathered systematically</a:t>
            </a:r>
          </a:p>
          <a:p>
            <a:pPr marL="342900" indent="-342900">
              <a:buFont typeface="Arial" panose="020B0604020202020204" pitchFamily="34" charset="0"/>
              <a:buChar char="•"/>
            </a:pPr>
            <a:r>
              <a:rPr lang="en-GB" sz="2400" dirty="0"/>
              <a:t>has different categories </a:t>
            </a:r>
          </a:p>
        </p:txBody>
      </p:sp>
      <p:sp>
        <p:nvSpPr>
          <p:cNvPr id="5" name="TextBox 4">
            <a:extLst>
              <a:ext uri="{FF2B5EF4-FFF2-40B4-BE49-F238E27FC236}">
                <a16:creationId xmlns:a16="http://schemas.microsoft.com/office/drawing/2014/main" id="{F27A47BC-BCBE-B4A0-7ED9-A96BEF52B8E9}"/>
              </a:ext>
            </a:extLst>
          </p:cNvPr>
          <p:cNvSpPr txBox="1"/>
          <p:nvPr/>
        </p:nvSpPr>
        <p:spPr>
          <a:xfrm>
            <a:off x="5355771" y="3052937"/>
            <a:ext cx="6687072" cy="1569660"/>
          </a:xfrm>
          <a:prstGeom prst="rect">
            <a:avLst/>
          </a:prstGeom>
          <a:noFill/>
          <a:ln>
            <a:solidFill>
              <a:schemeClr val="accent2"/>
            </a:solidFill>
          </a:ln>
        </p:spPr>
        <p:txBody>
          <a:bodyPr wrap="square" rtlCol="0">
            <a:spAutoFit/>
          </a:bodyPr>
          <a:lstStyle/>
          <a:p>
            <a:pPr marL="342900" lvl="0" indent="-342900">
              <a:buFont typeface="Arial" panose="020B0604020202020204" pitchFamily="34" charset="0"/>
              <a:buChar char="•"/>
            </a:pPr>
            <a:r>
              <a:rPr lang="en-GB" sz="2400">
                <a:solidFill>
                  <a:prstClr val="black"/>
                </a:solidFill>
              </a:rPr>
              <a:t>is information used to demonstrate impact and support decision making</a:t>
            </a:r>
            <a:endParaRPr lang="en-GB" sz="2400"/>
          </a:p>
          <a:p>
            <a:pPr marL="342900" lvl="0" indent="-342900">
              <a:buFont typeface="Arial" panose="020B0604020202020204" pitchFamily="34" charset="0"/>
              <a:buChar char="•"/>
            </a:pPr>
            <a:r>
              <a:rPr lang="en-GB" sz="2400">
                <a:solidFill>
                  <a:prstClr val="black"/>
                </a:solidFill>
              </a:rPr>
              <a:t>can be data, in many forms, and a knowledge base about what works</a:t>
            </a:r>
            <a:endParaRPr lang="en-GB" sz="2400"/>
          </a:p>
        </p:txBody>
      </p:sp>
      <p:sp>
        <p:nvSpPr>
          <p:cNvPr id="6" name="TextBox 5">
            <a:extLst>
              <a:ext uri="{FF2B5EF4-FFF2-40B4-BE49-F238E27FC236}">
                <a16:creationId xmlns:a16="http://schemas.microsoft.com/office/drawing/2014/main" id="{41843475-6824-3C0C-2588-79BAD284A779}"/>
              </a:ext>
            </a:extLst>
          </p:cNvPr>
          <p:cNvSpPr txBox="1"/>
          <p:nvPr/>
        </p:nvSpPr>
        <p:spPr>
          <a:xfrm>
            <a:off x="5355771" y="4976597"/>
            <a:ext cx="6687072" cy="1569660"/>
          </a:xfrm>
          <a:prstGeom prst="rect">
            <a:avLst/>
          </a:prstGeom>
          <a:noFill/>
          <a:ln>
            <a:solidFill>
              <a:schemeClr val="accent2"/>
            </a:solidFill>
          </a:ln>
        </p:spPr>
        <p:txBody>
          <a:bodyPr wrap="square" rtlCol="0">
            <a:spAutoFit/>
          </a:bodyPr>
          <a:lstStyle/>
          <a:p>
            <a:pPr marL="342900" lvl="0" indent="-342900">
              <a:buFont typeface="Arial" panose="020B0604020202020204" pitchFamily="34" charset="0"/>
              <a:buChar char="•"/>
            </a:pPr>
            <a:r>
              <a:rPr lang="en-GB" sz="2400"/>
              <a:t>gathering information in a structured way to answer specific questions about education</a:t>
            </a:r>
          </a:p>
          <a:p>
            <a:pPr marL="342900" lvl="0" indent="-342900">
              <a:buFont typeface="Arial" panose="020B0604020202020204" pitchFamily="34" charset="0"/>
              <a:buChar char="•"/>
            </a:pPr>
            <a:r>
              <a:rPr lang="en-GB" sz="2400"/>
              <a:t>can be carried out by professional researchers, or by practitioners.</a:t>
            </a:r>
          </a:p>
        </p:txBody>
      </p:sp>
    </p:spTree>
    <p:extLst>
      <p:ext uri="{BB962C8B-B14F-4D97-AF65-F5344CB8AC3E}">
        <p14:creationId xmlns:p14="http://schemas.microsoft.com/office/powerpoint/2010/main" val="19193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05037-E96D-1791-7BCF-2C5ACB4BEFD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F9A668A-CE96-5F13-3B0E-827489065FBE}"/>
              </a:ext>
            </a:extLst>
          </p:cNvPr>
          <p:cNvSpPr txBox="1">
            <a:spLocks noGrp="1"/>
          </p:cNvSpPr>
          <p:nvPr>
            <p:ph type="title" idx="4294967295"/>
          </p:nvPr>
        </p:nvSpPr>
        <p:spPr>
          <a:xfrm>
            <a:off x="349906" y="259179"/>
            <a:ext cx="8610645" cy="460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GB" sz="4000" b="1" i="0" u="none" strike="noStrike" kern="1200" cap="none" spc="0" normalizeH="0" baseline="0" noProof="0" dirty="0">
                <a:ln>
                  <a:noFill/>
                </a:ln>
                <a:effectLst/>
                <a:uLnTx/>
                <a:uFillTx/>
                <a:latin typeface="+mj-lt"/>
                <a:ea typeface="+mj-ea"/>
                <a:cs typeface="Arial"/>
              </a:rPr>
              <a:t>Terminology / Shared Language</a:t>
            </a:r>
            <a:r>
              <a:rPr lang="en-GB" sz="4000" b="1" dirty="0">
                <a:cs typeface="Arial"/>
              </a:rPr>
              <a:t> – part 2</a:t>
            </a:r>
            <a:endParaRPr kumimoji="0" lang="en-GB" sz="4000" b="1" i="0" u="none" strike="noStrike" kern="1200" cap="none" spc="0" normalizeH="0" baseline="0" noProof="0" dirty="0">
              <a:ln>
                <a:noFill/>
              </a:ln>
              <a:effectLst/>
              <a:uLnTx/>
              <a:uFillTx/>
              <a:latin typeface="+mj-lt"/>
              <a:ea typeface="+mj-ea"/>
              <a:cs typeface="Arial"/>
            </a:endParaRPr>
          </a:p>
        </p:txBody>
      </p:sp>
      <p:graphicFrame>
        <p:nvGraphicFramePr>
          <p:cNvPr id="2" name="Content Placeholder 5" descr="This is a smart art graphic which sets out the five main purposes of data. &#10;1. To diagnose needs&#10;2. To inform planning&#10;3. To understand progress or otherwise&#10;4. To identify next steps&#10;5. To measure the impact of interventions and approaches. ">
            <a:extLst>
              <a:ext uri="{FF2B5EF4-FFF2-40B4-BE49-F238E27FC236}">
                <a16:creationId xmlns:a16="http://schemas.microsoft.com/office/drawing/2014/main" id="{D4456A85-EF88-188C-DFB5-B8FA5DEC1F47}"/>
              </a:ext>
            </a:extLst>
          </p:cNvPr>
          <p:cNvGraphicFramePr>
            <a:graphicFrameLocks/>
          </p:cNvGraphicFramePr>
          <p:nvPr>
            <p:extLst>
              <p:ext uri="{D42A27DB-BD31-4B8C-83A1-F6EECF244321}">
                <p14:modId xmlns:p14="http://schemas.microsoft.com/office/powerpoint/2010/main" val="2928032506"/>
              </p:ext>
            </p:extLst>
          </p:nvPr>
        </p:nvGraphicFramePr>
        <p:xfrm>
          <a:off x="352210" y="965915"/>
          <a:ext cx="4799340" cy="578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EB5B9A9-4A91-1FD3-CFEA-BF4051C6BB5C}"/>
              </a:ext>
            </a:extLst>
          </p:cNvPr>
          <p:cNvSpPr txBox="1"/>
          <p:nvPr/>
        </p:nvSpPr>
        <p:spPr>
          <a:xfrm>
            <a:off x="5355771" y="1077121"/>
            <a:ext cx="6687072" cy="1015663"/>
          </a:xfrm>
          <a:prstGeom prst="rect">
            <a:avLst/>
          </a:prstGeom>
          <a:noFill/>
          <a:ln>
            <a:solidFill>
              <a:schemeClr val="accent2"/>
            </a:solidFill>
          </a:ln>
        </p:spPr>
        <p:txBody>
          <a:bodyPr wrap="square" rtlCol="0">
            <a:spAutoFit/>
          </a:bodyPr>
          <a:lstStyle/>
          <a:p>
            <a:pPr marL="342900" indent="-342900">
              <a:buFont typeface="Arial" panose="020B0604020202020204" pitchFamily="34" charset="0"/>
              <a:buChar char="•"/>
            </a:pPr>
            <a:r>
              <a:rPr lang="en-GB" sz="2000">
                <a:solidFill>
                  <a:prstClr val="black"/>
                </a:solidFill>
              </a:rPr>
              <a:t>Data which evaluates learning at the end of a unit or a block of learning.</a:t>
            </a:r>
          </a:p>
          <a:p>
            <a:pPr marL="342900" indent="-342900">
              <a:buFont typeface="Arial" panose="020B0604020202020204" pitchFamily="34" charset="0"/>
              <a:buChar char="•"/>
            </a:pPr>
            <a:r>
              <a:rPr lang="en-GB" sz="2000">
                <a:solidFill>
                  <a:prstClr val="black"/>
                </a:solidFill>
              </a:rPr>
              <a:t>Examples include; tests, exams, projects, presentations.</a:t>
            </a:r>
            <a:endParaRPr lang="en-GB" sz="2000"/>
          </a:p>
        </p:txBody>
      </p:sp>
      <p:sp>
        <p:nvSpPr>
          <p:cNvPr id="5" name="TextBox 4">
            <a:extLst>
              <a:ext uri="{FF2B5EF4-FFF2-40B4-BE49-F238E27FC236}">
                <a16:creationId xmlns:a16="http://schemas.microsoft.com/office/drawing/2014/main" id="{45ED5A02-98D8-1482-0F0B-46712C84E64D}"/>
              </a:ext>
            </a:extLst>
          </p:cNvPr>
          <p:cNvSpPr txBox="1"/>
          <p:nvPr/>
        </p:nvSpPr>
        <p:spPr>
          <a:xfrm>
            <a:off x="5355771" y="2533783"/>
            <a:ext cx="6687072" cy="1323439"/>
          </a:xfrm>
          <a:prstGeom prst="rect">
            <a:avLst/>
          </a:prstGeom>
          <a:noFill/>
          <a:ln>
            <a:solidFill>
              <a:schemeClr val="accent2"/>
            </a:solidFill>
          </a:ln>
        </p:spPr>
        <p:txBody>
          <a:bodyPr wrap="square" rtlCol="0">
            <a:spAutoFit/>
          </a:bodyPr>
          <a:lstStyle/>
          <a:p>
            <a:pPr marL="342900" lvl="0" indent="-342900">
              <a:buFont typeface="Arial" panose="020B0604020202020204" pitchFamily="34" charset="0"/>
              <a:buChar char="•"/>
            </a:pPr>
            <a:r>
              <a:rPr lang="en-GB" sz="2000" dirty="0">
                <a:solidFill>
                  <a:prstClr val="black"/>
                </a:solidFill>
              </a:rPr>
              <a:t>Data which is ongoing and evaluates learning during the process.</a:t>
            </a:r>
          </a:p>
          <a:p>
            <a:pPr marL="342900" lvl="0" indent="-342900">
              <a:buFont typeface="Arial" panose="020B0604020202020204" pitchFamily="34" charset="0"/>
              <a:buChar char="•"/>
            </a:pPr>
            <a:r>
              <a:rPr lang="en-GB" sz="2000" dirty="0">
                <a:solidFill>
                  <a:prstClr val="black"/>
                </a:solidFill>
              </a:rPr>
              <a:t>Often used to monitor progress and enable timely adjustments to learning and teaching to take place.</a:t>
            </a:r>
          </a:p>
        </p:txBody>
      </p:sp>
      <p:sp>
        <p:nvSpPr>
          <p:cNvPr id="6" name="TextBox 5">
            <a:extLst>
              <a:ext uri="{FF2B5EF4-FFF2-40B4-BE49-F238E27FC236}">
                <a16:creationId xmlns:a16="http://schemas.microsoft.com/office/drawing/2014/main" id="{76EB04AA-0A61-3C96-1D15-0AC8B01AD01A}"/>
              </a:ext>
            </a:extLst>
          </p:cNvPr>
          <p:cNvSpPr txBox="1"/>
          <p:nvPr/>
        </p:nvSpPr>
        <p:spPr>
          <a:xfrm>
            <a:off x="5355771" y="4274801"/>
            <a:ext cx="6687072" cy="769441"/>
          </a:xfrm>
          <a:prstGeom prst="rect">
            <a:avLst/>
          </a:prstGeom>
          <a:noFill/>
          <a:ln>
            <a:solidFill>
              <a:schemeClr val="accent2"/>
            </a:solidFill>
          </a:ln>
        </p:spPr>
        <p:txBody>
          <a:bodyPr wrap="square" rtlCol="0">
            <a:spAutoFit/>
          </a:bodyPr>
          <a:lstStyle/>
          <a:p>
            <a:pPr marL="342900" lvl="0" indent="-342900" fontAlgn="base">
              <a:spcBef>
                <a:spcPct val="20000"/>
              </a:spcBef>
              <a:spcAft>
                <a:spcPct val="0"/>
              </a:spcAft>
              <a:buFont typeface="Arial" panose="020B0604020202020204" pitchFamily="34" charset="0"/>
              <a:buChar char="•"/>
              <a:defRPr/>
            </a:pPr>
            <a:r>
              <a:rPr lang="en-GB" sz="2000">
                <a:solidFill>
                  <a:prstClr val="black"/>
                </a:solidFill>
              </a:rPr>
              <a:t>Data which can be counted or measured</a:t>
            </a:r>
          </a:p>
          <a:p>
            <a:pPr marL="342900" lvl="0" indent="-342900" fontAlgn="base">
              <a:spcBef>
                <a:spcPct val="20000"/>
              </a:spcBef>
              <a:spcAft>
                <a:spcPct val="0"/>
              </a:spcAft>
              <a:buFont typeface="Arial" panose="020B0604020202020204" pitchFamily="34" charset="0"/>
              <a:buChar char="•"/>
              <a:defRPr/>
            </a:pPr>
            <a:r>
              <a:rPr lang="en-GB" sz="2000">
                <a:solidFill>
                  <a:prstClr val="black"/>
                </a:solidFill>
              </a:rPr>
              <a:t>Data which can be given a numerical value</a:t>
            </a:r>
          </a:p>
        </p:txBody>
      </p:sp>
      <p:sp>
        <p:nvSpPr>
          <p:cNvPr id="4" name="TextBox 3">
            <a:extLst>
              <a:ext uri="{FF2B5EF4-FFF2-40B4-BE49-F238E27FC236}">
                <a16:creationId xmlns:a16="http://schemas.microsoft.com/office/drawing/2014/main" id="{E5460F7A-C753-B183-7899-1CC9AF9530FF}"/>
              </a:ext>
            </a:extLst>
          </p:cNvPr>
          <p:cNvSpPr txBox="1"/>
          <p:nvPr/>
        </p:nvSpPr>
        <p:spPr>
          <a:xfrm>
            <a:off x="5353397" y="5559198"/>
            <a:ext cx="6687072" cy="1077218"/>
          </a:xfrm>
          <a:prstGeom prst="rect">
            <a:avLst/>
          </a:prstGeom>
          <a:noFill/>
          <a:ln>
            <a:solidFill>
              <a:schemeClr val="accent2"/>
            </a:solidFill>
          </a:ln>
        </p:spPr>
        <p:txBody>
          <a:bodyPr wrap="square" rtlCol="0">
            <a:spAutoFit/>
          </a:bodyPr>
          <a:lstStyle/>
          <a:p>
            <a:pPr marL="342900" lvl="0" indent="-342900" fontAlgn="base">
              <a:spcBef>
                <a:spcPct val="20000"/>
              </a:spcBef>
              <a:spcAft>
                <a:spcPct val="0"/>
              </a:spcAft>
              <a:buFont typeface="Arial" panose="020B0604020202020204" pitchFamily="34" charset="0"/>
              <a:buChar char="•"/>
              <a:defRPr/>
            </a:pPr>
            <a:r>
              <a:rPr lang="en-GB" sz="2000">
                <a:solidFill>
                  <a:prstClr val="black"/>
                </a:solidFill>
              </a:rPr>
              <a:t>Data which deals with descriptions</a:t>
            </a:r>
          </a:p>
          <a:p>
            <a:pPr marL="342900" lvl="0" indent="-342900" fontAlgn="base">
              <a:spcBef>
                <a:spcPct val="20000"/>
              </a:spcBef>
              <a:spcAft>
                <a:spcPct val="0"/>
              </a:spcAft>
              <a:buFont typeface="Arial" panose="020B0604020202020204" pitchFamily="34" charset="0"/>
              <a:buChar char="•"/>
              <a:defRPr/>
            </a:pPr>
            <a:r>
              <a:rPr lang="en-GB" sz="2000">
                <a:solidFill>
                  <a:prstClr val="black"/>
                </a:solidFill>
              </a:rPr>
              <a:t>Data that can be observed and recorded but not necessarily measured</a:t>
            </a:r>
          </a:p>
        </p:txBody>
      </p:sp>
    </p:spTree>
    <p:extLst>
      <p:ext uri="{BB962C8B-B14F-4D97-AF65-F5344CB8AC3E}">
        <p14:creationId xmlns:p14="http://schemas.microsoft.com/office/powerpoint/2010/main" val="17204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574270-37BF-BB9F-E94D-3B5861B694E0}"/>
              </a:ext>
            </a:extLst>
          </p:cNvPr>
          <p:cNvSpPr>
            <a:spLocks noGrp="1"/>
          </p:cNvSpPr>
          <p:nvPr>
            <p:ph type="title"/>
          </p:nvPr>
        </p:nvSpPr>
        <p:spPr>
          <a:xfrm>
            <a:off x="194553" y="197822"/>
            <a:ext cx="3728448" cy="794602"/>
          </a:xfrm>
        </p:spPr>
        <p:txBody>
          <a:bodyPr>
            <a:normAutofit fontScale="90000"/>
          </a:bodyPr>
          <a:lstStyle/>
          <a:p>
            <a:r>
              <a:rPr lang="en-GB" sz="4000" b="1">
                <a:solidFill>
                  <a:schemeClr val="tx1"/>
                </a:solidFill>
                <a:cs typeface="Arial"/>
              </a:rPr>
              <a:t>Research Evidence</a:t>
            </a:r>
          </a:p>
        </p:txBody>
      </p:sp>
      <p:graphicFrame>
        <p:nvGraphicFramePr>
          <p:cNvPr id="2" name="Table 1" descr="Matrix with  heading of research, school based data and other sources. Definitions and examples are included ">
            <a:extLst>
              <a:ext uri="{FF2B5EF4-FFF2-40B4-BE49-F238E27FC236}">
                <a16:creationId xmlns:a16="http://schemas.microsoft.com/office/drawing/2014/main" id="{7AF049B1-5B1F-4300-D394-EFD1D0053896}"/>
              </a:ext>
            </a:extLst>
          </p:cNvPr>
          <p:cNvGraphicFramePr>
            <a:graphicFrameLocks noGrp="1"/>
          </p:cNvGraphicFramePr>
          <p:nvPr>
            <p:extLst>
              <p:ext uri="{D42A27DB-BD31-4B8C-83A1-F6EECF244321}">
                <p14:modId xmlns:p14="http://schemas.microsoft.com/office/powerpoint/2010/main" val="1103343673"/>
              </p:ext>
            </p:extLst>
          </p:nvPr>
        </p:nvGraphicFramePr>
        <p:xfrm>
          <a:off x="52251" y="831234"/>
          <a:ext cx="11769991" cy="5159570"/>
        </p:xfrm>
        <a:graphic>
          <a:graphicData uri="http://schemas.openxmlformats.org/drawingml/2006/table">
            <a:tbl>
              <a:tblPr firstRow="1" bandRow="1">
                <a:tableStyleId>{5C22544A-7EE6-4342-B048-85BDC9FD1C3A}</a:tableStyleId>
              </a:tblPr>
              <a:tblGrid>
                <a:gridCol w="1116903">
                  <a:extLst>
                    <a:ext uri="{9D8B030D-6E8A-4147-A177-3AD203B41FA5}">
                      <a16:colId xmlns:a16="http://schemas.microsoft.com/office/drawing/2014/main" val="3276592132"/>
                    </a:ext>
                  </a:extLst>
                </a:gridCol>
                <a:gridCol w="3340273">
                  <a:extLst>
                    <a:ext uri="{9D8B030D-6E8A-4147-A177-3AD203B41FA5}">
                      <a16:colId xmlns:a16="http://schemas.microsoft.com/office/drawing/2014/main" val="879722173"/>
                    </a:ext>
                  </a:extLst>
                </a:gridCol>
                <a:gridCol w="3841312">
                  <a:extLst>
                    <a:ext uri="{9D8B030D-6E8A-4147-A177-3AD203B41FA5}">
                      <a16:colId xmlns:a16="http://schemas.microsoft.com/office/drawing/2014/main" val="1144484036"/>
                    </a:ext>
                  </a:extLst>
                </a:gridCol>
                <a:gridCol w="3471503">
                  <a:extLst>
                    <a:ext uri="{9D8B030D-6E8A-4147-A177-3AD203B41FA5}">
                      <a16:colId xmlns:a16="http://schemas.microsoft.com/office/drawing/2014/main" val="448434291"/>
                    </a:ext>
                  </a:extLst>
                </a:gridCol>
              </a:tblGrid>
              <a:tr h="71290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solidFill>
                            <a:schemeClr val="tx1"/>
                          </a:solidFill>
                        </a:rPr>
                        <a:t>Research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solidFill>
                            <a:schemeClr val="tx1"/>
                          </a:solidFill>
                        </a:rPr>
                        <a:t>School-based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solidFill>
                            <a:schemeClr val="tx1"/>
                          </a:solidFill>
                        </a:rPr>
                        <a:t>Other sources of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2803191"/>
                  </a:ext>
                </a:extLst>
              </a:tr>
              <a:tr h="1993726">
                <a:tc>
                  <a:txBody>
                    <a:bodyPr/>
                    <a:lstStyle/>
                    <a:p>
                      <a:endParaRPr lang="en-GB" dirty="0">
                        <a:solidFill>
                          <a:schemeClr val="tx1"/>
                        </a:solidFill>
                      </a:endParaRPr>
                    </a:p>
                    <a:p>
                      <a:pPr lvl="0">
                        <a:buNone/>
                      </a:pPr>
                      <a:endParaRPr lang="en-GB" dirty="0">
                        <a:solidFill>
                          <a:schemeClr val="tx1"/>
                        </a:solidFill>
                      </a:endParaRPr>
                    </a:p>
                    <a:p>
                      <a:pPr lvl="0">
                        <a:buNone/>
                      </a:pPr>
                      <a:r>
                        <a:rPr lang="en-GB" dirty="0">
                          <a:solidFill>
                            <a:schemeClr val="tx1"/>
                          </a:solidFill>
                        </a:rPr>
                        <a:t>Definition</a:t>
                      </a:r>
                      <a:endParaRPr lang="en-GB" dirty="0"/>
                    </a:p>
                    <a:p>
                      <a:pPr lvl="0">
                        <a:buNone/>
                      </a:pPr>
                      <a:endParaRPr lang="en-GB" dirty="0">
                        <a:solidFill>
                          <a:schemeClr val="tx1"/>
                        </a:solidFill>
                      </a:endParaRPr>
                    </a:p>
                    <a:p>
                      <a:pPr lvl="0">
                        <a:buNone/>
                      </a:pPr>
                      <a:endParaRPr lang="en-GB" dirty="0">
                        <a:solidFill>
                          <a:schemeClr val="tx1"/>
                        </a:solidFill>
                      </a:endParaRPr>
                    </a:p>
                    <a:p>
                      <a:pPr lvl="0">
                        <a:buNone/>
                      </a:pPr>
                      <a:endParaRPr lang="en-GB" dirty="0">
                        <a:solidFill>
                          <a:schemeClr val="tx1"/>
                        </a:solidFill>
                      </a:endParaRPr>
                    </a:p>
                    <a:p>
                      <a:pPr lvl="0">
                        <a:buNone/>
                      </a:pP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GB" dirty="0"/>
                        <a:t>Evidence generated through planned and systematic processes that answer specific questions, often assessing the impact of practices or approaches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Evidence generated by setting through the collection and analysis of pupil assessments and other sources of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t>Other information concerning schools and teaching that is no generated through systematic collection and analysis of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45499"/>
                  </a:ext>
                </a:extLst>
              </a:tr>
              <a:tr h="2434986">
                <a:tc>
                  <a:txBody>
                    <a:bodyPr/>
                    <a:lstStyle/>
                    <a:p>
                      <a:endParaRPr lang="en-GB" dirty="0">
                        <a:solidFill>
                          <a:schemeClr val="tx1"/>
                        </a:solidFill>
                      </a:endParaRPr>
                    </a:p>
                    <a:p>
                      <a:pPr lvl="0">
                        <a:buNone/>
                      </a:pPr>
                      <a:endParaRPr lang="en-GB" dirty="0">
                        <a:solidFill>
                          <a:schemeClr val="tx1"/>
                        </a:solidFill>
                      </a:endParaRPr>
                    </a:p>
                    <a:p>
                      <a:pPr lvl="0">
                        <a:buNone/>
                      </a:pPr>
                      <a:endParaRPr lang="en-GB" dirty="0">
                        <a:solidFill>
                          <a:schemeClr val="tx1"/>
                        </a:solidFill>
                      </a:endParaRPr>
                    </a:p>
                    <a:p>
                      <a:pPr lvl="0">
                        <a:buNone/>
                      </a:pPr>
                      <a:r>
                        <a:rPr lang="en-GB" dirty="0">
                          <a:solidFill>
                            <a:schemeClr val="tx1"/>
                          </a:solidFill>
                        </a:rPr>
                        <a:t>Examples</a:t>
                      </a:r>
                      <a:endParaRPr lang="en-GB" dirty="0"/>
                    </a:p>
                    <a:p>
                      <a:pPr lvl="0">
                        <a:buNone/>
                      </a:pP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Font typeface="Arial"/>
                        <a:buChar char="•"/>
                      </a:pPr>
                      <a:r>
                        <a:rPr lang="en-GB" dirty="0"/>
                        <a:t>Experiments (such as randomised control trials)</a:t>
                      </a:r>
                    </a:p>
                    <a:p>
                      <a:pPr marL="285750" lvl="0" indent="-285750">
                        <a:buFont typeface="Arial"/>
                        <a:buChar char="•"/>
                      </a:pPr>
                      <a:r>
                        <a:rPr lang="en-GB" dirty="0"/>
                        <a:t>Case studies</a:t>
                      </a:r>
                    </a:p>
                    <a:p>
                      <a:pPr marL="285750" lvl="0" indent="-285750">
                        <a:buFont typeface="Arial"/>
                        <a:buChar char="•"/>
                      </a:pPr>
                      <a:r>
                        <a:rPr lang="en-GB" dirty="0"/>
                        <a:t>Surveys</a:t>
                      </a:r>
                    </a:p>
                    <a:p>
                      <a:pPr marL="285750" lvl="0" indent="-285750">
                        <a:buFont typeface="Arial"/>
                        <a:buChar char="•"/>
                      </a:pPr>
                      <a:r>
                        <a:rPr lang="en-GB" dirty="0"/>
                        <a:t>Systematic reviews</a:t>
                      </a:r>
                    </a:p>
                    <a:p>
                      <a:pPr marL="285750" lvl="0" indent="-285750">
                        <a:buFont typeface="Arial"/>
                        <a:buChar char="•"/>
                      </a:pPr>
                      <a:r>
                        <a:rPr lang="en-GB" dirty="0"/>
                        <a:t>Interviews and focus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a:buChar char="•"/>
                      </a:pPr>
                      <a:r>
                        <a:rPr lang="en-GB" dirty="0"/>
                        <a:t>Samples of pupils' work</a:t>
                      </a:r>
                    </a:p>
                    <a:p>
                      <a:pPr marL="285750" lvl="0" indent="-285750">
                        <a:buFont typeface="Arial"/>
                        <a:buChar char="•"/>
                      </a:pPr>
                      <a:r>
                        <a:rPr lang="en-GB" dirty="0"/>
                        <a:t>Pupil and teacher feedback</a:t>
                      </a:r>
                    </a:p>
                    <a:p>
                      <a:pPr marL="285750" lvl="0" indent="-285750">
                        <a:buFont typeface="Arial"/>
                        <a:buChar char="•"/>
                      </a:pPr>
                      <a:r>
                        <a:rPr lang="en-GB" dirty="0"/>
                        <a:t>Behaviour logs</a:t>
                      </a:r>
                    </a:p>
                    <a:p>
                      <a:pPr marL="285750" lvl="0" indent="-285750">
                        <a:buFont typeface="Arial"/>
                        <a:buChar char="•"/>
                      </a:pPr>
                      <a:r>
                        <a:rPr lang="en-GB" dirty="0"/>
                        <a:t>Pastoral and wellbeing information</a:t>
                      </a:r>
                    </a:p>
                    <a:p>
                      <a:pPr marL="285750" lvl="0" indent="-285750">
                        <a:buFont typeface="Arial"/>
                        <a:buChar char="•"/>
                      </a:pPr>
                      <a:r>
                        <a:rPr lang="en-GB" dirty="0"/>
                        <a:t>Special Educational Need (SEN</a:t>
                      </a:r>
                    </a:p>
                    <a:p>
                      <a:pPr marL="285750" lvl="0" indent="-285750">
                        <a:buFont typeface="Arial"/>
                        <a:buChar char="•"/>
                      </a:pPr>
                      <a:r>
                        <a:rPr lang="en-GB" dirty="0"/>
                        <a:t>Parents and carer involvement and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a:buChar char="•"/>
                      </a:pPr>
                      <a:r>
                        <a:rPr lang="en-GB" dirty="0"/>
                        <a:t>Blogs and social media</a:t>
                      </a:r>
                    </a:p>
                    <a:p>
                      <a:pPr marL="285750" lvl="0" indent="-285750">
                        <a:buFont typeface="Arial"/>
                        <a:buChar char="•"/>
                      </a:pPr>
                      <a:r>
                        <a:rPr lang="en-GB" dirty="0"/>
                        <a:t>Newspapers</a:t>
                      </a:r>
                    </a:p>
                    <a:p>
                      <a:pPr marL="285750" lvl="0" indent="-285750">
                        <a:buFont typeface="Arial"/>
                        <a:buChar char="•"/>
                      </a:pPr>
                      <a:r>
                        <a:rPr lang="en-GB" dirty="0"/>
                        <a:t>Podcasts</a:t>
                      </a:r>
                    </a:p>
                    <a:p>
                      <a:pPr marL="285750" lvl="0" indent="-285750">
                        <a:buFont typeface="Arial"/>
                        <a:buChar char="•"/>
                      </a:pPr>
                      <a:r>
                        <a:rPr lang="en-GB" dirty="0"/>
                        <a:t>Accounts from education professionals (e.g. teachers, school leaders, consultants)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3985868"/>
                  </a:ext>
                </a:extLst>
              </a:tr>
            </a:tbl>
          </a:graphicData>
        </a:graphic>
      </p:graphicFrame>
      <p:sp>
        <p:nvSpPr>
          <p:cNvPr id="13" name="TextBox 12">
            <a:extLst>
              <a:ext uri="{FF2B5EF4-FFF2-40B4-BE49-F238E27FC236}">
                <a16:creationId xmlns:a16="http://schemas.microsoft.com/office/drawing/2014/main" id="{01C131BB-CC51-036F-0F6E-3EBFD13A14B4}"/>
              </a:ext>
            </a:extLst>
          </p:cNvPr>
          <p:cNvSpPr txBox="1"/>
          <p:nvPr/>
        </p:nvSpPr>
        <p:spPr>
          <a:xfrm>
            <a:off x="5248071" y="6333274"/>
            <a:ext cx="7255213" cy="369332"/>
          </a:xfrm>
          <a:prstGeom prst="rect">
            <a:avLst/>
          </a:prstGeom>
          <a:noFill/>
        </p:spPr>
        <p:txBody>
          <a:bodyPr wrap="square">
            <a:spAutoFit/>
          </a:bodyPr>
          <a:lstStyle/>
          <a:p>
            <a:r>
              <a:rPr lang="en-GB">
                <a:hlinkClick r:id="rId3"/>
              </a:rPr>
              <a:t>Using research evidence | EEF (educationendowmentfoundation.org.uk)</a:t>
            </a:r>
            <a:endParaRPr lang="en-GB"/>
          </a:p>
        </p:txBody>
      </p:sp>
    </p:spTree>
    <p:extLst>
      <p:ext uri="{BB962C8B-B14F-4D97-AF65-F5344CB8AC3E}">
        <p14:creationId xmlns:p14="http://schemas.microsoft.com/office/powerpoint/2010/main" val="42063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9D60-0FA6-8D8B-2134-7CD74C18601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0CF2BE0C-9564-6986-ECD1-86E97F1F903A}"/>
              </a:ext>
            </a:extLst>
          </p:cNvPr>
          <p:cNvSpPr txBox="1">
            <a:spLocks noGrp="1"/>
          </p:cNvSpPr>
          <p:nvPr>
            <p:ph type="title" idx="4294967295"/>
          </p:nvPr>
        </p:nvSpPr>
        <p:spPr>
          <a:xfrm>
            <a:off x="349906" y="259179"/>
            <a:ext cx="8740987" cy="460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Terminology / Shared Language – part 3 </a:t>
            </a:r>
          </a:p>
        </p:txBody>
      </p:sp>
      <p:graphicFrame>
        <p:nvGraphicFramePr>
          <p:cNvPr id="2" name="Content Placeholder 5" descr="This is a smart art graphic which sets out the five main purposes of data. &#10;1. To diagnose needs&#10;2. To inform planning&#10;3. To understand progress or otherwise&#10;4. To identify next steps&#10;5. To measure the impact of interventions and approaches. ">
            <a:extLst>
              <a:ext uri="{FF2B5EF4-FFF2-40B4-BE49-F238E27FC236}">
                <a16:creationId xmlns:a16="http://schemas.microsoft.com/office/drawing/2014/main" id="{C4C192EC-0FA7-B860-F5F5-207A095ACFF5}"/>
              </a:ext>
            </a:extLst>
          </p:cNvPr>
          <p:cNvGraphicFramePr>
            <a:graphicFrameLocks/>
          </p:cNvGraphicFramePr>
          <p:nvPr>
            <p:extLst>
              <p:ext uri="{D42A27DB-BD31-4B8C-83A1-F6EECF244321}">
                <p14:modId xmlns:p14="http://schemas.microsoft.com/office/powerpoint/2010/main" val="758560070"/>
              </p:ext>
            </p:extLst>
          </p:nvPr>
        </p:nvGraphicFramePr>
        <p:xfrm>
          <a:off x="352210" y="965915"/>
          <a:ext cx="4799340" cy="578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DAE4801-EA80-7FA0-464B-32B978D59FA3}"/>
              </a:ext>
            </a:extLst>
          </p:cNvPr>
          <p:cNvSpPr txBox="1"/>
          <p:nvPr/>
        </p:nvSpPr>
        <p:spPr>
          <a:xfrm>
            <a:off x="5355771" y="1425041"/>
            <a:ext cx="6687072" cy="830997"/>
          </a:xfrm>
          <a:prstGeom prst="rect">
            <a:avLst/>
          </a:prstGeom>
          <a:noFill/>
          <a:ln>
            <a:solidFill>
              <a:schemeClr val="accent2"/>
            </a:solidFill>
          </a:ln>
        </p:spPr>
        <p:txBody>
          <a:bodyPr wrap="square" rtlCol="0">
            <a:spAutoFit/>
          </a:bodyPr>
          <a:lstStyle/>
          <a:p>
            <a:pPr marL="342900" lvl="0" indent="-342900">
              <a:buFont typeface="Arial" panose="020B0604020202020204" pitchFamily="34" charset="0"/>
              <a:buChar char="•"/>
              <a:defRPr/>
            </a:pPr>
            <a:r>
              <a:rPr lang="en-GB" sz="2400"/>
              <a:t>how much a learner has learned or mastered in relation to curricular expectations</a:t>
            </a:r>
          </a:p>
        </p:txBody>
      </p:sp>
      <p:sp>
        <p:nvSpPr>
          <p:cNvPr id="5" name="TextBox 4">
            <a:extLst>
              <a:ext uri="{FF2B5EF4-FFF2-40B4-BE49-F238E27FC236}">
                <a16:creationId xmlns:a16="http://schemas.microsoft.com/office/drawing/2014/main" id="{D9D68634-45AC-F0B5-0131-C775F9FA8ECE}"/>
              </a:ext>
            </a:extLst>
          </p:cNvPr>
          <p:cNvSpPr txBox="1"/>
          <p:nvPr/>
        </p:nvSpPr>
        <p:spPr>
          <a:xfrm>
            <a:off x="5355771" y="2703060"/>
            <a:ext cx="6687072" cy="1938992"/>
          </a:xfrm>
          <a:prstGeom prst="rect">
            <a:avLst/>
          </a:prstGeom>
          <a:noFill/>
          <a:ln>
            <a:solidFill>
              <a:schemeClr val="accent2"/>
            </a:solidFill>
          </a:ln>
        </p:spPr>
        <p:txBody>
          <a:bodyPr wrap="square" rtlCol="0">
            <a:spAutoFit/>
          </a:bodyPr>
          <a:lstStyle/>
          <a:p>
            <a:pPr marL="342900" indent="-342900">
              <a:buFont typeface="Arial" panose="020B0604020202020204" pitchFamily="34" charset="0"/>
              <a:buChar char="•"/>
            </a:pPr>
            <a:r>
              <a:rPr lang="en-GB" sz="2400"/>
              <a:t>how much progress a learner has made relative to their starting point</a:t>
            </a:r>
          </a:p>
          <a:p>
            <a:pPr marL="342900" indent="-342900">
              <a:buFont typeface="Arial" panose="020B0604020202020204" pitchFamily="34" charset="0"/>
              <a:buChar char="•"/>
            </a:pPr>
            <a:r>
              <a:rPr lang="en-GB" sz="2400"/>
              <a:t>this could be related to progress in terms of attainment, or in relation to other goals</a:t>
            </a:r>
          </a:p>
          <a:p>
            <a:pPr marL="342900" indent="-342900">
              <a:buFont typeface="Arial" panose="020B0604020202020204" pitchFamily="34" charset="0"/>
              <a:buChar char="•"/>
            </a:pPr>
            <a:r>
              <a:rPr lang="en-GB" sz="2400"/>
              <a:t>can also be referred to as ‘value-added’</a:t>
            </a:r>
          </a:p>
        </p:txBody>
      </p:sp>
      <p:sp>
        <p:nvSpPr>
          <p:cNvPr id="6" name="TextBox 5">
            <a:extLst>
              <a:ext uri="{FF2B5EF4-FFF2-40B4-BE49-F238E27FC236}">
                <a16:creationId xmlns:a16="http://schemas.microsoft.com/office/drawing/2014/main" id="{FB949823-6ABA-5D05-B31F-E57A28F64596}"/>
              </a:ext>
            </a:extLst>
          </p:cNvPr>
          <p:cNvSpPr txBox="1"/>
          <p:nvPr/>
        </p:nvSpPr>
        <p:spPr>
          <a:xfrm>
            <a:off x="5355771" y="5089074"/>
            <a:ext cx="6687072" cy="1569660"/>
          </a:xfrm>
          <a:prstGeom prst="rect">
            <a:avLst/>
          </a:prstGeom>
          <a:noFill/>
          <a:ln>
            <a:solidFill>
              <a:schemeClr val="accent2"/>
            </a:solidFill>
          </a:ln>
        </p:spPr>
        <p:txBody>
          <a:bodyPr wrap="square" rtlCol="0">
            <a:spAutoFit/>
          </a:bodyPr>
          <a:lstStyle/>
          <a:p>
            <a:pPr marL="342900" lvl="0" indent="-342900">
              <a:buFont typeface="Arial" panose="020B0604020202020204" pitchFamily="34" charset="0"/>
              <a:buChar char="•"/>
              <a:defRPr/>
            </a:pPr>
            <a:r>
              <a:rPr lang="en-GB" sz="2400" dirty="0">
                <a:solidFill>
                  <a:srgbClr val="0D0D0D"/>
                </a:solidFill>
                <a:ea typeface="+mn-lt"/>
                <a:cs typeface="+mn-lt"/>
              </a:rPr>
              <a:t>what a learner has accomplished</a:t>
            </a:r>
          </a:p>
          <a:p>
            <a:pPr marL="342900" lvl="0" indent="-342900">
              <a:buFont typeface="Arial" panose="020B0604020202020204" pitchFamily="34" charset="0"/>
              <a:buChar char="•"/>
              <a:defRPr/>
            </a:pPr>
            <a:r>
              <a:rPr lang="en-GB" sz="2400" dirty="0">
                <a:solidFill>
                  <a:srgbClr val="0D0D0D"/>
                </a:solidFill>
                <a:ea typeface="+mn-lt"/>
                <a:cs typeface="+mn-lt"/>
              </a:rPr>
              <a:t>this could be accomplishments in terms of attainment or refer to wider achievement within and beyond school.</a:t>
            </a:r>
            <a:endParaRPr lang="en-GB" sz="2400" dirty="0">
              <a:solidFill>
                <a:srgbClr val="0D0D0D"/>
              </a:solidFill>
              <a:cs typeface="Arial"/>
            </a:endParaRPr>
          </a:p>
        </p:txBody>
      </p:sp>
    </p:spTree>
    <p:extLst>
      <p:ext uri="{BB962C8B-B14F-4D97-AF65-F5344CB8AC3E}">
        <p14:creationId xmlns:p14="http://schemas.microsoft.com/office/powerpoint/2010/main" val="249787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7CF75-B6C9-82FB-4DF5-85B8306282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5EF53B-54CE-FEE2-3A35-D3CE9CD588C4}"/>
              </a:ext>
            </a:extLst>
          </p:cNvPr>
          <p:cNvSpPr>
            <a:spLocks noGrp="1"/>
          </p:cNvSpPr>
          <p:nvPr>
            <p:ph type="title"/>
          </p:nvPr>
        </p:nvSpPr>
        <p:spPr>
          <a:xfrm>
            <a:off x="708336" y="745272"/>
            <a:ext cx="9583197" cy="460487"/>
          </a:xfrm>
        </p:spPr>
        <p:txBody>
          <a:bodyPr>
            <a:noAutofit/>
          </a:bodyPr>
          <a:lstStyle/>
          <a:p>
            <a:r>
              <a:rPr lang="en-GB" sz="4000" b="1" dirty="0">
                <a:cs typeface="Arial"/>
              </a:rPr>
              <a:t>Terminology / Shared Language – part 4</a:t>
            </a:r>
            <a:endParaRPr lang="en-GB" sz="4000" b="1" dirty="0">
              <a:solidFill>
                <a:schemeClr val="tx1"/>
              </a:solidFill>
              <a:cs typeface="Arial"/>
            </a:endParaRPr>
          </a:p>
        </p:txBody>
      </p:sp>
      <p:grpSp>
        <p:nvGrpSpPr>
          <p:cNvPr id="2" name="Group 1" descr="Task Icon">
            <a:extLst>
              <a:ext uri="{FF2B5EF4-FFF2-40B4-BE49-F238E27FC236}">
                <a16:creationId xmlns:a16="http://schemas.microsoft.com/office/drawing/2014/main" id="{FDAD371B-CBF2-577D-6605-4E841C197BDB}"/>
              </a:ext>
            </a:extLst>
          </p:cNvPr>
          <p:cNvGrpSpPr/>
          <p:nvPr/>
        </p:nvGrpSpPr>
        <p:grpSpPr>
          <a:xfrm>
            <a:off x="450290" y="2002337"/>
            <a:ext cx="2545829" cy="2803127"/>
            <a:chOff x="533400" y="580768"/>
            <a:chExt cx="3219450" cy="3840749"/>
          </a:xfrm>
        </p:grpSpPr>
        <p:pic>
          <p:nvPicPr>
            <p:cNvPr id="6" name="Graphic 5" descr="Group brainstorm outline">
              <a:extLst>
                <a:ext uri="{FF2B5EF4-FFF2-40B4-BE49-F238E27FC236}">
                  <a16:creationId xmlns:a16="http://schemas.microsoft.com/office/drawing/2014/main" id="{BC7C3582-68CD-3B38-8117-1F0B3B6C1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580768"/>
              <a:ext cx="3219450" cy="3219450"/>
            </a:xfrm>
            <a:prstGeom prst="rect">
              <a:avLst/>
            </a:prstGeom>
          </p:spPr>
        </p:pic>
        <p:sp>
          <p:nvSpPr>
            <p:cNvPr id="7" name="TextBox 6">
              <a:extLst>
                <a:ext uri="{FF2B5EF4-FFF2-40B4-BE49-F238E27FC236}">
                  <a16:creationId xmlns:a16="http://schemas.microsoft.com/office/drawing/2014/main" id="{973F1864-949B-BF9B-AFEB-51BDEEDB8F02}"/>
                </a:ext>
              </a:extLst>
            </p:cNvPr>
            <p:cNvSpPr txBox="1"/>
            <p:nvPr/>
          </p:nvSpPr>
          <p:spPr>
            <a:xfrm>
              <a:off x="944165" y="3460549"/>
              <a:ext cx="2397919" cy="960968"/>
            </a:xfrm>
            <a:prstGeom prst="rect">
              <a:avLst/>
            </a:prstGeom>
            <a:noFill/>
          </p:spPr>
          <p:txBody>
            <a:bodyPr wrap="square" rtlCol="0">
              <a:spAutoFit/>
            </a:bodyPr>
            <a:lstStyle/>
            <a:p>
              <a:pPr algn="ctr"/>
              <a:r>
                <a:rPr lang="en-GB" sz="2400" b="1"/>
                <a:t>TASK</a:t>
              </a:r>
            </a:p>
          </p:txBody>
        </p:sp>
      </p:grpSp>
      <p:sp>
        <p:nvSpPr>
          <p:cNvPr id="3" name="Content Placeholder 2">
            <a:extLst>
              <a:ext uri="{FF2B5EF4-FFF2-40B4-BE49-F238E27FC236}">
                <a16:creationId xmlns:a16="http://schemas.microsoft.com/office/drawing/2014/main" id="{BADA920B-55B0-4B37-0D67-CB23C2B5254C}"/>
              </a:ext>
            </a:extLst>
          </p:cNvPr>
          <p:cNvSpPr>
            <a:spLocks noGrp="1"/>
          </p:cNvSpPr>
          <p:nvPr>
            <p:ph idx="1"/>
          </p:nvPr>
        </p:nvSpPr>
        <p:spPr>
          <a:xfrm>
            <a:off x="2821021" y="1530218"/>
            <a:ext cx="9202365" cy="4908319"/>
          </a:xfrm>
        </p:spPr>
        <p:txBody>
          <a:bodyPr>
            <a:noAutofit/>
          </a:bodyPr>
          <a:lstStyle/>
          <a:p>
            <a:pPr>
              <a:lnSpc>
                <a:spcPct val="150000"/>
              </a:lnSpc>
            </a:pPr>
            <a:r>
              <a:rPr lang="en-GB">
                <a:cs typeface="Arial"/>
              </a:rPr>
              <a:t>What is my role, as a practitioner, in measuring and recording attainment data?</a:t>
            </a:r>
          </a:p>
          <a:p>
            <a:pPr marL="0" indent="0">
              <a:lnSpc>
                <a:spcPct val="150000"/>
              </a:lnSpc>
              <a:buNone/>
            </a:pPr>
            <a:endParaRPr lang="en-GB" sz="1000">
              <a:cs typeface="Arial"/>
            </a:endParaRPr>
          </a:p>
          <a:p>
            <a:pPr>
              <a:lnSpc>
                <a:spcPct val="150000"/>
              </a:lnSpc>
            </a:pPr>
            <a:r>
              <a:rPr lang="en-GB">
                <a:cs typeface="Arial"/>
              </a:rPr>
              <a:t>How is progress measured or assessed in my own class/setting?</a:t>
            </a:r>
          </a:p>
          <a:p>
            <a:pPr marL="0" indent="0">
              <a:lnSpc>
                <a:spcPct val="150000"/>
              </a:lnSpc>
              <a:buNone/>
            </a:pPr>
            <a:endParaRPr lang="en-GB" sz="1000">
              <a:cs typeface="Arial"/>
            </a:endParaRPr>
          </a:p>
          <a:p>
            <a:pPr>
              <a:lnSpc>
                <a:spcPct val="150000"/>
              </a:lnSpc>
            </a:pPr>
            <a:r>
              <a:rPr lang="en-GB">
                <a:cs typeface="Arial"/>
              </a:rPr>
              <a:t>How is achievement measured or recorded in my own class/setting? </a:t>
            </a:r>
            <a:endParaRPr lang="en-GB"/>
          </a:p>
        </p:txBody>
      </p:sp>
    </p:spTree>
    <p:extLst>
      <p:ext uri="{BB962C8B-B14F-4D97-AF65-F5344CB8AC3E}">
        <p14:creationId xmlns:p14="http://schemas.microsoft.com/office/powerpoint/2010/main" val="276105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4CAC18C2-891B-6780-7868-A85B26652F04}"/>
              </a:ext>
            </a:extLst>
          </p:cNvPr>
          <p:cNvSpPr>
            <a:spLocks noGrp="1"/>
          </p:cNvSpPr>
          <p:nvPr>
            <p:ph type="title"/>
          </p:nvPr>
        </p:nvSpPr>
        <p:spPr>
          <a:xfrm>
            <a:off x="324577" y="270934"/>
            <a:ext cx="10515600" cy="817563"/>
          </a:xfrm>
        </p:spPr>
        <p:txBody>
          <a:bodyPr>
            <a:normAutofit/>
          </a:bodyPr>
          <a:lstStyle/>
          <a:p>
            <a:r>
              <a:rPr lang="en-GB" sz="4000" b="1">
                <a:solidFill>
                  <a:schemeClr val="tx1"/>
                </a:solidFill>
              </a:rPr>
              <a:t>Categories of data (Victoria Bernhardt)</a:t>
            </a:r>
            <a:endParaRPr lang="en-GB" sz="4000" b="1">
              <a:solidFill>
                <a:schemeClr val="tx1"/>
              </a:solidFill>
              <a:cs typeface="Arial"/>
            </a:endParaRPr>
          </a:p>
        </p:txBody>
      </p:sp>
      <p:graphicFrame>
        <p:nvGraphicFramePr>
          <p:cNvPr id="6" name="Content Placeholder 3"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Lst>
              <a:ext uri="{FF2B5EF4-FFF2-40B4-BE49-F238E27FC236}">
                <a16:creationId xmlns:a16="http://schemas.microsoft.com/office/drawing/2014/main" id="{857CC80E-30C3-74F9-2955-C4DCC7432BEA}"/>
              </a:ext>
            </a:extLst>
          </p:cNvPr>
          <p:cNvGraphicFramePr>
            <a:graphicFrameLocks/>
          </p:cNvGraphicFramePr>
          <p:nvPr>
            <p:extLst>
              <p:ext uri="{D42A27DB-BD31-4B8C-83A1-F6EECF244321}">
                <p14:modId xmlns:p14="http://schemas.microsoft.com/office/powerpoint/2010/main" val="2904584733"/>
              </p:ext>
            </p:extLst>
          </p:nvPr>
        </p:nvGraphicFramePr>
        <p:xfrm>
          <a:off x="606519" y="1284051"/>
          <a:ext cx="10978962" cy="512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BDE51DFE-94C7-C395-39EF-3F5714F406DB}"/>
              </a:ext>
            </a:extLst>
          </p:cNvPr>
          <p:cNvSpPr txBox="1"/>
          <p:nvPr/>
        </p:nvSpPr>
        <p:spPr>
          <a:xfrm>
            <a:off x="9142379" y="6402400"/>
            <a:ext cx="6099242" cy="369332"/>
          </a:xfrm>
          <a:prstGeom prst="rect">
            <a:avLst/>
          </a:prstGeom>
          <a:noFill/>
        </p:spPr>
        <p:txBody>
          <a:bodyPr wrap="square">
            <a:spAutoFit/>
          </a:bodyPr>
          <a:lstStyle/>
          <a:p>
            <a:r>
              <a:rPr lang="en-GB">
                <a:hlinkClick r:id="rId8"/>
              </a:rPr>
              <a:t>Multiple Measures (ed.gov)</a:t>
            </a:r>
            <a:endParaRPr lang="en-GB"/>
          </a:p>
        </p:txBody>
      </p:sp>
    </p:spTree>
    <p:extLst>
      <p:ext uri="{BB962C8B-B14F-4D97-AF65-F5344CB8AC3E}">
        <p14:creationId xmlns:p14="http://schemas.microsoft.com/office/powerpoint/2010/main" val="308747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8499" y="97273"/>
            <a:ext cx="7828182" cy="711200"/>
          </a:xfrm>
        </p:spPr>
        <p:txBody>
          <a:bodyPr>
            <a:normAutofit/>
          </a:bodyPr>
          <a:lstStyle/>
          <a:p>
            <a:r>
              <a:rPr lang="en-GB" sz="4000" b="1" dirty="0"/>
              <a:t>Categories of data – part 1</a:t>
            </a:r>
          </a:p>
        </p:txBody>
      </p:sp>
      <p:graphicFrame>
        <p:nvGraphicFramePr>
          <p:cNvPr id="10" name="Content Placeholder 3"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Lst>
              <a:ext uri="{FF2B5EF4-FFF2-40B4-BE49-F238E27FC236}">
                <a16:creationId xmlns:a16="http://schemas.microsoft.com/office/drawing/2014/main" id="{6A70BA95-8E1F-A0C4-8259-F8EDBA392BE2}"/>
              </a:ext>
            </a:extLst>
          </p:cNvPr>
          <p:cNvGraphicFramePr>
            <a:graphicFrameLocks/>
          </p:cNvGraphicFramePr>
          <p:nvPr>
            <p:extLst>
              <p:ext uri="{D42A27DB-BD31-4B8C-83A1-F6EECF244321}">
                <p14:modId xmlns:p14="http://schemas.microsoft.com/office/powerpoint/2010/main" val="2623355646"/>
              </p:ext>
            </p:extLst>
          </p:nvPr>
        </p:nvGraphicFramePr>
        <p:xfrm>
          <a:off x="150775" y="805661"/>
          <a:ext cx="11195712" cy="1226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a:extLst>
              <a:ext uri="{FF2B5EF4-FFF2-40B4-BE49-F238E27FC236}">
                <a16:creationId xmlns:a16="http://schemas.microsoft.com/office/drawing/2014/main" id="{58B254AE-CCB3-300F-6E92-2E6212D0AF6E}"/>
              </a:ext>
            </a:extLst>
          </p:cNvPr>
          <p:cNvSpPr>
            <a:spLocks noGrp="1"/>
          </p:cNvSpPr>
          <p:nvPr>
            <p:ph idx="1"/>
          </p:nvPr>
        </p:nvSpPr>
        <p:spPr>
          <a:xfrm>
            <a:off x="757541" y="2475245"/>
            <a:ext cx="9202365" cy="3970362"/>
          </a:xfrm>
        </p:spPr>
        <p:txBody>
          <a:bodyPr>
            <a:noAutofit/>
          </a:bodyPr>
          <a:lstStyle/>
          <a:p>
            <a:pPr marL="0" indent="0">
              <a:lnSpc>
                <a:spcPct val="100000"/>
              </a:lnSpc>
              <a:buNone/>
            </a:pPr>
            <a:r>
              <a:rPr lang="en-GB" sz="2400" dirty="0"/>
              <a:t>This may include details such as:</a:t>
            </a:r>
          </a:p>
          <a:p>
            <a:pPr>
              <a:lnSpc>
                <a:spcPct val="100000"/>
              </a:lnSpc>
            </a:pPr>
            <a:r>
              <a:rPr lang="en-GB" sz="2400" dirty="0"/>
              <a:t>age</a:t>
            </a:r>
          </a:p>
          <a:p>
            <a:pPr>
              <a:lnSpc>
                <a:spcPct val="100000"/>
              </a:lnSpc>
            </a:pPr>
            <a:r>
              <a:rPr lang="en-GB" sz="2400" dirty="0"/>
              <a:t>gender</a:t>
            </a:r>
          </a:p>
          <a:p>
            <a:pPr>
              <a:lnSpc>
                <a:spcPct val="100000"/>
              </a:lnSpc>
            </a:pPr>
            <a:r>
              <a:rPr lang="en-GB" sz="2400" dirty="0"/>
              <a:t>ethnicity</a:t>
            </a:r>
          </a:p>
          <a:p>
            <a:pPr>
              <a:lnSpc>
                <a:spcPct val="100000"/>
              </a:lnSpc>
            </a:pPr>
            <a:r>
              <a:rPr lang="en-GB" sz="2400" dirty="0"/>
              <a:t>language proficiency</a:t>
            </a:r>
          </a:p>
          <a:p>
            <a:pPr>
              <a:lnSpc>
                <a:spcPct val="100000"/>
              </a:lnSpc>
            </a:pPr>
            <a:r>
              <a:rPr lang="en-GB" sz="2400" dirty="0"/>
              <a:t>socioeconomic background</a:t>
            </a:r>
          </a:p>
          <a:p>
            <a:pPr>
              <a:lnSpc>
                <a:spcPct val="100000"/>
              </a:lnSpc>
            </a:pPr>
            <a:r>
              <a:rPr lang="en-GB" sz="2400" dirty="0"/>
              <a:t>special needs status</a:t>
            </a:r>
          </a:p>
          <a:p>
            <a:pPr>
              <a:lnSpc>
                <a:spcPct val="100000"/>
              </a:lnSpc>
            </a:pPr>
            <a:r>
              <a:rPr lang="en-GB" sz="2400" dirty="0"/>
              <a:t>geographical location.</a:t>
            </a:r>
          </a:p>
        </p:txBody>
      </p:sp>
    </p:spTree>
    <p:extLst>
      <p:ext uri="{BB962C8B-B14F-4D97-AF65-F5344CB8AC3E}">
        <p14:creationId xmlns:p14="http://schemas.microsoft.com/office/powerpoint/2010/main" val="246602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8500" y="97273"/>
            <a:ext cx="6130002" cy="711200"/>
          </a:xfrm>
        </p:spPr>
        <p:txBody>
          <a:bodyPr>
            <a:normAutofit/>
          </a:bodyPr>
          <a:lstStyle/>
          <a:p>
            <a:r>
              <a:rPr lang="en-GB" sz="4000" b="1" dirty="0"/>
              <a:t>Categories of data – part 2</a:t>
            </a:r>
          </a:p>
        </p:txBody>
      </p:sp>
      <p:graphicFrame>
        <p:nvGraphicFramePr>
          <p:cNvPr id="10" name="Content Placeholder 3"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Lst>
              <a:ext uri="{FF2B5EF4-FFF2-40B4-BE49-F238E27FC236}">
                <a16:creationId xmlns:a16="http://schemas.microsoft.com/office/drawing/2014/main" id="{611A753B-6912-6DBD-7043-9EC77D41C6EC}"/>
              </a:ext>
            </a:extLst>
          </p:cNvPr>
          <p:cNvGraphicFramePr>
            <a:graphicFrameLocks/>
          </p:cNvGraphicFramePr>
          <p:nvPr>
            <p:extLst>
              <p:ext uri="{D42A27DB-BD31-4B8C-83A1-F6EECF244321}">
                <p14:modId xmlns:p14="http://schemas.microsoft.com/office/powerpoint/2010/main" val="176829413"/>
              </p:ext>
            </p:extLst>
          </p:nvPr>
        </p:nvGraphicFramePr>
        <p:xfrm>
          <a:off x="402238" y="951051"/>
          <a:ext cx="11387524" cy="1226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a16="http://schemas.microsoft.com/office/drawing/2014/main" id="{BDAA06C6-6FF6-1D07-662B-1037937FF971}"/>
              </a:ext>
            </a:extLst>
          </p:cNvPr>
          <p:cNvSpPr>
            <a:spLocks noGrp="1"/>
          </p:cNvSpPr>
          <p:nvPr>
            <p:ph idx="1"/>
          </p:nvPr>
        </p:nvSpPr>
        <p:spPr>
          <a:xfrm>
            <a:off x="402238" y="2591713"/>
            <a:ext cx="9202365" cy="3970362"/>
          </a:xfrm>
        </p:spPr>
        <p:txBody>
          <a:bodyPr>
            <a:noAutofit/>
          </a:bodyPr>
          <a:lstStyle/>
          <a:p>
            <a:pPr marL="0" indent="0">
              <a:lnSpc>
                <a:spcPct val="100000"/>
              </a:lnSpc>
              <a:buNone/>
            </a:pPr>
            <a:r>
              <a:rPr lang="en-GB" sz="2400" dirty="0"/>
              <a:t>This may include information related to:</a:t>
            </a:r>
          </a:p>
          <a:p>
            <a:pPr>
              <a:lnSpc>
                <a:spcPct val="100000"/>
              </a:lnSpc>
            </a:pPr>
            <a:r>
              <a:rPr lang="en-GB" sz="2400" dirty="0"/>
              <a:t>administrative processes</a:t>
            </a:r>
          </a:p>
          <a:p>
            <a:pPr>
              <a:lnSpc>
                <a:spcPct val="100000"/>
              </a:lnSpc>
            </a:pPr>
            <a:r>
              <a:rPr lang="en-GB" sz="2400" dirty="0"/>
              <a:t>curriculum implementation</a:t>
            </a:r>
          </a:p>
          <a:p>
            <a:pPr>
              <a:lnSpc>
                <a:spcPct val="100000"/>
              </a:lnSpc>
            </a:pPr>
            <a:r>
              <a:rPr lang="en-GB" sz="2400" dirty="0"/>
              <a:t>teaching methods</a:t>
            </a:r>
          </a:p>
          <a:p>
            <a:pPr>
              <a:lnSpc>
                <a:spcPct val="100000"/>
              </a:lnSpc>
            </a:pPr>
            <a:r>
              <a:rPr lang="en-GB" sz="2400" dirty="0"/>
              <a:t>assessment practices</a:t>
            </a:r>
          </a:p>
          <a:p>
            <a:pPr>
              <a:lnSpc>
                <a:spcPct val="100000"/>
              </a:lnSpc>
            </a:pPr>
            <a:r>
              <a:rPr lang="en-GB" sz="2400" dirty="0"/>
              <a:t>behaviour management strategies</a:t>
            </a:r>
          </a:p>
          <a:p>
            <a:pPr>
              <a:lnSpc>
                <a:spcPct val="100000"/>
              </a:lnSpc>
            </a:pPr>
            <a:r>
              <a:rPr lang="en-GB" sz="2400" dirty="0"/>
              <a:t>room organisation e.g. layout, resources.</a:t>
            </a:r>
          </a:p>
          <a:p>
            <a:pPr>
              <a:lnSpc>
                <a:spcPct val="100000"/>
              </a:lnSpc>
            </a:pPr>
            <a:endParaRPr lang="en-GB" sz="2400" dirty="0"/>
          </a:p>
        </p:txBody>
      </p:sp>
    </p:spTree>
    <p:extLst>
      <p:ext uri="{BB962C8B-B14F-4D97-AF65-F5344CB8AC3E}">
        <p14:creationId xmlns:p14="http://schemas.microsoft.com/office/powerpoint/2010/main" val="129848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8500" y="97273"/>
            <a:ext cx="7248262" cy="711200"/>
          </a:xfrm>
        </p:spPr>
        <p:txBody>
          <a:bodyPr>
            <a:normAutofit/>
          </a:bodyPr>
          <a:lstStyle/>
          <a:p>
            <a:r>
              <a:rPr lang="en-GB" sz="4000" b="1" dirty="0"/>
              <a:t>Categories of data – part 3</a:t>
            </a:r>
          </a:p>
        </p:txBody>
      </p:sp>
      <p:graphicFrame>
        <p:nvGraphicFramePr>
          <p:cNvPr id="5" name="Content Placeholder 3"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Lst>
              <a:ext uri="{FF2B5EF4-FFF2-40B4-BE49-F238E27FC236}">
                <a16:creationId xmlns:a16="http://schemas.microsoft.com/office/drawing/2014/main" id="{C15E9539-7F63-9B16-C1C8-6B17C2E35602}"/>
              </a:ext>
            </a:extLst>
          </p:cNvPr>
          <p:cNvGraphicFramePr>
            <a:graphicFrameLocks/>
          </p:cNvGraphicFramePr>
          <p:nvPr>
            <p:extLst>
              <p:ext uri="{D42A27DB-BD31-4B8C-83A1-F6EECF244321}">
                <p14:modId xmlns:p14="http://schemas.microsoft.com/office/powerpoint/2010/main" val="2950838692"/>
              </p:ext>
            </p:extLst>
          </p:nvPr>
        </p:nvGraphicFramePr>
        <p:xfrm>
          <a:off x="324578" y="1088498"/>
          <a:ext cx="11406979" cy="1436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60F5B7A7-F8A3-1C11-12A3-CD04725AD551}"/>
              </a:ext>
            </a:extLst>
          </p:cNvPr>
          <p:cNvSpPr>
            <a:spLocks noGrp="1"/>
          </p:cNvSpPr>
          <p:nvPr>
            <p:ph idx="1"/>
          </p:nvPr>
        </p:nvSpPr>
        <p:spPr>
          <a:xfrm>
            <a:off x="480936" y="3172835"/>
            <a:ext cx="10953523" cy="2360347"/>
          </a:xfrm>
        </p:spPr>
        <p:txBody>
          <a:bodyPr>
            <a:noAutofit/>
          </a:bodyPr>
          <a:lstStyle/>
          <a:p>
            <a:pPr marL="0" indent="0">
              <a:lnSpc>
                <a:spcPct val="100000"/>
              </a:lnSpc>
              <a:buNone/>
            </a:pPr>
            <a:r>
              <a:rPr lang="en-GB" sz="2400"/>
              <a:t>This may include:</a:t>
            </a:r>
          </a:p>
          <a:p>
            <a:pPr>
              <a:lnSpc>
                <a:spcPct val="100000"/>
              </a:lnSpc>
            </a:pPr>
            <a:r>
              <a:rPr lang="en-GB" sz="2400"/>
              <a:t>Achievement data e.g. test scores, exam results, completion of learning objectives</a:t>
            </a:r>
          </a:p>
          <a:p>
            <a:pPr>
              <a:lnSpc>
                <a:spcPct val="100000"/>
              </a:lnSpc>
            </a:pPr>
            <a:r>
              <a:rPr lang="en-GB" sz="2400"/>
              <a:t>Qualitative data e.g. observations of learners, dialogue with learners.</a:t>
            </a:r>
          </a:p>
          <a:p>
            <a:pPr marL="0" indent="0">
              <a:lnSpc>
                <a:spcPct val="100000"/>
              </a:lnSpc>
              <a:buNone/>
            </a:pPr>
            <a:endParaRPr lang="en-GB" sz="2400"/>
          </a:p>
        </p:txBody>
      </p:sp>
    </p:spTree>
    <p:extLst>
      <p:ext uri="{BB962C8B-B14F-4D97-AF65-F5344CB8AC3E}">
        <p14:creationId xmlns:p14="http://schemas.microsoft.com/office/powerpoint/2010/main" val="195756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pic>
        <p:nvPicPr>
          <p:cNvPr id="7" name="Picture 6" descr="A QR code linking to further information on the National model of professional learning. ">
            <a:extLst>
              <a:ext uri="{FF2B5EF4-FFF2-40B4-BE49-F238E27FC236}">
                <a16:creationId xmlns:a16="http://schemas.microsoft.com/office/drawing/2014/main" id="{467B5E45-E8E8-DDAA-BCF9-1C8CE09E46C1}"/>
              </a:ext>
            </a:extLst>
          </p:cNvPr>
          <p:cNvPicPr>
            <a:picLocks noChangeAspect="1"/>
          </p:cNvPicPr>
          <p:nvPr/>
        </p:nvPicPr>
        <p:blipFill>
          <a:blip r:embed="rId4"/>
          <a:stretch>
            <a:fillRect/>
          </a:stretch>
        </p:blipFill>
        <p:spPr>
          <a:xfrm>
            <a:off x="6600926" y="1384522"/>
            <a:ext cx="4667250" cy="4667250"/>
          </a:xfrm>
          <a:prstGeom prst="rect">
            <a:avLst/>
          </a:prstGeom>
        </p:spPr>
      </p:pic>
      <p:sp>
        <p:nvSpPr>
          <p:cNvPr id="2" name="TextBox 1">
            <a:extLst>
              <a:ext uri="{FF2B5EF4-FFF2-40B4-BE49-F238E27FC236}">
                <a16:creationId xmlns:a16="http://schemas.microsoft.com/office/drawing/2014/main" id="{BF43AE10-D473-DD40-C253-C8BA49A39722}"/>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The national model of professional learning | Professional Learning | Education Scotland</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8500" y="97273"/>
            <a:ext cx="6545639" cy="711200"/>
          </a:xfrm>
        </p:spPr>
        <p:txBody>
          <a:bodyPr>
            <a:normAutofit/>
          </a:bodyPr>
          <a:lstStyle/>
          <a:p>
            <a:r>
              <a:rPr lang="en-GB" sz="4000" b="1" dirty="0"/>
              <a:t>Categories of data – part 4</a:t>
            </a:r>
          </a:p>
        </p:txBody>
      </p:sp>
      <p:graphicFrame>
        <p:nvGraphicFramePr>
          <p:cNvPr id="8" name="Content Placeholder 3"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Lst>
              <a:ext uri="{FF2B5EF4-FFF2-40B4-BE49-F238E27FC236}">
                <a16:creationId xmlns:a16="http://schemas.microsoft.com/office/drawing/2014/main" id="{75DF91C1-09DA-765E-651D-06852E1042EA}"/>
              </a:ext>
            </a:extLst>
          </p:cNvPr>
          <p:cNvGraphicFramePr>
            <a:graphicFrameLocks/>
          </p:cNvGraphicFramePr>
          <p:nvPr>
            <p:extLst>
              <p:ext uri="{D42A27DB-BD31-4B8C-83A1-F6EECF244321}">
                <p14:modId xmlns:p14="http://schemas.microsoft.com/office/powerpoint/2010/main" val="4173611897"/>
              </p:ext>
            </p:extLst>
          </p:nvPr>
        </p:nvGraphicFramePr>
        <p:xfrm>
          <a:off x="246595" y="1047042"/>
          <a:ext cx="11698810" cy="1436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ontent Placeholder 2">
            <a:extLst>
              <a:ext uri="{FF2B5EF4-FFF2-40B4-BE49-F238E27FC236}">
                <a16:creationId xmlns:a16="http://schemas.microsoft.com/office/drawing/2014/main" id="{48AD2AFA-0D94-2B81-B125-D13C9E47D2C7}"/>
              </a:ext>
            </a:extLst>
          </p:cNvPr>
          <p:cNvSpPr>
            <a:spLocks noGrp="1"/>
          </p:cNvSpPr>
          <p:nvPr>
            <p:ph idx="1"/>
          </p:nvPr>
        </p:nvSpPr>
        <p:spPr>
          <a:xfrm>
            <a:off x="246595" y="3108243"/>
            <a:ext cx="11543328" cy="2360347"/>
          </a:xfrm>
        </p:spPr>
        <p:txBody>
          <a:bodyPr>
            <a:noAutofit/>
          </a:bodyPr>
          <a:lstStyle/>
          <a:p>
            <a:pPr>
              <a:lnSpc>
                <a:spcPct val="120000"/>
              </a:lnSpc>
              <a:spcAft>
                <a:spcPts val="600"/>
              </a:spcAft>
            </a:pPr>
            <a:r>
              <a:rPr lang="en-GB" sz="2400"/>
              <a:t>perception data involves gathering viewpoints, opinions, or attitudes from various stakeholders such as students, parents, teachers, and administrators</a:t>
            </a:r>
          </a:p>
          <a:p>
            <a:pPr>
              <a:lnSpc>
                <a:spcPct val="120000"/>
              </a:lnSpc>
              <a:spcAft>
                <a:spcPts val="600"/>
              </a:spcAft>
            </a:pPr>
            <a:r>
              <a:rPr lang="en-GB" sz="2400"/>
              <a:t>It can provide insight into how individuals perceive different aspects of the educational environment, including teaching methods, school climate, and overall effectiveness. </a:t>
            </a:r>
            <a:endParaRPr lang="en-US" sz="2400"/>
          </a:p>
        </p:txBody>
      </p:sp>
    </p:spTree>
    <p:extLst>
      <p:ext uri="{BB962C8B-B14F-4D97-AF65-F5344CB8AC3E}">
        <p14:creationId xmlns:p14="http://schemas.microsoft.com/office/powerpoint/2010/main" val="27813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93E9-C3BE-5B6F-7EC7-DACF893E8589}"/>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2BE2CFDB-1700-8B57-A108-408CAD72E1B1}"/>
              </a:ext>
            </a:extLst>
          </p:cNvPr>
          <p:cNvSpPr>
            <a:spLocks noGrp="1"/>
          </p:cNvSpPr>
          <p:nvPr>
            <p:ph type="title"/>
          </p:nvPr>
        </p:nvSpPr>
        <p:spPr>
          <a:xfrm>
            <a:off x="324577" y="270934"/>
            <a:ext cx="10515600" cy="817563"/>
          </a:xfrm>
        </p:spPr>
        <p:txBody>
          <a:bodyPr>
            <a:normAutofit/>
          </a:bodyPr>
          <a:lstStyle/>
          <a:p>
            <a:r>
              <a:rPr lang="en-GB" sz="4000" b="1" dirty="0"/>
              <a:t>Categories of data (Victoria Bernhardt) – part 2</a:t>
            </a:r>
            <a:endParaRPr lang="en-GB" sz="4000" b="1" dirty="0">
              <a:solidFill>
                <a:schemeClr val="tx1"/>
              </a:solidFill>
              <a:cs typeface="Arial"/>
            </a:endParaRPr>
          </a:p>
        </p:txBody>
      </p:sp>
      <p:graphicFrame>
        <p:nvGraphicFramePr>
          <p:cNvPr id="17" name="Content Placeholder 3" descr="This is a smart art chart showing the 4 categories of data and their definitions. &#10;1. Demographic data is data that provides descriptive information about the school community. &#10;2. School process data or input data, defines what educators are doing or what provision is being provided to and for learners.  &#10;3. Pupil learning or output data refers to the attainment and achievement of learners. This may be big data or small data.&#10;4. Perception data refers to the views of key stakeholders such as learners, families, educators and partners. ">
            <a:extLst>
              <a:ext uri="{FF2B5EF4-FFF2-40B4-BE49-F238E27FC236}">
                <a16:creationId xmlns:a16="http://schemas.microsoft.com/office/drawing/2014/main" id="{51C8C62F-EB58-4DA1-8EF9-B59441BBD59B}"/>
              </a:ext>
            </a:extLst>
          </p:cNvPr>
          <p:cNvGraphicFramePr>
            <a:graphicFrameLocks/>
          </p:cNvGraphicFramePr>
          <p:nvPr>
            <p:extLst>
              <p:ext uri="{D42A27DB-BD31-4B8C-83A1-F6EECF244321}">
                <p14:modId xmlns:p14="http://schemas.microsoft.com/office/powerpoint/2010/main" val="2180478790"/>
              </p:ext>
            </p:extLst>
          </p:nvPr>
        </p:nvGraphicFramePr>
        <p:xfrm>
          <a:off x="-687837" y="1545010"/>
          <a:ext cx="8097976" cy="377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59251C12-8B86-7A16-0086-5948C68F3F26}"/>
              </a:ext>
            </a:extLst>
          </p:cNvPr>
          <p:cNvSpPr>
            <a:spLocks noGrp="1"/>
          </p:cNvSpPr>
          <p:nvPr>
            <p:ph idx="1"/>
          </p:nvPr>
        </p:nvSpPr>
        <p:spPr>
          <a:xfrm>
            <a:off x="6616407" y="2060212"/>
            <a:ext cx="4676019" cy="2737573"/>
          </a:xfrm>
        </p:spPr>
        <p:txBody>
          <a:bodyPr>
            <a:normAutofit lnSpcReduction="10000"/>
          </a:bodyPr>
          <a:lstStyle/>
          <a:p>
            <a:r>
              <a:rPr lang="en-GB"/>
              <a:t>Can</a:t>
            </a:r>
            <a:r>
              <a:rPr lang="en-GB" sz="2800">
                <a:cs typeface="Arial"/>
              </a:rPr>
              <a:t> you think of examples of where you see or use these different types of data?</a:t>
            </a:r>
          </a:p>
          <a:p>
            <a:endParaRPr lang="en-GB" sz="2800">
              <a:cs typeface="Arial"/>
            </a:endParaRPr>
          </a:p>
          <a:p>
            <a:r>
              <a:rPr lang="en-GB" sz="2800">
                <a:cs typeface="Arial"/>
              </a:rPr>
              <a:t>Which category of data is most/least used in your experience?</a:t>
            </a:r>
            <a:endParaRPr lang="en-US" sz="2800">
              <a:cs typeface="Arial"/>
            </a:endParaRPr>
          </a:p>
          <a:p>
            <a:pPr marL="0" indent="0">
              <a:lnSpc>
                <a:spcPct val="150000"/>
              </a:lnSpc>
              <a:buNone/>
            </a:pPr>
            <a:endParaRPr lang="en-GB"/>
          </a:p>
        </p:txBody>
      </p:sp>
      <p:pic>
        <p:nvPicPr>
          <p:cNvPr id="2" name="Picture 1" descr="Task icon">
            <a:extLst>
              <a:ext uri="{FF2B5EF4-FFF2-40B4-BE49-F238E27FC236}">
                <a16:creationId xmlns:a16="http://schemas.microsoft.com/office/drawing/2014/main" id="{3D8F6F45-4AB2-42D8-014E-A71DB569C518}"/>
              </a:ext>
            </a:extLst>
          </p:cNvPr>
          <p:cNvPicPr>
            <a:picLocks noChangeAspect="1"/>
          </p:cNvPicPr>
          <p:nvPr/>
        </p:nvPicPr>
        <p:blipFill>
          <a:blip r:embed="rId8"/>
          <a:stretch>
            <a:fillRect/>
          </a:stretch>
        </p:blipFill>
        <p:spPr>
          <a:xfrm>
            <a:off x="10711861" y="88207"/>
            <a:ext cx="1161131" cy="1396094"/>
          </a:xfrm>
          <a:prstGeom prst="rect">
            <a:avLst/>
          </a:prstGeom>
        </p:spPr>
      </p:pic>
    </p:spTree>
    <p:extLst>
      <p:ext uri="{BB962C8B-B14F-4D97-AF65-F5344CB8AC3E}">
        <p14:creationId xmlns:p14="http://schemas.microsoft.com/office/powerpoint/2010/main" val="275670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7A1D7-582F-D093-5B28-ACF612C1D9A1}"/>
            </a:ext>
          </a:extLst>
        </p:cNvPr>
        <p:cNvGrpSpPr/>
        <p:nvPr/>
      </p:nvGrpSpPr>
      <p:grpSpPr>
        <a:xfrm>
          <a:off x="0" y="0"/>
          <a:ext cx="0" cy="0"/>
          <a:chOff x="0" y="0"/>
          <a:chExt cx="0" cy="0"/>
        </a:xfrm>
      </p:grpSpPr>
      <p:sp>
        <p:nvSpPr>
          <p:cNvPr id="4" name="Title 8">
            <a:extLst>
              <a:ext uri="{FF2B5EF4-FFF2-40B4-BE49-F238E27FC236}">
                <a16:creationId xmlns:a16="http://schemas.microsoft.com/office/drawing/2014/main" id="{45E48F2D-5C91-2235-5255-18DB0B3F5586}"/>
              </a:ext>
            </a:extLst>
          </p:cNvPr>
          <p:cNvSpPr>
            <a:spLocks noGrp="1"/>
          </p:cNvSpPr>
          <p:nvPr>
            <p:ph type="title"/>
          </p:nvPr>
        </p:nvSpPr>
        <p:spPr>
          <a:xfrm>
            <a:off x="177800" y="151517"/>
            <a:ext cx="10586590" cy="980886"/>
          </a:xfrm>
        </p:spPr>
        <p:txBody>
          <a:bodyPr>
            <a:noAutofit/>
          </a:bodyPr>
          <a:lstStyle/>
          <a:p>
            <a:r>
              <a:rPr lang="en-GB" sz="4000" b="1" dirty="0"/>
              <a:t>Name the data example 1</a:t>
            </a:r>
            <a:endParaRPr lang="en-GB" sz="4000" b="1" dirty="0">
              <a:cs typeface="Arial"/>
            </a:endParaRPr>
          </a:p>
        </p:txBody>
      </p:sp>
      <p:graphicFrame>
        <p:nvGraphicFramePr>
          <p:cNvPr id="3" name="Table 2" descr="Table with data  about simd, free school meals , gender, ASN and English as an additional language">
            <a:extLst>
              <a:ext uri="{FF2B5EF4-FFF2-40B4-BE49-F238E27FC236}">
                <a16:creationId xmlns:a16="http://schemas.microsoft.com/office/drawing/2014/main" id="{56178AB3-D8C7-4BA4-BAE7-ABEFFCAB44BB}"/>
              </a:ext>
            </a:extLst>
          </p:cNvPr>
          <p:cNvGraphicFramePr>
            <a:graphicFrameLocks noGrp="1"/>
          </p:cNvGraphicFramePr>
          <p:nvPr>
            <p:extLst>
              <p:ext uri="{D42A27DB-BD31-4B8C-83A1-F6EECF244321}">
                <p14:modId xmlns:p14="http://schemas.microsoft.com/office/powerpoint/2010/main" val="2129764753"/>
              </p:ext>
            </p:extLst>
          </p:nvPr>
        </p:nvGraphicFramePr>
        <p:xfrm>
          <a:off x="1002850" y="1858807"/>
          <a:ext cx="6078886" cy="3840480"/>
        </p:xfrm>
        <a:graphic>
          <a:graphicData uri="http://schemas.openxmlformats.org/drawingml/2006/table">
            <a:tbl>
              <a:tblPr firstRow="1" bandRow="1">
                <a:tableStyleId>{21E4AEA4-8DFA-4A89-87EB-49C32662AFE0}</a:tableStyleId>
              </a:tblPr>
              <a:tblGrid>
                <a:gridCol w="3039443">
                  <a:extLst>
                    <a:ext uri="{9D8B030D-6E8A-4147-A177-3AD203B41FA5}">
                      <a16:colId xmlns:a16="http://schemas.microsoft.com/office/drawing/2014/main" val="2291477848"/>
                    </a:ext>
                  </a:extLst>
                </a:gridCol>
                <a:gridCol w="3039443">
                  <a:extLst>
                    <a:ext uri="{9D8B030D-6E8A-4147-A177-3AD203B41FA5}">
                      <a16:colId xmlns:a16="http://schemas.microsoft.com/office/drawing/2014/main" val="1516159027"/>
                    </a:ext>
                  </a:extLst>
                </a:gridCol>
              </a:tblGrid>
              <a:tr h="370840">
                <a:tc>
                  <a:txBody>
                    <a:bodyPr/>
                    <a:lstStyle/>
                    <a:p>
                      <a:r>
                        <a:rPr lang="en-GB" sz="2400" dirty="0">
                          <a:solidFill>
                            <a:schemeClr val="tx1"/>
                          </a:solidFill>
                        </a:rPr>
                        <a:t>Class A Data</a:t>
                      </a:r>
                    </a:p>
                  </a:txBody>
                  <a:tcPr/>
                </a:tc>
                <a:tc>
                  <a:txBody>
                    <a:bodyPr/>
                    <a:lstStyle/>
                    <a:p>
                      <a:r>
                        <a:rPr lang="en-GB" sz="2400" dirty="0">
                          <a:solidFill>
                            <a:schemeClr val="tx1"/>
                          </a:solidFill>
                        </a:rPr>
                        <a:t>Percentage of pupils</a:t>
                      </a:r>
                    </a:p>
                  </a:txBody>
                  <a:tcPr/>
                </a:tc>
                <a:extLst>
                  <a:ext uri="{0D108BD9-81ED-4DB2-BD59-A6C34878D82A}">
                    <a16:rowId xmlns:a16="http://schemas.microsoft.com/office/drawing/2014/main" val="3178335793"/>
                  </a:ext>
                </a:extLst>
              </a:tr>
              <a:tr h="370840">
                <a:tc>
                  <a:txBody>
                    <a:bodyPr/>
                    <a:lstStyle/>
                    <a:p>
                      <a:r>
                        <a:rPr lang="en-GB" sz="2400" dirty="0"/>
                        <a:t>SIMD 1 &amp;2</a:t>
                      </a:r>
                    </a:p>
                  </a:txBody>
                  <a:tcPr/>
                </a:tc>
                <a:tc>
                  <a:txBody>
                    <a:bodyPr/>
                    <a:lstStyle/>
                    <a:p>
                      <a:pPr algn="ctr"/>
                      <a:r>
                        <a:rPr lang="en-GB" sz="2400" dirty="0"/>
                        <a:t>62%</a:t>
                      </a:r>
                    </a:p>
                  </a:txBody>
                  <a:tcPr/>
                </a:tc>
                <a:extLst>
                  <a:ext uri="{0D108BD9-81ED-4DB2-BD59-A6C34878D82A}">
                    <a16:rowId xmlns:a16="http://schemas.microsoft.com/office/drawing/2014/main" val="4246272303"/>
                  </a:ext>
                </a:extLst>
              </a:tr>
              <a:tr h="370840">
                <a:tc>
                  <a:txBody>
                    <a:bodyPr/>
                    <a:lstStyle/>
                    <a:p>
                      <a:r>
                        <a:rPr lang="en-GB" sz="2400" dirty="0"/>
                        <a:t>Free school meals</a:t>
                      </a:r>
                    </a:p>
                  </a:txBody>
                  <a:tcPr/>
                </a:tc>
                <a:tc>
                  <a:txBody>
                    <a:bodyPr/>
                    <a:lstStyle/>
                    <a:p>
                      <a:pPr algn="ctr"/>
                      <a:r>
                        <a:rPr lang="en-GB" sz="2400" dirty="0"/>
                        <a:t>75%</a:t>
                      </a:r>
                    </a:p>
                  </a:txBody>
                  <a:tcPr/>
                </a:tc>
                <a:extLst>
                  <a:ext uri="{0D108BD9-81ED-4DB2-BD59-A6C34878D82A}">
                    <a16:rowId xmlns:a16="http://schemas.microsoft.com/office/drawing/2014/main" val="2142918683"/>
                  </a:ext>
                </a:extLst>
              </a:tr>
              <a:tr h="370840">
                <a:tc>
                  <a:txBody>
                    <a:bodyPr/>
                    <a:lstStyle/>
                    <a:p>
                      <a:r>
                        <a:rPr lang="en-GB" sz="2400" dirty="0"/>
                        <a:t>Sex</a:t>
                      </a:r>
                      <a:endParaRPr lang="en-US" dirty="0"/>
                    </a:p>
                  </a:txBody>
                  <a:tcPr/>
                </a:tc>
                <a:tc>
                  <a:txBody>
                    <a:bodyPr/>
                    <a:lstStyle/>
                    <a:p>
                      <a:pPr algn="ctr"/>
                      <a:r>
                        <a:rPr lang="en-GB" sz="2400" dirty="0"/>
                        <a:t>57% boys</a:t>
                      </a:r>
                    </a:p>
                    <a:p>
                      <a:pPr algn="ctr"/>
                      <a:r>
                        <a:rPr lang="en-GB" sz="2400" dirty="0"/>
                        <a:t>43% girls</a:t>
                      </a:r>
                    </a:p>
                  </a:txBody>
                  <a:tcPr/>
                </a:tc>
                <a:extLst>
                  <a:ext uri="{0D108BD9-81ED-4DB2-BD59-A6C34878D82A}">
                    <a16:rowId xmlns:a16="http://schemas.microsoft.com/office/drawing/2014/main" val="1461792391"/>
                  </a:ext>
                </a:extLst>
              </a:tr>
              <a:tr h="370840">
                <a:tc>
                  <a:txBody>
                    <a:bodyPr/>
                    <a:lstStyle/>
                    <a:p>
                      <a:r>
                        <a:rPr lang="en-GB" sz="2400" dirty="0"/>
                        <a:t>Additional support needs</a:t>
                      </a:r>
                    </a:p>
                  </a:txBody>
                  <a:tcPr/>
                </a:tc>
                <a:tc>
                  <a:txBody>
                    <a:bodyPr/>
                    <a:lstStyle/>
                    <a:p>
                      <a:pPr algn="ctr"/>
                      <a:r>
                        <a:rPr lang="en-GB" sz="2400" dirty="0"/>
                        <a:t>35%</a:t>
                      </a:r>
                    </a:p>
                  </a:txBody>
                  <a:tcPr/>
                </a:tc>
                <a:extLst>
                  <a:ext uri="{0D108BD9-81ED-4DB2-BD59-A6C34878D82A}">
                    <a16:rowId xmlns:a16="http://schemas.microsoft.com/office/drawing/2014/main" val="1936780562"/>
                  </a:ext>
                </a:extLst>
              </a:tr>
              <a:tr h="370840">
                <a:tc>
                  <a:txBody>
                    <a:bodyPr/>
                    <a:lstStyle/>
                    <a:p>
                      <a:r>
                        <a:rPr lang="en-GB" sz="2400" dirty="0"/>
                        <a:t>English as an additional language</a:t>
                      </a:r>
                    </a:p>
                  </a:txBody>
                  <a:tcPr/>
                </a:tc>
                <a:tc>
                  <a:txBody>
                    <a:bodyPr/>
                    <a:lstStyle/>
                    <a:p>
                      <a:pPr algn="ctr"/>
                      <a:r>
                        <a:rPr lang="en-GB" sz="2400" dirty="0"/>
                        <a:t>22%</a:t>
                      </a:r>
                    </a:p>
                  </a:txBody>
                  <a:tcPr/>
                </a:tc>
                <a:extLst>
                  <a:ext uri="{0D108BD9-81ED-4DB2-BD59-A6C34878D82A}">
                    <a16:rowId xmlns:a16="http://schemas.microsoft.com/office/drawing/2014/main" val="2950692775"/>
                  </a:ext>
                </a:extLst>
              </a:tr>
            </a:tbl>
          </a:graphicData>
        </a:graphic>
      </p:graphicFrame>
      <p:pic>
        <p:nvPicPr>
          <p:cNvPr id="7" name="Picture 6" descr="Task icon">
            <a:extLst>
              <a:ext uri="{FF2B5EF4-FFF2-40B4-BE49-F238E27FC236}">
                <a16:creationId xmlns:a16="http://schemas.microsoft.com/office/drawing/2014/main" id="{09388A38-E863-A7ED-1B73-B6FA1AD8DC22}"/>
              </a:ext>
            </a:extLst>
          </p:cNvPr>
          <p:cNvPicPr>
            <a:picLocks noChangeAspect="1"/>
          </p:cNvPicPr>
          <p:nvPr/>
        </p:nvPicPr>
        <p:blipFill>
          <a:blip r:embed="rId3"/>
          <a:stretch>
            <a:fillRect/>
          </a:stretch>
        </p:blipFill>
        <p:spPr>
          <a:xfrm>
            <a:off x="10711861" y="88207"/>
            <a:ext cx="1161131" cy="1396094"/>
          </a:xfrm>
          <a:prstGeom prst="rect">
            <a:avLst/>
          </a:prstGeom>
        </p:spPr>
      </p:pic>
      <p:sp>
        <p:nvSpPr>
          <p:cNvPr id="5" name="TextBox 4">
            <a:extLst>
              <a:ext uri="{FF2B5EF4-FFF2-40B4-BE49-F238E27FC236}">
                <a16:creationId xmlns:a16="http://schemas.microsoft.com/office/drawing/2014/main" id="{D536A6B8-B6AB-E01D-FA34-87A51EDF4D69}"/>
              </a:ext>
            </a:extLst>
          </p:cNvPr>
          <p:cNvSpPr txBox="1"/>
          <p:nvPr/>
        </p:nvSpPr>
        <p:spPr>
          <a:xfrm>
            <a:off x="7785425" y="2467977"/>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sp>
        <p:nvSpPr>
          <p:cNvPr id="2" name="TextBox 1">
            <a:extLst>
              <a:ext uri="{FF2B5EF4-FFF2-40B4-BE49-F238E27FC236}">
                <a16:creationId xmlns:a16="http://schemas.microsoft.com/office/drawing/2014/main" id="{1E563B95-857A-41F6-0D1B-A0B4D00F6520}"/>
              </a:ext>
            </a:extLst>
          </p:cNvPr>
          <p:cNvSpPr txBox="1"/>
          <p:nvPr/>
        </p:nvSpPr>
        <p:spPr>
          <a:xfrm>
            <a:off x="7320227" y="6441234"/>
            <a:ext cx="3391634" cy="369332"/>
          </a:xfrm>
          <a:prstGeom prst="rect">
            <a:avLst/>
          </a:prstGeom>
          <a:noFill/>
        </p:spPr>
        <p:txBody>
          <a:bodyPr wrap="none" rtlCol="0">
            <a:spAutoFit/>
          </a:bodyPr>
          <a:lstStyle/>
          <a:p>
            <a:r>
              <a:rPr lang="en-GB" dirty="0"/>
              <a:t>Data for illustrative purposes only </a:t>
            </a:r>
          </a:p>
        </p:txBody>
      </p:sp>
    </p:spTree>
    <p:extLst>
      <p:ext uri="{BB962C8B-B14F-4D97-AF65-F5344CB8AC3E}">
        <p14:creationId xmlns:p14="http://schemas.microsoft.com/office/powerpoint/2010/main" val="27048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4799D030-3129-B76B-CDC0-54EF98912DDF}"/>
              </a:ext>
            </a:extLst>
          </p:cNvPr>
          <p:cNvSpPr txBox="1">
            <a:spLocks noGrp="1"/>
          </p:cNvSpPr>
          <p:nvPr>
            <p:ph type="title" idx="4294967295"/>
          </p:nvPr>
        </p:nvSpPr>
        <p:spPr>
          <a:xfrm>
            <a:off x="177800" y="151517"/>
            <a:ext cx="10586590" cy="980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example 2</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4" name="Picture 3" descr="A blue and white grid with black text">
            <a:extLst>
              <a:ext uri="{FF2B5EF4-FFF2-40B4-BE49-F238E27FC236}">
                <a16:creationId xmlns:a16="http://schemas.microsoft.com/office/drawing/2014/main" id="{4CD63F55-A703-D492-BA07-E2E1B30C38E5}"/>
              </a:ext>
            </a:extLst>
          </p:cNvPr>
          <p:cNvPicPr>
            <a:picLocks noChangeAspect="1"/>
          </p:cNvPicPr>
          <p:nvPr/>
        </p:nvPicPr>
        <p:blipFill>
          <a:blip r:embed="rId3"/>
          <a:stretch>
            <a:fillRect/>
          </a:stretch>
        </p:blipFill>
        <p:spPr>
          <a:xfrm>
            <a:off x="423243" y="2018558"/>
            <a:ext cx="11385096" cy="3058390"/>
          </a:xfrm>
          <a:prstGeom prst="rect">
            <a:avLst/>
          </a:prstGeom>
        </p:spPr>
      </p:pic>
      <p:sp>
        <p:nvSpPr>
          <p:cNvPr id="9" name="TextBox 8">
            <a:extLst>
              <a:ext uri="{FF2B5EF4-FFF2-40B4-BE49-F238E27FC236}">
                <a16:creationId xmlns:a16="http://schemas.microsoft.com/office/drawing/2014/main" id="{29864AB7-CD91-DF73-62DA-6E8A2886EC7F}"/>
              </a:ext>
            </a:extLst>
          </p:cNvPr>
          <p:cNvSpPr txBox="1"/>
          <p:nvPr/>
        </p:nvSpPr>
        <p:spPr>
          <a:xfrm>
            <a:off x="2485064" y="4958352"/>
            <a:ext cx="7221872" cy="1143070"/>
          </a:xfrm>
          <a:prstGeom prst="rect">
            <a:avLst/>
          </a:prstGeom>
          <a:noFill/>
        </p:spPr>
        <p:txBody>
          <a:bodyPr wrap="square">
            <a:spAutoFit/>
          </a:bodyPr>
          <a:lstStyle/>
          <a:p>
            <a:pPr>
              <a:lnSpc>
                <a:spcPct val="150000"/>
              </a:lnSpc>
            </a:pPr>
            <a:r>
              <a:rPr lang="en-GB" sz="2400"/>
              <a:t>(a) Demographic                   (b) Perception/views </a:t>
            </a:r>
          </a:p>
          <a:p>
            <a:pPr>
              <a:lnSpc>
                <a:spcPct val="150000"/>
              </a:lnSpc>
            </a:pPr>
            <a:r>
              <a:rPr lang="en-GB" sz="2400"/>
              <a:t>(c) Input/school processes  (d) Output/pupil learning?</a:t>
            </a:r>
          </a:p>
        </p:txBody>
      </p:sp>
      <p:sp>
        <p:nvSpPr>
          <p:cNvPr id="3" name="TextBox 2">
            <a:extLst>
              <a:ext uri="{FF2B5EF4-FFF2-40B4-BE49-F238E27FC236}">
                <a16:creationId xmlns:a16="http://schemas.microsoft.com/office/drawing/2014/main" id="{D92D85C1-5A21-F96B-2F2B-B028A3079355}"/>
              </a:ext>
            </a:extLst>
          </p:cNvPr>
          <p:cNvSpPr txBox="1"/>
          <p:nvPr/>
        </p:nvSpPr>
        <p:spPr>
          <a:xfrm>
            <a:off x="0" y="6521817"/>
            <a:ext cx="3391634" cy="369332"/>
          </a:xfrm>
          <a:prstGeom prst="rect">
            <a:avLst/>
          </a:prstGeom>
          <a:noFill/>
        </p:spPr>
        <p:txBody>
          <a:bodyPr wrap="none" rtlCol="0">
            <a:spAutoFit/>
          </a:bodyPr>
          <a:lstStyle/>
          <a:p>
            <a:r>
              <a:rPr lang="en-GB" dirty="0"/>
              <a:t>Data for illustrative purposes only </a:t>
            </a:r>
          </a:p>
        </p:txBody>
      </p:sp>
      <p:pic>
        <p:nvPicPr>
          <p:cNvPr id="7" name="Picture 6" descr="Task icon">
            <a:extLst>
              <a:ext uri="{FF2B5EF4-FFF2-40B4-BE49-F238E27FC236}">
                <a16:creationId xmlns:a16="http://schemas.microsoft.com/office/drawing/2014/main" id="{16DC44C2-27A9-5DE7-8D93-177BEF948F80}"/>
              </a:ext>
            </a:extLst>
          </p:cNvPr>
          <p:cNvPicPr>
            <a:picLocks noChangeAspect="1"/>
          </p:cNvPicPr>
          <p:nvPr/>
        </p:nvPicPr>
        <p:blipFill>
          <a:blip r:embed="rId4"/>
          <a:stretch>
            <a:fillRect/>
          </a:stretch>
        </p:blipFill>
        <p:spPr>
          <a:xfrm>
            <a:off x="8920844" y="135571"/>
            <a:ext cx="1436102" cy="1585097"/>
          </a:xfrm>
          <a:prstGeom prst="rect">
            <a:avLst/>
          </a:prstGeom>
        </p:spPr>
      </p:pic>
    </p:spTree>
    <p:extLst>
      <p:ext uri="{BB962C8B-B14F-4D97-AF65-F5344CB8AC3E}">
        <p14:creationId xmlns:p14="http://schemas.microsoft.com/office/powerpoint/2010/main" val="383998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050E843-89DA-4A43-D701-56D4043732CB}"/>
              </a:ext>
            </a:extLst>
          </p:cNvPr>
          <p:cNvSpPr>
            <a:spLocks noGrp="1"/>
          </p:cNvSpPr>
          <p:nvPr>
            <p:ph type="title"/>
          </p:nvPr>
        </p:nvSpPr>
        <p:spPr>
          <a:xfrm>
            <a:off x="177800" y="151517"/>
            <a:ext cx="10586590" cy="980886"/>
          </a:xfrm>
        </p:spPr>
        <p:txBody>
          <a:bodyPr>
            <a:noAutofit/>
          </a:bodyPr>
          <a:lstStyle/>
          <a:p>
            <a:r>
              <a:rPr lang="en-GB" sz="4000" b="1" dirty="0"/>
              <a:t>Name the data type example 3</a:t>
            </a:r>
            <a:endParaRPr lang="en-GB" sz="4000" b="1" dirty="0">
              <a:cs typeface="Arial"/>
            </a:endParaRPr>
          </a:p>
        </p:txBody>
      </p:sp>
      <p:pic>
        <p:nvPicPr>
          <p:cNvPr id="9" name="Picture 8" descr="This is a horizontal bar chart showing the percentage of S3 pupils achieving CfE third level in S3 across Scotland. ">
            <a:extLst>
              <a:ext uri="{FF2B5EF4-FFF2-40B4-BE49-F238E27FC236}">
                <a16:creationId xmlns:a16="http://schemas.microsoft.com/office/drawing/2014/main" id="{B2637FF2-D3AE-4414-0B7F-FA4FFD57BE73}"/>
              </a:ext>
            </a:extLst>
          </p:cNvPr>
          <p:cNvPicPr>
            <a:picLocks noChangeAspect="1"/>
          </p:cNvPicPr>
          <p:nvPr/>
        </p:nvPicPr>
        <p:blipFill>
          <a:blip r:embed="rId3"/>
          <a:stretch>
            <a:fillRect/>
          </a:stretch>
        </p:blipFill>
        <p:spPr>
          <a:xfrm>
            <a:off x="167532" y="1647233"/>
            <a:ext cx="8517467" cy="4225090"/>
          </a:xfrm>
          <a:prstGeom prst="rect">
            <a:avLst/>
          </a:prstGeom>
          <a:ln>
            <a:solidFill>
              <a:schemeClr val="tx1"/>
            </a:solidFill>
          </a:ln>
        </p:spPr>
      </p:pic>
      <p:sp>
        <p:nvSpPr>
          <p:cNvPr id="11" name="TextBox 10">
            <a:extLst>
              <a:ext uri="{FF2B5EF4-FFF2-40B4-BE49-F238E27FC236}">
                <a16:creationId xmlns:a16="http://schemas.microsoft.com/office/drawing/2014/main" id="{612758C6-9370-B780-B935-DBD8B95A3EDD}"/>
              </a:ext>
            </a:extLst>
          </p:cNvPr>
          <p:cNvSpPr txBox="1"/>
          <p:nvPr/>
        </p:nvSpPr>
        <p:spPr>
          <a:xfrm>
            <a:off x="177800" y="6414193"/>
            <a:ext cx="6096000" cy="369332"/>
          </a:xfrm>
          <a:prstGeom prst="rect">
            <a:avLst/>
          </a:prstGeom>
          <a:noFill/>
        </p:spPr>
        <p:txBody>
          <a:bodyPr wrap="square">
            <a:spAutoFit/>
          </a:bodyPr>
          <a:lstStyle/>
          <a:p>
            <a:r>
              <a:rPr lang="en-GB" err="1">
                <a:hlinkClick r:id="rId4"/>
              </a:rPr>
              <a:t>NIFIER</a:t>
            </a:r>
            <a:r>
              <a:rPr lang="en-GB">
                <a:hlinkClick r:id="rId4"/>
              </a:rPr>
              <a:t> Dashboard (shinyapps.io)</a:t>
            </a:r>
            <a:endParaRPr lang="en-GB"/>
          </a:p>
        </p:txBody>
      </p:sp>
      <p:sp>
        <p:nvSpPr>
          <p:cNvPr id="6" name="TextBox 5">
            <a:extLst>
              <a:ext uri="{FF2B5EF4-FFF2-40B4-BE49-F238E27FC236}">
                <a16:creationId xmlns:a16="http://schemas.microsoft.com/office/drawing/2014/main" id="{3066EF5E-2FFF-0A47-62F6-3804E19AF1DE}"/>
              </a:ext>
            </a:extLst>
          </p:cNvPr>
          <p:cNvSpPr txBox="1"/>
          <p:nvPr/>
        </p:nvSpPr>
        <p:spPr>
          <a:xfrm>
            <a:off x="8720606" y="2780181"/>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sp>
        <p:nvSpPr>
          <p:cNvPr id="2" name="TextBox 1">
            <a:extLst>
              <a:ext uri="{FF2B5EF4-FFF2-40B4-BE49-F238E27FC236}">
                <a16:creationId xmlns:a16="http://schemas.microsoft.com/office/drawing/2014/main" id="{4BAD70FD-49DD-A065-92B8-18958D35CE08}"/>
              </a:ext>
            </a:extLst>
          </p:cNvPr>
          <p:cNvSpPr txBox="1"/>
          <p:nvPr/>
        </p:nvSpPr>
        <p:spPr>
          <a:xfrm>
            <a:off x="7320227" y="6441234"/>
            <a:ext cx="3391634" cy="369332"/>
          </a:xfrm>
          <a:prstGeom prst="rect">
            <a:avLst/>
          </a:prstGeom>
          <a:noFill/>
        </p:spPr>
        <p:txBody>
          <a:bodyPr wrap="none" rtlCol="0">
            <a:spAutoFit/>
          </a:bodyPr>
          <a:lstStyle/>
          <a:p>
            <a:r>
              <a:rPr lang="en-GB"/>
              <a:t>Data for illustrative purposes only </a:t>
            </a:r>
          </a:p>
        </p:txBody>
      </p:sp>
      <p:pic>
        <p:nvPicPr>
          <p:cNvPr id="7" name="Picture 6" descr="Task icon">
            <a:extLst>
              <a:ext uri="{FF2B5EF4-FFF2-40B4-BE49-F238E27FC236}">
                <a16:creationId xmlns:a16="http://schemas.microsoft.com/office/drawing/2014/main" id="{666718EF-B82A-218C-0D7E-FE008DD26380}"/>
              </a:ext>
            </a:extLst>
          </p:cNvPr>
          <p:cNvPicPr>
            <a:picLocks noChangeAspect="1"/>
          </p:cNvPicPr>
          <p:nvPr/>
        </p:nvPicPr>
        <p:blipFill>
          <a:blip r:embed="rId5"/>
          <a:stretch>
            <a:fillRect/>
          </a:stretch>
        </p:blipFill>
        <p:spPr>
          <a:xfrm>
            <a:off x="10711861" y="88207"/>
            <a:ext cx="1161131" cy="1396094"/>
          </a:xfrm>
          <a:prstGeom prst="rect">
            <a:avLst/>
          </a:prstGeom>
        </p:spPr>
      </p:pic>
    </p:spTree>
    <p:extLst>
      <p:ext uri="{BB962C8B-B14F-4D97-AF65-F5344CB8AC3E}">
        <p14:creationId xmlns:p14="http://schemas.microsoft.com/office/powerpoint/2010/main" val="2428078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19F053A-5FB5-FA31-B22D-BF910D8E9015}"/>
              </a:ext>
            </a:extLst>
          </p:cNvPr>
          <p:cNvSpPr txBox="1">
            <a:spLocks noGrp="1"/>
          </p:cNvSpPr>
          <p:nvPr>
            <p:ph type="title" idx="4294967295"/>
          </p:nvPr>
        </p:nvSpPr>
        <p:spPr>
          <a:xfrm>
            <a:off x="177800" y="151517"/>
            <a:ext cx="10586590" cy="980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example 4</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3" name="Picture 2" descr="This is an image of a running reading record template. ">
            <a:extLst>
              <a:ext uri="{FF2B5EF4-FFF2-40B4-BE49-F238E27FC236}">
                <a16:creationId xmlns:a16="http://schemas.microsoft.com/office/drawing/2014/main" id="{360E6B27-D142-2525-36EE-9B4E41E4101A}"/>
              </a:ext>
            </a:extLst>
          </p:cNvPr>
          <p:cNvPicPr>
            <a:picLocks noChangeAspect="1"/>
          </p:cNvPicPr>
          <p:nvPr/>
        </p:nvPicPr>
        <p:blipFill rotWithShape="1">
          <a:blip r:embed="rId3"/>
          <a:srcRect l="5366" t="4512" r="5334" b="4907"/>
          <a:stretch/>
        </p:blipFill>
        <p:spPr>
          <a:xfrm>
            <a:off x="992222" y="907935"/>
            <a:ext cx="4577044" cy="5798548"/>
          </a:xfrm>
          <a:prstGeom prst="rect">
            <a:avLst/>
          </a:prstGeom>
          <a:ln>
            <a:solidFill>
              <a:schemeClr val="tx1"/>
            </a:solidFill>
          </a:ln>
        </p:spPr>
      </p:pic>
      <p:sp>
        <p:nvSpPr>
          <p:cNvPr id="8" name="TextBox 7">
            <a:extLst>
              <a:ext uri="{FF2B5EF4-FFF2-40B4-BE49-F238E27FC236}">
                <a16:creationId xmlns:a16="http://schemas.microsoft.com/office/drawing/2014/main" id="{BA82751B-BE55-75DA-D47F-F42988A94D8B}"/>
              </a:ext>
            </a:extLst>
          </p:cNvPr>
          <p:cNvSpPr txBox="1"/>
          <p:nvPr/>
        </p:nvSpPr>
        <p:spPr>
          <a:xfrm>
            <a:off x="6676823" y="2303467"/>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pic>
        <p:nvPicPr>
          <p:cNvPr id="5" name="Picture 4" descr="Task icon">
            <a:extLst>
              <a:ext uri="{FF2B5EF4-FFF2-40B4-BE49-F238E27FC236}">
                <a16:creationId xmlns:a16="http://schemas.microsoft.com/office/drawing/2014/main" id="{39FDF638-641B-E3A5-1579-FC171BC910EE}"/>
              </a:ext>
            </a:extLst>
          </p:cNvPr>
          <p:cNvPicPr>
            <a:picLocks noChangeAspect="1"/>
          </p:cNvPicPr>
          <p:nvPr/>
        </p:nvPicPr>
        <p:blipFill>
          <a:blip r:embed="rId4"/>
          <a:stretch>
            <a:fillRect/>
          </a:stretch>
        </p:blipFill>
        <p:spPr>
          <a:xfrm>
            <a:off x="10628924" y="253856"/>
            <a:ext cx="1161131" cy="1396094"/>
          </a:xfrm>
          <a:prstGeom prst="rect">
            <a:avLst/>
          </a:prstGeom>
        </p:spPr>
      </p:pic>
    </p:spTree>
    <p:extLst>
      <p:ext uri="{BB962C8B-B14F-4D97-AF65-F5344CB8AC3E}">
        <p14:creationId xmlns:p14="http://schemas.microsoft.com/office/powerpoint/2010/main" val="313057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29EFF8E3-6E3D-F46A-6F51-468E138DFBA2}"/>
              </a:ext>
            </a:extLst>
          </p:cNvPr>
          <p:cNvSpPr txBox="1">
            <a:spLocks noGrp="1"/>
          </p:cNvSpPr>
          <p:nvPr>
            <p:ph type="title"/>
          </p:nvPr>
        </p:nvSpPr>
        <p:spPr>
          <a:xfrm>
            <a:off x="215630" y="214619"/>
            <a:ext cx="7994515" cy="6854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Name the data type example 5</a:t>
            </a:r>
            <a:endParaRPr lang="en-GB" sz="4000" b="1" dirty="0">
              <a:cs typeface="Arial"/>
            </a:endParaRPr>
          </a:p>
        </p:txBody>
      </p:sp>
      <p:graphicFrame>
        <p:nvGraphicFramePr>
          <p:cNvPr id="5" name="Content Placeholder 4" descr="This is a table summarising the results from a fictional pupil survey.">
            <a:extLst>
              <a:ext uri="{FF2B5EF4-FFF2-40B4-BE49-F238E27FC236}">
                <a16:creationId xmlns:a16="http://schemas.microsoft.com/office/drawing/2014/main" id="{459AFAC0-033F-8F4C-BBFB-B3CF4BDACB6D}"/>
              </a:ext>
            </a:extLst>
          </p:cNvPr>
          <p:cNvGraphicFramePr>
            <a:graphicFrameLocks noGrp="1"/>
          </p:cNvGraphicFramePr>
          <p:nvPr>
            <p:ph idx="1"/>
            <p:extLst>
              <p:ext uri="{D42A27DB-BD31-4B8C-83A1-F6EECF244321}">
                <p14:modId xmlns:p14="http://schemas.microsoft.com/office/powerpoint/2010/main" val="668350936"/>
              </p:ext>
            </p:extLst>
          </p:nvPr>
        </p:nvGraphicFramePr>
        <p:xfrm>
          <a:off x="215630" y="1005270"/>
          <a:ext cx="10686928" cy="4389120"/>
        </p:xfrm>
        <a:graphic>
          <a:graphicData uri="http://schemas.openxmlformats.org/drawingml/2006/table">
            <a:tbl>
              <a:tblPr firstRow="1" firstCol="1" bandRow="1">
                <a:tableStyleId>{5C22544A-7EE6-4342-B048-85BDC9FD1C3A}</a:tableStyleId>
              </a:tblPr>
              <a:tblGrid>
                <a:gridCol w="3891872">
                  <a:extLst>
                    <a:ext uri="{9D8B030D-6E8A-4147-A177-3AD203B41FA5}">
                      <a16:colId xmlns:a16="http://schemas.microsoft.com/office/drawing/2014/main" val="3750133331"/>
                    </a:ext>
                  </a:extLst>
                </a:gridCol>
                <a:gridCol w="2268829">
                  <a:extLst>
                    <a:ext uri="{9D8B030D-6E8A-4147-A177-3AD203B41FA5}">
                      <a16:colId xmlns:a16="http://schemas.microsoft.com/office/drawing/2014/main" val="4226000174"/>
                    </a:ext>
                  </a:extLst>
                </a:gridCol>
                <a:gridCol w="1937362">
                  <a:extLst>
                    <a:ext uri="{9D8B030D-6E8A-4147-A177-3AD203B41FA5}">
                      <a16:colId xmlns:a16="http://schemas.microsoft.com/office/drawing/2014/main" val="883586459"/>
                    </a:ext>
                  </a:extLst>
                </a:gridCol>
                <a:gridCol w="2588865">
                  <a:extLst>
                    <a:ext uri="{9D8B030D-6E8A-4147-A177-3AD203B41FA5}">
                      <a16:colId xmlns:a16="http://schemas.microsoft.com/office/drawing/2014/main" val="3147154086"/>
                    </a:ext>
                  </a:extLst>
                </a:gridCol>
              </a:tblGrid>
              <a:tr h="362746">
                <a:tc>
                  <a:txBody>
                    <a:bodyPr/>
                    <a:lstStyle/>
                    <a:p>
                      <a:pPr algn="ctr" fontAlgn="base"/>
                      <a:r>
                        <a:rPr lang="en-GB" sz="2400">
                          <a:effectLst/>
                        </a:rPr>
                        <a:t>Summary pupil survey </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Disagree</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Agree</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dirty="0">
                          <a:effectLst/>
                        </a:rPr>
                        <a:t>Don’t know</a:t>
                      </a:r>
                      <a:endParaRPr lang="en-GB" sz="2400" dirty="0">
                        <a:effectLst/>
                        <a:latin typeface="Times New Roman" panose="02020603050405020304" pitchFamily="18" charset="0"/>
                        <a:ea typeface="Batang"/>
                      </a:endParaRPr>
                    </a:p>
                  </a:txBody>
                  <a:tcPr marL="68580" marR="68580" marT="0" marB="0"/>
                </a:tc>
                <a:extLst>
                  <a:ext uri="{0D108BD9-81ED-4DB2-BD59-A6C34878D82A}">
                    <a16:rowId xmlns:a16="http://schemas.microsoft.com/office/drawing/2014/main" val="126699188"/>
                  </a:ext>
                </a:extLst>
              </a:tr>
              <a:tr h="725492">
                <a:tc>
                  <a:txBody>
                    <a:bodyPr/>
                    <a:lstStyle/>
                    <a:p>
                      <a:pPr algn="ctr" fontAlgn="base"/>
                      <a:r>
                        <a:rPr lang="en-GB" sz="2400">
                          <a:effectLst/>
                        </a:rPr>
                        <a:t>Most of the time my work is not too hard or too easy</a:t>
                      </a:r>
                      <a:endParaRPr lang="en-GB" sz="2400">
                        <a:effectLst/>
                        <a:latin typeface="Times New Roman" panose="02020603050405020304" pitchFamily="18" charset="0"/>
                        <a:ea typeface="Batang"/>
                      </a:endParaRPr>
                    </a:p>
                  </a:txBody>
                  <a:tcPr marL="68580" marR="68580" marT="0" marB="0"/>
                </a:tc>
                <a:tc>
                  <a:txBody>
                    <a:bodyPr/>
                    <a:lstStyle/>
                    <a:p>
                      <a:pPr marL="731520" algn="ctr" fontAlgn="base"/>
                      <a:r>
                        <a:rPr lang="en-GB" sz="2400">
                          <a:effectLst/>
                        </a:rPr>
                        <a:t>37%</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58%</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5%</a:t>
                      </a:r>
                      <a:endParaRPr lang="en-GB" sz="2400">
                        <a:effectLst/>
                        <a:latin typeface="Times New Roman" panose="02020603050405020304" pitchFamily="18" charset="0"/>
                        <a:ea typeface="Batang"/>
                      </a:endParaRPr>
                    </a:p>
                  </a:txBody>
                  <a:tcPr marL="68580" marR="68580" marT="0" marB="0"/>
                </a:tc>
                <a:extLst>
                  <a:ext uri="{0D108BD9-81ED-4DB2-BD59-A6C34878D82A}">
                    <a16:rowId xmlns:a16="http://schemas.microsoft.com/office/drawing/2014/main" val="166132011"/>
                  </a:ext>
                </a:extLst>
              </a:tr>
              <a:tr h="725492">
                <a:tc>
                  <a:txBody>
                    <a:bodyPr/>
                    <a:lstStyle/>
                    <a:p>
                      <a:pPr algn="ctr" fontAlgn="base"/>
                      <a:r>
                        <a:rPr lang="en-GB" sz="2400">
                          <a:effectLst/>
                        </a:rPr>
                        <a:t>I know my next steps and my learning targets</a:t>
                      </a:r>
                      <a:endParaRPr lang="en-GB" sz="2400">
                        <a:effectLst/>
                        <a:latin typeface="Times New Roman" panose="02020603050405020304" pitchFamily="18" charset="0"/>
                        <a:ea typeface="Batang"/>
                      </a:endParaRPr>
                    </a:p>
                  </a:txBody>
                  <a:tcPr marL="68580" marR="68580" marT="0" marB="0"/>
                </a:tc>
                <a:tc>
                  <a:txBody>
                    <a:bodyPr/>
                    <a:lstStyle/>
                    <a:p>
                      <a:pPr marL="731520" algn="ctr" fontAlgn="base"/>
                      <a:r>
                        <a:rPr lang="en-GB" sz="2400">
                          <a:effectLst/>
                        </a:rPr>
                        <a:t>22%</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78%</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0%</a:t>
                      </a:r>
                      <a:endParaRPr lang="en-GB" sz="2400">
                        <a:effectLst/>
                        <a:latin typeface="Times New Roman" panose="02020603050405020304" pitchFamily="18" charset="0"/>
                        <a:ea typeface="Batang"/>
                      </a:endParaRPr>
                    </a:p>
                  </a:txBody>
                  <a:tcPr marL="68580" marR="68580" marT="0" marB="0"/>
                </a:tc>
                <a:extLst>
                  <a:ext uri="{0D108BD9-81ED-4DB2-BD59-A6C34878D82A}">
                    <a16:rowId xmlns:a16="http://schemas.microsoft.com/office/drawing/2014/main" val="2061451838"/>
                  </a:ext>
                </a:extLst>
              </a:tr>
              <a:tr h="725492">
                <a:tc>
                  <a:txBody>
                    <a:bodyPr/>
                    <a:lstStyle/>
                    <a:p>
                      <a:pPr algn="ctr" fontAlgn="base"/>
                      <a:r>
                        <a:rPr lang="en-GB" sz="2400">
                          <a:effectLst/>
                        </a:rPr>
                        <a:t>I am involved in planning my own learning</a:t>
                      </a:r>
                      <a:endParaRPr lang="en-GB" sz="2400">
                        <a:effectLst/>
                        <a:latin typeface="Times New Roman" panose="02020603050405020304" pitchFamily="18" charset="0"/>
                        <a:ea typeface="Batang"/>
                      </a:endParaRPr>
                    </a:p>
                  </a:txBody>
                  <a:tcPr marL="68580" marR="68580" marT="0" marB="0"/>
                </a:tc>
                <a:tc>
                  <a:txBody>
                    <a:bodyPr/>
                    <a:lstStyle/>
                    <a:p>
                      <a:pPr marL="731520" algn="ctr" fontAlgn="base"/>
                      <a:r>
                        <a:rPr lang="en-GB" sz="2400">
                          <a:effectLst/>
                        </a:rPr>
                        <a:t>78%</a:t>
                      </a:r>
                      <a:endParaRPr lang="en-GB" sz="2400">
                        <a:effectLst/>
                        <a:latin typeface="Times New Roman" panose="02020603050405020304" pitchFamily="18" charset="0"/>
                        <a:ea typeface="Batang"/>
                      </a:endParaRPr>
                    </a:p>
                  </a:txBody>
                  <a:tcPr marL="68580" marR="68580" marT="0" marB="0"/>
                </a:tc>
                <a:tc>
                  <a:txBody>
                    <a:bodyPr/>
                    <a:lstStyle/>
                    <a:p>
                      <a:pPr marL="457200" algn="ctr" fontAlgn="base"/>
                      <a:r>
                        <a:rPr lang="en-GB" sz="2400">
                          <a:effectLst/>
                        </a:rPr>
                        <a:t>12%</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10%</a:t>
                      </a:r>
                      <a:endParaRPr lang="en-GB" sz="2400">
                        <a:effectLst/>
                        <a:latin typeface="Times New Roman" panose="02020603050405020304" pitchFamily="18" charset="0"/>
                        <a:ea typeface="Batang"/>
                      </a:endParaRPr>
                    </a:p>
                  </a:txBody>
                  <a:tcPr marL="68580" marR="68580" marT="0" marB="0"/>
                </a:tc>
                <a:extLst>
                  <a:ext uri="{0D108BD9-81ED-4DB2-BD59-A6C34878D82A}">
                    <a16:rowId xmlns:a16="http://schemas.microsoft.com/office/drawing/2014/main" val="1652804690"/>
                  </a:ext>
                </a:extLst>
              </a:tr>
              <a:tr h="725492">
                <a:tc>
                  <a:txBody>
                    <a:bodyPr/>
                    <a:lstStyle/>
                    <a:p>
                      <a:pPr algn="ctr" fontAlgn="base"/>
                      <a:r>
                        <a:rPr lang="en-GB" sz="2400">
                          <a:effectLst/>
                        </a:rPr>
                        <a:t>I have opportunities for personalisation and choice</a:t>
                      </a:r>
                      <a:endParaRPr lang="en-GB" sz="2400">
                        <a:effectLst/>
                        <a:latin typeface="Times New Roman" panose="02020603050405020304" pitchFamily="18" charset="0"/>
                        <a:ea typeface="Batang"/>
                      </a:endParaRPr>
                    </a:p>
                  </a:txBody>
                  <a:tcPr marL="68580" marR="68580" marT="0" marB="0"/>
                </a:tc>
                <a:tc>
                  <a:txBody>
                    <a:bodyPr/>
                    <a:lstStyle/>
                    <a:p>
                      <a:pPr marL="731520" algn="ctr" fontAlgn="base"/>
                      <a:r>
                        <a:rPr lang="en-GB" sz="2400">
                          <a:effectLst/>
                        </a:rPr>
                        <a:t>22%</a:t>
                      </a:r>
                      <a:endParaRPr lang="en-GB" sz="2400">
                        <a:effectLst/>
                        <a:latin typeface="Times New Roman" panose="02020603050405020304" pitchFamily="18" charset="0"/>
                        <a:ea typeface="Batang"/>
                      </a:endParaRPr>
                    </a:p>
                  </a:txBody>
                  <a:tcPr marL="68580" marR="68580" marT="0" marB="0"/>
                </a:tc>
                <a:tc>
                  <a:txBody>
                    <a:bodyPr/>
                    <a:lstStyle/>
                    <a:p>
                      <a:pPr marL="457200" algn="ctr" fontAlgn="base"/>
                      <a:r>
                        <a:rPr lang="en-GB" sz="2400">
                          <a:effectLst/>
                        </a:rPr>
                        <a:t>73%</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a:effectLst/>
                        </a:rPr>
                        <a:t>5%</a:t>
                      </a:r>
                      <a:endParaRPr lang="en-GB" sz="2400">
                        <a:effectLst/>
                        <a:latin typeface="Times New Roman" panose="02020603050405020304" pitchFamily="18" charset="0"/>
                        <a:ea typeface="Batang"/>
                      </a:endParaRPr>
                    </a:p>
                  </a:txBody>
                  <a:tcPr marL="68580" marR="68580" marT="0" marB="0"/>
                </a:tc>
                <a:extLst>
                  <a:ext uri="{0D108BD9-81ED-4DB2-BD59-A6C34878D82A}">
                    <a16:rowId xmlns:a16="http://schemas.microsoft.com/office/drawing/2014/main" val="2830740392"/>
                  </a:ext>
                </a:extLst>
              </a:tr>
              <a:tr h="1088238">
                <a:tc>
                  <a:txBody>
                    <a:bodyPr/>
                    <a:lstStyle/>
                    <a:p>
                      <a:pPr algn="ctr" fontAlgn="base"/>
                      <a:r>
                        <a:rPr lang="en-GB" sz="2400" dirty="0">
                          <a:effectLst/>
                        </a:rPr>
                        <a:t>I have opportunities to use digital technologies to help support my learning</a:t>
                      </a:r>
                      <a:endParaRPr lang="en-GB" sz="2400" dirty="0">
                        <a:effectLst/>
                        <a:latin typeface="Times New Roman" panose="02020603050405020304" pitchFamily="18" charset="0"/>
                        <a:ea typeface="Batang"/>
                      </a:endParaRPr>
                    </a:p>
                  </a:txBody>
                  <a:tcPr marL="68580" marR="68580" marT="0" marB="0"/>
                </a:tc>
                <a:tc>
                  <a:txBody>
                    <a:bodyPr/>
                    <a:lstStyle/>
                    <a:p>
                      <a:pPr marL="731520" algn="ctr" fontAlgn="base"/>
                      <a:r>
                        <a:rPr lang="en-GB" sz="2400">
                          <a:effectLst/>
                        </a:rPr>
                        <a:t>49%</a:t>
                      </a:r>
                      <a:endParaRPr lang="en-GB" sz="2400">
                        <a:effectLst/>
                        <a:latin typeface="Times New Roman" panose="02020603050405020304" pitchFamily="18" charset="0"/>
                        <a:ea typeface="Batang"/>
                      </a:endParaRPr>
                    </a:p>
                  </a:txBody>
                  <a:tcPr marL="68580" marR="68580" marT="0" marB="0"/>
                </a:tc>
                <a:tc>
                  <a:txBody>
                    <a:bodyPr/>
                    <a:lstStyle/>
                    <a:p>
                      <a:pPr marL="457200" algn="ctr" fontAlgn="base"/>
                      <a:r>
                        <a:rPr lang="en-GB" sz="2400">
                          <a:effectLst/>
                        </a:rPr>
                        <a:t>51%</a:t>
                      </a:r>
                      <a:endParaRPr lang="en-GB" sz="2400">
                        <a:effectLst/>
                        <a:latin typeface="Times New Roman" panose="02020603050405020304" pitchFamily="18" charset="0"/>
                        <a:ea typeface="Batang"/>
                      </a:endParaRPr>
                    </a:p>
                  </a:txBody>
                  <a:tcPr marL="68580" marR="68580" marT="0" marB="0"/>
                </a:tc>
                <a:tc>
                  <a:txBody>
                    <a:bodyPr/>
                    <a:lstStyle/>
                    <a:p>
                      <a:pPr algn="ctr" fontAlgn="base"/>
                      <a:r>
                        <a:rPr lang="en-GB" sz="2400" dirty="0">
                          <a:effectLst/>
                        </a:rPr>
                        <a:t>0%</a:t>
                      </a:r>
                      <a:endParaRPr lang="en-GB" sz="2400" dirty="0">
                        <a:effectLst/>
                        <a:latin typeface="Times New Roman" panose="02020603050405020304" pitchFamily="18" charset="0"/>
                        <a:ea typeface="Batang"/>
                      </a:endParaRPr>
                    </a:p>
                  </a:txBody>
                  <a:tcPr marL="68580" marR="68580" marT="0" marB="0"/>
                </a:tc>
                <a:extLst>
                  <a:ext uri="{0D108BD9-81ED-4DB2-BD59-A6C34878D82A}">
                    <a16:rowId xmlns:a16="http://schemas.microsoft.com/office/drawing/2014/main" val="3466031462"/>
                  </a:ext>
                </a:extLst>
              </a:tr>
            </a:tbl>
          </a:graphicData>
        </a:graphic>
      </p:graphicFrame>
      <p:sp>
        <p:nvSpPr>
          <p:cNvPr id="9" name="TextBox 8">
            <a:extLst>
              <a:ext uri="{FF2B5EF4-FFF2-40B4-BE49-F238E27FC236}">
                <a16:creationId xmlns:a16="http://schemas.microsoft.com/office/drawing/2014/main" id="{6B985454-F82A-EA25-4DDE-0104FAC08046}"/>
              </a:ext>
            </a:extLst>
          </p:cNvPr>
          <p:cNvSpPr txBox="1"/>
          <p:nvPr/>
        </p:nvSpPr>
        <p:spPr>
          <a:xfrm>
            <a:off x="215630" y="5500311"/>
            <a:ext cx="7221872" cy="1143070"/>
          </a:xfrm>
          <a:prstGeom prst="rect">
            <a:avLst/>
          </a:prstGeom>
          <a:noFill/>
        </p:spPr>
        <p:txBody>
          <a:bodyPr wrap="square">
            <a:spAutoFit/>
          </a:bodyPr>
          <a:lstStyle/>
          <a:p>
            <a:pPr>
              <a:lnSpc>
                <a:spcPct val="150000"/>
              </a:lnSpc>
            </a:pPr>
            <a:r>
              <a:rPr lang="en-GB" sz="2400"/>
              <a:t>(a) Demographic                   (b) Perception/views </a:t>
            </a:r>
          </a:p>
          <a:p>
            <a:pPr>
              <a:lnSpc>
                <a:spcPct val="150000"/>
              </a:lnSpc>
            </a:pPr>
            <a:r>
              <a:rPr lang="en-GB" sz="2400"/>
              <a:t>(c) Input/school processes  (d) Output/pupil learning?</a:t>
            </a:r>
          </a:p>
        </p:txBody>
      </p:sp>
      <p:pic>
        <p:nvPicPr>
          <p:cNvPr id="6" name="Picture 5" descr="Task icon">
            <a:extLst>
              <a:ext uri="{FF2B5EF4-FFF2-40B4-BE49-F238E27FC236}">
                <a16:creationId xmlns:a16="http://schemas.microsoft.com/office/drawing/2014/main" id="{1DCEE667-A213-2022-85AE-4FED4EFC0528}"/>
              </a:ext>
            </a:extLst>
          </p:cNvPr>
          <p:cNvPicPr>
            <a:picLocks noChangeAspect="1"/>
          </p:cNvPicPr>
          <p:nvPr/>
        </p:nvPicPr>
        <p:blipFill>
          <a:blip r:embed="rId3"/>
          <a:stretch>
            <a:fillRect/>
          </a:stretch>
        </p:blipFill>
        <p:spPr>
          <a:xfrm>
            <a:off x="11026575" y="-65220"/>
            <a:ext cx="1161131" cy="1396094"/>
          </a:xfrm>
          <a:prstGeom prst="rect">
            <a:avLst/>
          </a:prstGeom>
        </p:spPr>
      </p:pic>
      <p:sp>
        <p:nvSpPr>
          <p:cNvPr id="2" name="TextBox 1">
            <a:extLst>
              <a:ext uri="{FF2B5EF4-FFF2-40B4-BE49-F238E27FC236}">
                <a16:creationId xmlns:a16="http://schemas.microsoft.com/office/drawing/2014/main" id="{86166392-D01F-C3B6-0756-B5EEB663665A}"/>
              </a:ext>
            </a:extLst>
          </p:cNvPr>
          <p:cNvSpPr txBox="1"/>
          <p:nvPr/>
        </p:nvSpPr>
        <p:spPr>
          <a:xfrm>
            <a:off x="8876371" y="6458715"/>
            <a:ext cx="3740650" cy="369332"/>
          </a:xfrm>
          <a:prstGeom prst="rect">
            <a:avLst/>
          </a:prstGeom>
          <a:noFill/>
        </p:spPr>
        <p:txBody>
          <a:bodyPr wrap="square" rtlCol="0">
            <a:spAutoFit/>
          </a:bodyPr>
          <a:lstStyle/>
          <a:p>
            <a:r>
              <a:rPr lang="en-GB" dirty="0"/>
              <a:t>Data for illustrative purposes only </a:t>
            </a:r>
          </a:p>
        </p:txBody>
      </p:sp>
    </p:spTree>
    <p:extLst>
      <p:ext uri="{BB962C8B-B14F-4D97-AF65-F5344CB8AC3E}">
        <p14:creationId xmlns:p14="http://schemas.microsoft.com/office/powerpoint/2010/main" val="196030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CF58C19-908C-878A-F33B-4D4FA47CFDD2}"/>
              </a:ext>
            </a:extLst>
          </p:cNvPr>
          <p:cNvSpPr txBox="1">
            <a:spLocks noGrp="1"/>
          </p:cNvSpPr>
          <p:nvPr>
            <p:ph type="title" idx="4294967295"/>
          </p:nvPr>
        </p:nvSpPr>
        <p:spPr>
          <a:xfrm>
            <a:off x="215630" y="214619"/>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example 6</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3" name="Picture 2" descr="This is an image of pupil writing from a writing jotter. ">
            <a:extLst>
              <a:ext uri="{FF2B5EF4-FFF2-40B4-BE49-F238E27FC236}">
                <a16:creationId xmlns:a16="http://schemas.microsoft.com/office/drawing/2014/main" id="{10F4F606-3543-0F2C-AC04-3EDB31E1FD96}"/>
              </a:ext>
            </a:extLst>
          </p:cNvPr>
          <p:cNvPicPr>
            <a:picLocks noChangeAspect="1"/>
          </p:cNvPicPr>
          <p:nvPr/>
        </p:nvPicPr>
        <p:blipFill>
          <a:blip r:embed="rId3"/>
          <a:stretch>
            <a:fillRect/>
          </a:stretch>
        </p:blipFill>
        <p:spPr>
          <a:xfrm>
            <a:off x="444353" y="968406"/>
            <a:ext cx="4138558" cy="5388939"/>
          </a:xfrm>
          <a:prstGeom prst="rect">
            <a:avLst/>
          </a:prstGeom>
        </p:spPr>
      </p:pic>
      <p:sp>
        <p:nvSpPr>
          <p:cNvPr id="8" name="TextBox 7">
            <a:extLst>
              <a:ext uri="{FF2B5EF4-FFF2-40B4-BE49-F238E27FC236}">
                <a16:creationId xmlns:a16="http://schemas.microsoft.com/office/drawing/2014/main" id="{24888A12-7938-6C3A-A6E6-DD2376F24F31}"/>
              </a:ext>
            </a:extLst>
          </p:cNvPr>
          <p:cNvSpPr txBox="1"/>
          <p:nvPr/>
        </p:nvSpPr>
        <p:spPr>
          <a:xfrm>
            <a:off x="5898259" y="2303467"/>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pic>
        <p:nvPicPr>
          <p:cNvPr id="5" name="Picture 4" descr="Task icon">
            <a:extLst>
              <a:ext uri="{FF2B5EF4-FFF2-40B4-BE49-F238E27FC236}">
                <a16:creationId xmlns:a16="http://schemas.microsoft.com/office/drawing/2014/main" id="{5E8D7C07-8929-C413-581A-9499D60E1D56}"/>
              </a:ext>
            </a:extLst>
          </p:cNvPr>
          <p:cNvPicPr>
            <a:picLocks noChangeAspect="1"/>
          </p:cNvPicPr>
          <p:nvPr/>
        </p:nvPicPr>
        <p:blipFill>
          <a:blip r:embed="rId4"/>
          <a:stretch>
            <a:fillRect/>
          </a:stretch>
        </p:blipFill>
        <p:spPr>
          <a:xfrm>
            <a:off x="10489394" y="190267"/>
            <a:ext cx="1702606" cy="1419628"/>
          </a:xfrm>
          <a:prstGeom prst="rect">
            <a:avLst/>
          </a:prstGeom>
        </p:spPr>
      </p:pic>
    </p:spTree>
    <p:extLst>
      <p:ext uri="{BB962C8B-B14F-4D97-AF65-F5344CB8AC3E}">
        <p14:creationId xmlns:p14="http://schemas.microsoft.com/office/powerpoint/2010/main" val="2651591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54654A2A-3E2A-BD73-BC72-0DD03ABEF97B}"/>
              </a:ext>
            </a:extLst>
          </p:cNvPr>
          <p:cNvSpPr txBox="1">
            <a:spLocks noGrp="1"/>
          </p:cNvSpPr>
          <p:nvPr>
            <p:ph type="title" idx="4294967295"/>
          </p:nvPr>
        </p:nvSpPr>
        <p:spPr>
          <a:xfrm>
            <a:off x="215630" y="214619"/>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a:t>
            </a:r>
            <a:r>
              <a:rPr lang="en-GB" sz="4000" b="1" dirty="0"/>
              <a:t>example 7</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pic>
        <p:nvPicPr>
          <p:cNvPr id="3" name="Picture 2" descr="This is an image of manipulative resources that can be used by learners in a numeracy lesson. ">
            <a:extLst>
              <a:ext uri="{FF2B5EF4-FFF2-40B4-BE49-F238E27FC236}">
                <a16:creationId xmlns:a16="http://schemas.microsoft.com/office/drawing/2014/main" id="{C749D66A-95C7-5043-D60D-124791C1BC9F}"/>
              </a:ext>
            </a:extLst>
          </p:cNvPr>
          <p:cNvPicPr>
            <a:picLocks noChangeAspect="1"/>
          </p:cNvPicPr>
          <p:nvPr/>
        </p:nvPicPr>
        <p:blipFill>
          <a:blip r:embed="rId3"/>
          <a:stretch>
            <a:fillRect/>
          </a:stretch>
        </p:blipFill>
        <p:spPr>
          <a:xfrm>
            <a:off x="437962" y="1546775"/>
            <a:ext cx="5458355" cy="4893732"/>
          </a:xfrm>
          <a:prstGeom prst="rect">
            <a:avLst/>
          </a:prstGeom>
          <a:ln>
            <a:solidFill>
              <a:schemeClr val="tx1"/>
            </a:solidFill>
          </a:ln>
        </p:spPr>
      </p:pic>
      <p:sp>
        <p:nvSpPr>
          <p:cNvPr id="7" name="TextBox 6">
            <a:extLst>
              <a:ext uri="{FF2B5EF4-FFF2-40B4-BE49-F238E27FC236}">
                <a16:creationId xmlns:a16="http://schemas.microsoft.com/office/drawing/2014/main" id="{8137ED90-CFFC-6878-73E9-6A11A7164BFC}"/>
              </a:ext>
            </a:extLst>
          </p:cNvPr>
          <p:cNvSpPr txBox="1"/>
          <p:nvPr/>
        </p:nvSpPr>
        <p:spPr>
          <a:xfrm>
            <a:off x="6369443" y="1831914"/>
            <a:ext cx="5303375" cy="3913059"/>
          </a:xfrm>
          <a:prstGeom prst="rect">
            <a:avLst/>
          </a:prstGeom>
          <a:noFill/>
        </p:spPr>
        <p:txBody>
          <a:bodyPr wrap="square">
            <a:spAutoFit/>
          </a:bodyPr>
          <a:lstStyle/>
          <a:p>
            <a:pPr>
              <a:lnSpc>
                <a:spcPct val="150000"/>
              </a:lnSpc>
            </a:pPr>
            <a:r>
              <a:rPr lang="en-GB" sz="2400" dirty="0"/>
              <a:t>The provision of manipulative resources in numeracy.</a:t>
            </a:r>
          </a:p>
          <a:p>
            <a:pPr>
              <a:lnSpc>
                <a:spcPct val="150000"/>
              </a:lnSpc>
            </a:pPr>
            <a:endParaRPr lang="en-GB" sz="2400" dirty="0"/>
          </a:p>
          <a:p>
            <a:pPr>
              <a:lnSpc>
                <a:spcPct val="150000"/>
              </a:lnSpc>
            </a:pPr>
            <a:r>
              <a:rPr lang="en-GB" sz="2400" dirty="0"/>
              <a:t>(a) Demographic </a:t>
            </a:r>
          </a:p>
          <a:p>
            <a:pPr>
              <a:lnSpc>
                <a:spcPct val="150000"/>
              </a:lnSpc>
            </a:pPr>
            <a:r>
              <a:rPr lang="en-GB" sz="2400" dirty="0"/>
              <a:t>(b) Perception/views </a:t>
            </a:r>
          </a:p>
          <a:p>
            <a:pPr>
              <a:lnSpc>
                <a:spcPct val="150000"/>
              </a:lnSpc>
            </a:pPr>
            <a:r>
              <a:rPr lang="en-GB" sz="2400" dirty="0"/>
              <a:t>(c) Input/school processes </a:t>
            </a:r>
          </a:p>
          <a:p>
            <a:pPr>
              <a:lnSpc>
                <a:spcPct val="150000"/>
              </a:lnSpc>
            </a:pPr>
            <a:r>
              <a:rPr lang="en-GB" sz="2400" dirty="0"/>
              <a:t>(d) Output/pupil learning?</a:t>
            </a:r>
          </a:p>
        </p:txBody>
      </p:sp>
      <p:pic>
        <p:nvPicPr>
          <p:cNvPr id="6" name="Picture 5" descr="Task icon">
            <a:extLst>
              <a:ext uri="{FF2B5EF4-FFF2-40B4-BE49-F238E27FC236}">
                <a16:creationId xmlns:a16="http://schemas.microsoft.com/office/drawing/2014/main" id="{D98541C1-5D25-6BD5-4760-C1C09AD56F79}"/>
              </a:ext>
            </a:extLst>
          </p:cNvPr>
          <p:cNvPicPr>
            <a:picLocks noChangeAspect="1"/>
          </p:cNvPicPr>
          <p:nvPr/>
        </p:nvPicPr>
        <p:blipFill>
          <a:blip r:embed="rId4"/>
          <a:stretch>
            <a:fillRect/>
          </a:stretch>
        </p:blipFill>
        <p:spPr>
          <a:xfrm>
            <a:off x="10971601" y="88207"/>
            <a:ext cx="1161131" cy="1396094"/>
          </a:xfrm>
          <a:prstGeom prst="rect">
            <a:avLst/>
          </a:prstGeom>
        </p:spPr>
      </p:pic>
    </p:spTree>
    <p:extLst>
      <p:ext uri="{BB962C8B-B14F-4D97-AF65-F5344CB8AC3E}">
        <p14:creationId xmlns:p14="http://schemas.microsoft.com/office/powerpoint/2010/main" val="2161458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214F77ED-5908-DE5D-B06D-CE7B0BCE4453}"/>
              </a:ext>
            </a:extLst>
          </p:cNvPr>
          <p:cNvSpPr txBox="1">
            <a:spLocks noGrp="1"/>
          </p:cNvSpPr>
          <p:nvPr>
            <p:ph type="title" idx="4294967295"/>
          </p:nvPr>
        </p:nvSpPr>
        <p:spPr>
          <a:xfrm>
            <a:off x="215630" y="214619"/>
            <a:ext cx="7994515" cy="68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Name the data type </a:t>
            </a:r>
            <a:r>
              <a:rPr lang="en-GB" sz="4000" b="1" dirty="0"/>
              <a:t>example </a:t>
            </a:r>
            <a:r>
              <a:rPr kumimoji="0" lang="en-GB" sz="4000" b="1" i="0" u="none" strike="noStrike" kern="1200" cap="none" spc="0" normalizeH="0" baseline="0" noProof="0" dirty="0">
                <a:ln>
                  <a:noFill/>
                </a:ln>
                <a:solidFill>
                  <a:schemeClr val="tx1"/>
                </a:solidFill>
                <a:effectLst/>
                <a:uLnTx/>
                <a:uFillTx/>
                <a:latin typeface="+mj-lt"/>
                <a:ea typeface="+mj-ea"/>
                <a:cs typeface="+mj-cs"/>
              </a:rPr>
              <a:t>8</a:t>
            </a:r>
            <a:endParaRPr kumimoji="0" lang="en-GB" sz="4000" b="1" i="0" u="none" strike="noStrike" kern="1200" cap="none" spc="0" normalizeH="0" baseline="0" noProof="0" dirty="0">
              <a:ln>
                <a:noFill/>
              </a:ln>
              <a:solidFill>
                <a:schemeClr val="tx1"/>
              </a:solidFill>
              <a:effectLst/>
              <a:uLnTx/>
              <a:uFillTx/>
              <a:latin typeface="+mj-lt"/>
              <a:ea typeface="+mj-ea"/>
              <a:cs typeface="Arial"/>
            </a:endParaRPr>
          </a:p>
        </p:txBody>
      </p:sp>
      <p:sp>
        <p:nvSpPr>
          <p:cNvPr id="4" name="TextBox 3">
            <a:extLst>
              <a:ext uri="{FF2B5EF4-FFF2-40B4-BE49-F238E27FC236}">
                <a16:creationId xmlns:a16="http://schemas.microsoft.com/office/drawing/2014/main" id="{ECE07C0E-D70A-5B22-F1F8-472448101147}"/>
              </a:ext>
            </a:extLst>
          </p:cNvPr>
          <p:cNvSpPr txBox="1"/>
          <p:nvPr/>
        </p:nvSpPr>
        <p:spPr>
          <a:xfrm>
            <a:off x="905708" y="1365573"/>
            <a:ext cx="4896690" cy="523220"/>
          </a:xfrm>
          <a:prstGeom prst="rect">
            <a:avLst/>
          </a:prstGeom>
          <a:noFill/>
        </p:spPr>
        <p:txBody>
          <a:bodyPr wrap="square" rtlCol="0">
            <a:spAutoFit/>
          </a:bodyPr>
          <a:lstStyle/>
          <a:p>
            <a:pPr algn="ctr"/>
            <a:r>
              <a:rPr lang="en-GB" sz="2800"/>
              <a:t>Duke of Edinburgh Gold Award</a:t>
            </a:r>
          </a:p>
        </p:txBody>
      </p:sp>
      <p:pic>
        <p:nvPicPr>
          <p:cNvPr id="1026" name="Picture 2" descr="Several papers on a table">
            <a:extLst>
              <a:ext uri="{FF2B5EF4-FFF2-40B4-BE49-F238E27FC236}">
                <a16:creationId xmlns:a16="http://schemas.microsoft.com/office/drawing/2014/main" id="{06A0E650-725E-9212-6881-75B369730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686" y="2065212"/>
            <a:ext cx="4396903" cy="3297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B0C666-2082-7FAF-A542-0DD0F3F48ECC}"/>
              </a:ext>
            </a:extLst>
          </p:cNvPr>
          <p:cNvSpPr txBox="1"/>
          <p:nvPr/>
        </p:nvSpPr>
        <p:spPr>
          <a:xfrm>
            <a:off x="6453412" y="2500308"/>
            <a:ext cx="4087567" cy="2251065"/>
          </a:xfrm>
          <a:prstGeom prst="rect">
            <a:avLst/>
          </a:prstGeom>
          <a:noFill/>
        </p:spPr>
        <p:txBody>
          <a:bodyPr wrap="square">
            <a:spAutoFit/>
          </a:bodyPr>
          <a:lstStyle/>
          <a:p>
            <a:pPr marL="457200" indent="-457200">
              <a:lnSpc>
                <a:spcPct val="150000"/>
              </a:lnSpc>
              <a:buAutoNum type="alphaLcParenBoth"/>
            </a:pPr>
            <a:r>
              <a:rPr lang="en-GB" sz="2400"/>
              <a:t>Demographic </a:t>
            </a:r>
          </a:p>
          <a:p>
            <a:pPr marL="457200" indent="-457200">
              <a:lnSpc>
                <a:spcPct val="150000"/>
              </a:lnSpc>
              <a:buAutoNum type="alphaLcParenBoth"/>
            </a:pPr>
            <a:r>
              <a:rPr lang="en-GB" sz="2400"/>
              <a:t>Perception/views </a:t>
            </a:r>
          </a:p>
          <a:p>
            <a:pPr marL="457200" indent="-457200">
              <a:lnSpc>
                <a:spcPct val="150000"/>
              </a:lnSpc>
              <a:buAutoNum type="alphaLcParenBoth"/>
            </a:pPr>
            <a:r>
              <a:rPr lang="en-GB" sz="2400"/>
              <a:t>Input/school processes</a:t>
            </a:r>
          </a:p>
          <a:p>
            <a:pPr marL="457200" indent="-457200">
              <a:lnSpc>
                <a:spcPct val="150000"/>
              </a:lnSpc>
              <a:buAutoNum type="alphaLcParenBoth"/>
            </a:pPr>
            <a:r>
              <a:rPr lang="en-GB" sz="2400"/>
              <a:t>Output/pupil learning?</a:t>
            </a:r>
          </a:p>
        </p:txBody>
      </p:sp>
      <p:sp>
        <p:nvSpPr>
          <p:cNvPr id="2" name="TextBox 1">
            <a:extLst>
              <a:ext uri="{FF2B5EF4-FFF2-40B4-BE49-F238E27FC236}">
                <a16:creationId xmlns:a16="http://schemas.microsoft.com/office/drawing/2014/main" id="{1D708B9B-CCFD-45C2-5BBC-9F96FE090B3D}"/>
              </a:ext>
            </a:extLst>
          </p:cNvPr>
          <p:cNvSpPr txBox="1"/>
          <p:nvPr/>
        </p:nvSpPr>
        <p:spPr>
          <a:xfrm>
            <a:off x="706966" y="6351601"/>
            <a:ext cx="3391634" cy="369332"/>
          </a:xfrm>
          <a:prstGeom prst="rect">
            <a:avLst/>
          </a:prstGeom>
          <a:noFill/>
        </p:spPr>
        <p:txBody>
          <a:bodyPr wrap="none" rtlCol="0">
            <a:spAutoFit/>
          </a:bodyPr>
          <a:lstStyle/>
          <a:p>
            <a:r>
              <a:rPr lang="en-GB" dirty="0"/>
              <a:t>Data for illustrative purposes only </a:t>
            </a:r>
          </a:p>
        </p:txBody>
      </p:sp>
      <p:pic>
        <p:nvPicPr>
          <p:cNvPr id="6" name="Picture 5" descr="Task Icon">
            <a:extLst>
              <a:ext uri="{FF2B5EF4-FFF2-40B4-BE49-F238E27FC236}">
                <a16:creationId xmlns:a16="http://schemas.microsoft.com/office/drawing/2014/main" id="{FA4EE2D7-E9E9-926B-BEDF-6C57766C8AB0}"/>
              </a:ext>
            </a:extLst>
          </p:cNvPr>
          <p:cNvPicPr>
            <a:picLocks noChangeAspect="1"/>
          </p:cNvPicPr>
          <p:nvPr/>
        </p:nvPicPr>
        <p:blipFill>
          <a:blip r:embed="rId4"/>
          <a:stretch>
            <a:fillRect/>
          </a:stretch>
        </p:blipFill>
        <p:spPr>
          <a:xfrm>
            <a:off x="10815239" y="126509"/>
            <a:ext cx="1161131" cy="1396094"/>
          </a:xfrm>
          <a:prstGeom prst="rect">
            <a:avLst/>
          </a:prstGeom>
        </p:spPr>
      </p:pic>
    </p:spTree>
    <p:extLst>
      <p:ext uri="{BB962C8B-B14F-4D97-AF65-F5344CB8AC3E}">
        <p14:creationId xmlns:p14="http://schemas.microsoft.com/office/powerpoint/2010/main" val="363907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Lst>
          </p:cNvPr>
          <p:cNvSpPr>
            <a:spLocks noGrp="1"/>
          </p:cNvSpPr>
          <p:nvPr>
            <p:ph type="title"/>
          </p:nvPr>
        </p:nvSpPr>
        <p:spPr/>
        <p:txBody>
          <a:bodyPr>
            <a:normAutofit/>
          </a:bodyPr>
          <a:lstStyle/>
          <a:p>
            <a:r>
              <a:rPr kumimoji="0" lang="en-GB" sz="4000" b="1" i="0" u="none" strike="noStrike" kern="0" cap="none" spc="0" normalizeH="0" baseline="0" noProof="0" dirty="0">
                <a:ln>
                  <a:noFill/>
                </a:ln>
                <a:effectLst/>
                <a:uLnTx/>
                <a:uFillTx/>
                <a:ea typeface="+mj-ea"/>
                <a:cs typeface="Arial"/>
              </a:rPr>
              <a:t>Draft Group Agreement and Protocols</a:t>
            </a:r>
            <a:endParaRPr lang="en-GB" sz="4000" dirty="0"/>
          </a:p>
        </p:txBody>
      </p:sp>
      <p:pic>
        <p:nvPicPr>
          <p:cNvPr id="6" name="Graphic 5" descr="Clipboard outline.">
            <a:extLst>
              <a:ext uri="{FF2B5EF4-FFF2-40B4-BE49-F238E27FC236}">
                <a16:creationId xmlns:a16="http://schemas.microsoft.com/office/drawing/2014/main" id="{7937FBB3-59B3-8D12-C9F8-F050E6B12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Lst>
          </p:cNvPr>
          <p:cNvSpPr>
            <a:spLocks noGrp="1"/>
          </p:cNvSpPr>
          <p:nvPr>
            <p:ph idx="1"/>
          </p:nvPr>
        </p:nvSpPr>
        <p:spPr>
          <a:xfrm>
            <a:off x="4916071" y="1847928"/>
            <a:ext cx="5257800" cy="4351338"/>
          </a:xfrm>
        </p:spPr>
        <p:txBody>
          <a:bodyPr vert="horz" lIns="91440" tIns="45720" rIns="91440" bIns="45720" rtlCol="0" anchor="t">
            <a:normAutofit/>
          </a:bodyPr>
          <a:lstStyle/>
          <a:p>
            <a:pPr marL="342900" indent="-342900">
              <a:buFont typeface="Arial" panose="020B0604020202020204" pitchFamily="34" charset="0"/>
              <a:buChar char="•"/>
            </a:pPr>
            <a:r>
              <a:rPr lang="en-GB" sz="2400">
                <a:ea typeface="+mn-lt"/>
                <a:cs typeface="+mn-lt"/>
              </a:rPr>
              <a:t>Work together</a:t>
            </a:r>
          </a:p>
          <a:p>
            <a:pPr marL="342900" indent="-342900">
              <a:buChar char="•"/>
            </a:pPr>
            <a:r>
              <a:rPr lang="en-GB" sz="2400">
                <a:ea typeface="+mn-lt"/>
                <a:cs typeface="+mn-lt"/>
              </a:rPr>
              <a:t>Learn from, with, and on behalf of each other</a:t>
            </a:r>
          </a:p>
          <a:p>
            <a:pPr marL="342900" indent="-342900">
              <a:buChar char="•"/>
            </a:pPr>
            <a:r>
              <a:rPr lang="en-GB" sz="2400">
                <a:ea typeface="+mn-lt"/>
                <a:cs typeface="+mn-lt"/>
              </a:rPr>
              <a:t>Create a safe</a:t>
            </a:r>
            <a:r>
              <a:rPr lang="en-GB" sz="2400">
                <a:cs typeface="Arial"/>
              </a:rPr>
              <a:t> space to share ideas and build learning</a:t>
            </a:r>
          </a:p>
          <a:p>
            <a:pPr marL="342900" indent="-342900">
              <a:buChar char="•"/>
            </a:pPr>
            <a:r>
              <a:rPr lang="en-GB" sz="2400">
                <a:cs typeface="Arial"/>
              </a:rPr>
              <a:t>Agree that everyone is an equal and valued participant</a:t>
            </a:r>
          </a:p>
          <a:p>
            <a:pPr marL="342900" indent="-342900">
              <a:buChar char="•"/>
            </a:pPr>
            <a:r>
              <a:rPr lang="en-GB" sz="2400">
                <a:cs typeface="Arial"/>
              </a:rPr>
              <a:t>Remain in the room (emails and phone protocol).</a:t>
            </a:r>
          </a:p>
          <a:p>
            <a:endParaRPr lang="en-GB" sz="2400" b="1">
              <a:solidFill>
                <a:srgbClr val="000000"/>
              </a:solidFill>
              <a:cs typeface="Arial"/>
            </a:endParaRPr>
          </a:p>
          <a:p>
            <a:endParaRPr lang="en-GB" sz="2400" b="1">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descr="This is a Venn diagram showing the intersecting nature of the four categories of data. &#10;1. demographic&#10;2. inputs/school processes&#10;3. perceptions&#10;4. outputs/ pupil learning">
            <a:extLst>
              <a:ext uri="{FF2B5EF4-FFF2-40B4-BE49-F238E27FC236}">
                <a16:creationId xmlns:a16="http://schemas.microsoft.com/office/drawing/2014/main" id="{A88E284E-6FD9-4F96-86BB-BCBA3367C9D2}"/>
              </a:ext>
            </a:extLst>
          </p:cNvPr>
          <p:cNvGraphicFramePr>
            <a:graphicFrameLocks/>
          </p:cNvGraphicFramePr>
          <p:nvPr>
            <p:extLst>
              <p:ext uri="{D42A27DB-BD31-4B8C-83A1-F6EECF244321}">
                <p14:modId xmlns:p14="http://schemas.microsoft.com/office/powerpoint/2010/main" val="1605262003"/>
              </p:ext>
            </p:extLst>
          </p:nvPr>
        </p:nvGraphicFramePr>
        <p:xfrm>
          <a:off x="1525295" y="474133"/>
          <a:ext cx="9141409" cy="605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8">
            <a:extLst>
              <a:ext uri="{FF2B5EF4-FFF2-40B4-BE49-F238E27FC236}">
                <a16:creationId xmlns:a16="http://schemas.microsoft.com/office/drawing/2014/main" id="{2D55059B-8CB5-DB0C-6231-727315FEFEC6}"/>
              </a:ext>
            </a:extLst>
          </p:cNvPr>
          <p:cNvSpPr>
            <a:spLocks noGrp="1"/>
          </p:cNvSpPr>
          <p:nvPr>
            <p:ph type="title"/>
          </p:nvPr>
        </p:nvSpPr>
        <p:spPr>
          <a:xfrm>
            <a:off x="421105" y="325437"/>
            <a:ext cx="10836972" cy="711200"/>
          </a:xfrm>
        </p:spPr>
        <p:txBody>
          <a:bodyPr>
            <a:normAutofit/>
          </a:bodyPr>
          <a:lstStyle/>
          <a:p>
            <a:r>
              <a:rPr lang="en-GB" sz="4000" b="1">
                <a:solidFill>
                  <a:schemeClr val="tx1"/>
                </a:solidFill>
              </a:rPr>
              <a:t>Intersecting data </a:t>
            </a:r>
            <a:endParaRPr lang="en-GB" sz="4000" b="1">
              <a:solidFill>
                <a:schemeClr val="tx1"/>
              </a:solidFill>
              <a:cs typeface="Arial"/>
            </a:endParaRPr>
          </a:p>
        </p:txBody>
      </p:sp>
    </p:spTree>
    <p:extLst>
      <p:ext uri="{BB962C8B-B14F-4D97-AF65-F5344CB8AC3E}">
        <p14:creationId xmlns:p14="http://schemas.microsoft.com/office/powerpoint/2010/main" val="3572727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D55059B-8CB5-DB0C-6231-727315FEFEC6}"/>
              </a:ext>
            </a:extLst>
          </p:cNvPr>
          <p:cNvSpPr>
            <a:spLocks noGrp="1"/>
          </p:cNvSpPr>
          <p:nvPr>
            <p:ph type="title"/>
          </p:nvPr>
        </p:nvSpPr>
        <p:spPr>
          <a:xfrm>
            <a:off x="421105" y="325437"/>
            <a:ext cx="10836972" cy="711200"/>
          </a:xfrm>
        </p:spPr>
        <p:txBody>
          <a:bodyPr>
            <a:normAutofit/>
          </a:bodyPr>
          <a:lstStyle/>
          <a:p>
            <a:r>
              <a:rPr lang="en-GB" sz="4000" b="1" dirty="0"/>
              <a:t>Intersecting data – part 1</a:t>
            </a:r>
            <a:endParaRPr lang="en-GB" sz="4000" b="1" dirty="0">
              <a:solidFill>
                <a:schemeClr val="tx1"/>
              </a:solidFill>
              <a:cs typeface="Arial"/>
            </a:endParaRPr>
          </a:p>
        </p:txBody>
      </p:sp>
      <p:sp>
        <p:nvSpPr>
          <p:cNvPr id="3" name="Content Placeholder 2">
            <a:extLst>
              <a:ext uri="{FF2B5EF4-FFF2-40B4-BE49-F238E27FC236}">
                <a16:creationId xmlns:a16="http://schemas.microsoft.com/office/drawing/2014/main" id="{C72099A1-75A8-3A37-637E-0AD5F875F815}"/>
              </a:ext>
            </a:extLst>
          </p:cNvPr>
          <p:cNvSpPr>
            <a:spLocks noGrp="1"/>
          </p:cNvSpPr>
          <p:nvPr>
            <p:ph idx="1"/>
          </p:nvPr>
        </p:nvSpPr>
        <p:spPr>
          <a:xfrm>
            <a:off x="493082" y="1172104"/>
            <a:ext cx="6156158" cy="5495926"/>
          </a:xfrm>
        </p:spPr>
        <p:txBody>
          <a:bodyPr>
            <a:normAutofit fontScale="92500" lnSpcReduction="10000"/>
          </a:bodyPr>
          <a:lstStyle/>
          <a:p>
            <a:pPr marL="0" indent="0">
              <a:lnSpc>
                <a:spcPct val="150000"/>
              </a:lnSpc>
              <a:buNone/>
            </a:pPr>
            <a:r>
              <a:rPr lang="en-GB">
                <a:solidFill>
                  <a:schemeClr val="tx1"/>
                </a:solidFill>
              </a:rPr>
              <a:t>Intersecting data categories allows us to ask and answer different questions about:</a:t>
            </a:r>
            <a:endParaRPr lang="en-GB">
              <a:solidFill>
                <a:schemeClr val="tx1"/>
              </a:solidFill>
              <a:cs typeface="Arial"/>
            </a:endParaRPr>
          </a:p>
          <a:p>
            <a:pPr marL="342900" indent="-342900">
              <a:lnSpc>
                <a:spcPct val="150000"/>
              </a:lnSpc>
              <a:buFont typeface="Arial" panose="020B0604020202020204" pitchFamily="34" charset="0"/>
              <a:buChar char="•"/>
            </a:pPr>
            <a:r>
              <a:rPr lang="en-GB"/>
              <a:t>t</a:t>
            </a:r>
            <a:r>
              <a:rPr lang="en-GB">
                <a:solidFill>
                  <a:schemeClr val="tx1"/>
                </a:solidFill>
              </a:rPr>
              <a:t>he profile of learners </a:t>
            </a:r>
            <a:endParaRPr lang="en-GB">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who is progressing </a:t>
            </a:r>
            <a:endParaRPr lang="en-GB">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what is working well to support progress</a:t>
            </a:r>
            <a:endParaRPr lang="en-GB">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what learners, parents and others say about their learning</a:t>
            </a:r>
            <a:endParaRPr lang="en-GB">
              <a:solidFill>
                <a:schemeClr val="tx1"/>
              </a:solidFill>
              <a:cs typeface="Arial"/>
            </a:endParaRPr>
          </a:p>
          <a:p>
            <a:pPr marL="0" indent="0" algn="r">
              <a:lnSpc>
                <a:spcPct val="150000"/>
              </a:lnSpc>
              <a:buNone/>
            </a:pPr>
            <a:r>
              <a:rPr lang="en-GB" sz="1700" i="1">
                <a:solidFill>
                  <a:schemeClr val="tx1"/>
                </a:solidFill>
              </a:rPr>
              <a:t>No School Left Behind, Using Data To Improve Student Achievement, Victoria Bernhardt, 2003</a:t>
            </a:r>
            <a:endParaRPr lang="en-GB" sz="1700" i="1">
              <a:solidFill>
                <a:schemeClr val="tx1"/>
              </a:solidFill>
              <a:cs typeface="Arial"/>
            </a:endParaRPr>
          </a:p>
          <a:p>
            <a:pPr marL="0" indent="0">
              <a:buNone/>
            </a:pPr>
            <a:endParaRPr lang="en-GB"/>
          </a:p>
        </p:txBody>
      </p:sp>
      <p:graphicFrame>
        <p:nvGraphicFramePr>
          <p:cNvPr id="2" name="Content Placeholder 6" descr="This is a Venn diagram showing the intersecting nature of the four categories of data. &#10;1. demographic&#10;2. inputs/school processes&#10;3. perceptions&#10;4. outputs/ pupil learning">
            <a:extLst>
              <a:ext uri="{FF2B5EF4-FFF2-40B4-BE49-F238E27FC236}">
                <a16:creationId xmlns:a16="http://schemas.microsoft.com/office/drawing/2014/main" id="{753C10A1-9CDD-9514-1390-D4F4A84B0238}"/>
              </a:ext>
            </a:extLst>
          </p:cNvPr>
          <p:cNvGraphicFramePr>
            <a:graphicFrameLocks/>
          </p:cNvGraphicFramePr>
          <p:nvPr>
            <p:extLst>
              <p:ext uri="{D42A27DB-BD31-4B8C-83A1-F6EECF244321}">
                <p14:modId xmlns:p14="http://schemas.microsoft.com/office/powerpoint/2010/main" val="3117014592"/>
              </p:ext>
            </p:extLst>
          </p:nvPr>
        </p:nvGraphicFramePr>
        <p:xfrm>
          <a:off x="6310573" y="1172104"/>
          <a:ext cx="5542760" cy="451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77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D55059B-8CB5-DB0C-6231-727315FEFEC6}"/>
              </a:ext>
            </a:extLst>
          </p:cNvPr>
          <p:cNvSpPr>
            <a:spLocks noGrp="1"/>
          </p:cNvSpPr>
          <p:nvPr>
            <p:ph type="title"/>
          </p:nvPr>
        </p:nvSpPr>
        <p:spPr>
          <a:xfrm>
            <a:off x="421105" y="325437"/>
            <a:ext cx="10836972" cy="711200"/>
          </a:xfrm>
        </p:spPr>
        <p:txBody>
          <a:bodyPr>
            <a:normAutofit/>
          </a:bodyPr>
          <a:lstStyle/>
          <a:p>
            <a:r>
              <a:rPr lang="en-GB" sz="4000" b="1" dirty="0"/>
              <a:t>Intersecting data – part 2</a:t>
            </a:r>
            <a:endParaRPr lang="en-GB" sz="4000" b="1" dirty="0">
              <a:solidFill>
                <a:schemeClr val="tx1"/>
              </a:solidFill>
              <a:cs typeface="Arial"/>
            </a:endParaRPr>
          </a:p>
        </p:txBody>
      </p:sp>
      <p:graphicFrame>
        <p:nvGraphicFramePr>
          <p:cNvPr id="11" name="Content Placeholder 6" descr="This is a Venn diagram showing the intersecting nature of the four categories of data. &#10;1. demographic&#10;2. inputs/school processes&#10;3. perceptions&#10;4. outputs/ pupil learning">
            <a:extLst>
              <a:ext uri="{FF2B5EF4-FFF2-40B4-BE49-F238E27FC236}">
                <a16:creationId xmlns:a16="http://schemas.microsoft.com/office/drawing/2014/main" id="{59734811-80FD-A8D4-92B1-C45B73443656}"/>
              </a:ext>
            </a:extLst>
          </p:cNvPr>
          <p:cNvGraphicFramePr>
            <a:graphicFrameLocks/>
          </p:cNvGraphicFramePr>
          <p:nvPr>
            <p:extLst>
              <p:ext uri="{D42A27DB-BD31-4B8C-83A1-F6EECF244321}">
                <p14:modId xmlns:p14="http://schemas.microsoft.com/office/powerpoint/2010/main" val="3205207354"/>
              </p:ext>
            </p:extLst>
          </p:nvPr>
        </p:nvGraphicFramePr>
        <p:xfrm>
          <a:off x="214483" y="1172104"/>
          <a:ext cx="5460411" cy="451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147883B-F4EE-5462-BDCC-D339D97459FB}"/>
              </a:ext>
            </a:extLst>
          </p:cNvPr>
          <p:cNvSpPr txBox="1"/>
          <p:nvPr/>
        </p:nvSpPr>
        <p:spPr>
          <a:xfrm>
            <a:off x="6096000" y="840501"/>
            <a:ext cx="6096000" cy="589072"/>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Intersecting data also supports us to:</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8" name="TextBox 7">
            <a:extLst>
              <a:ext uri="{FF2B5EF4-FFF2-40B4-BE49-F238E27FC236}">
                <a16:creationId xmlns:a16="http://schemas.microsoft.com/office/drawing/2014/main" id="{F9642E17-EA41-873F-FDC6-627E36E08AC2}"/>
              </a:ext>
            </a:extLst>
          </p:cNvPr>
          <p:cNvSpPr txBox="1"/>
          <p:nvPr/>
        </p:nvSpPr>
        <p:spPr>
          <a:xfrm>
            <a:off x="5727741" y="1490219"/>
            <a:ext cx="6096000"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fully understand an identified gap or area of improvement.</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check and challenge our assumptions or ‘felt knowledge’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question whether our data reflects common patterns or ‘bucks the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a:rPr>
              <a:t>improve our knowledge, understanding and outcomes for learners.</a:t>
            </a:r>
          </a:p>
        </p:txBody>
      </p:sp>
    </p:spTree>
    <p:extLst>
      <p:ext uri="{BB962C8B-B14F-4D97-AF65-F5344CB8AC3E}">
        <p14:creationId xmlns:p14="http://schemas.microsoft.com/office/powerpoint/2010/main" val="114247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24B3004C-E6DB-E246-BC28-94E3825FD02D}"/>
              </a:ext>
            </a:extLst>
          </p:cNvPr>
          <p:cNvSpPr>
            <a:spLocks noGrp="1"/>
          </p:cNvSpPr>
          <p:nvPr>
            <p:ph type="title"/>
          </p:nvPr>
        </p:nvSpPr>
        <p:spPr>
          <a:xfrm>
            <a:off x="523373" y="479640"/>
            <a:ext cx="10515600" cy="629486"/>
          </a:xfrm>
        </p:spPr>
        <p:txBody>
          <a:bodyPr>
            <a:normAutofit fontScale="90000"/>
          </a:bodyPr>
          <a:lstStyle/>
          <a:p>
            <a:r>
              <a:rPr lang="en-GB" sz="4000" b="1">
                <a:solidFill>
                  <a:schemeClr val="tx1"/>
                </a:solidFill>
              </a:rPr>
              <a:t>Intersecting data to answer questions</a:t>
            </a:r>
            <a:endParaRPr lang="en-GB" sz="4000" b="1">
              <a:solidFill>
                <a:schemeClr val="tx1"/>
              </a:solidFill>
              <a:cs typeface="Arial"/>
            </a:endParaRPr>
          </a:p>
        </p:txBody>
      </p:sp>
      <p:sp>
        <p:nvSpPr>
          <p:cNvPr id="3" name="Content Placeholder 2">
            <a:extLst>
              <a:ext uri="{FF2B5EF4-FFF2-40B4-BE49-F238E27FC236}">
                <a16:creationId xmlns:a16="http://schemas.microsoft.com/office/drawing/2014/main" id="{D566F931-6705-9752-4F26-A4B934C3C178}"/>
              </a:ext>
            </a:extLst>
          </p:cNvPr>
          <p:cNvSpPr>
            <a:spLocks noGrp="1"/>
          </p:cNvSpPr>
          <p:nvPr>
            <p:ph idx="1"/>
          </p:nvPr>
        </p:nvSpPr>
        <p:spPr>
          <a:xfrm>
            <a:off x="523373" y="1433812"/>
            <a:ext cx="10652627" cy="5249348"/>
          </a:xfrm>
        </p:spPr>
        <p:txBody>
          <a:bodyPr>
            <a:noAutofit/>
          </a:bodyPr>
          <a:lstStyle/>
          <a:p>
            <a:pPr marL="342900" indent="-342900">
              <a:lnSpc>
                <a:spcPct val="150000"/>
              </a:lnSpc>
              <a:buFont typeface="Arial" panose="020B0604020202020204" pitchFamily="34" charset="0"/>
              <a:buChar char="•"/>
            </a:pPr>
            <a:r>
              <a:rPr lang="en-GB">
                <a:solidFill>
                  <a:schemeClr val="tx1"/>
                </a:solidFill>
              </a:rPr>
              <a:t>Is the attainment of learners who participate in outside-of-school activities higher? </a:t>
            </a:r>
            <a:r>
              <a:rPr lang="en-GB" i="1">
                <a:solidFill>
                  <a:schemeClr val="tx1"/>
                </a:solidFill>
              </a:rPr>
              <a:t>(achievement/output) </a:t>
            </a:r>
          </a:p>
          <a:p>
            <a:pPr marL="0" indent="0">
              <a:lnSpc>
                <a:spcPct val="150000"/>
              </a:lnSpc>
              <a:buNone/>
            </a:pPr>
            <a:endParaRPr lang="en-GB" i="1">
              <a:solidFill>
                <a:schemeClr val="tx1"/>
              </a:solidFill>
              <a:cs typeface="Arial"/>
            </a:endParaRPr>
          </a:p>
          <a:p>
            <a:pPr marL="342900" indent="-342900">
              <a:lnSpc>
                <a:spcPct val="150000"/>
              </a:lnSpc>
              <a:buFont typeface="Arial" panose="020B0604020202020204" pitchFamily="34" charset="0"/>
              <a:buChar char="•"/>
            </a:pPr>
            <a:r>
              <a:rPr lang="en-GB">
                <a:solidFill>
                  <a:schemeClr val="tx1"/>
                </a:solidFill>
              </a:rPr>
              <a:t>Do boys’ attitudes to science differ from those of girls in secondary school and does that difference influence the decisions that they make regarding course selection? </a:t>
            </a:r>
            <a:r>
              <a:rPr lang="en-GB">
                <a:cs typeface="Arial"/>
              </a:rPr>
              <a:t> </a:t>
            </a:r>
            <a:r>
              <a:rPr lang="en-GB" i="1">
                <a:solidFill>
                  <a:schemeClr val="tx1"/>
                </a:solidFill>
              </a:rPr>
              <a:t>(achievement/output, demographic, programme/input and perception) </a:t>
            </a:r>
            <a:endParaRPr lang="en-GB" i="1">
              <a:solidFill>
                <a:schemeClr val="tx1"/>
              </a:solidFill>
              <a:cs typeface="Arial"/>
            </a:endParaRPr>
          </a:p>
          <a:p>
            <a:pPr marL="0" indent="0">
              <a:buNone/>
            </a:pPr>
            <a:endParaRPr lang="en-GB"/>
          </a:p>
        </p:txBody>
      </p:sp>
    </p:spTree>
    <p:extLst>
      <p:ext uri="{BB962C8B-B14F-4D97-AF65-F5344CB8AC3E}">
        <p14:creationId xmlns:p14="http://schemas.microsoft.com/office/powerpoint/2010/main" val="174088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8071ED1B-8054-6A01-40DC-FE103873DE53}"/>
              </a:ext>
            </a:extLst>
          </p:cNvPr>
          <p:cNvSpPr txBox="1">
            <a:spLocks noGrp="1"/>
          </p:cNvSpPr>
          <p:nvPr>
            <p:ph type="title" idx="4294967295"/>
          </p:nvPr>
        </p:nvSpPr>
        <p:spPr>
          <a:xfrm>
            <a:off x="706966" y="321733"/>
            <a:ext cx="10515600" cy="629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mj-cs"/>
              </a:rPr>
              <a:t>Intersecting data to understand a gap, a pattern or a trend</a:t>
            </a:r>
            <a:endParaRPr kumimoji="0" lang="en-GB" sz="4000" b="1" i="0" u="none" strike="noStrike" kern="1200" cap="none" spc="0" normalizeH="0" baseline="0" noProof="0">
              <a:ln>
                <a:noFill/>
              </a:ln>
              <a:solidFill>
                <a:schemeClr val="tx1"/>
              </a:solidFill>
              <a:effectLst/>
              <a:uLnTx/>
              <a:uFillTx/>
              <a:latin typeface="+mj-lt"/>
              <a:ea typeface="+mj-ea"/>
              <a:cs typeface="Arial"/>
            </a:endParaRPr>
          </a:p>
        </p:txBody>
      </p:sp>
      <p:graphicFrame>
        <p:nvGraphicFramePr>
          <p:cNvPr id="2" name="Diagram 1" descr="This is a smart art diagram describing the way you might intersect data to understand why boys are underperforming in literacy. ">
            <a:extLst>
              <a:ext uri="{FF2B5EF4-FFF2-40B4-BE49-F238E27FC236}">
                <a16:creationId xmlns:a16="http://schemas.microsoft.com/office/drawing/2014/main" id="{9A121362-3CB7-E362-BD46-68A147608FDC}"/>
              </a:ext>
            </a:extLst>
          </p:cNvPr>
          <p:cNvGraphicFramePr/>
          <p:nvPr>
            <p:extLst>
              <p:ext uri="{D42A27DB-BD31-4B8C-83A1-F6EECF244321}">
                <p14:modId xmlns:p14="http://schemas.microsoft.com/office/powerpoint/2010/main" val="1073018079"/>
              </p:ext>
            </p:extLst>
          </p:nvPr>
        </p:nvGraphicFramePr>
        <p:xfrm>
          <a:off x="706966" y="787399"/>
          <a:ext cx="10778068" cy="5748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30FEC2C-C4C7-FF40-5615-B908A45F2F34}"/>
              </a:ext>
            </a:extLst>
          </p:cNvPr>
          <p:cNvSpPr txBox="1"/>
          <p:nvPr/>
        </p:nvSpPr>
        <p:spPr>
          <a:xfrm>
            <a:off x="706966" y="6351601"/>
            <a:ext cx="3391634" cy="369332"/>
          </a:xfrm>
          <a:prstGeom prst="rect">
            <a:avLst/>
          </a:prstGeom>
          <a:noFill/>
        </p:spPr>
        <p:txBody>
          <a:bodyPr wrap="none" rtlCol="0">
            <a:spAutoFit/>
          </a:bodyPr>
          <a:lstStyle/>
          <a:p>
            <a:r>
              <a:rPr lang="en-GB" dirty="0"/>
              <a:t>Data for illustrative purposes only </a:t>
            </a:r>
          </a:p>
        </p:txBody>
      </p:sp>
    </p:spTree>
    <p:extLst>
      <p:ext uri="{BB962C8B-B14F-4D97-AF65-F5344CB8AC3E}">
        <p14:creationId xmlns:p14="http://schemas.microsoft.com/office/powerpoint/2010/main" val="2170473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CA01-5744-C28F-0343-E6A5399771B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F8A395C-D972-40CD-B169-5C2B517EEC4E}"/>
              </a:ext>
            </a:extLst>
          </p:cNvPr>
          <p:cNvSpPr>
            <a:spLocks noGrp="1"/>
          </p:cNvSpPr>
          <p:nvPr>
            <p:ph type="title"/>
          </p:nvPr>
        </p:nvSpPr>
        <p:spPr>
          <a:xfrm>
            <a:off x="67161" y="0"/>
            <a:ext cx="10515600" cy="1325563"/>
          </a:xfrm>
        </p:spPr>
        <p:txBody>
          <a:bodyPr>
            <a:normAutofit/>
          </a:bodyPr>
          <a:lstStyle/>
          <a:p>
            <a:r>
              <a:rPr lang="en-GB" sz="4000" b="1"/>
              <a:t>Group Activity</a:t>
            </a:r>
          </a:p>
        </p:txBody>
      </p:sp>
      <p:grpSp>
        <p:nvGrpSpPr>
          <p:cNvPr id="11" name="Group 10" descr="Task Icon">
            <a:extLst>
              <a:ext uri="{FF2B5EF4-FFF2-40B4-BE49-F238E27FC236}">
                <a16:creationId xmlns:a16="http://schemas.microsoft.com/office/drawing/2014/main" id="{2090ADBF-F780-783B-BF23-DFE11ED14A2C}"/>
              </a:ext>
            </a:extLst>
          </p:cNvPr>
          <p:cNvGrpSpPr>
            <a:grpSpLocks noChangeAspect="1"/>
          </p:cNvGrpSpPr>
          <p:nvPr/>
        </p:nvGrpSpPr>
        <p:grpSpPr>
          <a:xfrm>
            <a:off x="10900343" y="0"/>
            <a:ext cx="1291656" cy="1680831"/>
            <a:chOff x="1437526" y="580768"/>
            <a:chExt cx="2315324" cy="4438571"/>
          </a:xfrm>
        </p:grpSpPr>
        <p:pic>
          <p:nvPicPr>
            <p:cNvPr id="12" name="Graphic 11" descr="Group brainstorm outline">
              <a:extLst>
                <a:ext uri="{FF2B5EF4-FFF2-40B4-BE49-F238E27FC236}">
                  <a16:creationId xmlns:a16="http://schemas.microsoft.com/office/drawing/2014/main" id="{BC1424A5-43CF-2946-7227-7DD4D9094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7526" y="580768"/>
              <a:ext cx="2315324" cy="3219451"/>
            </a:xfrm>
            <a:prstGeom prst="rect">
              <a:avLst/>
            </a:prstGeom>
          </p:spPr>
        </p:pic>
        <p:sp>
          <p:nvSpPr>
            <p:cNvPr id="13" name="TextBox 12">
              <a:extLst>
                <a:ext uri="{FF2B5EF4-FFF2-40B4-BE49-F238E27FC236}">
                  <a16:creationId xmlns:a16="http://schemas.microsoft.com/office/drawing/2014/main" id="{BD86A252-32AB-B6E0-0AD6-ADEAF00BFB36}"/>
                </a:ext>
              </a:extLst>
            </p:cNvPr>
            <p:cNvSpPr txBox="1"/>
            <p:nvPr/>
          </p:nvSpPr>
          <p:spPr>
            <a:xfrm>
              <a:off x="1806995" y="3800220"/>
              <a:ext cx="1576388" cy="1219119"/>
            </a:xfrm>
            <a:prstGeom prst="rect">
              <a:avLst/>
            </a:prstGeom>
            <a:noFill/>
          </p:spPr>
          <p:txBody>
            <a:bodyPr wrap="square" rtlCol="0">
              <a:spAutoFit/>
            </a:bodyPr>
            <a:lstStyle/>
            <a:p>
              <a:pPr algn="ctr"/>
              <a:r>
                <a:rPr lang="en-GB" sz="2400" b="1"/>
                <a:t>TASK</a:t>
              </a:r>
            </a:p>
          </p:txBody>
        </p:sp>
      </p:grpSp>
      <p:grpSp>
        <p:nvGrpSpPr>
          <p:cNvPr id="3" name="Group 2" descr="Quadrant with output, input , perception and demographic as headers">
            <a:extLst>
              <a:ext uri="{FF2B5EF4-FFF2-40B4-BE49-F238E27FC236}">
                <a16:creationId xmlns:a16="http://schemas.microsoft.com/office/drawing/2014/main" id="{C0E83ECA-8B2C-029F-4392-D140CCBC124D}"/>
              </a:ext>
            </a:extLst>
          </p:cNvPr>
          <p:cNvGrpSpPr/>
          <p:nvPr/>
        </p:nvGrpSpPr>
        <p:grpSpPr>
          <a:xfrm>
            <a:off x="1700504" y="1325563"/>
            <a:ext cx="9199839" cy="5019473"/>
            <a:chOff x="1700504" y="1325563"/>
            <a:chExt cx="9199839" cy="5019473"/>
          </a:xfrm>
        </p:grpSpPr>
        <p:cxnSp>
          <p:nvCxnSpPr>
            <p:cNvPr id="5" name="Straight Connector 4">
              <a:extLst>
                <a:ext uri="{FF2B5EF4-FFF2-40B4-BE49-F238E27FC236}">
                  <a16:creationId xmlns:a16="http://schemas.microsoft.com/office/drawing/2014/main" id="{812BEC61-BF79-C39C-E5D3-5E2BD8CF1ED7}"/>
                </a:ext>
              </a:extLst>
            </p:cNvPr>
            <p:cNvCxnSpPr/>
            <p:nvPr/>
          </p:nvCxnSpPr>
          <p:spPr>
            <a:xfrm>
              <a:off x="6096000" y="1325563"/>
              <a:ext cx="0" cy="5019473"/>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descr="Quadrant with four headers&#10;output, input, perception and demographic">
              <a:extLst>
                <a:ext uri="{FF2B5EF4-FFF2-40B4-BE49-F238E27FC236}">
                  <a16:creationId xmlns:a16="http://schemas.microsoft.com/office/drawing/2014/main" id="{4D54D77C-2567-3DBE-CD48-87D4D5B9090C}"/>
                </a:ext>
                <a:ext uri="{C183D7F6-B498-43B3-948B-1728B52AA6E4}">
                  <adec:decorative xmlns:adec="http://schemas.microsoft.com/office/drawing/2017/decorative" val="0"/>
                </a:ext>
              </a:extLst>
            </p:cNvPr>
            <p:cNvCxnSpPr/>
            <p:nvPr/>
          </p:nvCxnSpPr>
          <p:spPr>
            <a:xfrm>
              <a:off x="1700504" y="3638145"/>
              <a:ext cx="9199839"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9" name="TextBox 8">
            <a:extLst>
              <a:ext uri="{FF2B5EF4-FFF2-40B4-BE49-F238E27FC236}">
                <a16:creationId xmlns:a16="http://schemas.microsoft.com/office/drawing/2014/main" id="{AF4589FC-A0F3-BE1D-30D9-5EEE00ACC3E6}"/>
              </a:ext>
            </a:extLst>
          </p:cNvPr>
          <p:cNvSpPr txBox="1"/>
          <p:nvPr/>
        </p:nvSpPr>
        <p:spPr>
          <a:xfrm>
            <a:off x="2081719" y="1219166"/>
            <a:ext cx="2840476" cy="646331"/>
          </a:xfrm>
          <a:prstGeom prst="rect">
            <a:avLst/>
          </a:prstGeom>
          <a:noFill/>
        </p:spPr>
        <p:txBody>
          <a:bodyPr wrap="square" rtlCol="0">
            <a:spAutoFit/>
          </a:bodyPr>
          <a:lstStyle/>
          <a:p>
            <a:pPr algn="ctr"/>
            <a:r>
              <a:rPr lang="en-GB" sz="3600"/>
              <a:t>Output</a:t>
            </a:r>
          </a:p>
        </p:txBody>
      </p:sp>
      <p:sp>
        <p:nvSpPr>
          <p:cNvPr id="14" name="TextBox 13">
            <a:extLst>
              <a:ext uri="{FF2B5EF4-FFF2-40B4-BE49-F238E27FC236}">
                <a16:creationId xmlns:a16="http://schemas.microsoft.com/office/drawing/2014/main" id="{644F3673-C8C2-B9B7-E6A9-6EFF55D6527F}"/>
              </a:ext>
            </a:extLst>
          </p:cNvPr>
          <p:cNvSpPr txBox="1"/>
          <p:nvPr/>
        </p:nvSpPr>
        <p:spPr>
          <a:xfrm>
            <a:off x="7448145" y="1219165"/>
            <a:ext cx="2840476" cy="646331"/>
          </a:xfrm>
          <a:prstGeom prst="rect">
            <a:avLst/>
          </a:prstGeom>
          <a:noFill/>
        </p:spPr>
        <p:txBody>
          <a:bodyPr wrap="square" rtlCol="0">
            <a:spAutoFit/>
          </a:bodyPr>
          <a:lstStyle/>
          <a:p>
            <a:pPr algn="ctr"/>
            <a:r>
              <a:rPr lang="en-GB" sz="3600"/>
              <a:t>Input</a:t>
            </a:r>
          </a:p>
        </p:txBody>
      </p:sp>
      <p:sp>
        <p:nvSpPr>
          <p:cNvPr id="17" name="TextBox 16">
            <a:extLst>
              <a:ext uri="{FF2B5EF4-FFF2-40B4-BE49-F238E27FC236}">
                <a16:creationId xmlns:a16="http://schemas.microsoft.com/office/drawing/2014/main" id="{BC3453ED-FCD7-25B3-6B11-76E93E69C4D7}"/>
              </a:ext>
            </a:extLst>
          </p:cNvPr>
          <p:cNvSpPr txBox="1"/>
          <p:nvPr/>
        </p:nvSpPr>
        <p:spPr>
          <a:xfrm>
            <a:off x="4257473" y="2724691"/>
            <a:ext cx="3677053" cy="1815882"/>
          </a:xfrm>
          <a:prstGeom prst="rect">
            <a:avLst/>
          </a:prstGeom>
          <a:solidFill>
            <a:schemeClr val="accent1">
              <a:lumMod val="20000"/>
              <a:lumOff val="80000"/>
            </a:schemeClr>
          </a:solidFill>
        </p:spPr>
        <p:txBody>
          <a:bodyPr wrap="square" rtlCol="0">
            <a:spAutoFit/>
          </a:bodyPr>
          <a:lstStyle/>
          <a:p>
            <a:pPr algn="ctr"/>
            <a:r>
              <a:rPr lang="en-GB" sz="2800"/>
              <a:t>Numeracy standardised assessments results are lower than expected for this class.</a:t>
            </a:r>
          </a:p>
        </p:txBody>
      </p:sp>
      <p:sp>
        <p:nvSpPr>
          <p:cNvPr id="15" name="TextBox 14">
            <a:extLst>
              <a:ext uri="{FF2B5EF4-FFF2-40B4-BE49-F238E27FC236}">
                <a16:creationId xmlns:a16="http://schemas.microsoft.com/office/drawing/2014/main" id="{A6AA89BD-D683-CBEB-BF5F-F7680196555E}"/>
              </a:ext>
            </a:extLst>
          </p:cNvPr>
          <p:cNvSpPr txBox="1"/>
          <p:nvPr/>
        </p:nvSpPr>
        <p:spPr>
          <a:xfrm>
            <a:off x="2081719" y="5627147"/>
            <a:ext cx="2840476" cy="646331"/>
          </a:xfrm>
          <a:prstGeom prst="rect">
            <a:avLst/>
          </a:prstGeom>
          <a:noFill/>
        </p:spPr>
        <p:txBody>
          <a:bodyPr wrap="square" rtlCol="0">
            <a:spAutoFit/>
          </a:bodyPr>
          <a:lstStyle/>
          <a:p>
            <a:pPr algn="ctr"/>
            <a:r>
              <a:rPr lang="en-GB" sz="3600"/>
              <a:t>Perception</a:t>
            </a:r>
          </a:p>
        </p:txBody>
      </p:sp>
      <p:sp>
        <p:nvSpPr>
          <p:cNvPr id="16" name="TextBox 15">
            <a:extLst>
              <a:ext uri="{FF2B5EF4-FFF2-40B4-BE49-F238E27FC236}">
                <a16:creationId xmlns:a16="http://schemas.microsoft.com/office/drawing/2014/main" id="{0AF27C2E-C10C-D3BD-A3C3-0887DF450918}"/>
              </a:ext>
            </a:extLst>
          </p:cNvPr>
          <p:cNvSpPr txBox="1"/>
          <p:nvPr/>
        </p:nvSpPr>
        <p:spPr>
          <a:xfrm>
            <a:off x="7448145" y="5610293"/>
            <a:ext cx="2840476" cy="646331"/>
          </a:xfrm>
          <a:prstGeom prst="rect">
            <a:avLst/>
          </a:prstGeom>
          <a:noFill/>
        </p:spPr>
        <p:txBody>
          <a:bodyPr wrap="square" rtlCol="0">
            <a:spAutoFit/>
          </a:bodyPr>
          <a:lstStyle/>
          <a:p>
            <a:pPr algn="ctr"/>
            <a:r>
              <a:rPr lang="en-GB" sz="3600"/>
              <a:t>Demographic</a:t>
            </a:r>
          </a:p>
        </p:txBody>
      </p:sp>
    </p:spTree>
    <p:extLst>
      <p:ext uri="{BB962C8B-B14F-4D97-AF65-F5344CB8AC3E}">
        <p14:creationId xmlns:p14="http://schemas.microsoft.com/office/powerpoint/2010/main" val="2770704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922A2-2CE6-4223-88DB-73E2E49A878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BF906EA-F738-9080-AA52-FEED924CF0A0}"/>
              </a:ext>
            </a:extLst>
          </p:cNvPr>
          <p:cNvSpPr>
            <a:spLocks noGrp="1"/>
          </p:cNvSpPr>
          <p:nvPr>
            <p:ph type="title"/>
          </p:nvPr>
        </p:nvSpPr>
        <p:spPr>
          <a:xfrm>
            <a:off x="47109" y="0"/>
            <a:ext cx="10535652" cy="463300"/>
          </a:xfrm>
        </p:spPr>
        <p:txBody>
          <a:bodyPr>
            <a:normAutofit fontScale="90000"/>
          </a:bodyPr>
          <a:lstStyle/>
          <a:p>
            <a:r>
              <a:rPr lang="en-GB" sz="4000" b="1" dirty="0"/>
              <a:t>Group Activity questions</a:t>
            </a:r>
          </a:p>
        </p:txBody>
      </p:sp>
      <p:sp>
        <p:nvSpPr>
          <p:cNvPr id="9" name="TextBox 8">
            <a:extLst>
              <a:ext uri="{FF2B5EF4-FFF2-40B4-BE49-F238E27FC236}">
                <a16:creationId xmlns:a16="http://schemas.microsoft.com/office/drawing/2014/main" id="{A2139654-1781-1736-40E7-5F194B56C1C7}"/>
              </a:ext>
            </a:extLst>
          </p:cNvPr>
          <p:cNvSpPr txBox="1"/>
          <p:nvPr/>
        </p:nvSpPr>
        <p:spPr>
          <a:xfrm>
            <a:off x="-456304" y="325272"/>
            <a:ext cx="2840476" cy="646331"/>
          </a:xfrm>
          <a:prstGeom prst="rect">
            <a:avLst/>
          </a:prstGeom>
          <a:noFill/>
        </p:spPr>
        <p:txBody>
          <a:bodyPr wrap="square" rtlCol="0">
            <a:spAutoFit/>
          </a:bodyPr>
          <a:lstStyle/>
          <a:p>
            <a:pPr algn="ctr"/>
            <a:r>
              <a:rPr lang="en-GB" sz="3600"/>
              <a:t>Output</a:t>
            </a:r>
          </a:p>
        </p:txBody>
      </p:sp>
      <p:sp>
        <p:nvSpPr>
          <p:cNvPr id="19" name="TextBox 18">
            <a:extLst>
              <a:ext uri="{FF2B5EF4-FFF2-40B4-BE49-F238E27FC236}">
                <a16:creationId xmlns:a16="http://schemas.microsoft.com/office/drawing/2014/main" id="{E0D172B6-0A40-B51B-89A3-D4EA6F3398E7}"/>
              </a:ext>
            </a:extLst>
          </p:cNvPr>
          <p:cNvSpPr txBox="1"/>
          <p:nvPr/>
        </p:nvSpPr>
        <p:spPr>
          <a:xfrm>
            <a:off x="252919" y="973508"/>
            <a:ext cx="5594304" cy="1631216"/>
          </a:xfrm>
          <a:prstGeom prst="rect">
            <a:avLst/>
          </a:prstGeom>
          <a:noFill/>
        </p:spPr>
        <p:txBody>
          <a:bodyPr wrap="square">
            <a:spAutoFit/>
          </a:bodyPr>
          <a:lstStyle/>
          <a:p>
            <a:pPr marL="342900" indent="-342900">
              <a:buFont typeface="Arial" panose="020B0604020202020204" pitchFamily="34" charset="0"/>
              <a:buChar char="•"/>
            </a:pPr>
            <a:r>
              <a:rPr lang="en-GB" sz="2000">
                <a:solidFill>
                  <a:schemeClr val="accent1">
                    <a:lumMod val="75000"/>
                  </a:schemeClr>
                </a:solidFill>
              </a:rPr>
              <a:t>How does this relate to other assessment results (both summative and formative)?</a:t>
            </a:r>
          </a:p>
          <a:p>
            <a:endParaRPr lang="en-GB" sz="2000">
              <a:solidFill>
                <a:schemeClr val="accent1">
                  <a:lumMod val="75000"/>
                </a:schemeClr>
              </a:solidFill>
            </a:endParaRPr>
          </a:p>
          <a:p>
            <a:pPr marL="342900" indent="-342900">
              <a:buFont typeface="Arial" panose="020B0604020202020204" pitchFamily="34" charset="0"/>
              <a:buChar char="•"/>
            </a:pPr>
            <a:r>
              <a:rPr lang="en-GB" sz="2000">
                <a:solidFill>
                  <a:schemeClr val="accent1">
                    <a:lumMod val="75000"/>
                  </a:schemeClr>
                </a:solidFill>
              </a:rPr>
              <a:t>What are we observing in our day-to-day lessons?</a:t>
            </a:r>
          </a:p>
        </p:txBody>
      </p:sp>
      <p:grpSp>
        <p:nvGrpSpPr>
          <p:cNvPr id="3" name="Group 2" descr="Quadrant with 4 areas: output, input, perception, demographic">
            <a:extLst>
              <a:ext uri="{FF2B5EF4-FFF2-40B4-BE49-F238E27FC236}">
                <a16:creationId xmlns:a16="http://schemas.microsoft.com/office/drawing/2014/main" id="{64AB7F09-4AFA-9196-A476-B9909EA209BD}"/>
              </a:ext>
            </a:extLst>
          </p:cNvPr>
          <p:cNvGrpSpPr/>
          <p:nvPr/>
        </p:nvGrpSpPr>
        <p:grpSpPr>
          <a:xfrm>
            <a:off x="252919" y="134771"/>
            <a:ext cx="11556460" cy="6210265"/>
            <a:chOff x="252919" y="134771"/>
            <a:chExt cx="11556460" cy="6210265"/>
          </a:xfrm>
        </p:grpSpPr>
        <p:cxnSp>
          <p:nvCxnSpPr>
            <p:cNvPr id="5" name="Straight Connector 4">
              <a:extLst>
                <a:ext uri="{FF2B5EF4-FFF2-40B4-BE49-F238E27FC236}">
                  <a16:creationId xmlns:a16="http://schemas.microsoft.com/office/drawing/2014/main" id="{CBB3ED07-BFA4-459B-EF93-61B1668DC305}"/>
                </a:ext>
              </a:extLst>
            </p:cNvPr>
            <p:cNvCxnSpPr>
              <a:cxnSpLocks/>
            </p:cNvCxnSpPr>
            <p:nvPr/>
          </p:nvCxnSpPr>
          <p:spPr>
            <a:xfrm>
              <a:off x="6096000" y="134771"/>
              <a:ext cx="0" cy="6210265"/>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6A8E01A-DE7E-2C05-4990-2342A08A3FB6}"/>
                </a:ext>
              </a:extLst>
            </p:cNvPr>
            <p:cNvCxnSpPr>
              <a:cxnSpLocks/>
            </p:cNvCxnSpPr>
            <p:nvPr/>
          </p:nvCxnSpPr>
          <p:spPr>
            <a:xfrm flipV="1">
              <a:off x="252919" y="3632129"/>
              <a:ext cx="11556460" cy="503"/>
            </a:xfrm>
            <a:prstGeom prst="line">
              <a:avLst/>
            </a:prstGeom>
            <a:ln w="28575"/>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6EB922CD-AE2C-9A47-40FF-E6368C25F65F}"/>
              </a:ext>
            </a:extLst>
          </p:cNvPr>
          <p:cNvSpPr txBox="1"/>
          <p:nvPr/>
        </p:nvSpPr>
        <p:spPr>
          <a:xfrm>
            <a:off x="43325" y="3871159"/>
            <a:ext cx="5594304" cy="2554545"/>
          </a:xfrm>
          <a:prstGeom prst="rect">
            <a:avLst/>
          </a:prstGeom>
          <a:noFill/>
        </p:spPr>
        <p:txBody>
          <a:bodyPr wrap="square">
            <a:spAutoFit/>
          </a:bodyPr>
          <a:lstStyle/>
          <a:p>
            <a:pPr marL="342900" indent="-342900">
              <a:buFont typeface="Arial" panose="020B0604020202020204" pitchFamily="34" charset="0"/>
              <a:buChar char="•"/>
            </a:pPr>
            <a:r>
              <a:rPr lang="en-GB" sz="2000">
                <a:solidFill>
                  <a:schemeClr val="accent1">
                    <a:lumMod val="75000"/>
                  </a:schemeClr>
                </a:solidFill>
              </a:rPr>
              <a:t>Are children enjoying lessons </a:t>
            </a:r>
          </a:p>
          <a:p>
            <a:r>
              <a:rPr lang="en-GB" sz="2000">
                <a:solidFill>
                  <a:schemeClr val="accent1">
                    <a:lumMod val="75000"/>
                  </a:schemeClr>
                </a:solidFill>
              </a:rPr>
              <a:t>      within this area?</a:t>
            </a:r>
          </a:p>
          <a:p>
            <a:endParaRPr lang="en-GB" sz="2000">
              <a:solidFill>
                <a:schemeClr val="accent1">
                  <a:lumMod val="75000"/>
                </a:schemeClr>
              </a:solidFill>
            </a:endParaRPr>
          </a:p>
          <a:p>
            <a:pPr marL="342900" indent="-342900">
              <a:buFont typeface="Arial" panose="020B0604020202020204" pitchFamily="34" charset="0"/>
              <a:buChar char="•"/>
            </a:pPr>
            <a:r>
              <a:rPr lang="en-GB" sz="2000">
                <a:solidFill>
                  <a:schemeClr val="accent1">
                    <a:lumMod val="75000"/>
                  </a:schemeClr>
                </a:solidFill>
              </a:rPr>
              <a:t>How confident do they feel?</a:t>
            </a:r>
          </a:p>
          <a:p>
            <a:endParaRPr lang="en-GB" sz="2000">
              <a:solidFill>
                <a:schemeClr val="accent1">
                  <a:lumMod val="75000"/>
                </a:schemeClr>
              </a:solidFill>
            </a:endParaRPr>
          </a:p>
          <a:p>
            <a:pPr marL="342900" indent="-342900">
              <a:buFont typeface="Arial" panose="020B0604020202020204" pitchFamily="34" charset="0"/>
              <a:buChar char="•"/>
            </a:pPr>
            <a:r>
              <a:rPr lang="en-GB" sz="2000">
                <a:solidFill>
                  <a:schemeClr val="accent1">
                    <a:lumMod val="75000"/>
                  </a:schemeClr>
                </a:solidFill>
              </a:rPr>
              <a:t>How do parents/carers feel about this curricular area?</a:t>
            </a:r>
          </a:p>
          <a:p>
            <a:endParaRPr lang="en-GB" sz="2000">
              <a:solidFill>
                <a:schemeClr val="accent1">
                  <a:lumMod val="75000"/>
                </a:schemeClr>
              </a:solidFill>
            </a:endParaRPr>
          </a:p>
        </p:txBody>
      </p:sp>
      <p:sp>
        <p:nvSpPr>
          <p:cNvPr id="15" name="TextBox 14">
            <a:extLst>
              <a:ext uri="{FF2B5EF4-FFF2-40B4-BE49-F238E27FC236}">
                <a16:creationId xmlns:a16="http://schemas.microsoft.com/office/drawing/2014/main" id="{AB5FA53A-B6EE-30FD-506A-4C0802F688ED}"/>
              </a:ext>
            </a:extLst>
          </p:cNvPr>
          <p:cNvSpPr txBox="1"/>
          <p:nvPr/>
        </p:nvSpPr>
        <p:spPr>
          <a:xfrm>
            <a:off x="-47016" y="6076897"/>
            <a:ext cx="2840476" cy="646331"/>
          </a:xfrm>
          <a:prstGeom prst="rect">
            <a:avLst/>
          </a:prstGeom>
          <a:noFill/>
        </p:spPr>
        <p:txBody>
          <a:bodyPr wrap="square" rtlCol="0">
            <a:spAutoFit/>
          </a:bodyPr>
          <a:lstStyle/>
          <a:p>
            <a:pPr algn="ctr"/>
            <a:r>
              <a:rPr lang="en-GB" sz="3600"/>
              <a:t>Perception</a:t>
            </a:r>
          </a:p>
        </p:txBody>
      </p:sp>
      <p:sp>
        <p:nvSpPr>
          <p:cNvPr id="14" name="Title 13">
            <a:extLst>
              <a:ext uri="{FF2B5EF4-FFF2-40B4-BE49-F238E27FC236}">
                <a16:creationId xmlns:a16="http://schemas.microsoft.com/office/drawing/2014/main" id="{BDD19EB5-4E91-D6D9-11EF-D96ABFB4C5DE}"/>
              </a:ext>
            </a:extLst>
          </p:cNvPr>
          <p:cNvSpPr txBox="1">
            <a:spLocks noGrp="1"/>
          </p:cNvSpPr>
          <p:nvPr>
            <p:ph type="title" idx="4294967295"/>
          </p:nvPr>
        </p:nvSpPr>
        <p:spPr>
          <a:xfrm>
            <a:off x="9351524" y="134771"/>
            <a:ext cx="284047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chemeClr val="tx1"/>
                </a:solidFill>
                <a:effectLst/>
                <a:uLnTx/>
                <a:uFillTx/>
                <a:latin typeface="+mn-lt"/>
                <a:ea typeface="+mn-ea"/>
                <a:cs typeface="+mn-cs"/>
              </a:rPr>
              <a:t>Input</a:t>
            </a:r>
          </a:p>
        </p:txBody>
      </p:sp>
      <p:sp>
        <p:nvSpPr>
          <p:cNvPr id="22" name="TextBox 21">
            <a:extLst>
              <a:ext uri="{FF2B5EF4-FFF2-40B4-BE49-F238E27FC236}">
                <a16:creationId xmlns:a16="http://schemas.microsoft.com/office/drawing/2014/main" id="{D0840F91-B307-E25F-E5C4-C83F407644C1}"/>
              </a:ext>
            </a:extLst>
          </p:cNvPr>
          <p:cNvSpPr txBox="1"/>
          <p:nvPr/>
        </p:nvSpPr>
        <p:spPr>
          <a:xfrm>
            <a:off x="6215076" y="785699"/>
            <a:ext cx="5933598" cy="2862322"/>
          </a:xfrm>
          <a:prstGeom prst="rect">
            <a:avLst/>
          </a:prstGeom>
          <a:noFill/>
        </p:spPr>
        <p:txBody>
          <a:bodyPr wrap="square">
            <a:spAutoFit/>
          </a:bodyPr>
          <a:lstStyle/>
          <a:p>
            <a:pPr marL="342900" indent="-342900">
              <a:buFont typeface="Arial" panose="020B0604020202020204" pitchFamily="34" charset="0"/>
              <a:buChar char="•"/>
            </a:pPr>
            <a:r>
              <a:rPr lang="en-GB" sz="2000">
                <a:solidFill>
                  <a:schemeClr val="accent1">
                    <a:lumMod val="75000"/>
                  </a:schemeClr>
                </a:solidFill>
              </a:rPr>
              <a:t>What pedagogical approaches are we using in this curriculum area?</a:t>
            </a:r>
          </a:p>
          <a:p>
            <a:pPr marL="342900" indent="-342900">
              <a:buFont typeface="Arial" panose="020B0604020202020204" pitchFamily="34" charset="0"/>
              <a:buChar char="•"/>
            </a:pPr>
            <a:r>
              <a:rPr lang="en-GB" sz="2000">
                <a:solidFill>
                  <a:schemeClr val="accent1">
                    <a:lumMod val="75000"/>
                  </a:schemeClr>
                </a:solidFill>
              </a:rPr>
              <a:t>How are these lessons currently organised? </a:t>
            </a:r>
          </a:p>
          <a:p>
            <a:pPr marL="342900" indent="-342900">
              <a:buFont typeface="Arial" panose="020B0604020202020204" pitchFamily="34" charset="0"/>
              <a:buChar char="•"/>
            </a:pPr>
            <a:r>
              <a:rPr lang="en-GB" sz="2000">
                <a:solidFill>
                  <a:schemeClr val="accent1">
                    <a:lumMod val="75000"/>
                  </a:schemeClr>
                </a:solidFill>
              </a:rPr>
              <a:t>What current supports are provided? Could we provide further or different types of support?</a:t>
            </a:r>
          </a:p>
          <a:p>
            <a:pPr marL="342900" indent="-342900">
              <a:buFont typeface="Arial" panose="020B0604020202020204" pitchFamily="34" charset="0"/>
              <a:buChar char="•"/>
            </a:pPr>
            <a:r>
              <a:rPr lang="en-GB" sz="2000">
                <a:solidFill>
                  <a:schemeClr val="accent1">
                    <a:lumMod val="75000"/>
                  </a:schemeClr>
                </a:solidFill>
              </a:rPr>
              <a:t>                          Is there any emerging research in     		teaching approaches in this particular 		area of the curriculum?</a:t>
            </a:r>
          </a:p>
          <a:p>
            <a:endParaRPr lang="en-GB" sz="2000">
              <a:solidFill>
                <a:schemeClr val="accent1">
                  <a:lumMod val="75000"/>
                </a:schemeClr>
              </a:solidFill>
            </a:endParaRPr>
          </a:p>
        </p:txBody>
      </p:sp>
      <p:sp>
        <p:nvSpPr>
          <p:cNvPr id="20" name="TextBox 19">
            <a:extLst>
              <a:ext uri="{FF2B5EF4-FFF2-40B4-BE49-F238E27FC236}">
                <a16:creationId xmlns:a16="http://schemas.microsoft.com/office/drawing/2014/main" id="{15032548-CEF8-B69D-AA9A-AD16ED9BA8E7}"/>
              </a:ext>
            </a:extLst>
          </p:cNvPr>
          <p:cNvSpPr txBox="1"/>
          <p:nvPr/>
        </p:nvSpPr>
        <p:spPr>
          <a:xfrm>
            <a:off x="6215075" y="4591290"/>
            <a:ext cx="5594304" cy="1323439"/>
          </a:xfrm>
          <a:prstGeom prst="rect">
            <a:avLst/>
          </a:prstGeom>
          <a:noFill/>
        </p:spPr>
        <p:txBody>
          <a:bodyPr wrap="square">
            <a:spAutoFit/>
          </a:bodyPr>
          <a:lstStyle/>
          <a:p>
            <a:pPr marL="342900" indent="-342900">
              <a:buFont typeface="Arial" panose="020B0604020202020204" pitchFamily="34" charset="0"/>
              <a:buChar char="•"/>
            </a:pPr>
            <a:r>
              <a:rPr lang="en-GB" sz="2000" dirty="0">
                <a:solidFill>
                  <a:schemeClr val="accent1">
                    <a:lumMod val="75000"/>
                  </a:schemeClr>
                </a:solidFill>
              </a:rPr>
              <a:t>Which specific children has this affected? </a:t>
            </a:r>
          </a:p>
          <a:p>
            <a:endParaRPr lang="en-GB" sz="2000" dirty="0">
              <a:solidFill>
                <a:schemeClr val="accent1">
                  <a:lumMod val="75000"/>
                </a:schemeClr>
              </a:solidFill>
            </a:endParaRPr>
          </a:p>
          <a:p>
            <a:pPr marL="342900" indent="-342900">
              <a:buFont typeface="Arial" panose="020B0604020202020204" pitchFamily="34" charset="0"/>
              <a:buChar char="•"/>
            </a:pPr>
            <a:r>
              <a:rPr lang="en-GB" sz="2000" dirty="0">
                <a:solidFill>
                  <a:schemeClr val="accent1">
                    <a:lumMod val="75000"/>
                  </a:schemeClr>
                </a:solidFill>
              </a:rPr>
              <a:t>Do these children have similar characteristics, e.g. gender, </a:t>
            </a:r>
            <a:r>
              <a:rPr lang="en-GB" sz="2000" dirty="0" err="1">
                <a:solidFill>
                  <a:schemeClr val="accent1">
                    <a:lumMod val="75000"/>
                  </a:schemeClr>
                </a:solidFill>
              </a:rPr>
              <a:t>EAL</a:t>
            </a:r>
            <a:r>
              <a:rPr lang="en-GB" sz="2000" dirty="0">
                <a:solidFill>
                  <a:schemeClr val="accent1">
                    <a:lumMod val="75000"/>
                  </a:schemeClr>
                </a:solidFill>
              </a:rPr>
              <a:t>, ethnicity, etc?</a:t>
            </a:r>
          </a:p>
        </p:txBody>
      </p:sp>
      <p:sp>
        <p:nvSpPr>
          <p:cNvPr id="16" name="TextBox 15">
            <a:extLst>
              <a:ext uri="{FF2B5EF4-FFF2-40B4-BE49-F238E27FC236}">
                <a16:creationId xmlns:a16="http://schemas.microsoft.com/office/drawing/2014/main" id="{25142590-F422-2B6E-02E0-A699F0E5886D}"/>
              </a:ext>
            </a:extLst>
          </p:cNvPr>
          <p:cNvSpPr txBox="1"/>
          <p:nvPr/>
        </p:nvSpPr>
        <p:spPr>
          <a:xfrm>
            <a:off x="9351524" y="6165502"/>
            <a:ext cx="2840476" cy="646331"/>
          </a:xfrm>
          <a:prstGeom prst="rect">
            <a:avLst/>
          </a:prstGeom>
          <a:noFill/>
        </p:spPr>
        <p:txBody>
          <a:bodyPr wrap="square" rtlCol="0">
            <a:spAutoFit/>
          </a:bodyPr>
          <a:lstStyle/>
          <a:p>
            <a:pPr algn="ctr"/>
            <a:r>
              <a:rPr lang="en-GB" sz="3600"/>
              <a:t>Demographic</a:t>
            </a:r>
          </a:p>
        </p:txBody>
      </p:sp>
      <p:sp>
        <p:nvSpPr>
          <p:cNvPr id="2" name="TextBox 1">
            <a:extLst>
              <a:ext uri="{FF2B5EF4-FFF2-40B4-BE49-F238E27FC236}">
                <a16:creationId xmlns:a16="http://schemas.microsoft.com/office/drawing/2014/main" id="{93EBCCE0-3403-D8FD-2A8E-B103F72B443F}"/>
              </a:ext>
            </a:extLst>
          </p:cNvPr>
          <p:cNvSpPr txBox="1"/>
          <p:nvPr/>
        </p:nvSpPr>
        <p:spPr>
          <a:xfrm>
            <a:off x="3901394" y="6488668"/>
            <a:ext cx="6545179" cy="369332"/>
          </a:xfrm>
          <a:prstGeom prst="rect">
            <a:avLst/>
          </a:prstGeom>
          <a:noFill/>
        </p:spPr>
        <p:txBody>
          <a:bodyPr wrap="square" rtlCol="0">
            <a:spAutoFit/>
          </a:bodyPr>
          <a:lstStyle/>
          <a:p>
            <a:r>
              <a:rPr lang="en-GB" dirty="0"/>
              <a:t>Data for illustrative purposes only </a:t>
            </a:r>
          </a:p>
        </p:txBody>
      </p:sp>
      <p:sp>
        <p:nvSpPr>
          <p:cNvPr id="17" name="TextBox 16">
            <a:extLst>
              <a:ext uri="{FF2B5EF4-FFF2-40B4-BE49-F238E27FC236}">
                <a16:creationId xmlns:a16="http://schemas.microsoft.com/office/drawing/2014/main" id="{046635F3-08B8-32D6-53BA-25D5DFEDACDD}"/>
              </a:ext>
            </a:extLst>
          </p:cNvPr>
          <p:cNvSpPr txBox="1"/>
          <p:nvPr/>
        </p:nvSpPr>
        <p:spPr>
          <a:xfrm>
            <a:off x="4257473" y="2724691"/>
            <a:ext cx="3677053" cy="1815882"/>
          </a:xfrm>
          <a:prstGeom prst="rect">
            <a:avLst/>
          </a:prstGeom>
          <a:solidFill>
            <a:schemeClr val="accent1">
              <a:lumMod val="20000"/>
              <a:lumOff val="80000"/>
            </a:schemeClr>
          </a:solidFill>
        </p:spPr>
        <p:txBody>
          <a:bodyPr wrap="square" rtlCol="0">
            <a:spAutoFit/>
          </a:bodyPr>
          <a:lstStyle/>
          <a:p>
            <a:pPr algn="ctr"/>
            <a:r>
              <a:rPr lang="en-GB" sz="2800" dirty="0"/>
              <a:t>Numeracy standardised assessments results are lower than expected for this class.</a:t>
            </a:r>
          </a:p>
        </p:txBody>
      </p:sp>
    </p:spTree>
    <p:extLst>
      <p:ext uri="{BB962C8B-B14F-4D97-AF65-F5344CB8AC3E}">
        <p14:creationId xmlns:p14="http://schemas.microsoft.com/office/powerpoint/2010/main" val="2372937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66166-F15F-20F9-2F26-C48D9E5E3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E0DB2-5808-039E-7429-F794667F5FE0}"/>
              </a:ext>
            </a:extLst>
          </p:cNvPr>
          <p:cNvSpPr>
            <a:spLocks noGrp="1"/>
          </p:cNvSpPr>
          <p:nvPr>
            <p:ph type="title"/>
          </p:nvPr>
        </p:nvSpPr>
        <p:spPr>
          <a:xfrm>
            <a:off x="192050" y="59975"/>
            <a:ext cx="10515600" cy="1325563"/>
          </a:xfrm>
        </p:spPr>
        <p:txBody>
          <a:bodyPr>
            <a:normAutofit/>
          </a:bodyPr>
          <a:lstStyle/>
          <a:p>
            <a:r>
              <a:rPr lang="en-GB" sz="4000" b="1" dirty="0"/>
              <a:t>Aims review</a:t>
            </a:r>
          </a:p>
        </p:txBody>
      </p:sp>
      <p:sp>
        <p:nvSpPr>
          <p:cNvPr id="3" name="TextBox 2">
            <a:extLst>
              <a:ext uri="{FF2B5EF4-FFF2-40B4-BE49-F238E27FC236}">
                <a16:creationId xmlns:a16="http://schemas.microsoft.com/office/drawing/2014/main" id="{FFDE4BB2-9A04-EDBF-9DC0-3F55D00BF15A}"/>
              </a:ext>
            </a:extLst>
          </p:cNvPr>
          <p:cNvSpPr txBox="1"/>
          <p:nvPr/>
        </p:nvSpPr>
        <p:spPr>
          <a:xfrm>
            <a:off x="250416" y="1657136"/>
            <a:ext cx="9321601" cy="2989729"/>
          </a:xfrm>
          <a:prstGeom prst="rect">
            <a:avLst/>
          </a:prstGeom>
          <a:noFill/>
        </p:spPr>
        <p:txBody>
          <a:bodyPr wrap="square" lIns="91440" tIns="45720" rIns="91440" bIns="45720" rtlCol="0" anchor="t">
            <a:spAutoFit/>
          </a:bodyPr>
          <a:lstStyle/>
          <a:p>
            <a:r>
              <a:rPr lang="en-GB" sz="2400"/>
              <a:t>In this workshop we will consider:</a:t>
            </a:r>
          </a:p>
          <a:p>
            <a:endParaRPr lang="en-GB" sz="2400"/>
          </a:p>
          <a:p>
            <a:pPr marL="285750" indent="-285750">
              <a:lnSpc>
                <a:spcPct val="150000"/>
              </a:lnSpc>
              <a:buFont typeface="Arial" panose="020B0604020202020204" pitchFamily="34" charset="0"/>
              <a:buChar char="•"/>
            </a:pPr>
            <a:r>
              <a:rPr lang="en-GB" sz="2400"/>
              <a:t>the definitions of data related terms and vocabulary</a:t>
            </a:r>
            <a:endParaRPr lang="en-GB" sz="2400">
              <a:ea typeface="Calibri"/>
              <a:cs typeface="Calibri"/>
            </a:endParaRPr>
          </a:p>
          <a:p>
            <a:pPr marL="285750" indent="-285750">
              <a:lnSpc>
                <a:spcPct val="150000"/>
              </a:lnSpc>
              <a:buFont typeface="Arial" panose="020B0604020202020204" pitchFamily="34" charset="0"/>
              <a:buChar char="•"/>
            </a:pPr>
            <a:r>
              <a:rPr lang="en-GB" sz="2400"/>
              <a:t>different data categories</a:t>
            </a:r>
          </a:p>
          <a:p>
            <a:pPr marL="285750" indent="-285750">
              <a:lnSpc>
                <a:spcPct val="150000"/>
              </a:lnSpc>
              <a:buFont typeface="Arial" panose="020B0604020202020204" pitchFamily="34" charset="0"/>
              <a:buChar char="•"/>
            </a:pPr>
            <a:r>
              <a:rPr lang="en-GB" sz="2400"/>
              <a:t>why we might intersect data to support improvement; and</a:t>
            </a:r>
          </a:p>
          <a:p>
            <a:pPr marL="285750" indent="-285750">
              <a:lnSpc>
                <a:spcPct val="150000"/>
              </a:lnSpc>
              <a:buFont typeface="Arial" panose="020B0604020202020204" pitchFamily="34" charset="0"/>
              <a:buChar char="•"/>
            </a:pPr>
            <a:r>
              <a:rPr lang="en-GB" sz="2400"/>
              <a:t>how to intersect data to understand an identified gap, pattern or trend.</a:t>
            </a:r>
          </a:p>
        </p:txBody>
      </p:sp>
      <p:pic>
        <p:nvPicPr>
          <p:cNvPr id="4" name="Graphic 3" descr="Bullseye outline">
            <a:extLst>
              <a:ext uri="{FF2B5EF4-FFF2-40B4-BE49-F238E27FC236}">
                <a16:creationId xmlns:a16="http://schemas.microsoft.com/office/drawing/2014/main" id="{181B6A1C-ACFF-C868-4481-88DF79B809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5634" y="1755190"/>
            <a:ext cx="2855950" cy="2855950"/>
          </a:xfrm>
          <a:prstGeom prst="rect">
            <a:avLst/>
          </a:prstGeom>
        </p:spPr>
      </p:pic>
    </p:spTree>
    <p:extLst>
      <p:ext uri="{BB962C8B-B14F-4D97-AF65-F5344CB8AC3E}">
        <p14:creationId xmlns:p14="http://schemas.microsoft.com/office/powerpoint/2010/main" val="2132515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C75D-8A99-2235-3D05-FCF5AABCA876}"/>
              </a:ext>
            </a:extLst>
          </p:cNvPr>
          <p:cNvSpPr>
            <a:spLocks noGrp="1"/>
          </p:cNvSpPr>
          <p:nvPr>
            <p:ph type="title"/>
          </p:nvPr>
        </p:nvSpPr>
        <p:spPr>
          <a:xfrm>
            <a:off x="1203118" y="933263"/>
            <a:ext cx="4648199" cy="705392"/>
          </a:xfrm>
        </p:spPr>
        <p:txBody>
          <a:bodyPr>
            <a:normAutofit/>
          </a:bodyPr>
          <a:lstStyle/>
          <a:p>
            <a:r>
              <a:rPr lang="en-GB" sz="4000" b="1"/>
              <a:t>Reflection Activity </a:t>
            </a:r>
          </a:p>
        </p:txBody>
      </p:sp>
      <p:sp>
        <p:nvSpPr>
          <p:cNvPr id="7" name="TextBox 6">
            <a:extLst>
              <a:ext uri="{FF2B5EF4-FFF2-40B4-BE49-F238E27FC236}">
                <a16:creationId xmlns:a16="http://schemas.microsoft.com/office/drawing/2014/main" id="{DC24E83B-D207-9965-37A4-FDA27BF1366B}"/>
              </a:ext>
            </a:extLst>
          </p:cNvPr>
          <p:cNvSpPr txBox="1"/>
          <p:nvPr/>
        </p:nvSpPr>
        <p:spPr>
          <a:xfrm>
            <a:off x="1108980" y="2462852"/>
            <a:ext cx="8678488" cy="1815882"/>
          </a:xfrm>
          <a:prstGeom prst="rect">
            <a:avLst/>
          </a:prstGeom>
          <a:noFill/>
        </p:spPr>
        <p:txBody>
          <a:bodyPr wrap="square" rtlCol="0">
            <a:spAutoFit/>
          </a:bodyPr>
          <a:lstStyle/>
          <a:p>
            <a:pPr marL="457200" indent="-457200">
              <a:buFont typeface="Arial" panose="020B0604020202020204" pitchFamily="34" charset="0"/>
              <a:buChar char="•"/>
            </a:pPr>
            <a:r>
              <a:rPr lang="en-GB" sz="2800"/>
              <a:t>What types of data are we most confident in using?</a:t>
            </a:r>
          </a:p>
          <a:p>
            <a:endParaRPr lang="en-GB" sz="2800"/>
          </a:p>
          <a:p>
            <a:pPr marL="457200" indent="-457200">
              <a:buFont typeface="Arial" panose="020B0604020202020204" pitchFamily="34" charset="0"/>
              <a:buChar char="•"/>
            </a:pPr>
            <a:r>
              <a:rPr lang="en-GB" sz="2800"/>
              <a:t>How can we make better use of intersecting data to improve outcomes for our learners?</a:t>
            </a:r>
          </a:p>
        </p:txBody>
      </p:sp>
      <p:grpSp>
        <p:nvGrpSpPr>
          <p:cNvPr id="3" name="Group 2" descr="Task Icon">
            <a:extLst>
              <a:ext uri="{FF2B5EF4-FFF2-40B4-BE49-F238E27FC236}">
                <a16:creationId xmlns:a16="http://schemas.microsoft.com/office/drawing/2014/main" id="{C75AF7A0-1286-EEA2-4B8E-010DE5214910}"/>
              </a:ext>
            </a:extLst>
          </p:cNvPr>
          <p:cNvGrpSpPr>
            <a:grpSpLocks noChangeAspect="1"/>
          </p:cNvGrpSpPr>
          <p:nvPr/>
        </p:nvGrpSpPr>
        <p:grpSpPr>
          <a:xfrm>
            <a:off x="9986664" y="333629"/>
            <a:ext cx="1553402" cy="1741859"/>
            <a:chOff x="1437526" y="580768"/>
            <a:chExt cx="2315324" cy="3824681"/>
          </a:xfrm>
        </p:grpSpPr>
        <p:pic>
          <p:nvPicPr>
            <p:cNvPr id="5" name="Graphic 4" descr="Group brainstorm outline">
              <a:extLst>
                <a:ext uri="{FF2B5EF4-FFF2-40B4-BE49-F238E27FC236}">
                  <a16:creationId xmlns:a16="http://schemas.microsoft.com/office/drawing/2014/main" id="{0BFDA28F-D7EC-4C03-658E-F7FE564222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7526" y="580768"/>
              <a:ext cx="2315324" cy="3219451"/>
            </a:xfrm>
            <a:prstGeom prst="rect">
              <a:avLst/>
            </a:prstGeom>
          </p:spPr>
        </p:pic>
        <p:sp>
          <p:nvSpPr>
            <p:cNvPr id="6" name="TextBox 5">
              <a:extLst>
                <a:ext uri="{FF2B5EF4-FFF2-40B4-BE49-F238E27FC236}">
                  <a16:creationId xmlns:a16="http://schemas.microsoft.com/office/drawing/2014/main" id="{FDF0240F-960F-CA59-37A3-54786C14F6C9}"/>
                </a:ext>
              </a:extLst>
            </p:cNvPr>
            <p:cNvSpPr txBox="1"/>
            <p:nvPr/>
          </p:nvSpPr>
          <p:spPr>
            <a:xfrm>
              <a:off x="1806994" y="3717342"/>
              <a:ext cx="1576387" cy="688107"/>
            </a:xfrm>
            <a:prstGeom prst="rect">
              <a:avLst/>
            </a:prstGeom>
            <a:noFill/>
          </p:spPr>
          <p:txBody>
            <a:bodyPr wrap="square" rtlCol="0">
              <a:spAutoFit/>
            </a:bodyPr>
            <a:lstStyle/>
            <a:p>
              <a:r>
                <a:rPr lang="en-GB" sz="2400" b="1"/>
                <a:t>TASK</a:t>
              </a:r>
            </a:p>
          </p:txBody>
        </p:sp>
      </p:grpSp>
    </p:spTree>
    <p:extLst>
      <p:ext uri="{BB962C8B-B14F-4D97-AF65-F5344CB8AC3E}">
        <p14:creationId xmlns:p14="http://schemas.microsoft.com/office/powerpoint/2010/main" val="1220597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7" y="2663352"/>
            <a:ext cx="4905498" cy="461665"/>
          </a:xfrm>
          <a:prstGeom prst="rect">
            <a:avLst/>
          </a:prstGeom>
          <a:noFill/>
        </p:spPr>
        <p:txBody>
          <a:bodyPr wrap="square" lIns="91440" tIns="45720" rIns="91440" bIns="45720" rtlCol="0" anchor="t">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285477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Lst>
          </p:cNvPr>
          <p:cNvSpPr txBox="1">
            <a:spLocks noGrp="1"/>
          </p:cNvSpPr>
          <p:nvPr>
            <p:ph type="title" idx="4294967295"/>
          </p:nvPr>
        </p:nvSpPr>
        <p:spPr>
          <a:xfrm>
            <a:off x="706742" y="620791"/>
            <a:ext cx="60997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i="0" u="none" strike="noStrike" kern="0" cap="none" spc="0" normalizeH="0" baseline="0" noProof="0" dirty="0">
                <a:ln>
                  <a:noFill/>
                </a:ln>
                <a:solidFill>
                  <a:prstClr val="black"/>
                </a:solidFill>
                <a:effectLst/>
                <a:uLnTx/>
                <a:uFillTx/>
                <a:latin typeface="+mn-lt"/>
                <a:ea typeface="+mj-ea"/>
                <a:cs typeface="Arial"/>
              </a:rPr>
              <a:t>Connector</a:t>
            </a:r>
            <a:endParaRPr kumimoji="0" lang="en-GB" sz="400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Task icon">
            <a:extLst>
              <a:ext uri="{FF2B5EF4-FFF2-40B4-BE49-F238E27FC236}">
                <a16:creationId xmlns:a16="http://schemas.microsoft.com/office/drawing/2014/main" id="{7A428849-A490-656A-6F46-EFF59883C26F}"/>
              </a:ext>
            </a:extLst>
          </p:cNvPr>
          <p:cNvPicPr>
            <a:picLocks noChangeAspect="1"/>
          </p:cNvPicPr>
          <p:nvPr/>
        </p:nvPicPr>
        <p:blipFill>
          <a:blip r:embed="rId3"/>
          <a:stretch>
            <a:fillRect/>
          </a:stretch>
        </p:blipFill>
        <p:spPr>
          <a:xfrm>
            <a:off x="987555" y="1497757"/>
            <a:ext cx="3218967" cy="3345177"/>
          </a:xfrm>
          <a:prstGeom prst="rect">
            <a:avLst/>
          </a:prstGeom>
        </p:spPr>
      </p:pic>
      <p:sp>
        <p:nvSpPr>
          <p:cNvPr id="8" name="TextBox 7">
            <a:extLst>
              <a:ext uri="{FF2B5EF4-FFF2-40B4-BE49-F238E27FC236}">
                <a16:creationId xmlns:a16="http://schemas.microsoft.com/office/drawing/2014/main" id="{51CB9AAC-0113-0979-7097-6CD6139BEED4}"/>
              </a:ext>
            </a:extLst>
          </p:cNvPr>
          <p:cNvSpPr txBox="1"/>
          <p:nvPr/>
        </p:nvSpPr>
        <p:spPr>
          <a:xfrm>
            <a:off x="5724674" y="1999249"/>
            <a:ext cx="4386146" cy="2308324"/>
          </a:xfrm>
          <a:prstGeom prst="rect">
            <a:avLst/>
          </a:prstGeom>
          <a:noFill/>
        </p:spPr>
        <p:txBody>
          <a:bodyPr wrap="square">
            <a:spAutoFit/>
          </a:bodyPr>
          <a:lstStyle/>
          <a:p>
            <a:r>
              <a:rPr lang="en-GB" sz="3600" dirty="0">
                <a:solidFill>
                  <a:schemeClr val="tx1"/>
                </a:solidFill>
                <a:cs typeface="Arial"/>
              </a:rPr>
              <a:t>In groups/pairs:</a:t>
            </a:r>
          </a:p>
          <a:p>
            <a:endParaRPr lang="en-GB" sz="3600" dirty="0">
              <a:solidFill>
                <a:schemeClr val="tx1"/>
              </a:solidFill>
              <a:cs typeface="Arial"/>
            </a:endParaRPr>
          </a:p>
          <a:p>
            <a:r>
              <a:rPr lang="en-GB" sz="3600" dirty="0">
                <a:solidFill>
                  <a:schemeClr val="tx1"/>
                </a:solidFill>
                <a:cs typeface="Arial"/>
              </a:rPr>
              <a:t>Share your favourite film or TV show.</a:t>
            </a:r>
          </a:p>
        </p:txBody>
      </p:sp>
    </p:spTree>
    <p:extLst>
      <p:ext uri="{BB962C8B-B14F-4D97-AF65-F5344CB8AC3E}">
        <p14:creationId xmlns:p14="http://schemas.microsoft.com/office/powerpoint/2010/main" val="16369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Lst>
          </p:cNvPr>
          <p:cNvSpPr>
            <a:spLocks noGrp="1"/>
          </p:cNvSpPr>
          <p:nvPr>
            <p:ph type="title"/>
          </p:nvPr>
        </p:nvSpPr>
        <p:spPr>
          <a:xfrm>
            <a:off x="838200" y="415925"/>
            <a:ext cx="1837266" cy="1325563"/>
          </a:xfrm>
        </p:spPr>
        <p:txBody>
          <a:bodyPr>
            <a:normAutofit/>
          </a:bodyPr>
          <a:lstStyle/>
          <a:p>
            <a:r>
              <a:rPr lang="en-GB" sz="4000" b="1"/>
              <a:t>Re-cap</a:t>
            </a:r>
          </a:p>
        </p:txBody>
      </p:sp>
      <p:pic>
        <p:nvPicPr>
          <p:cNvPr id="6" name="Graphic 5" descr="Repeat icon with solid fill">
            <a:extLst>
              <a:ext uri="{FF2B5EF4-FFF2-40B4-BE49-F238E27FC236}">
                <a16:creationId xmlns:a16="http://schemas.microsoft.com/office/drawing/2014/main" id="{2E1C83F4-6576-1EA6-4A3B-4B86A8D13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79670"/>
            <a:ext cx="1837266" cy="1837266"/>
          </a:xfrm>
          <a:prstGeom prst="rect">
            <a:avLst/>
          </a:prstGeom>
        </p:spPr>
      </p:pic>
      <p:sp>
        <p:nvSpPr>
          <p:cNvPr id="4" name="TextBox 3">
            <a:extLst>
              <a:ext uri="{FF2B5EF4-FFF2-40B4-BE49-F238E27FC236}">
                <a16:creationId xmlns:a16="http://schemas.microsoft.com/office/drawing/2014/main" id="{5905630E-D9E4-4FB4-E627-F5C240CBBDDB}"/>
              </a:ext>
            </a:extLst>
          </p:cNvPr>
          <p:cNvSpPr txBox="1"/>
          <p:nvPr/>
        </p:nvSpPr>
        <p:spPr>
          <a:xfrm>
            <a:off x="3323167" y="2018773"/>
            <a:ext cx="7531100" cy="3359061"/>
          </a:xfrm>
          <a:prstGeom prst="rect">
            <a:avLst/>
          </a:prstGeom>
          <a:noFill/>
        </p:spPr>
        <p:txBody>
          <a:bodyPr wrap="square" rtlCol="0">
            <a:spAutoFit/>
          </a:bodyPr>
          <a:lstStyle/>
          <a:p>
            <a:pPr>
              <a:lnSpc>
                <a:spcPct val="150000"/>
              </a:lnSpc>
            </a:pPr>
            <a:r>
              <a:rPr lang="en-GB" sz="2400"/>
              <a:t>In workshop 1 we looked at:</a:t>
            </a:r>
          </a:p>
          <a:p>
            <a:pPr marL="342900" indent="-342900">
              <a:lnSpc>
                <a:spcPct val="150000"/>
              </a:lnSpc>
              <a:buFont typeface="Arial" panose="020B0604020202020204" pitchFamily="34" charset="0"/>
              <a:buChar char="•"/>
            </a:pPr>
            <a:r>
              <a:rPr lang="en-GB" sz="2400"/>
              <a:t>the purpose and use of data including: the meaning of data and evidence</a:t>
            </a:r>
          </a:p>
          <a:p>
            <a:pPr marL="342900" indent="-342900">
              <a:lnSpc>
                <a:spcPct val="150000"/>
              </a:lnSpc>
              <a:buFont typeface="Arial" panose="020B0604020202020204" pitchFamily="34" charset="0"/>
              <a:buChar char="•"/>
            </a:pPr>
            <a:r>
              <a:rPr lang="en-GB" sz="2400"/>
              <a:t>the ways in which data is used and what we mean by ‘big’ and ‘small’ data</a:t>
            </a:r>
          </a:p>
          <a:p>
            <a:pPr marL="342900" indent="-342900">
              <a:lnSpc>
                <a:spcPct val="150000"/>
              </a:lnSpc>
              <a:buFont typeface="Arial" panose="020B0604020202020204" pitchFamily="34" charset="0"/>
              <a:buChar char="•"/>
            </a:pPr>
            <a:r>
              <a:rPr lang="en-GB" sz="2400"/>
              <a:t>data bias and limitations</a:t>
            </a:r>
          </a:p>
        </p:txBody>
      </p:sp>
    </p:spTree>
    <p:extLst>
      <p:ext uri="{BB962C8B-B14F-4D97-AF65-F5344CB8AC3E}">
        <p14:creationId xmlns:p14="http://schemas.microsoft.com/office/powerpoint/2010/main" val="37302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Lst>
          </p:cNvPr>
          <p:cNvSpPr>
            <a:spLocks noGrp="1"/>
          </p:cNvSpPr>
          <p:nvPr>
            <p:ph type="title"/>
          </p:nvPr>
        </p:nvSpPr>
        <p:spPr>
          <a:xfrm>
            <a:off x="192050" y="59975"/>
            <a:ext cx="10515600" cy="1325563"/>
          </a:xfrm>
        </p:spPr>
        <p:txBody>
          <a:bodyPr>
            <a:normAutofit/>
          </a:bodyPr>
          <a:lstStyle/>
          <a:p>
            <a:r>
              <a:rPr lang="en-GB" sz="4000" b="1"/>
              <a:t>Aims</a:t>
            </a:r>
          </a:p>
        </p:txBody>
      </p:sp>
      <p:sp>
        <p:nvSpPr>
          <p:cNvPr id="3" name="TextBox 2">
            <a:extLst>
              <a:ext uri="{FF2B5EF4-FFF2-40B4-BE49-F238E27FC236}">
                <a16:creationId xmlns:a16="http://schemas.microsoft.com/office/drawing/2014/main" id="{32040508-1C23-7137-E95E-33B50BB4826B}"/>
              </a:ext>
            </a:extLst>
          </p:cNvPr>
          <p:cNvSpPr txBox="1"/>
          <p:nvPr/>
        </p:nvSpPr>
        <p:spPr>
          <a:xfrm>
            <a:off x="250416" y="1657136"/>
            <a:ext cx="9321601" cy="2989729"/>
          </a:xfrm>
          <a:prstGeom prst="rect">
            <a:avLst/>
          </a:prstGeom>
          <a:noFill/>
        </p:spPr>
        <p:txBody>
          <a:bodyPr wrap="square" lIns="91440" tIns="45720" rIns="91440" bIns="45720" rtlCol="0" anchor="t">
            <a:spAutoFit/>
          </a:bodyPr>
          <a:lstStyle/>
          <a:p>
            <a:r>
              <a:rPr lang="en-GB" sz="2400"/>
              <a:t>In this workshop we will consider:</a:t>
            </a:r>
          </a:p>
          <a:p>
            <a:endParaRPr lang="en-GB" sz="2400"/>
          </a:p>
          <a:p>
            <a:pPr marL="285750" indent="-285750">
              <a:lnSpc>
                <a:spcPct val="150000"/>
              </a:lnSpc>
              <a:buFont typeface="Arial" panose="020B0604020202020204" pitchFamily="34" charset="0"/>
              <a:buChar char="•"/>
            </a:pPr>
            <a:r>
              <a:rPr lang="en-GB" sz="2400"/>
              <a:t>the definitions of data related terms and vocabulary</a:t>
            </a:r>
            <a:endParaRPr lang="en-GB" sz="2400">
              <a:ea typeface="Calibri"/>
              <a:cs typeface="Calibri"/>
            </a:endParaRPr>
          </a:p>
          <a:p>
            <a:pPr marL="285750" indent="-285750">
              <a:lnSpc>
                <a:spcPct val="150000"/>
              </a:lnSpc>
              <a:buFont typeface="Arial" panose="020B0604020202020204" pitchFamily="34" charset="0"/>
              <a:buChar char="•"/>
            </a:pPr>
            <a:r>
              <a:rPr lang="en-GB" sz="2400"/>
              <a:t>different data categories</a:t>
            </a:r>
          </a:p>
          <a:p>
            <a:pPr marL="285750" indent="-285750">
              <a:lnSpc>
                <a:spcPct val="150000"/>
              </a:lnSpc>
              <a:buFont typeface="Arial" panose="020B0604020202020204" pitchFamily="34" charset="0"/>
              <a:buChar char="•"/>
            </a:pPr>
            <a:r>
              <a:rPr lang="en-GB" sz="2400"/>
              <a:t>why we might intersect data to support improvement; and</a:t>
            </a:r>
          </a:p>
          <a:p>
            <a:pPr marL="285750" indent="-285750">
              <a:lnSpc>
                <a:spcPct val="150000"/>
              </a:lnSpc>
              <a:buFont typeface="Arial" panose="020B0604020202020204" pitchFamily="34" charset="0"/>
              <a:buChar char="•"/>
            </a:pPr>
            <a:r>
              <a:rPr lang="en-GB" sz="2400"/>
              <a:t>how to intersect data to understand an identified gap, pattern or trend.</a:t>
            </a: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5634" y="1755190"/>
            <a:ext cx="2855950" cy="2855950"/>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Arial"/>
              </a:rPr>
              <a:t>Content coverage</a:t>
            </a:r>
          </a:p>
        </p:txBody>
      </p:sp>
      <p:graphicFrame>
        <p:nvGraphicFramePr>
          <p:cNvPr id="3" name="Diagram 2" descr="This is a smart art table showing the content coverage for the workshop. The text reads:&#10;National guidance and research&#10;Developing a shared language&#10;Categories of data&#10;Intersecting data&#10;Group activity&#10;Reflection and feedback">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3249949878"/>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Lst>
          </p:cNvPr>
          <p:cNvSpPr>
            <a:spLocks noGrp="1"/>
          </p:cNvSpPr>
          <p:nvPr>
            <p:ph type="title"/>
          </p:nvPr>
        </p:nvSpPr>
        <p:spPr>
          <a:xfrm>
            <a:off x="276418" y="341846"/>
            <a:ext cx="10657030" cy="700094"/>
          </a:xfrm>
        </p:spPr>
        <p:txBody>
          <a:bodyPr anchor="t">
            <a:noAutofit/>
          </a:bodyPr>
          <a:lstStyle/>
          <a:p>
            <a:r>
              <a:rPr lang="en-GB" sz="4000" b="1" dirty="0" err="1">
                <a:solidFill>
                  <a:schemeClr val="tx1"/>
                </a:solidFill>
                <a:cs typeface="Arial"/>
              </a:rPr>
              <a:t>GTCS</a:t>
            </a:r>
            <a:r>
              <a:rPr lang="en-GB" sz="4000" b="1" dirty="0">
                <a:solidFill>
                  <a:schemeClr val="tx1"/>
                </a:solidFill>
                <a:cs typeface="Arial"/>
              </a:rPr>
              <a:t> Standards for Full Registration and Career Long Professional Learning</a:t>
            </a:r>
          </a:p>
        </p:txBody>
      </p:sp>
      <p:sp>
        <p:nvSpPr>
          <p:cNvPr id="5" name="TextBox 4">
            <a:extLst>
              <a:ext uri="{FF2B5EF4-FFF2-40B4-BE49-F238E27FC236}">
                <a16:creationId xmlns:a16="http://schemas.microsoft.com/office/drawing/2014/main" id="{AB0E22A3-8E7F-78E1-DD7B-2FC22595753A}"/>
              </a:ext>
            </a:extLst>
          </p:cNvPr>
          <p:cNvSpPr txBox="1"/>
          <p:nvPr/>
        </p:nvSpPr>
        <p:spPr>
          <a:xfrm>
            <a:off x="276418" y="1696544"/>
            <a:ext cx="9663928" cy="4524315"/>
          </a:xfrm>
          <a:prstGeom prst="rect">
            <a:avLst/>
          </a:prstGeom>
          <a:noFill/>
        </p:spPr>
        <p:txBody>
          <a:bodyPr wrap="square" lIns="91440" tIns="45720" rIns="91440" bIns="45720" rtlCol="0" anchor="t">
            <a:spAutoFit/>
          </a:bodyPr>
          <a:lstStyle/>
          <a:p>
            <a:pPr>
              <a:defRPr/>
            </a:pPr>
            <a:r>
              <a:rPr lang="en-GB" sz="2400" dirty="0">
                <a:ea typeface="+mn-lt"/>
                <a:cs typeface="+mn-lt"/>
              </a:rPr>
              <a:t>Curriculum and Pedagogy </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3.1.1 - Plan effectively to meet learners’ needs</a:t>
            </a:r>
          </a:p>
          <a:p>
            <a:pPr marL="342900" indent="-342900">
              <a:buFont typeface="Arial" panose="020B0604020202020204" pitchFamily="34" charset="0"/>
              <a:buChar char="•"/>
              <a:defRPr/>
            </a:pPr>
            <a:r>
              <a:rPr lang="en-GB" sz="2400" dirty="0">
                <a:ea typeface="+mn-lt"/>
                <a:cs typeface="+mn-lt"/>
              </a:rPr>
              <a:t>3.1.4 - Effectively employ assessment, evaluate progress, recording and reporting as an integral part of the teaching process to support and enhance learning.</a:t>
            </a:r>
          </a:p>
          <a:p>
            <a:pPr>
              <a:defRPr/>
            </a:pPr>
            <a:endParaRPr lang="en-GB" sz="2400" dirty="0">
              <a:ea typeface="+mn-lt"/>
              <a:cs typeface="+mn-lt"/>
            </a:endParaRPr>
          </a:p>
          <a:p>
            <a:pPr>
              <a:defRPr/>
            </a:pPr>
            <a:endParaRPr lang="en-GB" sz="2400" dirty="0">
              <a:ea typeface="+mn-lt"/>
              <a:cs typeface="+mn-lt"/>
            </a:endParaRPr>
          </a:p>
          <a:p>
            <a:pPr>
              <a:defRPr/>
            </a:pPr>
            <a:r>
              <a:rPr lang="en-GB" sz="2400" dirty="0">
                <a:ea typeface="+mn-lt"/>
                <a:cs typeface="+mn-lt"/>
              </a:rPr>
              <a:t>Professional Learning</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3.3.2 - Engage in reflective practice to develop and advance career-long professional learning.</a:t>
            </a:r>
          </a:p>
        </p:txBody>
      </p:sp>
      <p:sp>
        <p:nvSpPr>
          <p:cNvPr id="6" name="TextBox 5">
            <a:extLst>
              <a:ext uri="{FF2B5EF4-FFF2-40B4-BE49-F238E27FC236}">
                <a16:creationId xmlns:a16="http://schemas.microsoft.com/office/drawing/2014/main" id="{426E826A-B16D-6ED8-9BF2-333CB2B0A1E0}"/>
              </a:ext>
            </a:extLst>
          </p:cNvPr>
          <p:cNvSpPr txBox="1"/>
          <p:nvPr/>
        </p:nvSpPr>
        <p:spPr>
          <a:xfrm>
            <a:off x="3103175" y="6150114"/>
            <a:ext cx="9088825" cy="707886"/>
          </a:xfrm>
          <a:prstGeom prst="rect">
            <a:avLst/>
          </a:prstGeom>
          <a:noFill/>
        </p:spPr>
        <p:txBody>
          <a:bodyPr wrap="square">
            <a:spAutoFit/>
          </a:bodyPr>
          <a:lstStyle/>
          <a:p>
            <a:pPr algn="r"/>
            <a:r>
              <a:rPr lang="en-GB" sz="2000" dirty="0" err="1">
                <a:hlinkClick r:id="rId3"/>
              </a:rPr>
              <a:t>GTCS</a:t>
            </a:r>
            <a:r>
              <a:rPr lang="en-GB" sz="2000" dirty="0">
                <a:hlinkClick r:id="rId3"/>
              </a:rPr>
              <a:t> The Standard for Full Registration</a:t>
            </a:r>
            <a:endParaRPr lang="en-GB" sz="2000" dirty="0"/>
          </a:p>
          <a:p>
            <a:pPr algn="r"/>
            <a:r>
              <a:rPr lang="en-GB" sz="2000" dirty="0" err="1">
                <a:hlinkClick r:id="rId4"/>
              </a:rPr>
              <a:t>GTCS</a:t>
            </a:r>
            <a:r>
              <a:rPr lang="en-GB" sz="2000" dirty="0">
                <a:hlinkClick r:id="rId4"/>
              </a:rPr>
              <a:t> - The Standard for Career-Long Professional Learning</a:t>
            </a:r>
            <a:r>
              <a:rPr lang="en-GB" sz="2000" dirty="0"/>
              <a:t> </a:t>
            </a:r>
          </a:p>
        </p:txBody>
      </p:sp>
    </p:spTree>
    <p:extLst>
      <p:ext uri="{BB962C8B-B14F-4D97-AF65-F5344CB8AC3E}">
        <p14:creationId xmlns:p14="http://schemas.microsoft.com/office/powerpoint/2010/main" val="237537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0B46C5-EE1A-B934-24DF-A2AC11633638}"/>
              </a:ext>
            </a:extLst>
          </p:cNvPr>
          <p:cNvSpPr>
            <a:spLocks noGrp="1"/>
          </p:cNvSpPr>
          <p:nvPr>
            <p:ph type="title"/>
          </p:nvPr>
        </p:nvSpPr>
        <p:spPr>
          <a:xfrm>
            <a:off x="838200" y="365125"/>
            <a:ext cx="10515600" cy="1325563"/>
          </a:xfrm>
        </p:spPr>
        <p:txBody>
          <a:bodyPr>
            <a:normAutofit/>
          </a:bodyPr>
          <a:lstStyle/>
          <a:p>
            <a:r>
              <a:rPr lang="en-GB" sz="4000" b="1">
                <a:solidFill>
                  <a:schemeClr val="tx1"/>
                </a:solidFill>
                <a:cs typeface="Arial"/>
              </a:rPr>
              <a:t>Data as defined in HGIOS 4</a:t>
            </a:r>
          </a:p>
        </p:txBody>
      </p:sp>
      <p:sp>
        <p:nvSpPr>
          <p:cNvPr id="5" name="Content Placeholder 4">
            <a:extLst>
              <a:ext uri="{FF2B5EF4-FFF2-40B4-BE49-F238E27FC236}">
                <a16:creationId xmlns:a16="http://schemas.microsoft.com/office/drawing/2014/main" id="{8CEFCDE5-04AB-3DAC-EE76-B54D090413E7}"/>
              </a:ext>
            </a:extLst>
          </p:cNvPr>
          <p:cNvSpPr txBox="1">
            <a:spLocks noGrp="1"/>
          </p:cNvSpPr>
          <p:nvPr>
            <p:ph idx="1"/>
          </p:nvPr>
        </p:nvSpPr>
        <p:spPr>
          <a:xfrm>
            <a:off x="838199" y="1825625"/>
            <a:ext cx="6129355" cy="3487301"/>
          </a:xfrm>
          <a:prstGeom prst="rect">
            <a:avLst/>
          </a:prstGeom>
          <a:noFill/>
        </p:spPr>
        <p:txBody>
          <a:bodyPr wrap="square" lIns="91440" tIns="45720" rIns="91440" bIns="45720" rtlCol="0" anchor="t">
            <a:spAutoFit/>
          </a:bodyPr>
          <a:lstStyle/>
          <a:p>
            <a:pPr>
              <a:lnSpc>
                <a:spcPct val="150000"/>
              </a:lnSpc>
              <a:defRPr/>
            </a:pPr>
            <a:r>
              <a:rPr lang="en-GB" sz="2400" err="1">
                <a:cs typeface="Arial"/>
              </a:rPr>
              <a:t>HGIOS</a:t>
            </a:r>
            <a:r>
              <a:rPr lang="en-GB" sz="2400">
                <a:cs typeface="Arial"/>
              </a:rPr>
              <a:t> 4 references the use of data in relation to effective triangulation for the evaluation of quality. </a:t>
            </a:r>
          </a:p>
          <a:p>
            <a:pPr>
              <a:lnSpc>
                <a:spcPct val="150000"/>
              </a:lnSpc>
              <a:defRPr/>
            </a:pPr>
            <a:r>
              <a:rPr lang="en-GB" sz="2400">
                <a:cs typeface="Arial"/>
              </a:rPr>
              <a:t>Quantitative data is combined with people's views and direct observations to allow for the evaluation of quality.</a:t>
            </a:r>
          </a:p>
        </p:txBody>
      </p:sp>
      <p:pic>
        <p:nvPicPr>
          <p:cNvPr id="6" name="Picture 5" descr="A triangular diagram taken from How good is our school? 4th Edition with 'Evaluation of Quality' at the centre. The three sides are labelled:&#10;- 'Quantitative data'&#10;- 'People's views'&#10;- 'Direct observation'">
            <a:extLst>
              <a:ext uri="{FF2B5EF4-FFF2-40B4-BE49-F238E27FC236}">
                <a16:creationId xmlns:a16="http://schemas.microsoft.com/office/drawing/2014/main" id="{F8728E27-3312-8B5D-7773-B3002A37C011}"/>
              </a:ext>
            </a:extLst>
          </p:cNvPr>
          <p:cNvPicPr>
            <a:picLocks noChangeAspect="1"/>
          </p:cNvPicPr>
          <p:nvPr/>
        </p:nvPicPr>
        <p:blipFill rotWithShape="1">
          <a:blip r:embed="rId3"/>
          <a:srcRect l="4860" r="-337" b="358"/>
          <a:stretch/>
        </p:blipFill>
        <p:spPr>
          <a:xfrm>
            <a:off x="7487270" y="999996"/>
            <a:ext cx="3880907" cy="3645647"/>
          </a:xfrm>
          <a:prstGeom prst="rect">
            <a:avLst/>
          </a:prstGeom>
        </p:spPr>
      </p:pic>
      <p:sp>
        <p:nvSpPr>
          <p:cNvPr id="7" name="TextBox 6">
            <a:extLst>
              <a:ext uri="{FF2B5EF4-FFF2-40B4-BE49-F238E27FC236}">
                <a16:creationId xmlns:a16="http://schemas.microsoft.com/office/drawing/2014/main" id="{E4AACD4B-9F66-D61A-FF01-B78327B13D5C}"/>
              </a:ext>
            </a:extLst>
          </p:cNvPr>
          <p:cNvSpPr txBox="1"/>
          <p:nvPr/>
        </p:nvSpPr>
        <p:spPr>
          <a:xfrm>
            <a:off x="7978230" y="4631266"/>
            <a:ext cx="2870232" cy="1143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400">
                <a:solidFill>
                  <a:prstClr val="black"/>
                </a:solidFill>
                <a:latin typeface="+mj-lt"/>
                <a:cs typeface="Arial"/>
                <a:hlinkClick r:id="rId4">
                  <a:extLst>
                    <a:ext uri="{A12FA001-AC4F-418D-AE19-62706E023703}">
                      <ahyp:hlinkClr xmlns:ahyp="http://schemas.microsoft.com/office/drawing/2018/hyperlinkcolor" val="tx"/>
                    </a:ext>
                  </a:extLst>
                </a:hlinkClick>
              </a:rPr>
              <a:t>Taken from HGIOS 4, Fig. 4: Triangulation</a:t>
            </a:r>
            <a:r>
              <a:rPr lang="en-GB" sz="2000">
                <a:solidFill>
                  <a:prstClr val="black"/>
                </a:solidFill>
                <a:latin typeface="+mj-lt"/>
                <a:cs typeface="Arial"/>
                <a:hlinkClick r:id="rId4">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0972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D2E22-88CC-4EBE-8645-89DB098202B4}">
  <ds:schemaRef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6cf05f93-2b4c-466a-a00d-dbce26ffc13a"/>
    <ds:schemaRef ds:uri="http://purl.org/dc/terms/"/>
    <ds:schemaRef ds:uri="http://schemas.openxmlformats.org/package/2006/metadata/core-properties"/>
    <ds:schemaRef ds:uri="81baafe4-96f0-4067-a22a-53b3511ccc0d"/>
    <ds:schemaRef ds:uri="http://schemas.microsoft.com/office/2006/metadata/properties"/>
  </ds:schemaRefs>
</ds:datastoreItem>
</file>

<file path=customXml/itemProps2.xml><?xml version="1.0" encoding="utf-8"?>
<ds:datastoreItem xmlns:ds="http://schemas.openxmlformats.org/officeDocument/2006/customXml" ds:itemID="{346048DA-7641-4236-875C-CFE404E4B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4DE0DA-A5F5-4D2C-96C9-D71F84C7F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TotalTime>
  <Words>5121</Words>
  <Application>Microsoft Office PowerPoint</Application>
  <PresentationFormat>Widescreen</PresentationFormat>
  <Paragraphs>680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Effective use of data</vt:lpstr>
      <vt:lpstr>The national model of professional learning</vt:lpstr>
      <vt:lpstr>Draft Group Agreement and Protocols</vt:lpstr>
      <vt:lpstr>Connector</vt:lpstr>
      <vt:lpstr>Re-cap</vt:lpstr>
      <vt:lpstr>Aims</vt:lpstr>
      <vt:lpstr>Content coverage</vt:lpstr>
      <vt:lpstr>GTCS Standards for Full Registration and Career Long Professional Learning</vt:lpstr>
      <vt:lpstr>Data as defined in HGIOS 4</vt:lpstr>
      <vt:lpstr>Rapid Evidence Review Paper</vt:lpstr>
      <vt:lpstr>Terminology / Shared Language</vt:lpstr>
      <vt:lpstr>Terminology / Shared Language – part 2</vt:lpstr>
      <vt:lpstr>Research Evidence</vt:lpstr>
      <vt:lpstr>Terminology / Shared Language – part 3 </vt:lpstr>
      <vt:lpstr>Terminology / Shared Language – part 4</vt:lpstr>
      <vt:lpstr>Categories of data (Victoria Bernhardt)</vt:lpstr>
      <vt:lpstr>Categories of data – part 1</vt:lpstr>
      <vt:lpstr>Categories of data – part 2</vt:lpstr>
      <vt:lpstr>Categories of data – part 3</vt:lpstr>
      <vt:lpstr>Categories of data – part 4</vt:lpstr>
      <vt:lpstr>Categories of data (Victoria Bernhardt) – part 2</vt:lpstr>
      <vt:lpstr>Name the data example 1</vt:lpstr>
      <vt:lpstr>Name the data type example 2</vt:lpstr>
      <vt:lpstr>Name the data type example 3</vt:lpstr>
      <vt:lpstr>Name the data type example 4</vt:lpstr>
      <vt:lpstr>Name the data type example 5</vt:lpstr>
      <vt:lpstr>Name the data type example 6</vt:lpstr>
      <vt:lpstr>Name the data type example 7</vt:lpstr>
      <vt:lpstr>Name the data type example 8</vt:lpstr>
      <vt:lpstr>Intersecting data </vt:lpstr>
      <vt:lpstr>Intersecting data – part 1</vt:lpstr>
      <vt:lpstr>Intersecting data – part 2</vt:lpstr>
      <vt:lpstr>Intersecting data to answer questions</vt:lpstr>
      <vt:lpstr>Intersecting data to understand a gap, a pattern or a trend</vt:lpstr>
      <vt:lpstr>Group Activity</vt:lpstr>
      <vt:lpstr>Group Activity questions</vt:lpstr>
      <vt:lpstr>Aims review</vt:lpstr>
      <vt:lpstr>Reflection Activity </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Elizabeth Sommerville</cp:lastModifiedBy>
  <cp:revision>260</cp:revision>
  <dcterms:created xsi:type="dcterms:W3CDTF">2024-04-02T09:25:48Z</dcterms:created>
  <dcterms:modified xsi:type="dcterms:W3CDTF">2024-05-01T13:44:49Z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