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63"/>
  </p:normalViewPr>
  <p:slideViewPr>
    <p:cSldViewPr snapToGrid="0">
      <p:cViewPr varScale="1">
        <p:scale>
          <a:sx n="77" d="100"/>
          <a:sy n="77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C643-D55E-4EEA-A071-400F82D37146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241DF-0B4C-4350-B69D-F35074026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5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241DF-0B4C-4350-B69D-F350740266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47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603" y="1385835"/>
            <a:ext cx="7635499" cy="5514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938" y="2200759"/>
            <a:ext cx="7671661" cy="37970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B8E9D5-8169-214E-B73A-351AFBAEB507}"/>
              </a:ext>
            </a:extLst>
          </p:cNvPr>
          <p:cNvSpPr/>
          <p:nvPr userDrawn="1"/>
        </p:nvSpPr>
        <p:spPr>
          <a:xfrm>
            <a:off x="-154983" y="0"/>
            <a:ext cx="12584624" cy="9763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A0E1B2-69FA-A54E-9DD8-5AC7EAF8AE8C}"/>
              </a:ext>
            </a:extLst>
          </p:cNvPr>
          <p:cNvSpPr txBox="1"/>
          <p:nvPr userDrawn="1"/>
        </p:nvSpPr>
        <p:spPr>
          <a:xfrm>
            <a:off x="449451" y="325464"/>
            <a:ext cx="878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Remote learning entitlements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C36DD-D9B0-724E-B237-5F765FDB9FD0}"/>
              </a:ext>
            </a:extLst>
          </p:cNvPr>
          <p:cNvCxnSpPr/>
          <p:nvPr userDrawn="1"/>
        </p:nvCxnSpPr>
        <p:spPr>
          <a:xfrm>
            <a:off x="526942" y="6400800"/>
            <a:ext cx="11282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7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5A645E-3A57-A04B-B7F3-05222B16B5A2}"/>
              </a:ext>
            </a:extLst>
          </p:cNvPr>
          <p:cNvCxnSpPr/>
          <p:nvPr userDrawn="1"/>
        </p:nvCxnSpPr>
        <p:spPr>
          <a:xfrm>
            <a:off x="526942" y="6400800"/>
            <a:ext cx="11282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6E4B72D-A922-3641-A3B1-4835BDCC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03" y="1385835"/>
            <a:ext cx="7635499" cy="5514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2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02CE3-9909-464A-85BF-3440FEA83F0F}"/>
              </a:ext>
            </a:extLst>
          </p:cNvPr>
          <p:cNvSpPr/>
          <p:nvPr userDrawn="1"/>
        </p:nvSpPr>
        <p:spPr>
          <a:xfrm>
            <a:off x="-1" y="1"/>
            <a:ext cx="12192001" cy="691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7A87D-F018-DA45-8373-ECD8B8656E31}"/>
              </a:ext>
            </a:extLst>
          </p:cNvPr>
          <p:cNvSpPr txBox="1"/>
          <p:nvPr userDrawn="1"/>
        </p:nvSpPr>
        <p:spPr>
          <a:xfrm>
            <a:off x="449451" y="258558"/>
            <a:ext cx="87875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Remote </a:t>
            </a:r>
            <a:r>
              <a:rPr lang="en-GB" sz="1800" dirty="0" smtClean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learning entitlements:</a:t>
            </a:r>
            <a:r>
              <a:rPr lang="en-GB" sz="1800" baseline="0" dirty="0" smtClean="0">
                <a:solidFill>
                  <a:srgbClr val="002060"/>
                </a:solidFill>
                <a:latin typeface="Helvetica" pitchFamily="2" charset="0"/>
                <a:cs typeface="Arial" panose="020B0604020202020204" pitchFamily="34" charset="0"/>
              </a:rPr>
              <a:t> Examples from the national overviews of practice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8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cid:5D7576B2-53CF-4175-9A59-8B193643B654@lan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education.gov.scot/improvement/covid-19-education-recovery/national-overviews/national-overview-of-practice-repor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43D2AE86-83DA-B644-A499-0F9A0F25B988}"/>
              </a:ext>
            </a:extLst>
          </p:cNvPr>
          <p:cNvSpPr txBox="1">
            <a:spLocks/>
          </p:cNvSpPr>
          <p:nvPr/>
        </p:nvSpPr>
        <p:spPr>
          <a:xfrm>
            <a:off x="593725" y="1379788"/>
            <a:ext cx="5078278" cy="55145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A8298AD-252A-6B46-BBF1-9FA4A7AC0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603" y="1385835"/>
            <a:ext cx="5643777" cy="551454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opportunities which reflect CfE principles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Hill of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Banchory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Primary School,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Aberdeenshire Council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Education Scotland RGB (45mm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632557"/>
            <a:ext cx="1619250" cy="647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7760" y="5910925"/>
            <a:ext cx="455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National overviews of practice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id:5D7576B2-53CF-4175-9A59-8B193643B654@lan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65" y="1379787"/>
            <a:ext cx="4829523" cy="4531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98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D5D1-4B72-A047-B5E5-3172327E2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 of </a:t>
            </a:r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Banchory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EE2A6-377D-0044-9148-52AF3D0DE193}"/>
              </a:ext>
            </a:extLst>
          </p:cNvPr>
          <p:cNvSpPr txBox="1"/>
          <p:nvPr/>
        </p:nvSpPr>
        <p:spPr>
          <a:xfrm>
            <a:off x="742455" y="2088038"/>
            <a:ext cx="10918603" cy="6001643"/>
          </a:xfrm>
          <a:prstGeom prst="rect">
            <a:avLst/>
          </a:prstGeom>
          <a:noFill/>
        </p:spPr>
        <p:txBody>
          <a:bodyPr wrap="square" numCol="2" spcCol="54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Teachers plan activities for the week and organise these on a learning grid.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learning in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numeracy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is highlighted.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grid is published on Friday afternoon and children and families then have flexibility to complete activities at a time and place that suits their circumstances.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also work collaboratively to produce activities at each level across the curriculum.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activities are based on a common theme and this helps to promote family learning.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encourage the children to maximise their use of the outdoor environment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6173" y="5279147"/>
            <a:ext cx="344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following information has been shared from the school to further illustrate their approach.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55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554"/>
            <a:ext cx="12246887" cy="68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4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53"/>
            <a:ext cx="12192000" cy="68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1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554"/>
            <a:ext cx="12246887" cy="68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9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138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Helvetica Light</vt:lpstr>
      <vt:lpstr>Office Theme</vt:lpstr>
      <vt:lpstr>Learning opportunities which reflect CfE principles   Hill of Banchory Primary School, Aberdeenshire Council  </vt:lpstr>
      <vt:lpstr>Hill of Banchory Primary School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 of Banchory Primary School</dc:title>
  <dc:creator>Gordon L (Louise)</dc:creator>
  <cp:lastModifiedBy>Stevenson J (Jeremy)</cp:lastModifiedBy>
  <cp:revision>27</cp:revision>
  <dcterms:created xsi:type="dcterms:W3CDTF">2021-02-02T15:43:17Z</dcterms:created>
  <dcterms:modified xsi:type="dcterms:W3CDTF">2021-02-05T15:52:05Z</dcterms:modified>
</cp:coreProperties>
</file>