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handoutMasterIdLst>
    <p:handoutMasterId r:id="rId32"/>
  </p:handoutMasterIdLst>
  <p:sldIdLst>
    <p:sldId id="264" r:id="rId6"/>
    <p:sldId id="273" r:id="rId7"/>
    <p:sldId id="274" r:id="rId8"/>
    <p:sldId id="275" r:id="rId9"/>
    <p:sldId id="295" r:id="rId10"/>
    <p:sldId id="301" r:id="rId11"/>
    <p:sldId id="306" r:id="rId12"/>
    <p:sldId id="307" r:id="rId13"/>
    <p:sldId id="280" r:id="rId14"/>
    <p:sldId id="283" r:id="rId15"/>
    <p:sldId id="313" r:id="rId16"/>
    <p:sldId id="308" r:id="rId17"/>
    <p:sldId id="256" r:id="rId18"/>
    <p:sldId id="309" r:id="rId19"/>
    <p:sldId id="310" r:id="rId20"/>
    <p:sldId id="300" r:id="rId21"/>
    <p:sldId id="311" r:id="rId22"/>
    <p:sldId id="299" r:id="rId23"/>
    <p:sldId id="312" r:id="rId24"/>
    <p:sldId id="314" r:id="rId25"/>
    <p:sldId id="287" r:id="rId26"/>
    <p:sldId id="292" r:id="rId27"/>
    <p:sldId id="291" r:id="rId28"/>
    <p:sldId id="293" r:id="rId29"/>
    <p:sldId id="268"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DABFC-7932-49C5-96EC-FCF947D79537}" v="2" dt="2024-02-09T16:28:29.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75" d="100"/>
          <a:sy n="75" d="100"/>
        </p:scale>
        <p:origin x="23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òghan Stewart" userId="ccd32ca3-16ce-428f-9541-372d6b051929_5::10032001687B7302" providerId="ADAL" clId="{DA7AD48D-0566-4524-A489-65FA06DB9C50}"/>
    <pc:docChg chg="undo custSel addSld delSld modSld sldOrd">
      <pc:chgData name="Eòghan Stewart" userId="ccd32ca3-16ce-428f-9541-372d6b051929_5::10032001687B7302" providerId="ADAL" clId="{DA7AD48D-0566-4524-A489-65FA06DB9C50}" dt="2023-06-30T15:06:31.465" v="10393" actId="20577"/>
      <pc:docMkLst>
        <pc:docMk/>
      </pc:docMkLst>
      <pc:sldChg chg="addSp modSp mod delDesignElem">
        <pc:chgData name="Eòghan Stewart" userId="ccd32ca3-16ce-428f-9541-372d6b051929_5::10032001687B7302" providerId="ADAL" clId="{DA7AD48D-0566-4524-A489-65FA06DB9C50}" dt="2023-05-03T11:13:56.805" v="8413" actId="20577"/>
        <pc:sldMkLst>
          <pc:docMk/>
          <pc:sldMk cId="819359056" sldId="256"/>
        </pc:sldMkLst>
        <pc:spChg chg="add mod">
          <ac:chgData name="Eòghan Stewart" userId="ccd32ca3-16ce-428f-9541-372d6b051929_5::10032001687B7302" providerId="ADAL" clId="{DA7AD48D-0566-4524-A489-65FA06DB9C50}" dt="2023-05-03T11:12:14.930" v="8194" actId="1036"/>
          <ac:spMkLst>
            <pc:docMk/>
            <pc:sldMk cId="819359056" sldId="256"/>
            <ac:spMk id="3" creationId="{367C795E-0F34-66E6-BE15-01AD45630FE1}"/>
          </ac:spMkLst>
        </pc:spChg>
        <pc:spChg chg="add mod">
          <ac:chgData name="Eòghan Stewart" userId="ccd32ca3-16ce-428f-9541-372d6b051929_5::10032001687B7302" providerId="ADAL" clId="{DA7AD48D-0566-4524-A489-65FA06DB9C50}" dt="2023-05-03T11:13:56.805" v="8413" actId="20577"/>
          <ac:spMkLst>
            <pc:docMk/>
            <pc:sldMk cId="819359056" sldId="256"/>
            <ac:spMk id="4" creationId="{6D3C7025-0A9C-9EEA-285B-C7C88319A475}"/>
          </ac:spMkLst>
        </pc:spChg>
        <pc:spChg chg="mod">
          <ac:chgData name="Eòghan Stewart" userId="ccd32ca3-16ce-428f-9541-372d6b051929_5::10032001687B7302" providerId="ADAL" clId="{DA7AD48D-0566-4524-A489-65FA06DB9C50}" dt="2023-05-03T11:12:06.013" v="8139" actId="1036"/>
          <ac:spMkLst>
            <pc:docMk/>
            <pc:sldMk cId="819359056" sldId="256"/>
            <ac:spMk id="12" creationId="{2A85A994-9293-64AC-F352-D7794843DBC3}"/>
          </ac:spMkLst>
        </pc:spChg>
        <pc:spChg chg="mod">
          <ac:chgData name="Eòghan Stewart" userId="ccd32ca3-16ce-428f-9541-372d6b051929_5::10032001687B7302" providerId="ADAL" clId="{DA7AD48D-0566-4524-A489-65FA06DB9C50}" dt="2023-05-03T11:12:06.013" v="8139" actId="1036"/>
          <ac:spMkLst>
            <pc:docMk/>
            <pc:sldMk cId="819359056" sldId="256"/>
            <ac:spMk id="13" creationId="{8BD97AC0-5BD5-F9B0-8616-410D9BCF02B0}"/>
          </ac:spMkLst>
        </pc:spChg>
        <pc:spChg chg="mod">
          <ac:chgData name="Eòghan Stewart" userId="ccd32ca3-16ce-428f-9541-372d6b051929_5::10032001687B7302" providerId="ADAL" clId="{DA7AD48D-0566-4524-A489-65FA06DB9C50}" dt="2023-05-03T11:12:06.013" v="8139" actId="1036"/>
          <ac:spMkLst>
            <pc:docMk/>
            <pc:sldMk cId="819359056" sldId="256"/>
            <ac:spMk id="15" creationId="{563A72F5-D7C4-000D-B420-EFD7BA654022}"/>
          </ac:spMkLst>
        </pc:spChg>
        <pc:picChg chg="add mod">
          <ac:chgData name="Eòghan Stewart" userId="ccd32ca3-16ce-428f-9541-372d6b051929_5::10032001687B7302" providerId="ADAL" clId="{DA7AD48D-0566-4524-A489-65FA06DB9C50}" dt="2023-05-03T11:12:30.836" v="8302" actId="1036"/>
          <ac:picMkLst>
            <pc:docMk/>
            <pc:sldMk cId="819359056" sldId="256"/>
            <ac:picMk id="2" creationId="{FE519417-5E1C-A344-5C6E-39F4D1AF9E19}"/>
          </ac:picMkLst>
        </pc:picChg>
        <pc:picChg chg="mod">
          <ac:chgData name="Eòghan Stewart" userId="ccd32ca3-16ce-428f-9541-372d6b051929_5::10032001687B7302" providerId="ADAL" clId="{DA7AD48D-0566-4524-A489-65FA06DB9C50}" dt="2023-05-03T11:12:30.836" v="8302" actId="1036"/>
          <ac:picMkLst>
            <pc:docMk/>
            <pc:sldMk cId="819359056" sldId="256"/>
            <ac:picMk id="5" creationId="{4DCDE705-0959-3637-AAB9-C80C6AE80C30}"/>
          </ac:picMkLst>
        </pc:picChg>
        <pc:picChg chg="mod">
          <ac:chgData name="Eòghan Stewart" userId="ccd32ca3-16ce-428f-9541-372d6b051929_5::10032001687B7302" providerId="ADAL" clId="{DA7AD48D-0566-4524-A489-65FA06DB9C50}" dt="2023-05-03T11:12:30.836" v="8302" actId="1036"/>
          <ac:picMkLst>
            <pc:docMk/>
            <pc:sldMk cId="819359056" sldId="256"/>
            <ac:picMk id="7" creationId="{13D0E2F2-7781-70FE-8D43-CE1C2E6EACA5}"/>
          </ac:picMkLst>
        </pc:picChg>
        <pc:picChg chg="mod">
          <ac:chgData name="Eòghan Stewart" userId="ccd32ca3-16ce-428f-9541-372d6b051929_5::10032001687B7302" providerId="ADAL" clId="{DA7AD48D-0566-4524-A489-65FA06DB9C50}" dt="2023-05-03T11:12:30.836" v="8302" actId="1036"/>
          <ac:picMkLst>
            <pc:docMk/>
            <pc:sldMk cId="819359056" sldId="256"/>
            <ac:picMk id="9" creationId="{C7CEEE95-1F58-941D-54FF-2509329ECB6C}"/>
          </ac:picMkLst>
        </pc:picChg>
      </pc:sldChg>
      <pc:sldChg chg="del delDesignElem">
        <pc:chgData name="Eòghan Stewart" userId="ccd32ca3-16ce-428f-9541-372d6b051929_5::10032001687B7302" providerId="ADAL" clId="{DA7AD48D-0566-4524-A489-65FA06DB9C50}" dt="2023-05-03T10:52:32.086" v="6992" actId="47"/>
        <pc:sldMkLst>
          <pc:docMk/>
          <pc:sldMk cId="4079585033" sldId="257"/>
        </pc:sldMkLst>
      </pc:sldChg>
      <pc:sldChg chg="del delDesignElem">
        <pc:chgData name="Eòghan Stewart" userId="ccd32ca3-16ce-428f-9541-372d6b051929_5::10032001687B7302" providerId="ADAL" clId="{DA7AD48D-0566-4524-A489-65FA06DB9C50}" dt="2023-05-03T10:52:35.016" v="6993" actId="47"/>
        <pc:sldMkLst>
          <pc:docMk/>
          <pc:sldMk cId="3103414073" sldId="258"/>
        </pc:sldMkLst>
      </pc:sldChg>
      <pc:sldChg chg="modSp mod">
        <pc:chgData name="Eòghan Stewart" userId="ccd32ca3-16ce-428f-9541-372d6b051929_5::10032001687B7302" providerId="ADAL" clId="{DA7AD48D-0566-4524-A489-65FA06DB9C50}" dt="2023-05-02T15:36:54.458" v="85" actId="20577"/>
        <pc:sldMkLst>
          <pc:docMk/>
          <pc:sldMk cId="1717420105" sldId="264"/>
        </pc:sldMkLst>
        <pc:spChg chg="mod">
          <ac:chgData name="Eòghan Stewart" userId="ccd32ca3-16ce-428f-9541-372d6b051929_5::10032001687B7302" providerId="ADAL" clId="{DA7AD48D-0566-4524-A489-65FA06DB9C50}" dt="2023-05-02T15:36:54.458" v="85" actId="20577"/>
          <ac:spMkLst>
            <pc:docMk/>
            <pc:sldMk cId="1717420105" sldId="264"/>
            <ac:spMk id="8" creationId="{00000000-0000-0000-0000-000000000000}"/>
          </ac:spMkLst>
        </pc:spChg>
      </pc:sldChg>
      <pc:sldChg chg="modSp mod">
        <pc:chgData name="Eòghan Stewart" userId="ccd32ca3-16ce-428f-9541-372d6b051929_5::10032001687B7302" providerId="ADAL" clId="{DA7AD48D-0566-4524-A489-65FA06DB9C50}" dt="2023-06-30T15:06:31.465" v="10393" actId="20577"/>
        <pc:sldMkLst>
          <pc:docMk/>
          <pc:sldMk cId="3586577593" sldId="273"/>
        </pc:sldMkLst>
        <pc:spChg chg="mod">
          <ac:chgData name="Eòghan Stewart" userId="ccd32ca3-16ce-428f-9541-372d6b051929_5::10032001687B7302" providerId="ADAL" clId="{DA7AD48D-0566-4524-A489-65FA06DB9C50}" dt="2023-05-02T15:38:42.707" v="329" actId="20577"/>
          <ac:spMkLst>
            <pc:docMk/>
            <pc:sldMk cId="3586577593" sldId="273"/>
            <ac:spMk id="2" creationId="{00000000-0000-0000-0000-000000000000}"/>
          </ac:spMkLst>
        </pc:spChg>
        <pc:spChg chg="mod">
          <ac:chgData name="Eòghan Stewart" userId="ccd32ca3-16ce-428f-9541-372d6b051929_5::10032001687B7302" providerId="ADAL" clId="{DA7AD48D-0566-4524-A489-65FA06DB9C50}" dt="2023-06-30T15:06:31.465" v="10393" actId="20577"/>
          <ac:spMkLst>
            <pc:docMk/>
            <pc:sldMk cId="3586577593" sldId="273"/>
            <ac:spMk id="6" creationId="{00000000-0000-0000-0000-000000000000}"/>
          </ac:spMkLst>
        </pc:spChg>
      </pc:sldChg>
      <pc:sldChg chg="modSp mod">
        <pc:chgData name="Eòghan Stewart" userId="ccd32ca3-16ce-428f-9541-372d6b051929_5::10032001687B7302" providerId="ADAL" clId="{DA7AD48D-0566-4524-A489-65FA06DB9C50}" dt="2023-05-02T15:39:24.072" v="356" actId="20577"/>
        <pc:sldMkLst>
          <pc:docMk/>
          <pc:sldMk cId="2135170990" sldId="274"/>
        </pc:sldMkLst>
        <pc:spChg chg="mod">
          <ac:chgData name="Eòghan Stewart" userId="ccd32ca3-16ce-428f-9541-372d6b051929_5::10032001687B7302" providerId="ADAL" clId="{DA7AD48D-0566-4524-A489-65FA06DB9C50}" dt="2023-05-02T15:39:15.370" v="349" actId="20577"/>
          <ac:spMkLst>
            <pc:docMk/>
            <pc:sldMk cId="2135170990" sldId="274"/>
            <ac:spMk id="5" creationId="{FAF7AF29-FD6D-030A-0BF8-0373CC032345}"/>
          </ac:spMkLst>
        </pc:spChg>
        <pc:spChg chg="mod">
          <ac:chgData name="Eòghan Stewart" userId="ccd32ca3-16ce-428f-9541-372d6b051929_5::10032001687B7302" providerId="ADAL" clId="{DA7AD48D-0566-4524-A489-65FA06DB9C50}" dt="2023-05-02T15:39:24.072" v="356" actId="20577"/>
          <ac:spMkLst>
            <pc:docMk/>
            <pc:sldMk cId="2135170990" sldId="274"/>
            <ac:spMk id="7" creationId="{202B696B-14CD-9E93-158B-B1D7DDF44574}"/>
          </ac:spMkLst>
        </pc:spChg>
      </pc:sldChg>
      <pc:sldChg chg="addSp modSp mod">
        <pc:chgData name="Eòghan Stewart" userId="ccd32ca3-16ce-428f-9541-372d6b051929_5::10032001687B7302" providerId="ADAL" clId="{DA7AD48D-0566-4524-A489-65FA06DB9C50}" dt="2023-05-02T15:47:19.647" v="861" actId="20577"/>
        <pc:sldMkLst>
          <pc:docMk/>
          <pc:sldMk cId="2677423007" sldId="275"/>
        </pc:sldMkLst>
        <pc:spChg chg="mod">
          <ac:chgData name="Eòghan Stewart" userId="ccd32ca3-16ce-428f-9541-372d6b051929_5::10032001687B7302" providerId="ADAL" clId="{DA7AD48D-0566-4524-A489-65FA06DB9C50}" dt="2023-05-02T15:41:00.035" v="516" actId="20577"/>
          <ac:spMkLst>
            <pc:docMk/>
            <pc:sldMk cId="2677423007" sldId="275"/>
            <ac:spMk id="5" creationId="{FAF7AF29-FD6D-030A-0BF8-0373CC032345}"/>
          </ac:spMkLst>
        </pc:spChg>
        <pc:spChg chg="mod">
          <ac:chgData name="Eòghan Stewart" userId="ccd32ca3-16ce-428f-9541-372d6b051929_5::10032001687B7302" providerId="ADAL" clId="{DA7AD48D-0566-4524-A489-65FA06DB9C50}" dt="2023-05-02T15:40:20.953" v="406" actId="20577"/>
          <ac:spMkLst>
            <pc:docMk/>
            <pc:sldMk cId="2677423007" sldId="275"/>
            <ac:spMk id="7" creationId="{202B696B-14CD-9E93-158B-B1D7DDF44574}"/>
          </ac:spMkLst>
        </pc:spChg>
        <pc:spChg chg="mod">
          <ac:chgData name="Eòghan Stewart" userId="ccd32ca3-16ce-428f-9541-372d6b051929_5::10032001687B7302" providerId="ADAL" clId="{DA7AD48D-0566-4524-A489-65FA06DB9C50}" dt="2023-05-02T15:43:34.706" v="622" actId="20577"/>
          <ac:spMkLst>
            <pc:docMk/>
            <pc:sldMk cId="2677423007" sldId="275"/>
            <ac:spMk id="8" creationId="{0DEAFB83-3634-CD0C-032D-1B6BA7729504}"/>
          </ac:spMkLst>
        </pc:spChg>
        <pc:spChg chg="mod">
          <ac:chgData name="Eòghan Stewart" userId="ccd32ca3-16ce-428f-9541-372d6b051929_5::10032001687B7302" providerId="ADAL" clId="{DA7AD48D-0566-4524-A489-65FA06DB9C50}" dt="2023-05-02T15:47:19.647" v="861" actId="20577"/>
          <ac:spMkLst>
            <pc:docMk/>
            <pc:sldMk cId="2677423007" sldId="275"/>
            <ac:spMk id="9" creationId="{49DCC83C-0464-C3DF-E57B-AD7BFBCEB9F8}"/>
          </ac:spMkLst>
        </pc:spChg>
        <pc:spChg chg="mod">
          <ac:chgData name="Eòghan Stewart" userId="ccd32ca3-16ce-428f-9541-372d6b051929_5::10032001687B7302" providerId="ADAL" clId="{DA7AD48D-0566-4524-A489-65FA06DB9C50}" dt="2023-05-02T15:45:38.360" v="813" actId="20577"/>
          <ac:spMkLst>
            <pc:docMk/>
            <pc:sldMk cId="2677423007" sldId="275"/>
            <ac:spMk id="13" creationId="{162C2CFC-95FA-69CA-1638-B4095B7BA8A4}"/>
          </ac:spMkLst>
        </pc:spChg>
        <pc:grpChg chg="mod">
          <ac:chgData name="Eòghan Stewart" userId="ccd32ca3-16ce-428f-9541-372d6b051929_5::10032001687B7302" providerId="ADAL" clId="{DA7AD48D-0566-4524-A489-65FA06DB9C50}" dt="2023-05-02T15:40:09.122" v="362" actId="1076"/>
          <ac:grpSpMkLst>
            <pc:docMk/>
            <pc:sldMk cId="2677423007" sldId="275"/>
            <ac:grpSpMk id="14" creationId="{BF903697-3B7B-F1D0-C4EC-1EB6DACBE40D}"/>
          </ac:grpSpMkLst>
        </pc:grpChg>
        <pc:grpChg chg="mod">
          <ac:chgData name="Eòghan Stewart" userId="ccd32ca3-16ce-428f-9541-372d6b051929_5::10032001687B7302" providerId="ADAL" clId="{DA7AD48D-0566-4524-A489-65FA06DB9C50}" dt="2023-05-02T15:45:49.356" v="817" actId="1076"/>
          <ac:grpSpMkLst>
            <pc:docMk/>
            <pc:sldMk cId="2677423007" sldId="275"/>
            <ac:grpSpMk id="15" creationId="{0F062B0F-AC6E-0235-AAFB-EB36CAA0970C}"/>
          </ac:grpSpMkLst>
        </pc:grpChg>
        <pc:grpChg chg="mod">
          <ac:chgData name="Eòghan Stewart" userId="ccd32ca3-16ce-428f-9541-372d6b051929_5::10032001687B7302" providerId="ADAL" clId="{DA7AD48D-0566-4524-A489-65FA06DB9C50}" dt="2023-05-02T15:44:39.634" v="758" actId="1076"/>
          <ac:grpSpMkLst>
            <pc:docMk/>
            <pc:sldMk cId="2677423007" sldId="275"/>
            <ac:grpSpMk id="16" creationId="{70509D23-6A78-626B-29E2-1E2DD7BB68A3}"/>
          </ac:grpSpMkLst>
        </pc:grpChg>
        <pc:grpChg chg="mod">
          <ac:chgData name="Eòghan Stewart" userId="ccd32ca3-16ce-428f-9541-372d6b051929_5::10032001687B7302" providerId="ADAL" clId="{DA7AD48D-0566-4524-A489-65FA06DB9C50}" dt="2023-05-02T15:45:41.900" v="814" actId="14100"/>
          <ac:grpSpMkLst>
            <pc:docMk/>
            <pc:sldMk cId="2677423007" sldId="275"/>
            <ac:grpSpMk id="17" creationId="{31098B0A-D293-610D-08F4-44A002A0BD62}"/>
          </ac:grpSpMkLst>
        </pc:grpChg>
        <pc:picChg chg="add mod">
          <ac:chgData name="Eòghan Stewart" userId="ccd32ca3-16ce-428f-9541-372d6b051929_5::10032001687B7302" providerId="ADAL" clId="{DA7AD48D-0566-4524-A489-65FA06DB9C50}" dt="2023-05-02T15:45:47.730" v="816" actId="14100"/>
          <ac:picMkLst>
            <pc:docMk/>
            <pc:sldMk cId="2677423007" sldId="275"/>
            <ac:picMk id="2" creationId="{F5ADC754-E772-B023-BAD4-9ABB52E1E893}"/>
          </ac:picMkLst>
        </pc:picChg>
        <pc:picChg chg="mod">
          <ac:chgData name="Eòghan Stewart" userId="ccd32ca3-16ce-428f-9541-372d6b051929_5::10032001687B7302" providerId="ADAL" clId="{DA7AD48D-0566-4524-A489-65FA06DB9C50}" dt="2023-05-02T15:40:28.186" v="408" actId="1076"/>
          <ac:picMkLst>
            <pc:docMk/>
            <pc:sldMk cId="2677423007" sldId="275"/>
            <ac:picMk id="11" creationId="{41ED8AF7-1FEB-7476-907A-C9C1B6E9EAD8}"/>
          </ac:picMkLst>
        </pc:picChg>
      </pc:sldChg>
      <pc:sldChg chg="del">
        <pc:chgData name="Eòghan Stewart" userId="ccd32ca3-16ce-428f-9541-372d6b051929_5::10032001687B7302" providerId="ADAL" clId="{DA7AD48D-0566-4524-A489-65FA06DB9C50}" dt="2023-05-03T10:52:21.107" v="6991" actId="47"/>
        <pc:sldMkLst>
          <pc:docMk/>
          <pc:sldMk cId="2817347895" sldId="279"/>
        </pc:sldMkLst>
      </pc:sldChg>
      <pc:sldChg chg="addSp delSp modSp del mod ord delAnim modAnim">
        <pc:chgData name="Eòghan Stewart" userId="ccd32ca3-16ce-428f-9541-372d6b051929_5::10032001687B7302" providerId="ADAL" clId="{DA7AD48D-0566-4524-A489-65FA06DB9C50}" dt="2023-05-03T11:11:08.082" v="8108" actId="20577"/>
        <pc:sldMkLst>
          <pc:docMk/>
          <pc:sldMk cId="3553652232" sldId="280"/>
        </pc:sldMkLst>
        <pc:spChg chg="mod">
          <ac:chgData name="Eòghan Stewart" userId="ccd32ca3-16ce-428f-9541-372d6b051929_5::10032001687B7302" providerId="ADAL" clId="{DA7AD48D-0566-4524-A489-65FA06DB9C50}" dt="2023-05-03T11:05:37.201" v="7745" actId="6549"/>
          <ac:spMkLst>
            <pc:docMk/>
            <pc:sldMk cId="3553652232" sldId="280"/>
            <ac:spMk id="2" creationId="{00000000-0000-0000-0000-000000000000}"/>
          </ac:spMkLst>
        </pc:spChg>
        <pc:spChg chg="mod">
          <ac:chgData name="Eòghan Stewart" userId="ccd32ca3-16ce-428f-9541-372d6b051929_5::10032001687B7302" providerId="ADAL" clId="{DA7AD48D-0566-4524-A489-65FA06DB9C50}" dt="2023-05-03T11:06:50.162" v="7808" actId="20577"/>
          <ac:spMkLst>
            <pc:docMk/>
            <pc:sldMk cId="3553652232" sldId="280"/>
            <ac:spMk id="3" creationId="{9016A5C4-5ABD-BE1B-7BBD-C7F3E6760773}"/>
          </ac:spMkLst>
        </pc:spChg>
        <pc:spChg chg="mod">
          <ac:chgData name="Eòghan Stewart" userId="ccd32ca3-16ce-428f-9541-372d6b051929_5::10032001687B7302" providerId="ADAL" clId="{DA7AD48D-0566-4524-A489-65FA06DB9C50}" dt="2023-05-03T11:11:08.082" v="8108" actId="20577"/>
          <ac:spMkLst>
            <pc:docMk/>
            <pc:sldMk cId="3553652232" sldId="280"/>
            <ac:spMk id="5" creationId="{FAF7AF29-FD6D-030A-0BF8-0373CC032345}"/>
          </ac:spMkLst>
        </pc:spChg>
        <pc:spChg chg="del">
          <ac:chgData name="Eòghan Stewart" userId="ccd32ca3-16ce-428f-9541-372d6b051929_5::10032001687B7302" providerId="ADAL" clId="{DA7AD48D-0566-4524-A489-65FA06DB9C50}" dt="2023-05-03T11:08:39.963" v="8043" actId="478"/>
          <ac:spMkLst>
            <pc:docMk/>
            <pc:sldMk cId="3553652232" sldId="280"/>
            <ac:spMk id="7" creationId="{202B696B-14CD-9E93-158B-B1D7DDF44574}"/>
          </ac:spMkLst>
        </pc:spChg>
        <pc:spChg chg="del mod">
          <ac:chgData name="Eòghan Stewart" userId="ccd32ca3-16ce-428f-9541-372d6b051929_5::10032001687B7302" providerId="ADAL" clId="{DA7AD48D-0566-4524-A489-65FA06DB9C50}" dt="2023-05-03T11:08:38.579" v="8041" actId="478"/>
          <ac:spMkLst>
            <pc:docMk/>
            <pc:sldMk cId="3553652232" sldId="280"/>
            <ac:spMk id="13" creationId="{162C2CFC-95FA-69CA-1638-B4095B7BA8A4}"/>
          </ac:spMkLst>
        </pc:spChg>
        <pc:spChg chg="del">
          <ac:chgData name="Eòghan Stewart" userId="ccd32ca3-16ce-428f-9541-372d6b051929_5::10032001687B7302" providerId="ADAL" clId="{DA7AD48D-0566-4524-A489-65FA06DB9C50}" dt="2023-05-03T11:08:35.554" v="8037" actId="478"/>
          <ac:spMkLst>
            <pc:docMk/>
            <pc:sldMk cId="3553652232" sldId="280"/>
            <ac:spMk id="14" creationId="{F174FC29-43B3-57F6-063B-B329BAF9B86F}"/>
          </ac:spMkLst>
        </pc:spChg>
        <pc:spChg chg="del mod">
          <ac:chgData name="Eòghan Stewart" userId="ccd32ca3-16ce-428f-9541-372d6b051929_5::10032001687B7302" providerId="ADAL" clId="{DA7AD48D-0566-4524-A489-65FA06DB9C50}" dt="2023-05-03T11:08:36.180" v="8038" actId="478"/>
          <ac:spMkLst>
            <pc:docMk/>
            <pc:sldMk cId="3553652232" sldId="280"/>
            <ac:spMk id="17" creationId="{E227A035-7933-7753-C67A-E75DC0779CCB}"/>
          </ac:spMkLst>
        </pc:spChg>
        <pc:spChg chg="add mod">
          <ac:chgData name="Eòghan Stewart" userId="ccd32ca3-16ce-428f-9541-372d6b051929_5::10032001687B7302" providerId="ADAL" clId="{DA7AD48D-0566-4524-A489-65FA06DB9C50}" dt="2023-05-03T11:10:18.856" v="8067" actId="1076"/>
          <ac:spMkLst>
            <pc:docMk/>
            <pc:sldMk cId="3553652232" sldId="280"/>
            <ac:spMk id="22" creationId="{811AC7A0-8012-45E5-05EC-70FC548A1C2B}"/>
          </ac:spMkLst>
        </pc:spChg>
        <pc:spChg chg="add mod">
          <ac:chgData name="Eòghan Stewart" userId="ccd32ca3-16ce-428f-9541-372d6b051929_5::10032001687B7302" providerId="ADAL" clId="{DA7AD48D-0566-4524-A489-65FA06DB9C50}" dt="2023-05-03T10:50:29.901" v="6890" actId="1076"/>
          <ac:spMkLst>
            <pc:docMk/>
            <pc:sldMk cId="3553652232" sldId="280"/>
            <ac:spMk id="22" creationId="{90412040-1114-19C3-000E-806058807E3A}"/>
          </ac:spMkLst>
        </pc:spChg>
        <pc:spChg chg="add mod">
          <ac:chgData name="Eòghan Stewart" userId="ccd32ca3-16ce-428f-9541-372d6b051929_5::10032001687B7302" providerId="ADAL" clId="{DA7AD48D-0566-4524-A489-65FA06DB9C50}" dt="2023-05-03T10:49:47.045" v="6857" actId="20577"/>
          <ac:spMkLst>
            <pc:docMk/>
            <pc:sldMk cId="3553652232" sldId="280"/>
            <ac:spMk id="23" creationId="{34A802BF-F8DC-230B-6D4F-CBB2C51C157D}"/>
          </ac:spMkLst>
        </pc:spChg>
        <pc:spChg chg="add mod">
          <ac:chgData name="Eòghan Stewart" userId="ccd32ca3-16ce-428f-9541-372d6b051929_5::10032001687B7302" providerId="ADAL" clId="{DA7AD48D-0566-4524-A489-65FA06DB9C50}" dt="2023-05-03T11:10:29.602" v="8074" actId="20577"/>
          <ac:spMkLst>
            <pc:docMk/>
            <pc:sldMk cId="3553652232" sldId="280"/>
            <ac:spMk id="23" creationId="{FE9190D2-B726-5734-6D23-ADD584EA1ED7}"/>
          </ac:spMkLst>
        </pc:spChg>
        <pc:spChg chg="add mod">
          <ac:chgData name="Eòghan Stewart" userId="ccd32ca3-16ce-428f-9541-372d6b051929_5::10032001687B7302" providerId="ADAL" clId="{DA7AD48D-0566-4524-A489-65FA06DB9C50}" dt="2023-05-03T11:10:44.666" v="8088" actId="14100"/>
          <ac:spMkLst>
            <pc:docMk/>
            <pc:sldMk cId="3553652232" sldId="280"/>
            <ac:spMk id="24" creationId="{9959A365-16B0-59B4-030D-509B132482CC}"/>
          </ac:spMkLst>
        </pc:spChg>
        <pc:spChg chg="add mod">
          <ac:chgData name="Eòghan Stewart" userId="ccd32ca3-16ce-428f-9541-372d6b051929_5::10032001687B7302" providerId="ADAL" clId="{DA7AD48D-0566-4524-A489-65FA06DB9C50}" dt="2023-05-03T10:50:04.789" v="6879" actId="20577"/>
          <ac:spMkLst>
            <pc:docMk/>
            <pc:sldMk cId="3553652232" sldId="280"/>
            <ac:spMk id="24" creationId="{D159EEFA-F571-AE36-1B1F-5750A4EF7815}"/>
          </ac:spMkLst>
        </pc:spChg>
        <pc:spChg chg="add mod">
          <ac:chgData name="Eòghan Stewart" userId="ccd32ca3-16ce-428f-9541-372d6b051929_5::10032001687B7302" providerId="ADAL" clId="{DA7AD48D-0566-4524-A489-65FA06DB9C50}" dt="2023-05-03T11:10:58.113" v="8104" actId="1076"/>
          <ac:spMkLst>
            <pc:docMk/>
            <pc:sldMk cId="3553652232" sldId="280"/>
            <ac:spMk id="25" creationId="{2F43C338-3002-513C-BEDE-E0969218E96A}"/>
          </ac:spMkLst>
        </pc:spChg>
        <pc:spChg chg="add mod">
          <ac:chgData name="Eòghan Stewart" userId="ccd32ca3-16ce-428f-9541-372d6b051929_5::10032001687B7302" providerId="ADAL" clId="{DA7AD48D-0566-4524-A489-65FA06DB9C50}" dt="2023-05-03T10:50:24.406" v="6889" actId="20577"/>
          <ac:spMkLst>
            <pc:docMk/>
            <pc:sldMk cId="3553652232" sldId="280"/>
            <ac:spMk id="25" creationId="{9AF24812-B540-15E3-2A53-26D1A816CE15}"/>
          </ac:spMkLst>
        </pc:spChg>
        <pc:picChg chg="del">
          <ac:chgData name="Eòghan Stewart" userId="ccd32ca3-16ce-428f-9541-372d6b051929_5::10032001687B7302" providerId="ADAL" clId="{DA7AD48D-0566-4524-A489-65FA06DB9C50}" dt="2023-05-03T11:08:40.512" v="8044" actId="478"/>
          <ac:picMkLst>
            <pc:docMk/>
            <pc:sldMk cId="3553652232" sldId="280"/>
            <ac:picMk id="6" creationId="{C518C33B-683D-2777-7AA6-E276B26526A9}"/>
          </ac:picMkLst>
        </pc:picChg>
        <pc:picChg chg="del">
          <ac:chgData name="Eòghan Stewart" userId="ccd32ca3-16ce-428f-9541-372d6b051929_5::10032001687B7302" providerId="ADAL" clId="{DA7AD48D-0566-4524-A489-65FA06DB9C50}" dt="2023-05-03T11:08:34.435" v="8036" actId="478"/>
          <ac:picMkLst>
            <pc:docMk/>
            <pc:sldMk cId="3553652232" sldId="280"/>
            <ac:picMk id="8" creationId="{95C9F714-D695-A3A5-9B63-D4F4058DE0B8}"/>
          </ac:picMkLst>
        </pc:picChg>
        <pc:picChg chg="del">
          <ac:chgData name="Eòghan Stewart" userId="ccd32ca3-16ce-428f-9541-372d6b051929_5::10032001687B7302" providerId="ADAL" clId="{DA7AD48D-0566-4524-A489-65FA06DB9C50}" dt="2023-05-03T11:08:31.075" v="8031" actId="478"/>
          <ac:picMkLst>
            <pc:docMk/>
            <pc:sldMk cId="3553652232" sldId="280"/>
            <ac:picMk id="9" creationId="{504FDF48-C4E5-8DFA-5DD2-A4CC24BE7452}"/>
          </ac:picMkLst>
        </pc:picChg>
        <pc:picChg chg="del">
          <ac:chgData name="Eòghan Stewart" userId="ccd32ca3-16ce-428f-9541-372d6b051929_5::10032001687B7302" providerId="ADAL" clId="{DA7AD48D-0566-4524-A489-65FA06DB9C50}" dt="2023-05-03T11:08:39.281" v="8042" actId="478"/>
          <ac:picMkLst>
            <pc:docMk/>
            <pc:sldMk cId="3553652232" sldId="280"/>
            <ac:picMk id="10" creationId="{68D93DC8-991F-3F1B-3032-570F80D8FDA1}"/>
          </ac:picMkLst>
        </pc:picChg>
        <pc:picChg chg="del">
          <ac:chgData name="Eòghan Stewart" userId="ccd32ca3-16ce-428f-9541-372d6b051929_5::10032001687B7302" providerId="ADAL" clId="{DA7AD48D-0566-4524-A489-65FA06DB9C50}" dt="2023-05-03T11:09:27.440" v="8045" actId="478"/>
          <ac:picMkLst>
            <pc:docMk/>
            <pc:sldMk cId="3553652232" sldId="280"/>
            <ac:picMk id="11" creationId="{41ED8AF7-1FEB-7476-907A-C9C1B6E9EAD8}"/>
          </ac:picMkLst>
        </pc:picChg>
        <pc:picChg chg="del">
          <ac:chgData name="Eòghan Stewart" userId="ccd32ca3-16ce-428f-9541-372d6b051929_5::10032001687B7302" providerId="ADAL" clId="{DA7AD48D-0566-4524-A489-65FA06DB9C50}" dt="2023-05-03T11:08:37.441" v="8040" actId="478"/>
          <ac:picMkLst>
            <pc:docMk/>
            <pc:sldMk cId="3553652232" sldId="280"/>
            <ac:picMk id="12" creationId="{3890C5E3-976C-2892-9CDE-C4CD9A155B1D}"/>
          </ac:picMkLst>
        </pc:picChg>
        <pc:picChg chg="del">
          <ac:chgData name="Eòghan Stewart" userId="ccd32ca3-16ce-428f-9541-372d6b051929_5::10032001687B7302" providerId="ADAL" clId="{DA7AD48D-0566-4524-A489-65FA06DB9C50}" dt="2023-05-03T11:08:31.794" v="8032" actId="478"/>
          <ac:picMkLst>
            <pc:docMk/>
            <pc:sldMk cId="3553652232" sldId="280"/>
            <ac:picMk id="16" creationId="{AE169B21-B2A2-5519-9D7A-7C5E9A63D442}"/>
          </ac:picMkLst>
        </pc:picChg>
        <pc:picChg chg="del">
          <ac:chgData name="Eòghan Stewart" userId="ccd32ca3-16ce-428f-9541-372d6b051929_5::10032001687B7302" providerId="ADAL" clId="{DA7AD48D-0566-4524-A489-65FA06DB9C50}" dt="2023-05-03T11:08:36.770" v="8039" actId="478"/>
          <ac:picMkLst>
            <pc:docMk/>
            <pc:sldMk cId="3553652232" sldId="280"/>
            <ac:picMk id="18" creationId="{BEAF01ED-03FA-ABA4-B385-0899C5895731}"/>
          </ac:picMkLst>
        </pc:picChg>
        <pc:picChg chg="del">
          <ac:chgData name="Eòghan Stewart" userId="ccd32ca3-16ce-428f-9541-372d6b051929_5::10032001687B7302" providerId="ADAL" clId="{DA7AD48D-0566-4524-A489-65FA06DB9C50}" dt="2023-05-03T11:08:33.153" v="8034" actId="478"/>
          <ac:picMkLst>
            <pc:docMk/>
            <pc:sldMk cId="3553652232" sldId="280"/>
            <ac:picMk id="19" creationId="{60D55875-AD09-F1DF-98C0-5F49638B4556}"/>
          </ac:picMkLst>
        </pc:picChg>
        <pc:picChg chg="add mod">
          <ac:chgData name="Eòghan Stewart" userId="ccd32ca3-16ce-428f-9541-372d6b051929_5::10032001687B7302" providerId="ADAL" clId="{DA7AD48D-0566-4524-A489-65FA06DB9C50}" dt="2023-05-03T10:49:10.252" v="6824" actId="14100"/>
          <ac:picMkLst>
            <pc:docMk/>
            <pc:sldMk cId="3553652232" sldId="280"/>
            <ac:picMk id="21" creationId="{66CE574C-E9D5-217C-150D-7C8C11763F8A}"/>
          </ac:picMkLst>
        </pc:picChg>
        <pc:picChg chg="add mod">
          <ac:chgData name="Eòghan Stewart" userId="ccd32ca3-16ce-428f-9541-372d6b051929_5::10032001687B7302" providerId="ADAL" clId="{DA7AD48D-0566-4524-A489-65FA06DB9C50}" dt="2023-05-03T11:09:52.761" v="8057" actId="1076"/>
          <ac:picMkLst>
            <pc:docMk/>
            <pc:sldMk cId="3553652232" sldId="280"/>
            <ac:picMk id="21" creationId="{B2CBEF1E-ABB5-1F6B-DF3E-92C0141A7C71}"/>
          </ac:picMkLst>
        </pc:picChg>
      </pc:sldChg>
      <pc:sldChg chg="del">
        <pc:chgData name="Eòghan Stewart" userId="ccd32ca3-16ce-428f-9541-372d6b051929_5::10032001687B7302" providerId="ADAL" clId="{DA7AD48D-0566-4524-A489-65FA06DB9C50}" dt="2023-05-03T10:58:04.154" v="7031" actId="47"/>
        <pc:sldMkLst>
          <pc:docMk/>
          <pc:sldMk cId="2513477245" sldId="282"/>
        </pc:sldMkLst>
      </pc:sldChg>
      <pc:sldChg chg="modSp mod ord">
        <pc:chgData name="Eòghan Stewart" userId="ccd32ca3-16ce-428f-9541-372d6b051929_5::10032001687B7302" providerId="ADAL" clId="{DA7AD48D-0566-4524-A489-65FA06DB9C50}" dt="2023-05-03T16:46:53.887" v="9028" actId="20577"/>
        <pc:sldMkLst>
          <pc:docMk/>
          <pc:sldMk cId="3486678049" sldId="283"/>
        </pc:sldMkLst>
        <pc:spChg chg="mod">
          <ac:chgData name="Eòghan Stewart" userId="ccd32ca3-16ce-428f-9541-372d6b051929_5::10032001687B7302" providerId="ADAL" clId="{DA7AD48D-0566-4524-A489-65FA06DB9C50}" dt="2023-05-02T21:20:55.757" v="2579" actId="20577"/>
          <ac:spMkLst>
            <pc:docMk/>
            <pc:sldMk cId="3486678049" sldId="283"/>
            <ac:spMk id="2" creationId="{00000000-0000-0000-0000-000000000000}"/>
          </ac:spMkLst>
        </pc:spChg>
        <pc:spChg chg="mod">
          <ac:chgData name="Eòghan Stewart" userId="ccd32ca3-16ce-428f-9541-372d6b051929_5::10032001687B7302" providerId="ADAL" clId="{DA7AD48D-0566-4524-A489-65FA06DB9C50}" dt="2023-05-02T21:21:42.565" v="2600" actId="20577"/>
          <ac:spMkLst>
            <pc:docMk/>
            <pc:sldMk cId="3486678049" sldId="283"/>
            <ac:spMk id="5" creationId="{FAF7AF29-FD6D-030A-0BF8-0373CC032345}"/>
          </ac:spMkLst>
        </pc:spChg>
        <pc:spChg chg="mod">
          <ac:chgData name="Eòghan Stewart" userId="ccd32ca3-16ce-428f-9541-372d6b051929_5::10032001687B7302" providerId="ADAL" clId="{DA7AD48D-0566-4524-A489-65FA06DB9C50}" dt="2023-05-02T21:22:01.880" v="2613" actId="20577"/>
          <ac:spMkLst>
            <pc:docMk/>
            <pc:sldMk cId="3486678049" sldId="283"/>
            <ac:spMk id="7" creationId="{202B696B-14CD-9E93-158B-B1D7DDF44574}"/>
          </ac:spMkLst>
        </pc:spChg>
        <pc:spChg chg="mod">
          <ac:chgData name="Eòghan Stewart" userId="ccd32ca3-16ce-428f-9541-372d6b051929_5::10032001687B7302" providerId="ADAL" clId="{DA7AD48D-0566-4524-A489-65FA06DB9C50}" dt="2023-05-03T16:46:53.887" v="9028" actId="20577"/>
          <ac:spMkLst>
            <pc:docMk/>
            <pc:sldMk cId="3486678049" sldId="283"/>
            <ac:spMk id="13" creationId="{162C2CFC-95FA-69CA-1638-B4095B7BA8A4}"/>
          </ac:spMkLst>
        </pc:spChg>
      </pc:sldChg>
      <pc:sldChg chg="modSp mod modAnim">
        <pc:chgData name="Eòghan Stewart" userId="ccd32ca3-16ce-428f-9541-372d6b051929_5::10032001687B7302" providerId="ADAL" clId="{DA7AD48D-0566-4524-A489-65FA06DB9C50}" dt="2023-05-03T10:51:17.213" v="6968" actId="1076"/>
        <pc:sldMkLst>
          <pc:docMk/>
          <pc:sldMk cId="3209680718" sldId="287"/>
        </pc:sldMkLst>
        <pc:spChg chg="mod">
          <ac:chgData name="Eòghan Stewart" userId="ccd32ca3-16ce-428f-9541-372d6b051929_5::10032001687B7302" providerId="ADAL" clId="{DA7AD48D-0566-4524-A489-65FA06DB9C50}" dt="2023-05-03T10:50:51.606" v="6938" actId="20577"/>
          <ac:spMkLst>
            <pc:docMk/>
            <pc:sldMk cId="3209680718" sldId="287"/>
            <ac:spMk id="3" creationId="{9016A5C4-5ABD-BE1B-7BBD-C7F3E6760773}"/>
          </ac:spMkLst>
        </pc:spChg>
        <pc:spChg chg="mod">
          <ac:chgData name="Eòghan Stewart" userId="ccd32ca3-16ce-428f-9541-372d6b051929_5::10032001687B7302" providerId="ADAL" clId="{DA7AD48D-0566-4524-A489-65FA06DB9C50}" dt="2023-05-03T10:51:12.741" v="6967" actId="20577"/>
          <ac:spMkLst>
            <pc:docMk/>
            <pc:sldMk cId="3209680718" sldId="287"/>
            <ac:spMk id="6" creationId="{7DC724AF-21AD-6C10-5E8E-041B034476E6}"/>
          </ac:spMkLst>
        </pc:spChg>
        <pc:picChg chg="mod">
          <ac:chgData name="Eòghan Stewart" userId="ccd32ca3-16ce-428f-9541-372d6b051929_5::10032001687B7302" providerId="ADAL" clId="{DA7AD48D-0566-4524-A489-65FA06DB9C50}" dt="2023-05-03T10:51:17.213" v="6968" actId="1076"/>
          <ac:picMkLst>
            <pc:docMk/>
            <pc:sldMk cId="3209680718" sldId="287"/>
            <ac:picMk id="11" creationId="{41ED8AF7-1FEB-7476-907A-C9C1B6E9EAD8}"/>
          </ac:picMkLst>
        </pc:picChg>
      </pc:sldChg>
      <pc:sldChg chg="addSp delSp modSp mod">
        <pc:chgData name="Eòghan Stewart" userId="ccd32ca3-16ce-428f-9541-372d6b051929_5::10032001687B7302" providerId="ADAL" clId="{DA7AD48D-0566-4524-A489-65FA06DB9C50}" dt="2023-05-03T16:53:04.674" v="9304" actId="113"/>
        <pc:sldMkLst>
          <pc:docMk/>
          <pc:sldMk cId="2979737397" sldId="291"/>
        </pc:sldMkLst>
        <pc:spChg chg="mod">
          <ac:chgData name="Eòghan Stewart" userId="ccd32ca3-16ce-428f-9541-372d6b051929_5::10032001687B7302" providerId="ADAL" clId="{DA7AD48D-0566-4524-A489-65FA06DB9C50}" dt="2023-05-03T10:59:35.438" v="7246" actId="20577"/>
          <ac:spMkLst>
            <pc:docMk/>
            <pc:sldMk cId="2979737397" sldId="291"/>
            <ac:spMk id="2" creationId="{00000000-0000-0000-0000-000000000000}"/>
          </ac:spMkLst>
        </pc:spChg>
        <pc:spChg chg="mod">
          <ac:chgData name="Eòghan Stewart" userId="ccd32ca3-16ce-428f-9541-372d6b051929_5::10032001687B7302" providerId="ADAL" clId="{DA7AD48D-0566-4524-A489-65FA06DB9C50}" dt="2023-05-03T16:51:45.847" v="9148" actId="1076"/>
          <ac:spMkLst>
            <pc:docMk/>
            <pc:sldMk cId="2979737397" sldId="291"/>
            <ac:spMk id="3" creationId="{9016A5C4-5ABD-BE1B-7BBD-C7F3E6760773}"/>
          </ac:spMkLst>
        </pc:spChg>
        <pc:spChg chg="add mod">
          <ac:chgData name="Eòghan Stewart" userId="ccd32ca3-16ce-428f-9541-372d6b051929_5::10032001687B7302" providerId="ADAL" clId="{DA7AD48D-0566-4524-A489-65FA06DB9C50}" dt="2023-05-03T16:53:04.674" v="9304" actId="113"/>
          <ac:spMkLst>
            <pc:docMk/>
            <pc:sldMk cId="2979737397" sldId="291"/>
            <ac:spMk id="5" creationId="{5525A7C3-A694-98D2-0D5A-87CB7E3BE78C}"/>
          </ac:spMkLst>
        </pc:spChg>
        <pc:spChg chg="del">
          <ac:chgData name="Eòghan Stewart" userId="ccd32ca3-16ce-428f-9541-372d6b051929_5::10032001687B7302" providerId="ADAL" clId="{DA7AD48D-0566-4524-A489-65FA06DB9C50}" dt="2023-05-03T11:02:22.609" v="7723" actId="478"/>
          <ac:spMkLst>
            <pc:docMk/>
            <pc:sldMk cId="2979737397" sldId="291"/>
            <ac:spMk id="7" creationId="{A45C757F-4ECE-4A44-FDFD-A91A6EDF662B}"/>
          </ac:spMkLst>
        </pc:spChg>
        <pc:spChg chg="mod">
          <ac:chgData name="Eòghan Stewart" userId="ccd32ca3-16ce-428f-9541-372d6b051929_5::10032001687B7302" providerId="ADAL" clId="{DA7AD48D-0566-4524-A489-65FA06DB9C50}" dt="2023-05-03T16:51:40.743" v="9147" actId="1076"/>
          <ac:spMkLst>
            <pc:docMk/>
            <pc:sldMk cId="2979737397" sldId="291"/>
            <ac:spMk id="12" creationId="{839C3FFF-06C1-4BB3-A89A-BCC4E92334C9}"/>
          </ac:spMkLst>
        </pc:spChg>
        <pc:spChg chg="mod">
          <ac:chgData name="Eòghan Stewart" userId="ccd32ca3-16ce-428f-9541-372d6b051929_5::10032001687B7302" providerId="ADAL" clId="{DA7AD48D-0566-4524-A489-65FA06DB9C50}" dt="2023-05-03T16:51:40.743" v="9147" actId="1076"/>
          <ac:spMkLst>
            <pc:docMk/>
            <pc:sldMk cId="2979737397" sldId="291"/>
            <ac:spMk id="16" creationId="{A3FD08AB-8548-24A6-CBCE-130ADF470642}"/>
          </ac:spMkLst>
        </pc:spChg>
        <pc:picChg chg="del">
          <ac:chgData name="Eòghan Stewart" userId="ccd32ca3-16ce-428f-9541-372d6b051929_5::10032001687B7302" providerId="ADAL" clId="{DA7AD48D-0566-4524-A489-65FA06DB9C50}" dt="2023-05-03T11:02:24.272" v="7724" actId="478"/>
          <ac:picMkLst>
            <pc:docMk/>
            <pc:sldMk cId="2979737397" sldId="291"/>
            <ac:picMk id="5" creationId="{25F462E4-BE07-261C-3A2A-E23B95555935}"/>
          </ac:picMkLst>
        </pc:picChg>
        <pc:picChg chg="mod">
          <ac:chgData name="Eòghan Stewart" userId="ccd32ca3-16ce-428f-9541-372d6b051929_5::10032001687B7302" providerId="ADAL" clId="{DA7AD48D-0566-4524-A489-65FA06DB9C50}" dt="2023-05-03T16:51:40.743" v="9147" actId="1076"/>
          <ac:picMkLst>
            <pc:docMk/>
            <pc:sldMk cId="2979737397" sldId="291"/>
            <ac:picMk id="13" creationId="{F871242B-478C-8E1B-8078-174F0DE2D93D}"/>
          </ac:picMkLst>
        </pc:picChg>
        <pc:picChg chg="mod">
          <ac:chgData name="Eòghan Stewart" userId="ccd32ca3-16ce-428f-9541-372d6b051929_5::10032001687B7302" providerId="ADAL" clId="{DA7AD48D-0566-4524-A489-65FA06DB9C50}" dt="2023-05-03T16:51:40.743" v="9147" actId="1076"/>
          <ac:picMkLst>
            <pc:docMk/>
            <pc:sldMk cId="2979737397" sldId="291"/>
            <ac:picMk id="14" creationId="{8D8CB9A4-23FC-4F8F-6975-86551FA1AF0D}"/>
          </ac:picMkLst>
        </pc:picChg>
      </pc:sldChg>
      <pc:sldChg chg="addSp modSp mod modAnim">
        <pc:chgData name="Eòghan Stewart" userId="ccd32ca3-16ce-428f-9541-372d6b051929_5::10032001687B7302" providerId="ADAL" clId="{DA7AD48D-0566-4524-A489-65FA06DB9C50}" dt="2023-05-03T16:48:25.094" v="9132" actId="14100"/>
        <pc:sldMkLst>
          <pc:docMk/>
          <pc:sldMk cId="3772445824" sldId="292"/>
        </pc:sldMkLst>
        <pc:spChg chg="mod">
          <ac:chgData name="Eòghan Stewart" userId="ccd32ca3-16ce-428f-9541-372d6b051929_5::10032001687B7302" providerId="ADAL" clId="{DA7AD48D-0566-4524-A489-65FA06DB9C50}" dt="2023-05-03T16:48:06.795" v="9129" actId="404"/>
          <ac:spMkLst>
            <pc:docMk/>
            <pc:sldMk cId="3772445824" sldId="292"/>
            <ac:spMk id="3" creationId="{9016A5C4-5ABD-BE1B-7BBD-C7F3E6760773}"/>
          </ac:spMkLst>
        </pc:spChg>
        <pc:spChg chg="mod">
          <ac:chgData name="Eòghan Stewart" userId="ccd32ca3-16ce-428f-9541-372d6b051929_5::10032001687B7302" providerId="ADAL" clId="{DA7AD48D-0566-4524-A489-65FA06DB9C50}" dt="2023-05-03T10:51:49.629" v="6983" actId="1076"/>
          <ac:spMkLst>
            <pc:docMk/>
            <pc:sldMk cId="3772445824" sldId="292"/>
            <ac:spMk id="5" creationId="{30F01172-B27D-A256-84A9-2625D28D55C4}"/>
          </ac:spMkLst>
        </pc:spChg>
        <pc:spChg chg="mod">
          <ac:chgData name="Eòghan Stewart" userId="ccd32ca3-16ce-428f-9541-372d6b051929_5::10032001687B7302" providerId="ADAL" clId="{DA7AD48D-0566-4524-A489-65FA06DB9C50}" dt="2023-05-03T10:51:42.205" v="6978" actId="1076"/>
          <ac:spMkLst>
            <pc:docMk/>
            <pc:sldMk cId="3772445824" sldId="292"/>
            <ac:spMk id="7" creationId="{938DB09B-A0C0-6ECD-BF8E-8F039659DA2F}"/>
          </ac:spMkLst>
        </pc:spChg>
        <pc:spChg chg="add mod">
          <ac:chgData name="Eòghan Stewart" userId="ccd32ca3-16ce-428f-9541-372d6b051929_5::10032001687B7302" providerId="ADAL" clId="{DA7AD48D-0566-4524-A489-65FA06DB9C50}" dt="2023-05-03T16:48:20.230" v="9131" actId="14100"/>
          <ac:spMkLst>
            <pc:docMk/>
            <pc:sldMk cId="3772445824" sldId="292"/>
            <ac:spMk id="10" creationId="{8440978F-1A57-71FD-D21A-69957F6D3B5C}"/>
          </ac:spMkLst>
        </pc:spChg>
        <pc:spChg chg="add mod">
          <ac:chgData name="Eòghan Stewart" userId="ccd32ca3-16ce-428f-9541-372d6b051929_5::10032001687B7302" providerId="ADAL" clId="{DA7AD48D-0566-4524-A489-65FA06DB9C50}" dt="2023-05-03T16:48:15.455" v="9130" actId="14100"/>
          <ac:spMkLst>
            <pc:docMk/>
            <pc:sldMk cId="3772445824" sldId="292"/>
            <ac:spMk id="11" creationId="{A6514759-3A8C-4635-BED1-C1D809754A06}"/>
          </ac:spMkLst>
        </pc:spChg>
        <pc:spChg chg="mod">
          <ac:chgData name="Eòghan Stewart" userId="ccd32ca3-16ce-428f-9541-372d6b051929_5::10032001687B7302" providerId="ADAL" clId="{DA7AD48D-0566-4524-A489-65FA06DB9C50}" dt="2023-05-03T16:48:25.094" v="9132" actId="14100"/>
          <ac:spMkLst>
            <pc:docMk/>
            <pc:sldMk cId="3772445824" sldId="292"/>
            <ac:spMk id="12" creationId="{065302CA-1E59-57B1-7861-B2BE2907D648}"/>
          </ac:spMkLst>
        </pc:spChg>
        <pc:spChg chg="mod">
          <ac:chgData name="Eòghan Stewart" userId="ccd32ca3-16ce-428f-9541-372d6b051929_5::10032001687B7302" providerId="ADAL" clId="{DA7AD48D-0566-4524-A489-65FA06DB9C50}" dt="2023-05-03T16:47:33.646" v="9053" actId="20577"/>
          <ac:spMkLst>
            <pc:docMk/>
            <pc:sldMk cId="3772445824" sldId="292"/>
            <ac:spMk id="22" creationId="{2E226323-7FEE-FDA2-B3CC-2D34865A26A0}"/>
          </ac:spMkLst>
        </pc:spChg>
        <pc:picChg chg="mod">
          <ac:chgData name="Eòghan Stewart" userId="ccd32ca3-16ce-428f-9541-372d6b051929_5::10032001687B7302" providerId="ADAL" clId="{DA7AD48D-0566-4524-A489-65FA06DB9C50}" dt="2023-05-03T10:51:43.604" v="6979" actId="1076"/>
          <ac:picMkLst>
            <pc:docMk/>
            <pc:sldMk cId="3772445824" sldId="292"/>
            <ac:picMk id="6" creationId="{0588AEE4-7F77-59D3-6C97-B5B7038C9302}"/>
          </ac:picMkLst>
        </pc:picChg>
        <pc:picChg chg="add mod">
          <ac:chgData name="Eòghan Stewart" userId="ccd32ca3-16ce-428f-9541-372d6b051929_5::10032001687B7302" providerId="ADAL" clId="{DA7AD48D-0566-4524-A489-65FA06DB9C50}" dt="2023-05-03T10:51:53.421" v="6985" actId="1076"/>
          <ac:picMkLst>
            <pc:docMk/>
            <pc:sldMk cId="3772445824" sldId="292"/>
            <ac:picMk id="8" creationId="{B6D5D5B4-D690-6B25-C01A-286A013E63AA}"/>
          </ac:picMkLst>
        </pc:picChg>
        <pc:picChg chg="add mod">
          <ac:chgData name="Eòghan Stewart" userId="ccd32ca3-16ce-428f-9541-372d6b051929_5::10032001687B7302" providerId="ADAL" clId="{DA7AD48D-0566-4524-A489-65FA06DB9C50}" dt="2023-05-03T10:52:00.277" v="6988" actId="1076"/>
          <ac:picMkLst>
            <pc:docMk/>
            <pc:sldMk cId="3772445824" sldId="292"/>
            <ac:picMk id="9" creationId="{B8AFE017-47B1-0C29-6BBB-F59DF2907119}"/>
          </ac:picMkLst>
        </pc:picChg>
        <pc:picChg chg="mod">
          <ac:chgData name="Eòghan Stewart" userId="ccd32ca3-16ce-428f-9541-372d6b051929_5::10032001687B7302" providerId="ADAL" clId="{DA7AD48D-0566-4524-A489-65FA06DB9C50}" dt="2023-05-03T10:51:51.654" v="6984" actId="1076"/>
          <ac:picMkLst>
            <pc:docMk/>
            <pc:sldMk cId="3772445824" sldId="292"/>
            <ac:picMk id="13" creationId="{02EC4A63-2C31-5145-0884-2682210E0A3D}"/>
          </ac:picMkLst>
        </pc:picChg>
        <pc:picChg chg="mod">
          <ac:chgData name="Eòghan Stewart" userId="ccd32ca3-16ce-428f-9541-372d6b051929_5::10032001687B7302" providerId="ADAL" clId="{DA7AD48D-0566-4524-A489-65FA06DB9C50}" dt="2023-05-03T10:51:48.373" v="6982" actId="1076"/>
          <ac:picMkLst>
            <pc:docMk/>
            <pc:sldMk cId="3772445824" sldId="292"/>
            <ac:picMk id="15" creationId="{B9E83266-370D-486A-ECC9-9F02BE1053F0}"/>
          </ac:picMkLst>
        </pc:picChg>
      </pc:sldChg>
      <pc:sldChg chg="addSp delSp modSp mod ord">
        <pc:chgData name="Eòghan Stewart" userId="ccd32ca3-16ce-428f-9541-372d6b051929_5::10032001687B7302" providerId="ADAL" clId="{DA7AD48D-0566-4524-A489-65FA06DB9C50}" dt="2023-05-04T07:39:06.680" v="9550" actId="20577"/>
        <pc:sldMkLst>
          <pc:docMk/>
          <pc:sldMk cId="3419223247" sldId="293"/>
        </pc:sldMkLst>
        <pc:spChg chg="mod">
          <ac:chgData name="Eòghan Stewart" userId="ccd32ca3-16ce-428f-9541-372d6b051929_5::10032001687B7302" providerId="ADAL" clId="{DA7AD48D-0566-4524-A489-65FA06DB9C50}" dt="2023-05-04T07:39:06.680" v="9550" actId="20577"/>
          <ac:spMkLst>
            <pc:docMk/>
            <pc:sldMk cId="3419223247" sldId="293"/>
            <ac:spMk id="4" creationId="{296B07EF-2297-52ED-6EC9-2FAF4F1D39B6}"/>
          </ac:spMkLst>
        </pc:spChg>
        <pc:picChg chg="del">
          <ac:chgData name="Eòghan Stewart" userId="ccd32ca3-16ce-428f-9541-372d6b051929_5::10032001687B7302" providerId="ADAL" clId="{DA7AD48D-0566-4524-A489-65FA06DB9C50}" dt="2023-05-03T16:50:21.621" v="9133" actId="478"/>
          <ac:picMkLst>
            <pc:docMk/>
            <pc:sldMk cId="3419223247" sldId="293"/>
            <ac:picMk id="3" creationId="{0616AAAE-5056-3A3A-6825-C78BFC7874CF}"/>
          </ac:picMkLst>
        </pc:picChg>
        <pc:picChg chg="add mod">
          <ac:chgData name="Eòghan Stewart" userId="ccd32ca3-16ce-428f-9541-372d6b051929_5::10032001687B7302" providerId="ADAL" clId="{DA7AD48D-0566-4524-A489-65FA06DB9C50}" dt="2023-05-03T16:51:25.534" v="9146" actId="1076"/>
          <ac:picMkLst>
            <pc:docMk/>
            <pc:sldMk cId="3419223247" sldId="293"/>
            <ac:picMk id="6" creationId="{D6A3DBAA-8D1E-50BD-0B40-14EF08DDD259}"/>
          </ac:picMkLst>
        </pc:picChg>
        <pc:picChg chg="del">
          <ac:chgData name="Eòghan Stewart" userId="ccd32ca3-16ce-428f-9541-372d6b051929_5::10032001687B7302" providerId="ADAL" clId="{DA7AD48D-0566-4524-A489-65FA06DB9C50}" dt="2023-05-03T16:50:22.521" v="9134" actId="478"/>
          <ac:picMkLst>
            <pc:docMk/>
            <pc:sldMk cId="3419223247" sldId="293"/>
            <ac:picMk id="7" creationId="{32703257-17F2-7247-D6EA-E382B85295AE}"/>
          </ac:picMkLst>
        </pc:picChg>
        <pc:picChg chg="add mod">
          <ac:chgData name="Eòghan Stewart" userId="ccd32ca3-16ce-428f-9541-372d6b051929_5::10032001687B7302" providerId="ADAL" clId="{DA7AD48D-0566-4524-A489-65FA06DB9C50}" dt="2023-05-03T16:51:24.678" v="9145" actId="1076"/>
          <ac:picMkLst>
            <pc:docMk/>
            <pc:sldMk cId="3419223247" sldId="293"/>
            <ac:picMk id="1026" creationId="{E9C1A5FE-C7D6-F82E-A7C1-B03D93A3B605}"/>
          </ac:picMkLst>
        </pc:picChg>
      </pc:sldChg>
      <pc:sldChg chg="del">
        <pc:chgData name="Eòghan Stewart" userId="ccd32ca3-16ce-428f-9541-372d6b051929_5::10032001687B7302" providerId="ADAL" clId="{DA7AD48D-0566-4524-A489-65FA06DB9C50}" dt="2023-05-02T15:48:11.401" v="862" actId="2696"/>
        <pc:sldMkLst>
          <pc:docMk/>
          <pc:sldMk cId="3200470563" sldId="294"/>
        </pc:sldMkLst>
      </pc:sldChg>
      <pc:sldChg chg="addSp delSp modSp mod">
        <pc:chgData name="Eòghan Stewart" userId="ccd32ca3-16ce-428f-9541-372d6b051929_5::10032001687B7302" providerId="ADAL" clId="{DA7AD48D-0566-4524-A489-65FA06DB9C50}" dt="2023-05-03T16:35:47.032" v="8675" actId="20577"/>
        <pc:sldMkLst>
          <pc:docMk/>
          <pc:sldMk cId="715761333" sldId="295"/>
        </pc:sldMkLst>
        <pc:spChg chg="mod">
          <ac:chgData name="Eòghan Stewart" userId="ccd32ca3-16ce-428f-9541-372d6b051929_5::10032001687B7302" providerId="ADAL" clId="{DA7AD48D-0566-4524-A489-65FA06DB9C50}" dt="2023-05-02T15:48:51.436" v="938" actId="20577"/>
          <ac:spMkLst>
            <pc:docMk/>
            <pc:sldMk cId="715761333" sldId="295"/>
            <ac:spMk id="3" creationId="{960AAD08-0925-BBB0-FA3C-A5E9F7BE5D31}"/>
          </ac:spMkLst>
        </pc:spChg>
        <pc:spChg chg="add mod">
          <ac:chgData name="Eòghan Stewart" userId="ccd32ca3-16ce-428f-9541-372d6b051929_5::10032001687B7302" providerId="ADAL" clId="{DA7AD48D-0566-4524-A489-65FA06DB9C50}" dt="2023-05-02T16:15:55.252" v="1811" actId="14100"/>
          <ac:spMkLst>
            <pc:docMk/>
            <pc:sldMk cId="715761333" sldId="295"/>
            <ac:spMk id="6" creationId="{1CF09282-62F3-390C-14A1-AC03C259B2D1}"/>
          </ac:spMkLst>
        </pc:spChg>
        <pc:spChg chg="add mod">
          <ac:chgData name="Eòghan Stewart" userId="ccd32ca3-16ce-428f-9541-372d6b051929_5::10032001687B7302" providerId="ADAL" clId="{DA7AD48D-0566-4524-A489-65FA06DB9C50}" dt="2023-05-02T16:15:46.893" v="1803" actId="20577"/>
          <ac:spMkLst>
            <pc:docMk/>
            <pc:sldMk cId="715761333" sldId="295"/>
            <ac:spMk id="7" creationId="{E0B7982A-EAAB-FE5F-468B-F03FFE9AE989}"/>
          </ac:spMkLst>
        </pc:spChg>
        <pc:spChg chg="del">
          <ac:chgData name="Eòghan Stewart" userId="ccd32ca3-16ce-428f-9541-372d6b051929_5::10032001687B7302" providerId="ADAL" clId="{DA7AD48D-0566-4524-A489-65FA06DB9C50}" dt="2023-05-02T16:16:43.350" v="1812" actId="478"/>
          <ac:spMkLst>
            <pc:docMk/>
            <pc:sldMk cId="715761333" sldId="295"/>
            <ac:spMk id="18" creationId="{82711FB3-AAF3-BFEB-8F9C-C0EFA6D62606}"/>
          </ac:spMkLst>
        </pc:spChg>
        <pc:spChg chg="mod">
          <ac:chgData name="Eòghan Stewart" userId="ccd32ca3-16ce-428f-9541-372d6b051929_5::10032001687B7302" providerId="ADAL" clId="{DA7AD48D-0566-4524-A489-65FA06DB9C50}" dt="2023-05-03T16:35:47.032" v="8675" actId="20577"/>
          <ac:spMkLst>
            <pc:docMk/>
            <pc:sldMk cId="715761333" sldId="295"/>
            <ac:spMk id="19" creationId="{2D207170-A77B-5345-1821-64E975395B53}"/>
          </ac:spMkLst>
        </pc:spChg>
        <pc:spChg chg="del">
          <ac:chgData name="Eòghan Stewart" userId="ccd32ca3-16ce-428f-9541-372d6b051929_5::10032001687B7302" providerId="ADAL" clId="{DA7AD48D-0566-4524-A489-65FA06DB9C50}" dt="2023-05-02T15:58:15.210" v="1108" actId="478"/>
          <ac:spMkLst>
            <pc:docMk/>
            <pc:sldMk cId="715761333" sldId="295"/>
            <ac:spMk id="20" creationId="{79BFB423-057F-B800-9BC8-FB7D71ADF7C8}"/>
          </ac:spMkLst>
        </pc:spChg>
        <pc:spChg chg="del mod">
          <ac:chgData name="Eòghan Stewart" userId="ccd32ca3-16ce-428f-9541-372d6b051929_5::10032001687B7302" providerId="ADAL" clId="{DA7AD48D-0566-4524-A489-65FA06DB9C50}" dt="2023-05-02T15:58:13.459" v="1107" actId="478"/>
          <ac:spMkLst>
            <pc:docMk/>
            <pc:sldMk cId="715761333" sldId="295"/>
            <ac:spMk id="21" creationId="{1D14A6BE-1ED2-52FB-D996-41AE6F606096}"/>
          </ac:spMkLst>
        </pc:spChg>
        <pc:spChg chg="del">
          <ac:chgData name="Eòghan Stewart" userId="ccd32ca3-16ce-428f-9541-372d6b051929_5::10032001687B7302" providerId="ADAL" clId="{DA7AD48D-0566-4524-A489-65FA06DB9C50}" dt="2023-05-02T15:58:17.757" v="1109" actId="478"/>
          <ac:spMkLst>
            <pc:docMk/>
            <pc:sldMk cId="715761333" sldId="295"/>
            <ac:spMk id="22" creationId="{601AB486-94E9-0795-41E7-064BC73ABCB8}"/>
          </ac:spMkLst>
        </pc:spChg>
        <pc:spChg chg="mod">
          <ac:chgData name="Eòghan Stewart" userId="ccd32ca3-16ce-428f-9541-372d6b051929_5::10032001687B7302" providerId="ADAL" clId="{DA7AD48D-0566-4524-A489-65FA06DB9C50}" dt="2023-05-02T15:59:00.390" v="1147" actId="14100"/>
          <ac:spMkLst>
            <pc:docMk/>
            <pc:sldMk cId="715761333" sldId="295"/>
            <ac:spMk id="24" creationId="{A1CB9AD0-68F9-FF0A-84E9-127A3D23588A}"/>
          </ac:spMkLst>
        </pc:spChg>
        <pc:picChg chg="del">
          <ac:chgData name="Eòghan Stewart" userId="ccd32ca3-16ce-428f-9541-372d6b051929_5::10032001687B7302" providerId="ADAL" clId="{DA7AD48D-0566-4524-A489-65FA06DB9C50}" dt="2023-05-02T15:54:54.518" v="943" actId="478"/>
          <ac:picMkLst>
            <pc:docMk/>
            <pc:sldMk cId="715761333" sldId="295"/>
            <ac:picMk id="2" creationId="{59E50A41-0570-FE04-1983-65E97FDA477B}"/>
          </ac:picMkLst>
        </pc:picChg>
        <pc:picChg chg="add mod ord">
          <ac:chgData name="Eòghan Stewart" userId="ccd32ca3-16ce-428f-9541-372d6b051929_5::10032001687B7302" providerId="ADAL" clId="{DA7AD48D-0566-4524-A489-65FA06DB9C50}" dt="2023-05-02T15:58:56.223" v="1146" actId="1076"/>
          <ac:picMkLst>
            <pc:docMk/>
            <pc:sldMk cId="715761333" sldId="295"/>
            <ac:picMk id="5" creationId="{72DCCD37-A7E2-6734-5E0B-7271D7FFDEF6}"/>
          </ac:picMkLst>
        </pc:picChg>
        <pc:picChg chg="mod">
          <ac:chgData name="Eòghan Stewart" userId="ccd32ca3-16ce-428f-9541-372d6b051929_5::10032001687B7302" providerId="ADAL" clId="{DA7AD48D-0566-4524-A489-65FA06DB9C50}" dt="2023-05-02T16:13:47.264" v="1749" actId="1076"/>
          <ac:picMkLst>
            <pc:docMk/>
            <pc:sldMk cId="715761333" sldId="295"/>
            <ac:picMk id="23" creationId="{37C08C49-D439-0531-806C-DEC4F51C3CCE}"/>
          </ac:picMkLst>
        </pc:picChg>
        <pc:picChg chg="del">
          <ac:chgData name="Eòghan Stewart" userId="ccd32ca3-16ce-428f-9541-372d6b051929_5::10032001687B7302" providerId="ADAL" clId="{DA7AD48D-0566-4524-A489-65FA06DB9C50}" dt="2023-05-02T15:58:01.220" v="1105" actId="478"/>
          <ac:picMkLst>
            <pc:docMk/>
            <pc:sldMk cId="715761333" sldId="295"/>
            <ac:picMk id="25" creationId="{9A0E6BED-FAA5-9BC1-89D2-843E6ACBC52E}"/>
          </ac:picMkLst>
        </pc:picChg>
        <pc:picChg chg="add mod">
          <ac:chgData name="Eòghan Stewart" userId="ccd32ca3-16ce-428f-9541-372d6b051929_5::10032001687B7302" providerId="ADAL" clId="{DA7AD48D-0566-4524-A489-65FA06DB9C50}" dt="2023-05-02T16:14:29.361" v="1756" actId="1076"/>
          <ac:picMkLst>
            <pc:docMk/>
            <pc:sldMk cId="715761333" sldId="295"/>
            <ac:picMk id="1026" creationId="{800E543D-66B6-B5B4-0C7F-7273B870EB1B}"/>
          </ac:picMkLst>
        </pc:picChg>
      </pc:sldChg>
      <pc:sldChg chg="del">
        <pc:chgData name="Eòghan Stewart" userId="ccd32ca3-16ce-428f-9541-372d6b051929_5::10032001687B7302" providerId="ADAL" clId="{DA7AD48D-0566-4524-A489-65FA06DB9C50}" dt="2023-05-03T10:58:05.170" v="7032" actId="47"/>
        <pc:sldMkLst>
          <pc:docMk/>
          <pc:sldMk cId="606615824" sldId="296"/>
        </pc:sldMkLst>
      </pc:sldChg>
      <pc:sldChg chg="del">
        <pc:chgData name="Eòghan Stewart" userId="ccd32ca3-16ce-428f-9541-372d6b051929_5::10032001687B7302" providerId="ADAL" clId="{DA7AD48D-0566-4524-A489-65FA06DB9C50}" dt="2023-05-03T11:05:11.030" v="7725" actId="47"/>
        <pc:sldMkLst>
          <pc:docMk/>
          <pc:sldMk cId="3255196625" sldId="298"/>
        </pc:sldMkLst>
      </pc:sldChg>
      <pc:sldChg chg="delSp modSp mod">
        <pc:chgData name="Eòghan Stewart" userId="ccd32ca3-16ce-428f-9541-372d6b051929_5::10032001687B7302" providerId="ADAL" clId="{DA7AD48D-0566-4524-A489-65FA06DB9C50}" dt="2023-05-03T16:46:23.031" v="9027" actId="20577"/>
        <pc:sldMkLst>
          <pc:docMk/>
          <pc:sldMk cId="747710501" sldId="299"/>
        </pc:sldMkLst>
        <pc:spChg chg="mod">
          <ac:chgData name="Eòghan Stewart" userId="ccd32ca3-16ce-428f-9541-372d6b051929_5::10032001687B7302" providerId="ADAL" clId="{DA7AD48D-0566-4524-A489-65FA06DB9C50}" dt="2023-05-03T10:19:40.323" v="4827" actId="20577"/>
          <ac:spMkLst>
            <pc:docMk/>
            <pc:sldMk cId="747710501" sldId="299"/>
            <ac:spMk id="2" creationId="{7881C259-3499-2D34-0C92-61995103236F}"/>
          </ac:spMkLst>
        </pc:spChg>
        <pc:spChg chg="del mod">
          <ac:chgData name="Eòghan Stewart" userId="ccd32ca3-16ce-428f-9541-372d6b051929_5::10032001687B7302" providerId="ADAL" clId="{DA7AD48D-0566-4524-A489-65FA06DB9C50}" dt="2023-05-03T16:41:45.004" v="8678" actId="478"/>
          <ac:spMkLst>
            <pc:docMk/>
            <pc:sldMk cId="747710501" sldId="299"/>
            <ac:spMk id="4" creationId="{208C5E13-E401-866A-01E5-27F0FB5DFDF0}"/>
          </ac:spMkLst>
        </pc:spChg>
        <pc:spChg chg="mod">
          <ac:chgData name="Eòghan Stewart" userId="ccd32ca3-16ce-428f-9541-372d6b051929_5::10032001687B7302" providerId="ADAL" clId="{DA7AD48D-0566-4524-A489-65FA06DB9C50}" dt="2023-05-03T16:46:23.031" v="9027" actId="20577"/>
          <ac:spMkLst>
            <pc:docMk/>
            <pc:sldMk cId="747710501" sldId="299"/>
            <ac:spMk id="5" creationId="{B0FA28FF-171B-CA80-7253-1FBBA9D7F7BD}"/>
          </ac:spMkLst>
        </pc:spChg>
        <pc:spChg chg="del">
          <ac:chgData name="Eòghan Stewart" userId="ccd32ca3-16ce-428f-9541-372d6b051929_5::10032001687B7302" providerId="ADAL" clId="{DA7AD48D-0566-4524-A489-65FA06DB9C50}" dt="2023-05-03T16:41:49.623" v="8680" actId="478"/>
          <ac:spMkLst>
            <pc:docMk/>
            <pc:sldMk cId="747710501" sldId="299"/>
            <ac:spMk id="6" creationId="{B73C262E-7CA3-1632-C2A7-B0D937600056}"/>
          </ac:spMkLst>
        </pc:spChg>
        <pc:picChg chg="mod">
          <ac:chgData name="Eòghan Stewart" userId="ccd32ca3-16ce-428f-9541-372d6b051929_5::10032001687B7302" providerId="ADAL" clId="{DA7AD48D-0566-4524-A489-65FA06DB9C50}" dt="2023-05-03T16:41:38.370" v="8676" actId="14826"/>
          <ac:picMkLst>
            <pc:docMk/>
            <pc:sldMk cId="747710501" sldId="299"/>
            <ac:picMk id="3" creationId="{20D75129-71E4-92B5-C4CC-EAF03B86BAE4}"/>
          </ac:picMkLst>
        </pc:picChg>
        <pc:picChg chg="del">
          <ac:chgData name="Eòghan Stewart" userId="ccd32ca3-16ce-428f-9541-372d6b051929_5::10032001687B7302" providerId="ADAL" clId="{DA7AD48D-0566-4524-A489-65FA06DB9C50}" dt="2023-05-03T16:41:47.219" v="8679" actId="478"/>
          <ac:picMkLst>
            <pc:docMk/>
            <pc:sldMk cId="747710501" sldId="299"/>
            <ac:picMk id="7" creationId="{C0F81CFC-D79E-904E-1B58-41772A919CF4}"/>
          </ac:picMkLst>
        </pc:picChg>
        <pc:picChg chg="del">
          <ac:chgData name="Eòghan Stewart" userId="ccd32ca3-16ce-428f-9541-372d6b051929_5::10032001687B7302" providerId="ADAL" clId="{DA7AD48D-0566-4524-A489-65FA06DB9C50}" dt="2023-05-03T16:41:51.789" v="8681" actId="478"/>
          <ac:picMkLst>
            <pc:docMk/>
            <pc:sldMk cId="747710501" sldId="299"/>
            <ac:picMk id="8" creationId="{73F2B927-8928-A20B-7E6C-36845882B5F3}"/>
          </ac:picMkLst>
        </pc:picChg>
      </pc:sldChg>
      <pc:sldChg chg="addSp delSp modSp mod">
        <pc:chgData name="Eòghan Stewart" userId="ccd32ca3-16ce-428f-9541-372d6b051929_5::10032001687B7302" providerId="ADAL" clId="{DA7AD48D-0566-4524-A489-65FA06DB9C50}" dt="2023-05-03T10:36:56.964" v="6719" actId="1076"/>
        <pc:sldMkLst>
          <pc:docMk/>
          <pc:sldMk cId="739424107" sldId="300"/>
        </pc:sldMkLst>
        <pc:spChg chg="mod">
          <ac:chgData name="Eòghan Stewart" userId="ccd32ca3-16ce-428f-9541-372d6b051929_5::10032001687B7302" providerId="ADAL" clId="{DA7AD48D-0566-4524-A489-65FA06DB9C50}" dt="2023-05-03T10:05:47.471" v="2999" actId="20577"/>
          <ac:spMkLst>
            <pc:docMk/>
            <pc:sldMk cId="739424107" sldId="300"/>
            <ac:spMk id="2" creationId="{7881C259-3499-2D34-0C92-61995103236F}"/>
          </ac:spMkLst>
        </pc:spChg>
        <pc:spChg chg="del">
          <ac:chgData name="Eòghan Stewart" userId="ccd32ca3-16ce-428f-9541-372d6b051929_5::10032001687B7302" providerId="ADAL" clId="{DA7AD48D-0566-4524-A489-65FA06DB9C50}" dt="2023-05-03T10:35:23.567" v="6704" actId="478"/>
          <ac:spMkLst>
            <pc:docMk/>
            <pc:sldMk cId="739424107" sldId="300"/>
            <ac:spMk id="3" creationId="{CEC6E97B-7ACA-E1CF-CD23-89B0CD73ED7C}"/>
          </ac:spMkLst>
        </pc:spChg>
        <pc:spChg chg="mod">
          <ac:chgData name="Eòghan Stewart" userId="ccd32ca3-16ce-428f-9541-372d6b051929_5::10032001687B7302" providerId="ADAL" clId="{DA7AD48D-0566-4524-A489-65FA06DB9C50}" dt="2023-05-03T10:34:37.261" v="6698" actId="20577"/>
          <ac:spMkLst>
            <pc:docMk/>
            <pc:sldMk cId="739424107" sldId="300"/>
            <ac:spMk id="4" creationId="{296B07EF-2297-52ED-6EC9-2FAF4F1D39B6}"/>
          </ac:spMkLst>
        </pc:spChg>
        <pc:spChg chg="del">
          <ac:chgData name="Eòghan Stewart" userId="ccd32ca3-16ce-428f-9541-372d6b051929_5::10032001687B7302" providerId="ADAL" clId="{DA7AD48D-0566-4524-A489-65FA06DB9C50}" dt="2023-05-03T10:35:24.543" v="6705" actId="478"/>
          <ac:spMkLst>
            <pc:docMk/>
            <pc:sldMk cId="739424107" sldId="300"/>
            <ac:spMk id="6" creationId="{0C99BD36-9E5A-3A66-70D8-E95033D2BBDD}"/>
          </ac:spMkLst>
        </pc:spChg>
        <pc:picChg chg="del">
          <ac:chgData name="Eòghan Stewart" userId="ccd32ca3-16ce-428f-9541-372d6b051929_5::10032001687B7302" providerId="ADAL" clId="{DA7AD48D-0566-4524-A489-65FA06DB9C50}" dt="2023-05-03T10:35:27.340" v="6708" actId="478"/>
          <ac:picMkLst>
            <pc:docMk/>
            <pc:sldMk cId="739424107" sldId="300"/>
            <ac:picMk id="7" creationId="{BB466DA4-E0D1-3C3A-8CD5-316C43F454EA}"/>
          </ac:picMkLst>
        </pc:picChg>
        <pc:picChg chg="del">
          <ac:chgData name="Eòghan Stewart" userId="ccd32ca3-16ce-428f-9541-372d6b051929_5::10032001687B7302" providerId="ADAL" clId="{DA7AD48D-0566-4524-A489-65FA06DB9C50}" dt="2023-05-03T10:35:26.509" v="6707" actId="478"/>
          <ac:picMkLst>
            <pc:docMk/>
            <pc:sldMk cId="739424107" sldId="300"/>
            <ac:picMk id="8" creationId="{00B3B6E8-4D82-E221-42AF-8CDFFAD40C41}"/>
          </ac:picMkLst>
        </pc:picChg>
        <pc:picChg chg="add mod ord">
          <ac:chgData name="Eòghan Stewart" userId="ccd32ca3-16ce-428f-9541-372d6b051929_5::10032001687B7302" providerId="ADAL" clId="{DA7AD48D-0566-4524-A489-65FA06DB9C50}" dt="2023-05-03T10:36:56.964" v="6719" actId="1076"/>
          <ac:picMkLst>
            <pc:docMk/>
            <pc:sldMk cId="739424107" sldId="300"/>
            <ac:picMk id="9" creationId="{870453BB-0EDE-7D24-7E4B-8F47E52FA8B8}"/>
          </ac:picMkLst>
        </pc:picChg>
        <pc:picChg chg="add mod">
          <ac:chgData name="Eòghan Stewart" userId="ccd32ca3-16ce-428f-9541-372d6b051929_5::10032001687B7302" providerId="ADAL" clId="{DA7AD48D-0566-4524-A489-65FA06DB9C50}" dt="2023-05-03T10:36:52.445" v="6717" actId="14100"/>
          <ac:picMkLst>
            <pc:docMk/>
            <pc:sldMk cId="739424107" sldId="300"/>
            <ac:picMk id="11" creationId="{FBFB7D3B-CD32-804D-8D61-09FB9307CC34}"/>
          </ac:picMkLst>
        </pc:picChg>
        <pc:picChg chg="del">
          <ac:chgData name="Eòghan Stewart" userId="ccd32ca3-16ce-428f-9541-372d6b051929_5::10032001687B7302" providerId="ADAL" clId="{DA7AD48D-0566-4524-A489-65FA06DB9C50}" dt="2023-05-03T10:35:18.512" v="6702" actId="478"/>
          <ac:picMkLst>
            <pc:docMk/>
            <pc:sldMk cId="739424107" sldId="300"/>
            <ac:picMk id="1026" creationId="{C9989191-FE93-B11F-C66A-0B76DF98EF28}"/>
          </ac:picMkLst>
        </pc:picChg>
      </pc:sldChg>
      <pc:sldChg chg="modSp mod">
        <pc:chgData name="Eòghan Stewart" userId="ccd32ca3-16ce-428f-9541-372d6b051929_5::10032001687B7302" providerId="ADAL" clId="{DA7AD48D-0566-4524-A489-65FA06DB9C50}" dt="2023-05-03T11:07:47.538" v="8018" actId="20577"/>
        <pc:sldMkLst>
          <pc:docMk/>
          <pc:sldMk cId="2703360580" sldId="301"/>
        </pc:sldMkLst>
        <pc:spChg chg="mod">
          <ac:chgData name="Eòghan Stewart" userId="ccd32ca3-16ce-428f-9541-372d6b051929_5::10032001687B7302" providerId="ADAL" clId="{DA7AD48D-0566-4524-A489-65FA06DB9C50}" dt="2023-05-02T21:23:50.085" v="2722" actId="20577"/>
          <ac:spMkLst>
            <pc:docMk/>
            <pc:sldMk cId="2703360580" sldId="301"/>
            <ac:spMk id="5" creationId="{FAF7AF29-FD6D-030A-0BF8-0373CC032345}"/>
          </ac:spMkLst>
        </pc:spChg>
        <pc:spChg chg="mod">
          <ac:chgData name="Eòghan Stewart" userId="ccd32ca3-16ce-428f-9541-372d6b051929_5::10032001687B7302" providerId="ADAL" clId="{DA7AD48D-0566-4524-A489-65FA06DB9C50}" dt="2023-05-02T16:17:20.612" v="1858" actId="20577"/>
          <ac:spMkLst>
            <pc:docMk/>
            <pc:sldMk cId="2703360580" sldId="301"/>
            <ac:spMk id="7" creationId="{202B696B-14CD-9E93-158B-B1D7DDF44574}"/>
          </ac:spMkLst>
        </pc:spChg>
        <pc:spChg chg="mod">
          <ac:chgData name="Eòghan Stewart" userId="ccd32ca3-16ce-428f-9541-372d6b051929_5::10032001687B7302" providerId="ADAL" clId="{DA7AD48D-0566-4524-A489-65FA06DB9C50}" dt="2023-05-02T21:23:59.239" v="2743" actId="20577"/>
          <ac:spMkLst>
            <pc:docMk/>
            <pc:sldMk cId="2703360580" sldId="301"/>
            <ac:spMk id="8" creationId="{0DEAFB83-3634-CD0C-032D-1B6BA7729504}"/>
          </ac:spMkLst>
        </pc:spChg>
        <pc:spChg chg="mod">
          <ac:chgData name="Eòghan Stewart" userId="ccd32ca3-16ce-428f-9541-372d6b051929_5::10032001687B7302" providerId="ADAL" clId="{DA7AD48D-0566-4524-A489-65FA06DB9C50}" dt="2023-05-03T11:07:27.970" v="7959" actId="20577"/>
          <ac:spMkLst>
            <pc:docMk/>
            <pc:sldMk cId="2703360580" sldId="301"/>
            <ac:spMk id="9" creationId="{49DCC83C-0464-C3DF-E57B-AD7BFBCEB9F8}"/>
          </ac:spMkLst>
        </pc:spChg>
        <pc:spChg chg="mod">
          <ac:chgData name="Eòghan Stewart" userId="ccd32ca3-16ce-428f-9541-372d6b051929_5::10032001687B7302" providerId="ADAL" clId="{DA7AD48D-0566-4524-A489-65FA06DB9C50}" dt="2023-05-03T11:07:47.538" v="8018" actId="20577"/>
          <ac:spMkLst>
            <pc:docMk/>
            <pc:sldMk cId="2703360580" sldId="301"/>
            <ac:spMk id="13" creationId="{162C2CFC-95FA-69CA-1638-B4095B7BA8A4}"/>
          </ac:spMkLst>
        </pc:spChg>
      </pc:sldChg>
      <pc:sldChg chg="del">
        <pc:chgData name="Eòghan Stewart" userId="ccd32ca3-16ce-428f-9541-372d6b051929_5::10032001687B7302" providerId="ADAL" clId="{DA7AD48D-0566-4524-A489-65FA06DB9C50}" dt="2023-05-03T10:52:41.172" v="6994" actId="47"/>
        <pc:sldMkLst>
          <pc:docMk/>
          <pc:sldMk cId="353522412" sldId="302"/>
        </pc:sldMkLst>
      </pc:sldChg>
      <pc:sldChg chg="del ord">
        <pc:chgData name="Eòghan Stewart" userId="ccd32ca3-16ce-428f-9541-372d6b051929_5::10032001687B7302" providerId="ADAL" clId="{DA7AD48D-0566-4524-A489-65FA06DB9C50}" dt="2023-05-03T10:52:43.108" v="6995" actId="47"/>
        <pc:sldMkLst>
          <pc:docMk/>
          <pc:sldMk cId="1610164781" sldId="303"/>
        </pc:sldMkLst>
      </pc:sldChg>
      <pc:sldChg chg="del">
        <pc:chgData name="Eòghan Stewart" userId="ccd32ca3-16ce-428f-9541-372d6b051929_5::10032001687B7302" providerId="ADAL" clId="{DA7AD48D-0566-4524-A489-65FA06DB9C50}" dt="2023-05-03T16:44:15.786" v="8984" actId="47"/>
        <pc:sldMkLst>
          <pc:docMk/>
          <pc:sldMk cId="2845463469" sldId="304"/>
        </pc:sldMkLst>
      </pc:sldChg>
      <pc:sldChg chg="del">
        <pc:chgData name="Eòghan Stewart" userId="ccd32ca3-16ce-428f-9541-372d6b051929_5::10032001687B7302" providerId="ADAL" clId="{DA7AD48D-0566-4524-A489-65FA06DB9C50}" dt="2023-05-03T10:57:57.886" v="7029" actId="47"/>
        <pc:sldMkLst>
          <pc:docMk/>
          <pc:sldMk cId="720154513" sldId="305"/>
        </pc:sldMkLst>
      </pc:sldChg>
      <pc:sldChg chg="addSp delSp modSp new mod modClrScheme chgLayout">
        <pc:chgData name="Eòghan Stewart" userId="ccd32ca3-16ce-428f-9541-372d6b051929_5::10032001687B7302" providerId="ADAL" clId="{DA7AD48D-0566-4524-A489-65FA06DB9C50}" dt="2023-05-02T21:20:28.874" v="2574" actId="113"/>
        <pc:sldMkLst>
          <pc:docMk/>
          <pc:sldMk cId="938387821" sldId="306"/>
        </pc:sldMkLst>
        <pc:spChg chg="add del mod ord">
          <ac:chgData name="Eòghan Stewart" userId="ccd32ca3-16ce-428f-9541-372d6b051929_5::10032001687B7302" providerId="ADAL" clId="{DA7AD48D-0566-4524-A489-65FA06DB9C50}" dt="2023-05-02T16:29:22.882" v="2205" actId="20577"/>
          <ac:spMkLst>
            <pc:docMk/>
            <pc:sldMk cId="938387821" sldId="306"/>
            <ac:spMk id="2" creationId="{9F7B45A1-CB39-20CB-1C46-72E9450CA2F6}"/>
          </ac:spMkLst>
        </pc:spChg>
        <pc:spChg chg="add del mod ord">
          <ac:chgData name="Eòghan Stewart" userId="ccd32ca3-16ce-428f-9541-372d6b051929_5::10032001687B7302" providerId="ADAL" clId="{DA7AD48D-0566-4524-A489-65FA06DB9C50}" dt="2023-05-02T21:20:17.235" v="2569" actId="113"/>
          <ac:spMkLst>
            <pc:docMk/>
            <pc:sldMk cId="938387821" sldId="306"/>
            <ac:spMk id="3" creationId="{7B4889EE-9203-51C2-AD8C-C26465A4D9D6}"/>
          </ac:spMkLst>
        </pc:spChg>
        <pc:spChg chg="add del mod">
          <ac:chgData name="Eòghan Stewart" userId="ccd32ca3-16ce-428f-9541-372d6b051929_5::10032001687B7302" providerId="ADAL" clId="{DA7AD48D-0566-4524-A489-65FA06DB9C50}" dt="2023-05-02T21:20:28.874" v="2574" actId="113"/>
          <ac:spMkLst>
            <pc:docMk/>
            <pc:sldMk cId="938387821" sldId="306"/>
            <ac:spMk id="4" creationId="{FC904988-8C72-F681-18D6-895C6EFF970D}"/>
          </ac:spMkLst>
        </pc:spChg>
        <pc:spChg chg="add del mod ord">
          <ac:chgData name="Eòghan Stewart" userId="ccd32ca3-16ce-428f-9541-372d6b051929_5::10032001687B7302" providerId="ADAL" clId="{DA7AD48D-0566-4524-A489-65FA06DB9C50}" dt="2023-05-02T16:19:54.345" v="2067" actId="700"/>
          <ac:spMkLst>
            <pc:docMk/>
            <pc:sldMk cId="938387821" sldId="306"/>
            <ac:spMk id="5" creationId="{6BD4D18D-9930-9409-3381-6F7DF10F8245}"/>
          </ac:spMkLst>
        </pc:spChg>
        <pc:spChg chg="add del mod ord">
          <ac:chgData name="Eòghan Stewart" userId="ccd32ca3-16ce-428f-9541-372d6b051929_5::10032001687B7302" providerId="ADAL" clId="{DA7AD48D-0566-4524-A489-65FA06DB9C50}" dt="2023-05-02T16:19:54.345" v="2067" actId="700"/>
          <ac:spMkLst>
            <pc:docMk/>
            <pc:sldMk cId="938387821" sldId="306"/>
            <ac:spMk id="6" creationId="{9B7DA7A4-611A-E4D1-EB16-263E1943DC8A}"/>
          </ac:spMkLst>
        </pc:spChg>
      </pc:sldChg>
      <pc:sldChg chg="modSp add mod">
        <pc:chgData name="Eòghan Stewart" userId="ccd32ca3-16ce-428f-9541-372d6b051929_5::10032001687B7302" providerId="ADAL" clId="{DA7AD48D-0566-4524-A489-65FA06DB9C50}" dt="2023-05-03T11:08:18.532" v="8030" actId="113"/>
        <pc:sldMkLst>
          <pc:docMk/>
          <pc:sldMk cId="925985584" sldId="307"/>
        </pc:sldMkLst>
        <pc:spChg chg="mod">
          <ac:chgData name="Eòghan Stewart" userId="ccd32ca3-16ce-428f-9541-372d6b051929_5::10032001687B7302" providerId="ADAL" clId="{DA7AD48D-0566-4524-A489-65FA06DB9C50}" dt="2023-05-02T16:31:41.895" v="2303" actId="20577"/>
          <ac:spMkLst>
            <pc:docMk/>
            <pc:sldMk cId="925985584" sldId="307"/>
            <ac:spMk id="2" creationId="{9F7B45A1-CB39-20CB-1C46-72E9450CA2F6}"/>
          </ac:spMkLst>
        </pc:spChg>
        <pc:spChg chg="mod">
          <ac:chgData name="Eòghan Stewart" userId="ccd32ca3-16ce-428f-9541-372d6b051929_5::10032001687B7302" providerId="ADAL" clId="{DA7AD48D-0566-4524-A489-65FA06DB9C50}" dt="2023-05-03T11:08:08.515" v="8024" actId="113"/>
          <ac:spMkLst>
            <pc:docMk/>
            <pc:sldMk cId="925985584" sldId="307"/>
            <ac:spMk id="3" creationId="{7B4889EE-9203-51C2-AD8C-C26465A4D9D6}"/>
          </ac:spMkLst>
        </pc:spChg>
        <pc:spChg chg="mod">
          <ac:chgData name="Eòghan Stewart" userId="ccd32ca3-16ce-428f-9541-372d6b051929_5::10032001687B7302" providerId="ADAL" clId="{DA7AD48D-0566-4524-A489-65FA06DB9C50}" dt="2023-05-03T11:08:18.532" v="8030" actId="113"/>
          <ac:spMkLst>
            <pc:docMk/>
            <pc:sldMk cId="925985584" sldId="307"/>
            <ac:spMk id="4" creationId="{FC904988-8C72-F681-18D6-895C6EFF970D}"/>
          </ac:spMkLst>
        </pc:spChg>
      </pc:sldChg>
      <pc:sldChg chg="modSp add mod">
        <pc:chgData name="Eòghan Stewart" userId="ccd32ca3-16ce-428f-9541-372d6b051929_5::10032001687B7302" providerId="ADAL" clId="{DA7AD48D-0566-4524-A489-65FA06DB9C50}" dt="2023-05-02T21:19:52.311" v="2562" actId="20577"/>
        <pc:sldMkLst>
          <pc:docMk/>
          <pc:sldMk cId="275637170" sldId="308"/>
        </pc:sldMkLst>
        <pc:spChg chg="mod">
          <ac:chgData name="Eòghan Stewart" userId="ccd32ca3-16ce-428f-9541-372d6b051929_5::10032001687B7302" providerId="ADAL" clId="{DA7AD48D-0566-4524-A489-65FA06DB9C50}" dt="2023-05-02T21:15:49.998" v="2322" actId="20577"/>
          <ac:spMkLst>
            <pc:docMk/>
            <pc:sldMk cId="275637170" sldId="308"/>
            <ac:spMk id="2" creationId="{9F7B45A1-CB39-20CB-1C46-72E9450CA2F6}"/>
          </ac:spMkLst>
        </pc:spChg>
        <pc:spChg chg="mod">
          <ac:chgData name="Eòghan Stewart" userId="ccd32ca3-16ce-428f-9541-372d6b051929_5::10032001687B7302" providerId="ADAL" clId="{DA7AD48D-0566-4524-A489-65FA06DB9C50}" dt="2023-05-02T21:17:01.286" v="2464" actId="404"/>
          <ac:spMkLst>
            <pc:docMk/>
            <pc:sldMk cId="275637170" sldId="308"/>
            <ac:spMk id="3" creationId="{7B4889EE-9203-51C2-AD8C-C26465A4D9D6}"/>
          </ac:spMkLst>
        </pc:spChg>
        <pc:spChg chg="mod">
          <ac:chgData name="Eòghan Stewart" userId="ccd32ca3-16ce-428f-9541-372d6b051929_5::10032001687B7302" providerId="ADAL" clId="{DA7AD48D-0566-4524-A489-65FA06DB9C50}" dt="2023-05-02T21:19:52.311" v="2562" actId="20577"/>
          <ac:spMkLst>
            <pc:docMk/>
            <pc:sldMk cId="275637170" sldId="308"/>
            <ac:spMk id="4" creationId="{FC904988-8C72-F681-18D6-895C6EFF970D}"/>
          </ac:spMkLst>
        </pc:spChg>
      </pc:sldChg>
      <pc:sldChg chg="addSp modSp add mod ord">
        <pc:chgData name="Eòghan Stewart" userId="ccd32ca3-16ce-428f-9541-372d6b051929_5::10032001687B7302" providerId="ADAL" clId="{DA7AD48D-0566-4524-A489-65FA06DB9C50}" dt="2023-05-03T10:54:10.518" v="7028" actId="1076"/>
        <pc:sldMkLst>
          <pc:docMk/>
          <pc:sldMk cId="2643383098" sldId="309"/>
        </pc:sldMkLst>
        <pc:spChg chg="mod">
          <ac:chgData name="Eòghan Stewart" userId="ccd32ca3-16ce-428f-9541-372d6b051929_5::10032001687B7302" providerId="ADAL" clId="{DA7AD48D-0566-4524-A489-65FA06DB9C50}" dt="2023-05-03T10:16:31.185" v="4295" actId="20577"/>
          <ac:spMkLst>
            <pc:docMk/>
            <pc:sldMk cId="2643383098" sldId="309"/>
            <ac:spMk id="2" creationId="{7881C259-3499-2D34-0C92-61995103236F}"/>
          </ac:spMkLst>
        </pc:spChg>
        <pc:spChg chg="mod">
          <ac:chgData name="Eòghan Stewart" userId="ccd32ca3-16ce-428f-9541-372d6b051929_5::10032001687B7302" providerId="ADAL" clId="{DA7AD48D-0566-4524-A489-65FA06DB9C50}" dt="2023-05-03T10:16:12.593" v="4266" actId="20577"/>
          <ac:spMkLst>
            <pc:docMk/>
            <pc:sldMk cId="2643383098" sldId="309"/>
            <ac:spMk id="4" creationId="{296B07EF-2297-52ED-6EC9-2FAF4F1D39B6}"/>
          </ac:spMkLst>
        </pc:spChg>
        <pc:spChg chg="add mod">
          <ac:chgData name="Eòghan Stewart" userId="ccd32ca3-16ce-428f-9541-372d6b051929_5::10032001687B7302" providerId="ADAL" clId="{DA7AD48D-0566-4524-A489-65FA06DB9C50}" dt="2023-05-03T10:54:10.518" v="7028" actId="1076"/>
          <ac:spMkLst>
            <pc:docMk/>
            <pc:sldMk cId="2643383098" sldId="309"/>
            <ac:spMk id="9" creationId="{9543DCEF-86BD-F209-F6DF-CDAD5D9942F7}"/>
          </ac:spMkLst>
        </pc:spChg>
      </pc:sldChg>
      <pc:sldChg chg="modSp add mod">
        <pc:chgData name="Eòghan Stewart" userId="ccd32ca3-16ce-428f-9541-372d6b051929_5::10032001687B7302" providerId="ADAL" clId="{DA7AD48D-0566-4524-A489-65FA06DB9C50}" dt="2023-05-03T10:26:38.783" v="6285" actId="20577"/>
        <pc:sldMkLst>
          <pc:docMk/>
          <pc:sldMk cId="2118962060" sldId="310"/>
        </pc:sldMkLst>
        <pc:spChg chg="mod">
          <ac:chgData name="Eòghan Stewart" userId="ccd32ca3-16ce-428f-9541-372d6b051929_5::10032001687B7302" providerId="ADAL" clId="{DA7AD48D-0566-4524-A489-65FA06DB9C50}" dt="2023-05-03T10:26:38.783" v="6285" actId="20577"/>
          <ac:spMkLst>
            <pc:docMk/>
            <pc:sldMk cId="2118962060" sldId="310"/>
            <ac:spMk id="4" creationId="{296B07EF-2297-52ED-6EC9-2FAF4F1D39B6}"/>
          </ac:spMkLst>
        </pc:spChg>
      </pc:sldChg>
      <pc:sldChg chg="addSp delSp modSp add mod">
        <pc:chgData name="Eòghan Stewart" userId="ccd32ca3-16ce-428f-9541-372d6b051929_5::10032001687B7302" providerId="ADAL" clId="{DA7AD48D-0566-4524-A489-65FA06DB9C50}" dt="2023-05-03T10:37:32.655" v="6727" actId="20577"/>
        <pc:sldMkLst>
          <pc:docMk/>
          <pc:sldMk cId="3068310355" sldId="311"/>
        </pc:sldMkLst>
        <pc:spChg chg="del">
          <ac:chgData name="Eòghan Stewart" userId="ccd32ca3-16ce-428f-9541-372d6b051929_5::10032001687B7302" providerId="ADAL" clId="{DA7AD48D-0566-4524-A489-65FA06DB9C50}" dt="2023-05-03T10:37:21.693" v="6724" actId="478"/>
          <ac:spMkLst>
            <pc:docMk/>
            <pc:sldMk cId="3068310355" sldId="311"/>
            <ac:spMk id="3" creationId="{CEC6E97B-7ACA-E1CF-CD23-89B0CD73ED7C}"/>
          </ac:spMkLst>
        </pc:spChg>
        <pc:spChg chg="mod">
          <ac:chgData name="Eòghan Stewart" userId="ccd32ca3-16ce-428f-9541-372d6b051929_5::10032001687B7302" providerId="ADAL" clId="{DA7AD48D-0566-4524-A489-65FA06DB9C50}" dt="2023-05-03T10:37:32.655" v="6727" actId="20577"/>
          <ac:spMkLst>
            <pc:docMk/>
            <pc:sldMk cId="3068310355" sldId="311"/>
            <ac:spMk id="4" creationId="{296B07EF-2297-52ED-6EC9-2FAF4F1D39B6}"/>
          </ac:spMkLst>
        </pc:spChg>
        <pc:spChg chg="del">
          <ac:chgData name="Eòghan Stewart" userId="ccd32ca3-16ce-428f-9541-372d6b051929_5::10032001687B7302" providerId="ADAL" clId="{DA7AD48D-0566-4524-A489-65FA06DB9C50}" dt="2023-05-03T10:37:15.984" v="6721" actId="478"/>
          <ac:spMkLst>
            <pc:docMk/>
            <pc:sldMk cId="3068310355" sldId="311"/>
            <ac:spMk id="6" creationId="{0C99BD36-9E5A-3A66-70D8-E95033D2BBDD}"/>
          </ac:spMkLst>
        </pc:spChg>
        <pc:picChg chg="del">
          <ac:chgData name="Eòghan Stewart" userId="ccd32ca3-16ce-428f-9541-372d6b051929_5::10032001687B7302" providerId="ADAL" clId="{DA7AD48D-0566-4524-A489-65FA06DB9C50}" dt="2023-05-03T10:37:19.854" v="6723" actId="478"/>
          <ac:picMkLst>
            <pc:docMk/>
            <pc:sldMk cId="3068310355" sldId="311"/>
            <ac:picMk id="7" creationId="{BB466DA4-E0D1-3C3A-8CD5-316C43F454EA}"/>
          </ac:picMkLst>
        </pc:picChg>
        <pc:picChg chg="del">
          <ac:chgData name="Eòghan Stewart" userId="ccd32ca3-16ce-428f-9541-372d6b051929_5::10032001687B7302" providerId="ADAL" clId="{DA7AD48D-0566-4524-A489-65FA06DB9C50}" dt="2023-05-03T10:37:17.932" v="6722" actId="478"/>
          <ac:picMkLst>
            <pc:docMk/>
            <pc:sldMk cId="3068310355" sldId="311"/>
            <ac:picMk id="8" creationId="{00B3B6E8-4D82-E221-42AF-8CDFFAD40C41}"/>
          </ac:picMkLst>
        </pc:picChg>
        <pc:picChg chg="add mod">
          <ac:chgData name="Eòghan Stewart" userId="ccd32ca3-16ce-428f-9541-372d6b051929_5::10032001687B7302" providerId="ADAL" clId="{DA7AD48D-0566-4524-A489-65FA06DB9C50}" dt="2023-05-03T10:37:22.226" v="6725"/>
          <ac:picMkLst>
            <pc:docMk/>
            <pc:sldMk cId="3068310355" sldId="311"/>
            <ac:picMk id="9" creationId="{97E96C50-2FBA-C1ED-AA46-5646FA18945D}"/>
          </ac:picMkLst>
        </pc:picChg>
        <pc:picChg chg="add mod">
          <ac:chgData name="Eòghan Stewart" userId="ccd32ca3-16ce-428f-9541-372d6b051929_5::10032001687B7302" providerId="ADAL" clId="{DA7AD48D-0566-4524-A489-65FA06DB9C50}" dt="2023-05-03T10:37:22.226" v="6725"/>
          <ac:picMkLst>
            <pc:docMk/>
            <pc:sldMk cId="3068310355" sldId="311"/>
            <ac:picMk id="10" creationId="{BEB460E6-6542-E3BA-7D50-70A8D637957F}"/>
          </ac:picMkLst>
        </pc:picChg>
        <pc:picChg chg="del">
          <ac:chgData name="Eòghan Stewart" userId="ccd32ca3-16ce-428f-9541-372d6b051929_5::10032001687B7302" providerId="ADAL" clId="{DA7AD48D-0566-4524-A489-65FA06DB9C50}" dt="2023-05-03T10:37:13.808" v="6720" actId="478"/>
          <ac:picMkLst>
            <pc:docMk/>
            <pc:sldMk cId="3068310355" sldId="311"/>
            <ac:picMk id="1026" creationId="{C9989191-FE93-B11F-C66A-0B76DF98EF28}"/>
          </ac:picMkLst>
        </pc:picChg>
      </pc:sldChg>
      <pc:sldChg chg="delSp modSp add mod">
        <pc:chgData name="Eòghan Stewart" userId="ccd32ca3-16ce-428f-9541-372d6b051929_5::10032001687B7302" providerId="ADAL" clId="{DA7AD48D-0566-4524-A489-65FA06DB9C50}" dt="2023-05-03T16:43:59.966" v="8983" actId="20577"/>
        <pc:sldMkLst>
          <pc:docMk/>
          <pc:sldMk cId="3531204132" sldId="312"/>
        </pc:sldMkLst>
        <pc:spChg chg="del">
          <ac:chgData name="Eòghan Stewart" userId="ccd32ca3-16ce-428f-9541-372d6b051929_5::10032001687B7302" providerId="ADAL" clId="{DA7AD48D-0566-4524-A489-65FA06DB9C50}" dt="2023-05-03T16:42:12.454" v="8685" actId="478"/>
          <ac:spMkLst>
            <pc:docMk/>
            <pc:sldMk cId="3531204132" sldId="312"/>
            <ac:spMk id="4" creationId="{208C5E13-E401-866A-01E5-27F0FB5DFDF0}"/>
          </ac:spMkLst>
        </pc:spChg>
        <pc:spChg chg="mod">
          <ac:chgData name="Eòghan Stewart" userId="ccd32ca3-16ce-428f-9541-372d6b051929_5::10032001687B7302" providerId="ADAL" clId="{DA7AD48D-0566-4524-A489-65FA06DB9C50}" dt="2023-05-03T16:43:59.966" v="8983" actId="20577"/>
          <ac:spMkLst>
            <pc:docMk/>
            <pc:sldMk cId="3531204132" sldId="312"/>
            <ac:spMk id="5" creationId="{B0FA28FF-171B-CA80-7253-1FBBA9D7F7BD}"/>
          </ac:spMkLst>
        </pc:spChg>
        <pc:spChg chg="del">
          <ac:chgData name="Eòghan Stewart" userId="ccd32ca3-16ce-428f-9541-372d6b051929_5::10032001687B7302" providerId="ADAL" clId="{DA7AD48D-0566-4524-A489-65FA06DB9C50}" dt="2023-05-03T16:42:15.028" v="8686" actId="478"/>
          <ac:spMkLst>
            <pc:docMk/>
            <pc:sldMk cId="3531204132" sldId="312"/>
            <ac:spMk id="6" creationId="{B73C262E-7CA3-1632-C2A7-B0D937600056}"/>
          </ac:spMkLst>
        </pc:spChg>
        <pc:picChg chg="mod">
          <ac:chgData name="Eòghan Stewart" userId="ccd32ca3-16ce-428f-9541-372d6b051929_5::10032001687B7302" providerId="ADAL" clId="{DA7AD48D-0566-4524-A489-65FA06DB9C50}" dt="2023-05-03T16:42:04.841" v="8682" actId="14826"/>
          <ac:picMkLst>
            <pc:docMk/>
            <pc:sldMk cId="3531204132" sldId="312"/>
            <ac:picMk id="3" creationId="{20D75129-71E4-92B5-C4CC-EAF03B86BAE4}"/>
          </ac:picMkLst>
        </pc:picChg>
        <pc:picChg chg="del">
          <ac:chgData name="Eòghan Stewart" userId="ccd32ca3-16ce-428f-9541-372d6b051929_5::10032001687B7302" providerId="ADAL" clId="{DA7AD48D-0566-4524-A489-65FA06DB9C50}" dt="2023-05-03T16:42:10.079" v="8684" actId="478"/>
          <ac:picMkLst>
            <pc:docMk/>
            <pc:sldMk cId="3531204132" sldId="312"/>
            <ac:picMk id="7" creationId="{C0F81CFC-D79E-904E-1B58-41772A919CF4}"/>
          </ac:picMkLst>
        </pc:picChg>
        <pc:picChg chg="del">
          <ac:chgData name="Eòghan Stewart" userId="ccd32ca3-16ce-428f-9541-372d6b051929_5::10032001687B7302" providerId="ADAL" clId="{DA7AD48D-0566-4524-A489-65FA06DB9C50}" dt="2023-05-03T16:42:07.836" v="8683" actId="478"/>
          <ac:picMkLst>
            <pc:docMk/>
            <pc:sldMk cId="3531204132" sldId="312"/>
            <ac:picMk id="8" creationId="{73F2B927-8928-A20B-7E6C-36845882B5F3}"/>
          </ac:picMkLst>
        </pc:picChg>
      </pc:sldChg>
      <pc:sldChg chg="addSp delSp modSp add mod ord">
        <pc:chgData name="Eòghan Stewart" userId="ccd32ca3-16ce-428f-9541-372d6b051929_5::10032001687B7302" providerId="ADAL" clId="{DA7AD48D-0566-4524-A489-65FA06DB9C50}" dt="2023-05-03T11:22:38.232" v="8650" actId="20577"/>
        <pc:sldMkLst>
          <pc:docMk/>
          <pc:sldMk cId="1871667165" sldId="313"/>
        </pc:sldMkLst>
        <pc:spChg chg="mod">
          <ac:chgData name="Eòghan Stewart" userId="ccd32ca3-16ce-428f-9541-372d6b051929_5::10032001687B7302" providerId="ADAL" clId="{DA7AD48D-0566-4524-A489-65FA06DB9C50}" dt="2023-05-03T11:22:38.232" v="8650" actId="20577"/>
          <ac:spMkLst>
            <pc:docMk/>
            <pc:sldMk cId="1871667165" sldId="313"/>
            <ac:spMk id="3" creationId="{367C795E-0F34-66E6-BE15-01AD45630FE1}"/>
          </ac:spMkLst>
        </pc:spChg>
        <pc:spChg chg="mod">
          <ac:chgData name="Eòghan Stewart" userId="ccd32ca3-16ce-428f-9541-372d6b051929_5::10032001687B7302" providerId="ADAL" clId="{DA7AD48D-0566-4524-A489-65FA06DB9C50}" dt="2023-05-03T11:19:13.269" v="8544" actId="14100"/>
          <ac:spMkLst>
            <pc:docMk/>
            <pc:sldMk cId="1871667165" sldId="313"/>
            <ac:spMk id="12" creationId="{2A85A994-9293-64AC-F352-D7794843DBC3}"/>
          </ac:spMkLst>
        </pc:spChg>
        <pc:spChg chg="mod">
          <ac:chgData name="Eòghan Stewart" userId="ccd32ca3-16ce-428f-9541-372d6b051929_5::10032001687B7302" providerId="ADAL" clId="{DA7AD48D-0566-4524-A489-65FA06DB9C50}" dt="2023-05-03T11:19:17.302" v="8546" actId="1076"/>
          <ac:spMkLst>
            <pc:docMk/>
            <pc:sldMk cId="1871667165" sldId="313"/>
            <ac:spMk id="13" creationId="{8BD97AC0-5BD5-F9B0-8616-410D9BCF02B0}"/>
          </ac:spMkLst>
        </pc:spChg>
        <pc:spChg chg="mod">
          <ac:chgData name="Eòghan Stewart" userId="ccd32ca3-16ce-428f-9541-372d6b051929_5::10032001687B7302" providerId="ADAL" clId="{DA7AD48D-0566-4524-A489-65FA06DB9C50}" dt="2023-05-03T11:22:31.847" v="8645" actId="20577"/>
          <ac:spMkLst>
            <pc:docMk/>
            <pc:sldMk cId="1871667165" sldId="313"/>
            <ac:spMk id="15" creationId="{563A72F5-D7C4-000D-B420-EFD7BA654022}"/>
          </ac:spMkLst>
        </pc:spChg>
        <pc:spChg chg="add mod">
          <ac:chgData name="Eòghan Stewart" userId="ccd32ca3-16ce-428f-9541-372d6b051929_5::10032001687B7302" providerId="ADAL" clId="{DA7AD48D-0566-4524-A489-65FA06DB9C50}" dt="2023-05-03T11:21:26.518" v="8625" actId="20577"/>
          <ac:spMkLst>
            <pc:docMk/>
            <pc:sldMk cId="1871667165" sldId="313"/>
            <ac:spMk id="16" creationId="{A7968BD5-F30A-C571-50BB-3D8C1A64C58C}"/>
          </ac:spMkLst>
        </pc:spChg>
        <pc:spChg chg="add mod">
          <ac:chgData name="Eòghan Stewart" userId="ccd32ca3-16ce-428f-9541-372d6b051929_5::10032001687B7302" providerId="ADAL" clId="{DA7AD48D-0566-4524-A489-65FA06DB9C50}" dt="2023-05-03T11:21:41.977" v="8629" actId="20577"/>
          <ac:spMkLst>
            <pc:docMk/>
            <pc:sldMk cId="1871667165" sldId="313"/>
            <ac:spMk id="17" creationId="{005D4619-FF8E-28BB-9AB9-630F01A925EF}"/>
          </ac:spMkLst>
        </pc:spChg>
        <pc:spChg chg="add mod">
          <ac:chgData name="Eòghan Stewart" userId="ccd32ca3-16ce-428f-9541-372d6b051929_5::10032001687B7302" providerId="ADAL" clId="{DA7AD48D-0566-4524-A489-65FA06DB9C50}" dt="2023-05-03T11:21:22.916" v="8622" actId="1076"/>
          <ac:spMkLst>
            <pc:docMk/>
            <pc:sldMk cId="1871667165" sldId="313"/>
            <ac:spMk id="18" creationId="{9F98A7C0-E95E-B585-C8A3-6ADEAA8A2C6F}"/>
          </ac:spMkLst>
        </pc:spChg>
        <pc:picChg chg="del">
          <ac:chgData name="Eòghan Stewart" userId="ccd32ca3-16ce-428f-9541-372d6b051929_5::10032001687B7302" providerId="ADAL" clId="{DA7AD48D-0566-4524-A489-65FA06DB9C50}" dt="2023-05-03T11:14:08.947" v="8417" actId="478"/>
          <ac:picMkLst>
            <pc:docMk/>
            <pc:sldMk cId="1871667165" sldId="313"/>
            <ac:picMk id="2" creationId="{FE519417-5E1C-A344-5C6E-39F4D1AF9E19}"/>
          </ac:picMkLst>
        </pc:picChg>
        <pc:picChg chg="del">
          <ac:chgData name="Eòghan Stewart" userId="ccd32ca3-16ce-428f-9541-372d6b051929_5::10032001687B7302" providerId="ADAL" clId="{DA7AD48D-0566-4524-A489-65FA06DB9C50}" dt="2023-05-03T11:14:07.347" v="8416" actId="478"/>
          <ac:picMkLst>
            <pc:docMk/>
            <pc:sldMk cId="1871667165" sldId="313"/>
            <ac:picMk id="5" creationId="{4DCDE705-0959-3637-AAB9-C80C6AE80C30}"/>
          </ac:picMkLst>
        </pc:picChg>
        <pc:picChg chg="del">
          <ac:chgData name="Eòghan Stewart" userId="ccd32ca3-16ce-428f-9541-372d6b051929_5::10032001687B7302" providerId="ADAL" clId="{DA7AD48D-0566-4524-A489-65FA06DB9C50}" dt="2023-05-03T11:14:03.796" v="8414" actId="478"/>
          <ac:picMkLst>
            <pc:docMk/>
            <pc:sldMk cId="1871667165" sldId="313"/>
            <ac:picMk id="7" creationId="{13D0E2F2-7781-70FE-8D43-CE1C2E6EACA5}"/>
          </ac:picMkLst>
        </pc:picChg>
        <pc:picChg chg="add mod ord modCrop">
          <ac:chgData name="Eòghan Stewart" userId="ccd32ca3-16ce-428f-9541-372d6b051929_5::10032001687B7302" providerId="ADAL" clId="{DA7AD48D-0566-4524-A489-65FA06DB9C50}" dt="2023-05-03T11:19:14.428" v="8545" actId="1076"/>
          <ac:picMkLst>
            <pc:docMk/>
            <pc:sldMk cId="1871667165" sldId="313"/>
            <ac:picMk id="8" creationId="{7B58F50D-F612-6B33-4F50-19CD3062BBB6}"/>
          </ac:picMkLst>
        </pc:picChg>
        <pc:picChg chg="del">
          <ac:chgData name="Eòghan Stewart" userId="ccd32ca3-16ce-428f-9541-372d6b051929_5::10032001687B7302" providerId="ADAL" clId="{DA7AD48D-0566-4524-A489-65FA06DB9C50}" dt="2023-05-03T11:14:05.716" v="8415" actId="478"/>
          <ac:picMkLst>
            <pc:docMk/>
            <pc:sldMk cId="1871667165" sldId="313"/>
            <ac:picMk id="9" creationId="{C7CEEE95-1F58-941D-54FF-2509329ECB6C}"/>
          </ac:picMkLst>
        </pc:picChg>
        <pc:picChg chg="add mod ord modCrop">
          <ac:chgData name="Eòghan Stewart" userId="ccd32ca3-16ce-428f-9541-372d6b051929_5::10032001687B7302" providerId="ADAL" clId="{DA7AD48D-0566-4524-A489-65FA06DB9C50}" dt="2023-05-03T11:19:00.844" v="8538" actId="1076"/>
          <ac:picMkLst>
            <pc:docMk/>
            <pc:sldMk cId="1871667165" sldId="313"/>
            <ac:picMk id="10" creationId="{791054BA-75D5-78FF-DAC4-5C1722CEAA47}"/>
          </ac:picMkLst>
        </pc:picChg>
        <pc:picChg chg="add mod ord">
          <ac:chgData name="Eòghan Stewart" userId="ccd32ca3-16ce-428f-9541-372d6b051929_5::10032001687B7302" providerId="ADAL" clId="{DA7AD48D-0566-4524-A489-65FA06DB9C50}" dt="2023-05-03T11:19:24.737" v="8549" actId="167"/>
          <ac:picMkLst>
            <pc:docMk/>
            <pc:sldMk cId="1871667165" sldId="313"/>
            <ac:picMk id="14" creationId="{2B50C8C3-45E0-605F-8733-7D9264685174}"/>
          </ac:picMkLst>
        </pc:picChg>
      </pc:sldChg>
      <pc:sldChg chg="modSp add mod">
        <pc:chgData name="Eòghan Stewart" userId="ccd32ca3-16ce-428f-9541-372d6b051929_5::10032001687B7302" providerId="ADAL" clId="{DA7AD48D-0566-4524-A489-65FA06DB9C50}" dt="2023-05-24T13:54:26.992" v="10302" actId="403"/>
        <pc:sldMkLst>
          <pc:docMk/>
          <pc:sldMk cId="1723779190" sldId="314"/>
        </pc:sldMkLst>
        <pc:spChg chg="mod">
          <ac:chgData name="Eòghan Stewart" userId="ccd32ca3-16ce-428f-9541-372d6b051929_5::10032001687B7302" providerId="ADAL" clId="{DA7AD48D-0566-4524-A489-65FA06DB9C50}" dt="2023-05-24T13:45:15.887" v="9584" actId="20577"/>
          <ac:spMkLst>
            <pc:docMk/>
            <pc:sldMk cId="1723779190" sldId="314"/>
            <ac:spMk id="2" creationId="{7881C259-3499-2D34-0C92-61995103236F}"/>
          </ac:spMkLst>
        </pc:spChg>
        <pc:spChg chg="mod">
          <ac:chgData name="Eòghan Stewart" userId="ccd32ca3-16ce-428f-9541-372d6b051929_5::10032001687B7302" providerId="ADAL" clId="{DA7AD48D-0566-4524-A489-65FA06DB9C50}" dt="2023-05-24T13:54:26.992" v="10302" actId="403"/>
          <ac:spMkLst>
            <pc:docMk/>
            <pc:sldMk cId="1723779190" sldId="314"/>
            <ac:spMk id="5" creationId="{B0FA28FF-171B-CA80-7253-1FBBA9D7F7BD}"/>
          </ac:spMkLst>
        </pc:spChg>
      </pc:sldChg>
    </pc:docChg>
  </pc:docChgLst>
  <pc:docChgLst>
    <pc:chgData name="Eòghan Stewart" userId="62148dbb-c328-4d6f-b3ec-33dfea998c15" providerId="ADAL" clId="{D598F4FB-9943-4991-A99F-AD23F2AB746F}"/>
    <pc:docChg chg="undo custSel addSld modSld">
      <pc:chgData name="Eòghan Stewart" userId="62148dbb-c328-4d6f-b3ec-33dfea998c15" providerId="ADAL" clId="{D598F4FB-9943-4991-A99F-AD23F2AB746F}" dt="2023-04-27T16:25:57.938" v="4037" actId="20577"/>
      <pc:docMkLst>
        <pc:docMk/>
      </pc:docMkLst>
      <pc:sldChg chg="modSp mod">
        <pc:chgData name="Eòghan Stewart" userId="62148dbb-c328-4d6f-b3ec-33dfea998c15" providerId="ADAL" clId="{D598F4FB-9943-4991-A99F-AD23F2AB746F}" dt="2023-04-27T14:58:24.436" v="40" actId="20577"/>
        <pc:sldMkLst>
          <pc:docMk/>
          <pc:sldMk cId="1717420105" sldId="264"/>
        </pc:sldMkLst>
        <pc:spChg chg="mod">
          <ac:chgData name="Eòghan Stewart" userId="62148dbb-c328-4d6f-b3ec-33dfea998c15" providerId="ADAL" clId="{D598F4FB-9943-4991-A99F-AD23F2AB746F}" dt="2023-04-27T14:58:24.436" v="40" actId="20577"/>
          <ac:spMkLst>
            <pc:docMk/>
            <pc:sldMk cId="1717420105" sldId="264"/>
            <ac:spMk id="8" creationId="{00000000-0000-0000-0000-000000000000}"/>
          </ac:spMkLst>
        </pc:spChg>
      </pc:sldChg>
      <pc:sldChg chg="modSp mod">
        <pc:chgData name="Eòghan Stewart" userId="62148dbb-c328-4d6f-b3ec-33dfea998c15" providerId="ADAL" clId="{D598F4FB-9943-4991-A99F-AD23F2AB746F}" dt="2023-04-27T14:59:27.271" v="169" actId="20577"/>
        <pc:sldMkLst>
          <pc:docMk/>
          <pc:sldMk cId="3586577593" sldId="273"/>
        </pc:sldMkLst>
        <pc:spChg chg="mod">
          <ac:chgData name="Eòghan Stewart" userId="62148dbb-c328-4d6f-b3ec-33dfea998c15" providerId="ADAL" clId="{D598F4FB-9943-4991-A99F-AD23F2AB746F}" dt="2023-04-27T14:58:31.788" v="42" actId="20577"/>
          <ac:spMkLst>
            <pc:docMk/>
            <pc:sldMk cId="3586577593" sldId="273"/>
            <ac:spMk id="2" creationId="{00000000-0000-0000-0000-000000000000}"/>
          </ac:spMkLst>
        </pc:spChg>
        <pc:spChg chg="mod">
          <ac:chgData name="Eòghan Stewart" userId="62148dbb-c328-4d6f-b3ec-33dfea998c15" providerId="ADAL" clId="{D598F4FB-9943-4991-A99F-AD23F2AB746F}" dt="2023-04-27T14:59:27.271" v="169" actId="20577"/>
          <ac:spMkLst>
            <pc:docMk/>
            <pc:sldMk cId="3586577593" sldId="273"/>
            <ac:spMk id="6" creationId="{00000000-0000-0000-0000-000000000000}"/>
          </ac:spMkLst>
        </pc:spChg>
      </pc:sldChg>
      <pc:sldChg chg="addSp modSp mod modAnim">
        <pc:chgData name="Eòghan Stewart" userId="62148dbb-c328-4d6f-b3ec-33dfea998c15" providerId="ADAL" clId="{D598F4FB-9943-4991-A99F-AD23F2AB746F}" dt="2023-04-27T15:11:55.545" v="297" actId="1076"/>
        <pc:sldMkLst>
          <pc:docMk/>
          <pc:sldMk cId="2135170990" sldId="274"/>
        </pc:sldMkLst>
        <pc:spChg chg="mod">
          <ac:chgData name="Eòghan Stewart" userId="62148dbb-c328-4d6f-b3ec-33dfea998c15" providerId="ADAL" clId="{D598F4FB-9943-4991-A99F-AD23F2AB746F}" dt="2023-04-27T15:10:54.671" v="261" actId="20577"/>
          <ac:spMkLst>
            <pc:docMk/>
            <pc:sldMk cId="2135170990" sldId="274"/>
            <ac:spMk id="2" creationId="{00000000-0000-0000-0000-000000000000}"/>
          </ac:spMkLst>
        </pc:spChg>
        <pc:spChg chg="mod">
          <ac:chgData name="Eòghan Stewart" userId="62148dbb-c328-4d6f-b3ec-33dfea998c15" providerId="ADAL" clId="{D598F4FB-9943-4991-A99F-AD23F2AB746F}" dt="2023-04-27T15:11:31.206" v="280" actId="20577"/>
          <ac:spMkLst>
            <pc:docMk/>
            <pc:sldMk cId="2135170990" sldId="274"/>
            <ac:spMk id="5" creationId="{FAF7AF29-FD6D-030A-0BF8-0373CC032345}"/>
          </ac:spMkLst>
        </pc:spChg>
        <pc:spChg chg="mod">
          <ac:chgData name="Eòghan Stewart" userId="62148dbb-c328-4d6f-b3ec-33dfea998c15" providerId="ADAL" clId="{D598F4FB-9943-4991-A99F-AD23F2AB746F}" dt="2023-04-27T15:11:37.029" v="281"/>
          <ac:spMkLst>
            <pc:docMk/>
            <pc:sldMk cId="2135170990" sldId="274"/>
            <ac:spMk id="6" creationId="{92A59537-C405-1E56-AE99-8BDD60D41790}"/>
          </ac:spMkLst>
        </pc:spChg>
        <pc:spChg chg="mod">
          <ac:chgData name="Eòghan Stewart" userId="62148dbb-c328-4d6f-b3ec-33dfea998c15" providerId="ADAL" clId="{D598F4FB-9943-4991-A99F-AD23F2AB746F}" dt="2023-04-27T15:11:49.900" v="294" actId="20577"/>
          <ac:spMkLst>
            <pc:docMk/>
            <pc:sldMk cId="2135170990" sldId="274"/>
            <ac:spMk id="7" creationId="{202B696B-14CD-9E93-158B-B1D7DDF44574}"/>
          </ac:spMkLst>
        </pc:spChg>
        <pc:spChg chg="mod">
          <ac:chgData name="Eòghan Stewart" userId="62148dbb-c328-4d6f-b3ec-33dfea998c15" providerId="ADAL" clId="{D598F4FB-9943-4991-A99F-AD23F2AB746F}" dt="2023-04-27T14:59:56.404" v="207" actId="20577"/>
          <ac:spMkLst>
            <pc:docMk/>
            <pc:sldMk cId="2135170990" sldId="274"/>
            <ac:spMk id="13" creationId="{162C2CFC-95FA-69CA-1638-B4095B7BA8A4}"/>
          </ac:spMkLst>
        </pc:spChg>
        <pc:grpChg chg="add mod">
          <ac:chgData name="Eòghan Stewart" userId="62148dbb-c328-4d6f-b3ec-33dfea998c15" providerId="ADAL" clId="{D598F4FB-9943-4991-A99F-AD23F2AB746F}" dt="2023-04-27T15:11:52.705" v="295" actId="1076"/>
          <ac:grpSpMkLst>
            <pc:docMk/>
            <pc:sldMk cId="2135170990" sldId="274"/>
            <ac:grpSpMk id="3" creationId="{650882C4-6EA7-E20A-D304-D615F8C541AA}"/>
          </ac:grpSpMkLst>
        </pc:grpChg>
        <pc:grpChg chg="mod">
          <ac:chgData name="Eòghan Stewart" userId="62148dbb-c328-4d6f-b3ec-33dfea998c15" providerId="ADAL" clId="{D598F4FB-9943-4991-A99F-AD23F2AB746F}" dt="2023-04-27T15:11:54.400" v="296" actId="1076"/>
          <ac:grpSpMkLst>
            <pc:docMk/>
            <pc:sldMk cId="2135170990" sldId="274"/>
            <ac:grpSpMk id="14" creationId="{FC1D76D0-1BFD-4113-5B6F-DD93F9B78393}"/>
          </ac:grpSpMkLst>
        </pc:grpChg>
        <pc:grpChg chg="mod">
          <ac:chgData name="Eòghan Stewart" userId="62148dbb-c328-4d6f-b3ec-33dfea998c15" providerId="ADAL" clId="{D598F4FB-9943-4991-A99F-AD23F2AB746F}" dt="2023-04-27T15:11:55.545" v="297" actId="1076"/>
          <ac:grpSpMkLst>
            <pc:docMk/>
            <pc:sldMk cId="2135170990" sldId="274"/>
            <ac:grpSpMk id="15" creationId="{6D858225-7CB5-15C9-25E4-339FA57E1EA0}"/>
          </ac:grpSpMkLst>
        </pc:grpChg>
        <pc:grpChg chg="mod">
          <ac:chgData name="Eòghan Stewart" userId="62148dbb-c328-4d6f-b3ec-33dfea998c15" providerId="ADAL" clId="{D598F4FB-9943-4991-A99F-AD23F2AB746F}" dt="2023-04-27T14:59:47.838" v="194" actId="1076"/>
          <ac:grpSpMkLst>
            <pc:docMk/>
            <pc:sldMk cId="2135170990" sldId="274"/>
            <ac:grpSpMk id="16" creationId="{5806DC39-9E9F-ACA4-36C9-CA7B22EC936A}"/>
          </ac:grpSpMkLst>
        </pc:grpChg>
        <pc:picChg chg="mod">
          <ac:chgData name="Eòghan Stewart" userId="62148dbb-c328-4d6f-b3ec-33dfea998c15" providerId="ADAL" clId="{D598F4FB-9943-4991-A99F-AD23F2AB746F}" dt="2023-04-27T15:11:37.029" v="281"/>
          <ac:picMkLst>
            <pc:docMk/>
            <pc:sldMk cId="2135170990" sldId="274"/>
            <ac:picMk id="8" creationId="{DA539E71-7531-C023-0640-062FD3E0331D}"/>
          </ac:picMkLst>
        </pc:picChg>
      </pc:sldChg>
      <pc:sldChg chg="modSp mod">
        <pc:chgData name="Eòghan Stewart" userId="62148dbb-c328-4d6f-b3ec-33dfea998c15" providerId="ADAL" clId="{D598F4FB-9943-4991-A99F-AD23F2AB746F}" dt="2023-04-27T15:15:37.995" v="810" actId="113"/>
        <pc:sldMkLst>
          <pc:docMk/>
          <pc:sldMk cId="2677423007" sldId="275"/>
        </pc:sldMkLst>
        <pc:spChg chg="mod">
          <ac:chgData name="Eòghan Stewart" userId="62148dbb-c328-4d6f-b3ec-33dfea998c15" providerId="ADAL" clId="{D598F4FB-9943-4991-A99F-AD23F2AB746F}" dt="2023-04-27T15:12:57.846" v="520" actId="20577"/>
          <ac:spMkLst>
            <pc:docMk/>
            <pc:sldMk cId="2677423007" sldId="275"/>
            <ac:spMk id="5" creationId="{FAF7AF29-FD6D-030A-0BF8-0373CC032345}"/>
          </ac:spMkLst>
        </pc:spChg>
        <pc:spChg chg="mod">
          <ac:chgData name="Eòghan Stewart" userId="62148dbb-c328-4d6f-b3ec-33dfea998c15" providerId="ADAL" clId="{D598F4FB-9943-4991-A99F-AD23F2AB746F}" dt="2023-04-27T15:12:15.404" v="376" actId="20577"/>
          <ac:spMkLst>
            <pc:docMk/>
            <pc:sldMk cId="2677423007" sldId="275"/>
            <ac:spMk id="7" creationId="{202B696B-14CD-9E93-158B-B1D7DDF44574}"/>
          </ac:spMkLst>
        </pc:spChg>
        <pc:spChg chg="mod">
          <ac:chgData name="Eòghan Stewart" userId="62148dbb-c328-4d6f-b3ec-33dfea998c15" providerId="ADAL" clId="{D598F4FB-9943-4991-A99F-AD23F2AB746F}" dt="2023-04-27T15:13:15.680" v="582" actId="20577"/>
          <ac:spMkLst>
            <pc:docMk/>
            <pc:sldMk cId="2677423007" sldId="275"/>
            <ac:spMk id="8" creationId="{0DEAFB83-3634-CD0C-032D-1B6BA7729504}"/>
          </ac:spMkLst>
        </pc:spChg>
        <pc:spChg chg="mod">
          <ac:chgData name="Eòghan Stewart" userId="62148dbb-c328-4d6f-b3ec-33dfea998c15" providerId="ADAL" clId="{D598F4FB-9943-4991-A99F-AD23F2AB746F}" dt="2023-04-27T15:15:29.321" v="808" actId="14100"/>
          <ac:spMkLst>
            <pc:docMk/>
            <pc:sldMk cId="2677423007" sldId="275"/>
            <ac:spMk id="9" creationId="{49DCC83C-0464-C3DF-E57B-AD7BFBCEB9F8}"/>
          </ac:spMkLst>
        </pc:spChg>
        <pc:spChg chg="mod">
          <ac:chgData name="Eòghan Stewart" userId="62148dbb-c328-4d6f-b3ec-33dfea998c15" providerId="ADAL" clId="{D598F4FB-9943-4991-A99F-AD23F2AB746F}" dt="2023-04-27T15:15:37.995" v="810" actId="113"/>
          <ac:spMkLst>
            <pc:docMk/>
            <pc:sldMk cId="2677423007" sldId="275"/>
            <ac:spMk id="13" creationId="{162C2CFC-95FA-69CA-1638-B4095B7BA8A4}"/>
          </ac:spMkLst>
        </pc:spChg>
      </pc:sldChg>
      <pc:sldChg chg="modSp mod">
        <pc:chgData name="Eòghan Stewart" userId="62148dbb-c328-4d6f-b3ec-33dfea998c15" providerId="ADAL" clId="{D598F4FB-9943-4991-A99F-AD23F2AB746F}" dt="2023-04-27T16:16:00.124" v="2908" actId="20577"/>
        <pc:sldMkLst>
          <pc:docMk/>
          <pc:sldMk cId="2817347895" sldId="279"/>
        </pc:sldMkLst>
        <pc:spChg chg="mod">
          <ac:chgData name="Eòghan Stewart" userId="62148dbb-c328-4d6f-b3ec-33dfea998c15" providerId="ADAL" clId="{D598F4FB-9943-4991-A99F-AD23F2AB746F}" dt="2023-04-27T16:12:38.696" v="2264" actId="20577"/>
          <ac:spMkLst>
            <pc:docMk/>
            <pc:sldMk cId="2817347895" sldId="279"/>
            <ac:spMk id="2" creationId="{7881C259-3499-2D34-0C92-61995103236F}"/>
          </ac:spMkLst>
        </pc:spChg>
        <pc:spChg chg="mod">
          <ac:chgData name="Eòghan Stewart" userId="62148dbb-c328-4d6f-b3ec-33dfea998c15" providerId="ADAL" clId="{D598F4FB-9943-4991-A99F-AD23F2AB746F}" dt="2023-04-27T16:16:00.124" v="2908" actId="20577"/>
          <ac:spMkLst>
            <pc:docMk/>
            <pc:sldMk cId="2817347895" sldId="279"/>
            <ac:spMk id="4" creationId="{296B07EF-2297-52ED-6EC9-2FAF4F1D39B6}"/>
          </ac:spMkLst>
        </pc:spChg>
        <pc:spChg chg="mod">
          <ac:chgData name="Eòghan Stewart" userId="62148dbb-c328-4d6f-b3ec-33dfea998c15" providerId="ADAL" clId="{D598F4FB-9943-4991-A99F-AD23F2AB746F}" dt="2023-04-27T16:14:04.324" v="2425" actId="27636"/>
          <ac:spMkLst>
            <pc:docMk/>
            <pc:sldMk cId="2817347895" sldId="279"/>
            <ac:spMk id="5" creationId="{B0FA28FF-171B-CA80-7253-1FBBA9D7F7BD}"/>
          </ac:spMkLst>
        </pc:spChg>
      </pc:sldChg>
      <pc:sldChg chg="addSp delSp modSp add mod modClrScheme delAnim chgLayout">
        <pc:chgData name="Eòghan Stewart" userId="62148dbb-c328-4d6f-b3ec-33dfea998c15" providerId="ADAL" clId="{D598F4FB-9943-4991-A99F-AD23F2AB746F}" dt="2023-04-27T15:21:15.985" v="919" actId="20577"/>
        <pc:sldMkLst>
          <pc:docMk/>
          <pc:sldMk cId="3200470563" sldId="294"/>
        </pc:sldMkLst>
        <pc:spChg chg="add del mod">
          <ac:chgData name="Eòghan Stewart" userId="62148dbb-c328-4d6f-b3ec-33dfea998c15" providerId="ADAL" clId="{D598F4FB-9943-4991-A99F-AD23F2AB746F}" dt="2023-04-27T15:18:07.970" v="817" actId="478"/>
          <ac:spMkLst>
            <pc:docMk/>
            <pc:sldMk cId="3200470563" sldId="294"/>
            <ac:spMk id="3" creationId="{960AAD08-0925-BBB0-FA3C-A5E9F7BE5D31}"/>
          </ac:spMkLst>
        </pc:spChg>
        <pc:spChg chg="del mod">
          <ac:chgData name="Eòghan Stewart" userId="62148dbb-c328-4d6f-b3ec-33dfea998c15" providerId="ADAL" clId="{D598F4FB-9943-4991-A99F-AD23F2AB746F}" dt="2023-04-27T15:18:07.970" v="817" actId="478"/>
          <ac:spMkLst>
            <pc:docMk/>
            <pc:sldMk cId="3200470563" sldId="294"/>
            <ac:spMk id="4" creationId="{00000000-0000-0000-0000-000000000000}"/>
          </ac:spMkLst>
        </pc:spChg>
        <pc:spChg chg="del">
          <ac:chgData name="Eòghan Stewart" userId="62148dbb-c328-4d6f-b3ec-33dfea998c15" providerId="ADAL" clId="{D598F4FB-9943-4991-A99F-AD23F2AB746F}" dt="2023-04-27T15:16:27.332" v="812" actId="478"/>
          <ac:spMkLst>
            <pc:docMk/>
            <pc:sldMk cId="3200470563" sldId="294"/>
            <ac:spMk id="9" creationId="{49DCC83C-0464-C3DF-E57B-AD7BFBCEB9F8}"/>
          </ac:spMkLst>
        </pc:spChg>
        <pc:spChg chg="add del mod">
          <ac:chgData name="Eòghan Stewart" userId="62148dbb-c328-4d6f-b3ec-33dfea998c15" providerId="ADAL" clId="{D598F4FB-9943-4991-A99F-AD23F2AB746F}" dt="2023-04-27T15:18:07.970" v="817" actId="478"/>
          <ac:spMkLst>
            <pc:docMk/>
            <pc:sldMk cId="3200470563" sldId="294"/>
            <ac:spMk id="18" creationId="{82711FB3-AAF3-BFEB-8F9C-C0EFA6D62606}"/>
          </ac:spMkLst>
        </pc:spChg>
        <pc:spChg chg="add del mod">
          <ac:chgData name="Eòghan Stewart" userId="62148dbb-c328-4d6f-b3ec-33dfea998c15" providerId="ADAL" clId="{D598F4FB-9943-4991-A99F-AD23F2AB746F}" dt="2023-04-27T15:18:07.970" v="817" actId="478"/>
          <ac:spMkLst>
            <pc:docMk/>
            <pc:sldMk cId="3200470563" sldId="294"/>
            <ac:spMk id="19" creationId="{2D207170-A77B-5345-1821-64E975395B53}"/>
          </ac:spMkLst>
        </pc:spChg>
        <pc:spChg chg="add del mod">
          <ac:chgData name="Eòghan Stewart" userId="62148dbb-c328-4d6f-b3ec-33dfea998c15" providerId="ADAL" clId="{D598F4FB-9943-4991-A99F-AD23F2AB746F}" dt="2023-04-27T15:18:07.970" v="817" actId="478"/>
          <ac:spMkLst>
            <pc:docMk/>
            <pc:sldMk cId="3200470563" sldId="294"/>
            <ac:spMk id="20" creationId="{79BFB423-057F-B800-9BC8-FB7D71ADF7C8}"/>
          </ac:spMkLst>
        </pc:spChg>
        <pc:spChg chg="add del mod">
          <ac:chgData name="Eòghan Stewart" userId="62148dbb-c328-4d6f-b3ec-33dfea998c15" providerId="ADAL" clId="{D598F4FB-9943-4991-A99F-AD23F2AB746F}" dt="2023-04-27T15:18:07.970" v="817" actId="478"/>
          <ac:spMkLst>
            <pc:docMk/>
            <pc:sldMk cId="3200470563" sldId="294"/>
            <ac:spMk id="21" creationId="{1D14A6BE-1ED2-52FB-D996-41AE6F606096}"/>
          </ac:spMkLst>
        </pc:spChg>
        <pc:spChg chg="add del mod">
          <ac:chgData name="Eòghan Stewart" userId="62148dbb-c328-4d6f-b3ec-33dfea998c15" providerId="ADAL" clId="{D598F4FB-9943-4991-A99F-AD23F2AB746F}" dt="2023-04-27T15:18:07.970" v="817" actId="478"/>
          <ac:spMkLst>
            <pc:docMk/>
            <pc:sldMk cId="3200470563" sldId="294"/>
            <ac:spMk id="22" creationId="{601AB486-94E9-0795-41E7-064BC73ABCB8}"/>
          </ac:spMkLst>
        </pc:spChg>
        <pc:spChg chg="add del mod">
          <ac:chgData name="Eòghan Stewart" userId="62148dbb-c328-4d6f-b3ec-33dfea998c15" providerId="ADAL" clId="{D598F4FB-9943-4991-A99F-AD23F2AB746F}" dt="2023-04-27T15:18:07.970" v="817" actId="478"/>
          <ac:spMkLst>
            <pc:docMk/>
            <pc:sldMk cId="3200470563" sldId="294"/>
            <ac:spMk id="24" creationId="{A1CB9AD0-68F9-FF0A-84E9-127A3D23588A}"/>
          </ac:spMkLst>
        </pc:spChg>
        <pc:spChg chg="add del mod">
          <ac:chgData name="Eòghan Stewart" userId="62148dbb-c328-4d6f-b3ec-33dfea998c15" providerId="ADAL" clId="{D598F4FB-9943-4991-A99F-AD23F2AB746F}" dt="2023-04-27T15:18:14.634" v="818" actId="700"/>
          <ac:spMkLst>
            <pc:docMk/>
            <pc:sldMk cId="3200470563" sldId="294"/>
            <ac:spMk id="26" creationId="{AE085567-92C3-F611-CD82-0A9A0F0E5144}"/>
          </ac:spMkLst>
        </pc:spChg>
        <pc:spChg chg="add del mod">
          <ac:chgData name="Eòghan Stewart" userId="62148dbb-c328-4d6f-b3ec-33dfea998c15" providerId="ADAL" clId="{D598F4FB-9943-4991-A99F-AD23F2AB746F}" dt="2023-04-27T15:18:14.634" v="818" actId="700"/>
          <ac:spMkLst>
            <pc:docMk/>
            <pc:sldMk cId="3200470563" sldId="294"/>
            <ac:spMk id="27" creationId="{EB2DF9CB-3CAA-E44D-FDE1-8569F6E50FAC}"/>
          </ac:spMkLst>
        </pc:spChg>
        <pc:spChg chg="add mod">
          <ac:chgData name="Eòghan Stewart" userId="62148dbb-c328-4d6f-b3ec-33dfea998c15" providerId="ADAL" clId="{D598F4FB-9943-4991-A99F-AD23F2AB746F}" dt="2023-04-27T15:19:42.164" v="819"/>
          <ac:spMkLst>
            <pc:docMk/>
            <pc:sldMk cId="3200470563" sldId="294"/>
            <ac:spMk id="28" creationId="{1185FBF3-0D80-2D31-3A96-E5BD9630CCA5}"/>
          </ac:spMkLst>
        </pc:spChg>
        <pc:spChg chg="add mod">
          <ac:chgData name="Eòghan Stewart" userId="62148dbb-c328-4d6f-b3ec-33dfea998c15" providerId="ADAL" clId="{D598F4FB-9943-4991-A99F-AD23F2AB746F}" dt="2023-04-27T15:19:42.164" v="819"/>
          <ac:spMkLst>
            <pc:docMk/>
            <pc:sldMk cId="3200470563" sldId="294"/>
            <ac:spMk id="29" creationId="{FCAE242C-38D3-C043-F44F-4E7142FE93D6}"/>
          </ac:spMkLst>
        </pc:spChg>
        <pc:spChg chg="add mod">
          <ac:chgData name="Eòghan Stewart" userId="62148dbb-c328-4d6f-b3ec-33dfea998c15" providerId="ADAL" clId="{D598F4FB-9943-4991-A99F-AD23F2AB746F}" dt="2023-04-27T15:21:15.985" v="919" actId="20577"/>
          <ac:spMkLst>
            <pc:docMk/>
            <pc:sldMk cId="3200470563" sldId="294"/>
            <ac:spMk id="31" creationId="{C8E6A500-98CD-16D3-49BB-2DAA7C84A231}"/>
          </ac:spMkLst>
        </pc:spChg>
        <pc:spChg chg="add mod">
          <ac:chgData name="Eòghan Stewart" userId="62148dbb-c328-4d6f-b3ec-33dfea998c15" providerId="ADAL" clId="{D598F4FB-9943-4991-A99F-AD23F2AB746F}" dt="2023-04-27T15:19:42.164" v="819"/>
          <ac:spMkLst>
            <pc:docMk/>
            <pc:sldMk cId="3200470563" sldId="294"/>
            <ac:spMk id="33" creationId="{22258AA6-0C00-5D6C-5466-D1CF492322C7}"/>
          </ac:spMkLst>
        </pc:spChg>
        <pc:spChg chg="add mod">
          <ac:chgData name="Eòghan Stewart" userId="62148dbb-c328-4d6f-b3ec-33dfea998c15" providerId="ADAL" clId="{D598F4FB-9943-4991-A99F-AD23F2AB746F}" dt="2023-04-27T15:19:42.164" v="819"/>
          <ac:spMkLst>
            <pc:docMk/>
            <pc:sldMk cId="3200470563" sldId="294"/>
            <ac:spMk id="34" creationId="{F5F0D4D1-537B-1504-593A-1290368CE487}"/>
          </ac:spMkLst>
        </pc:spChg>
        <pc:spChg chg="add mod">
          <ac:chgData name="Eòghan Stewart" userId="62148dbb-c328-4d6f-b3ec-33dfea998c15" providerId="ADAL" clId="{D598F4FB-9943-4991-A99F-AD23F2AB746F}" dt="2023-04-27T15:19:42.164" v="819"/>
          <ac:spMkLst>
            <pc:docMk/>
            <pc:sldMk cId="3200470563" sldId="294"/>
            <ac:spMk id="35" creationId="{94DCE53B-2906-E1C0-524E-ED9CA4438A05}"/>
          </ac:spMkLst>
        </pc:spChg>
        <pc:spChg chg="add mod">
          <ac:chgData name="Eòghan Stewart" userId="62148dbb-c328-4d6f-b3ec-33dfea998c15" providerId="ADAL" clId="{D598F4FB-9943-4991-A99F-AD23F2AB746F}" dt="2023-04-27T15:19:42.164" v="819"/>
          <ac:spMkLst>
            <pc:docMk/>
            <pc:sldMk cId="3200470563" sldId="294"/>
            <ac:spMk id="37" creationId="{BD772642-82D4-1A80-1A80-4F2F040F118C}"/>
          </ac:spMkLst>
        </pc:spChg>
        <pc:grpChg chg="del">
          <ac:chgData name="Eòghan Stewart" userId="62148dbb-c328-4d6f-b3ec-33dfea998c15" providerId="ADAL" clId="{D598F4FB-9943-4991-A99F-AD23F2AB746F}" dt="2023-04-27T15:16:27.332" v="812" actId="478"/>
          <ac:grpSpMkLst>
            <pc:docMk/>
            <pc:sldMk cId="3200470563" sldId="294"/>
            <ac:grpSpMk id="14" creationId="{BF903697-3B7B-F1D0-C4EC-1EB6DACBE40D}"/>
          </ac:grpSpMkLst>
        </pc:grpChg>
        <pc:grpChg chg="del">
          <ac:chgData name="Eòghan Stewart" userId="62148dbb-c328-4d6f-b3ec-33dfea998c15" providerId="ADAL" clId="{D598F4FB-9943-4991-A99F-AD23F2AB746F}" dt="2023-04-27T15:16:27.332" v="812" actId="478"/>
          <ac:grpSpMkLst>
            <pc:docMk/>
            <pc:sldMk cId="3200470563" sldId="294"/>
            <ac:grpSpMk id="15" creationId="{0F062B0F-AC6E-0235-AAFB-EB36CAA0970C}"/>
          </ac:grpSpMkLst>
        </pc:grpChg>
        <pc:grpChg chg="del">
          <ac:chgData name="Eòghan Stewart" userId="62148dbb-c328-4d6f-b3ec-33dfea998c15" providerId="ADAL" clId="{D598F4FB-9943-4991-A99F-AD23F2AB746F}" dt="2023-04-27T15:16:27.332" v="812" actId="478"/>
          <ac:grpSpMkLst>
            <pc:docMk/>
            <pc:sldMk cId="3200470563" sldId="294"/>
            <ac:grpSpMk id="16" creationId="{70509D23-6A78-626B-29E2-1E2DD7BB68A3}"/>
          </ac:grpSpMkLst>
        </pc:grpChg>
        <pc:grpChg chg="del">
          <ac:chgData name="Eòghan Stewart" userId="62148dbb-c328-4d6f-b3ec-33dfea998c15" providerId="ADAL" clId="{D598F4FB-9943-4991-A99F-AD23F2AB746F}" dt="2023-04-27T15:16:27.332" v="812" actId="478"/>
          <ac:grpSpMkLst>
            <pc:docMk/>
            <pc:sldMk cId="3200470563" sldId="294"/>
            <ac:grpSpMk id="17" creationId="{31098B0A-D293-610D-08F4-44A002A0BD62}"/>
          </ac:grpSpMkLst>
        </pc:grpChg>
        <pc:picChg chg="add del mod">
          <ac:chgData name="Eòghan Stewart" userId="62148dbb-c328-4d6f-b3ec-33dfea998c15" providerId="ADAL" clId="{D598F4FB-9943-4991-A99F-AD23F2AB746F}" dt="2023-04-27T15:18:07.970" v="817" actId="478"/>
          <ac:picMkLst>
            <pc:docMk/>
            <pc:sldMk cId="3200470563" sldId="294"/>
            <ac:picMk id="2" creationId="{59E50A41-0570-FE04-1983-65E97FDA477B}"/>
          </ac:picMkLst>
        </pc:picChg>
        <pc:picChg chg="add del mod">
          <ac:chgData name="Eòghan Stewart" userId="62148dbb-c328-4d6f-b3ec-33dfea998c15" providerId="ADAL" clId="{D598F4FB-9943-4991-A99F-AD23F2AB746F}" dt="2023-04-27T15:18:07.970" v="817" actId="478"/>
          <ac:picMkLst>
            <pc:docMk/>
            <pc:sldMk cId="3200470563" sldId="294"/>
            <ac:picMk id="23" creationId="{37C08C49-D439-0531-806C-DEC4F51C3CCE}"/>
          </ac:picMkLst>
        </pc:picChg>
        <pc:picChg chg="add del mod">
          <ac:chgData name="Eòghan Stewart" userId="62148dbb-c328-4d6f-b3ec-33dfea998c15" providerId="ADAL" clId="{D598F4FB-9943-4991-A99F-AD23F2AB746F}" dt="2023-04-27T15:18:07.970" v="817" actId="478"/>
          <ac:picMkLst>
            <pc:docMk/>
            <pc:sldMk cId="3200470563" sldId="294"/>
            <ac:picMk id="25" creationId="{9A0E6BED-FAA5-9BC1-89D2-843E6ACBC52E}"/>
          </ac:picMkLst>
        </pc:picChg>
        <pc:picChg chg="add mod">
          <ac:chgData name="Eòghan Stewart" userId="62148dbb-c328-4d6f-b3ec-33dfea998c15" providerId="ADAL" clId="{D598F4FB-9943-4991-A99F-AD23F2AB746F}" dt="2023-04-27T15:19:42.164" v="819"/>
          <ac:picMkLst>
            <pc:docMk/>
            <pc:sldMk cId="3200470563" sldId="294"/>
            <ac:picMk id="30" creationId="{069ADEF3-5D75-FBAF-58A9-7A00D43E526A}"/>
          </ac:picMkLst>
        </pc:picChg>
        <pc:picChg chg="add mod">
          <ac:chgData name="Eòghan Stewart" userId="62148dbb-c328-4d6f-b3ec-33dfea998c15" providerId="ADAL" clId="{D598F4FB-9943-4991-A99F-AD23F2AB746F}" dt="2023-04-27T15:19:42.164" v="819"/>
          <ac:picMkLst>
            <pc:docMk/>
            <pc:sldMk cId="3200470563" sldId="294"/>
            <ac:picMk id="32" creationId="{F55E829F-2FC3-A0FA-EFA8-DBBAAC2307F7}"/>
          </ac:picMkLst>
        </pc:picChg>
        <pc:picChg chg="add mod">
          <ac:chgData name="Eòghan Stewart" userId="62148dbb-c328-4d6f-b3ec-33dfea998c15" providerId="ADAL" clId="{D598F4FB-9943-4991-A99F-AD23F2AB746F}" dt="2023-04-27T15:19:42.164" v="819"/>
          <ac:picMkLst>
            <pc:docMk/>
            <pc:sldMk cId="3200470563" sldId="294"/>
            <ac:picMk id="36" creationId="{F83D0756-A4FC-62F0-729B-DA3760676EDB}"/>
          </ac:picMkLst>
        </pc:picChg>
      </pc:sldChg>
      <pc:sldChg chg="modSp add mod">
        <pc:chgData name="Eòghan Stewart" userId="62148dbb-c328-4d6f-b3ec-33dfea998c15" providerId="ADAL" clId="{D598F4FB-9943-4991-A99F-AD23F2AB746F}" dt="2023-04-27T15:21:32.698" v="921" actId="20577"/>
        <pc:sldMkLst>
          <pc:docMk/>
          <pc:sldMk cId="715761333" sldId="295"/>
        </pc:sldMkLst>
        <pc:spChg chg="mod">
          <ac:chgData name="Eòghan Stewart" userId="62148dbb-c328-4d6f-b3ec-33dfea998c15" providerId="ADAL" clId="{D598F4FB-9943-4991-A99F-AD23F2AB746F}" dt="2023-04-27T15:21:32.698" v="921" actId="20577"/>
          <ac:spMkLst>
            <pc:docMk/>
            <pc:sldMk cId="715761333" sldId="295"/>
            <ac:spMk id="19" creationId="{2D207170-A77B-5345-1821-64E975395B53}"/>
          </ac:spMkLst>
        </pc:spChg>
      </pc:sldChg>
      <pc:sldChg chg="addSp delSp modSp new mod modClrScheme chgLayout">
        <pc:chgData name="Eòghan Stewart" userId="62148dbb-c328-4d6f-b3ec-33dfea998c15" providerId="ADAL" clId="{D598F4FB-9943-4991-A99F-AD23F2AB746F}" dt="2023-04-27T15:49:21.291" v="1182" actId="1076"/>
        <pc:sldMkLst>
          <pc:docMk/>
          <pc:sldMk cId="606615824" sldId="296"/>
        </pc:sldMkLst>
        <pc:spChg chg="del mod ord">
          <ac:chgData name="Eòghan Stewart" userId="62148dbb-c328-4d6f-b3ec-33dfea998c15" providerId="ADAL" clId="{D598F4FB-9943-4991-A99F-AD23F2AB746F}" dt="2023-04-27T15:27:06.093" v="923" actId="700"/>
          <ac:spMkLst>
            <pc:docMk/>
            <pc:sldMk cId="606615824" sldId="296"/>
            <ac:spMk id="2" creationId="{CAB16195-8F98-744B-3DC9-CE700038AD79}"/>
          </ac:spMkLst>
        </pc:spChg>
        <pc:spChg chg="del mod ord">
          <ac:chgData name="Eòghan Stewart" userId="62148dbb-c328-4d6f-b3ec-33dfea998c15" providerId="ADAL" clId="{D598F4FB-9943-4991-A99F-AD23F2AB746F}" dt="2023-04-27T15:27:06.093" v="923" actId="700"/>
          <ac:spMkLst>
            <pc:docMk/>
            <pc:sldMk cId="606615824" sldId="296"/>
            <ac:spMk id="3" creationId="{04D7862E-3B5B-6887-8045-046F531C29FD}"/>
          </ac:spMkLst>
        </pc:spChg>
        <pc:spChg chg="add mod ord">
          <ac:chgData name="Eòghan Stewart" userId="62148dbb-c328-4d6f-b3ec-33dfea998c15" providerId="ADAL" clId="{D598F4FB-9943-4991-A99F-AD23F2AB746F}" dt="2023-04-27T15:46:34.751" v="982" actId="20577"/>
          <ac:spMkLst>
            <pc:docMk/>
            <pc:sldMk cId="606615824" sldId="296"/>
            <ac:spMk id="4" creationId="{4F53C802-E53B-56D7-D727-0618C23C4125}"/>
          </ac:spMkLst>
        </pc:spChg>
        <pc:spChg chg="add mod ord">
          <ac:chgData name="Eòghan Stewart" userId="62148dbb-c328-4d6f-b3ec-33dfea998c15" providerId="ADAL" clId="{D598F4FB-9943-4991-A99F-AD23F2AB746F}" dt="2023-04-27T15:46:45.259" v="993" actId="5793"/>
          <ac:spMkLst>
            <pc:docMk/>
            <pc:sldMk cId="606615824" sldId="296"/>
            <ac:spMk id="5" creationId="{56A98A9B-2EEB-94E7-7250-0B1881D8B884}"/>
          </ac:spMkLst>
        </pc:spChg>
        <pc:spChg chg="add mod ord">
          <ac:chgData name="Eòghan Stewart" userId="62148dbb-c328-4d6f-b3ec-33dfea998c15" providerId="ADAL" clId="{D598F4FB-9943-4991-A99F-AD23F2AB746F}" dt="2023-04-27T15:47:24.483" v="1034" actId="20577"/>
          <ac:spMkLst>
            <pc:docMk/>
            <pc:sldMk cId="606615824" sldId="296"/>
            <ac:spMk id="6" creationId="{B406BCA9-119F-6839-6BA7-2374197C9B94}"/>
          </ac:spMkLst>
        </pc:spChg>
        <pc:spChg chg="add mod ord">
          <ac:chgData name="Eòghan Stewart" userId="62148dbb-c328-4d6f-b3ec-33dfea998c15" providerId="ADAL" clId="{D598F4FB-9943-4991-A99F-AD23F2AB746F}" dt="2023-04-27T15:48:53.940" v="1170" actId="1076"/>
          <ac:spMkLst>
            <pc:docMk/>
            <pc:sldMk cId="606615824" sldId="296"/>
            <ac:spMk id="7" creationId="{79817949-B983-7237-7AB0-D2015E4256C9}"/>
          </ac:spMkLst>
        </pc:spChg>
        <pc:spChg chg="add del mod ord">
          <ac:chgData name="Eòghan Stewart" userId="62148dbb-c328-4d6f-b3ec-33dfea998c15" providerId="ADAL" clId="{D598F4FB-9943-4991-A99F-AD23F2AB746F}" dt="2023-04-27T15:49:05.616" v="1174" actId="20577"/>
          <ac:spMkLst>
            <pc:docMk/>
            <pc:sldMk cId="606615824" sldId="296"/>
            <ac:spMk id="8" creationId="{E2C63557-C7BD-E653-58F8-2EFF555BA8E3}"/>
          </ac:spMkLst>
        </pc:spChg>
        <pc:picChg chg="add del mod">
          <ac:chgData name="Eòghan Stewart" userId="62148dbb-c328-4d6f-b3ec-33dfea998c15" providerId="ADAL" clId="{D598F4FB-9943-4991-A99F-AD23F2AB746F}" dt="2023-04-27T15:30:32.828" v="925"/>
          <ac:picMkLst>
            <pc:docMk/>
            <pc:sldMk cId="606615824" sldId="296"/>
            <ac:picMk id="1026" creationId="{85F43506-081B-706D-84FD-66DAC0A11894}"/>
          </ac:picMkLst>
        </pc:picChg>
        <pc:picChg chg="add mod">
          <ac:chgData name="Eòghan Stewart" userId="62148dbb-c328-4d6f-b3ec-33dfea998c15" providerId="ADAL" clId="{D598F4FB-9943-4991-A99F-AD23F2AB746F}" dt="2023-04-27T15:47:33.469" v="1039" actId="1076"/>
          <ac:picMkLst>
            <pc:docMk/>
            <pc:sldMk cId="606615824" sldId="296"/>
            <ac:picMk id="1028" creationId="{D6A8ACF5-BF05-5F0C-7C57-ABE471068FAC}"/>
          </ac:picMkLst>
        </pc:picChg>
        <pc:picChg chg="add mod">
          <ac:chgData name="Eòghan Stewart" userId="62148dbb-c328-4d6f-b3ec-33dfea998c15" providerId="ADAL" clId="{D598F4FB-9943-4991-A99F-AD23F2AB746F}" dt="2023-04-27T15:47:30.043" v="1037" actId="1076"/>
          <ac:picMkLst>
            <pc:docMk/>
            <pc:sldMk cId="606615824" sldId="296"/>
            <ac:picMk id="1030" creationId="{5A2A3F70-D11A-9B54-164D-97AD5522E407}"/>
          </ac:picMkLst>
        </pc:picChg>
        <pc:picChg chg="add mod">
          <ac:chgData name="Eòghan Stewart" userId="62148dbb-c328-4d6f-b3ec-33dfea998c15" providerId="ADAL" clId="{D598F4FB-9943-4991-A99F-AD23F2AB746F}" dt="2023-04-27T15:47:16.668" v="1028" actId="1076"/>
          <ac:picMkLst>
            <pc:docMk/>
            <pc:sldMk cId="606615824" sldId="296"/>
            <ac:picMk id="1032" creationId="{72CC96F7-E8A0-7D4A-4D40-99157EBD72BE}"/>
          </ac:picMkLst>
        </pc:picChg>
        <pc:picChg chg="add mod">
          <ac:chgData name="Eòghan Stewart" userId="62148dbb-c328-4d6f-b3ec-33dfea998c15" providerId="ADAL" clId="{D598F4FB-9943-4991-A99F-AD23F2AB746F}" dt="2023-04-27T15:49:09.116" v="1175" actId="1076"/>
          <ac:picMkLst>
            <pc:docMk/>
            <pc:sldMk cId="606615824" sldId="296"/>
            <ac:picMk id="1034" creationId="{48D9571A-2A0B-8951-FC6E-78DA895F6787}"/>
          </ac:picMkLst>
        </pc:picChg>
        <pc:picChg chg="add mod">
          <ac:chgData name="Eòghan Stewart" userId="62148dbb-c328-4d6f-b3ec-33dfea998c15" providerId="ADAL" clId="{D598F4FB-9943-4991-A99F-AD23F2AB746F}" dt="2023-04-27T15:49:13.420" v="1177" actId="1076"/>
          <ac:picMkLst>
            <pc:docMk/>
            <pc:sldMk cId="606615824" sldId="296"/>
            <ac:picMk id="1036" creationId="{DA854FC1-D7C0-62A6-B57A-EDCF3101240C}"/>
          </ac:picMkLst>
        </pc:picChg>
        <pc:picChg chg="add del mod">
          <ac:chgData name="Eòghan Stewart" userId="62148dbb-c328-4d6f-b3ec-33dfea998c15" providerId="ADAL" clId="{D598F4FB-9943-4991-A99F-AD23F2AB746F}" dt="2023-04-27T15:32:53.054" v="932"/>
          <ac:picMkLst>
            <pc:docMk/>
            <pc:sldMk cId="606615824" sldId="296"/>
            <ac:picMk id="1038" creationId="{CEDC11FD-CF88-978F-51F9-CB11BC203375}"/>
          </ac:picMkLst>
        </pc:picChg>
        <pc:picChg chg="add mod">
          <ac:chgData name="Eòghan Stewart" userId="62148dbb-c328-4d6f-b3ec-33dfea998c15" providerId="ADAL" clId="{D598F4FB-9943-4991-A99F-AD23F2AB746F}" dt="2023-04-27T15:49:02.044" v="1173" actId="1076"/>
          <ac:picMkLst>
            <pc:docMk/>
            <pc:sldMk cId="606615824" sldId="296"/>
            <ac:picMk id="1040" creationId="{40FC8815-D8EB-6286-E29E-55F615686B43}"/>
          </ac:picMkLst>
        </pc:picChg>
        <pc:picChg chg="add mod">
          <ac:chgData name="Eòghan Stewart" userId="62148dbb-c328-4d6f-b3ec-33dfea998c15" providerId="ADAL" clId="{D598F4FB-9943-4991-A99F-AD23F2AB746F}" dt="2023-04-27T15:47:41.540" v="1043" actId="1076"/>
          <ac:picMkLst>
            <pc:docMk/>
            <pc:sldMk cId="606615824" sldId="296"/>
            <ac:picMk id="1042" creationId="{74739728-F15B-F257-0D80-B9271D96398E}"/>
          </ac:picMkLst>
        </pc:picChg>
        <pc:picChg chg="add mod">
          <ac:chgData name="Eòghan Stewart" userId="62148dbb-c328-4d6f-b3ec-33dfea998c15" providerId="ADAL" clId="{D598F4FB-9943-4991-A99F-AD23F2AB746F}" dt="2023-04-27T15:49:19.628" v="1181" actId="1076"/>
          <ac:picMkLst>
            <pc:docMk/>
            <pc:sldMk cId="606615824" sldId="296"/>
            <ac:picMk id="1044" creationId="{C0901FAE-D145-EA9C-FB5A-6117E739982B}"/>
          </ac:picMkLst>
        </pc:picChg>
        <pc:picChg chg="add mod">
          <ac:chgData name="Eòghan Stewart" userId="62148dbb-c328-4d6f-b3ec-33dfea998c15" providerId="ADAL" clId="{D598F4FB-9943-4991-A99F-AD23F2AB746F}" dt="2023-04-27T15:48:59.892" v="1172" actId="1076"/>
          <ac:picMkLst>
            <pc:docMk/>
            <pc:sldMk cId="606615824" sldId="296"/>
            <ac:picMk id="1046" creationId="{FBBC62C7-C72C-DA5A-F070-7DF14EB7F56E}"/>
          </ac:picMkLst>
        </pc:picChg>
        <pc:picChg chg="add mod">
          <ac:chgData name="Eòghan Stewart" userId="62148dbb-c328-4d6f-b3ec-33dfea998c15" providerId="ADAL" clId="{D598F4FB-9943-4991-A99F-AD23F2AB746F}" dt="2023-04-27T15:49:21.291" v="1182" actId="1076"/>
          <ac:picMkLst>
            <pc:docMk/>
            <pc:sldMk cId="606615824" sldId="296"/>
            <ac:picMk id="1048" creationId="{36FA008B-FD45-2605-A9A7-53D53BD95205}"/>
          </ac:picMkLst>
        </pc:picChg>
        <pc:picChg chg="add mod">
          <ac:chgData name="Eòghan Stewart" userId="62148dbb-c328-4d6f-b3ec-33dfea998c15" providerId="ADAL" clId="{D598F4FB-9943-4991-A99F-AD23F2AB746F}" dt="2023-04-27T15:49:15.485" v="1178" actId="1076"/>
          <ac:picMkLst>
            <pc:docMk/>
            <pc:sldMk cId="606615824" sldId="296"/>
            <ac:picMk id="1050" creationId="{7CCB5C4A-1B83-B742-D062-17C8AFA2A624}"/>
          </ac:picMkLst>
        </pc:picChg>
        <pc:picChg chg="add mod">
          <ac:chgData name="Eòghan Stewart" userId="62148dbb-c328-4d6f-b3ec-33dfea998c15" providerId="ADAL" clId="{D598F4FB-9943-4991-A99F-AD23F2AB746F}" dt="2023-04-27T15:49:16.973" v="1179" actId="1076"/>
          <ac:picMkLst>
            <pc:docMk/>
            <pc:sldMk cId="606615824" sldId="296"/>
            <ac:picMk id="1052" creationId="{1E695400-C07D-27DC-22A8-F09602810445}"/>
          </ac:picMkLst>
        </pc:picChg>
        <pc:picChg chg="add mod">
          <ac:chgData name="Eòghan Stewart" userId="62148dbb-c328-4d6f-b3ec-33dfea998c15" providerId="ADAL" clId="{D598F4FB-9943-4991-A99F-AD23F2AB746F}" dt="2023-04-27T15:49:18.412" v="1180" actId="1076"/>
          <ac:picMkLst>
            <pc:docMk/>
            <pc:sldMk cId="606615824" sldId="296"/>
            <ac:picMk id="1054" creationId="{E2309CC5-22E4-668C-08C3-79A0CE83C367}"/>
          </ac:picMkLst>
        </pc:picChg>
        <pc:picChg chg="add mod">
          <ac:chgData name="Eòghan Stewart" userId="62148dbb-c328-4d6f-b3ec-33dfea998c15" providerId="ADAL" clId="{D598F4FB-9943-4991-A99F-AD23F2AB746F}" dt="2023-04-27T15:47:38.941" v="1042" actId="1076"/>
          <ac:picMkLst>
            <pc:docMk/>
            <pc:sldMk cId="606615824" sldId="296"/>
            <ac:picMk id="1056" creationId="{F8C15DBD-E990-D4A1-D3F1-3A79CE7118BA}"/>
          </ac:picMkLst>
        </pc:picChg>
      </pc:sldChg>
      <pc:sldChg chg="add">
        <pc:chgData name="Eòghan Stewart" userId="62148dbb-c328-4d6f-b3ec-33dfea998c15" providerId="ADAL" clId="{D598F4FB-9943-4991-A99F-AD23F2AB746F}" dt="2023-04-27T16:12:20.051" v="2216" actId="2890"/>
        <pc:sldMkLst>
          <pc:docMk/>
          <pc:sldMk cId="3619061425" sldId="297"/>
        </pc:sldMkLst>
      </pc:sldChg>
      <pc:sldChg chg="addSp delSp modSp add mod">
        <pc:chgData name="Eòghan Stewart" userId="62148dbb-c328-4d6f-b3ec-33dfea998c15" providerId="ADAL" clId="{D598F4FB-9943-4991-A99F-AD23F2AB746F}" dt="2023-04-27T16:25:57.938" v="4037" actId="20577"/>
        <pc:sldMkLst>
          <pc:docMk/>
          <pc:sldMk cId="3255196625" sldId="298"/>
        </pc:sldMkLst>
        <pc:spChg chg="mod">
          <ac:chgData name="Eòghan Stewart" userId="62148dbb-c328-4d6f-b3ec-33dfea998c15" providerId="ADAL" clId="{D598F4FB-9943-4991-A99F-AD23F2AB746F}" dt="2023-04-27T16:13:24.620" v="2373" actId="20577"/>
          <ac:spMkLst>
            <pc:docMk/>
            <pc:sldMk cId="3255196625" sldId="298"/>
            <ac:spMk id="2" creationId="{7881C259-3499-2D34-0C92-61995103236F}"/>
          </ac:spMkLst>
        </pc:spChg>
        <pc:spChg chg="add del mod">
          <ac:chgData name="Eòghan Stewart" userId="62148dbb-c328-4d6f-b3ec-33dfea998c15" providerId="ADAL" clId="{D598F4FB-9943-4991-A99F-AD23F2AB746F}" dt="2023-04-27T16:25:10.084" v="3867" actId="478"/>
          <ac:spMkLst>
            <pc:docMk/>
            <pc:sldMk cId="3255196625" sldId="298"/>
            <ac:spMk id="3" creationId="{587F8119-1BF5-AEC9-AA46-8610B8B972C0}"/>
          </ac:spMkLst>
        </pc:spChg>
        <pc:spChg chg="del">
          <ac:chgData name="Eòghan Stewart" userId="62148dbb-c328-4d6f-b3ec-33dfea998c15" providerId="ADAL" clId="{D598F4FB-9943-4991-A99F-AD23F2AB746F}" dt="2023-04-27T16:25:07.084" v="3866" actId="478"/>
          <ac:spMkLst>
            <pc:docMk/>
            <pc:sldMk cId="3255196625" sldId="298"/>
            <ac:spMk id="4" creationId="{296B07EF-2297-52ED-6EC9-2FAF4F1D39B6}"/>
          </ac:spMkLst>
        </pc:spChg>
        <pc:spChg chg="mod">
          <ac:chgData name="Eòghan Stewart" userId="62148dbb-c328-4d6f-b3ec-33dfea998c15" providerId="ADAL" clId="{D598F4FB-9943-4991-A99F-AD23F2AB746F}" dt="2023-04-27T16:25:57.938" v="4037" actId="20577"/>
          <ac:spMkLst>
            <pc:docMk/>
            <pc:sldMk cId="3255196625" sldId="298"/>
            <ac:spMk id="5" creationId="{B0FA28FF-171B-CA80-7253-1FBBA9D7F7BD}"/>
          </ac:spMkLst>
        </pc:spChg>
      </pc:sldChg>
      <pc:sldChg chg="delSp modSp add mod">
        <pc:chgData name="Eòghan Stewart" userId="62148dbb-c328-4d6f-b3ec-33dfea998c15" providerId="ADAL" clId="{D598F4FB-9943-4991-A99F-AD23F2AB746F}" dt="2023-04-27T16:22:28.172" v="3865" actId="20577"/>
        <pc:sldMkLst>
          <pc:docMk/>
          <pc:sldMk cId="747710501" sldId="299"/>
        </pc:sldMkLst>
        <pc:spChg chg="mod">
          <ac:chgData name="Eòghan Stewart" userId="62148dbb-c328-4d6f-b3ec-33dfea998c15" providerId="ADAL" clId="{D598F4FB-9943-4991-A99F-AD23F2AB746F}" dt="2023-04-27T16:13:33.294" v="2389" actId="20577"/>
          <ac:spMkLst>
            <pc:docMk/>
            <pc:sldMk cId="747710501" sldId="299"/>
            <ac:spMk id="2" creationId="{7881C259-3499-2D34-0C92-61995103236F}"/>
          </ac:spMkLst>
        </pc:spChg>
        <pc:spChg chg="del mod">
          <ac:chgData name="Eòghan Stewart" userId="62148dbb-c328-4d6f-b3ec-33dfea998c15" providerId="ADAL" clId="{D598F4FB-9943-4991-A99F-AD23F2AB746F}" dt="2023-04-27T16:21:30.006" v="3601" actId="478"/>
          <ac:spMkLst>
            <pc:docMk/>
            <pc:sldMk cId="747710501" sldId="299"/>
            <ac:spMk id="4" creationId="{296B07EF-2297-52ED-6EC9-2FAF4F1D39B6}"/>
          </ac:spMkLst>
        </pc:spChg>
        <pc:spChg chg="mod">
          <ac:chgData name="Eòghan Stewart" userId="62148dbb-c328-4d6f-b3ec-33dfea998c15" providerId="ADAL" clId="{D598F4FB-9943-4991-A99F-AD23F2AB746F}" dt="2023-04-27T16:22:28.172" v="3865" actId="20577"/>
          <ac:spMkLst>
            <pc:docMk/>
            <pc:sldMk cId="747710501" sldId="299"/>
            <ac:spMk id="5" creationId="{B0FA28FF-171B-CA80-7253-1FBBA9D7F7BD}"/>
          </ac:spMkLst>
        </pc:spChg>
      </pc:sldChg>
      <pc:sldChg chg="modSp add mod">
        <pc:chgData name="Eòghan Stewart" userId="62148dbb-c328-4d6f-b3ec-33dfea998c15" providerId="ADAL" clId="{D598F4FB-9943-4991-A99F-AD23F2AB746F}" dt="2023-04-27T16:21:10.800" v="3599" actId="20577"/>
        <pc:sldMkLst>
          <pc:docMk/>
          <pc:sldMk cId="739424107" sldId="300"/>
        </pc:sldMkLst>
        <pc:spChg chg="mod">
          <ac:chgData name="Eòghan Stewart" userId="62148dbb-c328-4d6f-b3ec-33dfea998c15" providerId="ADAL" clId="{D598F4FB-9943-4991-A99F-AD23F2AB746F}" dt="2023-04-27T16:13:45.043" v="2419" actId="20577"/>
          <ac:spMkLst>
            <pc:docMk/>
            <pc:sldMk cId="739424107" sldId="300"/>
            <ac:spMk id="2" creationId="{7881C259-3499-2D34-0C92-61995103236F}"/>
          </ac:spMkLst>
        </pc:spChg>
        <pc:spChg chg="mod">
          <ac:chgData name="Eòghan Stewart" userId="62148dbb-c328-4d6f-b3ec-33dfea998c15" providerId="ADAL" clId="{D598F4FB-9943-4991-A99F-AD23F2AB746F}" dt="2023-04-27T16:21:10.800" v="3599" actId="20577"/>
          <ac:spMkLst>
            <pc:docMk/>
            <pc:sldMk cId="739424107" sldId="300"/>
            <ac:spMk id="4" creationId="{296B07EF-2297-52ED-6EC9-2FAF4F1D39B6}"/>
          </ac:spMkLst>
        </pc:spChg>
        <pc:spChg chg="mod">
          <ac:chgData name="Eòghan Stewart" userId="62148dbb-c328-4d6f-b3ec-33dfea998c15" providerId="ADAL" clId="{D598F4FB-9943-4991-A99F-AD23F2AB746F}" dt="2023-04-27T16:13:54.953" v="2423" actId="27636"/>
          <ac:spMkLst>
            <pc:docMk/>
            <pc:sldMk cId="739424107" sldId="300"/>
            <ac:spMk id="5" creationId="{B0FA28FF-171B-CA80-7253-1FBBA9D7F7BD}"/>
          </ac:spMkLst>
        </pc:spChg>
      </pc:sldChg>
    </pc:docChg>
  </pc:docChgLst>
  <pc:docChgLst>
    <pc:chgData name="Eòghan Stewart" userId="ccd32ca3-16ce-428f-9541-372d6b051929_5::10032001687B7302" providerId="ADAL" clId="{D598F4FB-9943-4991-A99F-AD23F2AB746F}"/>
    <pc:docChg chg="undo custSel addSld delSld modSld sldOrd">
      <pc:chgData name="Eòghan Stewart" userId="ccd32ca3-16ce-428f-9541-372d6b051929_5::10032001687B7302" providerId="ADAL" clId="{D598F4FB-9943-4991-A99F-AD23F2AB746F}" dt="2023-05-02T14:24:46.551" v="5377" actId="47"/>
      <pc:docMkLst>
        <pc:docMk/>
      </pc:docMkLst>
      <pc:sldChg chg="modSp mod">
        <pc:chgData name="Eòghan Stewart" userId="ccd32ca3-16ce-428f-9541-372d6b051929_5::10032001687B7302" providerId="ADAL" clId="{D598F4FB-9943-4991-A99F-AD23F2AB746F}" dt="2023-05-02T11:52:13.870" v="1951" actId="20577"/>
        <pc:sldMkLst>
          <pc:docMk/>
          <pc:sldMk cId="3586577593" sldId="273"/>
        </pc:sldMkLst>
        <pc:spChg chg="mod">
          <ac:chgData name="Eòghan Stewart" userId="ccd32ca3-16ce-428f-9541-372d6b051929_5::10032001687B7302" providerId="ADAL" clId="{D598F4FB-9943-4991-A99F-AD23F2AB746F}" dt="2023-05-02T11:52:13.870" v="1951" actId="20577"/>
          <ac:spMkLst>
            <pc:docMk/>
            <pc:sldMk cId="3586577593" sldId="273"/>
            <ac:spMk id="6" creationId="{00000000-0000-0000-0000-000000000000}"/>
          </ac:spMkLst>
        </pc:spChg>
      </pc:sldChg>
      <pc:sldChg chg="del">
        <pc:chgData name="Eòghan Stewart" userId="ccd32ca3-16ce-428f-9541-372d6b051929_5::10032001687B7302" providerId="ADAL" clId="{D598F4FB-9943-4991-A99F-AD23F2AB746F}" dt="2023-05-02T13:29:15.547" v="3366" actId="2696"/>
        <pc:sldMkLst>
          <pc:docMk/>
          <pc:sldMk cId="2974678367" sldId="276"/>
        </pc:sldMkLst>
      </pc:sldChg>
      <pc:sldChg chg="del">
        <pc:chgData name="Eòghan Stewart" userId="ccd32ca3-16ce-428f-9541-372d6b051929_5::10032001687B7302" providerId="ADAL" clId="{D598F4FB-9943-4991-A99F-AD23F2AB746F}" dt="2023-05-02T13:29:12.851" v="3365" actId="2696"/>
        <pc:sldMkLst>
          <pc:docMk/>
          <pc:sldMk cId="155214344" sldId="277"/>
        </pc:sldMkLst>
      </pc:sldChg>
      <pc:sldChg chg="addSp modSp mod">
        <pc:chgData name="Eòghan Stewart" userId="ccd32ca3-16ce-428f-9541-372d6b051929_5::10032001687B7302" providerId="ADAL" clId="{D598F4FB-9943-4991-A99F-AD23F2AB746F}" dt="2023-05-02T14:10:11.539" v="4973" actId="20577"/>
        <pc:sldMkLst>
          <pc:docMk/>
          <pc:sldMk cId="2817347895" sldId="279"/>
        </pc:sldMkLst>
        <pc:spChg chg="mod">
          <ac:chgData name="Eòghan Stewart" userId="ccd32ca3-16ce-428f-9541-372d6b051929_5::10032001687B7302" providerId="ADAL" clId="{D598F4FB-9943-4991-A99F-AD23F2AB746F}" dt="2023-05-02T14:10:11.539" v="4973" actId="20577"/>
          <ac:spMkLst>
            <pc:docMk/>
            <pc:sldMk cId="2817347895" sldId="279"/>
            <ac:spMk id="4" creationId="{296B07EF-2297-52ED-6EC9-2FAF4F1D39B6}"/>
          </ac:spMkLst>
        </pc:spChg>
        <pc:spChg chg="add mod">
          <ac:chgData name="Eòghan Stewart" userId="ccd32ca3-16ce-428f-9541-372d6b051929_5::10032001687B7302" providerId="ADAL" clId="{D598F4FB-9943-4991-A99F-AD23F2AB746F}" dt="2023-05-02T11:38:45.827" v="1268" actId="14100"/>
          <ac:spMkLst>
            <pc:docMk/>
            <pc:sldMk cId="2817347895" sldId="279"/>
            <ac:spMk id="6" creationId="{AA78DAC3-9A5A-65A3-B213-F7EF603DEBB0}"/>
          </ac:spMkLst>
        </pc:spChg>
        <pc:spChg chg="add mod">
          <ac:chgData name="Eòghan Stewart" userId="ccd32ca3-16ce-428f-9541-372d6b051929_5::10032001687B7302" providerId="ADAL" clId="{D598F4FB-9943-4991-A99F-AD23F2AB746F}" dt="2023-05-02T11:38:13.435" v="1259" actId="1076"/>
          <ac:spMkLst>
            <pc:docMk/>
            <pc:sldMk cId="2817347895" sldId="279"/>
            <ac:spMk id="7" creationId="{BEBD81F3-AB84-11E9-B2B5-19359629418B}"/>
          </ac:spMkLst>
        </pc:spChg>
        <pc:picChg chg="add mod">
          <ac:chgData name="Eòghan Stewart" userId="ccd32ca3-16ce-428f-9541-372d6b051929_5::10032001687B7302" providerId="ADAL" clId="{D598F4FB-9943-4991-A99F-AD23F2AB746F}" dt="2023-05-02T11:30:31.418" v="857" actId="1076"/>
          <ac:picMkLst>
            <pc:docMk/>
            <pc:sldMk cId="2817347895" sldId="279"/>
            <ac:picMk id="3" creationId="{71D2EF5C-D6F0-069F-610F-46FF82B802DB}"/>
          </ac:picMkLst>
        </pc:picChg>
        <pc:picChg chg="add mod">
          <ac:chgData name="Eòghan Stewart" userId="ccd32ca3-16ce-428f-9541-372d6b051929_5::10032001687B7302" providerId="ADAL" clId="{D598F4FB-9943-4991-A99F-AD23F2AB746F}" dt="2023-05-02T13:16:42.124" v="2530" actId="1076"/>
          <ac:picMkLst>
            <pc:docMk/>
            <pc:sldMk cId="2817347895" sldId="279"/>
            <ac:picMk id="8" creationId="{6938C2AE-278F-8759-2192-D361CABEE356}"/>
          </ac:picMkLst>
        </pc:picChg>
        <pc:picChg chg="add mod">
          <ac:chgData name="Eòghan Stewart" userId="ccd32ca3-16ce-428f-9541-372d6b051929_5::10032001687B7302" providerId="ADAL" clId="{D598F4FB-9943-4991-A99F-AD23F2AB746F}" dt="2023-05-02T11:30:33.401" v="858" actId="1076"/>
          <ac:picMkLst>
            <pc:docMk/>
            <pc:sldMk cId="2817347895" sldId="279"/>
            <ac:picMk id="2050" creationId="{405C03D2-FC35-02B3-0128-7EA02624B725}"/>
          </ac:picMkLst>
        </pc:picChg>
      </pc:sldChg>
      <pc:sldChg chg="addSp modSp mod ord">
        <pc:chgData name="Eòghan Stewart" userId="ccd32ca3-16ce-428f-9541-372d6b051929_5::10032001687B7302" providerId="ADAL" clId="{D598F4FB-9943-4991-A99F-AD23F2AB746F}" dt="2023-05-02T14:13:36.053" v="5078" actId="1076"/>
        <pc:sldMkLst>
          <pc:docMk/>
          <pc:sldMk cId="3553652232" sldId="280"/>
        </pc:sldMkLst>
        <pc:spChg chg="mod">
          <ac:chgData name="Eòghan Stewart" userId="ccd32ca3-16ce-428f-9541-372d6b051929_5::10032001687B7302" providerId="ADAL" clId="{D598F4FB-9943-4991-A99F-AD23F2AB746F}" dt="2023-05-02T11:47:14.969" v="1760" actId="6549"/>
          <ac:spMkLst>
            <pc:docMk/>
            <pc:sldMk cId="3553652232" sldId="280"/>
            <ac:spMk id="2" creationId="{00000000-0000-0000-0000-000000000000}"/>
          </ac:spMkLst>
        </pc:spChg>
        <pc:spChg chg="mod">
          <ac:chgData name="Eòghan Stewart" userId="ccd32ca3-16ce-428f-9541-372d6b051929_5::10032001687B7302" providerId="ADAL" clId="{D598F4FB-9943-4991-A99F-AD23F2AB746F}" dt="2023-05-02T11:51:15.994" v="1927" actId="20577"/>
          <ac:spMkLst>
            <pc:docMk/>
            <pc:sldMk cId="3553652232" sldId="280"/>
            <ac:spMk id="3" creationId="{9016A5C4-5ABD-BE1B-7BBD-C7F3E6760773}"/>
          </ac:spMkLst>
        </pc:spChg>
        <pc:spChg chg="mod">
          <ac:chgData name="Eòghan Stewart" userId="ccd32ca3-16ce-428f-9541-372d6b051929_5::10032001687B7302" providerId="ADAL" clId="{D598F4FB-9943-4991-A99F-AD23F2AB746F}" dt="2023-05-02T11:47:45.533" v="1785" actId="14100"/>
          <ac:spMkLst>
            <pc:docMk/>
            <pc:sldMk cId="3553652232" sldId="280"/>
            <ac:spMk id="5" creationId="{FAF7AF29-FD6D-030A-0BF8-0373CC032345}"/>
          </ac:spMkLst>
        </pc:spChg>
        <pc:spChg chg="mod">
          <ac:chgData name="Eòghan Stewart" userId="ccd32ca3-16ce-428f-9541-372d6b051929_5::10032001687B7302" providerId="ADAL" clId="{D598F4FB-9943-4991-A99F-AD23F2AB746F}" dt="2023-05-02T11:47:57.336" v="1797" actId="20577"/>
          <ac:spMkLst>
            <pc:docMk/>
            <pc:sldMk cId="3553652232" sldId="280"/>
            <ac:spMk id="7" creationId="{202B696B-14CD-9E93-158B-B1D7DDF44574}"/>
          </ac:spMkLst>
        </pc:spChg>
        <pc:spChg chg="mod">
          <ac:chgData name="Eòghan Stewart" userId="ccd32ca3-16ce-428f-9541-372d6b051929_5::10032001687B7302" providerId="ADAL" clId="{D598F4FB-9943-4991-A99F-AD23F2AB746F}" dt="2023-05-02T11:49:21.669" v="1841" actId="14100"/>
          <ac:spMkLst>
            <pc:docMk/>
            <pc:sldMk cId="3553652232" sldId="280"/>
            <ac:spMk id="13" creationId="{162C2CFC-95FA-69CA-1638-B4095B7BA8A4}"/>
          </ac:spMkLst>
        </pc:spChg>
        <pc:spChg chg="mod">
          <ac:chgData name="Eòghan Stewart" userId="ccd32ca3-16ce-428f-9541-372d6b051929_5::10032001687B7302" providerId="ADAL" clId="{D598F4FB-9943-4991-A99F-AD23F2AB746F}" dt="2023-05-02T14:12:50.671" v="5052" actId="14100"/>
          <ac:spMkLst>
            <pc:docMk/>
            <pc:sldMk cId="3553652232" sldId="280"/>
            <ac:spMk id="14" creationId="{F174FC29-43B3-57F6-063B-B329BAF9B86F}"/>
          </ac:spMkLst>
        </pc:spChg>
        <pc:spChg chg="mod">
          <ac:chgData name="Eòghan Stewart" userId="ccd32ca3-16ce-428f-9541-372d6b051929_5::10032001687B7302" providerId="ADAL" clId="{D598F4FB-9943-4991-A99F-AD23F2AB746F}" dt="2023-05-02T14:12:59.739" v="5070" actId="20577"/>
          <ac:spMkLst>
            <pc:docMk/>
            <pc:sldMk cId="3553652232" sldId="280"/>
            <ac:spMk id="17" creationId="{E227A035-7933-7753-C67A-E75DC0779CCB}"/>
          </ac:spMkLst>
        </pc:spChg>
        <pc:picChg chg="add mod">
          <ac:chgData name="Eòghan Stewart" userId="ccd32ca3-16ce-428f-9541-372d6b051929_5::10032001687B7302" providerId="ADAL" clId="{D598F4FB-9943-4991-A99F-AD23F2AB746F}" dt="2023-05-02T11:48:17.003" v="1799" actId="1076"/>
          <ac:picMkLst>
            <pc:docMk/>
            <pc:sldMk cId="3553652232" sldId="280"/>
            <ac:picMk id="6" creationId="{C518C33B-683D-2777-7AA6-E276B26526A9}"/>
          </ac:picMkLst>
        </pc:picChg>
        <pc:picChg chg="mod">
          <ac:chgData name="Eòghan Stewart" userId="ccd32ca3-16ce-428f-9541-372d6b051929_5::10032001687B7302" providerId="ADAL" clId="{D598F4FB-9943-4991-A99F-AD23F2AB746F}" dt="2023-05-02T11:49:19.341" v="1840" actId="1076"/>
          <ac:picMkLst>
            <pc:docMk/>
            <pc:sldMk cId="3553652232" sldId="280"/>
            <ac:picMk id="9" creationId="{504FDF48-C4E5-8DFA-5DD2-A4CC24BE7452}"/>
          </ac:picMkLst>
        </pc:picChg>
        <pc:picChg chg="add mod">
          <ac:chgData name="Eòghan Stewart" userId="ccd32ca3-16ce-428f-9541-372d6b051929_5::10032001687B7302" providerId="ADAL" clId="{D598F4FB-9943-4991-A99F-AD23F2AB746F}" dt="2023-05-02T11:49:23.845" v="1842" actId="1076"/>
          <ac:picMkLst>
            <pc:docMk/>
            <pc:sldMk cId="3553652232" sldId="280"/>
            <ac:picMk id="12" creationId="{3890C5E3-976C-2892-9CDE-C4CD9A155B1D}"/>
          </ac:picMkLst>
        </pc:picChg>
        <pc:picChg chg="add mod">
          <ac:chgData name="Eòghan Stewart" userId="ccd32ca3-16ce-428f-9541-372d6b051929_5::10032001687B7302" providerId="ADAL" clId="{D598F4FB-9943-4991-A99F-AD23F2AB746F}" dt="2023-05-02T14:13:21.477" v="5074" actId="1076"/>
          <ac:picMkLst>
            <pc:docMk/>
            <pc:sldMk cId="3553652232" sldId="280"/>
            <ac:picMk id="18" creationId="{BEAF01ED-03FA-ABA4-B385-0899C5895731}"/>
          </ac:picMkLst>
        </pc:picChg>
        <pc:picChg chg="add mod">
          <ac:chgData name="Eòghan Stewart" userId="ccd32ca3-16ce-428f-9541-372d6b051929_5::10032001687B7302" providerId="ADAL" clId="{D598F4FB-9943-4991-A99F-AD23F2AB746F}" dt="2023-05-02T14:13:36.053" v="5078" actId="1076"/>
          <ac:picMkLst>
            <pc:docMk/>
            <pc:sldMk cId="3553652232" sldId="280"/>
            <ac:picMk id="19" creationId="{60D55875-AD09-F1DF-98C0-5F49638B4556}"/>
          </ac:picMkLst>
        </pc:picChg>
      </pc:sldChg>
      <pc:sldChg chg="del">
        <pc:chgData name="Eòghan Stewart" userId="ccd32ca3-16ce-428f-9541-372d6b051929_5::10032001687B7302" providerId="ADAL" clId="{D598F4FB-9943-4991-A99F-AD23F2AB746F}" dt="2023-05-02T14:20:08.789" v="5255" actId="47"/>
        <pc:sldMkLst>
          <pc:docMk/>
          <pc:sldMk cId="2512011635" sldId="281"/>
        </pc:sldMkLst>
      </pc:sldChg>
      <pc:sldChg chg="addSp modSp mod ord modAnim">
        <pc:chgData name="Eòghan Stewart" userId="ccd32ca3-16ce-428f-9541-372d6b051929_5::10032001687B7302" providerId="ADAL" clId="{D598F4FB-9943-4991-A99F-AD23F2AB746F}" dt="2023-05-02T14:14:14.879" v="5085" actId="1076"/>
        <pc:sldMkLst>
          <pc:docMk/>
          <pc:sldMk cId="2513477245" sldId="282"/>
        </pc:sldMkLst>
        <pc:spChg chg="mod">
          <ac:chgData name="Eòghan Stewart" userId="ccd32ca3-16ce-428f-9541-372d6b051929_5::10032001687B7302" providerId="ADAL" clId="{D598F4FB-9943-4991-A99F-AD23F2AB746F}" dt="2023-05-02T14:03:22.341" v="4360" actId="20577"/>
          <ac:spMkLst>
            <pc:docMk/>
            <pc:sldMk cId="2513477245" sldId="282"/>
            <ac:spMk id="2" creationId="{B10CECD7-DCF7-FDF0-7D33-FE88168DFA79}"/>
          </ac:spMkLst>
        </pc:spChg>
        <pc:spChg chg="mod">
          <ac:chgData name="Eòghan Stewart" userId="ccd32ca3-16ce-428f-9541-372d6b051929_5::10032001687B7302" providerId="ADAL" clId="{D598F4FB-9943-4991-A99F-AD23F2AB746F}" dt="2023-05-02T13:46:41.804" v="4145" actId="113"/>
          <ac:spMkLst>
            <pc:docMk/>
            <pc:sldMk cId="2513477245" sldId="282"/>
            <ac:spMk id="3" creationId="{C7B93571-1ECF-8626-65FA-5DF940761C1E}"/>
          </ac:spMkLst>
        </pc:spChg>
        <pc:spChg chg="mod">
          <ac:chgData name="Eòghan Stewart" userId="ccd32ca3-16ce-428f-9541-372d6b051929_5::10032001687B7302" providerId="ADAL" clId="{D598F4FB-9943-4991-A99F-AD23F2AB746F}" dt="2023-05-02T13:57:57.324" v="4167" actId="14100"/>
          <ac:spMkLst>
            <pc:docMk/>
            <pc:sldMk cId="2513477245" sldId="282"/>
            <ac:spMk id="4" creationId="{FED35A73-44B8-A9B4-48E3-E0FBF41B13F5}"/>
          </ac:spMkLst>
        </pc:spChg>
        <pc:spChg chg="add mod">
          <ac:chgData name="Eòghan Stewart" userId="ccd32ca3-16ce-428f-9541-372d6b051929_5::10032001687B7302" providerId="ADAL" clId="{D598F4FB-9943-4991-A99F-AD23F2AB746F}" dt="2023-05-02T13:44:49.235" v="4071" actId="14100"/>
          <ac:spMkLst>
            <pc:docMk/>
            <pc:sldMk cId="2513477245" sldId="282"/>
            <ac:spMk id="6" creationId="{F2985AFA-D116-CC43-D86F-280B6807E41D}"/>
          </ac:spMkLst>
        </pc:spChg>
        <pc:spChg chg="mod">
          <ac:chgData name="Eòghan Stewart" userId="ccd32ca3-16ce-428f-9541-372d6b051929_5::10032001687B7302" providerId="ADAL" clId="{D598F4FB-9943-4991-A99F-AD23F2AB746F}" dt="2023-05-02T13:40:20.841" v="3672" actId="20577"/>
          <ac:spMkLst>
            <pc:docMk/>
            <pc:sldMk cId="2513477245" sldId="282"/>
            <ac:spMk id="8" creationId="{E1E5B825-843E-1DED-5395-77D552057C14}"/>
          </ac:spMkLst>
        </pc:spChg>
        <pc:picChg chg="add mod">
          <ac:chgData name="Eòghan Stewart" userId="ccd32ca3-16ce-428f-9541-372d6b051929_5::10032001687B7302" providerId="ADAL" clId="{D598F4FB-9943-4991-A99F-AD23F2AB746F}" dt="2023-05-02T13:44:44.268" v="4069" actId="1076"/>
          <ac:picMkLst>
            <pc:docMk/>
            <pc:sldMk cId="2513477245" sldId="282"/>
            <ac:picMk id="9" creationId="{ED410804-BD16-C6F6-5A34-C0B5B3BF1127}"/>
          </ac:picMkLst>
        </pc:picChg>
        <pc:picChg chg="add mod">
          <ac:chgData name="Eòghan Stewart" userId="ccd32ca3-16ce-428f-9541-372d6b051929_5::10032001687B7302" providerId="ADAL" clId="{D598F4FB-9943-4991-A99F-AD23F2AB746F}" dt="2023-05-02T14:14:14.879" v="5085" actId="1076"/>
          <ac:picMkLst>
            <pc:docMk/>
            <pc:sldMk cId="2513477245" sldId="282"/>
            <ac:picMk id="11" creationId="{184FABE3-41C4-1F33-D1EE-B1C8FF0F0877}"/>
          </ac:picMkLst>
        </pc:picChg>
      </pc:sldChg>
      <pc:sldChg chg="modSp mod modAnim">
        <pc:chgData name="Eòghan Stewart" userId="ccd32ca3-16ce-428f-9541-372d6b051929_5::10032001687B7302" providerId="ADAL" clId="{D598F4FB-9943-4991-A99F-AD23F2AB746F}" dt="2023-05-02T14:19:54.603" v="5254" actId="20577"/>
        <pc:sldMkLst>
          <pc:docMk/>
          <pc:sldMk cId="3486678049" sldId="283"/>
        </pc:sldMkLst>
        <pc:spChg chg="mod">
          <ac:chgData name="Eòghan Stewart" userId="ccd32ca3-16ce-428f-9541-372d6b051929_5::10032001687B7302" providerId="ADAL" clId="{D598F4FB-9943-4991-A99F-AD23F2AB746F}" dt="2023-05-02T14:19:14.023" v="5244" actId="113"/>
          <ac:spMkLst>
            <pc:docMk/>
            <pc:sldMk cId="3486678049" sldId="283"/>
            <ac:spMk id="5" creationId="{FAF7AF29-FD6D-030A-0BF8-0373CC032345}"/>
          </ac:spMkLst>
        </pc:spChg>
        <pc:spChg chg="mod">
          <ac:chgData name="Eòghan Stewart" userId="ccd32ca3-16ce-428f-9541-372d6b051929_5::10032001687B7302" providerId="ADAL" clId="{D598F4FB-9943-4991-A99F-AD23F2AB746F}" dt="2023-05-02T14:19:47.388" v="5245" actId="113"/>
          <ac:spMkLst>
            <pc:docMk/>
            <pc:sldMk cId="3486678049" sldId="283"/>
            <ac:spMk id="7" creationId="{202B696B-14CD-9E93-158B-B1D7DDF44574}"/>
          </ac:spMkLst>
        </pc:spChg>
        <pc:spChg chg="mod">
          <ac:chgData name="Eòghan Stewart" userId="ccd32ca3-16ce-428f-9541-372d6b051929_5::10032001687B7302" providerId="ADAL" clId="{D598F4FB-9943-4991-A99F-AD23F2AB746F}" dt="2023-05-02T14:19:54.603" v="5254" actId="20577"/>
          <ac:spMkLst>
            <pc:docMk/>
            <pc:sldMk cId="3486678049" sldId="283"/>
            <ac:spMk id="13" creationId="{162C2CFC-95FA-69CA-1638-B4095B7BA8A4}"/>
          </ac:spMkLst>
        </pc:spChg>
      </pc:sldChg>
      <pc:sldChg chg="del">
        <pc:chgData name="Eòghan Stewart" userId="ccd32ca3-16ce-428f-9541-372d6b051929_5::10032001687B7302" providerId="ADAL" clId="{D598F4FB-9943-4991-A99F-AD23F2AB746F}" dt="2023-05-02T11:11:54.789" v="0" actId="2696"/>
        <pc:sldMkLst>
          <pc:docMk/>
          <pc:sldMk cId="3942138020" sldId="284"/>
        </pc:sldMkLst>
      </pc:sldChg>
      <pc:sldChg chg="del">
        <pc:chgData name="Eòghan Stewart" userId="ccd32ca3-16ce-428f-9541-372d6b051929_5::10032001687B7302" providerId="ADAL" clId="{D598F4FB-9943-4991-A99F-AD23F2AB746F}" dt="2023-05-02T14:20:08.789" v="5255" actId="47"/>
        <pc:sldMkLst>
          <pc:docMk/>
          <pc:sldMk cId="457284258" sldId="285"/>
        </pc:sldMkLst>
      </pc:sldChg>
      <pc:sldChg chg="del">
        <pc:chgData name="Eòghan Stewart" userId="ccd32ca3-16ce-428f-9541-372d6b051929_5::10032001687B7302" providerId="ADAL" clId="{D598F4FB-9943-4991-A99F-AD23F2AB746F}" dt="2023-05-02T14:24:46.551" v="5377" actId="47"/>
        <pc:sldMkLst>
          <pc:docMk/>
          <pc:sldMk cId="1430287795" sldId="286"/>
        </pc:sldMkLst>
      </pc:sldChg>
      <pc:sldChg chg="modSp mod ord modAnim">
        <pc:chgData name="Eòghan Stewart" userId="ccd32ca3-16ce-428f-9541-372d6b051929_5::10032001687B7302" providerId="ADAL" clId="{D598F4FB-9943-4991-A99F-AD23F2AB746F}" dt="2023-05-02T14:20:23.550" v="5260" actId="20577"/>
        <pc:sldMkLst>
          <pc:docMk/>
          <pc:sldMk cId="3209680718" sldId="287"/>
        </pc:sldMkLst>
        <pc:spChg chg="mod">
          <ac:chgData name="Eòghan Stewart" userId="ccd32ca3-16ce-428f-9541-372d6b051929_5::10032001687B7302" providerId="ADAL" clId="{D598F4FB-9943-4991-A99F-AD23F2AB746F}" dt="2023-05-02T14:20:23.550" v="5260" actId="20577"/>
          <ac:spMkLst>
            <pc:docMk/>
            <pc:sldMk cId="3209680718" sldId="287"/>
            <ac:spMk id="2" creationId="{00000000-0000-0000-0000-000000000000}"/>
          </ac:spMkLst>
        </pc:spChg>
        <pc:spChg chg="mod">
          <ac:chgData name="Eòghan Stewart" userId="ccd32ca3-16ce-428f-9541-372d6b051929_5::10032001687B7302" providerId="ADAL" clId="{D598F4FB-9943-4991-A99F-AD23F2AB746F}" dt="2023-05-02T11:46:48.055" v="1731" actId="404"/>
          <ac:spMkLst>
            <pc:docMk/>
            <pc:sldMk cId="3209680718" sldId="287"/>
            <ac:spMk id="3" creationId="{9016A5C4-5ABD-BE1B-7BBD-C7F3E6760773}"/>
          </ac:spMkLst>
        </pc:spChg>
        <pc:spChg chg="mod">
          <ac:chgData name="Eòghan Stewart" userId="ccd32ca3-16ce-428f-9541-372d6b051929_5::10032001687B7302" providerId="ADAL" clId="{D598F4FB-9943-4991-A99F-AD23F2AB746F}" dt="2023-05-02T11:46:14.742" v="1541" actId="404"/>
          <ac:spMkLst>
            <pc:docMk/>
            <pc:sldMk cId="3209680718" sldId="287"/>
            <ac:spMk id="6" creationId="{7DC724AF-21AD-6C10-5E8E-041B034476E6}"/>
          </ac:spMkLst>
        </pc:spChg>
        <pc:picChg chg="mod">
          <ac:chgData name="Eòghan Stewart" userId="ccd32ca3-16ce-428f-9541-372d6b051929_5::10032001687B7302" providerId="ADAL" clId="{D598F4FB-9943-4991-A99F-AD23F2AB746F}" dt="2023-05-02T11:45:52.259" v="1527" actId="1076"/>
          <ac:picMkLst>
            <pc:docMk/>
            <pc:sldMk cId="3209680718" sldId="287"/>
            <ac:picMk id="11" creationId="{41ED8AF7-1FEB-7476-907A-C9C1B6E9EAD8}"/>
          </ac:picMkLst>
        </pc:picChg>
      </pc:sldChg>
      <pc:sldChg chg="del">
        <pc:chgData name="Eòghan Stewart" userId="ccd32ca3-16ce-428f-9541-372d6b051929_5::10032001687B7302" providerId="ADAL" clId="{D598F4FB-9943-4991-A99F-AD23F2AB746F}" dt="2023-05-02T14:21:01.998" v="5267" actId="47"/>
        <pc:sldMkLst>
          <pc:docMk/>
          <pc:sldMk cId="3593138605" sldId="288"/>
        </pc:sldMkLst>
      </pc:sldChg>
      <pc:sldChg chg="del">
        <pc:chgData name="Eòghan Stewart" userId="ccd32ca3-16ce-428f-9541-372d6b051929_5::10032001687B7302" providerId="ADAL" clId="{D598F4FB-9943-4991-A99F-AD23F2AB746F}" dt="2023-05-02T14:20:58.500" v="5266" actId="47"/>
        <pc:sldMkLst>
          <pc:docMk/>
          <pc:sldMk cId="2896524708" sldId="289"/>
        </pc:sldMkLst>
      </pc:sldChg>
      <pc:sldChg chg="del">
        <pc:chgData name="Eòghan Stewart" userId="ccd32ca3-16ce-428f-9541-372d6b051929_5::10032001687B7302" providerId="ADAL" clId="{D598F4FB-9943-4991-A99F-AD23F2AB746F}" dt="2023-05-02T14:21:08.592" v="5268" actId="47"/>
        <pc:sldMkLst>
          <pc:docMk/>
          <pc:sldMk cId="3086288683" sldId="290"/>
        </pc:sldMkLst>
      </pc:sldChg>
      <pc:sldChg chg="addSp delSp modSp mod">
        <pc:chgData name="Eòghan Stewart" userId="ccd32ca3-16ce-428f-9541-372d6b051929_5::10032001687B7302" providerId="ADAL" clId="{D598F4FB-9943-4991-A99F-AD23F2AB746F}" dt="2023-05-02T14:24:20.242" v="5372" actId="20577"/>
        <pc:sldMkLst>
          <pc:docMk/>
          <pc:sldMk cId="2979737397" sldId="291"/>
        </pc:sldMkLst>
        <pc:spChg chg="mod">
          <ac:chgData name="Eòghan Stewart" userId="ccd32ca3-16ce-428f-9541-372d6b051929_5::10032001687B7302" providerId="ADAL" clId="{D598F4FB-9943-4991-A99F-AD23F2AB746F}" dt="2023-05-02T14:21:18.512" v="5272" actId="20577"/>
          <ac:spMkLst>
            <pc:docMk/>
            <pc:sldMk cId="2979737397" sldId="291"/>
            <ac:spMk id="2" creationId="{00000000-0000-0000-0000-000000000000}"/>
          </ac:spMkLst>
        </pc:spChg>
        <pc:spChg chg="mod">
          <ac:chgData name="Eòghan Stewart" userId="ccd32ca3-16ce-428f-9541-372d6b051929_5::10032001687B7302" providerId="ADAL" clId="{D598F4FB-9943-4991-A99F-AD23F2AB746F}" dt="2023-05-02T14:24:20.242" v="5372" actId="20577"/>
          <ac:spMkLst>
            <pc:docMk/>
            <pc:sldMk cId="2979737397" sldId="291"/>
            <ac:spMk id="3" creationId="{9016A5C4-5ABD-BE1B-7BBD-C7F3E6760773}"/>
          </ac:spMkLst>
        </pc:spChg>
        <pc:spChg chg="mod">
          <ac:chgData name="Eòghan Stewart" userId="ccd32ca3-16ce-428f-9541-372d6b051929_5::10032001687B7302" providerId="ADAL" clId="{D598F4FB-9943-4991-A99F-AD23F2AB746F}" dt="2023-05-02T14:21:47.791" v="5293" actId="20577"/>
          <ac:spMkLst>
            <pc:docMk/>
            <pc:sldMk cId="2979737397" sldId="291"/>
            <ac:spMk id="7" creationId="{A45C757F-4ECE-4A44-FDFD-A91A6EDF662B}"/>
          </ac:spMkLst>
        </pc:spChg>
        <pc:spChg chg="mod">
          <ac:chgData name="Eòghan Stewart" userId="ccd32ca3-16ce-428f-9541-372d6b051929_5::10032001687B7302" providerId="ADAL" clId="{D598F4FB-9943-4991-A99F-AD23F2AB746F}" dt="2023-05-02T14:22:40.770" v="5335" actId="20577"/>
          <ac:spMkLst>
            <pc:docMk/>
            <pc:sldMk cId="2979737397" sldId="291"/>
            <ac:spMk id="12" creationId="{839C3FFF-06C1-4BB3-A89A-BCC4E92334C9}"/>
          </ac:spMkLst>
        </pc:spChg>
        <pc:spChg chg="mod">
          <ac:chgData name="Eòghan Stewart" userId="ccd32ca3-16ce-428f-9541-372d6b051929_5::10032001687B7302" providerId="ADAL" clId="{D598F4FB-9943-4991-A99F-AD23F2AB746F}" dt="2023-05-02T14:24:10.405" v="5371" actId="20577"/>
          <ac:spMkLst>
            <pc:docMk/>
            <pc:sldMk cId="2979737397" sldId="291"/>
            <ac:spMk id="16" creationId="{A3FD08AB-8548-24A6-CBCE-130ADF470642}"/>
          </ac:spMkLst>
        </pc:spChg>
        <pc:spChg chg="del">
          <ac:chgData name="Eòghan Stewart" userId="ccd32ca3-16ce-428f-9541-372d6b051929_5::10032001687B7302" providerId="ADAL" clId="{D598F4FB-9943-4991-A99F-AD23F2AB746F}" dt="2023-05-02T13:26:16.925" v="3356" actId="478"/>
          <ac:spMkLst>
            <pc:docMk/>
            <pc:sldMk cId="2979737397" sldId="291"/>
            <ac:spMk id="19" creationId="{55DF6F0C-D94A-6728-4E80-360E343EEB24}"/>
          </ac:spMkLst>
        </pc:spChg>
        <pc:picChg chg="add mod">
          <ac:chgData name="Eòghan Stewart" userId="ccd32ca3-16ce-428f-9541-372d6b051929_5::10032001687B7302" providerId="ADAL" clId="{D598F4FB-9943-4991-A99F-AD23F2AB746F}" dt="2023-05-02T13:26:27.199" v="3362" actId="1076"/>
          <ac:picMkLst>
            <pc:docMk/>
            <pc:sldMk cId="2979737397" sldId="291"/>
            <ac:picMk id="5" creationId="{25F462E4-BE07-261C-3A2A-E23B95555935}"/>
          </ac:picMkLst>
        </pc:picChg>
        <pc:picChg chg="mod">
          <ac:chgData name="Eòghan Stewart" userId="ccd32ca3-16ce-428f-9541-372d6b051929_5::10032001687B7302" providerId="ADAL" clId="{D598F4FB-9943-4991-A99F-AD23F2AB746F}" dt="2023-05-02T13:26:23.175" v="3360" actId="1076"/>
          <ac:picMkLst>
            <pc:docMk/>
            <pc:sldMk cId="2979737397" sldId="291"/>
            <ac:picMk id="13" creationId="{F871242B-478C-8E1B-8078-174F0DE2D93D}"/>
          </ac:picMkLst>
        </pc:picChg>
        <pc:picChg chg="mod">
          <ac:chgData name="Eòghan Stewart" userId="ccd32ca3-16ce-428f-9541-372d6b051929_5::10032001687B7302" providerId="ADAL" clId="{D598F4FB-9943-4991-A99F-AD23F2AB746F}" dt="2023-05-02T13:26:18.647" v="3357" actId="1076"/>
          <ac:picMkLst>
            <pc:docMk/>
            <pc:sldMk cId="2979737397" sldId="291"/>
            <ac:picMk id="14" creationId="{8D8CB9A4-23FC-4F8F-6975-86551FA1AF0D}"/>
          </ac:picMkLst>
        </pc:picChg>
        <pc:picChg chg="del">
          <ac:chgData name="Eòghan Stewart" userId="ccd32ca3-16ce-428f-9541-372d6b051929_5::10032001687B7302" providerId="ADAL" clId="{D598F4FB-9943-4991-A99F-AD23F2AB746F}" dt="2023-05-02T13:26:05.877" v="3351" actId="478"/>
          <ac:picMkLst>
            <pc:docMk/>
            <pc:sldMk cId="2979737397" sldId="291"/>
            <ac:picMk id="17" creationId="{C57B76AA-4528-00D1-5F1A-0ED210BA6513}"/>
          </ac:picMkLst>
        </pc:picChg>
        <pc:picChg chg="del">
          <ac:chgData name="Eòghan Stewart" userId="ccd32ca3-16ce-428f-9541-372d6b051929_5::10032001687B7302" providerId="ADAL" clId="{D598F4FB-9943-4991-A99F-AD23F2AB746F}" dt="2023-05-02T13:26:14.165" v="3355" actId="478"/>
          <ac:picMkLst>
            <pc:docMk/>
            <pc:sldMk cId="2979737397" sldId="291"/>
            <ac:picMk id="18" creationId="{B33476C8-62D0-9A4A-FF64-A55978552F18}"/>
          </ac:picMkLst>
        </pc:picChg>
      </pc:sldChg>
      <pc:sldChg chg="addSp modSp mod modAnim">
        <pc:chgData name="Eòghan Stewart" userId="ccd32ca3-16ce-428f-9541-372d6b051929_5::10032001687B7302" providerId="ADAL" clId="{D598F4FB-9943-4991-A99F-AD23F2AB746F}" dt="2023-05-02T14:20:54.355" v="5265" actId="20577"/>
        <pc:sldMkLst>
          <pc:docMk/>
          <pc:sldMk cId="3772445824" sldId="292"/>
        </pc:sldMkLst>
        <pc:spChg chg="mod">
          <ac:chgData name="Eòghan Stewart" userId="ccd32ca3-16ce-428f-9541-372d6b051929_5::10032001687B7302" providerId="ADAL" clId="{D598F4FB-9943-4991-A99F-AD23F2AB746F}" dt="2023-05-02T14:20:54.355" v="5265" actId="20577"/>
          <ac:spMkLst>
            <pc:docMk/>
            <pc:sldMk cId="3772445824" sldId="292"/>
            <ac:spMk id="2" creationId="{00000000-0000-0000-0000-000000000000}"/>
          </ac:spMkLst>
        </pc:spChg>
        <pc:spChg chg="mod">
          <ac:chgData name="Eòghan Stewart" userId="ccd32ca3-16ce-428f-9541-372d6b051929_5::10032001687B7302" providerId="ADAL" clId="{D598F4FB-9943-4991-A99F-AD23F2AB746F}" dt="2023-05-02T11:44:48.542" v="1489" actId="113"/>
          <ac:spMkLst>
            <pc:docMk/>
            <pc:sldMk cId="3772445824" sldId="292"/>
            <ac:spMk id="3" creationId="{9016A5C4-5ABD-BE1B-7BBD-C7F3E6760773}"/>
          </ac:spMkLst>
        </pc:spChg>
        <pc:spChg chg="add mod">
          <ac:chgData name="Eòghan Stewart" userId="ccd32ca3-16ce-428f-9541-372d6b051929_5::10032001687B7302" providerId="ADAL" clId="{D598F4FB-9943-4991-A99F-AD23F2AB746F}" dt="2023-05-02T11:43:50.426" v="1426" actId="20577"/>
          <ac:spMkLst>
            <pc:docMk/>
            <pc:sldMk cId="3772445824" sldId="292"/>
            <ac:spMk id="5" creationId="{30F01172-B27D-A256-84A9-2625D28D55C4}"/>
          </ac:spMkLst>
        </pc:spChg>
        <pc:spChg chg="mod">
          <ac:chgData name="Eòghan Stewart" userId="ccd32ca3-16ce-428f-9541-372d6b051929_5::10032001687B7302" providerId="ADAL" clId="{D598F4FB-9943-4991-A99F-AD23F2AB746F}" dt="2023-05-02T11:42:17.500" v="1328" actId="14100"/>
          <ac:spMkLst>
            <pc:docMk/>
            <pc:sldMk cId="3772445824" sldId="292"/>
            <ac:spMk id="7" creationId="{938DB09B-A0C0-6ECD-BF8E-8F039659DA2F}"/>
          </ac:spMkLst>
        </pc:spChg>
        <pc:spChg chg="mod">
          <ac:chgData name="Eòghan Stewart" userId="ccd32ca3-16ce-428f-9541-372d6b051929_5::10032001687B7302" providerId="ADAL" clId="{D598F4FB-9943-4991-A99F-AD23F2AB746F}" dt="2023-05-02T11:42:25.773" v="1331" actId="14100"/>
          <ac:spMkLst>
            <pc:docMk/>
            <pc:sldMk cId="3772445824" sldId="292"/>
            <ac:spMk id="12" creationId="{065302CA-1E59-57B1-7861-B2BE2907D648}"/>
          </ac:spMkLst>
        </pc:spChg>
        <pc:spChg chg="mod">
          <ac:chgData name="Eòghan Stewart" userId="ccd32ca3-16ce-428f-9541-372d6b051929_5::10032001687B7302" providerId="ADAL" clId="{D598F4FB-9943-4991-A99F-AD23F2AB746F}" dt="2023-05-02T11:43:04.605" v="1387" actId="6549"/>
          <ac:spMkLst>
            <pc:docMk/>
            <pc:sldMk cId="3772445824" sldId="292"/>
            <ac:spMk id="22" creationId="{2E226323-7FEE-FDA2-B3CC-2D34865A26A0}"/>
          </ac:spMkLst>
        </pc:spChg>
        <pc:picChg chg="add mod">
          <ac:chgData name="Eòghan Stewart" userId="ccd32ca3-16ce-428f-9541-372d6b051929_5::10032001687B7302" providerId="ADAL" clId="{D598F4FB-9943-4991-A99F-AD23F2AB746F}" dt="2023-05-02T11:45:00.717" v="1491" actId="1076"/>
          <ac:picMkLst>
            <pc:docMk/>
            <pc:sldMk cId="3772445824" sldId="292"/>
            <ac:picMk id="6" creationId="{0588AEE4-7F77-59D3-6C97-B5B7038C9302}"/>
          </ac:picMkLst>
        </pc:picChg>
        <pc:picChg chg="mod">
          <ac:chgData name="Eòghan Stewart" userId="ccd32ca3-16ce-428f-9541-372d6b051929_5::10032001687B7302" providerId="ADAL" clId="{D598F4FB-9943-4991-A99F-AD23F2AB746F}" dt="2023-05-02T11:43:18.061" v="1390" actId="1076"/>
          <ac:picMkLst>
            <pc:docMk/>
            <pc:sldMk cId="3772445824" sldId="292"/>
            <ac:picMk id="13" creationId="{02EC4A63-2C31-5145-0884-2682210E0A3D}"/>
          </ac:picMkLst>
        </pc:picChg>
        <pc:picChg chg="mod">
          <ac:chgData name="Eòghan Stewart" userId="ccd32ca3-16ce-428f-9541-372d6b051929_5::10032001687B7302" providerId="ADAL" clId="{D598F4FB-9943-4991-A99F-AD23F2AB746F}" dt="2023-05-02T11:42:33.533" v="1335" actId="1076"/>
          <ac:picMkLst>
            <pc:docMk/>
            <pc:sldMk cId="3772445824" sldId="292"/>
            <ac:picMk id="15" creationId="{B9E83266-370D-486A-ECC9-9F02BE1053F0}"/>
          </ac:picMkLst>
        </pc:picChg>
        <pc:picChg chg="mod">
          <ac:chgData name="Eòghan Stewart" userId="ccd32ca3-16ce-428f-9541-372d6b051929_5::10032001687B7302" providerId="ADAL" clId="{D598F4FB-9943-4991-A99F-AD23F2AB746F}" dt="2023-05-02T11:42:12.917" v="1327" actId="1076"/>
          <ac:picMkLst>
            <pc:docMk/>
            <pc:sldMk cId="3772445824" sldId="292"/>
            <ac:picMk id="19" creationId="{370DEE69-5DCF-0C8A-78F9-E69DA749EAAE}"/>
          </ac:picMkLst>
        </pc:picChg>
      </pc:sldChg>
      <pc:sldChg chg="addSp delSp modSp mod">
        <pc:chgData name="Eòghan Stewart" userId="ccd32ca3-16ce-428f-9541-372d6b051929_5::10032001687B7302" providerId="ADAL" clId="{D598F4FB-9943-4991-A99F-AD23F2AB746F}" dt="2023-05-02T14:24:27.428" v="5376" actId="20577"/>
        <pc:sldMkLst>
          <pc:docMk/>
          <pc:sldMk cId="3419223247" sldId="293"/>
        </pc:sldMkLst>
        <pc:spChg chg="mod">
          <ac:chgData name="Eòghan Stewart" userId="ccd32ca3-16ce-428f-9541-372d6b051929_5::10032001687B7302" providerId="ADAL" clId="{D598F4FB-9943-4991-A99F-AD23F2AB746F}" dt="2023-05-02T14:24:27.428" v="5376" actId="20577"/>
          <ac:spMkLst>
            <pc:docMk/>
            <pc:sldMk cId="3419223247" sldId="293"/>
            <ac:spMk id="2" creationId="{7881C259-3499-2D34-0C92-61995103236F}"/>
          </ac:spMkLst>
        </pc:spChg>
        <pc:spChg chg="mod">
          <ac:chgData name="Eòghan Stewart" userId="ccd32ca3-16ce-428f-9541-372d6b051929_5::10032001687B7302" providerId="ADAL" clId="{D598F4FB-9943-4991-A99F-AD23F2AB746F}" dt="2023-05-02T13:22:09.387" v="3138" actId="20577"/>
          <ac:spMkLst>
            <pc:docMk/>
            <pc:sldMk cId="3419223247" sldId="293"/>
            <ac:spMk id="4" creationId="{296B07EF-2297-52ED-6EC9-2FAF4F1D39B6}"/>
          </ac:spMkLst>
        </pc:spChg>
        <pc:picChg chg="mod">
          <ac:chgData name="Eòghan Stewart" userId="ccd32ca3-16ce-428f-9541-372d6b051929_5::10032001687B7302" providerId="ADAL" clId="{D598F4FB-9943-4991-A99F-AD23F2AB746F}" dt="2023-05-02T13:21:47.416" v="3105" actId="14826"/>
          <ac:picMkLst>
            <pc:docMk/>
            <pc:sldMk cId="3419223247" sldId="293"/>
            <ac:picMk id="3" creationId="{0616AAAE-5056-3A3A-6825-C78BFC7874CF}"/>
          </ac:picMkLst>
        </pc:picChg>
        <pc:picChg chg="del mod">
          <ac:chgData name="Eòghan Stewart" userId="ccd32ca3-16ce-428f-9541-372d6b051929_5::10032001687B7302" providerId="ADAL" clId="{D598F4FB-9943-4991-A99F-AD23F2AB746F}" dt="2023-05-02T13:20:16.450" v="2887" actId="478"/>
          <ac:picMkLst>
            <pc:docMk/>
            <pc:sldMk cId="3419223247" sldId="293"/>
            <ac:picMk id="6" creationId="{4948657F-723E-256F-F32B-F9652A628F8E}"/>
          </ac:picMkLst>
        </pc:picChg>
        <pc:picChg chg="add mod">
          <ac:chgData name="Eòghan Stewart" userId="ccd32ca3-16ce-428f-9541-372d6b051929_5::10032001687B7302" providerId="ADAL" clId="{D598F4FB-9943-4991-A99F-AD23F2AB746F}" dt="2023-05-02T13:20:18.157" v="2888" actId="1076"/>
          <ac:picMkLst>
            <pc:docMk/>
            <pc:sldMk cId="3419223247" sldId="293"/>
            <ac:picMk id="7" creationId="{32703257-17F2-7247-D6EA-E382B85295AE}"/>
          </ac:picMkLst>
        </pc:picChg>
      </pc:sldChg>
      <pc:sldChg chg="addSp modSp mod ord modAnim">
        <pc:chgData name="Eòghan Stewart" userId="ccd32ca3-16ce-428f-9541-372d6b051929_5::10032001687B7302" providerId="ADAL" clId="{D598F4FB-9943-4991-A99F-AD23F2AB746F}" dt="2023-05-02T14:01:44.615" v="4312" actId="404"/>
        <pc:sldMkLst>
          <pc:docMk/>
          <pc:sldMk cId="606615824" sldId="296"/>
        </pc:sldMkLst>
        <pc:spChg chg="add mod">
          <ac:chgData name="Eòghan Stewart" userId="ccd32ca3-16ce-428f-9541-372d6b051929_5::10032001687B7302" providerId="ADAL" clId="{D598F4FB-9943-4991-A99F-AD23F2AB746F}" dt="2023-05-02T14:01:44.615" v="4312" actId="404"/>
          <ac:spMkLst>
            <pc:docMk/>
            <pc:sldMk cId="606615824" sldId="296"/>
            <ac:spMk id="3" creationId="{C25CB441-83DF-645B-FC3F-912D62033EBC}"/>
          </ac:spMkLst>
        </pc:spChg>
        <pc:spChg chg="mod">
          <ac:chgData name="Eòghan Stewart" userId="ccd32ca3-16ce-428f-9541-372d6b051929_5::10032001687B7302" providerId="ADAL" clId="{D598F4FB-9943-4991-A99F-AD23F2AB746F}" dt="2023-05-02T13:59:27.614" v="4203" actId="20577"/>
          <ac:spMkLst>
            <pc:docMk/>
            <pc:sldMk cId="606615824" sldId="296"/>
            <ac:spMk id="4" creationId="{4F53C802-E53B-56D7-D727-0618C23C4125}"/>
          </ac:spMkLst>
        </pc:spChg>
        <pc:spChg chg="mod">
          <ac:chgData name="Eòghan Stewart" userId="ccd32ca3-16ce-428f-9541-372d6b051929_5::10032001687B7302" providerId="ADAL" clId="{D598F4FB-9943-4991-A99F-AD23F2AB746F}" dt="2023-05-02T11:41:03.295" v="1326" actId="20577"/>
          <ac:spMkLst>
            <pc:docMk/>
            <pc:sldMk cId="606615824" sldId="296"/>
            <ac:spMk id="6" creationId="{B406BCA9-119F-6839-6BA7-2374197C9B94}"/>
          </ac:spMkLst>
        </pc:spChg>
        <pc:picChg chg="add mod">
          <ac:chgData name="Eòghan Stewart" userId="ccd32ca3-16ce-428f-9541-372d6b051929_5::10032001687B7302" providerId="ADAL" clId="{D598F4FB-9943-4991-A99F-AD23F2AB746F}" dt="2023-05-02T13:58:25.726" v="4171" actId="1076"/>
          <ac:picMkLst>
            <pc:docMk/>
            <pc:sldMk cId="606615824" sldId="296"/>
            <ac:picMk id="2" creationId="{DE060681-5F00-4AC8-54A5-11D58B627E8D}"/>
          </ac:picMkLst>
        </pc:picChg>
        <pc:picChg chg="mod">
          <ac:chgData name="Eòghan Stewart" userId="ccd32ca3-16ce-428f-9541-372d6b051929_5::10032001687B7302" providerId="ADAL" clId="{D598F4FB-9943-4991-A99F-AD23F2AB746F}" dt="2023-05-02T11:40:59.579" v="1315" actId="1076"/>
          <ac:picMkLst>
            <pc:docMk/>
            <pc:sldMk cId="606615824" sldId="296"/>
            <ac:picMk id="1032" creationId="{72CC96F7-E8A0-7D4A-4D40-99157EBD72BE}"/>
          </ac:picMkLst>
        </pc:picChg>
      </pc:sldChg>
      <pc:sldChg chg="del">
        <pc:chgData name="Eòghan Stewart" userId="ccd32ca3-16ce-428f-9541-372d6b051929_5::10032001687B7302" providerId="ADAL" clId="{D598F4FB-9943-4991-A99F-AD23F2AB746F}" dt="2023-05-02T11:11:59.193" v="1" actId="2696"/>
        <pc:sldMkLst>
          <pc:docMk/>
          <pc:sldMk cId="3619061425" sldId="297"/>
        </pc:sldMkLst>
      </pc:sldChg>
      <pc:sldChg chg="addSp modSp mod">
        <pc:chgData name="Eòghan Stewart" userId="ccd32ca3-16ce-428f-9541-372d6b051929_5::10032001687B7302" providerId="ADAL" clId="{D598F4FB-9943-4991-A99F-AD23F2AB746F}" dt="2023-05-02T13:18:24.905" v="2567" actId="20577"/>
        <pc:sldMkLst>
          <pc:docMk/>
          <pc:sldMk cId="3255196625" sldId="298"/>
        </pc:sldMkLst>
        <pc:spChg chg="add mod ord">
          <ac:chgData name="Eòghan Stewart" userId="ccd32ca3-16ce-428f-9541-372d6b051929_5::10032001687B7302" providerId="ADAL" clId="{D598F4FB-9943-4991-A99F-AD23F2AB746F}" dt="2023-05-02T11:33:09.105" v="901" actId="14100"/>
          <ac:spMkLst>
            <pc:docMk/>
            <pc:sldMk cId="3255196625" sldId="298"/>
            <ac:spMk id="3" creationId="{88163896-3436-3EEF-45F3-C9CD72C48FA9}"/>
          </ac:spMkLst>
        </pc:spChg>
        <pc:spChg chg="mod">
          <ac:chgData name="Eòghan Stewart" userId="ccd32ca3-16ce-428f-9541-372d6b051929_5::10032001687B7302" providerId="ADAL" clId="{D598F4FB-9943-4991-A99F-AD23F2AB746F}" dt="2023-05-02T13:18:24.905" v="2567" actId="20577"/>
          <ac:spMkLst>
            <pc:docMk/>
            <pc:sldMk cId="3255196625" sldId="298"/>
            <ac:spMk id="5" creationId="{B0FA28FF-171B-CA80-7253-1FBBA9D7F7BD}"/>
          </ac:spMkLst>
        </pc:spChg>
        <pc:picChg chg="add mod">
          <ac:chgData name="Eòghan Stewart" userId="ccd32ca3-16ce-428f-9541-372d6b051929_5::10032001687B7302" providerId="ADAL" clId="{D598F4FB-9943-4991-A99F-AD23F2AB746F}" dt="2023-05-02T11:32:40.508" v="881" actId="1076"/>
          <ac:picMkLst>
            <pc:docMk/>
            <pc:sldMk cId="3255196625" sldId="298"/>
            <ac:picMk id="4" creationId="{A2B558B6-D9DB-0EC5-375D-293B163356A1}"/>
          </ac:picMkLst>
        </pc:picChg>
        <pc:picChg chg="add mod">
          <ac:chgData name="Eòghan Stewart" userId="ccd32ca3-16ce-428f-9541-372d6b051929_5::10032001687B7302" providerId="ADAL" clId="{D598F4FB-9943-4991-A99F-AD23F2AB746F}" dt="2023-05-02T13:18:13.227" v="2548" actId="1076"/>
          <ac:picMkLst>
            <pc:docMk/>
            <pc:sldMk cId="3255196625" sldId="298"/>
            <ac:picMk id="6" creationId="{8FA86800-F7F7-A1AE-6DFF-EA2241D7B9C1}"/>
          </ac:picMkLst>
        </pc:picChg>
      </pc:sldChg>
      <pc:sldChg chg="addSp modSp mod">
        <pc:chgData name="Eòghan Stewart" userId="ccd32ca3-16ce-428f-9541-372d6b051929_5::10032001687B7302" providerId="ADAL" clId="{D598F4FB-9943-4991-A99F-AD23F2AB746F}" dt="2023-05-02T13:17:45.443" v="2546" actId="1076"/>
        <pc:sldMkLst>
          <pc:docMk/>
          <pc:sldMk cId="747710501" sldId="299"/>
        </pc:sldMkLst>
        <pc:spChg chg="add mod">
          <ac:chgData name="Eòghan Stewart" userId="ccd32ca3-16ce-428f-9541-372d6b051929_5::10032001687B7302" providerId="ADAL" clId="{D598F4FB-9943-4991-A99F-AD23F2AB746F}" dt="2023-05-02T11:31:23.755" v="869" actId="1076"/>
          <ac:spMkLst>
            <pc:docMk/>
            <pc:sldMk cId="747710501" sldId="299"/>
            <ac:spMk id="4" creationId="{208C5E13-E401-866A-01E5-27F0FB5DFDF0}"/>
          </ac:spMkLst>
        </pc:spChg>
        <pc:spChg chg="mod">
          <ac:chgData name="Eòghan Stewart" userId="ccd32ca3-16ce-428f-9541-372d6b051929_5::10032001687B7302" providerId="ADAL" clId="{D598F4FB-9943-4991-A99F-AD23F2AB746F}" dt="2023-05-02T11:22:56.299" v="728" actId="313"/>
          <ac:spMkLst>
            <pc:docMk/>
            <pc:sldMk cId="747710501" sldId="299"/>
            <ac:spMk id="5" creationId="{B0FA28FF-171B-CA80-7253-1FBBA9D7F7BD}"/>
          </ac:spMkLst>
        </pc:spChg>
        <pc:spChg chg="add mod">
          <ac:chgData name="Eòghan Stewart" userId="ccd32ca3-16ce-428f-9541-372d6b051929_5::10032001687B7302" providerId="ADAL" clId="{D598F4FB-9943-4991-A99F-AD23F2AB746F}" dt="2023-05-02T11:31:31.593" v="872" actId="14100"/>
          <ac:spMkLst>
            <pc:docMk/>
            <pc:sldMk cId="747710501" sldId="299"/>
            <ac:spMk id="6" creationId="{B73C262E-7CA3-1632-C2A7-B0D937600056}"/>
          </ac:spMkLst>
        </pc:spChg>
        <pc:picChg chg="add mod">
          <ac:chgData name="Eòghan Stewart" userId="ccd32ca3-16ce-428f-9541-372d6b051929_5::10032001687B7302" providerId="ADAL" clId="{D598F4FB-9943-4991-A99F-AD23F2AB746F}" dt="2023-05-02T11:27:00.104" v="844" actId="1076"/>
          <ac:picMkLst>
            <pc:docMk/>
            <pc:sldMk cId="747710501" sldId="299"/>
            <ac:picMk id="3" creationId="{20D75129-71E4-92B5-C4CC-EAF03B86BAE4}"/>
          </ac:picMkLst>
        </pc:picChg>
        <pc:picChg chg="add mod">
          <ac:chgData name="Eòghan Stewart" userId="ccd32ca3-16ce-428f-9541-372d6b051929_5::10032001687B7302" providerId="ADAL" clId="{D598F4FB-9943-4991-A99F-AD23F2AB746F}" dt="2023-05-02T13:17:38.370" v="2544" actId="1076"/>
          <ac:picMkLst>
            <pc:docMk/>
            <pc:sldMk cId="747710501" sldId="299"/>
            <ac:picMk id="7" creationId="{C0F81CFC-D79E-904E-1B58-41772A919CF4}"/>
          </ac:picMkLst>
        </pc:picChg>
        <pc:picChg chg="add mod">
          <ac:chgData name="Eòghan Stewart" userId="ccd32ca3-16ce-428f-9541-372d6b051929_5::10032001687B7302" providerId="ADAL" clId="{D598F4FB-9943-4991-A99F-AD23F2AB746F}" dt="2023-05-02T13:17:45.443" v="2546" actId="1076"/>
          <ac:picMkLst>
            <pc:docMk/>
            <pc:sldMk cId="747710501" sldId="299"/>
            <ac:picMk id="8" creationId="{73F2B927-8928-A20B-7E6C-36845882B5F3}"/>
          </ac:picMkLst>
        </pc:picChg>
      </pc:sldChg>
      <pc:sldChg chg="addSp modSp mod">
        <pc:chgData name="Eòghan Stewart" userId="ccd32ca3-16ce-428f-9541-372d6b051929_5::10032001687B7302" providerId="ADAL" clId="{D598F4FB-9943-4991-A99F-AD23F2AB746F}" dt="2023-05-02T13:17:24.466" v="2542" actId="1076"/>
        <pc:sldMkLst>
          <pc:docMk/>
          <pc:sldMk cId="739424107" sldId="300"/>
        </pc:sldMkLst>
        <pc:spChg chg="add mod">
          <ac:chgData name="Eòghan Stewart" userId="ccd32ca3-16ce-428f-9541-372d6b051929_5::10032001687B7302" providerId="ADAL" clId="{D598F4FB-9943-4991-A99F-AD23F2AB746F}" dt="2023-05-02T13:17:09.083" v="2538" actId="1076"/>
          <ac:spMkLst>
            <pc:docMk/>
            <pc:sldMk cId="739424107" sldId="300"/>
            <ac:spMk id="3" creationId="{CEC6E97B-7ACA-E1CF-CD23-89B0CD73ED7C}"/>
          </ac:spMkLst>
        </pc:spChg>
        <pc:spChg chg="add mod">
          <ac:chgData name="Eòghan Stewart" userId="ccd32ca3-16ce-428f-9541-372d6b051929_5::10032001687B7302" providerId="ADAL" clId="{D598F4FB-9943-4991-A99F-AD23F2AB746F}" dt="2023-05-02T13:17:14.989" v="2540" actId="1076"/>
          <ac:spMkLst>
            <pc:docMk/>
            <pc:sldMk cId="739424107" sldId="300"/>
            <ac:spMk id="6" creationId="{0C99BD36-9E5A-3A66-70D8-E95033D2BBDD}"/>
          </ac:spMkLst>
        </pc:spChg>
        <pc:picChg chg="add mod">
          <ac:chgData name="Eòghan Stewart" userId="ccd32ca3-16ce-428f-9541-372d6b051929_5::10032001687B7302" providerId="ADAL" clId="{D598F4FB-9943-4991-A99F-AD23F2AB746F}" dt="2023-05-02T13:16:53.740" v="2532" actId="1076"/>
          <ac:picMkLst>
            <pc:docMk/>
            <pc:sldMk cId="739424107" sldId="300"/>
            <ac:picMk id="7" creationId="{BB466DA4-E0D1-3C3A-8CD5-316C43F454EA}"/>
          </ac:picMkLst>
        </pc:picChg>
        <pc:picChg chg="add mod">
          <ac:chgData name="Eòghan Stewart" userId="ccd32ca3-16ce-428f-9541-372d6b051929_5::10032001687B7302" providerId="ADAL" clId="{D598F4FB-9943-4991-A99F-AD23F2AB746F}" dt="2023-05-02T13:17:24.466" v="2542" actId="1076"/>
          <ac:picMkLst>
            <pc:docMk/>
            <pc:sldMk cId="739424107" sldId="300"/>
            <ac:picMk id="8" creationId="{00B3B6E8-4D82-E221-42AF-8CDFFAD40C41}"/>
          </ac:picMkLst>
        </pc:picChg>
        <pc:picChg chg="add mod">
          <ac:chgData name="Eòghan Stewart" userId="ccd32ca3-16ce-428f-9541-372d6b051929_5::10032001687B7302" providerId="ADAL" clId="{D598F4FB-9943-4991-A99F-AD23F2AB746F}" dt="2023-05-02T11:30:27.367" v="855" actId="1076"/>
          <ac:picMkLst>
            <pc:docMk/>
            <pc:sldMk cId="739424107" sldId="300"/>
            <ac:picMk id="1026" creationId="{C9989191-FE93-B11F-C66A-0B76DF98EF28}"/>
          </ac:picMkLst>
        </pc:picChg>
      </pc:sldChg>
      <pc:sldChg chg="modSp add mod ord">
        <pc:chgData name="Eòghan Stewart" userId="ccd32ca3-16ce-428f-9541-372d6b051929_5::10032001687B7302" providerId="ADAL" clId="{D598F4FB-9943-4991-A99F-AD23F2AB746F}" dt="2023-05-02T13:16:11.257" v="2528" actId="14100"/>
        <pc:sldMkLst>
          <pc:docMk/>
          <pc:sldMk cId="2703360580" sldId="301"/>
        </pc:sldMkLst>
        <pc:spChg chg="mod">
          <ac:chgData name="Eòghan Stewart" userId="ccd32ca3-16ce-428f-9541-372d6b051929_5::10032001687B7302" providerId="ADAL" clId="{D598F4FB-9943-4991-A99F-AD23F2AB746F}" dt="2023-05-02T13:14:18.417" v="2219" actId="20577"/>
          <ac:spMkLst>
            <pc:docMk/>
            <pc:sldMk cId="2703360580" sldId="301"/>
            <ac:spMk id="5" creationId="{FAF7AF29-FD6D-030A-0BF8-0373CC032345}"/>
          </ac:spMkLst>
        </pc:spChg>
        <pc:spChg chg="mod">
          <ac:chgData name="Eòghan Stewart" userId="ccd32ca3-16ce-428f-9541-372d6b051929_5::10032001687B7302" providerId="ADAL" clId="{D598F4FB-9943-4991-A99F-AD23F2AB746F}" dt="2023-05-02T13:13:35.614" v="2027" actId="20577"/>
          <ac:spMkLst>
            <pc:docMk/>
            <pc:sldMk cId="2703360580" sldId="301"/>
            <ac:spMk id="7" creationId="{202B696B-14CD-9E93-158B-B1D7DDF44574}"/>
          </ac:spMkLst>
        </pc:spChg>
        <pc:spChg chg="mod">
          <ac:chgData name="Eòghan Stewart" userId="ccd32ca3-16ce-428f-9541-372d6b051929_5::10032001687B7302" providerId="ADAL" clId="{D598F4FB-9943-4991-A99F-AD23F2AB746F}" dt="2023-05-02T13:14:37.130" v="2273" actId="20577"/>
          <ac:spMkLst>
            <pc:docMk/>
            <pc:sldMk cId="2703360580" sldId="301"/>
            <ac:spMk id="8" creationId="{0DEAFB83-3634-CD0C-032D-1B6BA7729504}"/>
          </ac:spMkLst>
        </pc:spChg>
        <pc:spChg chg="mod">
          <ac:chgData name="Eòghan Stewart" userId="ccd32ca3-16ce-428f-9541-372d6b051929_5::10032001687B7302" providerId="ADAL" clId="{D598F4FB-9943-4991-A99F-AD23F2AB746F}" dt="2023-05-02T13:15:37.470" v="2492" actId="20577"/>
          <ac:spMkLst>
            <pc:docMk/>
            <pc:sldMk cId="2703360580" sldId="301"/>
            <ac:spMk id="9" creationId="{49DCC83C-0464-C3DF-E57B-AD7BFBCEB9F8}"/>
          </ac:spMkLst>
        </pc:spChg>
        <pc:spChg chg="mod">
          <ac:chgData name="Eòghan Stewart" userId="ccd32ca3-16ce-428f-9541-372d6b051929_5::10032001687B7302" providerId="ADAL" clId="{D598F4FB-9943-4991-A99F-AD23F2AB746F}" dt="2023-05-02T13:16:11.257" v="2528" actId="14100"/>
          <ac:spMkLst>
            <pc:docMk/>
            <pc:sldMk cId="2703360580" sldId="301"/>
            <ac:spMk id="13" creationId="{162C2CFC-95FA-69CA-1638-B4095B7BA8A4}"/>
          </ac:spMkLst>
        </pc:spChg>
      </pc:sldChg>
      <pc:sldChg chg="modSp add mod">
        <pc:chgData name="Eòghan Stewart" userId="ccd32ca3-16ce-428f-9541-372d6b051929_5::10032001687B7302" providerId="ADAL" clId="{D598F4FB-9943-4991-A99F-AD23F2AB746F}" dt="2023-05-02T14:06:50.593" v="4529" actId="403"/>
        <pc:sldMkLst>
          <pc:docMk/>
          <pc:sldMk cId="353522412" sldId="302"/>
        </pc:sldMkLst>
        <pc:spChg chg="mod">
          <ac:chgData name="Eòghan Stewart" userId="ccd32ca3-16ce-428f-9541-372d6b051929_5::10032001687B7302" providerId="ADAL" clId="{D598F4FB-9943-4991-A99F-AD23F2AB746F}" dt="2023-05-02T14:06:50.593" v="4529" actId="403"/>
          <ac:spMkLst>
            <pc:docMk/>
            <pc:sldMk cId="353522412" sldId="302"/>
            <ac:spMk id="4" creationId="{296B07EF-2297-52ED-6EC9-2FAF4F1D39B6}"/>
          </ac:spMkLst>
        </pc:spChg>
      </pc:sldChg>
      <pc:sldChg chg="modSp add mod">
        <pc:chgData name="Eòghan Stewart" userId="ccd32ca3-16ce-428f-9541-372d6b051929_5::10032001687B7302" providerId="ADAL" clId="{D598F4FB-9943-4991-A99F-AD23F2AB746F}" dt="2023-05-02T14:08:22.792" v="4670" actId="403"/>
        <pc:sldMkLst>
          <pc:docMk/>
          <pc:sldMk cId="1610164781" sldId="303"/>
        </pc:sldMkLst>
        <pc:spChg chg="mod">
          <ac:chgData name="Eòghan Stewart" userId="ccd32ca3-16ce-428f-9541-372d6b051929_5::10032001687B7302" providerId="ADAL" clId="{D598F4FB-9943-4991-A99F-AD23F2AB746F}" dt="2023-05-02T14:08:22.792" v="4670" actId="403"/>
          <ac:spMkLst>
            <pc:docMk/>
            <pc:sldMk cId="1610164781" sldId="303"/>
            <ac:spMk id="4" creationId="{296B07EF-2297-52ED-6EC9-2FAF4F1D39B6}"/>
          </ac:spMkLst>
        </pc:spChg>
      </pc:sldChg>
      <pc:sldChg chg="modSp add mod">
        <pc:chgData name="Eòghan Stewart" userId="ccd32ca3-16ce-428f-9541-372d6b051929_5::10032001687B7302" providerId="ADAL" clId="{D598F4FB-9943-4991-A99F-AD23F2AB746F}" dt="2023-05-02T14:09:10.657" v="4829" actId="20577"/>
        <pc:sldMkLst>
          <pc:docMk/>
          <pc:sldMk cId="2845463469" sldId="304"/>
        </pc:sldMkLst>
        <pc:spChg chg="mod">
          <ac:chgData name="Eòghan Stewart" userId="ccd32ca3-16ce-428f-9541-372d6b051929_5::10032001687B7302" providerId="ADAL" clId="{D598F4FB-9943-4991-A99F-AD23F2AB746F}" dt="2023-05-02T14:09:10.657" v="4829" actId="20577"/>
          <ac:spMkLst>
            <pc:docMk/>
            <pc:sldMk cId="2845463469" sldId="304"/>
            <ac:spMk id="5" creationId="{B0FA28FF-171B-CA80-7253-1FBBA9D7F7BD}"/>
          </ac:spMkLst>
        </pc:spChg>
      </pc:sldChg>
      <pc:sldChg chg="modSp add mod">
        <pc:chgData name="Eòghan Stewart" userId="ccd32ca3-16ce-428f-9541-372d6b051929_5::10032001687B7302" providerId="ADAL" clId="{D598F4FB-9943-4991-A99F-AD23F2AB746F}" dt="2023-05-02T14:10:52.580" v="5031" actId="20577"/>
        <pc:sldMkLst>
          <pc:docMk/>
          <pc:sldMk cId="720154513" sldId="305"/>
        </pc:sldMkLst>
        <pc:spChg chg="mod">
          <ac:chgData name="Eòghan Stewart" userId="ccd32ca3-16ce-428f-9541-372d6b051929_5::10032001687B7302" providerId="ADAL" clId="{D598F4FB-9943-4991-A99F-AD23F2AB746F}" dt="2023-05-02T14:10:52.580" v="5031" actId="20577"/>
          <ac:spMkLst>
            <pc:docMk/>
            <pc:sldMk cId="720154513" sldId="305"/>
            <ac:spMk id="5" creationId="{B0FA28FF-171B-CA80-7253-1FBBA9D7F7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09/02/2024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09/02/2024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66751" y="6301464"/>
            <a:ext cx="2751858" cy="276999"/>
          </a:xfrm>
          <a:prstGeom prst="rect">
            <a:avLst/>
          </a:prstGeom>
          <a:noFill/>
        </p:spPr>
        <p:txBody>
          <a:bodyPr wrap="square" rtlCol="0">
            <a:spAutoFit/>
          </a:bodyPr>
          <a:lstStyle/>
          <a:p>
            <a:r>
              <a:rPr lang="en-GB" sz="1200" dirty="0">
                <a:solidFill>
                  <a:schemeClr val="bg1">
                    <a:lumMod val="50000"/>
                  </a:schemeClr>
                </a:solidFill>
                <a:latin typeface="+mn-lt"/>
              </a:rPr>
              <a:t>National Numeracy Day 2023</a:t>
            </a: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a:solidFill>
                  <a:schemeClr val="bg1">
                    <a:lumMod val="50000"/>
                  </a:schemeClr>
                </a:solidFill>
                <a:latin typeface="+mn-lt"/>
              </a:rPr>
              <a:t>Document</a:t>
            </a:r>
            <a:r>
              <a:rPr lang="en-GB" sz="1200" baseline="0" dirty="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TRqUvjwkac" TargetMode="External"/><Relationship Id="rId2" Type="http://schemas.openxmlformats.org/officeDocument/2006/relationships/hyperlink" Target="https://www.tobarandualchais.co.uk/track/58635?l=en" TargetMode="Externa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ducation Scotland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Title 6"/>
          <p:cNvSpPr>
            <a:spLocks noGrp="1"/>
          </p:cNvSpPr>
          <p:nvPr>
            <p:ph type="title" idx="4294967295"/>
          </p:nvPr>
        </p:nvSpPr>
        <p:spPr>
          <a:xfrm>
            <a:off x="666532" y="2289451"/>
            <a:ext cx="10633257"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ABB5"/>
                </a:solidFill>
                <a:effectLst/>
                <a:uLnTx/>
                <a:uFillTx/>
                <a:latin typeface="+mn-lt"/>
                <a:ea typeface="+mn-ea"/>
                <a:cs typeface="+mn-cs"/>
              </a:rPr>
              <a:t>Na </a:t>
            </a:r>
            <a:r>
              <a:rPr kumimoji="0" lang="en-GB" sz="3600" b="0" i="0" u="none" strike="noStrike" kern="1200" cap="none" spc="0" normalizeH="0" baseline="0" noProof="0" dirty="0" err="1">
                <a:ln>
                  <a:noFill/>
                </a:ln>
                <a:solidFill>
                  <a:srgbClr val="00ABB5"/>
                </a:solidFill>
                <a:effectLst/>
                <a:uLnTx/>
                <a:uFillTx/>
                <a:latin typeface="+mn-lt"/>
                <a:ea typeface="+mn-ea"/>
                <a:cs typeface="+mn-cs"/>
              </a:rPr>
              <a:t>Seumasaich</a:t>
            </a:r>
            <a:r>
              <a:rPr kumimoji="0" lang="en-GB" sz="3600" b="0" i="0" u="none" strike="noStrike" kern="1200" cap="none" spc="0" normalizeH="0" baseline="0" noProof="0" dirty="0">
                <a:ln>
                  <a:noFill/>
                </a:ln>
                <a:solidFill>
                  <a:srgbClr val="00ABB5"/>
                </a:solidFill>
                <a:effectLst/>
                <a:uLnTx/>
                <a:uFillTx/>
                <a:latin typeface="+mn-lt"/>
                <a:ea typeface="+mn-ea"/>
                <a:cs typeface="+mn-cs"/>
              </a:rPr>
              <a:t> – The </a:t>
            </a:r>
            <a:r>
              <a:rPr kumimoji="0" lang="en-GB" sz="3600" b="0" i="0" u="none" strike="noStrike" kern="1200" cap="none" spc="0" normalizeH="0" baseline="0" noProof="0" dirty="0" err="1">
                <a:ln>
                  <a:noFill/>
                </a:ln>
                <a:solidFill>
                  <a:srgbClr val="00ABB5"/>
                </a:solidFill>
                <a:effectLst/>
                <a:uLnTx/>
                <a:uFillTx/>
                <a:latin typeface="+mn-lt"/>
                <a:ea typeface="+mn-ea"/>
                <a:cs typeface="+mn-cs"/>
              </a:rPr>
              <a:t>Jacobites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666532" y="3049649"/>
            <a:ext cx="10633257" cy="707886"/>
          </a:xfrm>
          <a:prstGeom prst="rect">
            <a:avLst/>
          </a:prstGeom>
        </p:spPr>
        <p:txBody>
          <a:bodyPr wrap="square">
            <a:spAutoFit/>
          </a:bodyPr>
          <a:lstStyle/>
          <a:p>
            <a:r>
              <a:rPr lang="en-GB" sz="2000" b="1" dirty="0">
                <a:solidFill>
                  <a:srgbClr val="B3D236"/>
                </a:solidFill>
              </a:rPr>
              <a:t>Learning about Gaelic Language and Culture Resource</a:t>
            </a:r>
          </a:p>
          <a:p>
            <a:r>
              <a:rPr lang="en-GB" sz="2000" b="1" dirty="0">
                <a:solidFill>
                  <a:srgbClr val="B3D236"/>
                </a:solidFill>
              </a:rPr>
              <a:t>Lesson 3 – Who was Bonnie Prince Charlie? Counting and saying your age in Gaelic.</a:t>
            </a:r>
            <a:endParaRPr lang="en-US" sz="2000" b="1" dirty="0">
              <a:solidFill>
                <a:srgbClr val="B3D236"/>
              </a:solidFill>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one – Asking and saying our age in Gaelic </a:t>
            </a:r>
          </a:p>
        </p:txBody>
      </p:sp>
      <p:pic>
        <p:nvPicPr>
          <p:cNvPr id="11" name="Picture 10" descr="Woman speaking">
            <a:extLst>
              <a:ext uri="{FF2B5EF4-FFF2-40B4-BE49-F238E27FC236}">
                <a16:creationId xmlns:a16="http://schemas.microsoft.com/office/drawing/2014/main" id="{41ED8AF7-1FEB-7476-907A-C9C1B6E9EA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8"/>
            <a:ext cx="9043642" cy="1474401"/>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Your teacher will ask you </a:t>
            </a:r>
            <a:r>
              <a:rPr lang="en-GB" sz="2400" b="1" dirty="0" err="1">
                <a:solidFill>
                  <a:schemeClr val="tx1"/>
                </a:solidFill>
              </a:rPr>
              <a:t>Dè</a:t>
            </a:r>
            <a:r>
              <a:rPr lang="en-GB" sz="2400" b="1" dirty="0">
                <a:solidFill>
                  <a:schemeClr val="tx1"/>
                </a:solidFill>
              </a:rPr>
              <a:t> an </a:t>
            </a:r>
            <a:r>
              <a:rPr lang="en-GB" sz="2400" b="1" dirty="0" err="1">
                <a:solidFill>
                  <a:schemeClr val="tx1"/>
                </a:solidFill>
              </a:rPr>
              <a:t>aois</a:t>
            </a:r>
            <a:r>
              <a:rPr lang="en-GB" sz="2400" b="1" dirty="0">
                <a:solidFill>
                  <a:schemeClr val="tx1"/>
                </a:solidFill>
              </a:rPr>
              <a:t> a </a:t>
            </a:r>
            <a:r>
              <a:rPr lang="en-GB" sz="2400" b="1" dirty="0" err="1">
                <a:solidFill>
                  <a:schemeClr val="tx1"/>
                </a:solidFill>
              </a:rPr>
              <a:t>tha</a:t>
            </a:r>
            <a:r>
              <a:rPr lang="en-GB" sz="2400" b="1" dirty="0">
                <a:solidFill>
                  <a:schemeClr val="tx1"/>
                </a:solidFill>
              </a:rPr>
              <a:t> </a:t>
            </a:r>
            <a:r>
              <a:rPr lang="en-GB" sz="2400" b="1" dirty="0" err="1">
                <a:solidFill>
                  <a:schemeClr val="tx1"/>
                </a:solidFill>
              </a:rPr>
              <a:t>thu</a:t>
            </a:r>
            <a:r>
              <a:rPr lang="en-GB" sz="2400" b="1" dirty="0">
                <a:solidFill>
                  <a:schemeClr val="tx1"/>
                </a:solidFill>
              </a:rPr>
              <a:t>? </a:t>
            </a:r>
            <a:r>
              <a:rPr lang="en-GB" sz="2400" dirty="0">
                <a:solidFill>
                  <a:schemeClr val="tx1"/>
                </a:solidFill>
              </a:rPr>
              <a:t>Reply with </a:t>
            </a:r>
            <a:r>
              <a:rPr lang="en-GB" sz="2400" b="1" dirty="0">
                <a:solidFill>
                  <a:schemeClr val="tx1"/>
                </a:solidFill>
              </a:rPr>
              <a:t>Tha mi (number) </a:t>
            </a:r>
            <a:r>
              <a:rPr lang="en-GB" sz="2400" dirty="0">
                <a:solidFill>
                  <a:schemeClr val="tx1"/>
                </a:solidFill>
              </a:rPr>
              <a:t>See below for an example.</a:t>
            </a:r>
          </a:p>
        </p:txBody>
      </p:sp>
      <p:pic>
        <p:nvPicPr>
          <p:cNvPr id="12" name="Picture 11" descr="Woman speaking">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25" y="4230221"/>
            <a:ext cx="1109997" cy="1708242"/>
          </a:xfrm>
          <a:prstGeom prst="rect">
            <a:avLst/>
          </a:prstGeom>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078012" y="3943727"/>
            <a:ext cx="5125514" cy="94558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Caleb, </a:t>
            </a:r>
            <a:r>
              <a:rPr lang="en-GB" sz="2400" b="1" dirty="0" err="1">
                <a:solidFill>
                  <a:schemeClr val="tx1"/>
                </a:solidFill>
              </a:rPr>
              <a:t>Dè</a:t>
            </a:r>
            <a:r>
              <a:rPr lang="en-GB" sz="2400" b="1" dirty="0">
                <a:solidFill>
                  <a:schemeClr val="tx1"/>
                </a:solidFill>
              </a:rPr>
              <a:t> an </a:t>
            </a:r>
            <a:r>
              <a:rPr lang="en-GB" sz="2400" b="1" dirty="0" err="1">
                <a:solidFill>
                  <a:schemeClr val="tx1"/>
                </a:solidFill>
              </a:rPr>
              <a:t>aois</a:t>
            </a:r>
            <a:r>
              <a:rPr lang="en-GB" sz="2400" b="1" dirty="0">
                <a:solidFill>
                  <a:schemeClr val="tx1"/>
                </a:solidFill>
              </a:rPr>
              <a:t> a </a:t>
            </a:r>
            <a:r>
              <a:rPr lang="en-GB" sz="2400" b="1" dirty="0" err="1">
                <a:solidFill>
                  <a:schemeClr val="tx1"/>
                </a:solidFill>
              </a:rPr>
              <a:t>tha</a:t>
            </a:r>
            <a:r>
              <a:rPr lang="en-GB" sz="2400" b="1" dirty="0">
                <a:solidFill>
                  <a:schemeClr val="tx1"/>
                </a:solidFill>
              </a:rPr>
              <a:t> </a:t>
            </a:r>
            <a:r>
              <a:rPr lang="en-GB" sz="2400" b="1" dirty="0" err="1">
                <a:solidFill>
                  <a:schemeClr val="tx1"/>
                </a:solidFill>
              </a:rPr>
              <a:t>thu</a:t>
            </a:r>
            <a:r>
              <a:rPr lang="en-GB" sz="2400" b="1" dirty="0">
                <a:solidFill>
                  <a:schemeClr val="tx1"/>
                </a:solidFill>
              </a:rPr>
              <a:t>? </a:t>
            </a:r>
          </a:p>
        </p:txBody>
      </p:sp>
      <p:pic>
        <p:nvPicPr>
          <p:cNvPr id="3" name="Picture 2" descr="man speaking">
            <a:extLst>
              <a:ext uri="{FF2B5EF4-FFF2-40B4-BE49-F238E27FC236}">
                <a16:creationId xmlns:a16="http://schemas.microsoft.com/office/drawing/2014/main" id="{F93CD07F-9767-DFF5-9FF9-66997131E68C}"/>
              </a:ext>
            </a:extLst>
          </p:cNvPr>
          <p:cNvPicPr>
            <a:picLocks noChangeAspect="1"/>
          </p:cNvPicPr>
          <p:nvPr/>
        </p:nvPicPr>
        <p:blipFill>
          <a:blip r:embed="rId4"/>
          <a:stretch>
            <a:fillRect/>
          </a:stretch>
        </p:blipFill>
        <p:spPr>
          <a:xfrm>
            <a:off x="10280796" y="4538542"/>
            <a:ext cx="1609950" cy="2133898"/>
          </a:xfrm>
          <a:prstGeom prst="rect">
            <a:avLst/>
          </a:prstGeom>
        </p:spPr>
      </p:pic>
      <p:sp>
        <p:nvSpPr>
          <p:cNvPr id="7" name="Speech Bubble: Rectangle 6">
            <a:extLst>
              <a:ext uri="{FF2B5EF4-FFF2-40B4-BE49-F238E27FC236}">
                <a16:creationId xmlns:a16="http://schemas.microsoft.com/office/drawing/2014/main" id="{202B696B-14CD-9E93-158B-B1D7DDF44574}"/>
              </a:ext>
            </a:extLst>
          </p:cNvPr>
          <p:cNvSpPr/>
          <p:nvPr/>
        </p:nvSpPr>
        <p:spPr>
          <a:xfrm>
            <a:off x="7635734" y="4551825"/>
            <a:ext cx="2576476" cy="945584"/>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Tha mi </a:t>
            </a:r>
            <a:r>
              <a:rPr lang="en-GB" sz="2400" b="1" dirty="0" err="1">
                <a:solidFill>
                  <a:schemeClr val="tx1"/>
                </a:solidFill>
              </a:rPr>
              <a:t>sia</a:t>
            </a:r>
            <a:r>
              <a:rPr lang="en-GB" sz="2400" b="1" dirty="0">
                <a:solidFill>
                  <a:schemeClr val="tx1"/>
                </a:solidFill>
              </a:rPr>
              <a:t> </a:t>
            </a:r>
            <a:r>
              <a:rPr lang="en-GB" sz="2400" b="1" dirty="0" err="1">
                <a:solidFill>
                  <a:schemeClr val="tx1"/>
                </a:solidFill>
              </a:rPr>
              <a:t>deug</a:t>
            </a:r>
            <a:endParaRPr lang="en-GB" sz="2400" b="1" dirty="0">
              <a:solidFill>
                <a:schemeClr val="tx1"/>
              </a:solidFill>
            </a:endParaRPr>
          </a:p>
        </p:txBody>
      </p:sp>
    </p:spTree>
    <p:extLst>
      <p:ext uri="{BB962C8B-B14F-4D97-AF65-F5344CB8AC3E}">
        <p14:creationId xmlns:p14="http://schemas.microsoft.com/office/powerpoint/2010/main" val="3486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B50C8C3-45E0-605F-8733-7D9264685174}"/>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0973" y="1651146"/>
            <a:ext cx="4471479" cy="4471479"/>
          </a:xfrm>
          <a:prstGeom prst="rect">
            <a:avLst/>
          </a:prstGeom>
        </p:spPr>
      </p:pic>
      <p:pic>
        <p:nvPicPr>
          <p:cNvPr id="8" name="Picture 7">
            <a:extLst>
              <a:ext uri="{FF2B5EF4-FFF2-40B4-BE49-F238E27FC236}">
                <a16:creationId xmlns:a16="http://schemas.microsoft.com/office/drawing/2014/main" id="{7B58F50D-F612-6B33-4F50-19CD3062BBB6}"/>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807" y="1651146"/>
            <a:ext cx="3562616" cy="3963922"/>
          </a:xfrm>
          <a:prstGeom prst="rect">
            <a:avLst/>
          </a:prstGeom>
        </p:spPr>
      </p:pic>
      <p:pic>
        <p:nvPicPr>
          <p:cNvPr id="10" name="Picture 9">
            <a:extLst>
              <a:ext uri="{FF2B5EF4-FFF2-40B4-BE49-F238E27FC236}">
                <a16:creationId xmlns:a16="http://schemas.microsoft.com/office/drawing/2014/main" id="{791054BA-75D5-78FF-DAC4-5C1722CEAA4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02452" y="1675652"/>
            <a:ext cx="3299300" cy="3962743"/>
          </a:xfrm>
          <a:prstGeom prst="rect">
            <a:avLst/>
          </a:prstGeom>
        </p:spPr>
      </p:pic>
      <p:sp>
        <p:nvSpPr>
          <p:cNvPr id="12" name="Speech Bubble: Rectangle 11">
            <a:extLst>
              <a:ext uri="{FF2B5EF4-FFF2-40B4-BE49-F238E27FC236}">
                <a16:creationId xmlns:a16="http://schemas.microsoft.com/office/drawing/2014/main" id="{2A85A994-9293-64AC-F352-D7794843DBC3}"/>
              </a:ext>
              <a:ext uri="{C183D7F6-B498-43B3-948B-1728B52AA6E4}">
                <adec:decorative xmlns:adec="http://schemas.microsoft.com/office/drawing/2017/decorative" val="1"/>
              </a:ext>
            </a:extLst>
          </p:cNvPr>
          <p:cNvSpPr/>
          <p:nvPr/>
        </p:nvSpPr>
        <p:spPr>
          <a:xfrm>
            <a:off x="290248" y="4649953"/>
            <a:ext cx="2135711" cy="1098872"/>
          </a:xfrm>
          <a:prstGeom prst="wedgeRectCallout">
            <a:avLst>
              <a:gd name="adj1" fmla="val -5819"/>
              <a:gd name="adj2" fmla="val -938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Anna.</a:t>
            </a:r>
          </a:p>
          <a:p>
            <a:pPr algn="ctr"/>
            <a:r>
              <a:rPr lang="en-GB" dirty="0">
                <a:solidFill>
                  <a:schemeClr val="tx1"/>
                </a:solidFill>
              </a:rPr>
              <a:t>Tha mi à Alba.</a:t>
            </a:r>
          </a:p>
          <a:p>
            <a:pPr algn="ctr"/>
            <a:r>
              <a:rPr lang="en-GB" dirty="0">
                <a:solidFill>
                  <a:schemeClr val="tx1"/>
                </a:solidFill>
              </a:rPr>
              <a:t>Tha mi </a:t>
            </a:r>
            <a:r>
              <a:rPr lang="en-GB" dirty="0" err="1">
                <a:solidFill>
                  <a:schemeClr val="tx1"/>
                </a:solidFill>
              </a:rPr>
              <a:t>seachd</a:t>
            </a:r>
            <a:r>
              <a:rPr lang="en-GB" dirty="0">
                <a:solidFill>
                  <a:schemeClr val="tx1"/>
                </a:solidFill>
              </a:rPr>
              <a:t>.</a:t>
            </a:r>
          </a:p>
        </p:txBody>
      </p:sp>
      <p:sp>
        <p:nvSpPr>
          <p:cNvPr id="13" name="Speech Bubble: Rectangle 12">
            <a:extLst>
              <a:ext uri="{FF2B5EF4-FFF2-40B4-BE49-F238E27FC236}">
                <a16:creationId xmlns:a16="http://schemas.microsoft.com/office/drawing/2014/main" id="{8BD97AC0-5BD5-F9B0-8616-410D9BCF02B0}"/>
              </a:ext>
              <a:ext uri="{C183D7F6-B498-43B3-948B-1728B52AA6E4}">
                <adec:decorative xmlns:adec="http://schemas.microsoft.com/office/drawing/2017/decorative" val="1"/>
              </a:ext>
            </a:extLst>
          </p:cNvPr>
          <p:cNvSpPr/>
          <p:nvPr/>
        </p:nvSpPr>
        <p:spPr>
          <a:xfrm>
            <a:off x="2635720" y="4709437"/>
            <a:ext cx="2063438" cy="1098871"/>
          </a:xfrm>
          <a:prstGeom prst="wedgeRectCallout">
            <a:avLst>
              <a:gd name="adj1" fmla="val -15054"/>
              <a:gd name="adj2" fmla="val -741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Seumas.</a:t>
            </a:r>
          </a:p>
          <a:p>
            <a:pPr algn="ctr"/>
            <a:r>
              <a:rPr lang="en-GB" dirty="0">
                <a:solidFill>
                  <a:schemeClr val="tx1"/>
                </a:solidFill>
              </a:rPr>
              <a:t>Tha mi à Alba.</a:t>
            </a:r>
          </a:p>
          <a:p>
            <a:pPr algn="ctr"/>
            <a:r>
              <a:rPr lang="en-GB" dirty="0">
                <a:solidFill>
                  <a:schemeClr val="tx1"/>
                </a:solidFill>
              </a:rPr>
              <a:t>Tha mi </a:t>
            </a:r>
            <a:r>
              <a:rPr lang="en-GB" dirty="0" err="1">
                <a:solidFill>
                  <a:schemeClr val="tx1"/>
                </a:solidFill>
              </a:rPr>
              <a:t>ceithir</a:t>
            </a:r>
            <a:r>
              <a:rPr lang="en-GB" dirty="0">
                <a:solidFill>
                  <a:schemeClr val="tx1"/>
                </a:solidFill>
              </a:rPr>
              <a:t> </a:t>
            </a:r>
            <a:r>
              <a:rPr lang="en-GB" dirty="0" err="1">
                <a:solidFill>
                  <a:schemeClr val="tx1"/>
                </a:solidFill>
              </a:rPr>
              <a:t>deug</a:t>
            </a:r>
            <a:r>
              <a:rPr lang="en-GB" dirty="0">
                <a:solidFill>
                  <a:schemeClr val="tx1"/>
                </a:solidFill>
              </a:rPr>
              <a:t>.</a:t>
            </a:r>
          </a:p>
        </p:txBody>
      </p:sp>
      <p:sp>
        <p:nvSpPr>
          <p:cNvPr id="15" name="Speech Bubble: Rectangle 14">
            <a:extLst>
              <a:ext uri="{FF2B5EF4-FFF2-40B4-BE49-F238E27FC236}">
                <a16:creationId xmlns:a16="http://schemas.microsoft.com/office/drawing/2014/main" id="{563A72F5-D7C4-000D-B420-EFD7BA654022}"/>
              </a:ext>
              <a:ext uri="{C183D7F6-B498-43B3-948B-1728B52AA6E4}">
                <adec:decorative xmlns:adec="http://schemas.microsoft.com/office/drawing/2017/decorative" val="1"/>
              </a:ext>
            </a:extLst>
          </p:cNvPr>
          <p:cNvSpPr/>
          <p:nvPr/>
        </p:nvSpPr>
        <p:spPr>
          <a:xfrm>
            <a:off x="7907906" y="4672695"/>
            <a:ext cx="2063439" cy="1350799"/>
          </a:xfrm>
          <a:prstGeom prst="wedgeRectCallout">
            <a:avLst>
              <a:gd name="adj1" fmla="val 31456"/>
              <a:gd name="adj2" fmla="val -1079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Mei.</a:t>
            </a:r>
          </a:p>
          <a:p>
            <a:pPr algn="ctr"/>
            <a:r>
              <a:rPr lang="en-GB" dirty="0">
                <a:solidFill>
                  <a:schemeClr val="tx1"/>
                </a:solidFill>
              </a:rPr>
              <a:t>Tha mi à Alba.</a:t>
            </a:r>
          </a:p>
          <a:p>
            <a:pPr algn="ctr"/>
            <a:r>
              <a:rPr lang="en-GB" dirty="0">
                <a:solidFill>
                  <a:schemeClr val="tx1"/>
                </a:solidFill>
              </a:rPr>
              <a:t>Tha mi </a:t>
            </a:r>
            <a:r>
              <a:rPr lang="en-GB" dirty="0" err="1">
                <a:solidFill>
                  <a:schemeClr val="tx1"/>
                </a:solidFill>
              </a:rPr>
              <a:t>deich</a:t>
            </a:r>
            <a:r>
              <a:rPr lang="en-GB" dirty="0">
                <a:solidFill>
                  <a:schemeClr val="tx1"/>
                </a:solidFill>
              </a:rPr>
              <a:t>.</a:t>
            </a:r>
          </a:p>
        </p:txBody>
      </p:sp>
      <p:sp>
        <p:nvSpPr>
          <p:cNvPr id="3" name="Speech Bubble: Rectangle 2">
            <a:extLst>
              <a:ext uri="{FF2B5EF4-FFF2-40B4-BE49-F238E27FC236}">
                <a16:creationId xmlns:a16="http://schemas.microsoft.com/office/drawing/2014/main" id="{367C795E-0F34-66E6-BE15-01AD45630FE1}"/>
              </a:ext>
              <a:ext uri="{C183D7F6-B498-43B3-948B-1728B52AA6E4}">
                <adec:decorative xmlns:adec="http://schemas.microsoft.com/office/drawing/2017/decorative" val="1"/>
              </a:ext>
            </a:extLst>
          </p:cNvPr>
          <p:cNvSpPr/>
          <p:nvPr/>
        </p:nvSpPr>
        <p:spPr>
          <a:xfrm>
            <a:off x="10226350" y="4583474"/>
            <a:ext cx="1965649" cy="1350799"/>
          </a:xfrm>
          <a:prstGeom prst="wedgeRectCallout">
            <a:avLst>
              <a:gd name="adj1" fmla="val -16601"/>
              <a:gd name="adj2" fmla="val -711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Akeem.</a:t>
            </a:r>
          </a:p>
          <a:p>
            <a:pPr algn="ctr"/>
            <a:r>
              <a:rPr lang="en-GB" dirty="0">
                <a:solidFill>
                  <a:schemeClr val="tx1"/>
                </a:solidFill>
              </a:rPr>
              <a:t>Tha mi à Alba.</a:t>
            </a:r>
          </a:p>
          <a:p>
            <a:pPr algn="ctr"/>
            <a:r>
              <a:rPr lang="en-GB" dirty="0">
                <a:solidFill>
                  <a:schemeClr val="tx1"/>
                </a:solidFill>
              </a:rPr>
              <a:t>Tha mi naoi.</a:t>
            </a:r>
          </a:p>
        </p:txBody>
      </p:sp>
      <p:sp>
        <p:nvSpPr>
          <p:cNvPr id="4" name="Title 1">
            <a:extLst>
              <a:ext uri="{FF2B5EF4-FFF2-40B4-BE49-F238E27FC236}">
                <a16:creationId xmlns:a16="http://schemas.microsoft.com/office/drawing/2014/main" id="{6D3C7025-0A9C-9EEA-285B-C7C88319A475}"/>
              </a:ext>
            </a:extLst>
          </p:cNvPr>
          <p:cNvSpPr txBox="1">
            <a:spLocks noGrp="1"/>
          </p:cNvSpPr>
          <p:nvPr>
            <p:ph type="title" idx="4294967295"/>
          </p:nvPr>
        </p:nvSpPr>
        <p:spPr>
          <a:xfrm>
            <a:off x="677514" y="470966"/>
            <a:ext cx="10836972"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Task two – Read and write in English the persons’ name, where they are from and their age.</a:t>
            </a:r>
          </a:p>
        </p:txBody>
      </p:sp>
      <p:sp>
        <p:nvSpPr>
          <p:cNvPr id="16" name="Speech Bubble: Rectangle 15">
            <a:extLst>
              <a:ext uri="{FF2B5EF4-FFF2-40B4-BE49-F238E27FC236}">
                <a16:creationId xmlns:a16="http://schemas.microsoft.com/office/drawing/2014/main" id="{A7968BD5-F30A-C571-50BB-3D8C1A64C58C}"/>
              </a:ext>
              <a:ext uri="{C183D7F6-B498-43B3-948B-1728B52AA6E4}">
                <adec:decorative xmlns:adec="http://schemas.microsoft.com/office/drawing/2017/decorative" val="1"/>
              </a:ext>
            </a:extLst>
          </p:cNvPr>
          <p:cNvSpPr/>
          <p:nvPr/>
        </p:nvSpPr>
        <p:spPr>
          <a:xfrm>
            <a:off x="4882580" y="5199390"/>
            <a:ext cx="2063439" cy="734884"/>
          </a:xfrm>
          <a:prstGeom prst="wedgeRectCallout">
            <a:avLst>
              <a:gd name="adj1" fmla="val 31456"/>
              <a:gd name="adj2" fmla="val -1079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t>
            </a:r>
            <a:r>
              <a:rPr lang="en-GB" dirty="0" err="1">
                <a:solidFill>
                  <a:schemeClr val="tx1"/>
                </a:solidFill>
              </a:rPr>
              <a:t>Màiri</a:t>
            </a:r>
            <a:r>
              <a:rPr lang="en-GB" dirty="0">
                <a:solidFill>
                  <a:schemeClr val="tx1"/>
                </a:solidFill>
              </a:rPr>
              <a:t>.</a:t>
            </a:r>
          </a:p>
          <a:p>
            <a:pPr algn="ctr"/>
            <a:r>
              <a:rPr lang="en-GB" dirty="0">
                <a:solidFill>
                  <a:schemeClr val="tx1"/>
                </a:solidFill>
              </a:rPr>
              <a:t>Tha mi </a:t>
            </a:r>
            <a:r>
              <a:rPr lang="en-GB" dirty="0" err="1">
                <a:solidFill>
                  <a:schemeClr val="tx1"/>
                </a:solidFill>
              </a:rPr>
              <a:t>sia</a:t>
            </a:r>
            <a:r>
              <a:rPr lang="en-GB" dirty="0">
                <a:solidFill>
                  <a:schemeClr val="tx1"/>
                </a:solidFill>
              </a:rPr>
              <a:t>.</a:t>
            </a:r>
          </a:p>
        </p:txBody>
      </p:sp>
      <p:sp>
        <p:nvSpPr>
          <p:cNvPr id="17" name="Speech Bubble: Rectangle 16">
            <a:extLst>
              <a:ext uri="{FF2B5EF4-FFF2-40B4-BE49-F238E27FC236}">
                <a16:creationId xmlns:a16="http://schemas.microsoft.com/office/drawing/2014/main" id="{005D4619-FF8E-28BB-9AB9-630F01A925EF}"/>
              </a:ext>
              <a:ext uri="{C183D7F6-B498-43B3-948B-1728B52AA6E4}">
                <adec:decorative xmlns:adec="http://schemas.microsoft.com/office/drawing/2017/decorative" val="1"/>
              </a:ext>
            </a:extLst>
          </p:cNvPr>
          <p:cNvSpPr/>
          <p:nvPr/>
        </p:nvSpPr>
        <p:spPr>
          <a:xfrm>
            <a:off x="4032561" y="1457906"/>
            <a:ext cx="2063439" cy="734884"/>
          </a:xfrm>
          <a:prstGeom prst="wedgeRectCallout">
            <a:avLst>
              <a:gd name="adj1" fmla="val 19700"/>
              <a:gd name="adj2" fmla="val 736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Iain.</a:t>
            </a:r>
          </a:p>
          <a:p>
            <a:pPr algn="ctr"/>
            <a:r>
              <a:rPr lang="en-GB" dirty="0">
                <a:solidFill>
                  <a:schemeClr val="tx1"/>
                </a:solidFill>
              </a:rPr>
              <a:t>Tha mi </a:t>
            </a:r>
            <a:r>
              <a:rPr lang="en-GB" dirty="0" err="1">
                <a:solidFill>
                  <a:schemeClr val="tx1"/>
                </a:solidFill>
              </a:rPr>
              <a:t>trì</a:t>
            </a:r>
            <a:r>
              <a:rPr lang="en-GB" dirty="0">
                <a:solidFill>
                  <a:schemeClr val="tx1"/>
                </a:solidFill>
              </a:rPr>
              <a:t> </a:t>
            </a:r>
            <a:r>
              <a:rPr lang="en-GB" dirty="0" err="1">
                <a:solidFill>
                  <a:schemeClr val="tx1"/>
                </a:solidFill>
              </a:rPr>
              <a:t>deug</a:t>
            </a:r>
            <a:r>
              <a:rPr lang="en-GB" dirty="0">
                <a:solidFill>
                  <a:schemeClr val="tx1"/>
                </a:solidFill>
              </a:rPr>
              <a:t>.</a:t>
            </a:r>
          </a:p>
        </p:txBody>
      </p:sp>
      <p:sp>
        <p:nvSpPr>
          <p:cNvPr id="18" name="Speech Bubble: Rectangle 17">
            <a:extLst>
              <a:ext uri="{FF2B5EF4-FFF2-40B4-BE49-F238E27FC236}">
                <a16:creationId xmlns:a16="http://schemas.microsoft.com/office/drawing/2014/main" id="{9F98A7C0-E95E-B585-C8A3-6ADEAA8A2C6F}"/>
              </a:ext>
              <a:ext uri="{C183D7F6-B498-43B3-948B-1728B52AA6E4}">
                <adec:decorative xmlns:adec="http://schemas.microsoft.com/office/drawing/2017/decorative" val="1"/>
              </a:ext>
            </a:extLst>
          </p:cNvPr>
          <p:cNvSpPr/>
          <p:nvPr/>
        </p:nvSpPr>
        <p:spPr>
          <a:xfrm>
            <a:off x="6637425" y="1450421"/>
            <a:ext cx="2063439" cy="734884"/>
          </a:xfrm>
          <a:prstGeom prst="wedgeRectCallout">
            <a:avLst>
              <a:gd name="adj1" fmla="val 19700"/>
              <a:gd name="adj2" fmla="val 736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Maryam.</a:t>
            </a:r>
          </a:p>
          <a:p>
            <a:pPr algn="ctr"/>
            <a:r>
              <a:rPr lang="en-GB" dirty="0">
                <a:solidFill>
                  <a:schemeClr val="tx1"/>
                </a:solidFill>
              </a:rPr>
              <a:t>Tha mi </a:t>
            </a:r>
            <a:r>
              <a:rPr lang="en-GB" dirty="0" err="1">
                <a:solidFill>
                  <a:schemeClr val="tx1"/>
                </a:solidFill>
              </a:rPr>
              <a:t>sia</a:t>
            </a:r>
            <a:r>
              <a:rPr lang="en-GB" dirty="0">
                <a:solidFill>
                  <a:schemeClr val="tx1"/>
                </a:solidFill>
              </a:rPr>
              <a:t> </a:t>
            </a:r>
            <a:r>
              <a:rPr lang="en-GB" dirty="0" err="1">
                <a:solidFill>
                  <a:schemeClr val="tx1"/>
                </a:solidFill>
              </a:rPr>
              <a:t>deug</a:t>
            </a:r>
            <a:r>
              <a:rPr lang="en-GB" dirty="0">
                <a:solidFill>
                  <a:schemeClr val="tx1"/>
                </a:solidFill>
              </a:rPr>
              <a:t>.</a:t>
            </a:r>
          </a:p>
        </p:txBody>
      </p:sp>
    </p:spTree>
    <p:extLst>
      <p:ext uri="{BB962C8B-B14F-4D97-AF65-F5344CB8AC3E}">
        <p14:creationId xmlns:p14="http://schemas.microsoft.com/office/powerpoint/2010/main" val="187166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45A1-CB39-20CB-1C46-72E9450CA2F6}"/>
              </a:ext>
            </a:extLst>
          </p:cNvPr>
          <p:cNvSpPr>
            <a:spLocks noGrp="1"/>
          </p:cNvSpPr>
          <p:nvPr>
            <p:ph type="title"/>
          </p:nvPr>
        </p:nvSpPr>
        <p:spPr/>
        <p:txBody>
          <a:bodyPr/>
          <a:lstStyle/>
          <a:p>
            <a:r>
              <a:rPr lang="en-GB" dirty="0"/>
              <a:t>Na h-</a:t>
            </a:r>
            <a:r>
              <a:rPr lang="en-GB" dirty="0" err="1"/>
              <a:t>àireamhan</a:t>
            </a:r>
            <a:r>
              <a:rPr lang="en-GB" dirty="0"/>
              <a:t> 21-100 – The Numbers 21-100</a:t>
            </a:r>
          </a:p>
        </p:txBody>
      </p:sp>
      <p:sp>
        <p:nvSpPr>
          <p:cNvPr id="3" name="Content Placeholder 2">
            <a:extLst>
              <a:ext uri="{FF2B5EF4-FFF2-40B4-BE49-F238E27FC236}">
                <a16:creationId xmlns:a16="http://schemas.microsoft.com/office/drawing/2014/main" id="{7B4889EE-9203-51C2-AD8C-C26465A4D9D6}"/>
              </a:ext>
            </a:extLst>
          </p:cNvPr>
          <p:cNvSpPr>
            <a:spLocks noGrp="1"/>
          </p:cNvSpPr>
          <p:nvPr>
            <p:ph sz="half" idx="1"/>
          </p:nvPr>
        </p:nvSpPr>
        <p:spPr/>
        <p:txBody>
          <a:bodyPr/>
          <a:lstStyle/>
          <a:p>
            <a:r>
              <a:rPr lang="en-GB" sz="2400" dirty="0" err="1"/>
              <a:t>fichead</a:t>
            </a:r>
            <a:r>
              <a:rPr lang="en-GB" sz="2400" dirty="0"/>
              <a:t> - 20</a:t>
            </a:r>
          </a:p>
          <a:p>
            <a:r>
              <a:rPr lang="en-GB" sz="2400" dirty="0" err="1"/>
              <a:t>trithead</a:t>
            </a:r>
            <a:r>
              <a:rPr lang="en-GB" sz="2400" dirty="0"/>
              <a:t> – 30</a:t>
            </a:r>
          </a:p>
          <a:p>
            <a:r>
              <a:rPr lang="en-GB" sz="2400" dirty="0" err="1"/>
              <a:t>ceathrad</a:t>
            </a:r>
            <a:r>
              <a:rPr lang="en-GB" sz="2400" dirty="0"/>
              <a:t> – 40</a:t>
            </a:r>
          </a:p>
          <a:p>
            <a:r>
              <a:rPr lang="en-GB" sz="2400" dirty="0" err="1"/>
              <a:t>caogad</a:t>
            </a:r>
            <a:r>
              <a:rPr lang="en-GB" sz="2400" dirty="0"/>
              <a:t> – 50</a:t>
            </a:r>
          </a:p>
          <a:p>
            <a:r>
              <a:rPr lang="en-GB" sz="2400" dirty="0" err="1"/>
              <a:t>seasgad</a:t>
            </a:r>
            <a:r>
              <a:rPr lang="en-GB" sz="2400" dirty="0"/>
              <a:t> – 60</a:t>
            </a:r>
          </a:p>
          <a:p>
            <a:r>
              <a:rPr lang="en-GB" sz="2400" dirty="0" err="1"/>
              <a:t>seachdad</a:t>
            </a:r>
            <a:r>
              <a:rPr lang="en-GB" sz="2400" dirty="0"/>
              <a:t> – 70</a:t>
            </a:r>
          </a:p>
          <a:p>
            <a:r>
              <a:rPr lang="en-GB" sz="2400" dirty="0" err="1"/>
              <a:t>ochdad</a:t>
            </a:r>
            <a:r>
              <a:rPr lang="en-GB" sz="2400" dirty="0"/>
              <a:t> – 80</a:t>
            </a:r>
          </a:p>
          <a:p>
            <a:r>
              <a:rPr lang="en-GB" sz="2400" dirty="0" err="1"/>
              <a:t>naochad</a:t>
            </a:r>
            <a:r>
              <a:rPr lang="en-GB" sz="2400" dirty="0"/>
              <a:t> – 90</a:t>
            </a:r>
          </a:p>
          <a:p>
            <a:r>
              <a:rPr lang="en-GB" sz="2400" dirty="0" err="1"/>
              <a:t>ceud</a:t>
            </a:r>
            <a:r>
              <a:rPr lang="en-GB" sz="2400" dirty="0"/>
              <a:t> - 100</a:t>
            </a:r>
          </a:p>
          <a:p>
            <a:endParaRPr lang="en-GB" dirty="0"/>
          </a:p>
        </p:txBody>
      </p:sp>
      <p:sp>
        <p:nvSpPr>
          <p:cNvPr id="4" name="Content Placeholder 3">
            <a:extLst>
              <a:ext uri="{FF2B5EF4-FFF2-40B4-BE49-F238E27FC236}">
                <a16:creationId xmlns:a16="http://schemas.microsoft.com/office/drawing/2014/main" id="{FC904988-8C72-F681-18D6-895C6EFF970D}"/>
              </a:ext>
            </a:extLst>
          </p:cNvPr>
          <p:cNvSpPr>
            <a:spLocks noGrp="1"/>
          </p:cNvSpPr>
          <p:nvPr>
            <p:ph sz="half" idx="2"/>
          </p:nvPr>
        </p:nvSpPr>
        <p:spPr/>
        <p:txBody>
          <a:bodyPr/>
          <a:lstStyle/>
          <a:p>
            <a:r>
              <a:rPr lang="en-GB" sz="2400" dirty="0" err="1"/>
              <a:t>fichead</a:t>
            </a:r>
            <a:r>
              <a:rPr lang="en-GB" sz="2400" dirty="0"/>
              <a:t> ’s a h-</a:t>
            </a:r>
            <a:r>
              <a:rPr lang="en-GB" sz="2400" dirty="0" err="1"/>
              <a:t>aon</a:t>
            </a:r>
            <a:r>
              <a:rPr lang="en-GB" sz="2400" dirty="0"/>
              <a:t> – 21</a:t>
            </a:r>
          </a:p>
          <a:p>
            <a:r>
              <a:rPr lang="en-GB" sz="2400" dirty="0" err="1"/>
              <a:t>fichead</a:t>
            </a:r>
            <a:r>
              <a:rPr lang="en-GB" sz="2400" dirty="0"/>
              <a:t> ’s a </a:t>
            </a:r>
            <a:r>
              <a:rPr lang="en-GB" sz="2400" dirty="0" err="1"/>
              <a:t>dhà</a:t>
            </a:r>
            <a:r>
              <a:rPr lang="en-GB" sz="2400" dirty="0"/>
              <a:t> - 22</a:t>
            </a:r>
          </a:p>
          <a:p>
            <a:r>
              <a:rPr lang="en-GB" sz="2400" dirty="0" err="1"/>
              <a:t>trithead</a:t>
            </a:r>
            <a:r>
              <a:rPr lang="en-GB" sz="2400" dirty="0"/>
              <a:t> ’s a </a:t>
            </a:r>
            <a:r>
              <a:rPr lang="en-GB" sz="2400" dirty="0" err="1"/>
              <a:t>trì</a:t>
            </a:r>
            <a:r>
              <a:rPr lang="en-GB" sz="2400" dirty="0"/>
              <a:t> – 33</a:t>
            </a:r>
          </a:p>
          <a:p>
            <a:r>
              <a:rPr lang="en-GB" sz="2400" dirty="0" err="1"/>
              <a:t>ceathrad</a:t>
            </a:r>
            <a:r>
              <a:rPr lang="en-GB" sz="2400" dirty="0"/>
              <a:t> ’s a </a:t>
            </a:r>
            <a:r>
              <a:rPr lang="en-GB" sz="2400" dirty="0" err="1"/>
              <a:t>ceithir</a:t>
            </a:r>
            <a:r>
              <a:rPr lang="en-GB" sz="2400" dirty="0"/>
              <a:t> – 44</a:t>
            </a:r>
          </a:p>
          <a:p>
            <a:r>
              <a:rPr lang="en-GB" sz="2400" dirty="0" err="1"/>
              <a:t>caogad</a:t>
            </a:r>
            <a:r>
              <a:rPr lang="en-GB" sz="2400" dirty="0"/>
              <a:t> ’s a </a:t>
            </a:r>
            <a:r>
              <a:rPr lang="en-GB" sz="2400" dirty="0" err="1"/>
              <a:t>còig</a:t>
            </a:r>
            <a:r>
              <a:rPr lang="en-GB" sz="2400" dirty="0"/>
              <a:t> – 55</a:t>
            </a:r>
          </a:p>
          <a:p>
            <a:r>
              <a:rPr lang="en-GB" sz="2400" dirty="0" err="1"/>
              <a:t>seasgad</a:t>
            </a:r>
            <a:r>
              <a:rPr lang="en-GB" sz="2400" dirty="0"/>
              <a:t> ’s a </a:t>
            </a:r>
            <a:r>
              <a:rPr lang="en-GB" sz="2400" dirty="0" err="1"/>
              <a:t>sia</a:t>
            </a:r>
            <a:r>
              <a:rPr lang="en-GB" sz="2400" dirty="0"/>
              <a:t> – 66</a:t>
            </a:r>
          </a:p>
          <a:p>
            <a:r>
              <a:rPr lang="en-GB" sz="2400" dirty="0" err="1"/>
              <a:t>seachdad</a:t>
            </a:r>
            <a:r>
              <a:rPr lang="en-GB" sz="2400" dirty="0"/>
              <a:t> ’s a </a:t>
            </a:r>
            <a:r>
              <a:rPr lang="en-GB" sz="2400" dirty="0" err="1"/>
              <a:t>seachd</a:t>
            </a:r>
            <a:r>
              <a:rPr lang="en-GB" sz="2400" dirty="0"/>
              <a:t> – 77</a:t>
            </a:r>
          </a:p>
          <a:p>
            <a:r>
              <a:rPr lang="en-GB" sz="2400" dirty="0" err="1"/>
              <a:t>ochdad</a:t>
            </a:r>
            <a:r>
              <a:rPr lang="en-GB" sz="2400" dirty="0"/>
              <a:t> ’s a h-</a:t>
            </a:r>
            <a:r>
              <a:rPr lang="en-GB" sz="2400" dirty="0" err="1"/>
              <a:t>ochd</a:t>
            </a:r>
            <a:r>
              <a:rPr lang="en-GB" sz="2400" dirty="0"/>
              <a:t>– 88</a:t>
            </a:r>
          </a:p>
          <a:p>
            <a:r>
              <a:rPr lang="en-GB" sz="2400" dirty="0" err="1"/>
              <a:t>naochad</a:t>
            </a:r>
            <a:r>
              <a:rPr lang="en-GB" sz="2400" dirty="0"/>
              <a:t> ’s a naoi – 99</a:t>
            </a:r>
          </a:p>
          <a:p>
            <a:endParaRPr lang="en-GB" sz="2400" dirty="0"/>
          </a:p>
        </p:txBody>
      </p:sp>
    </p:spTree>
    <p:extLst>
      <p:ext uri="{BB962C8B-B14F-4D97-AF65-F5344CB8AC3E}">
        <p14:creationId xmlns:p14="http://schemas.microsoft.com/office/powerpoint/2010/main" val="27563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3C7025-0A9C-9EEA-285B-C7C88319A475}"/>
              </a:ext>
            </a:extLst>
          </p:cNvPr>
          <p:cNvSpPr txBox="1">
            <a:spLocks noGrp="1"/>
          </p:cNvSpPr>
          <p:nvPr>
            <p:ph type="title" idx="4294967295"/>
          </p:nvPr>
        </p:nvSpPr>
        <p:spPr>
          <a:xfrm>
            <a:off x="677514" y="470966"/>
            <a:ext cx="10836972" cy="711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Task two – Read and write in English the persons’ name, where they are from and their age. (extension)</a:t>
            </a:r>
          </a:p>
        </p:txBody>
      </p:sp>
      <p:pic>
        <p:nvPicPr>
          <p:cNvPr id="7" name="Picture 6" descr="A person in a military uniform">
            <a:extLst>
              <a:ext uri="{FF2B5EF4-FFF2-40B4-BE49-F238E27FC236}">
                <a16:creationId xmlns:a16="http://schemas.microsoft.com/office/drawing/2014/main" id="{13D0E2F2-7781-70FE-8D43-CE1C2E6EAC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192528" y="1552649"/>
            <a:ext cx="2681301" cy="4269655"/>
          </a:xfrm>
          <a:prstGeom prst="rect">
            <a:avLst/>
          </a:prstGeom>
        </p:spPr>
      </p:pic>
      <p:sp>
        <p:nvSpPr>
          <p:cNvPr id="12" name="Speech Bubble: Rectangle 11">
            <a:extLst>
              <a:ext uri="{FF2B5EF4-FFF2-40B4-BE49-F238E27FC236}">
                <a16:creationId xmlns:a16="http://schemas.microsoft.com/office/drawing/2014/main" id="{2A85A994-9293-64AC-F352-D7794843DBC3}"/>
              </a:ext>
            </a:extLst>
          </p:cNvPr>
          <p:cNvSpPr/>
          <p:nvPr/>
        </p:nvSpPr>
        <p:spPr>
          <a:xfrm>
            <a:off x="290248" y="4649952"/>
            <a:ext cx="2485859" cy="1396287"/>
          </a:xfrm>
          <a:prstGeom prst="wedgeRectCallout">
            <a:avLst>
              <a:gd name="adj1" fmla="val -5819"/>
              <a:gd name="adj2" fmla="val -938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t>
            </a:r>
            <a:r>
              <a:rPr lang="en-GB" dirty="0" err="1">
                <a:solidFill>
                  <a:schemeClr val="tx1"/>
                </a:solidFill>
              </a:rPr>
              <a:t>Uilleam</a:t>
            </a:r>
            <a:r>
              <a:rPr lang="en-GB" dirty="0">
                <a:solidFill>
                  <a:schemeClr val="tx1"/>
                </a:solidFill>
              </a:rPr>
              <a:t>.</a:t>
            </a:r>
          </a:p>
          <a:p>
            <a:pPr algn="ctr"/>
            <a:r>
              <a:rPr lang="en-GB" dirty="0">
                <a:solidFill>
                  <a:schemeClr val="tx1"/>
                </a:solidFill>
              </a:rPr>
              <a:t>Tha mi à </a:t>
            </a:r>
            <a:r>
              <a:rPr lang="en-GB" dirty="0" err="1">
                <a:solidFill>
                  <a:schemeClr val="tx1"/>
                </a:solidFill>
              </a:rPr>
              <a:t>Sasainn</a:t>
            </a:r>
            <a:r>
              <a:rPr lang="en-GB" dirty="0">
                <a:solidFill>
                  <a:schemeClr val="tx1"/>
                </a:solidFill>
              </a:rPr>
              <a:t>.</a:t>
            </a:r>
          </a:p>
          <a:p>
            <a:pPr algn="ctr"/>
            <a:r>
              <a:rPr lang="en-GB" dirty="0">
                <a:solidFill>
                  <a:schemeClr val="tx1"/>
                </a:solidFill>
              </a:rPr>
              <a:t>Tha mi </a:t>
            </a:r>
            <a:r>
              <a:rPr lang="en-GB" dirty="0" err="1">
                <a:solidFill>
                  <a:schemeClr val="tx1"/>
                </a:solidFill>
              </a:rPr>
              <a:t>fichead</a:t>
            </a:r>
            <a:r>
              <a:rPr lang="en-GB" dirty="0">
                <a:solidFill>
                  <a:schemeClr val="tx1"/>
                </a:solidFill>
              </a:rPr>
              <a:t> ’s a </a:t>
            </a:r>
            <a:r>
              <a:rPr lang="en-GB" dirty="0" err="1">
                <a:solidFill>
                  <a:schemeClr val="tx1"/>
                </a:solidFill>
              </a:rPr>
              <a:t>ceithir</a:t>
            </a:r>
            <a:r>
              <a:rPr lang="en-GB" dirty="0">
                <a:solidFill>
                  <a:schemeClr val="tx1"/>
                </a:solidFill>
              </a:rPr>
              <a:t>.</a:t>
            </a:r>
          </a:p>
        </p:txBody>
      </p:sp>
      <p:pic>
        <p:nvPicPr>
          <p:cNvPr id="9" name="Picture 8" descr="A portrait of a person">
            <a:extLst>
              <a:ext uri="{FF2B5EF4-FFF2-40B4-BE49-F238E27FC236}">
                <a16:creationId xmlns:a16="http://schemas.microsoft.com/office/drawing/2014/main" id="{C7CEEE95-1F58-941D-54FF-2509329ECB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3005067" y="1552649"/>
            <a:ext cx="2681301" cy="4269654"/>
          </a:xfrm>
          <a:prstGeom prst="rect">
            <a:avLst/>
          </a:prstGeom>
        </p:spPr>
      </p:pic>
      <p:sp>
        <p:nvSpPr>
          <p:cNvPr id="13" name="Speech Bubble: Rectangle 12">
            <a:extLst>
              <a:ext uri="{FF2B5EF4-FFF2-40B4-BE49-F238E27FC236}">
                <a16:creationId xmlns:a16="http://schemas.microsoft.com/office/drawing/2014/main" id="{8BD97AC0-5BD5-F9B0-8616-410D9BCF02B0}"/>
              </a:ext>
            </a:extLst>
          </p:cNvPr>
          <p:cNvSpPr/>
          <p:nvPr/>
        </p:nvSpPr>
        <p:spPr>
          <a:xfrm>
            <a:off x="3059068" y="4760753"/>
            <a:ext cx="2423001" cy="1350799"/>
          </a:xfrm>
          <a:prstGeom prst="wedgeRectCallout">
            <a:avLst>
              <a:gd name="adj1" fmla="val -15054"/>
              <a:gd name="adj2" fmla="val -741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t>
            </a:r>
            <a:r>
              <a:rPr lang="en-GB" dirty="0" err="1">
                <a:solidFill>
                  <a:schemeClr val="tx1"/>
                </a:solidFill>
              </a:rPr>
              <a:t>Teàrlach</a:t>
            </a:r>
            <a:r>
              <a:rPr lang="en-GB" dirty="0">
                <a:solidFill>
                  <a:schemeClr val="tx1"/>
                </a:solidFill>
              </a:rPr>
              <a:t>.</a:t>
            </a:r>
          </a:p>
          <a:p>
            <a:pPr algn="ctr"/>
            <a:r>
              <a:rPr lang="en-GB" dirty="0">
                <a:solidFill>
                  <a:schemeClr val="tx1"/>
                </a:solidFill>
              </a:rPr>
              <a:t>Tha mi </a:t>
            </a:r>
            <a:r>
              <a:rPr lang="en-GB" dirty="0" err="1">
                <a:solidFill>
                  <a:schemeClr val="tx1"/>
                </a:solidFill>
              </a:rPr>
              <a:t>às</a:t>
            </a:r>
            <a:r>
              <a:rPr lang="en-GB" dirty="0">
                <a:solidFill>
                  <a:schemeClr val="tx1"/>
                </a:solidFill>
              </a:rPr>
              <a:t> an </a:t>
            </a:r>
            <a:r>
              <a:rPr lang="en-GB" dirty="0" err="1">
                <a:solidFill>
                  <a:schemeClr val="tx1"/>
                </a:solidFill>
              </a:rPr>
              <a:t>Eadailt</a:t>
            </a:r>
            <a:r>
              <a:rPr lang="en-GB" dirty="0">
                <a:solidFill>
                  <a:schemeClr val="tx1"/>
                </a:solidFill>
              </a:rPr>
              <a:t>.</a:t>
            </a:r>
          </a:p>
          <a:p>
            <a:pPr algn="ctr"/>
            <a:r>
              <a:rPr lang="en-GB" dirty="0">
                <a:solidFill>
                  <a:schemeClr val="tx1"/>
                </a:solidFill>
              </a:rPr>
              <a:t>Tha mi </a:t>
            </a:r>
            <a:r>
              <a:rPr lang="en-GB" dirty="0" err="1">
                <a:solidFill>
                  <a:schemeClr val="tx1"/>
                </a:solidFill>
              </a:rPr>
              <a:t>fichead</a:t>
            </a:r>
            <a:r>
              <a:rPr lang="en-GB" dirty="0">
                <a:solidFill>
                  <a:schemeClr val="tx1"/>
                </a:solidFill>
              </a:rPr>
              <a:t> ’s a </a:t>
            </a:r>
            <a:r>
              <a:rPr lang="en-GB" dirty="0" err="1">
                <a:solidFill>
                  <a:schemeClr val="tx1"/>
                </a:solidFill>
              </a:rPr>
              <a:t>còig</a:t>
            </a:r>
            <a:r>
              <a:rPr lang="en-GB" dirty="0">
                <a:solidFill>
                  <a:schemeClr val="tx1"/>
                </a:solidFill>
              </a:rPr>
              <a:t>.</a:t>
            </a:r>
          </a:p>
        </p:txBody>
      </p:sp>
      <p:pic>
        <p:nvPicPr>
          <p:cNvPr id="5" name="Picture 4" descr="A painting of a person in a robe">
            <a:extLst>
              <a:ext uri="{FF2B5EF4-FFF2-40B4-BE49-F238E27FC236}">
                <a16:creationId xmlns:a16="http://schemas.microsoft.com/office/drawing/2014/main" id="{4DCDE705-0959-3637-AAB9-C80C6AE80C3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5871607" y="1552648"/>
            <a:ext cx="2489874" cy="4269653"/>
          </a:xfrm>
          <a:prstGeom prst="rect">
            <a:avLst/>
          </a:prstGeom>
        </p:spPr>
      </p:pic>
      <p:sp>
        <p:nvSpPr>
          <p:cNvPr id="15" name="Speech Bubble: Rectangle 14">
            <a:extLst>
              <a:ext uri="{FF2B5EF4-FFF2-40B4-BE49-F238E27FC236}">
                <a16:creationId xmlns:a16="http://schemas.microsoft.com/office/drawing/2014/main" id="{563A72F5-D7C4-000D-B420-EFD7BA654022}"/>
              </a:ext>
            </a:extLst>
          </p:cNvPr>
          <p:cNvSpPr/>
          <p:nvPr/>
        </p:nvSpPr>
        <p:spPr>
          <a:xfrm>
            <a:off x="5811357" y="4672695"/>
            <a:ext cx="2610374" cy="1350799"/>
          </a:xfrm>
          <a:prstGeom prst="wedgeRectCallout">
            <a:avLst>
              <a:gd name="adj1" fmla="val -17156"/>
              <a:gd name="adj2" fmla="val -982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t>
            </a:r>
            <a:r>
              <a:rPr lang="en-GB" dirty="0" err="1">
                <a:solidFill>
                  <a:schemeClr val="tx1"/>
                </a:solidFill>
              </a:rPr>
              <a:t>Deòrsa</a:t>
            </a:r>
            <a:r>
              <a:rPr lang="en-GB" dirty="0">
                <a:solidFill>
                  <a:schemeClr val="tx1"/>
                </a:solidFill>
              </a:rPr>
              <a:t>.</a:t>
            </a:r>
          </a:p>
          <a:p>
            <a:pPr algn="ctr"/>
            <a:r>
              <a:rPr lang="en-GB" dirty="0">
                <a:solidFill>
                  <a:schemeClr val="tx1"/>
                </a:solidFill>
              </a:rPr>
              <a:t>Tha mi </a:t>
            </a:r>
            <a:r>
              <a:rPr lang="en-GB" dirty="0" err="1">
                <a:solidFill>
                  <a:schemeClr val="tx1"/>
                </a:solidFill>
              </a:rPr>
              <a:t>às</a:t>
            </a:r>
            <a:r>
              <a:rPr lang="en-GB" dirty="0">
                <a:solidFill>
                  <a:schemeClr val="tx1"/>
                </a:solidFill>
              </a:rPr>
              <a:t> a’ </a:t>
            </a:r>
            <a:r>
              <a:rPr lang="en-GB" dirty="0" err="1">
                <a:solidFill>
                  <a:schemeClr val="tx1"/>
                </a:solidFill>
              </a:rPr>
              <a:t>Ghearmailt</a:t>
            </a:r>
            <a:r>
              <a:rPr lang="en-GB" dirty="0">
                <a:solidFill>
                  <a:schemeClr val="tx1"/>
                </a:solidFill>
              </a:rPr>
              <a:t>.</a:t>
            </a:r>
          </a:p>
          <a:p>
            <a:pPr algn="ctr"/>
            <a:r>
              <a:rPr lang="en-GB" dirty="0">
                <a:solidFill>
                  <a:schemeClr val="tx1"/>
                </a:solidFill>
              </a:rPr>
              <a:t>Tha mi </a:t>
            </a:r>
            <a:r>
              <a:rPr lang="en-GB" dirty="0" err="1">
                <a:solidFill>
                  <a:schemeClr val="tx1"/>
                </a:solidFill>
              </a:rPr>
              <a:t>seasgad</a:t>
            </a:r>
            <a:r>
              <a:rPr lang="en-GB" dirty="0">
                <a:solidFill>
                  <a:schemeClr val="tx1"/>
                </a:solidFill>
              </a:rPr>
              <a:t> ’s a </a:t>
            </a:r>
            <a:r>
              <a:rPr lang="en-GB" dirty="0" err="1">
                <a:solidFill>
                  <a:schemeClr val="tx1"/>
                </a:solidFill>
              </a:rPr>
              <a:t>dhà</a:t>
            </a:r>
            <a:endParaRPr lang="en-GB" dirty="0">
              <a:solidFill>
                <a:schemeClr val="tx1"/>
              </a:solidFill>
            </a:endParaRPr>
          </a:p>
        </p:txBody>
      </p:sp>
      <p:pic>
        <p:nvPicPr>
          <p:cNvPr id="2" name="Picture 1" descr="A person in a dress">
            <a:extLst>
              <a:ext uri="{FF2B5EF4-FFF2-40B4-BE49-F238E27FC236}">
                <a16:creationId xmlns:a16="http://schemas.microsoft.com/office/drawing/2014/main" id="{FE519417-5E1C-A344-5C6E-39F4D1AF9E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751019" y="1552648"/>
            <a:ext cx="2537252" cy="4357481"/>
          </a:xfrm>
          <a:prstGeom prst="rect">
            <a:avLst/>
          </a:prstGeom>
        </p:spPr>
      </p:pic>
      <p:sp>
        <p:nvSpPr>
          <p:cNvPr id="3" name="Speech Bubble: Rectangle 2">
            <a:extLst>
              <a:ext uri="{FF2B5EF4-FFF2-40B4-BE49-F238E27FC236}">
                <a16:creationId xmlns:a16="http://schemas.microsoft.com/office/drawing/2014/main" id="{367C795E-0F34-66E6-BE15-01AD45630FE1}"/>
              </a:ext>
            </a:extLst>
          </p:cNvPr>
          <p:cNvSpPr/>
          <p:nvPr/>
        </p:nvSpPr>
        <p:spPr>
          <a:xfrm>
            <a:off x="8811269" y="4585189"/>
            <a:ext cx="2866540" cy="1446245"/>
          </a:xfrm>
          <a:prstGeom prst="wedgeRectCallout">
            <a:avLst>
              <a:gd name="adj1" fmla="val -16601"/>
              <a:gd name="adj2" fmla="val -711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mise </a:t>
            </a:r>
            <a:r>
              <a:rPr lang="en-GB" dirty="0" err="1">
                <a:solidFill>
                  <a:schemeClr val="tx1"/>
                </a:solidFill>
              </a:rPr>
              <a:t>Sìne</a:t>
            </a:r>
            <a:r>
              <a:rPr lang="en-GB" dirty="0">
                <a:solidFill>
                  <a:schemeClr val="tx1"/>
                </a:solidFill>
              </a:rPr>
              <a:t> </a:t>
            </a:r>
            <a:r>
              <a:rPr lang="en-GB" dirty="0" err="1">
                <a:solidFill>
                  <a:schemeClr val="tx1"/>
                </a:solidFill>
              </a:rPr>
              <a:t>Chamshron</a:t>
            </a:r>
            <a:r>
              <a:rPr lang="en-GB" dirty="0">
                <a:solidFill>
                  <a:schemeClr val="tx1"/>
                </a:solidFill>
              </a:rPr>
              <a:t>.</a:t>
            </a:r>
          </a:p>
          <a:p>
            <a:pPr algn="ctr"/>
            <a:r>
              <a:rPr lang="en-GB" dirty="0">
                <a:solidFill>
                  <a:schemeClr val="tx1"/>
                </a:solidFill>
              </a:rPr>
              <a:t>Tha mi à Alba.</a:t>
            </a:r>
          </a:p>
          <a:p>
            <a:pPr algn="ctr"/>
            <a:r>
              <a:rPr lang="en-GB" dirty="0">
                <a:solidFill>
                  <a:schemeClr val="tx1"/>
                </a:solidFill>
              </a:rPr>
              <a:t>Tha mi </a:t>
            </a:r>
            <a:r>
              <a:rPr lang="en-GB" dirty="0" err="1">
                <a:solidFill>
                  <a:schemeClr val="tx1"/>
                </a:solidFill>
              </a:rPr>
              <a:t>ceathrad</a:t>
            </a:r>
            <a:r>
              <a:rPr lang="en-GB" dirty="0">
                <a:solidFill>
                  <a:schemeClr val="tx1"/>
                </a:solidFill>
              </a:rPr>
              <a:t> ’s a </a:t>
            </a:r>
            <a:r>
              <a:rPr lang="en-GB" dirty="0" err="1">
                <a:solidFill>
                  <a:schemeClr val="tx1"/>
                </a:solidFill>
              </a:rPr>
              <a:t>seachd</a:t>
            </a:r>
            <a:endParaRPr lang="en-GB" dirty="0">
              <a:solidFill>
                <a:schemeClr val="tx1"/>
              </a:solidFill>
            </a:endParaRPr>
          </a:p>
        </p:txBody>
      </p:sp>
    </p:spTree>
    <p:extLst>
      <p:ext uri="{BB962C8B-B14F-4D97-AF65-F5344CB8AC3E}">
        <p14:creationId xmlns:p14="http://schemas.microsoft.com/office/powerpoint/2010/main" val="81935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Am </a:t>
            </a:r>
            <a:r>
              <a:rPr lang="en-GB" dirty="0" err="1"/>
              <a:t>Prionnsa</a:t>
            </a:r>
            <a:r>
              <a:rPr lang="en-GB" dirty="0"/>
              <a:t> air an t-</a:t>
            </a:r>
            <a:r>
              <a:rPr lang="en-GB" dirty="0" err="1"/>
              <a:t>Slighe</a:t>
            </a:r>
            <a:r>
              <a:rPr lang="en-GB" dirty="0"/>
              <a:t> – The Prince enroute</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1800" dirty="0"/>
              <a:t>Charles went to Paris in 1745. He raised money and used this to buy weapons and to hire two ships. The Elisabeth, which had 66 guns, and the Du </a:t>
            </a:r>
            <a:r>
              <a:rPr lang="en-GB" sz="1800" dirty="0" err="1"/>
              <a:t>Teillay</a:t>
            </a:r>
            <a:r>
              <a:rPr lang="en-GB" sz="1800" dirty="0"/>
              <a:t>, which had 16 guns.</a:t>
            </a:r>
          </a:p>
          <a:p>
            <a:endParaRPr lang="en-GB" sz="1800" dirty="0"/>
          </a:p>
          <a:p>
            <a:r>
              <a:rPr lang="en-GB" sz="1800" dirty="0"/>
              <a:t>On the 5</a:t>
            </a:r>
            <a:r>
              <a:rPr lang="en-GB" sz="1800" baseline="30000" dirty="0"/>
              <a:t>th</a:t>
            </a:r>
            <a:r>
              <a:rPr lang="en-GB" sz="1800" dirty="0"/>
              <a:t> of July 1745, they sailed for Scotland. The HMS Lion, a British ship attacked them. The Elisabeth allowed the Du </a:t>
            </a:r>
            <a:r>
              <a:rPr lang="en-GB" sz="1800" dirty="0" err="1"/>
              <a:t>Teillay</a:t>
            </a:r>
            <a:r>
              <a:rPr lang="en-GB" sz="1800" dirty="0"/>
              <a:t> on which the Prince was, to escape. However, the Elisabeth had to return to France for repairs. The Elisabeth had most of Charles’ weapons on board including 1800 broadswords, 8 artillery guns and 1500 musket guns.</a:t>
            </a:r>
          </a:p>
          <a:p>
            <a:endParaRPr lang="en-GB" sz="1800" dirty="0"/>
          </a:p>
          <a:p>
            <a:r>
              <a:rPr lang="en-GB" sz="1800" dirty="0"/>
              <a:t>However, the Prince got away, and set sail for Scotland, determined to start his rebellion.</a:t>
            </a:r>
            <a:endParaRPr lang="en-GB" sz="1600" dirty="0"/>
          </a:p>
          <a:p>
            <a:endParaRPr lang="en-GB" sz="1600" dirty="0"/>
          </a:p>
        </p:txBody>
      </p:sp>
      <p:pic>
        <p:nvPicPr>
          <p:cNvPr id="1026" name="Picture 2" descr="A sea battle">
            <a:extLst>
              <a:ext uri="{FF2B5EF4-FFF2-40B4-BE49-F238E27FC236}">
                <a16:creationId xmlns:a16="http://schemas.microsoft.com/office/drawing/2014/main" id="{C9989191-FE93-B11F-C66A-0B76DF98EF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4486" y="1807021"/>
            <a:ext cx="4871777" cy="386308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0C99BD36-9E5A-3A66-70D8-E95033D2BBDD}"/>
              </a:ext>
            </a:extLst>
          </p:cNvPr>
          <p:cNvSpPr/>
          <p:nvPr/>
        </p:nvSpPr>
        <p:spPr>
          <a:xfrm>
            <a:off x="7524392" y="1491679"/>
            <a:ext cx="3575407" cy="711200"/>
          </a:xfrm>
          <a:prstGeom prst="wedgeRectCallout">
            <a:avLst>
              <a:gd name="adj1" fmla="val -5711"/>
              <a:gd name="adj2" fmla="val 196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Breatainn</a:t>
            </a:r>
            <a:endParaRPr lang="en-GB" sz="2400" dirty="0">
              <a:solidFill>
                <a:schemeClr val="tx1"/>
              </a:solidFill>
            </a:endParaRPr>
          </a:p>
        </p:txBody>
      </p:sp>
      <p:pic>
        <p:nvPicPr>
          <p:cNvPr id="8" name="Picture 8" descr="Flag of Great Britain">
            <a:extLst>
              <a:ext uri="{FF2B5EF4-FFF2-40B4-BE49-F238E27FC236}">
                <a16:creationId xmlns:a16="http://schemas.microsoft.com/office/drawing/2014/main" id="{00B3B6E8-4D82-E221-42AF-8CDFFAD40C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6428" y="2358566"/>
            <a:ext cx="947778" cy="63185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CEC6E97B-7ACA-E1CF-CD23-89B0CD73ED7C}"/>
              </a:ext>
            </a:extLst>
          </p:cNvPr>
          <p:cNvSpPr/>
          <p:nvPr/>
        </p:nvSpPr>
        <p:spPr>
          <a:xfrm>
            <a:off x="8083193" y="5493320"/>
            <a:ext cx="3575407" cy="711200"/>
          </a:xfrm>
          <a:prstGeom prst="wedgeRectCallout">
            <a:avLst>
              <a:gd name="adj1" fmla="val -3125"/>
              <a:gd name="adj2" fmla="val -1531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Fhraing</a:t>
            </a:r>
            <a:endParaRPr lang="en-GB" sz="2400" dirty="0">
              <a:solidFill>
                <a:schemeClr val="tx1"/>
              </a:solidFill>
            </a:endParaRPr>
          </a:p>
        </p:txBody>
      </p:sp>
      <p:pic>
        <p:nvPicPr>
          <p:cNvPr id="7" name="Picture 12" descr="Flag of France">
            <a:extLst>
              <a:ext uri="{FF2B5EF4-FFF2-40B4-BE49-F238E27FC236}">
                <a16:creationId xmlns:a16="http://schemas.microsoft.com/office/drawing/2014/main" id="{BB466DA4-E0D1-3C3A-8CD5-316C43F454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61671" y="4512317"/>
            <a:ext cx="952500" cy="638175"/>
          </a:xfrm>
          <a:prstGeom prst="rect">
            <a:avLst/>
          </a:prstGeom>
          <a:noFill/>
          <a:extLst>
            <a:ext uri="{909E8E84-426E-40DD-AFC4-6F175D3DCCD1}">
              <a14:hiddenFill xmlns:a14="http://schemas.microsoft.com/office/drawing/2010/main">
                <a:solidFill>
                  <a:srgbClr val="FFFFFF"/>
                </a:solidFill>
              </a14:hiddenFill>
            </a:ext>
          </a:extLst>
        </p:spPr>
      </p:pic>
      <p:sp>
        <p:nvSpPr>
          <p:cNvPr id="9" name="Speech Bubble: Rectangle 8">
            <a:extLst>
              <a:ext uri="{FF2B5EF4-FFF2-40B4-BE49-F238E27FC236}">
                <a16:creationId xmlns:a16="http://schemas.microsoft.com/office/drawing/2014/main" id="{9543DCEF-86BD-F209-F6DF-CDAD5D9942F7}"/>
              </a:ext>
            </a:extLst>
          </p:cNvPr>
          <p:cNvSpPr/>
          <p:nvPr/>
        </p:nvSpPr>
        <p:spPr>
          <a:xfrm>
            <a:off x="6746006" y="3020106"/>
            <a:ext cx="1935631" cy="631852"/>
          </a:xfrm>
          <a:prstGeom prst="wedgeRectCallout">
            <a:avLst>
              <a:gd name="adj1" fmla="val -14688"/>
              <a:gd name="adj2" fmla="val 212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mach</a:t>
            </a:r>
            <a:r>
              <a:rPr lang="en-GB" sz="2400" dirty="0">
                <a:solidFill>
                  <a:schemeClr val="tx1"/>
                </a:solidFill>
              </a:rPr>
              <a:t> à </a:t>
            </a:r>
            <a:r>
              <a:rPr lang="en-GB" sz="2400" dirty="0" err="1">
                <a:solidFill>
                  <a:schemeClr val="tx1"/>
                </a:solidFill>
              </a:rPr>
              <a:t>seo</a:t>
            </a:r>
            <a:r>
              <a:rPr lang="en-GB" sz="2400" dirty="0">
                <a:solidFill>
                  <a:schemeClr val="tx1"/>
                </a:solidFill>
              </a:rPr>
              <a:t>!</a:t>
            </a:r>
          </a:p>
        </p:txBody>
      </p:sp>
    </p:spTree>
    <p:extLst>
      <p:ext uri="{BB962C8B-B14F-4D97-AF65-F5344CB8AC3E}">
        <p14:creationId xmlns:p14="http://schemas.microsoft.com/office/powerpoint/2010/main" val="264338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Am </a:t>
            </a:r>
            <a:r>
              <a:rPr lang="en-GB" dirty="0" err="1"/>
              <a:t>Prionnsa</a:t>
            </a:r>
            <a:r>
              <a:rPr lang="en-GB" dirty="0"/>
              <a:t> air an t-</a:t>
            </a:r>
            <a:r>
              <a:rPr lang="en-GB" dirty="0" err="1"/>
              <a:t>Slighe</a:t>
            </a:r>
            <a:r>
              <a:rPr lang="en-GB" dirty="0"/>
              <a:t> – The Prince enroute - Questions</a:t>
            </a:r>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543225" y="1710753"/>
            <a:ext cx="6177337" cy="3702050"/>
          </a:xfrm>
        </p:spPr>
        <p:txBody>
          <a:bodyPr>
            <a:noAutofit/>
          </a:bodyPr>
          <a:lstStyle/>
          <a:p>
            <a:r>
              <a:rPr lang="en-GB" sz="2400" dirty="0" err="1"/>
              <a:t>Q1</a:t>
            </a:r>
            <a:r>
              <a:rPr lang="en-GB" sz="2400" dirty="0"/>
              <a:t> – How many guns did the Prince’s two ships have between them?</a:t>
            </a:r>
          </a:p>
          <a:p>
            <a:endParaRPr lang="en-GB" sz="2400" dirty="0"/>
          </a:p>
          <a:p>
            <a:r>
              <a:rPr lang="en-GB" sz="2400" dirty="0"/>
              <a:t>Q2 – How many weapons in total did the Prince lose when the Elisabeth was forced to return to France?</a:t>
            </a:r>
          </a:p>
          <a:p>
            <a:endParaRPr lang="en-GB" sz="2400" dirty="0"/>
          </a:p>
          <a:p>
            <a:r>
              <a:rPr lang="en-GB" sz="2400" dirty="0"/>
              <a:t>Q3 – Find out what “Mach à </a:t>
            </a:r>
            <a:r>
              <a:rPr lang="en-GB" sz="2400" dirty="0" err="1"/>
              <a:t>seo</a:t>
            </a:r>
            <a:r>
              <a:rPr lang="en-GB" sz="2400" dirty="0"/>
              <a:t>” means using the internet or a Gaelic dictionary </a:t>
            </a:r>
          </a:p>
          <a:p>
            <a:endParaRPr lang="en-GB" sz="1800" dirty="0"/>
          </a:p>
        </p:txBody>
      </p:sp>
      <p:pic>
        <p:nvPicPr>
          <p:cNvPr id="1026" name="Picture 2" descr="A sea battle">
            <a:extLst>
              <a:ext uri="{FF2B5EF4-FFF2-40B4-BE49-F238E27FC236}">
                <a16:creationId xmlns:a16="http://schemas.microsoft.com/office/drawing/2014/main" id="{C9989191-FE93-B11F-C66A-0B76DF98EF2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24486" y="1807021"/>
            <a:ext cx="4871777" cy="3863083"/>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5">
            <a:extLst>
              <a:ext uri="{FF2B5EF4-FFF2-40B4-BE49-F238E27FC236}">
                <a16:creationId xmlns:a16="http://schemas.microsoft.com/office/drawing/2014/main" id="{0C99BD36-9E5A-3A66-70D8-E95033D2BBDD}"/>
              </a:ext>
            </a:extLst>
          </p:cNvPr>
          <p:cNvSpPr/>
          <p:nvPr/>
        </p:nvSpPr>
        <p:spPr>
          <a:xfrm>
            <a:off x="7524392" y="1491679"/>
            <a:ext cx="3575407" cy="711200"/>
          </a:xfrm>
          <a:prstGeom prst="wedgeRectCallout">
            <a:avLst>
              <a:gd name="adj1" fmla="val -5711"/>
              <a:gd name="adj2" fmla="val 196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t>
            </a:r>
            <a:r>
              <a:rPr lang="en-GB" sz="2400" dirty="0" err="1">
                <a:solidFill>
                  <a:schemeClr val="tx1"/>
                </a:solidFill>
              </a:rPr>
              <a:t>Breatainn</a:t>
            </a:r>
            <a:endParaRPr lang="en-GB" sz="2400" dirty="0">
              <a:solidFill>
                <a:schemeClr val="tx1"/>
              </a:solidFill>
            </a:endParaRPr>
          </a:p>
        </p:txBody>
      </p:sp>
      <p:pic>
        <p:nvPicPr>
          <p:cNvPr id="8" name="Picture 8" descr="Flag of Great Britain">
            <a:extLst>
              <a:ext uri="{FF2B5EF4-FFF2-40B4-BE49-F238E27FC236}">
                <a16:creationId xmlns:a16="http://schemas.microsoft.com/office/drawing/2014/main" id="{00B3B6E8-4D82-E221-42AF-8CDFFAD40C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6428" y="2358566"/>
            <a:ext cx="947778" cy="631852"/>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CEC6E97B-7ACA-E1CF-CD23-89B0CD73ED7C}"/>
              </a:ext>
            </a:extLst>
          </p:cNvPr>
          <p:cNvSpPr/>
          <p:nvPr/>
        </p:nvSpPr>
        <p:spPr>
          <a:xfrm>
            <a:off x="8083193" y="5493320"/>
            <a:ext cx="3575407" cy="711200"/>
          </a:xfrm>
          <a:prstGeom prst="wedgeRectCallout">
            <a:avLst>
              <a:gd name="adj1" fmla="val -3125"/>
              <a:gd name="adj2" fmla="val -1531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às</a:t>
            </a:r>
            <a:r>
              <a:rPr lang="en-GB" sz="2400" dirty="0">
                <a:solidFill>
                  <a:schemeClr val="tx1"/>
                </a:solidFill>
              </a:rPr>
              <a:t> an </a:t>
            </a:r>
            <a:r>
              <a:rPr lang="en-GB" sz="2400" dirty="0" err="1">
                <a:solidFill>
                  <a:schemeClr val="tx1"/>
                </a:solidFill>
              </a:rPr>
              <a:t>Fhraing</a:t>
            </a:r>
            <a:endParaRPr lang="en-GB" sz="2400" dirty="0">
              <a:solidFill>
                <a:schemeClr val="tx1"/>
              </a:solidFill>
            </a:endParaRPr>
          </a:p>
        </p:txBody>
      </p:sp>
      <p:pic>
        <p:nvPicPr>
          <p:cNvPr id="7" name="Picture 12" descr="Flag of France">
            <a:extLst>
              <a:ext uri="{FF2B5EF4-FFF2-40B4-BE49-F238E27FC236}">
                <a16:creationId xmlns:a16="http://schemas.microsoft.com/office/drawing/2014/main" id="{BB466DA4-E0D1-3C3A-8CD5-316C43F454E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961671" y="4512317"/>
            <a:ext cx="9525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6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Am </a:t>
            </a:r>
            <a:r>
              <a:rPr lang="en-GB" dirty="0" err="1"/>
              <a:t>Prionnsa</a:t>
            </a:r>
            <a:r>
              <a:rPr lang="en-GB" dirty="0"/>
              <a:t> </a:t>
            </a:r>
            <a:r>
              <a:rPr lang="en-GB" dirty="0" err="1"/>
              <a:t>ann</a:t>
            </a:r>
            <a:r>
              <a:rPr lang="en-GB" dirty="0"/>
              <a:t> an </a:t>
            </a:r>
            <a:r>
              <a:rPr lang="en-GB" dirty="0" err="1"/>
              <a:t>Eirisgeigh</a:t>
            </a:r>
            <a:r>
              <a:rPr lang="en-GB" dirty="0"/>
              <a:t> – The Prince lands in </a:t>
            </a:r>
            <a:r>
              <a:rPr lang="en-GB" dirty="0" err="1"/>
              <a:t>Eriskay</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1600" dirty="0"/>
              <a:t>On the 23rd of July 1745, the Prince landed with just seven companions on the beach in </a:t>
            </a:r>
            <a:r>
              <a:rPr lang="en-GB" sz="1600" dirty="0" err="1"/>
              <a:t>Eriskay</a:t>
            </a:r>
            <a:r>
              <a:rPr lang="en-GB" sz="1600" dirty="0"/>
              <a:t>. This beach is named </a:t>
            </a:r>
            <a:r>
              <a:rPr lang="en-GB" sz="1600" b="1" dirty="0" err="1"/>
              <a:t>Coilleag</a:t>
            </a:r>
            <a:r>
              <a:rPr lang="en-GB" sz="1600" b="1" dirty="0"/>
              <a:t> a’ </a:t>
            </a:r>
            <a:r>
              <a:rPr lang="en-GB" sz="1600" b="1" dirty="0" err="1"/>
              <a:t>Phrionnsa</a:t>
            </a:r>
            <a:r>
              <a:rPr lang="en-GB" sz="1600" b="1" dirty="0"/>
              <a:t> </a:t>
            </a:r>
            <a:r>
              <a:rPr lang="en-GB" sz="1600" dirty="0"/>
              <a:t>to this day.</a:t>
            </a:r>
          </a:p>
          <a:p>
            <a:endParaRPr lang="en-GB" sz="1600" dirty="0"/>
          </a:p>
          <a:p>
            <a:r>
              <a:rPr lang="en-GB" sz="1600" dirty="0"/>
              <a:t>The representatives of the Clan Chiefs who met him told him to go back to France, including the Chief of the </a:t>
            </a:r>
            <a:r>
              <a:rPr lang="en-GB" sz="1600" dirty="0" err="1"/>
              <a:t>Macdonalds</a:t>
            </a:r>
            <a:r>
              <a:rPr lang="en-GB" sz="1600" dirty="0"/>
              <a:t> of </a:t>
            </a:r>
            <a:r>
              <a:rPr lang="en-GB" sz="1600" dirty="0" err="1"/>
              <a:t>Sleat</a:t>
            </a:r>
            <a:r>
              <a:rPr lang="en-GB" sz="1600" dirty="0"/>
              <a:t> and the Chief of Clan MacLeod.</a:t>
            </a:r>
          </a:p>
          <a:p>
            <a:endParaRPr lang="en-GB" sz="1600" dirty="0"/>
          </a:p>
          <a:p>
            <a:r>
              <a:rPr lang="en-GB" sz="1600" dirty="0"/>
              <a:t>The Chief of Clan MacLeod was nicknamed </a:t>
            </a:r>
            <a:r>
              <a:rPr lang="en-GB" sz="1600" b="1" dirty="0"/>
              <a:t>An </a:t>
            </a:r>
            <a:r>
              <a:rPr lang="en-GB" sz="1600" b="1" dirty="0" err="1"/>
              <a:t>Droch</a:t>
            </a:r>
            <a:r>
              <a:rPr lang="en-GB" sz="1600" b="1" dirty="0"/>
              <a:t> </a:t>
            </a:r>
            <a:r>
              <a:rPr lang="en-GB" sz="1600" b="1" dirty="0" err="1"/>
              <a:t>Dhuine</a:t>
            </a:r>
            <a:r>
              <a:rPr lang="en-GB" sz="1600" b="1" dirty="0"/>
              <a:t> </a:t>
            </a:r>
            <a:r>
              <a:rPr lang="en-GB" sz="1600" dirty="0"/>
              <a:t>– The Wicked Man - because he had tried to sell several of his own clansmen into slavery – this incident known as </a:t>
            </a:r>
            <a:r>
              <a:rPr lang="en-GB" sz="1600" b="1" dirty="0" err="1"/>
              <a:t>Soitheach</a:t>
            </a:r>
            <a:r>
              <a:rPr lang="en-GB" sz="1600" b="1" dirty="0"/>
              <a:t> nan </a:t>
            </a:r>
            <a:r>
              <a:rPr lang="en-GB" sz="1600" b="1" dirty="0" err="1"/>
              <a:t>Daoine</a:t>
            </a:r>
            <a:r>
              <a:rPr lang="en-GB" sz="1600" b="1" dirty="0"/>
              <a:t> </a:t>
            </a:r>
            <a:r>
              <a:rPr lang="en-GB" sz="1600" dirty="0"/>
              <a:t>or</a:t>
            </a:r>
            <a:r>
              <a:rPr lang="en-GB" sz="1600" b="1" dirty="0"/>
              <a:t> Long nan </a:t>
            </a:r>
            <a:r>
              <a:rPr lang="en-GB" sz="1600" b="1" dirty="0" err="1"/>
              <a:t>Daoine</a:t>
            </a:r>
            <a:r>
              <a:rPr lang="en-GB" sz="1600" b="1" dirty="0"/>
              <a:t> </a:t>
            </a:r>
            <a:r>
              <a:rPr lang="en-GB" sz="1600" dirty="0"/>
              <a:t>– the Ship of the People - was a horrible incident still remembered today.</a:t>
            </a:r>
          </a:p>
          <a:p>
            <a:endParaRPr lang="en-GB" sz="1600" dirty="0"/>
          </a:p>
          <a:p>
            <a:r>
              <a:rPr lang="en-GB" sz="1600" dirty="0"/>
              <a:t>The </a:t>
            </a:r>
            <a:r>
              <a:rPr lang="en-GB" sz="1600" dirty="0" err="1"/>
              <a:t>Macdonalds</a:t>
            </a:r>
            <a:r>
              <a:rPr lang="en-GB" sz="1600" dirty="0"/>
              <a:t> of </a:t>
            </a:r>
            <a:r>
              <a:rPr lang="en-GB" sz="1600" dirty="0" err="1"/>
              <a:t>Sleat</a:t>
            </a:r>
            <a:r>
              <a:rPr lang="en-GB" sz="1600" dirty="0"/>
              <a:t> and the </a:t>
            </a:r>
            <a:r>
              <a:rPr lang="en-GB" sz="1600" dirty="0" err="1"/>
              <a:t>MacLeods</a:t>
            </a:r>
            <a:r>
              <a:rPr lang="en-GB" sz="1600" dirty="0"/>
              <a:t> of Skye and Harris would not support the Prince. Plenty of other clans did.</a:t>
            </a:r>
          </a:p>
          <a:p>
            <a:endParaRPr lang="en-GB" sz="1600" dirty="0"/>
          </a:p>
          <a:p>
            <a:endParaRPr lang="en-GB" sz="1600" dirty="0"/>
          </a:p>
        </p:txBody>
      </p:sp>
      <p:pic>
        <p:nvPicPr>
          <p:cNvPr id="11" name="Picture 10" descr="A map of the island">
            <a:extLst>
              <a:ext uri="{FF2B5EF4-FFF2-40B4-BE49-F238E27FC236}">
                <a16:creationId xmlns:a16="http://schemas.microsoft.com/office/drawing/2014/main" id="{FBFB7D3B-CD32-804D-8D61-09FB9307CC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6578" y="1332011"/>
            <a:ext cx="3714928" cy="3370617"/>
          </a:xfrm>
          <a:prstGeom prst="rect">
            <a:avLst/>
          </a:prstGeom>
        </p:spPr>
      </p:pic>
      <p:pic>
        <p:nvPicPr>
          <p:cNvPr id="9" name="Picture 8" descr="Cartoon person in a garment on a beach">
            <a:extLst>
              <a:ext uri="{FF2B5EF4-FFF2-40B4-BE49-F238E27FC236}">
                <a16:creationId xmlns:a16="http://schemas.microsoft.com/office/drawing/2014/main" id="{870453BB-0EDE-7D24-7E4B-8F47E52FA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9520" y="3685591"/>
            <a:ext cx="2465799" cy="2465799"/>
          </a:xfrm>
          <a:prstGeom prst="rect">
            <a:avLst/>
          </a:prstGeom>
        </p:spPr>
      </p:pic>
    </p:spTree>
    <p:extLst>
      <p:ext uri="{BB962C8B-B14F-4D97-AF65-F5344CB8AC3E}">
        <p14:creationId xmlns:p14="http://schemas.microsoft.com/office/powerpoint/2010/main" val="73942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Am </a:t>
            </a:r>
            <a:r>
              <a:rPr lang="en-GB" dirty="0" err="1"/>
              <a:t>Prionnsa</a:t>
            </a:r>
            <a:r>
              <a:rPr lang="en-GB" dirty="0"/>
              <a:t> </a:t>
            </a:r>
            <a:r>
              <a:rPr lang="en-GB" dirty="0" err="1"/>
              <a:t>ann</a:t>
            </a:r>
            <a:r>
              <a:rPr lang="en-GB" dirty="0"/>
              <a:t> an </a:t>
            </a:r>
            <a:r>
              <a:rPr lang="en-GB" dirty="0" err="1"/>
              <a:t>Eirisgeigh</a:t>
            </a:r>
            <a:r>
              <a:rPr lang="en-GB" dirty="0"/>
              <a:t> – The Prince lands in </a:t>
            </a:r>
            <a:r>
              <a:rPr lang="en-GB" dirty="0" err="1"/>
              <a:t>Eriskay</a:t>
            </a:r>
            <a:r>
              <a:rPr lang="en-GB" dirty="0"/>
              <a:t> – Questions</a:t>
            </a:r>
            <a:br>
              <a:rPr lang="en-GB" dirty="0"/>
            </a:b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a:xfrm>
            <a:off x="685799" y="1887538"/>
            <a:ext cx="6177337" cy="3702050"/>
          </a:xfrm>
        </p:spPr>
        <p:txBody>
          <a:bodyPr>
            <a:noAutofit/>
          </a:bodyPr>
          <a:lstStyle/>
          <a:p>
            <a:r>
              <a:rPr lang="en-GB" sz="2000" dirty="0" err="1"/>
              <a:t>Q1</a:t>
            </a:r>
            <a:r>
              <a:rPr lang="en-GB" sz="2000" dirty="0"/>
              <a:t> – Using the dates from the last two slides, how long did the Prince’s voyage from France to Scotland take. </a:t>
            </a:r>
          </a:p>
          <a:p>
            <a:endParaRPr lang="en-GB" sz="2000" dirty="0"/>
          </a:p>
          <a:p>
            <a:r>
              <a:rPr lang="en-GB" sz="2000" dirty="0" err="1"/>
              <a:t>Q2</a:t>
            </a:r>
            <a:r>
              <a:rPr lang="en-GB" sz="2000" dirty="0"/>
              <a:t> – How many people were with the Prince when he landed in </a:t>
            </a:r>
            <a:r>
              <a:rPr lang="en-GB" sz="2000" dirty="0" err="1"/>
              <a:t>Eriskay</a:t>
            </a:r>
            <a:r>
              <a:rPr lang="en-GB" sz="2000" dirty="0"/>
              <a:t>?</a:t>
            </a:r>
          </a:p>
          <a:p>
            <a:endParaRPr lang="en-GB" sz="2000" dirty="0"/>
          </a:p>
          <a:p>
            <a:r>
              <a:rPr lang="en-GB" sz="2000" dirty="0" err="1"/>
              <a:t>Q3</a:t>
            </a:r>
            <a:r>
              <a:rPr lang="en-GB" sz="2000" dirty="0"/>
              <a:t> – Why was the Chief of Clan MacLeod called An </a:t>
            </a:r>
            <a:r>
              <a:rPr lang="en-GB" sz="2000" dirty="0" err="1"/>
              <a:t>Droch</a:t>
            </a:r>
            <a:r>
              <a:rPr lang="en-GB" sz="2000" dirty="0"/>
              <a:t> </a:t>
            </a:r>
            <a:r>
              <a:rPr lang="en-GB" sz="2000" dirty="0" err="1"/>
              <a:t>Dhuine</a:t>
            </a:r>
            <a:r>
              <a:rPr lang="en-GB" sz="2000" dirty="0"/>
              <a:t>?</a:t>
            </a:r>
          </a:p>
          <a:p>
            <a:endParaRPr lang="en-GB" sz="2000" dirty="0"/>
          </a:p>
          <a:p>
            <a:endParaRPr lang="en-GB" sz="1600" dirty="0"/>
          </a:p>
          <a:p>
            <a:endParaRPr lang="en-GB" sz="1600" dirty="0"/>
          </a:p>
          <a:p>
            <a:endParaRPr lang="en-GB" sz="1600" dirty="0"/>
          </a:p>
          <a:p>
            <a:endParaRPr lang="en-GB" sz="1600" dirty="0"/>
          </a:p>
        </p:txBody>
      </p:sp>
      <p:pic>
        <p:nvPicPr>
          <p:cNvPr id="9" name="Picture 8" descr="A map of the island">
            <a:extLst>
              <a:ext uri="{FF2B5EF4-FFF2-40B4-BE49-F238E27FC236}">
                <a16:creationId xmlns:a16="http://schemas.microsoft.com/office/drawing/2014/main" id="{97E96C50-2FBA-C1ED-AA46-5646FA189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36578" y="1332011"/>
            <a:ext cx="3714928" cy="3370617"/>
          </a:xfrm>
          <a:prstGeom prst="rect">
            <a:avLst/>
          </a:prstGeom>
        </p:spPr>
      </p:pic>
      <p:pic>
        <p:nvPicPr>
          <p:cNvPr id="10" name="Picture 9" descr="Cartoon person in a garment on a beach">
            <a:extLst>
              <a:ext uri="{FF2B5EF4-FFF2-40B4-BE49-F238E27FC236}">
                <a16:creationId xmlns:a16="http://schemas.microsoft.com/office/drawing/2014/main" id="{BEB460E6-6542-E3BA-7D50-70A8D63795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9520" y="3685591"/>
            <a:ext cx="2465799" cy="2465799"/>
          </a:xfrm>
          <a:prstGeom prst="rect">
            <a:avLst/>
          </a:prstGeom>
        </p:spPr>
      </p:pic>
    </p:spTree>
    <p:extLst>
      <p:ext uri="{BB962C8B-B14F-4D97-AF65-F5344CB8AC3E}">
        <p14:creationId xmlns:p14="http://schemas.microsoft.com/office/powerpoint/2010/main" val="3068310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err="1"/>
              <a:t>Gleann</a:t>
            </a:r>
            <a:r>
              <a:rPr lang="en-GB" dirty="0"/>
              <a:t> </a:t>
            </a:r>
            <a:r>
              <a:rPr lang="en-GB" dirty="0" err="1"/>
              <a:t>Fhionnain</a:t>
            </a:r>
            <a:r>
              <a:rPr lang="en-GB" dirty="0"/>
              <a:t> – The Prince raises his standard</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530546" y="1784795"/>
            <a:ext cx="5384800" cy="4140199"/>
          </a:xfrm>
        </p:spPr>
        <p:txBody>
          <a:bodyPr>
            <a:normAutofit fontScale="25000" lnSpcReduction="20000"/>
          </a:bodyPr>
          <a:lstStyle/>
          <a:p>
            <a:r>
              <a:rPr lang="en-GB" sz="6400" dirty="0"/>
              <a:t>On the 19</a:t>
            </a:r>
            <a:r>
              <a:rPr lang="en-GB" sz="6400" baseline="30000" dirty="0"/>
              <a:t>th</a:t>
            </a:r>
            <a:r>
              <a:rPr lang="en-GB" sz="6400" dirty="0"/>
              <a:t> of August 1745, he raised his standard (or flag) at Glenfinnan in Lochaber. Here he was met by the clansmen of Clan Cameron. Their chief Donald Cameron of </a:t>
            </a:r>
            <a:r>
              <a:rPr lang="en-GB" sz="6400" dirty="0" err="1"/>
              <a:t>Locheil</a:t>
            </a:r>
            <a:r>
              <a:rPr lang="en-GB" sz="6400" dirty="0"/>
              <a:t> had pledged his support. </a:t>
            </a:r>
          </a:p>
          <a:p>
            <a:endParaRPr lang="en-GB" sz="6400" dirty="0"/>
          </a:p>
          <a:p>
            <a:r>
              <a:rPr lang="en-GB" sz="6400" dirty="0"/>
              <a:t>There is a monument at Glenfinnan which is a popular attraction, but the area is almost as famous now for the railway viaduct which was filmed in the Harry Potter film series in the </a:t>
            </a:r>
            <a:r>
              <a:rPr lang="en-GB" sz="6400" dirty="0" err="1"/>
              <a:t>2000s</a:t>
            </a:r>
            <a:r>
              <a:rPr lang="en-GB" sz="6400" dirty="0"/>
              <a:t>.</a:t>
            </a:r>
          </a:p>
          <a:p>
            <a:endParaRPr lang="en-GB" sz="6400" dirty="0"/>
          </a:p>
          <a:p>
            <a:r>
              <a:rPr lang="en-GB" sz="6400" dirty="0"/>
              <a:t>Amongst the </a:t>
            </a:r>
            <a:r>
              <a:rPr lang="en-GB" sz="6400" dirty="0" err="1"/>
              <a:t>Camerons</a:t>
            </a:r>
            <a:r>
              <a:rPr lang="en-GB" sz="6400" dirty="0"/>
              <a:t> were over 200 men who were raised by Jean Cameron of </a:t>
            </a:r>
            <a:r>
              <a:rPr lang="en-GB" sz="6400" dirty="0" err="1"/>
              <a:t>Glendessary</a:t>
            </a:r>
            <a:r>
              <a:rPr lang="en-GB" sz="6400" dirty="0"/>
              <a:t>. This woman would be one of many women who are part of the Jacobite story. We will learn more about her later.</a:t>
            </a:r>
          </a:p>
          <a:p>
            <a:r>
              <a:rPr lang="en-GB" sz="6400" dirty="0"/>
              <a:t> </a:t>
            </a:r>
          </a:p>
          <a:p>
            <a:r>
              <a:rPr lang="en-GB" sz="6400" dirty="0"/>
              <a:t>As they marched south, the Prince also started taking Gaelic lessons from a Gaelic poet and teacher called Alasdair Mac </a:t>
            </a:r>
            <a:r>
              <a:rPr lang="en-GB" sz="6400" dirty="0" err="1"/>
              <a:t>Mhaigshtir</a:t>
            </a:r>
            <a:r>
              <a:rPr lang="en-GB" sz="6400" dirty="0"/>
              <a:t> Alasdair. All of the clansmen would have spoken Gaelic, and many would not have spoken English at all.</a:t>
            </a:r>
            <a:endParaRPr lang="en-GB" sz="3600" dirty="0"/>
          </a:p>
          <a:p>
            <a:endParaRPr lang="en-GB" sz="3600" dirty="0"/>
          </a:p>
          <a:p>
            <a:endParaRPr lang="en-GB" dirty="0"/>
          </a:p>
          <a:p>
            <a:endParaRPr lang="en-GB" dirty="0"/>
          </a:p>
        </p:txBody>
      </p:sp>
      <p:pic>
        <p:nvPicPr>
          <p:cNvPr id="3" name="Picture 2" descr="A person in a military uniform">
            <a:extLst>
              <a:ext uri="{FF2B5EF4-FFF2-40B4-BE49-F238E27FC236}">
                <a16:creationId xmlns:a16="http://schemas.microsoft.com/office/drawing/2014/main" id="{20D75129-71E4-92B5-C4CC-EAF03B86BA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1646" y="1867587"/>
            <a:ext cx="3814612" cy="3814612"/>
          </a:xfrm>
          <a:prstGeom prst="rect">
            <a:avLst/>
          </a:prstGeom>
        </p:spPr>
      </p:pic>
    </p:spTree>
    <p:extLst>
      <p:ext uri="{BB962C8B-B14F-4D97-AF65-F5344CB8AC3E}">
        <p14:creationId xmlns:p14="http://schemas.microsoft.com/office/powerpoint/2010/main" val="747710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err="1"/>
              <a:t>Gleann</a:t>
            </a:r>
            <a:r>
              <a:rPr lang="en-GB" dirty="0"/>
              <a:t> </a:t>
            </a:r>
            <a:r>
              <a:rPr lang="en-GB" dirty="0" err="1"/>
              <a:t>Fhionnain</a:t>
            </a:r>
            <a:r>
              <a:rPr lang="en-GB" dirty="0"/>
              <a:t> – The Prince raises his standard - Questions</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530546" y="1784795"/>
            <a:ext cx="5384800" cy="4140199"/>
          </a:xfrm>
        </p:spPr>
        <p:txBody>
          <a:bodyPr>
            <a:normAutofit fontScale="40000" lnSpcReduction="20000"/>
          </a:bodyPr>
          <a:lstStyle/>
          <a:p>
            <a:r>
              <a:rPr lang="en-GB" sz="6400" dirty="0" err="1"/>
              <a:t>Q1</a:t>
            </a:r>
            <a:r>
              <a:rPr lang="en-GB" sz="6400" dirty="0"/>
              <a:t> – Which Clan pledged its support to the Prince?</a:t>
            </a:r>
          </a:p>
          <a:p>
            <a:endParaRPr lang="en-GB" sz="6400" dirty="0"/>
          </a:p>
          <a:p>
            <a:r>
              <a:rPr lang="en-GB" sz="6400" dirty="0" err="1"/>
              <a:t>Q2</a:t>
            </a:r>
            <a:r>
              <a:rPr lang="en-GB" sz="6400" dirty="0"/>
              <a:t> – For what is Glenfinnan also famous for in modern times?</a:t>
            </a:r>
          </a:p>
          <a:p>
            <a:endParaRPr lang="en-GB" sz="6400" dirty="0"/>
          </a:p>
          <a:p>
            <a:r>
              <a:rPr lang="en-GB" sz="6400" dirty="0" err="1"/>
              <a:t>Q3</a:t>
            </a:r>
            <a:r>
              <a:rPr lang="en-GB" sz="6400" dirty="0"/>
              <a:t> – Why did the Prince need to learn to speak some Gaelic?</a:t>
            </a:r>
          </a:p>
          <a:p>
            <a:endParaRPr lang="en-GB" sz="6400" dirty="0"/>
          </a:p>
          <a:p>
            <a:r>
              <a:rPr lang="en-GB" sz="6400" dirty="0" err="1"/>
              <a:t>Q4</a:t>
            </a:r>
            <a:r>
              <a:rPr lang="en-GB" sz="6400" dirty="0"/>
              <a:t> – What have you learned to say in Gaelic so far?</a:t>
            </a:r>
            <a:endParaRPr lang="en-GB" sz="3600" dirty="0"/>
          </a:p>
          <a:p>
            <a:endParaRPr lang="en-GB" sz="3600" dirty="0"/>
          </a:p>
          <a:p>
            <a:endParaRPr lang="en-GB" dirty="0"/>
          </a:p>
          <a:p>
            <a:endParaRPr lang="en-GB" dirty="0"/>
          </a:p>
        </p:txBody>
      </p:sp>
      <p:pic>
        <p:nvPicPr>
          <p:cNvPr id="3" name="Picture 2" descr="A person in a military uniform">
            <a:extLst>
              <a:ext uri="{FF2B5EF4-FFF2-40B4-BE49-F238E27FC236}">
                <a16:creationId xmlns:a16="http://schemas.microsoft.com/office/drawing/2014/main" id="{20D75129-71E4-92B5-C4CC-EAF03B86BAE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81646" y="1867587"/>
            <a:ext cx="3814612" cy="3814612"/>
          </a:xfrm>
          <a:prstGeom prst="rect">
            <a:avLst/>
          </a:prstGeom>
        </p:spPr>
      </p:pic>
    </p:spTree>
    <p:extLst>
      <p:ext uri="{BB962C8B-B14F-4D97-AF65-F5344CB8AC3E}">
        <p14:creationId xmlns:p14="http://schemas.microsoft.com/office/powerpoint/2010/main" val="353120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 </a:t>
            </a:r>
            <a:r>
              <a:rPr lang="en-GB" dirty="0" err="1"/>
              <a:t>Seumasaich</a:t>
            </a:r>
            <a:r>
              <a:rPr lang="en-GB" dirty="0"/>
              <a:t> – Lesson 3</a:t>
            </a:r>
          </a:p>
        </p:txBody>
      </p:sp>
      <p:sp>
        <p:nvSpPr>
          <p:cNvPr id="6" name="AutoShape 6" descr="https://euc-powerpoint.officeapps.live.com/pods/GetClipboardImage.ashx?Id=64a3ed11-a6b0-4233-987d-88e029c97122&amp;DC=GEU6&amp;pkey=63d2f266-a274-462e-b652-a437d6e48659&amp;wdwaccluster=GEU6"/>
          <p:cNvSpPr>
            <a:spLocks noGrp="1" noChangeAspect="1" noChangeArrowheads="1"/>
          </p:cNvSpPr>
          <p:nvPr>
            <p:ph idx="1"/>
          </p:nvPr>
        </p:nvSpPr>
        <p:spPr/>
        <p:txBody>
          <a:bodyPr/>
          <a:lstStyle/>
          <a:p>
            <a:r>
              <a:rPr lang="en-GB" dirty="0"/>
              <a:t>In this Learning about Gaelic Language and Culture resource lesson we will learn:</a:t>
            </a:r>
          </a:p>
          <a:p>
            <a:pPr marL="342900" indent="-342900">
              <a:buFont typeface="Arial" panose="020B0604020202020204" pitchFamily="34" charset="0"/>
              <a:buChar char="•"/>
            </a:pPr>
            <a:r>
              <a:rPr lang="en-GB" dirty="0"/>
              <a:t>about Charles Edward Stuart “Bonnie Prince Charlie” or the “Young Pretender”</a:t>
            </a:r>
          </a:p>
          <a:p>
            <a:pPr marL="342900" indent="-342900">
              <a:buFont typeface="Arial" panose="020B0604020202020204" pitchFamily="34" charset="0"/>
              <a:buChar char="•"/>
            </a:pPr>
            <a:r>
              <a:rPr lang="en-GB" dirty="0"/>
              <a:t>about the Prince raising his standard </a:t>
            </a:r>
            <a:r>
              <a:rPr lang="en-GB"/>
              <a:t>at Glenfinnan</a:t>
            </a:r>
            <a:endParaRPr lang="en-GB" dirty="0"/>
          </a:p>
          <a:p>
            <a:pPr marL="342900" indent="-342900">
              <a:buFont typeface="Arial" panose="020B0604020202020204" pitchFamily="34" charset="0"/>
              <a:buChar char="•"/>
            </a:pPr>
            <a:r>
              <a:rPr lang="en-GB" dirty="0"/>
              <a:t>to learn the numbers 1-100 in Gaelic</a:t>
            </a:r>
          </a:p>
          <a:p>
            <a:pPr marL="342900" indent="-342900">
              <a:buFont typeface="Arial" panose="020B0604020202020204" pitchFamily="34" charset="0"/>
              <a:buChar char="•"/>
            </a:pPr>
            <a:r>
              <a:rPr lang="en-GB" dirty="0"/>
              <a:t>to ask someone their age in Gaelic</a:t>
            </a:r>
          </a:p>
          <a:p>
            <a:pPr marL="342900" indent="-342900">
              <a:buFont typeface="Arial" panose="020B0604020202020204" pitchFamily="34" charset="0"/>
              <a:buChar char="•"/>
            </a:pPr>
            <a:r>
              <a:rPr lang="en-GB" dirty="0"/>
              <a:t>to state your age in Gaelic</a:t>
            </a:r>
          </a:p>
          <a:p>
            <a:pPr marL="342900" indent="-342900">
              <a:buFont typeface="Arial" panose="020B0604020202020204" pitchFamily="34" charset="0"/>
              <a:buChar char="•"/>
            </a:pPr>
            <a:r>
              <a:rPr lang="en-GB" dirty="0"/>
              <a:t>a short chorus of a Gaelic song</a:t>
            </a:r>
          </a:p>
          <a:p>
            <a:pPr marL="342900" indent="-342900">
              <a:buFont typeface="Arial" panose="020B0604020202020204" pitchFamily="34" charset="0"/>
              <a:buChar char="•"/>
            </a:pPr>
            <a:r>
              <a:rPr lang="en-GB" dirty="0"/>
              <a:t>to create short texts about ourselves and others in Gaelic</a:t>
            </a:r>
          </a:p>
          <a:p>
            <a:endParaRPr lang="en-GB" dirty="0"/>
          </a:p>
          <a:p>
            <a:endParaRPr lang="en-GB" dirty="0"/>
          </a:p>
        </p:txBody>
      </p:sp>
    </p:spTree>
    <p:extLst>
      <p:ext uri="{BB962C8B-B14F-4D97-AF65-F5344CB8AC3E}">
        <p14:creationId xmlns:p14="http://schemas.microsoft.com/office/powerpoint/2010/main" val="358657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Tha </a:t>
            </a:r>
            <a:r>
              <a:rPr lang="en-GB" dirty="0" err="1"/>
              <a:t>tighinn</a:t>
            </a:r>
            <a:r>
              <a:rPr lang="en-GB" dirty="0"/>
              <a:t> </a:t>
            </a:r>
            <a:r>
              <a:rPr lang="en-GB" dirty="0" err="1"/>
              <a:t>fodham</a:t>
            </a:r>
            <a:r>
              <a:rPr lang="en-GB" dirty="0"/>
              <a:t> </a:t>
            </a:r>
            <a:r>
              <a:rPr lang="en-GB" dirty="0" err="1"/>
              <a:t>èirigh</a:t>
            </a:r>
            <a:r>
              <a:rPr lang="en-GB" dirty="0"/>
              <a:t> - song</a:t>
            </a:r>
          </a:p>
        </p:txBody>
      </p:sp>
      <p:sp>
        <p:nvSpPr>
          <p:cNvPr id="5" name="Content Placeholder 4">
            <a:extLst>
              <a:ext uri="{FF2B5EF4-FFF2-40B4-BE49-F238E27FC236}">
                <a16:creationId xmlns:a16="http://schemas.microsoft.com/office/drawing/2014/main" id="{B0FA28FF-171B-CA80-7253-1FBBA9D7F7BD}"/>
              </a:ext>
            </a:extLst>
          </p:cNvPr>
          <p:cNvSpPr>
            <a:spLocks noGrp="1"/>
          </p:cNvSpPr>
          <p:nvPr>
            <p:ph sz="half" idx="2"/>
          </p:nvPr>
        </p:nvSpPr>
        <p:spPr>
          <a:xfrm>
            <a:off x="530546" y="1784795"/>
            <a:ext cx="5384800" cy="4140199"/>
          </a:xfrm>
        </p:spPr>
        <p:txBody>
          <a:bodyPr>
            <a:normAutofit fontScale="40000" lnSpcReduction="20000"/>
          </a:bodyPr>
          <a:lstStyle/>
          <a:p>
            <a:r>
              <a:rPr lang="en-GB" sz="4000" dirty="0"/>
              <a:t>This is a famous Jacobite song connected with the risings. It was written as a eulogy for </a:t>
            </a:r>
            <a:r>
              <a:rPr lang="en-GB" sz="4000" dirty="0" err="1"/>
              <a:t>Ailean</a:t>
            </a:r>
            <a:r>
              <a:rPr lang="en-GB" sz="4000" dirty="0"/>
              <a:t> </a:t>
            </a:r>
            <a:r>
              <a:rPr lang="en-GB" sz="4000" dirty="0" err="1"/>
              <a:t>Dearg</a:t>
            </a:r>
            <a:r>
              <a:rPr lang="en-GB" sz="4000" dirty="0"/>
              <a:t> </a:t>
            </a:r>
            <a:r>
              <a:rPr lang="en-GB" sz="4000" dirty="0" err="1"/>
              <a:t>Muideartach</a:t>
            </a:r>
            <a:r>
              <a:rPr lang="en-GB" sz="4000" dirty="0"/>
              <a:t> who died in the 1715 Rebellion. It means “I am minded to rise”. The tune (which is the same for verse and chorus) and words stayed popular and is still sung today. The Scottish folk duo “The Corries” sing an English version with this Gaelic chorus (and a different tune for the verses) called “Sound the Pibroch  or Rise and Follow Charlie”. You may want to learn the song in English or in Gaelic and sing along with the chorus.</a:t>
            </a:r>
          </a:p>
          <a:p>
            <a:endParaRPr lang="en-GB" sz="4000" i="1" dirty="0"/>
          </a:p>
          <a:p>
            <a:r>
              <a:rPr lang="en-GB" sz="4000" i="1" dirty="0"/>
              <a:t>Tha </a:t>
            </a:r>
            <a:r>
              <a:rPr lang="en-GB" sz="4000" i="1" dirty="0" err="1"/>
              <a:t>tighinn</a:t>
            </a:r>
            <a:r>
              <a:rPr lang="en-GB" sz="4000" i="1" dirty="0"/>
              <a:t> </a:t>
            </a:r>
            <a:r>
              <a:rPr lang="en-GB" sz="4000" i="1" dirty="0" err="1"/>
              <a:t>fodham</a:t>
            </a:r>
            <a:r>
              <a:rPr lang="en-GB" sz="4000" i="1" dirty="0"/>
              <a:t>, </a:t>
            </a:r>
            <a:r>
              <a:rPr lang="en-GB" sz="4000" i="1" dirty="0" err="1"/>
              <a:t>fodham</a:t>
            </a:r>
            <a:r>
              <a:rPr lang="en-GB" sz="4000" i="1" dirty="0"/>
              <a:t>, </a:t>
            </a:r>
            <a:r>
              <a:rPr lang="en-GB" sz="4000" i="1" dirty="0" err="1"/>
              <a:t>fodham</a:t>
            </a:r>
            <a:endParaRPr lang="en-GB" sz="7000" i="1" dirty="0"/>
          </a:p>
          <a:p>
            <a:r>
              <a:rPr lang="en-GB" sz="4000" i="1" dirty="0"/>
              <a:t>Tha </a:t>
            </a:r>
            <a:r>
              <a:rPr lang="en-GB" sz="4000" i="1" dirty="0" err="1"/>
              <a:t>tighinn</a:t>
            </a:r>
            <a:r>
              <a:rPr lang="en-GB" sz="4000" i="1" dirty="0"/>
              <a:t> </a:t>
            </a:r>
            <a:r>
              <a:rPr lang="en-GB" sz="4000" i="1" dirty="0" err="1"/>
              <a:t>fodham</a:t>
            </a:r>
            <a:r>
              <a:rPr lang="en-GB" sz="4000" i="1" dirty="0"/>
              <a:t>, </a:t>
            </a:r>
            <a:r>
              <a:rPr lang="en-GB" sz="4000" i="1" dirty="0" err="1"/>
              <a:t>fodham</a:t>
            </a:r>
            <a:r>
              <a:rPr lang="en-GB" sz="4000" i="1" dirty="0"/>
              <a:t>, </a:t>
            </a:r>
            <a:r>
              <a:rPr lang="en-GB" sz="4000" i="1" dirty="0" err="1"/>
              <a:t>fodham</a:t>
            </a:r>
            <a:endParaRPr lang="en-GB" sz="4000" i="1" dirty="0"/>
          </a:p>
          <a:p>
            <a:r>
              <a:rPr lang="en-GB" sz="4000" i="1" dirty="0"/>
              <a:t>Tha </a:t>
            </a:r>
            <a:r>
              <a:rPr lang="en-GB" sz="4000" i="1" dirty="0" err="1"/>
              <a:t>tighinn</a:t>
            </a:r>
            <a:r>
              <a:rPr lang="en-GB" sz="4000" i="1" dirty="0"/>
              <a:t> </a:t>
            </a:r>
            <a:r>
              <a:rPr lang="en-GB" sz="4000" i="1" dirty="0" err="1"/>
              <a:t>fodham</a:t>
            </a:r>
            <a:r>
              <a:rPr lang="en-GB" sz="4000" i="1" dirty="0"/>
              <a:t>, </a:t>
            </a:r>
            <a:r>
              <a:rPr lang="en-GB" sz="4000" i="1" dirty="0" err="1"/>
              <a:t>fodham</a:t>
            </a:r>
            <a:r>
              <a:rPr lang="en-GB" sz="4000" i="1" dirty="0"/>
              <a:t>, </a:t>
            </a:r>
            <a:r>
              <a:rPr lang="en-GB" sz="4000" i="1" dirty="0" err="1"/>
              <a:t>fodham</a:t>
            </a:r>
            <a:endParaRPr lang="en-GB" sz="4000" i="1" dirty="0"/>
          </a:p>
          <a:p>
            <a:r>
              <a:rPr lang="en-GB" sz="4000" i="1" dirty="0"/>
              <a:t>Tha </a:t>
            </a:r>
            <a:r>
              <a:rPr lang="en-GB" sz="4000" i="1" dirty="0" err="1"/>
              <a:t>tighinn</a:t>
            </a:r>
            <a:r>
              <a:rPr lang="en-GB" sz="4000" i="1" dirty="0"/>
              <a:t> </a:t>
            </a:r>
            <a:r>
              <a:rPr lang="en-GB" sz="4000" i="1" dirty="0" err="1"/>
              <a:t>fodham</a:t>
            </a:r>
            <a:r>
              <a:rPr lang="en-GB" sz="4000" i="1" dirty="0"/>
              <a:t> </a:t>
            </a:r>
            <a:r>
              <a:rPr lang="en-GB" sz="4000" i="1" dirty="0" err="1"/>
              <a:t>èirigh</a:t>
            </a:r>
            <a:r>
              <a:rPr lang="en-GB" sz="4000" i="1" dirty="0"/>
              <a:t> </a:t>
            </a:r>
          </a:p>
          <a:p>
            <a:endParaRPr lang="en-GB" sz="4000" dirty="0"/>
          </a:p>
          <a:p>
            <a:r>
              <a:rPr lang="en-GB" dirty="0">
                <a:hlinkClick r:id="rId2"/>
              </a:rPr>
              <a:t>Tha </a:t>
            </a:r>
            <a:r>
              <a:rPr lang="en-GB" dirty="0" err="1">
                <a:hlinkClick r:id="rId2"/>
              </a:rPr>
              <a:t>Tighinn</a:t>
            </a:r>
            <a:r>
              <a:rPr lang="en-GB" dirty="0">
                <a:hlinkClick r:id="rId2"/>
              </a:rPr>
              <a:t> </a:t>
            </a:r>
            <a:r>
              <a:rPr lang="en-GB" dirty="0" err="1">
                <a:hlinkClick r:id="rId2"/>
              </a:rPr>
              <a:t>Fodham</a:t>
            </a:r>
            <a:r>
              <a:rPr lang="en-GB" dirty="0">
                <a:hlinkClick r:id="rId2"/>
              </a:rPr>
              <a:t> </a:t>
            </a:r>
            <a:r>
              <a:rPr lang="en-GB" dirty="0" err="1">
                <a:hlinkClick r:id="rId2"/>
              </a:rPr>
              <a:t>Èirigh</a:t>
            </a:r>
            <a:r>
              <a:rPr lang="en-GB" dirty="0">
                <a:hlinkClick r:id="rId2"/>
              </a:rPr>
              <a:t> - Tobar an </a:t>
            </a:r>
            <a:r>
              <a:rPr lang="en-GB" dirty="0" err="1">
                <a:hlinkClick r:id="rId2"/>
              </a:rPr>
              <a:t>Dualchais</a:t>
            </a:r>
            <a:endParaRPr lang="en-GB" dirty="0"/>
          </a:p>
          <a:p>
            <a:r>
              <a:rPr lang="en-GB" dirty="0">
                <a:hlinkClick r:id="rId3"/>
              </a:rPr>
              <a:t>The Corries --- Sound The Pibroch - YouTube</a:t>
            </a:r>
            <a:endParaRPr lang="en-GB" sz="4000" dirty="0"/>
          </a:p>
          <a:p>
            <a:endParaRPr lang="en-GB" dirty="0"/>
          </a:p>
          <a:p>
            <a:endParaRPr lang="en-GB" dirty="0"/>
          </a:p>
        </p:txBody>
      </p:sp>
      <p:pic>
        <p:nvPicPr>
          <p:cNvPr id="3" name="Picture 2" descr="A person in a military uniform">
            <a:extLst>
              <a:ext uri="{FF2B5EF4-FFF2-40B4-BE49-F238E27FC236}">
                <a16:creationId xmlns:a16="http://schemas.microsoft.com/office/drawing/2014/main" id="{20D75129-71E4-92B5-C4CC-EAF03B86BAE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81646" y="1867587"/>
            <a:ext cx="3814612" cy="3814612"/>
          </a:xfrm>
          <a:prstGeom prst="rect">
            <a:avLst/>
          </a:prstGeom>
        </p:spPr>
      </p:pic>
    </p:spTree>
    <p:extLst>
      <p:ext uri="{BB962C8B-B14F-4D97-AF65-F5344CB8AC3E}">
        <p14:creationId xmlns:p14="http://schemas.microsoft.com/office/powerpoint/2010/main" val="172377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two - writing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sz="2000" dirty="0"/>
              <a:t>You are going to add to your two profiles – one for yourself, and one for a Highlander boy or girl from the time of the </a:t>
            </a:r>
            <a:r>
              <a:rPr lang="en-GB" sz="2000" dirty="0" err="1"/>
              <a:t>Jacobites</a:t>
            </a:r>
            <a:r>
              <a:rPr lang="en-GB" sz="2000" dirty="0"/>
              <a:t>.</a:t>
            </a:r>
          </a:p>
          <a:p>
            <a:endParaRPr lang="en-GB" sz="2000" dirty="0"/>
          </a:p>
          <a:p>
            <a:r>
              <a:rPr lang="en-GB" sz="2000" dirty="0"/>
              <a:t>Write a sentence in Gaelic stating your first name and surname.</a:t>
            </a:r>
          </a:p>
          <a:p>
            <a:r>
              <a:rPr lang="en-GB" sz="2000" dirty="0"/>
              <a:t>Write a sentence in Gaelic stating where you are from.</a:t>
            </a:r>
          </a:p>
          <a:p>
            <a:r>
              <a:rPr lang="en-GB" sz="2000" dirty="0"/>
              <a:t>Write a sentence in Gaelic stating your age</a:t>
            </a:r>
          </a:p>
          <a:p>
            <a:endParaRPr lang="en-GB" sz="2000" dirty="0"/>
          </a:p>
          <a:p>
            <a:r>
              <a:rPr lang="en-GB" sz="2000" dirty="0"/>
              <a:t>Then do the same for your Highlander.</a:t>
            </a:r>
          </a:p>
          <a:p>
            <a:endParaRPr lang="en-GB" dirty="0"/>
          </a:p>
          <a:p>
            <a:endParaRPr lang="en-GB" b="1" dirty="0"/>
          </a:p>
          <a:p>
            <a:endParaRPr lang="en-GB" b="1" dirty="0"/>
          </a:p>
          <a:p>
            <a:endParaRPr lang="en-GB" b="1" dirty="0"/>
          </a:p>
          <a:p>
            <a:endParaRPr lang="en-GB" b="1" dirty="0"/>
          </a:p>
        </p:txBody>
      </p:sp>
      <p:sp>
        <p:nvSpPr>
          <p:cNvPr id="6" name="Content Placeholder 5">
            <a:extLst>
              <a:ext uri="{FF2B5EF4-FFF2-40B4-BE49-F238E27FC236}">
                <a16:creationId xmlns:a16="http://schemas.microsoft.com/office/drawing/2014/main" id="{7DC724AF-21AD-6C10-5E8E-041B034476E6}"/>
              </a:ext>
            </a:extLst>
          </p:cNvPr>
          <p:cNvSpPr>
            <a:spLocks noGrp="1"/>
          </p:cNvSpPr>
          <p:nvPr>
            <p:ph sz="half" idx="2"/>
          </p:nvPr>
        </p:nvSpPr>
        <p:spPr/>
        <p:txBody>
          <a:bodyPr/>
          <a:lstStyle/>
          <a:p>
            <a:r>
              <a:rPr lang="en-GB" dirty="0"/>
              <a:t>Examples</a:t>
            </a:r>
          </a:p>
          <a:p>
            <a:endParaRPr lang="en-GB" dirty="0"/>
          </a:p>
          <a:p>
            <a:r>
              <a:rPr lang="en-GB" sz="2000" dirty="0">
                <a:latin typeface="Comic Sans MS" panose="030F0702030302020204" pitchFamily="66" charset="0"/>
              </a:rPr>
              <a:t>’S mise Chloe </a:t>
            </a:r>
            <a:r>
              <a:rPr lang="en-GB" sz="2000" dirty="0" err="1">
                <a:latin typeface="Comic Sans MS" panose="030F0702030302020204" pitchFamily="66" charset="0"/>
              </a:rPr>
              <a:t>Kowalcyk</a:t>
            </a:r>
            <a:endParaRPr lang="en-GB" sz="2000" dirty="0">
              <a:latin typeface="Comic Sans MS" panose="030F0702030302020204" pitchFamily="66" charset="0"/>
            </a:endParaRPr>
          </a:p>
          <a:p>
            <a:r>
              <a:rPr lang="en-GB" sz="2000" dirty="0">
                <a:latin typeface="Comic Sans MS" panose="030F0702030302020204" pitchFamily="66" charset="0"/>
              </a:rPr>
              <a:t>Tha mi </a:t>
            </a:r>
            <a:r>
              <a:rPr lang="en-GB" sz="2000" dirty="0" err="1">
                <a:latin typeface="Comic Sans MS" panose="030F0702030302020204" pitchFamily="66" charset="0"/>
              </a:rPr>
              <a:t>às</a:t>
            </a:r>
            <a:r>
              <a:rPr lang="en-GB" sz="2000" dirty="0">
                <a:latin typeface="Comic Sans MS" panose="030F0702030302020204" pitchFamily="66" charset="0"/>
              </a:rPr>
              <a:t> a’ </a:t>
            </a:r>
            <a:r>
              <a:rPr lang="en-GB" sz="2000" dirty="0" err="1">
                <a:latin typeface="Comic Sans MS" panose="030F0702030302020204" pitchFamily="66" charset="0"/>
              </a:rPr>
              <a:t>Pholainn</a:t>
            </a:r>
            <a:endParaRPr lang="en-GB" sz="2000" dirty="0">
              <a:latin typeface="Comic Sans MS" panose="030F0702030302020204" pitchFamily="66" charset="0"/>
            </a:endParaRPr>
          </a:p>
          <a:p>
            <a:r>
              <a:rPr lang="en-GB" sz="2000" dirty="0">
                <a:latin typeface="Comic Sans MS" panose="030F0702030302020204" pitchFamily="66" charset="0"/>
              </a:rPr>
              <a:t>Tha mi naoi</a:t>
            </a:r>
          </a:p>
          <a:p>
            <a:endParaRPr lang="en-GB" sz="2000" dirty="0">
              <a:latin typeface="Comic Sans MS" panose="030F0702030302020204" pitchFamily="66" charset="0"/>
            </a:endParaRPr>
          </a:p>
          <a:p>
            <a:r>
              <a:rPr lang="en-GB" sz="2000" dirty="0">
                <a:latin typeface="Comic Sans MS" panose="030F0702030302020204" pitchFamily="66" charset="0"/>
              </a:rPr>
              <a:t>’S mise Mairead </a:t>
            </a:r>
            <a:r>
              <a:rPr lang="en-GB" sz="2000" dirty="0" err="1">
                <a:latin typeface="Comic Sans MS" panose="030F0702030302020204" pitchFamily="66" charset="0"/>
              </a:rPr>
              <a:t>NicLeòid</a:t>
            </a:r>
            <a:endParaRPr lang="en-GB" sz="2000" dirty="0">
              <a:latin typeface="Comic Sans MS" panose="030F0702030302020204" pitchFamily="66" charset="0"/>
            </a:endParaRPr>
          </a:p>
          <a:p>
            <a:r>
              <a:rPr lang="en-GB" sz="2000" dirty="0">
                <a:latin typeface="Comic Sans MS" panose="030F0702030302020204" pitchFamily="66" charset="0"/>
              </a:rPr>
              <a:t>Tha mi à Alba</a:t>
            </a:r>
          </a:p>
          <a:p>
            <a:r>
              <a:rPr lang="en-GB" sz="2000" dirty="0">
                <a:latin typeface="Comic Sans MS" panose="030F0702030302020204" pitchFamily="66" charset="0"/>
              </a:rPr>
              <a:t>Tha mi </a:t>
            </a:r>
            <a:r>
              <a:rPr lang="en-GB" sz="2000" dirty="0" err="1">
                <a:latin typeface="Comic Sans MS" panose="030F0702030302020204" pitchFamily="66" charset="0"/>
              </a:rPr>
              <a:t>trì</a:t>
            </a:r>
            <a:r>
              <a:rPr lang="en-GB" sz="2000" dirty="0">
                <a:latin typeface="Comic Sans MS" panose="030F0702030302020204" pitchFamily="66" charset="0"/>
              </a:rPr>
              <a:t> </a:t>
            </a:r>
            <a:r>
              <a:rPr lang="en-GB" sz="2000" dirty="0" err="1">
                <a:latin typeface="Comic Sans MS" panose="030F0702030302020204" pitchFamily="66" charset="0"/>
              </a:rPr>
              <a:t>deug</a:t>
            </a:r>
            <a:endParaRPr lang="en-GB" sz="2000" dirty="0">
              <a:latin typeface="Comic Sans MS" panose="030F0702030302020204" pitchFamily="66" charset="0"/>
            </a:endParaRPr>
          </a:p>
          <a:p>
            <a:endParaRPr lang="en-GB" sz="2000" dirty="0"/>
          </a:p>
          <a:p>
            <a:endParaRPr lang="en-GB" dirty="0">
              <a:latin typeface="Comic Sans MS" panose="030F0702030302020204" pitchFamily="66" charset="0"/>
            </a:endParaRPr>
          </a:p>
        </p:txBody>
      </p:sp>
      <p:pic>
        <p:nvPicPr>
          <p:cNvPr id="10" name="Picture 9">
            <a:extLst>
              <a:ext uri="{FF2B5EF4-FFF2-40B4-BE49-F238E27FC236}">
                <a16:creationId xmlns:a16="http://schemas.microsoft.com/office/drawing/2014/main" id="{68D93DC8-991F-3F1B-3032-570F80D8FDA1}"/>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3700" y="160338"/>
            <a:ext cx="1161870" cy="1735452"/>
          </a:xfrm>
          <a:prstGeom prst="rect">
            <a:avLst/>
          </a:prstGeom>
        </p:spPr>
      </p:pic>
      <p:pic>
        <p:nvPicPr>
          <p:cNvPr id="8" name="Picture 7">
            <a:extLst>
              <a:ext uri="{FF2B5EF4-FFF2-40B4-BE49-F238E27FC236}">
                <a16:creationId xmlns:a16="http://schemas.microsoft.com/office/drawing/2014/main" id="{95C9F714-D695-A3A5-9B63-D4F4058DE0B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5136" y="160338"/>
            <a:ext cx="1328895" cy="1746548"/>
          </a:xfrm>
          <a:prstGeom prst="rect">
            <a:avLst/>
          </a:prstGeom>
        </p:spPr>
      </p:pic>
      <p:pic>
        <p:nvPicPr>
          <p:cNvPr id="9" name="Picture 8">
            <a:extLst>
              <a:ext uri="{FF2B5EF4-FFF2-40B4-BE49-F238E27FC236}">
                <a16:creationId xmlns:a16="http://schemas.microsoft.com/office/drawing/2014/main" id="{504FDF48-C4E5-8DFA-5DD2-A4CC24BE745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02941" y="139167"/>
            <a:ext cx="1161871" cy="1777793"/>
          </a:xfrm>
          <a:prstGeom prst="rect">
            <a:avLst/>
          </a:prstGeom>
        </p:spPr>
      </p:pic>
      <p:pic>
        <p:nvPicPr>
          <p:cNvPr id="15" name="Picture 14">
            <a:extLst>
              <a:ext uri="{FF2B5EF4-FFF2-40B4-BE49-F238E27FC236}">
                <a16:creationId xmlns:a16="http://schemas.microsoft.com/office/drawing/2014/main" id="{B9E83266-370D-486A-ECC9-9F02BE1053F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54410" y="298747"/>
            <a:ext cx="1032379" cy="1588791"/>
          </a:xfrm>
          <a:prstGeom prst="rect">
            <a:avLst/>
          </a:prstGeom>
        </p:spPr>
      </p:pic>
    </p:spTree>
    <p:extLst>
      <p:ext uri="{BB962C8B-B14F-4D97-AF65-F5344CB8AC3E}">
        <p14:creationId xmlns:p14="http://schemas.microsoft.com/office/powerpoint/2010/main" val="3209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three - talking</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a:xfrm>
            <a:off x="685800" y="1887538"/>
            <a:ext cx="4919312" cy="3702050"/>
          </a:xfrm>
        </p:spPr>
        <p:txBody>
          <a:bodyPr/>
          <a:lstStyle/>
          <a:p>
            <a:r>
              <a:rPr lang="en-GB" sz="2000" dirty="0"/>
              <a:t>Go around the class and follow this example.</a:t>
            </a:r>
          </a:p>
          <a:p>
            <a:r>
              <a:rPr lang="en-GB" sz="2000" dirty="0"/>
              <a:t>Greet each other with a simple </a:t>
            </a:r>
            <a:r>
              <a:rPr lang="en-GB" sz="2000" b="1" dirty="0"/>
              <a:t>Hai </a:t>
            </a:r>
            <a:r>
              <a:rPr lang="en-GB" sz="2000" dirty="0"/>
              <a:t>or </a:t>
            </a:r>
            <a:r>
              <a:rPr lang="en-GB" sz="2000" b="1" dirty="0" err="1"/>
              <a:t>Halò</a:t>
            </a:r>
            <a:endParaRPr lang="en-GB" sz="2000" b="1" dirty="0"/>
          </a:p>
          <a:p>
            <a:endParaRPr lang="en-GB" sz="2000" dirty="0"/>
          </a:p>
          <a:p>
            <a:r>
              <a:rPr lang="en-GB" sz="2000" dirty="0"/>
              <a:t>Ask each other your name using </a:t>
            </a:r>
            <a:r>
              <a:rPr lang="en-GB" sz="2000" b="1" dirty="0" err="1"/>
              <a:t>Dè</a:t>
            </a:r>
            <a:r>
              <a:rPr lang="en-GB" sz="2000" b="1" dirty="0"/>
              <a:t> an t-</a:t>
            </a:r>
            <a:r>
              <a:rPr lang="en-GB" sz="2000" b="1" dirty="0" err="1"/>
              <a:t>ainm</a:t>
            </a:r>
            <a:r>
              <a:rPr lang="en-GB" sz="2000" b="1" dirty="0"/>
              <a:t> a </a:t>
            </a:r>
            <a:r>
              <a:rPr lang="en-GB" sz="2000" b="1" dirty="0" err="1"/>
              <a:t>th</a:t>
            </a:r>
            <a:r>
              <a:rPr lang="en-GB" sz="2000" b="1" dirty="0"/>
              <a:t>’ ort?</a:t>
            </a:r>
          </a:p>
          <a:p>
            <a:endParaRPr lang="en-GB" sz="2000" b="1" dirty="0"/>
          </a:p>
          <a:p>
            <a:r>
              <a:rPr lang="en-GB" sz="2000" dirty="0"/>
              <a:t>Then ask each other where you are from </a:t>
            </a:r>
            <a:r>
              <a:rPr lang="en-GB" sz="2000" b="1" dirty="0" err="1"/>
              <a:t>Cò</a:t>
            </a:r>
            <a:r>
              <a:rPr lang="en-GB" sz="2000" b="1" dirty="0"/>
              <a:t> </a:t>
            </a:r>
            <a:r>
              <a:rPr lang="en-GB" sz="2000" b="1" dirty="0" err="1"/>
              <a:t>às</a:t>
            </a:r>
            <a:r>
              <a:rPr lang="en-GB" sz="2000" b="1" dirty="0"/>
              <a:t> a </a:t>
            </a:r>
            <a:r>
              <a:rPr lang="en-GB" sz="2000" b="1" dirty="0" err="1"/>
              <a:t>tha</a:t>
            </a:r>
            <a:r>
              <a:rPr lang="en-GB" sz="2000" b="1" dirty="0"/>
              <a:t> </a:t>
            </a:r>
            <a:r>
              <a:rPr lang="en-GB" sz="2000" b="1" dirty="0" err="1"/>
              <a:t>thu</a:t>
            </a:r>
            <a:r>
              <a:rPr lang="en-GB" sz="2000" b="1" dirty="0"/>
              <a:t>?</a:t>
            </a:r>
            <a:r>
              <a:rPr lang="en-GB" sz="2000" dirty="0"/>
              <a:t> </a:t>
            </a:r>
          </a:p>
          <a:p>
            <a:endParaRPr lang="en-GB" sz="2000" b="1" dirty="0"/>
          </a:p>
          <a:p>
            <a:r>
              <a:rPr lang="en-GB" sz="2000" dirty="0"/>
              <a:t>Then ask each other what age you are </a:t>
            </a:r>
            <a:r>
              <a:rPr lang="en-GB" sz="2000" b="1" dirty="0" err="1"/>
              <a:t>Dè</a:t>
            </a:r>
            <a:r>
              <a:rPr lang="en-GB" sz="2000" b="1" dirty="0"/>
              <a:t> an </a:t>
            </a:r>
            <a:r>
              <a:rPr lang="en-GB" sz="2000" b="1" dirty="0" err="1"/>
              <a:t>aois</a:t>
            </a:r>
            <a:r>
              <a:rPr lang="en-GB" sz="2000" b="1" dirty="0"/>
              <a:t> a </a:t>
            </a:r>
            <a:r>
              <a:rPr lang="en-GB" sz="2000" b="1" dirty="0" err="1"/>
              <a:t>tha</a:t>
            </a:r>
            <a:r>
              <a:rPr lang="en-GB" sz="2000" b="1" dirty="0"/>
              <a:t> </a:t>
            </a:r>
            <a:r>
              <a:rPr lang="en-GB" sz="2000" b="1" dirty="0" err="1"/>
              <a:t>thu</a:t>
            </a:r>
            <a:r>
              <a:rPr lang="en-GB" sz="2000" b="1" dirty="0"/>
              <a:t>?</a:t>
            </a:r>
          </a:p>
          <a:p>
            <a:endParaRPr lang="en-GB" sz="2400" b="1" dirty="0"/>
          </a:p>
          <a:p>
            <a:endParaRPr lang="en-GB" sz="2400" b="1" dirty="0"/>
          </a:p>
          <a:p>
            <a:endParaRPr lang="en-GB" dirty="0"/>
          </a:p>
          <a:p>
            <a:endParaRPr lang="en-GB" b="1" dirty="0"/>
          </a:p>
          <a:p>
            <a:endParaRPr lang="en-GB" b="1" dirty="0"/>
          </a:p>
          <a:p>
            <a:endParaRPr lang="en-GB" b="1" dirty="0"/>
          </a:p>
          <a:p>
            <a:endParaRPr lang="en-GB" b="1" dirty="0"/>
          </a:p>
        </p:txBody>
      </p:sp>
      <p:pic>
        <p:nvPicPr>
          <p:cNvPr id="19" name="Picture 18" descr="People speaking">
            <a:extLst>
              <a:ext uri="{FF2B5EF4-FFF2-40B4-BE49-F238E27FC236}">
                <a16:creationId xmlns:a16="http://schemas.microsoft.com/office/drawing/2014/main" id="{370DEE69-5DCF-0C8A-78F9-E69DA749EA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1402" y="298747"/>
            <a:ext cx="1032379" cy="1588791"/>
          </a:xfrm>
          <a:prstGeom prst="rect">
            <a:avLst/>
          </a:prstGeom>
        </p:spPr>
      </p:pic>
      <p:sp>
        <p:nvSpPr>
          <p:cNvPr id="7" name="Speech Bubble: Rectangle 6" descr="People speaking">
            <a:extLst>
              <a:ext uri="{FF2B5EF4-FFF2-40B4-BE49-F238E27FC236}">
                <a16:creationId xmlns:a16="http://schemas.microsoft.com/office/drawing/2014/main" id="{938DB09B-A0C0-6ECD-BF8E-8F039659DA2F}"/>
              </a:ext>
            </a:extLst>
          </p:cNvPr>
          <p:cNvSpPr/>
          <p:nvPr/>
        </p:nvSpPr>
        <p:spPr>
          <a:xfrm>
            <a:off x="7287473" y="188237"/>
            <a:ext cx="3978004" cy="78809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Hai. </a:t>
            </a:r>
            <a:r>
              <a:rPr lang="en-GB" sz="2400" dirty="0" err="1">
                <a:solidFill>
                  <a:schemeClr val="tx1"/>
                </a:solidFill>
              </a:rPr>
              <a:t>Dè</a:t>
            </a:r>
            <a:r>
              <a:rPr lang="en-GB" sz="2400" dirty="0">
                <a:solidFill>
                  <a:schemeClr val="tx1"/>
                </a:solidFill>
              </a:rPr>
              <a:t> an t-</a:t>
            </a:r>
            <a:r>
              <a:rPr lang="en-GB" sz="2400" dirty="0" err="1">
                <a:solidFill>
                  <a:schemeClr val="tx1"/>
                </a:solidFill>
              </a:rPr>
              <a:t>ainm</a:t>
            </a:r>
            <a:r>
              <a:rPr lang="en-GB" sz="2400" dirty="0">
                <a:solidFill>
                  <a:schemeClr val="tx1"/>
                </a:solidFill>
              </a:rPr>
              <a:t> a </a:t>
            </a:r>
            <a:r>
              <a:rPr lang="en-GB" sz="2400" dirty="0" err="1">
                <a:solidFill>
                  <a:schemeClr val="tx1"/>
                </a:solidFill>
              </a:rPr>
              <a:t>th</a:t>
            </a:r>
            <a:r>
              <a:rPr lang="en-GB" sz="2400" dirty="0">
                <a:solidFill>
                  <a:schemeClr val="tx1"/>
                </a:solidFill>
              </a:rPr>
              <a:t>’ ort?</a:t>
            </a:r>
          </a:p>
        </p:txBody>
      </p:sp>
      <p:pic>
        <p:nvPicPr>
          <p:cNvPr id="6" name="Picture 5" descr="People speaking">
            <a:extLst>
              <a:ext uri="{FF2B5EF4-FFF2-40B4-BE49-F238E27FC236}">
                <a16:creationId xmlns:a16="http://schemas.microsoft.com/office/drawing/2014/main" id="{0588AEE4-7F77-59D3-6C97-B5B7038C93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28943" y="1062552"/>
            <a:ext cx="947623" cy="1415437"/>
          </a:xfrm>
          <a:prstGeom prst="rect">
            <a:avLst/>
          </a:prstGeom>
        </p:spPr>
      </p:pic>
      <p:sp>
        <p:nvSpPr>
          <p:cNvPr id="12" name="Speech Bubble: Rectangle 11" descr="People speaking">
            <a:extLst>
              <a:ext uri="{FF2B5EF4-FFF2-40B4-BE49-F238E27FC236}">
                <a16:creationId xmlns:a16="http://schemas.microsoft.com/office/drawing/2014/main" id="{065302CA-1E59-57B1-7861-B2BE2907D648}"/>
              </a:ext>
            </a:extLst>
          </p:cNvPr>
          <p:cNvSpPr/>
          <p:nvPr/>
        </p:nvSpPr>
        <p:spPr>
          <a:xfrm>
            <a:off x="6650922" y="1202312"/>
            <a:ext cx="4525611" cy="796027"/>
          </a:xfrm>
          <a:prstGeom prst="wedgeRectCallout">
            <a:avLst>
              <a:gd name="adj1" fmla="val 56559"/>
              <a:gd name="adj2" fmla="val 460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endParaRPr lang="en-GB" sz="2400" dirty="0">
              <a:solidFill>
                <a:schemeClr val="tx1"/>
              </a:solidFill>
            </a:endParaRPr>
          </a:p>
          <a:p>
            <a:pPr algn="ctr"/>
            <a:r>
              <a:rPr lang="en-GB" sz="2400" dirty="0">
                <a:solidFill>
                  <a:schemeClr val="tx1"/>
                </a:solidFill>
              </a:rPr>
              <a:t>’S mise Calum </a:t>
            </a:r>
            <a:r>
              <a:rPr lang="en-GB" sz="2400" dirty="0" err="1">
                <a:solidFill>
                  <a:schemeClr val="tx1"/>
                </a:solidFill>
              </a:rPr>
              <a:t>MacLeòid</a:t>
            </a:r>
            <a:r>
              <a:rPr lang="en-GB" sz="2400" dirty="0">
                <a:solidFill>
                  <a:schemeClr val="tx1"/>
                </a:solidFill>
              </a:rPr>
              <a:t>.</a:t>
            </a:r>
          </a:p>
        </p:txBody>
      </p:sp>
      <p:pic>
        <p:nvPicPr>
          <p:cNvPr id="15" name="Picture 14" descr="People spea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0672" y="2144370"/>
            <a:ext cx="1032379" cy="1588791"/>
          </a:xfrm>
          <a:prstGeom prst="rect">
            <a:avLst/>
          </a:prstGeom>
        </p:spPr>
      </p:pic>
      <p:sp>
        <p:nvSpPr>
          <p:cNvPr id="22" name="Speech Bubble: Rectangle 21" descr="People speaking">
            <a:extLst>
              <a:ext uri="{FF2B5EF4-FFF2-40B4-BE49-F238E27FC236}">
                <a16:creationId xmlns:a16="http://schemas.microsoft.com/office/drawing/2014/main" id="{2E226323-7FEE-FDA2-B3CC-2D34865A26A0}"/>
              </a:ext>
            </a:extLst>
          </p:cNvPr>
          <p:cNvSpPr/>
          <p:nvPr/>
        </p:nvSpPr>
        <p:spPr>
          <a:xfrm>
            <a:off x="7192511" y="2127257"/>
            <a:ext cx="4167927" cy="796027"/>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a:solidFill>
                  <a:schemeClr val="tx1"/>
                </a:solidFill>
              </a:rPr>
              <a:t>Cò</a:t>
            </a:r>
            <a:r>
              <a:rPr lang="en-GB" sz="2400" dirty="0">
                <a:solidFill>
                  <a:schemeClr val="tx1"/>
                </a:solidFill>
              </a:rPr>
              <a:t> </a:t>
            </a:r>
            <a:r>
              <a:rPr lang="en-GB" sz="2400" dirty="0" err="1">
                <a:solidFill>
                  <a:schemeClr val="tx1"/>
                </a:solidFill>
              </a:rPr>
              <a:t>às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 a </a:t>
            </a:r>
            <a:r>
              <a:rPr lang="en-GB" sz="2400" dirty="0" err="1">
                <a:solidFill>
                  <a:schemeClr val="tx1"/>
                </a:solidFill>
              </a:rPr>
              <a:t>Chaluim</a:t>
            </a:r>
            <a:r>
              <a:rPr lang="en-GB" sz="2400" dirty="0">
                <a:solidFill>
                  <a:schemeClr val="tx1"/>
                </a:solidFill>
              </a:rPr>
              <a:t>? </a:t>
            </a:r>
          </a:p>
        </p:txBody>
      </p:sp>
      <p:pic>
        <p:nvPicPr>
          <p:cNvPr id="13" name="Picture 12" descr="People speaking">
            <a:extLst>
              <a:ext uri="{FF2B5EF4-FFF2-40B4-BE49-F238E27FC236}">
                <a16:creationId xmlns:a16="http://schemas.microsoft.com/office/drawing/2014/main" id="{02EC4A63-2C31-5145-0884-2682210E0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5477" y="3290249"/>
            <a:ext cx="947623" cy="1415437"/>
          </a:xfrm>
          <a:prstGeom prst="rect">
            <a:avLst/>
          </a:prstGeom>
        </p:spPr>
      </p:pic>
      <p:sp>
        <p:nvSpPr>
          <p:cNvPr id="5" name="Speech Bubble: Rectangle 4" descr="People speaking">
            <a:extLst>
              <a:ext uri="{FF2B5EF4-FFF2-40B4-BE49-F238E27FC236}">
                <a16:creationId xmlns:a16="http://schemas.microsoft.com/office/drawing/2014/main" id="{30F01172-B27D-A256-84A9-2625D28D55C4}"/>
              </a:ext>
            </a:extLst>
          </p:cNvPr>
          <p:cNvSpPr/>
          <p:nvPr/>
        </p:nvSpPr>
        <p:spPr>
          <a:xfrm>
            <a:off x="6779861" y="3239847"/>
            <a:ext cx="4525611" cy="796027"/>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à Alba.</a:t>
            </a:r>
          </a:p>
        </p:txBody>
      </p:sp>
      <p:pic>
        <p:nvPicPr>
          <p:cNvPr id="8" name="Picture 7" descr="People speaking">
            <a:extLst>
              <a:ext uri="{FF2B5EF4-FFF2-40B4-BE49-F238E27FC236}">
                <a16:creationId xmlns:a16="http://schemas.microsoft.com/office/drawing/2014/main" id="{B6D5D5B4-D690-6B25-C01A-286A013E6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4572" y="3866979"/>
            <a:ext cx="1032379" cy="1588791"/>
          </a:xfrm>
          <a:prstGeom prst="rect">
            <a:avLst/>
          </a:prstGeom>
        </p:spPr>
      </p:pic>
      <p:sp>
        <p:nvSpPr>
          <p:cNvPr id="10" name="Speech Bubble: Rectangle 9" descr="People speaking">
            <a:extLst>
              <a:ext uri="{FF2B5EF4-FFF2-40B4-BE49-F238E27FC236}">
                <a16:creationId xmlns:a16="http://schemas.microsoft.com/office/drawing/2014/main" id="{8440978F-1A57-71FD-D21A-69957F6D3B5C}"/>
              </a:ext>
            </a:extLst>
          </p:cNvPr>
          <p:cNvSpPr/>
          <p:nvPr/>
        </p:nvSpPr>
        <p:spPr>
          <a:xfrm>
            <a:off x="7008606" y="4162490"/>
            <a:ext cx="4167927" cy="796027"/>
          </a:xfrm>
          <a:prstGeom prst="wedgeRectCallout">
            <a:avLst>
              <a:gd name="adj1" fmla="val -58022"/>
              <a:gd name="adj2" fmla="val 254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Dè</a:t>
            </a:r>
            <a:r>
              <a:rPr lang="en-GB" sz="2400" dirty="0">
                <a:solidFill>
                  <a:schemeClr val="tx1"/>
                </a:solidFill>
              </a:rPr>
              <a:t> an </a:t>
            </a:r>
            <a:r>
              <a:rPr lang="en-GB" sz="2400" dirty="0" err="1">
                <a:solidFill>
                  <a:schemeClr val="tx1"/>
                </a:solidFill>
              </a:rPr>
              <a:t>aois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pic>
        <p:nvPicPr>
          <p:cNvPr id="9" name="Picture 8" descr="People speaking">
            <a:extLst>
              <a:ext uri="{FF2B5EF4-FFF2-40B4-BE49-F238E27FC236}">
                <a16:creationId xmlns:a16="http://schemas.microsoft.com/office/drawing/2014/main" id="{B8AFE017-47B1-0C29-6BBB-F59DF29071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28942" y="4810227"/>
            <a:ext cx="947623" cy="1415437"/>
          </a:xfrm>
          <a:prstGeom prst="rect">
            <a:avLst/>
          </a:prstGeom>
        </p:spPr>
      </p:pic>
      <p:sp>
        <p:nvSpPr>
          <p:cNvPr id="11" name="Speech Bubble: Rectangle 10" descr="People speaking">
            <a:extLst>
              <a:ext uri="{FF2B5EF4-FFF2-40B4-BE49-F238E27FC236}">
                <a16:creationId xmlns:a16="http://schemas.microsoft.com/office/drawing/2014/main" id="{A6514759-3A8C-4635-BED1-C1D809754A06}"/>
              </a:ext>
            </a:extLst>
          </p:cNvPr>
          <p:cNvSpPr/>
          <p:nvPr/>
        </p:nvSpPr>
        <p:spPr>
          <a:xfrm>
            <a:off x="6739866" y="5281210"/>
            <a:ext cx="4525611" cy="796027"/>
          </a:xfrm>
          <a:prstGeom prst="wedgeRectCallout">
            <a:avLst>
              <a:gd name="adj1" fmla="val 53154"/>
              <a:gd name="adj2" fmla="val 47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sia</a:t>
            </a:r>
            <a:r>
              <a:rPr lang="en-GB" sz="2400" dirty="0">
                <a:solidFill>
                  <a:schemeClr val="tx1"/>
                </a:solidFill>
              </a:rPr>
              <a:t> </a:t>
            </a:r>
            <a:r>
              <a:rPr lang="en-GB" sz="2400" dirty="0" err="1">
                <a:solidFill>
                  <a:schemeClr val="tx1"/>
                </a:solidFill>
              </a:rPr>
              <a:t>deug</a:t>
            </a:r>
            <a:r>
              <a:rPr lang="en-GB" sz="2400" dirty="0">
                <a:solidFill>
                  <a:schemeClr val="tx1"/>
                </a:solidFill>
              </a:rPr>
              <a:t>.</a:t>
            </a:r>
          </a:p>
        </p:txBody>
      </p:sp>
    </p:spTree>
    <p:extLst>
      <p:ext uri="{BB962C8B-B14F-4D97-AF65-F5344CB8AC3E}">
        <p14:creationId xmlns:p14="http://schemas.microsoft.com/office/powerpoint/2010/main" val="377244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four - extension</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a:xfrm>
            <a:off x="711200" y="1577975"/>
            <a:ext cx="5384800" cy="3702050"/>
          </a:xfrm>
        </p:spPr>
        <p:txBody>
          <a:bodyPr/>
          <a:lstStyle/>
          <a:p>
            <a:r>
              <a:rPr lang="en-GB" sz="2400" dirty="0"/>
              <a:t>The Gaelic for a year is </a:t>
            </a:r>
            <a:r>
              <a:rPr lang="en-GB" sz="2400" b="1" dirty="0" err="1"/>
              <a:t>Bliadhna</a:t>
            </a:r>
            <a:endParaRPr lang="en-GB" sz="2400" b="1" dirty="0"/>
          </a:p>
          <a:p>
            <a:r>
              <a:rPr lang="en-GB" sz="2400" dirty="0"/>
              <a:t>The 1745-46 rebellion was called in Gaelic </a:t>
            </a:r>
            <a:r>
              <a:rPr lang="en-GB" sz="2400" b="1" dirty="0" err="1"/>
              <a:t>Bliadhna</a:t>
            </a:r>
            <a:r>
              <a:rPr lang="en-GB" sz="2400" b="1" dirty="0"/>
              <a:t> </a:t>
            </a:r>
            <a:r>
              <a:rPr lang="en-GB" sz="2400" b="1" dirty="0" err="1"/>
              <a:t>Theàrlaich</a:t>
            </a:r>
            <a:r>
              <a:rPr lang="en-GB" sz="2400" b="1" dirty="0"/>
              <a:t> </a:t>
            </a:r>
            <a:r>
              <a:rPr lang="en-GB" sz="2400" dirty="0"/>
              <a:t>– Charlie’s Year.</a:t>
            </a:r>
          </a:p>
          <a:p>
            <a:r>
              <a:rPr lang="en-GB" sz="2400" dirty="0"/>
              <a:t>The Gaelic for Happy New Year is </a:t>
            </a:r>
            <a:r>
              <a:rPr lang="en-GB" sz="2400" b="1" dirty="0" err="1"/>
              <a:t>Bliadhna</a:t>
            </a:r>
            <a:r>
              <a:rPr lang="en-GB" sz="2400" b="1" dirty="0"/>
              <a:t> </a:t>
            </a:r>
            <a:r>
              <a:rPr lang="en-GB" sz="2400" b="1" dirty="0" err="1"/>
              <a:t>Mhath</a:t>
            </a:r>
            <a:r>
              <a:rPr lang="en-GB" sz="2400" b="1" dirty="0"/>
              <a:t> </a:t>
            </a:r>
            <a:r>
              <a:rPr lang="en-GB" sz="2400" b="1" dirty="0" err="1"/>
              <a:t>Ùr</a:t>
            </a:r>
            <a:endParaRPr lang="en-GB" sz="2400" b="1" dirty="0"/>
          </a:p>
          <a:p>
            <a:r>
              <a:rPr lang="en-GB" sz="2400" dirty="0"/>
              <a:t>To say “I am … years of age” You say </a:t>
            </a:r>
            <a:r>
              <a:rPr lang="en-GB" sz="2400" b="1" dirty="0"/>
              <a:t>Tha mi </a:t>
            </a:r>
            <a:r>
              <a:rPr lang="en-GB" sz="2400" dirty="0"/>
              <a:t>(number) </a:t>
            </a:r>
            <a:r>
              <a:rPr lang="en-GB" sz="2400" b="1" dirty="0" err="1"/>
              <a:t>bliadhna</a:t>
            </a:r>
            <a:r>
              <a:rPr lang="en-GB" sz="2400" b="1" dirty="0"/>
              <a:t> a </a:t>
            </a:r>
            <a:r>
              <a:rPr lang="en-GB" sz="2400" b="1" dirty="0" err="1"/>
              <a:t>dh’aois</a:t>
            </a:r>
            <a:r>
              <a:rPr lang="en-GB" sz="2400" dirty="0"/>
              <a:t>.</a:t>
            </a:r>
          </a:p>
          <a:p>
            <a:r>
              <a:rPr lang="en-GB" sz="2400" dirty="0"/>
              <a:t>If you are aged 11 to 19 you say </a:t>
            </a:r>
          </a:p>
          <a:p>
            <a:r>
              <a:rPr lang="en-GB" sz="2400" b="1" dirty="0"/>
              <a:t>Tha mi </a:t>
            </a:r>
            <a:r>
              <a:rPr lang="en-GB" sz="2400" dirty="0"/>
              <a:t>(number 1-9) </a:t>
            </a:r>
            <a:r>
              <a:rPr lang="en-GB" sz="2400" b="1" dirty="0" err="1"/>
              <a:t>bliadhna</a:t>
            </a:r>
            <a:r>
              <a:rPr lang="en-GB" sz="2400" dirty="0"/>
              <a:t> </a:t>
            </a:r>
            <a:r>
              <a:rPr lang="en-GB" sz="2400" dirty="0" err="1"/>
              <a:t>deug</a:t>
            </a:r>
            <a:r>
              <a:rPr lang="en-GB" sz="2400" dirty="0"/>
              <a:t> </a:t>
            </a:r>
            <a:r>
              <a:rPr lang="en-GB" sz="2400" b="1" dirty="0"/>
              <a:t>a </a:t>
            </a:r>
            <a:r>
              <a:rPr lang="en-GB" sz="2400" b="1" dirty="0" err="1"/>
              <a:t>dh’aois</a:t>
            </a:r>
            <a:endParaRPr lang="en-GB" sz="2400" b="1" dirty="0"/>
          </a:p>
          <a:p>
            <a:endParaRPr lang="en-GB" sz="2400" dirty="0"/>
          </a:p>
          <a:p>
            <a:endParaRPr lang="en-GB" dirty="0"/>
          </a:p>
          <a:p>
            <a:endParaRPr lang="en-GB" b="1" dirty="0"/>
          </a:p>
          <a:p>
            <a:endParaRPr lang="en-GB" b="1" dirty="0"/>
          </a:p>
          <a:p>
            <a:endParaRPr lang="en-GB" b="1" dirty="0"/>
          </a:p>
          <a:p>
            <a:endParaRPr lang="en-GB" b="1" dirty="0"/>
          </a:p>
        </p:txBody>
      </p:sp>
      <p:pic>
        <p:nvPicPr>
          <p:cNvPr id="13" name="Picture 12" descr="People speaking">
            <a:extLst>
              <a:ext uri="{FF2B5EF4-FFF2-40B4-BE49-F238E27FC236}">
                <a16:creationId xmlns:a16="http://schemas.microsoft.com/office/drawing/2014/main" id="{F871242B-478C-8E1B-8078-174F0DE2D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28376" y="830263"/>
            <a:ext cx="1161870" cy="1735452"/>
          </a:xfrm>
          <a:prstGeom prst="rect">
            <a:avLst/>
          </a:prstGeom>
        </p:spPr>
      </p:pic>
      <p:sp>
        <p:nvSpPr>
          <p:cNvPr id="12" name="Speech Bubble: Rectangle 11" descr="People speaking">
            <a:extLst>
              <a:ext uri="{FF2B5EF4-FFF2-40B4-BE49-F238E27FC236}">
                <a16:creationId xmlns:a16="http://schemas.microsoft.com/office/drawing/2014/main" id="{839C3FFF-06C1-4BB3-A89A-BCC4E92334C9}"/>
              </a:ext>
            </a:extLst>
          </p:cNvPr>
          <p:cNvSpPr/>
          <p:nvPr/>
        </p:nvSpPr>
        <p:spPr>
          <a:xfrm>
            <a:off x="7107096" y="891174"/>
            <a:ext cx="3362616" cy="1303564"/>
          </a:xfrm>
          <a:prstGeom prst="wedgeRectCallout">
            <a:avLst>
              <a:gd name="adj1" fmla="val 61302"/>
              <a:gd name="adj2" fmla="val 349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Halò</a:t>
            </a:r>
            <a:r>
              <a:rPr lang="en-GB" sz="2400" dirty="0">
                <a:solidFill>
                  <a:schemeClr val="tx1"/>
                </a:solidFill>
              </a:rPr>
              <a:t> ’S mise Calum! Tha mi </a:t>
            </a:r>
            <a:r>
              <a:rPr lang="en-GB" sz="2400" dirty="0" err="1">
                <a:solidFill>
                  <a:schemeClr val="tx1"/>
                </a:solidFill>
              </a:rPr>
              <a:t>sia</a:t>
            </a:r>
            <a:r>
              <a:rPr lang="en-GB" sz="2400" dirty="0">
                <a:solidFill>
                  <a:schemeClr val="tx1"/>
                </a:solidFill>
              </a:rPr>
              <a:t> </a:t>
            </a:r>
            <a:r>
              <a:rPr lang="en-GB" sz="2400" dirty="0" err="1">
                <a:solidFill>
                  <a:schemeClr val="tx1"/>
                </a:solidFill>
              </a:rPr>
              <a:t>bliadhna</a:t>
            </a:r>
            <a:r>
              <a:rPr lang="en-GB" sz="2400" dirty="0">
                <a:solidFill>
                  <a:schemeClr val="tx1"/>
                </a:solidFill>
              </a:rPr>
              <a:t> </a:t>
            </a:r>
            <a:r>
              <a:rPr lang="en-GB" sz="2400" dirty="0" err="1">
                <a:solidFill>
                  <a:schemeClr val="tx1"/>
                </a:solidFill>
              </a:rPr>
              <a:t>deug</a:t>
            </a:r>
            <a:r>
              <a:rPr lang="en-GB" sz="2400" dirty="0">
                <a:solidFill>
                  <a:schemeClr val="tx1"/>
                </a:solidFill>
              </a:rPr>
              <a:t> a </a:t>
            </a:r>
            <a:r>
              <a:rPr lang="en-GB" sz="2400" dirty="0" err="1">
                <a:solidFill>
                  <a:schemeClr val="tx1"/>
                </a:solidFill>
              </a:rPr>
              <a:t>dh’aois</a:t>
            </a:r>
            <a:endParaRPr lang="en-GB" sz="2400" dirty="0">
              <a:solidFill>
                <a:schemeClr val="tx1"/>
              </a:solidFill>
            </a:endParaRPr>
          </a:p>
        </p:txBody>
      </p:sp>
      <p:pic>
        <p:nvPicPr>
          <p:cNvPr id="14" name="Picture 13" descr="People speaking">
            <a:extLst>
              <a:ext uri="{FF2B5EF4-FFF2-40B4-BE49-F238E27FC236}">
                <a16:creationId xmlns:a16="http://schemas.microsoft.com/office/drawing/2014/main" id="{8D8CB9A4-23FC-4F8F-6975-86551FA1AF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0573" y="2754618"/>
            <a:ext cx="1032379" cy="1588791"/>
          </a:xfrm>
          <a:prstGeom prst="rect">
            <a:avLst/>
          </a:prstGeom>
        </p:spPr>
      </p:pic>
      <p:sp>
        <p:nvSpPr>
          <p:cNvPr id="16" name="Speech Bubble: Rectangle 15" descr="People speaking">
            <a:extLst>
              <a:ext uri="{FF2B5EF4-FFF2-40B4-BE49-F238E27FC236}">
                <a16:creationId xmlns:a16="http://schemas.microsoft.com/office/drawing/2014/main" id="{A3FD08AB-8548-24A6-CBCE-130ADF470642}"/>
              </a:ext>
            </a:extLst>
          </p:cNvPr>
          <p:cNvSpPr/>
          <p:nvPr/>
        </p:nvSpPr>
        <p:spPr>
          <a:xfrm>
            <a:off x="7778266" y="2501796"/>
            <a:ext cx="3620911" cy="1047218"/>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Hai ’s mise Anna. Tha mi naoi </a:t>
            </a:r>
            <a:r>
              <a:rPr lang="en-GB" sz="2400" dirty="0" err="1">
                <a:solidFill>
                  <a:schemeClr val="tx1"/>
                </a:solidFill>
              </a:rPr>
              <a:t>bliadhna</a:t>
            </a:r>
            <a:r>
              <a:rPr lang="en-GB" sz="2400" dirty="0">
                <a:solidFill>
                  <a:schemeClr val="tx1"/>
                </a:solidFill>
              </a:rPr>
              <a:t> </a:t>
            </a:r>
            <a:r>
              <a:rPr lang="en-GB" sz="2400" dirty="0" err="1">
                <a:solidFill>
                  <a:schemeClr val="tx1"/>
                </a:solidFill>
              </a:rPr>
              <a:t>deug</a:t>
            </a:r>
            <a:r>
              <a:rPr lang="en-GB" sz="2400" dirty="0">
                <a:solidFill>
                  <a:schemeClr val="tx1"/>
                </a:solidFill>
              </a:rPr>
              <a:t> a </a:t>
            </a:r>
            <a:r>
              <a:rPr lang="en-GB" sz="2400" dirty="0" err="1">
                <a:solidFill>
                  <a:schemeClr val="tx1"/>
                </a:solidFill>
              </a:rPr>
              <a:t>dh’aois</a:t>
            </a:r>
            <a:r>
              <a:rPr lang="en-GB" sz="2400" dirty="0">
                <a:solidFill>
                  <a:schemeClr val="tx1"/>
                </a:solidFill>
              </a:rPr>
              <a:t>.</a:t>
            </a:r>
          </a:p>
        </p:txBody>
      </p:sp>
      <p:sp>
        <p:nvSpPr>
          <p:cNvPr id="5" name="TextBox 4">
            <a:extLst>
              <a:ext uri="{FF2B5EF4-FFF2-40B4-BE49-F238E27FC236}">
                <a16:creationId xmlns:a16="http://schemas.microsoft.com/office/drawing/2014/main" id="{5525A7C3-A694-98D2-0D5A-87CB7E3BE78C}"/>
              </a:ext>
            </a:extLst>
          </p:cNvPr>
          <p:cNvSpPr txBox="1"/>
          <p:nvPr/>
        </p:nvSpPr>
        <p:spPr>
          <a:xfrm>
            <a:off x="7016762" y="4952144"/>
            <a:ext cx="4304381" cy="923330"/>
          </a:xfrm>
          <a:prstGeom prst="rect">
            <a:avLst/>
          </a:prstGeom>
          <a:noFill/>
        </p:spPr>
        <p:txBody>
          <a:bodyPr wrap="square" rtlCol="0">
            <a:spAutoFit/>
          </a:bodyPr>
          <a:lstStyle/>
          <a:p>
            <a:r>
              <a:rPr lang="en-GB" dirty="0"/>
              <a:t>Go back to </a:t>
            </a:r>
            <a:r>
              <a:rPr lang="en-GB" b="1" dirty="0"/>
              <a:t>Task Two </a:t>
            </a:r>
            <a:r>
              <a:rPr lang="en-GB" dirty="0"/>
              <a:t>and rewrite your age so that you use this more advanced structure. </a:t>
            </a:r>
          </a:p>
        </p:txBody>
      </p:sp>
    </p:spTree>
    <p:extLst>
      <p:ext uri="{BB962C8B-B14F-4D97-AF65-F5344CB8AC3E}">
        <p14:creationId xmlns:p14="http://schemas.microsoft.com/office/powerpoint/2010/main" val="297973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259-3499-2D34-0C92-61995103236F}"/>
              </a:ext>
            </a:extLst>
          </p:cNvPr>
          <p:cNvSpPr>
            <a:spLocks noGrp="1"/>
          </p:cNvSpPr>
          <p:nvPr>
            <p:ph type="title"/>
          </p:nvPr>
        </p:nvSpPr>
        <p:spPr/>
        <p:txBody>
          <a:bodyPr/>
          <a:lstStyle/>
          <a:p>
            <a:r>
              <a:rPr lang="en-GB" dirty="0"/>
              <a:t>Task five - </a:t>
            </a:r>
            <a:r>
              <a:rPr lang="en-GB" dirty="0" err="1"/>
              <a:t>factfile</a:t>
            </a:r>
            <a:endParaRPr lang="en-GB" dirty="0"/>
          </a:p>
        </p:txBody>
      </p:sp>
      <p:sp>
        <p:nvSpPr>
          <p:cNvPr id="4" name="Content Placeholder 3">
            <a:extLst>
              <a:ext uri="{FF2B5EF4-FFF2-40B4-BE49-F238E27FC236}">
                <a16:creationId xmlns:a16="http://schemas.microsoft.com/office/drawing/2014/main" id="{296B07EF-2297-52ED-6EC9-2FAF4F1D39B6}"/>
              </a:ext>
            </a:extLst>
          </p:cNvPr>
          <p:cNvSpPr>
            <a:spLocks noGrp="1"/>
          </p:cNvSpPr>
          <p:nvPr>
            <p:ph sz="half" idx="1"/>
          </p:nvPr>
        </p:nvSpPr>
        <p:spPr/>
        <p:txBody>
          <a:bodyPr>
            <a:noAutofit/>
          </a:bodyPr>
          <a:lstStyle/>
          <a:p>
            <a:r>
              <a:rPr lang="en-GB" sz="2000" b="1" dirty="0"/>
              <a:t>Research Glenfinnan – present your information in any way you would like</a:t>
            </a:r>
          </a:p>
          <a:p>
            <a:pPr marL="285750" indent="-285750">
              <a:buFont typeface="Arial" panose="020B0604020202020204" pitchFamily="34" charset="0"/>
              <a:buChar char="•"/>
            </a:pPr>
            <a:r>
              <a:rPr lang="en-GB" sz="2000" dirty="0"/>
              <a:t>Show the Gaelic spelling of Glenfinnan</a:t>
            </a:r>
          </a:p>
          <a:p>
            <a:pPr marL="285750" indent="-285750">
              <a:buFont typeface="Arial" panose="020B0604020202020204" pitchFamily="34" charset="0"/>
              <a:buChar char="•"/>
            </a:pPr>
            <a:r>
              <a:rPr lang="en-GB" sz="2000" dirty="0"/>
              <a:t>A map of Scotland to show the location</a:t>
            </a:r>
          </a:p>
          <a:p>
            <a:pPr marL="285750" indent="-285750">
              <a:buFont typeface="Arial" panose="020B0604020202020204" pitchFamily="34" charset="0"/>
              <a:buChar char="•"/>
            </a:pPr>
            <a:r>
              <a:rPr lang="en-GB" sz="2000" dirty="0"/>
              <a:t>A more detailed map of Glenfinnan</a:t>
            </a:r>
          </a:p>
          <a:p>
            <a:pPr marL="285750" indent="-285750">
              <a:buFont typeface="Arial" panose="020B0604020202020204" pitchFamily="34" charset="0"/>
              <a:buChar char="•"/>
            </a:pPr>
            <a:r>
              <a:rPr lang="en-GB" sz="2000" dirty="0"/>
              <a:t>How many people live there nowadays</a:t>
            </a:r>
          </a:p>
          <a:p>
            <a:pPr marL="285750" indent="-285750">
              <a:buFont typeface="Arial" panose="020B0604020202020204" pitchFamily="34" charset="0"/>
              <a:buChar char="•"/>
            </a:pPr>
            <a:r>
              <a:rPr lang="en-GB" sz="2000" dirty="0"/>
              <a:t>Some information about Bonnie Prince Charlie being there</a:t>
            </a:r>
          </a:p>
          <a:p>
            <a:pPr marL="285750" indent="-285750">
              <a:buFont typeface="Arial" panose="020B0604020202020204" pitchFamily="34" charset="0"/>
              <a:buChar char="•"/>
            </a:pPr>
            <a:r>
              <a:rPr lang="en-GB" sz="2000" dirty="0"/>
              <a:t>Find out the history of the monument and the viaduct</a:t>
            </a:r>
          </a:p>
          <a:p>
            <a:pPr marL="285750" indent="-285750">
              <a:buFont typeface="Arial" panose="020B0604020202020204" pitchFamily="34" charset="0"/>
              <a:buChar char="•"/>
            </a:pPr>
            <a:r>
              <a:rPr lang="en-GB" sz="2000" dirty="0"/>
              <a:t>How could you travel there</a:t>
            </a:r>
          </a:p>
          <a:p>
            <a:pPr marL="285750" indent="-285750">
              <a:buFont typeface="Arial" panose="020B0604020202020204" pitchFamily="34" charset="0"/>
              <a:buChar char="•"/>
            </a:pPr>
            <a:r>
              <a:rPr lang="en-GB" sz="2000" dirty="0"/>
              <a:t>Any other interesting information or images</a:t>
            </a:r>
          </a:p>
        </p:txBody>
      </p:sp>
      <p:pic>
        <p:nvPicPr>
          <p:cNvPr id="6" name="Picture 5" descr="A tall tower in a field with a statue on top&#10;&#10;">
            <a:extLst>
              <a:ext uri="{FF2B5EF4-FFF2-40B4-BE49-F238E27FC236}">
                <a16:creationId xmlns:a16="http://schemas.microsoft.com/office/drawing/2014/main" id="{D6A3DBAA-8D1E-50BD-0B40-14EF08DDD2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3483" y="2822933"/>
            <a:ext cx="5018317" cy="3344238"/>
          </a:xfrm>
          <a:prstGeom prst="rect">
            <a:avLst/>
          </a:prstGeom>
        </p:spPr>
      </p:pic>
      <p:pic>
        <p:nvPicPr>
          <p:cNvPr id="1026" name="Picture 2" descr="Free Glenfinnan Viaduct over Green Grass Field Stock Photo">
            <a:extLst>
              <a:ext uri="{FF2B5EF4-FFF2-40B4-BE49-F238E27FC236}">
                <a16:creationId xmlns:a16="http://schemas.microsoft.com/office/drawing/2014/main" id="{E9C1A5FE-C7D6-F82E-A7C1-B03D93A3B6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3292" y="169557"/>
            <a:ext cx="2751137" cy="366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223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a:t>(0)131 244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5" name="Text Box 8">
            <a:extLst>
              <a:ext uri="{C183D7F6-B498-43B3-948B-1728B52AA6E4}">
                <adec:decorative xmlns:adec="http://schemas.microsoft.com/office/drawing/2017/decorative" val="1"/>
              </a:ext>
            </a:extLst>
          </p:cNvPr>
          <p:cNvSpPr txBox="1">
            <a:spLocks noGrp="1"/>
          </p:cNvSpPr>
          <p:nvPr>
            <p:ph type="title" idx="4294967295"/>
          </p:nvPr>
        </p:nvSpPr>
        <p:spPr>
          <a:xfrm>
            <a:off x="7162800" y="6057900"/>
            <a:ext cx="5029200" cy="800100"/>
          </a:xfrm>
          <a:prstGeom prst="rect">
            <a:avLst/>
          </a:prstGeom>
          <a:noFill/>
          <a:ln>
            <a:noFill/>
            <a:prstDash/>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Màiri</a:t>
            </a:r>
            <a:r>
              <a:rPr lang="en-GB" dirty="0"/>
              <a:t> and Calum</a:t>
            </a:r>
          </a:p>
        </p:txBody>
      </p:sp>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oup 14" descr="Man talking&#10;">
            <a:extLst>
              <a:ext uri="{FF2B5EF4-FFF2-40B4-BE49-F238E27FC236}">
                <a16:creationId xmlns:a16="http://schemas.microsoft.com/office/drawing/2014/main" id="{6D858225-7CB5-15C9-25E4-339FA57E1EA0}"/>
              </a:ext>
            </a:extLst>
          </p:cNvPr>
          <p:cNvGrpSpPr/>
          <p:nvPr/>
        </p:nvGrpSpPr>
        <p:grpSpPr>
          <a:xfrm>
            <a:off x="7023406" y="4618097"/>
            <a:ext cx="3626474" cy="1791864"/>
            <a:chOff x="6257265" y="2717800"/>
            <a:chExt cx="3626474" cy="1791864"/>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6257265" y="2717800"/>
              <a:ext cx="2218612" cy="711200"/>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fichead</a:t>
              </a:r>
              <a:endParaRPr lang="en-GB" sz="2400" dirty="0">
                <a:solidFill>
                  <a:schemeClr val="tx1"/>
                </a:solidFill>
              </a:endParaRP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grpSp>
        <p:nvGrpSpPr>
          <p:cNvPr id="14" name="Group 13" descr="Woman talking&#10;">
            <a:extLst>
              <a:ext uri="{FF2B5EF4-FFF2-40B4-BE49-F238E27FC236}">
                <a16:creationId xmlns:a16="http://schemas.microsoft.com/office/drawing/2014/main" id="{FC1D76D0-1BFD-4113-5B6F-DD93F9B78393}"/>
              </a:ext>
            </a:extLst>
          </p:cNvPr>
          <p:cNvGrpSpPr/>
          <p:nvPr/>
        </p:nvGrpSpPr>
        <p:grpSpPr>
          <a:xfrm>
            <a:off x="943616" y="3684028"/>
            <a:ext cx="5055955" cy="1830001"/>
            <a:chOff x="666751" y="1598999"/>
            <a:chExt cx="5055955" cy="1830001"/>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196286" y="1598999"/>
              <a:ext cx="3526420" cy="945584"/>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Dè</a:t>
              </a:r>
              <a:r>
                <a:rPr lang="en-GB" sz="2400" dirty="0">
                  <a:solidFill>
                    <a:schemeClr val="tx1"/>
                  </a:solidFill>
                </a:rPr>
                <a:t> an </a:t>
              </a:r>
              <a:r>
                <a:rPr lang="en-GB" sz="2400" dirty="0" err="1">
                  <a:solidFill>
                    <a:schemeClr val="tx1"/>
                  </a:solidFill>
                </a:rPr>
                <a:t>aois</a:t>
              </a:r>
              <a:r>
                <a:rPr lang="en-GB" sz="2400" dirty="0">
                  <a:solidFill>
                    <a:schemeClr val="tx1"/>
                  </a:solidFill>
                </a:rPr>
                <a:t> a </a:t>
              </a:r>
              <a:r>
                <a:rPr lang="en-GB" sz="2400" dirty="0" err="1">
                  <a:solidFill>
                    <a:schemeClr val="tx1"/>
                  </a:solidFill>
                </a:rPr>
                <a:t>tha</a:t>
              </a:r>
              <a:r>
                <a:rPr lang="en-GB" sz="2400" dirty="0">
                  <a:solidFill>
                    <a:schemeClr val="tx1"/>
                  </a:solidFill>
                </a:rPr>
                <a:t> </a:t>
              </a:r>
              <a:r>
                <a:rPr lang="en-GB" sz="2400" dirty="0" err="1">
                  <a:solidFill>
                    <a:schemeClr val="tx1"/>
                  </a:solidFill>
                </a:rPr>
                <a:t>thu</a:t>
              </a:r>
              <a:r>
                <a:rPr lang="en-GB" sz="2400" dirty="0">
                  <a:solidFill>
                    <a:schemeClr val="tx1"/>
                  </a:solidFill>
                </a:rPr>
                <a:t>?</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51" y="1840209"/>
              <a:ext cx="1032379" cy="1588791"/>
            </a:xfrm>
            <a:prstGeom prst="rect">
              <a:avLst/>
            </a:prstGeom>
            <a:grpFill/>
          </p:spPr>
        </p:pic>
      </p:grpSp>
      <p:grpSp>
        <p:nvGrpSpPr>
          <p:cNvPr id="16" name="Group 15" descr="Woman talking&#10;">
            <a:extLst>
              <a:ext uri="{FF2B5EF4-FFF2-40B4-BE49-F238E27FC236}">
                <a16:creationId xmlns:a16="http://schemas.microsoft.com/office/drawing/2014/main" id="{5806DC39-9E9F-ACA4-36C9-CA7B22EC936A}"/>
              </a:ext>
            </a:extLst>
          </p:cNvPr>
          <p:cNvGrpSpPr/>
          <p:nvPr/>
        </p:nvGrpSpPr>
        <p:grpSpPr>
          <a:xfrm>
            <a:off x="880796" y="1541463"/>
            <a:ext cx="6485775" cy="1790755"/>
            <a:chOff x="808877" y="3924373"/>
            <a:chExt cx="6485775" cy="1790755"/>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877" y="4126337"/>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69138" y="3924373"/>
              <a:ext cx="5125514" cy="945584"/>
            </a:xfrm>
            <a:prstGeom prst="wedgeRectCallout">
              <a:avLst>
                <a:gd name="adj1" fmla="val -55310"/>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Fàilte</a:t>
              </a:r>
              <a:r>
                <a:rPr lang="en-GB" sz="2400" dirty="0">
                  <a:solidFill>
                    <a:schemeClr val="tx1"/>
                  </a:solidFill>
                </a:rPr>
                <a:t> air ais a </a:t>
              </a:r>
              <a:r>
                <a:rPr lang="en-GB" sz="2400" dirty="0" err="1">
                  <a:solidFill>
                    <a:schemeClr val="tx1"/>
                  </a:solidFill>
                </a:rPr>
                <a:t>Chaluim</a:t>
              </a:r>
              <a:endParaRPr lang="en-GB" sz="2400" dirty="0">
                <a:solidFill>
                  <a:schemeClr val="tx1"/>
                </a:solidFill>
              </a:endParaRPr>
            </a:p>
            <a:p>
              <a:pPr algn="ctr"/>
              <a:r>
                <a:rPr lang="en-GB" sz="2400" dirty="0">
                  <a:solidFill>
                    <a:schemeClr val="tx1"/>
                  </a:solidFill>
                </a:rPr>
                <a:t>Welcome back.</a:t>
              </a:r>
            </a:p>
          </p:txBody>
        </p:sp>
      </p:grpSp>
      <p:grpSp>
        <p:nvGrpSpPr>
          <p:cNvPr id="3" name="Group 2" descr="Man talking&#10;">
            <a:extLst>
              <a:ext uri="{FF2B5EF4-FFF2-40B4-BE49-F238E27FC236}">
                <a16:creationId xmlns:a16="http://schemas.microsoft.com/office/drawing/2014/main" id="{650882C4-6EA7-E20A-D304-D615F8C541AA}"/>
              </a:ext>
            </a:extLst>
          </p:cNvPr>
          <p:cNvGrpSpPr/>
          <p:nvPr/>
        </p:nvGrpSpPr>
        <p:grpSpPr>
          <a:xfrm>
            <a:off x="7621910" y="2405872"/>
            <a:ext cx="3626474" cy="1791864"/>
            <a:chOff x="6257265" y="2717800"/>
            <a:chExt cx="3626474" cy="1791864"/>
          </a:xfrm>
          <a:solidFill>
            <a:schemeClr val="bg1"/>
          </a:solidFill>
        </p:grpSpPr>
        <p:sp>
          <p:nvSpPr>
            <p:cNvPr id="6" name="Speech Bubble: Rectangle 5">
              <a:extLst>
                <a:ext uri="{FF2B5EF4-FFF2-40B4-BE49-F238E27FC236}">
                  <a16:creationId xmlns:a16="http://schemas.microsoft.com/office/drawing/2014/main" id="{92A59537-C405-1E56-AE99-8BDD60D41790}"/>
                </a:ext>
              </a:extLst>
            </p:cNvPr>
            <p:cNvSpPr/>
            <p:nvPr/>
          </p:nvSpPr>
          <p:spPr>
            <a:xfrm>
              <a:off x="6257265" y="2717800"/>
              <a:ext cx="2218612" cy="711200"/>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chemeClr val="tx1"/>
                  </a:solidFill>
                </a:rPr>
                <a:t>Tapadh</a:t>
              </a:r>
              <a:r>
                <a:rPr lang="en-GB" sz="2400" dirty="0">
                  <a:solidFill>
                    <a:schemeClr val="tx1"/>
                  </a:solidFill>
                </a:rPr>
                <a:t> </a:t>
              </a:r>
              <a:r>
                <a:rPr lang="en-GB" sz="2400" dirty="0" err="1">
                  <a:solidFill>
                    <a:schemeClr val="tx1"/>
                  </a:solidFill>
                </a:rPr>
                <a:t>leat</a:t>
              </a:r>
              <a:r>
                <a:rPr lang="en-GB" sz="2400" dirty="0">
                  <a:solidFill>
                    <a:schemeClr val="tx1"/>
                  </a:solidFill>
                </a:rPr>
                <a:t> a </a:t>
              </a:r>
              <a:r>
                <a:rPr lang="en-GB" sz="2400" dirty="0" err="1">
                  <a:solidFill>
                    <a:schemeClr val="tx1"/>
                  </a:solidFill>
                </a:rPr>
                <a:t>Mhàiri</a:t>
              </a:r>
              <a:endParaRPr lang="en-GB" sz="2400" dirty="0">
                <a:solidFill>
                  <a:schemeClr val="tx1"/>
                </a:solidFill>
              </a:endParaRPr>
            </a:p>
          </p:txBody>
        </p:sp>
        <p:pic>
          <p:nvPicPr>
            <p:cNvPr id="8" name="Picture 7">
              <a:extLst>
                <a:ext uri="{FF2B5EF4-FFF2-40B4-BE49-F238E27FC236}">
                  <a16:creationId xmlns:a16="http://schemas.microsoft.com/office/drawing/2014/main" id="{DA539E71-7531-C023-0640-062FD3E03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1869" y="2774212"/>
              <a:ext cx="1161870" cy="1735452"/>
            </a:xfrm>
            <a:prstGeom prst="rect">
              <a:avLst/>
            </a:prstGeom>
            <a:grpFill/>
          </p:spPr>
        </p:pic>
      </p:grpSp>
    </p:spTree>
    <p:extLst>
      <p:ext uri="{BB962C8B-B14F-4D97-AF65-F5344CB8AC3E}">
        <p14:creationId xmlns:p14="http://schemas.microsoft.com/office/powerpoint/2010/main" val="213517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F84A8-C965-BB6D-0932-F93484997099}"/>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 2</a:t>
            </a:r>
            <a:br>
              <a:rPr lang="en-GB" dirty="0"/>
            </a:br>
            <a:endParaRPr lang="en-GB" dirty="0"/>
          </a:p>
        </p:txBody>
      </p:sp>
      <p:pic>
        <p:nvPicPr>
          <p:cNvPr id="2" name="Picture 2" descr="A painting of a person in a red and black tartan outfit&#10;&#10;">
            <a:extLst>
              <a:ext uri="{FF2B5EF4-FFF2-40B4-BE49-F238E27FC236}">
                <a16:creationId xmlns:a16="http://schemas.microsoft.com/office/drawing/2014/main" id="{F5ADC754-E772-B023-BAD4-9ABB52E1E8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5197127" y="1371962"/>
            <a:ext cx="2472304" cy="313970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descr="Man talking">
            <a:extLst>
              <a:ext uri="{FF2B5EF4-FFF2-40B4-BE49-F238E27FC236}">
                <a16:creationId xmlns:a16="http://schemas.microsoft.com/office/drawing/2014/main" id="{BF903697-3B7B-F1D0-C4EC-1EB6DACBE40D}"/>
              </a:ext>
            </a:extLst>
          </p:cNvPr>
          <p:cNvGrpSpPr/>
          <p:nvPr/>
        </p:nvGrpSpPr>
        <p:grpSpPr>
          <a:xfrm>
            <a:off x="5271631" y="426378"/>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 this is the guy who it’s all about?</a:t>
              </a:r>
            </a:p>
          </p:txBody>
        </p:sp>
        <p:pic>
          <p:nvPicPr>
            <p:cNvPr id="10" name="Picture 9">
              <a:extLst>
                <a:ext uri="{FF2B5EF4-FFF2-40B4-BE49-F238E27FC236}">
                  <a16:creationId xmlns:a16="http://schemas.microsoft.com/office/drawing/2014/main" id="{68D93DC8-991F-3F1B-3032-570F80D8F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Woman talking">
            <a:extLst>
              <a:ext uri="{FF2B5EF4-FFF2-40B4-BE49-F238E27FC236}">
                <a16:creationId xmlns:a16="http://schemas.microsoft.com/office/drawing/2014/main" id="{0F062B0F-AC6E-0235-AAFB-EB36CAA0970C}"/>
              </a:ext>
            </a:extLst>
          </p:cNvPr>
          <p:cNvGrpSpPr/>
          <p:nvPr/>
        </p:nvGrpSpPr>
        <p:grpSpPr>
          <a:xfrm>
            <a:off x="67149" y="1492340"/>
            <a:ext cx="5125514" cy="2080611"/>
            <a:chOff x="4894010" y="1693468"/>
            <a:chExt cx="6443078" cy="1893749"/>
          </a:xfrm>
        </p:grpSpPr>
        <p:sp>
          <p:nvSpPr>
            <p:cNvPr id="5" name="Speech Bubble: Rectangle 4">
              <a:extLst>
                <a:ext uri="{FF2B5EF4-FFF2-40B4-BE49-F238E27FC236}">
                  <a16:creationId xmlns:a16="http://schemas.microsoft.com/office/drawing/2014/main" id="{FAF7AF29-FD6D-030A-0BF8-0373CC032345}"/>
                </a:ext>
              </a:extLst>
            </p:cNvPr>
            <p:cNvSpPr/>
            <p:nvPr/>
          </p:nvSpPr>
          <p:spPr>
            <a:xfrm>
              <a:off x="6731881" y="1693468"/>
              <a:ext cx="4605207" cy="1893749"/>
            </a:xfrm>
            <a:prstGeom prst="wedgeRectCallout">
              <a:avLst>
                <a:gd name="adj1" fmla="val -59102"/>
                <a:gd name="adj2" fmla="val -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Yes, this is Charles Edward Stuart better known as Bonnie Prince Charlie. He was James VIII &amp; </a:t>
              </a:r>
              <a:r>
                <a:rPr lang="en-GB" sz="2400" dirty="0" err="1">
                  <a:solidFill>
                    <a:schemeClr val="tx1"/>
                  </a:solidFill>
                </a:rPr>
                <a:t>III’s</a:t>
              </a:r>
              <a:r>
                <a:rPr lang="en-GB" sz="2400" dirty="0">
                  <a:solidFill>
                    <a:schemeClr val="tx1"/>
                  </a:solidFill>
                </a:rPr>
                <a:t> son</a:t>
              </a:r>
            </a:p>
          </p:txBody>
        </p:sp>
        <p:pic>
          <p:nvPicPr>
            <p:cNvPr id="11" name="Picture 10">
              <a:extLst>
                <a:ext uri="{FF2B5EF4-FFF2-40B4-BE49-F238E27FC236}">
                  <a16:creationId xmlns:a16="http://schemas.microsoft.com/office/drawing/2014/main" id="{41ED8AF7-1FEB-7476-907A-C9C1B6E9EA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010" y="1903497"/>
              <a:ext cx="1032379" cy="1588791"/>
            </a:xfrm>
            <a:prstGeom prst="rect">
              <a:avLst/>
            </a:prstGeom>
          </p:spPr>
        </p:pic>
      </p:grpSp>
      <p:grpSp>
        <p:nvGrpSpPr>
          <p:cNvPr id="16" name="Group 15" descr="Man talking">
            <a:extLst>
              <a:ext uri="{FF2B5EF4-FFF2-40B4-BE49-F238E27FC236}">
                <a16:creationId xmlns:a16="http://schemas.microsoft.com/office/drawing/2014/main" id="{70509D23-6A78-626B-29E2-1E2DD7BB68A3}"/>
              </a:ext>
            </a:extLst>
          </p:cNvPr>
          <p:cNvGrpSpPr/>
          <p:nvPr/>
        </p:nvGrpSpPr>
        <p:grpSpPr>
          <a:xfrm>
            <a:off x="7954888" y="2206968"/>
            <a:ext cx="4117369" cy="2201238"/>
            <a:chOff x="7365982" y="2480915"/>
            <a:chExt cx="3992423" cy="2683537"/>
          </a:xfrm>
          <a:solidFill>
            <a:schemeClr val="bg1"/>
          </a:solidFill>
        </p:grpSpPr>
        <p:pic>
          <p:nvPicPr>
            <p:cNvPr id="6" name="Picture 5">
              <a:extLst>
                <a:ext uri="{FF2B5EF4-FFF2-40B4-BE49-F238E27FC236}">
                  <a16:creationId xmlns:a16="http://schemas.microsoft.com/office/drawing/2014/main" id="{9B270F88-3F12-6B7B-84B6-887F69B5F3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James – The Pretender?</a:t>
              </a:r>
            </a:p>
          </p:txBody>
        </p:sp>
      </p:grpSp>
      <p:grpSp>
        <p:nvGrpSpPr>
          <p:cNvPr id="17" name="Group 16" descr="Woman talking">
            <a:extLst>
              <a:ext uri="{FF2B5EF4-FFF2-40B4-BE49-F238E27FC236}">
                <a16:creationId xmlns:a16="http://schemas.microsoft.com/office/drawing/2014/main" id="{31098B0A-D293-610D-08F4-44A002A0BD62}"/>
              </a:ext>
            </a:extLst>
          </p:cNvPr>
          <p:cNvGrpSpPr/>
          <p:nvPr/>
        </p:nvGrpSpPr>
        <p:grpSpPr>
          <a:xfrm>
            <a:off x="0" y="4652988"/>
            <a:ext cx="6455229" cy="2205012"/>
            <a:chOff x="776642" y="4023824"/>
            <a:chExt cx="6466639" cy="2205012"/>
          </a:xfrm>
          <a:solidFill>
            <a:schemeClr val="bg1"/>
          </a:solidFill>
        </p:grpSpPr>
        <p:pic>
          <p:nvPicPr>
            <p:cNvPr id="12" name="Picture 11">
              <a:extLst>
                <a:ext uri="{FF2B5EF4-FFF2-40B4-BE49-F238E27FC236}">
                  <a16:creationId xmlns:a16="http://schemas.microsoft.com/office/drawing/2014/main" id="{FE930047-A799-5216-012B-0F490C649D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1772861"/>
            </a:xfrm>
            <a:prstGeom prst="wedgeRectCallout">
              <a:avLst>
                <a:gd name="adj1" fmla="val -55310"/>
                <a:gd name="adj2" fmla="val 27594"/>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James was now called “The Old Pretender”, Charlie was “The Young Pretender”. He was only 24 when he came to Scotland in 1745</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954888" y="4380349"/>
            <a:ext cx="2980616" cy="1919951"/>
          </a:xfrm>
          <a:prstGeom prst="wedgeRectCallout">
            <a:avLst>
              <a:gd name="adj1" fmla="val 57028"/>
              <a:gd name="adj2" fmla="val -652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sin </a:t>
            </a:r>
            <a:r>
              <a:rPr lang="en-GB" sz="2400" dirty="0" err="1">
                <a:solidFill>
                  <a:schemeClr val="tx1"/>
                </a:solidFill>
              </a:rPr>
              <a:t>gu</a:t>
            </a:r>
            <a:r>
              <a:rPr lang="en-GB" sz="2400" dirty="0">
                <a:solidFill>
                  <a:schemeClr val="tx1"/>
                </a:solidFill>
              </a:rPr>
              <a:t> math </a:t>
            </a:r>
            <a:r>
              <a:rPr lang="en-GB" sz="2400" dirty="0" err="1">
                <a:solidFill>
                  <a:schemeClr val="tx1"/>
                </a:solidFill>
              </a:rPr>
              <a:t>òg</a:t>
            </a:r>
            <a:r>
              <a:rPr lang="en-GB" sz="2400" dirty="0">
                <a:solidFill>
                  <a:schemeClr val="tx1"/>
                </a:solidFill>
              </a:rPr>
              <a:t>. That is very young.</a:t>
            </a:r>
          </a:p>
        </p:txBody>
      </p:sp>
    </p:spTree>
    <p:extLst>
      <p:ext uri="{BB962C8B-B14F-4D97-AF65-F5344CB8AC3E}">
        <p14:creationId xmlns:p14="http://schemas.microsoft.com/office/powerpoint/2010/main" val="267742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 portrait of a man with long curly wig">
            <a:extLst>
              <a:ext uri="{FF2B5EF4-FFF2-40B4-BE49-F238E27FC236}">
                <a16:creationId xmlns:a16="http://schemas.microsoft.com/office/drawing/2014/main" id="{800E543D-66B6-B5B4-0C7F-7273B870EB1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8482" y="1708583"/>
            <a:ext cx="2395807" cy="30996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ainting of a woman in a dress">
            <a:extLst>
              <a:ext uri="{FF2B5EF4-FFF2-40B4-BE49-F238E27FC236}">
                <a16:creationId xmlns:a16="http://schemas.microsoft.com/office/drawing/2014/main" id="{72DCCD37-A7E2-6734-5E0B-7271D7FFD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7573" y="2049164"/>
            <a:ext cx="2290042" cy="2770950"/>
          </a:xfrm>
          <a:prstGeom prst="rect">
            <a:avLst/>
          </a:prstGeom>
        </p:spPr>
      </p:pic>
      <p:sp>
        <p:nvSpPr>
          <p:cNvPr id="4" name="AutoShape 2" descr="https://euc-powerpoint.officeapps.live.com/pods/GetClipboardImage.ashx?Id=17ac276d-2609-4f45-b72d-4707d76cda48&amp;DC=GEU6&amp;pkey=4537ad4d-24cc-4076-8c26-790a193841fe&amp;wdwaccluster=GEU6"/>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itle 1">
            <a:extLst>
              <a:ext uri="{FF2B5EF4-FFF2-40B4-BE49-F238E27FC236}">
                <a16:creationId xmlns:a16="http://schemas.microsoft.com/office/drawing/2014/main" id="{960AAD08-0925-BBB0-FA3C-A5E9F7BE5D31}"/>
              </a:ext>
            </a:extLst>
          </p:cNvPr>
          <p:cNvSpPr>
            <a:spLocks noGrp="1"/>
          </p:cNvSpPr>
          <p:nvPr>
            <p:ph type="title"/>
          </p:nvPr>
        </p:nvSpPr>
        <p:spPr>
          <a:xfrm>
            <a:off x="838200" y="365125"/>
            <a:ext cx="10515600" cy="1325563"/>
          </a:xfrm>
        </p:spPr>
        <p:txBody>
          <a:bodyPr/>
          <a:lstStyle/>
          <a:p>
            <a:r>
              <a:rPr lang="en-GB" dirty="0" err="1"/>
              <a:t>Cò</a:t>
            </a:r>
            <a:r>
              <a:rPr lang="en-GB" dirty="0"/>
              <a:t> </a:t>
            </a:r>
            <a:r>
              <a:rPr lang="en-GB" dirty="0" err="1"/>
              <a:t>bh</a:t>
            </a:r>
            <a:r>
              <a:rPr lang="en-GB" dirty="0"/>
              <a:t>’ </a:t>
            </a:r>
            <a:r>
              <a:rPr lang="en-GB" dirty="0" err="1"/>
              <a:t>anns</a:t>
            </a:r>
            <a:r>
              <a:rPr lang="en-GB" dirty="0"/>
              <a:t> a’ </a:t>
            </a:r>
            <a:r>
              <a:rPr lang="en-GB" dirty="0" err="1"/>
              <a:t>Phrionnsa</a:t>
            </a:r>
            <a:r>
              <a:rPr lang="en-GB" dirty="0"/>
              <a:t>? Who was Prince Charles?</a:t>
            </a:r>
          </a:p>
        </p:txBody>
      </p:sp>
      <p:sp>
        <p:nvSpPr>
          <p:cNvPr id="19" name="Content Placeholder 7">
            <a:extLst>
              <a:ext uri="{FF2B5EF4-FFF2-40B4-BE49-F238E27FC236}">
                <a16:creationId xmlns:a16="http://schemas.microsoft.com/office/drawing/2014/main" id="{2D207170-A77B-5345-1821-64E975395B53}"/>
              </a:ext>
            </a:extLst>
          </p:cNvPr>
          <p:cNvSpPr>
            <a:spLocks noGrp="1"/>
          </p:cNvSpPr>
          <p:nvPr>
            <p:ph sz="half" idx="1"/>
          </p:nvPr>
        </p:nvSpPr>
        <p:spPr>
          <a:xfrm>
            <a:off x="838200" y="1825625"/>
            <a:ext cx="5181600" cy="4351338"/>
          </a:xfrm>
        </p:spPr>
        <p:txBody>
          <a:bodyPr>
            <a:normAutofit lnSpcReduction="10000"/>
          </a:bodyPr>
          <a:lstStyle/>
          <a:p>
            <a:r>
              <a:rPr lang="en-GB" dirty="0"/>
              <a:t>Prince Charles Edward Louis Philip John Casimir Stuart was born in Rome in 1720. His father was James VIII &amp; III, the Jacobite Pretender to the thrones of Scotland, England and Ireland. His mother was Maria Sobieski, a Polish noblewoman. She would die in 1735.</a:t>
            </a:r>
          </a:p>
          <a:p>
            <a:endParaRPr lang="en-GB" dirty="0"/>
          </a:p>
          <a:p>
            <a:r>
              <a:rPr lang="en-GB" dirty="0"/>
              <a:t>Charles was educated in Rome by a range of tutors. He could speak English, French and Latin, but wasn’t a strong reader. He enjoyed hunting, </a:t>
            </a:r>
            <a:r>
              <a:rPr lang="en-GB" dirty="0" err="1"/>
              <a:t>horseriding</a:t>
            </a:r>
            <a:r>
              <a:rPr lang="en-GB" dirty="0"/>
              <a:t>, dancing and golf. As a teenager he attended the Siege of Gaeta to learn about war.</a:t>
            </a:r>
          </a:p>
        </p:txBody>
      </p:sp>
      <p:pic>
        <p:nvPicPr>
          <p:cNvPr id="23" name="Picture 2" descr="A painting of a person in a red tartan coat&#10;">
            <a:extLst>
              <a:ext uri="{FF2B5EF4-FFF2-40B4-BE49-F238E27FC236}">
                <a16:creationId xmlns:a16="http://schemas.microsoft.com/office/drawing/2014/main" id="{37C08C49-D439-0531-806C-DEC4F51C3C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8162395" y="4181582"/>
            <a:ext cx="1819984" cy="2311293"/>
          </a:xfrm>
          <a:prstGeom prst="rect">
            <a:avLst/>
          </a:prstGeom>
          <a:noFill/>
          <a:extLst>
            <a:ext uri="{909E8E84-426E-40DD-AFC4-6F175D3DCCD1}">
              <a14:hiddenFill xmlns:a14="http://schemas.microsoft.com/office/drawing/2010/main">
                <a:solidFill>
                  <a:srgbClr val="FFFFFF"/>
                </a:solidFill>
              </a14:hiddenFill>
            </a:ext>
          </a:extLst>
        </p:spPr>
      </p:pic>
      <p:sp>
        <p:nvSpPr>
          <p:cNvPr id="24" name="Speech Bubble: Rectangle with Corners Rounded 23">
            <a:extLst>
              <a:ext uri="{FF2B5EF4-FFF2-40B4-BE49-F238E27FC236}">
                <a16:creationId xmlns:a16="http://schemas.microsoft.com/office/drawing/2014/main" id="{A1CB9AD0-68F9-FF0A-84E9-127A3D23588A}"/>
              </a:ext>
            </a:extLst>
          </p:cNvPr>
          <p:cNvSpPr>
            <a:spLocks/>
          </p:cNvSpPr>
          <p:nvPr/>
        </p:nvSpPr>
        <p:spPr>
          <a:xfrm>
            <a:off x="7700708" y="1365307"/>
            <a:ext cx="4229101" cy="683857"/>
          </a:xfrm>
          <a:prstGeom prst="wedgeRoundRectCallout">
            <a:avLst>
              <a:gd name="adj1" fmla="val 19251"/>
              <a:gd name="adj2" fmla="val 923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a:t>
            </a:r>
            <a:r>
              <a:rPr lang="en-GB" sz="2400" dirty="0" err="1">
                <a:solidFill>
                  <a:schemeClr val="tx1"/>
                </a:solidFill>
              </a:rPr>
              <a:t>Màiri</a:t>
            </a:r>
            <a:r>
              <a:rPr lang="en-GB" sz="2400" dirty="0">
                <a:solidFill>
                  <a:schemeClr val="tx1"/>
                </a:solidFill>
              </a:rPr>
              <a:t>. Tha mi </a:t>
            </a:r>
            <a:r>
              <a:rPr lang="en-GB" sz="2400" dirty="0" err="1">
                <a:solidFill>
                  <a:schemeClr val="tx1"/>
                </a:solidFill>
              </a:rPr>
              <a:t>às</a:t>
            </a:r>
            <a:r>
              <a:rPr lang="en-GB" sz="2400" dirty="0">
                <a:solidFill>
                  <a:schemeClr val="tx1"/>
                </a:solidFill>
              </a:rPr>
              <a:t> a’ </a:t>
            </a:r>
            <a:r>
              <a:rPr lang="en-GB" sz="2400" dirty="0" err="1">
                <a:solidFill>
                  <a:schemeClr val="tx1"/>
                </a:solidFill>
              </a:rPr>
              <a:t>Pholainn</a:t>
            </a:r>
            <a:r>
              <a:rPr lang="en-GB" sz="2400" dirty="0">
                <a:solidFill>
                  <a:schemeClr val="tx1"/>
                </a:solidFill>
              </a:rPr>
              <a:t>.</a:t>
            </a:r>
          </a:p>
        </p:txBody>
      </p:sp>
      <p:sp>
        <p:nvSpPr>
          <p:cNvPr id="6" name="Speech Bubble: Rectangle with Corners Rounded 5">
            <a:extLst>
              <a:ext uri="{FF2B5EF4-FFF2-40B4-BE49-F238E27FC236}">
                <a16:creationId xmlns:a16="http://schemas.microsoft.com/office/drawing/2014/main" id="{1CF09282-62F3-390C-14A1-AC03C259B2D1}"/>
              </a:ext>
            </a:extLst>
          </p:cNvPr>
          <p:cNvSpPr>
            <a:spLocks/>
          </p:cNvSpPr>
          <p:nvPr/>
        </p:nvSpPr>
        <p:spPr>
          <a:xfrm>
            <a:off x="6388481" y="3628668"/>
            <a:ext cx="2950727" cy="683857"/>
          </a:xfrm>
          <a:prstGeom prst="wedgeRoundRectCallout">
            <a:avLst>
              <a:gd name="adj1" fmla="val -19133"/>
              <a:gd name="adj2" fmla="val -137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Seumas. Tha mi à </a:t>
            </a:r>
            <a:r>
              <a:rPr lang="en-GB" sz="2400" dirty="0" err="1">
                <a:solidFill>
                  <a:schemeClr val="tx1"/>
                </a:solidFill>
              </a:rPr>
              <a:t>Sasainn</a:t>
            </a:r>
            <a:r>
              <a:rPr lang="en-GB" sz="2400" dirty="0">
                <a:solidFill>
                  <a:schemeClr val="tx1"/>
                </a:solidFill>
              </a:rPr>
              <a:t>.</a:t>
            </a:r>
          </a:p>
        </p:txBody>
      </p:sp>
      <p:sp>
        <p:nvSpPr>
          <p:cNvPr id="7" name="Speech Bubble: Rectangle with Corners Rounded 6">
            <a:extLst>
              <a:ext uri="{FF2B5EF4-FFF2-40B4-BE49-F238E27FC236}">
                <a16:creationId xmlns:a16="http://schemas.microsoft.com/office/drawing/2014/main" id="{E0B7982A-EAAB-FE5F-468B-F03FFE9AE989}"/>
              </a:ext>
            </a:extLst>
          </p:cNvPr>
          <p:cNvSpPr>
            <a:spLocks/>
          </p:cNvSpPr>
          <p:nvPr/>
        </p:nvSpPr>
        <p:spPr>
          <a:xfrm>
            <a:off x="8315834" y="6035535"/>
            <a:ext cx="3440457" cy="683857"/>
          </a:xfrm>
          <a:prstGeom prst="wedgeRoundRectCallout">
            <a:avLst>
              <a:gd name="adj1" fmla="val -19133"/>
              <a:gd name="adj2" fmla="val -1374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 mise </a:t>
            </a:r>
            <a:r>
              <a:rPr lang="en-GB" sz="2400" dirty="0" err="1">
                <a:solidFill>
                  <a:schemeClr val="tx1"/>
                </a:solidFill>
              </a:rPr>
              <a:t>Teàrlach</a:t>
            </a:r>
            <a:r>
              <a:rPr lang="en-GB" sz="2400" dirty="0">
                <a:solidFill>
                  <a:schemeClr val="tx1"/>
                </a:solidFill>
              </a:rPr>
              <a:t>. Tha mi </a:t>
            </a:r>
            <a:r>
              <a:rPr lang="en-GB" sz="2400" dirty="0" err="1">
                <a:solidFill>
                  <a:schemeClr val="tx1"/>
                </a:solidFill>
              </a:rPr>
              <a:t>às</a:t>
            </a:r>
            <a:r>
              <a:rPr lang="en-GB" sz="2400" dirty="0">
                <a:solidFill>
                  <a:schemeClr val="tx1"/>
                </a:solidFill>
              </a:rPr>
              <a:t> an </a:t>
            </a:r>
            <a:r>
              <a:rPr lang="en-GB" sz="2400" dirty="0" err="1">
                <a:solidFill>
                  <a:schemeClr val="tx1"/>
                </a:solidFill>
              </a:rPr>
              <a:t>Roimh</a:t>
            </a:r>
            <a:r>
              <a:rPr lang="en-GB" sz="2400" dirty="0">
                <a:solidFill>
                  <a:schemeClr val="tx1"/>
                </a:solidFill>
              </a:rPr>
              <a:t>.</a:t>
            </a:r>
          </a:p>
        </p:txBody>
      </p:sp>
    </p:spTree>
    <p:extLst>
      <p:ext uri="{BB962C8B-B14F-4D97-AF65-F5344CB8AC3E}">
        <p14:creationId xmlns:p14="http://schemas.microsoft.com/office/powerpoint/2010/main" val="71576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BF9C-C13D-2992-98EC-11B012EC06AC}"/>
              </a:ext>
            </a:extLst>
          </p:cNvPr>
          <p:cNvSpPr>
            <a:spLocks noGrp="1"/>
          </p:cNvSpPr>
          <p:nvPr>
            <p:ph type="title"/>
          </p:nvPr>
        </p:nvSpPr>
        <p:spPr>
          <a:xfrm>
            <a:off x="666751" y="-711200"/>
            <a:ext cx="10836972" cy="711200"/>
          </a:xfrm>
        </p:spPr>
        <p:txBody>
          <a:bodyPr vert="horz" wrap="square" lIns="91440" tIns="45720" rIns="91440" bIns="45720" numCol="1" anchor="b" anchorCtr="0" compatLnSpc="1">
            <a:prstTxWarp prst="textNoShape">
              <a:avLst/>
            </a:prstTxWarp>
          </a:bodyPr>
          <a:lstStyle/>
          <a:p>
            <a:r>
              <a:rPr lang="en-GB" dirty="0" err="1"/>
              <a:t>Màiri</a:t>
            </a:r>
            <a:r>
              <a:rPr lang="en-GB" dirty="0"/>
              <a:t> and Calum</a:t>
            </a:r>
            <a:br>
              <a:rPr lang="en-GB" dirty="0"/>
            </a:br>
            <a:endParaRPr lang="en-GB" dirty="0"/>
          </a:p>
        </p:txBody>
      </p:sp>
      <p:grpSp>
        <p:nvGrpSpPr>
          <p:cNvPr id="14" name="Group 13" descr="Man talking">
            <a:extLst>
              <a:ext uri="{FF2B5EF4-FFF2-40B4-BE49-F238E27FC236}">
                <a16:creationId xmlns:a16="http://schemas.microsoft.com/office/drawing/2014/main" id="{BF903697-3B7B-F1D0-C4EC-1EB6DACBE40D}"/>
              </a:ext>
            </a:extLst>
          </p:cNvPr>
          <p:cNvGrpSpPr/>
          <p:nvPr/>
        </p:nvGrpSpPr>
        <p:grpSpPr>
          <a:xfrm>
            <a:off x="3966813" y="595879"/>
            <a:ext cx="6646392" cy="1735452"/>
            <a:chOff x="3966813" y="595879"/>
            <a:chExt cx="6646392" cy="1735452"/>
          </a:xfrm>
          <a:solidFill>
            <a:schemeClr val="bg1"/>
          </a:solidFill>
        </p:grpSpPr>
        <p:sp>
          <p:nvSpPr>
            <p:cNvPr id="7" name="Speech Bubble: Rectangle 6">
              <a:extLst>
                <a:ext uri="{FF2B5EF4-FFF2-40B4-BE49-F238E27FC236}">
                  <a16:creationId xmlns:a16="http://schemas.microsoft.com/office/drawing/2014/main" id="{202B696B-14CD-9E93-158B-B1D7DDF44574}"/>
                </a:ext>
              </a:extLst>
            </p:cNvPr>
            <p:cNvSpPr/>
            <p:nvPr/>
          </p:nvSpPr>
          <p:spPr>
            <a:xfrm>
              <a:off x="3966813" y="595879"/>
              <a:ext cx="5125514" cy="945584"/>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Why did the Prince decide to go to Scotland?</a:t>
              </a:r>
            </a:p>
          </p:txBody>
        </p:sp>
        <p:pic>
          <p:nvPicPr>
            <p:cNvPr id="10" name="Picture 9" descr="A cartoon of a person">
              <a:extLst>
                <a:ext uri="{FF2B5EF4-FFF2-40B4-BE49-F238E27FC236}">
                  <a16:creationId xmlns:a16="http://schemas.microsoft.com/office/drawing/2014/main" id="{68D93DC8-991F-3F1B-3032-570F80D8FD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1335" y="595879"/>
              <a:ext cx="1161870" cy="1735452"/>
            </a:xfrm>
            <a:prstGeom prst="rect">
              <a:avLst/>
            </a:prstGeom>
            <a:grpFill/>
          </p:spPr>
        </p:pic>
      </p:grpSp>
      <p:grpSp>
        <p:nvGrpSpPr>
          <p:cNvPr id="15" name="Group 14" descr="Woman talking">
            <a:extLst>
              <a:ext uri="{FF2B5EF4-FFF2-40B4-BE49-F238E27FC236}">
                <a16:creationId xmlns:a16="http://schemas.microsoft.com/office/drawing/2014/main" id="{0F062B0F-AC6E-0235-AAFB-EB36CAA0970C}"/>
              </a:ext>
            </a:extLst>
          </p:cNvPr>
          <p:cNvGrpSpPr/>
          <p:nvPr/>
        </p:nvGrpSpPr>
        <p:grpSpPr>
          <a:xfrm>
            <a:off x="514841" y="1835769"/>
            <a:ext cx="6132538" cy="1970977"/>
            <a:chOff x="514841" y="1835769"/>
            <a:chExt cx="6132538" cy="1970977"/>
          </a:xfrm>
          <a:solidFill>
            <a:schemeClr val="bg1"/>
          </a:solidFill>
        </p:grpSpPr>
        <p:sp>
          <p:nvSpPr>
            <p:cNvPr id="5" name="Speech Bubble: Rectangle 4">
              <a:extLst>
                <a:ext uri="{FF2B5EF4-FFF2-40B4-BE49-F238E27FC236}">
                  <a16:creationId xmlns:a16="http://schemas.microsoft.com/office/drawing/2014/main" id="{FAF7AF29-FD6D-030A-0BF8-0373CC032345}"/>
                </a:ext>
              </a:extLst>
            </p:cNvPr>
            <p:cNvSpPr/>
            <p:nvPr/>
          </p:nvSpPr>
          <p:spPr>
            <a:xfrm>
              <a:off x="2042172" y="1835769"/>
              <a:ext cx="4605207" cy="1893749"/>
            </a:xfrm>
            <a:prstGeom prst="wedgeRectCallout">
              <a:avLst>
                <a:gd name="adj1" fmla="val -59102"/>
                <a:gd name="adj2" fmla="val -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Previous Jacobite rebellions had depended on foreign troops. Charles believed that homegrown rebellion would be more successful.</a:t>
              </a:r>
            </a:p>
          </p:txBody>
        </p:sp>
        <p:pic>
          <p:nvPicPr>
            <p:cNvPr id="11" name="Picture 10" descr="A cartoon of a person">
              <a:extLst>
                <a:ext uri="{FF2B5EF4-FFF2-40B4-BE49-F238E27FC236}">
                  <a16:creationId xmlns:a16="http://schemas.microsoft.com/office/drawing/2014/main" id="{41ED8AF7-1FEB-7476-907A-C9C1B6E9EA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41" y="2217955"/>
              <a:ext cx="1032379" cy="1588791"/>
            </a:xfrm>
            <a:prstGeom prst="rect">
              <a:avLst/>
            </a:prstGeom>
            <a:grpFill/>
          </p:spPr>
        </p:pic>
      </p:grpSp>
      <p:grpSp>
        <p:nvGrpSpPr>
          <p:cNvPr id="16" name="Group 15" descr="Man talking">
            <a:extLst>
              <a:ext uri="{FF2B5EF4-FFF2-40B4-BE49-F238E27FC236}">
                <a16:creationId xmlns:a16="http://schemas.microsoft.com/office/drawing/2014/main" id="{70509D23-6A78-626B-29E2-1E2DD7BB68A3}"/>
              </a:ext>
            </a:extLst>
          </p:cNvPr>
          <p:cNvGrpSpPr/>
          <p:nvPr/>
        </p:nvGrpSpPr>
        <p:grpSpPr>
          <a:xfrm>
            <a:off x="7365982" y="2480915"/>
            <a:ext cx="3992423" cy="2683537"/>
            <a:chOff x="7365982" y="2480915"/>
            <a:chExt cx="3992423" cy="2683537"/>
          </a:xfrm>
          <a:solidFill>
            <a:schemeClr val="bg1"/>
          </a:solidFill>
        </p:grpSpPr>
        <p:pic>
          <p:nvPicPr>
            <p:cNvPr id="6" name="Picture 5" descr="A cartoon of a person">
              <a:extLst>
                <a:ext uri="{FF2B5EF4-FFF2-40B4-BE49-F238E27FC236}">
                  <a16:creationId xmlns:a16="http://schemas.microsoft.com/office/drawing/2014/main" id="{9B270F88-3F12-6B7B-84B6-887F69B5F3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535" y="3429000"/>
              <a:ext cx="1161870" cy="1735452"/>
            </a:xfrm>
            <a:prstGeom prst="rect">
              <a:avLst/>
            </a:prstGeom>
            <a:grpFill/>
          </p:spPr>
        </p:pic>
        <p:sp>
          <p:nvSpPr>
            <p:cNvPr id="8" name="Speech Bubble: Rectangle 7">
              <a:extLst>
                <a:ext uri="{FF2B5EF4-FFF2-40B4-BE49-F238E27FC236}">
                  <a16:creationId xmlns:a16="http://schemas.microsoft.com/office/drawing/2014/main" id="{0DEAFB83-3634-CD0C-032D-1B6BA7729504}"/>
                </a:ext>
              </a:extLst>
            </p:cNvPr>
            <p:cNvSpPr/>
            <p:nvPr/>
          </p:nvSpPr>
          <p:spPr>
            <a:xfrm>
              <a:off x="7365982" y="2480915"/>
              <a:ext cx="2794571" cy="1644571"/>
            </a:xfrm>
            <a:prstGeom prst="wedgeRectCallout">
              <a:avLst>
                <a:gd name="adj1" fmla="val 55197"/>
                <a:gd name="adj2" fmla="val 6932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So he travelled alone?</a:t>
              </a:r>
            </a:p>
          </p:txBody>
        </p:sp>
      </p:grpSp>
      <p:grpSp>
        <p:nvGrpSpPr>
          <p:cNvPr id="17" name="Group 16" descr="Woman talking">
            <a:extLst>
              <a:ext uri="{FF2B5EF4-FFF2-40B4-BE49-F238E27FC236}">
                <a16:creationId xmlns:a16="http://schemas.microsoft.com/office/drawing/2014/main" id="{31098B0A-D293-610D-08F4-44A002A0BD62}"/>
              </a:ext>
            </a:extLst>
          </p:cNvPr>
          <p:cNvGrpSpPr/>
          <p:nvPr/>
        </p:nvGrpSpPr>
        <p:grpSpPr>
          <a:xfrm>
            <a:off x="776642" y="4023824"/>
            <a:ext cx="6466639" cy="2205012"/>
            <a:chOff x="776642" y="4023824"/>
            <a:chExt cx="6466639" cy="2205012"/>
          </a:xfrm>
          <a:solidFill>
            <a:schemeClr val="bg1"/>
          </a:solidFill>
        </p:grpSpPr>
        <p:pic>
          <p:nvPicPr>
            <p:cNvPr id="12" name="Picture 11" descr="A cartoon of a person">
              <a:extLst>
                <a:ext uri="{FF2B5EF4-FFF2-40B4-BE49-F238E27FC236}">
                  <a16:creationId xmlns:a16="http://schemas.microsoft.com/office/drawing/2014/main" id="{FE930047-A799-5216-012B-0F490C649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642" y="4640045"/>
              <a:ext cx="1032379" cy="1588791"/>
            </a:xfrm>
            <a:prstGeom prst="rect">
              <a:avLst/>
            </a:prstGeom>
            <a:grpFill/>
          </p:spPr>
        </p:pic>
        <p:sp>
          <p:nvSpPr>
            <p:cNvPr id="13" name="Speech Bubble: Rectangle 12">
              <a:extLst>
                <a:ext uri="{FF2B5EF4-FFF2-40B4-BE49-F238E27FC236}">
                  <a16:creationId xmlns:a16="http://schemas.microsoft.com/office/drawing/2014/main" id="{162C2CFC-95FA-69CA-1638-B4095B7BA8A4}"/>
                </a:ext>
              </a:extLst>
            </p:cNvPr>
            <p:cNvSpPr/>
            <p:nvPr/>
          </p:nvSpPr>
          <p:spPr>
            <a:xfrm>
              <a:off x="2117767" y="4023824"/>
              <a:ext cx="5125514" cy="2205012"/>
            </a:xfrm>
            <a:prstGeom prst="wedgeRectCallout">
              <a:avLst>
                <a:gd name="adj1" fmla="val -56112"/>
                <a:gd name="adj2" fmla="val 24599"/>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His father had ordered him to Paris believing the French would support him with troops. They didn’t, so Charles set off on his own accompanied by some friends and a couple of boats.</a:t>
              </a:r>
            </a:p>
          </p:txBody>
        </p:sp>
      </p:grpSp>
      <p:sp>
        <p:nvSpPr>
          <p:cNvPr id="9" name="Speech Bubble: Rectangle 8">
            <a:extLst>
              <a:ext uri="{FF2B5EF4-FFF2-40B4-BE49-F238E27FC236}">
                <a16:creationId xmlns:a16="http://schemas.microsoft.com/office/drawing/2014/main" id="{49DCC83C-0464-C3DF-E57B-AD7BFBCEB9F8}"/>
              </a:ext>
            </a:extLst>
          </p:cNvPr>
          <p:cNvSpPr/>
          <p:nvPr/>
        </p:nvSpPr>
        <p:spPr>
          <a:xfrm>
            <a:off x="7365983" y="4511671"/>
            <a:ext cx="2980616" cy="1919951"/>
          </a:xfrm>
          <a:prstGeom prst="wedgeRectCallout">
            <a:avLst>
              <a:gd name="adj1" fmla="val 55932"/>
              <a:gd name="adj2" fmla="val -36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He was very young. It would be good to know the numbers in Gaelic.</a:t>
            </a:r>
          </a:p>
        </p:txBody>
      </p:sp>
    </p:spTree>
    <p:extLst>
      <p:ext uri="{BB962C8B-B14F-4D97-AF65-F5344CB8AC3E}">
        <p14:creationId xmlns:p14="http://schemas.microsoft.com/office/powerpoint/2010/main" val="270336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45A1-CB39-20CB-1C46-72E9450CA2F6}"/>
              </a:ext>
            </a:extLst>
          </p:cNvPr>
          <p:cNvSpPr>
            <a:spLocks noGrp="1"/>
          </p:cNvSpPr>
          <p:nvPr>
            <p:ph type="title"/>
          </p:nvPr>
        </p:nvSpPr>
        <p:spPr/>
        <p:txBody>
          <a:bodyPr/>
          <a:lstStyle/>
          <a:p>
            <a:r>
              <a:rPr lang="en-GB" dirty="0"/>
              <a:t>Na h-</a:t>
            </a:r>
            <a:r>
              <a:rPr lang="en-GB" dirty="0" err="1"/>
              <a:t>àireamhan</a:t>
            </a:r>
            <a:r>
              <a:rPr lang="en-GB" dirty="0"/>
              <a:t> 1-10 – The Numbers 1-10</a:t>
            </a:r>
          </a:p>
        </p:txBody>
      </p:sp>
      <p:sp>
        <p:nvSpPr>
          <p:cNvPr id="3" name="Content Placeholder 2">
            <a:extLst>
              <a:ext uri="{FF2B5EF4-FFF2-40B4-BE49-F238E27FC236}">
                <a16:creationId xmlns:a16="http://schemas.microsoft.com/office/drawing/2014/main" id="{7B4889EE-9203-51C2-AD8C-C26465A4D9D6}"/>
              </a:ext>
            </a:extLst>
          </p:cNvPr>
          <p:cNvSpPr>
            <a:spLocks noGrp="1"/>
          </p:cNvSpPr>
          <p:nvPr>
            <p:ph sz="half" idx="1"/>
          </p:nvPr>
        </p:nvSpPr>
        <p:spPr/>
        <p:txBody>
          <a:bodyPr/>
          <a:lstStyle/>
          <a:p>
            <a:r>
              <a:rPr lang="en-GB" dirty="0"/>
              <a:t>a h-</a:t>
            </a:r>
            <a:r>
              <a:rPr lang="en-GB" b="1" dirty="0" err="1"/>
              <a:t>aon</a:t>
            </a:r>
            <a:r>
              <a:rPr lang="en-GB" dirty="0"/>
              <a:t> - 1</a:t>
            </a:r>
          </a:p>
          <a:p>
            <a:r>
              <a:rPr lang="en-GB" dirty="0"/>
              <a:t>a </a:t>
            </a:r>
            <a:r>
              <a:rPr lang="en-GB" b="1" dirty="0" err="1"/>
              <a:t>dhà</a:t>
            </a:r>
            <a:r>
              <a:rPr lang="en-GB" dirty="0"/>
              <a:t> - 2 </a:t>
            </a:r>
          </a:p>
          <a:p>
            <a:r>
              <a:rPr lang="en-GB" dirty="0"/>
              <a:t>a </a:t>
            </a:r>
            <a:r>
              <a:rPr lang="en-GB" b="1" dirty="0" err="1"/>
              <a:t>trì</a:t>
            </a:r>
            <a:r>
              <a:rPr lang="en-GB" dirty="0"/>
              <a:t> - 3</a:t>
            </a:r>
          </a:p>
          <a:p>
            <a:r>
              <a:rPr lang="en-GB" dirty="0"/>
              <a:t>a </a:t>
            </a:r>
            <a:r>
              <a:rPr lang="en-GB" b="1" dirty="0" err="1"/>
              <a:t>ceithir</a:t>
            </a:r>
            <a:r>
              <a:rPr lang="en-GB" dirty="0"/>
              <a:t> - 4</a:t>
            </a:r>
          </a:p>
          <a:p>
            <a:r>
              <a:rPr lang="en-GB" dirty="0"/>
              <a:t>a </a:t>
            </a:r>
            <a:r>
              <a:rPr lang="en-GB" b="1" dirty="0" err="1"/>
              <a:t>còig</a:t>
            </a:r>
            <a:r>
              <a:rPr lang="en-GB" b="1" dirty="0"/>
              <a:t> </a:t>
            </a:r>
            <a:r>
              <a:rPr lang="en-GB" dirty="0"/>
              <a:t>- 5</a:t>
            </a:r>
          </a:p>
        </p:txBody>
      </p:sp>
      <p:sp>
        <p:nvSpPr>
          <p:cNvPr id="4" name="Content Placeholder 3">
            <a:extLst>
              <a:ext uri="{FF2B5EF4-FFF2-40B4-BE49-F238E27FC236}">
                <a16:creationId xmlns:a16="http://schemas.microsoft.com/office/drawing/2014/main" id="{FC904988-8C72-F681-18D6-895C6EFF970D}"/>
              </a:ext>
            </a:extLst>
          </p:cNvPr>
          <p:cNvSpPr>
            <a:spLocks noGrp="1"/>
          </p:cNvSpPr>
          <p:nvPr>
            <p:ph sz="half" idx="2"/>
          </p:nvPr>
        </p:nvSpPr>
        <p:spPr/>
        <p:txBody>
          <a:bodyPr/>
          <a:lstStyle/>
          <a:p>
            <a:r>
              <a:rPr lang="en-GB" dirty="0"/>
              <a:t>a </a:t>
            </a:r>
            <a:r>
              <a:rPr lang="en-GB" b="1" dirty="0" err="1"/>
              <a:t>sia</a:t>
            </a:r>
            <a:r>
              <a:rPr lang="en-GB" dirty="0"/>
              <a:t> - 6</a:t>
            </a:r>
          </a:p>
          <a:p>
            <a:r>
              <a:rPr lang="en-GB" dirty="0"/>
              <a:t>a </a:t>
            </a:r>
            <a:r>
              <a:rPr lang="en-GB" b="1" dirty="0" err="1"/>
              <a:t>seachd</a:t>
            </a:r>
            <a:r>
              <a:rPr lang="en-GB" dirty="0"/>
              <a:t> - 7</a:t>
            </a:r>
          </a:p>
          <a:p>
            <a:r>
              <a:rPr lang="en-GB" dirty="0"/>
              <a:t>a h-</a:t>
            </a:r>
            <a:r>
              <a:rPr lang="en-GB" b="1" dirty="0" err="1"/>
              <a:t>ochd</a:t>
            </a:r>
            <a:r>
              <a:rPr lang="en-GB" dirty="0"/>
              <a:t> - 8</a:t>
            </a:r>
          </a:p>
          <a:p>
            <a:r>
              <a:rPr lang="en-GB" dirty="0"/>
              <a:t>a </a:t>
            </a:r>
            <a:r>
              <a:rPr lang="en-GB" b="1" dirty="0"/>
              <a:t>naoi</a:t>
            </a:r>
            <a:r>
              <a:rPr lang="en-GB" dirty="0"/>
              <a:t> - 9</a:t>
            </a:r>
          </a:p>
          <a:p>
            <a:r>
              <a:rPr lang="en-GB" dirty="0"/>
              <a:t>a </a:t>
            </a:r>
            <a:r>
              <a:rPr lang="en-GB" b="1" dirty="0" err="1"/>
              <a:t>deich</a:t>
            </a:r>
            <a:r>
              <a:rPr lang="en-GB" dirty="0"/>
              <a:t> – 10 </a:t>
            </a:r>
          </a:p>
        </p:txBody>
      </p:sp>
    </p:spTree>
    <p:extLst>
      <p:ext uri="{BB962C8B-B14F-4D97-AF65-F5344CB8AC3E}">
        <p14:creationId xmlns:p14="http://schemas.microsoft.com/office/powerpoint/2010/main" val="93838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45A1-CB39-20CB-1C46-72E9450CA2F6}"/>
              </a:ext>
            </a:extLst>
          </p:cNvPr>
          <p:cNvSpPr>
            <a:spLocks noGrp="1"/>
          </p:cNvSpPr>
          <p:nvPr>
            <p:ph type="title"/>
          </p:nvPr>
        </p:nvSpPr>
        <p:spPr/>
        <p:txBody>
          <a:bodyPr/>
          <a:lstStyle/>
          <a:p>
            <a:r>
              <a:rPr lang="en-GB" dirty="0"/>
              <a:t>Na h-</a:t>
            </a:r>
            <a:r>
              <a:rPr lang="en-GB" dirty="0" err="1"/>
              <a:t>àireamhan</a:t>
            </a:r>
            <a:r>
              <a:rPr lang="en-GB" dirty="0"/>
              <a:t> 11-20 – The Numbers 11-20</a:t>
            </a:r>
          </a:p>
        </p:txBody>
      </p:sp>
      <p:sp>
        <p:nvSpPr>
          <p:cNvPr id="3" name="Content Placeholder 2">
            <a:extLst>
              <a:ext uri="{FF2B5EF4-FFF2-40B4-BE49-F238E27FC236}">
                <a16:creationId xmlns:a16="http://schemas.microsoft.com/office/drawing/2014/main" id="{7B4889EE-9203-51C2-AD8C-C26465A4D9D6}"/>
              </a:ext>
            </a:extLst>
          </p:cNvPr>
          <p:cNvSpPr>
            <a:spLocks noGrp="1"/>
          </p:cNvSpPr>
          <p:nvPr>
            <p:ph sz="half" idx="1"/>
          </p:nvPr>
        </p:nvSpPr>
        <p:spPr/>
        <p:txBody>
          <a:bodyPr/>
          <a:lstStyle/>
          <a:p>
            <a:r>
              <a:rPr lang="en-GB" dirty="0"/>
              <a:t>a h-</a:t>
            </a:r>
            <a:r>
              <a:rPr lang="en-GB" b="1" dirty="0" err="1"/>
              <a:t>aon</a:t>
            </a:r>
            <a:r>
              <a:rPr lang="en-GB" dirty="0"/>
              <a:t> </a:t>
            </a:r>
            <a:r>
              <a:rPr lang="en-GB" b="1" dirty="0" err="1"/>
              <a:t>deug</a:t>
            </a:r>
            <a:r>
              <a:rPr lang="en-GB" dirty="0"/>
              <a:t> - 11</a:t>
            </a:r>
          </a:p>
          <a:p>
            <a:r>
              <a:rPr lang="en-GB" dirty="0"/>
              <a:t>a </a:t>
            </a:r>
            <a:r>
              <a:rPr lang="en-GB" b="1" dirty="0" err="1"/>
              <a:t>dhà</a:t>
            </a:r>
            <a:r>
              <a:rPr lang="en-GB" b="1" dirty="0"/>
              <a:t> </a:t>
            </a:r>
            <a:r>
              <a:rPr lang="en-GB" b="1" dirty="0" err="1"/>
              <a:t>dheug</a:t>
            </a:r>
            <a:r>
              <a:rPr lang="en-GB" b="1" dirty="0"/>
              <a:t> </a:t>
            </a:r>
            <a:r>
              <a:rPr lang="en-GB" dirty="0"/>
              <a:t>- 12 </a:t>
            </a:r>
          </a:p>
          <a:p>
            <a:r>
              <a:rPr lang="en-GB" dirty="0"/>
              <a:t>a </a:t>
            </a:r>
            <a:r>
              <a:rPr lang="en-GB" b="1" dirty="0" err="1"/>
              <a:t>trì</a:t>
            </a:r>
            <a:r>
              <a:rPr lang="en-GB" b="1" dirty="0"/>
              <a:t> </a:t>
            </a:r>
            <a:r>
              <a:rPr lang="en-GB" b="1" dirty="0" err="1"/>
              <a:t>deug</a:t>
            </a:r>
            <a:r>
              <a:rPr lang="en-GB" b="1" dirty="0"/>
              <a:t> </a:t>
            </a:r>
            <a:r>
              <a:rPr lang="en-GB" dirty="0"/>
              <a:t>- 13</a:t>
            </a:r>
          </a:p>
          <a:p>
            <a:r>
              <a:rPr lang="en-GB" dirty="0"/>
              <a:t>a </a:t>
            </a:r>
            <a:r>
              <a:rPr lang="en-GB" b="1" dirty="0" err="1"/>
              <a:t>ceithir</a:t>
            </a:r>
            <a:r>
              <a:rPr lang="en-GB" b="1" dirty="0"/>
              <a:t> </a:t>
            </a:r>
            <a:r>
              <a:rPr lang="en-GB" b="1" dirty="0" err="1"/>
              <a:t>deug</a:t>
            </a:r>
            <a:r>
              <a:rPr lang="en-GB" b="1" dirty="0"/>
              <a:t> </a:t>
            </a:r>
            <a:r>
              <a:rPr lang="en-GB" dirty="0"/>
              <a:t>- 14</a:t>
            </a:r>
          </a:p>
          <a:p>
            <a:r>
              <a:rPr lang="en-GB" dirty="0"/>
              <a:t>a </a:t>
            </a:r>
            <a:r>
              <a:rPr lang="en-GB" b="1" dirty="0" err="1"/>
              <a:t>còig</a:t>
            </a:r>
            <a:r>
              <a:rPr lang="en-GB" b="1" dirty="0"/>
              <a:t> </a:t>
            </a:r>
            <a:r>
              <a:rPr lang="en-GB" b="1" dirty="0" err="1"/>
              <a:t>deug</a:t>
            </a:r>
            <a:r>
              <a:rPr lang="en-GB" b="1" dirty="0"/>
              <a:t> </a:t>
            </a:r>
            <a:r>
              <a:rPr lang="en-GB" dirty="0"/>
              <a:t>- 15</a:t>
            </a:r>
          </a:p>
        </p:txBody>
      </p:sp>
      <p:sp>
        <p:nvSpPr>
          <p:cNvPr id="4" name="Content Placeholder 3">
            <a:extLst>
              <a:ext uri="{FF2B5EF4-FFF2-40B4-BE49-F238E27FC236}">
                <a16:creationId xmlns:a16="http://schemas.microsoft.com/office/drawing/2014/main" id="{FC904988-8C72-F681-18D6-895C6EFF970D}"/>
              </a:ext>
            </a:extLst>
          </p:cNvPr>
          <p:cNvSpPr>
            <a:spLocks noGrp="1"/>
          </p:cNvSpPr>
          <p:nvPr>
            <p:ph sz="half" idx="2"/>
          </p:nvPr>
        </p:nvSpPr>
        <p:spPr/>
        <p:txBody>
          <a:bodyPr/>
          <a:lstStyle/>
          <a:p>
            <a:r>
              <a:rPr lang="en-GB" dirty="0"/>
              <a:t>a </a:t>
            </a:r>
            <a:r>
              <a:rPr lang="en-GB" b="1" dirty="0" err="1"/>
              <a:t>sia</a:t>
            </a:r>
            <a:r>
              <a:rPr lang="en-GB" b="1" dirty="0"/>
              <a:t> </a:t>
            </a:r>
            <a:r>
              <a:rPr lang="en-GB" b="1" dirty="0" err="1"/>
              <a:t>deug</a:t>
            </a:r>
            <a:r>
              <a:rPr lang="en-GB" b="1" dirty="0"/>
              <a:t> </a:t>
            </a:r>
            <a:r>
              <a:rPr lang="en-GB" dirty="0"/>
              <a:t>- 16</a:t>
            </a:r>
          </a:p>
          <a:p>
            <a:r>
              <a:rPr lang="en-GB" dirty="0"/>
              <a:t>a </a:t>
            </a:r>
            <a:r>
              <a:rPr lang="en-GB" b="1" dirty="0" err="1"/>
              <a:t>seachd</a:t>
            </a:r>
            <a:r>
              <a:rPr lang="en-GB" b="1" dirty="0"/>
              <a:t> </a:t>
            </a:r>
            <a:r>
              <a:rPr lang="en-GB" b="1" dirty="0" err="1"/>
              <a:t>deug</a:t>
            </a:r>
            <a:r>
              <a:rPr lang="en-GB" b="1" dirty="0"/>
              <a:t> </a:t>
            </a:r>
            <a:r>
              <a:rPr lang="en-GB" dirty="0"/>
              <a:t>- 17</a:t>
            </a:r>
          </a:p>
          <a:p>
            <a:r>
              <a:rPr lang="en-GB" dirty="0"/>
              <a:t>a h-</a:t>
            </a:r>
            <a:r>
              <a:rPr lang="en-GB" b="1" dirty="0" err="1"/>
              <a:t>ochd</a:t>
            </a:r>
            <a:r>
              <a:rPr lang="en-GB" dirty="0"/>
              <a:t> </a:t>
            </a:r>
            <a:r>
              <a:rPr lang="en-GB" b="1" dirty="0" err="1"/>
              <a:t>deug</a:t>
            </a:r>
            <a:r>
              <a:rPr lang="en-GB" dirty="0"/>
              <a:t> - 18</a:t>
            </a:r>
          </a:p>
          <a:p>
            <a:r>
              <a:rPr lang="en-GB" dirty="0"/>
              <a:t>a </a:t>
            </a:r>
            <a:r>
              <a:rPr lang="en-GB" b="1" dirty="0"/>
              <a:t>naoi </a:t>
            </a:r>
            <a:r>
              <a:rPr lang="en-GB" b="1" dirty="0" err="1"/>
              <a:t>deug</a:t>
            </a:r>
            <a:r>
              <a:rPr lang="en-GB" b="1" dirty="0"/>
              <a:t> </a:t>
            </a:r>
            <a:r>
              <a:rPr lang="en-GB" dirty="0"/>
              <a:t>- 19</a:t>
            </a:r>
          </a:p>
          <a:p>
            <a:r>
              <a:rPr lang="en-GB" b="1" dirty="0" err="1"/>
              <a:t>fichead</a:t>
            </a:r>
            <a:r>
              <a:rPr lang="en-GB" dirty="0"/>
              <a:t> – 20 </a:t>
            </a:r>
          </a:p>
        </p:txBody>
      </p:sp>
    </p:spTree>
    <p:extLst>
      <p:ext uri="{BB962C8B-B14F-4D97-AF65-F5344CB8AC3E}">
        <p14:creationId xmlns:p14="http://schemas.microsoft.com/office/powerpoint/2010/main" val="92598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talk about your age in Gaelic.</a:t>
            </a:r>
          </a:p>
        </p:txBody>
      </p:sp>
      <p:sp>
        <p:nvSpPr>
          <p:cNvPr id="3" name="Content Placeholder 2">
            <a:extLst>
              <a:ext uri="{FF2B5EF4-FFF2-40B4-BE49-F238E27FC236}">
                <a16:creationId xmlns:a16="http://schemas.microsoft.com/office/drawing/2014/main" id="{9016A5C4-5ABD-BE1B-7BBD-C7F3E6760773}"/>
              </a:ext>
            </a:extLst>
          </p:cNvPr>
          <p:cNvSpPr>
            <a:spLocks noGrp="1"/>
          </p:cNvSpPr>
          <p:nvPr>
            <p:ph sz="half" idx="1"/>
          </p:nvPr>
        </p:nvSpPr>
        <p:spPr/>
        <p:txBody>
          <a:bodyPr/>
          <a:lstStyle/>
          <a:p>
            <a:r>
              <a:rPr lang="en-GB" dirty="0"/>
              <a:t>To say I am (age) from in Gaelic, you say </a:t>
            </a:r>
            <a:r>
              <a:rPr lang="en-GB" b="1" dirty="0"/>
              <a:t>Tha mi (number)</a:t>
            </a:r>
          </a:p>
          <a:p>
            <a:r>
              <a:rPr lang="en-GB" dirty="0"/>
              <a:t>To ask someone what age they are, you ask </a:t>
            </a:r>
          </a:p>
          <a:p>
            <a:r>
              <a:rPr lang="en-GB" sz="2800" b="1" dirty="0" err="1"/>
              <a:t>Dè</a:t>
            </a:r>
            <a:r>
              <a:rPr lang="en-GB" sz="2800" b="1" dirty="0"/>
              <a:t> an </a:t>
            </a:r>
            <a:r>
              <a:rPr lang="en-GB" sz="2800" b="1" dirty="0" err="1"/>
              <a:t>aois</a:t>
            </a:r>
            <a:r>
              <a:rPr lang="en-GB" sz="2800" b="1" dirty="0"/>
              <a:t> a </a:t>
            </a:r>
            <a:r>
              <a:rPr lang="en-GB" sz="2800" b="1" dirty="0" err="1"/>
              <a:t>tha</a:t>
            </a:r>
            <a:r>
              <a:rPr lang="en-GB" sz="2800" b="1" dirty="0"/>
              <a:t> </a:t>
            </a:r>
            <a:r>
              <a:rPr lang="en-GB" sz="2800" b="1" dirty="0" err="1"/>
              <a:t>thu</a:t>
            </a:r>
            <a:r>
              <a:rPr lang="en-GB" sz="2800" b="1" dirty="0"/>
              <a:t>?</a:t>
            </a:r>
          </a:p>
          <a:p>
            <a:r>
              <a:rPr lang="en-GB" dirty="0"/>
              <a:t>Or if they are older or there is more than one</a:t>
            </a:r>
          </a:p>
          <a:p>
            <a:r>
              <a:rPr lang="en-GB" sz="2800" b="1" dirty="0" err="1"/>
              <a:t>Dè</a:t>
            </a:r>
            <a:r>
              <a:rPr lang="en-GB" sz="2800" b="1" dirty="0"/>
              <a:t> an </a:t>
            </a:r>
            <a:r>
              <a:rPr lang="en-GB" sz="2800" b="1" dirty="0" err="1"/>
              <a:t>aois</a:t>
            </a:r>
            <a:r>
              <a:rPr lang="en-GB" sz="2800" b="1" dirty="0"/>
              <a:t> a </a:t>
            </a:r>
            <a:r>
              <a:rPr lang="en-GB" sz="2800" b="1" dirty="0" err="1"/>
              <a:t>tha</a:t>
            </a:r>
            <a:r>
              <a:rPr lang="en-GB" sz="2800" b="1" dirty="0"/>
              <a:t> sibh?</a:t>
            </a:r>
          </a:p>
          <a:p>
            <a:endParaRPr lang="en-GB" b="1" dirty="0"/>
          </a:p>
          <a:p>
            <a:endParaRPr lang="en-GB" b="1" dirty="0"/>
          </a:p>
        </p:txBody>
      </p:sp>
      <p:pic>
        <p:nvPicPr>
          <p:cNvPr id="15" name="Picture 14" descr="Woman talking">
            <a:extLst>
              <a:ext uri="{FF2B5EF4-FFF2-40B4-BE49-F238E27FC236}">
                <a16:creationId xmlns:a16="http://schemas.microsoft.com/office/drawing/2014/main" id="{B9E83266-370D-486A-ECC9-9F02BE1053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8880" y="1827095"/>
            <a:ext cx="1032379" cy="1588791"/>
          </a:xfrm>
          <a:prstGeom prst="rect">
            <a:avLst/>
          </a:prstGeom>
        </p:spPr>
      </p:pic>
      <p:sp>
        <p:nvSpPr>
          <p:cNvPr id="5" name="Speech Bubble: Rectangle 4">
            <a:extLst>
              <a:ext uri="{FF2B5EF4-FFF2-40B4-BE49-F238E27FC236}">
                <a16:creationId xmlns:a16="http://schemas.microsoft.com/office/drawing/2014/main" id="{FAF7AF29-FD6D-030A-0BF8-0373CC032345}"/>
              </a:ext>
            </a:extLst>
          </p:cNvPr>
          <p:cNvSpPr/>
          <p:nvPr/>
        </p:nvSpPr>
        <p:spPr>
          <a:xfrm>
            <a:off x="7806525" y="1352940"/>
            <a:ext cx="3810087" cy="814054"/>
          </a:xfrm>
          <a:prstGeom prst="wedgeRectCallout">
            <a:avLst>
              <a:gd name="adj1" fmla="val -55310"/>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err="1">
                <a:solidFill>
                  <a:schemeClr val="tx1"/>
                </a:solidFill>
              </a:rPr>
              <a:t>Dè</a:t>
            </a:r>
            <a:r>
              <a:rPr lang="en-GB" sz="2800" dirty="0">
                <a:solidFill>
                  <a:schemeClr val="tx1"/>
                </a:solidFill>
              </a:rPr>
              <a:t> an </a:t>
            </a:r>
            <a:r>
              <a:rPr lang="en-GB" sz="2800" dirty="0" err="1">
                <a:solidFill>
                  <a:schemeClr val="tx1"/>
                </a:solidFill>
              </a:rPr>
              <a:t>aois</a:t>
            </a:r>
            <a:r>
              <a:rPr lang="en-GB" sz="2800" dirty="0">
                <a:solidFill>
                  <a:schemeClr val="tx1"/>
                </a:solidFill>
              </a:rPr>
              <a:t> a </a:t>
            </a:r>
            <a:r>
              <a:rPr lang="en-GB" sz="2800" dirty="0" err="1">
                <a:solidFill>
                  <a:schemeClr val="tx1"/>
                </a:solidFill>
              </a:rPr>
              <a:t>tha</a:t>
            </a:r>
            <a:r>
              <a:rPr lang="en-GB" sz="2800" dirty="0">
                <a:solidFill>
                  <a:schemeClr val="tx1"/>
                </a:solidFill>
              </a:rPr>
              <a:t> sibh?</a:t>
            </a:r>
          </a:p>
        </p:txBody>
      </p:sp>
      <p:pic>
        <p:nvPicPr>
          <p:cNvPr id="21" name="Picture 20" descr="A group of people in tartan clothing">
            <a:extLst>
              <a:ext uri="{FF2B5EF4-FFF2-40B4-BE49-F238E27FC236}">
                <a16:creationId xmlns:a16="http://schemas.microsoft.com/office/drawing/2014/main" id="{B2CBEF1E-ABB5-1F6B-DF3E-92C0141A7C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5906" y="3415886"/>
            <a:ext cx="4650706" cy="2873217"/>
          </a:xfrm>
          <a:prstGeom prst="rect">
            <a:avLst/>
          </a:prstGeom>
        </p:spPr>
      </p:pic>
      <p:sp>
        <p:nvSpPr>
          <p:cNvPr id="22" name="Speech Bubble: Rectangle 21">
            <a:extLst>
              <a:ext uri="{FF2B5EF4-FFF2-40B4-BE49-F238E27FC236}">
                <a16:creationId xmlns:a16="http://schemas.microsoft.com/office/drawing/2014/main" id="{811AC7A0-8012-45E5-05EC-70FC548A1C2B}"/>
              </a:ext>
            </a:extLst>
          </p:cNvPr>
          <p:cNvSpPr/>
          <p:nvPr/>
        </p:nvSpPr>
        <p:spPr>
          <a:xfrm>
            <a:off x="5874134" y="3721521"/>
            <a:ext cx="1288238" cy="711200"/>
          </a:xfrm>
          <a:prstGeom prst="wedgeRectCallout">
            <a:avLst>
              <a:gd name="adj1" fmla="val 55197"/>
              <a:gd name="adj2" fmla="val 693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ochd</a:t>
            </a:r>
            <a:endParaRPr lang="en-GB" sz="2400" dirty="0">
              <a:solidFill>
                <a:schemeClr val="tx1"/>
              </a:solidFill>
            </a:endParaRPr>
          </a:p>
        </p:txBody>
      </p:sp>
      <p:sp>
        <p:nvSpPr>
          <p:cNvPr id="24" name="Speech Bubble: Rectangle 23">
            <a:extLst>
              <a:ext uri="{FF2B5EF4-FFF2-40B4-BE49-F238E27FC236}">
                <a16:creationId xmlns:a16="http://schemas.microsoft.com/office/drawing/2014/main" id="{9959A365-16B0-59B4-030D-509B132482CC}"/>
              </a:ext>
            </a:extLst>
          </p:cNvPr>
          <p:cNvSpPr/>
          <p:nvPr/>
        </p:nvSpPr>
        <p:spPr>
          <a:xfrm>
            <a:off x="7659398" y="3044585"/>
            <a:ext cx="1553718" cy="711200"/>
          </a:xfrm>
          <a:prstGeom prst="wedgeRectCallout">
            <a:avLst>
              <a:gd name="adj1" fmla="val -12944"/>
              <a:gd name="adj2" fmla="val 864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aon</a:t>
            </a:r>
            <a:r>
              <a:rPr lang="en-GB" sz="2400" dirty="0">
                <a:solidFill>
                  <a:schemeClr val="tx1"/>
                </a:solidFill>
              </a:rPr>
              <a:t> </a:t>
            </a:r>
            <a:r>
              <a:rPr lang="en-GB" sz="2400" dirty="0" err="1">
                <a:solidFill>
                  <a:schemeClr val="tx1"/>
                </a:solidFill>
              </a:rPr>
              <a:t>deug</a:t>
            </a:r>
            <a:endParaRPr lang="en-GB" sz="2400" dirty="0">
              <a:solidFill>
                <a:schemeClr val="tx1"/>
              </a:solidFill>
            </a:endParaRPr>
          </a:p>
        </p:txBody>
      </p:sp>
      <p:sp>
        <p:nvSpPr>
          <p:cNvPr id="25" name="Speech Bubble: Rectangle 24">
            <a:extLst>
              <a:ext uri="{FF2B5EF4-FFF2-40B4-BE49-F238E27FC236}">
                <a16:creationId xmlns:a16="http://schemas.microsoft.com/office/drawing/2014/main" id="{2F43C338-3002-513C-BEDE-E0969218E96A}"/>
              </a:ext>
            </a:extLst>
          </p:cNvPr>
          <p:cNvSpPr/>
          <p:nvPr/>
        </p:nvSpPr>
        <p:spPr>
          <a:xfrm>
            <a:off x="9293009" y="3130254"/>
            <a:ext cx="1288238" cy="711200"/>
          </a:xfrm>
          <a:prstGeom prst="wedgeRectCallout">
            <a:avLst>
              <a:gd name="adj1" fmla="val -12944"/>
              <a:gd name="adj2" fmla="val 864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a:t>
            </a:r>
            <a:r>
              <a:rPr lang="en-GB" sz="2400" dirty="0" err="1">
                <a:solidFill>
                  <a:schemeClr val="tx1"/>
                </a:solidFill>
              </a:rPr>
              <a:t>deich</a:t>
            </a:r>
            <a:endParaRPr lang="en-GB" sz="2400" dirty="0">
              <a:solidFill>
                <a:schemeClr val="tx1"/>
              </a:solidFill>
            </a:endParaRPr>
          </a:p>
        </p:txBody>
      </p:sp>
      <p:sp>
        <p:nvSpPr>
          <p:cNvPr id="23" name="Speech Bubble: Rectangle 22">
            <a:extLst>
              <a:ext uri="{FF2B5EF4-FFF2-40B4-BE49-F238E27FC236}">
                <a16:creationId xmlns:a16="http://schemas.microsoft.com/office/drawing/2014/main" id="{FE9190D2-B726-5734-6D23-ADD584EA1ED7}"/>
              </a:ext>
            </a:extLst>
          </p:cNvPr>
          <p:cNvSpPr/>
          <p:nvPr/>
        </p:nvSpPr>
        <p:spPr>
          <a:xfrm>
            <a:off x="10614815" y="3010321"/>
            <a:ext cx="1288238" cy="711200"/>
          </a:xfrm>
          <a:prstGeom prst="wedgeRectCallout">
            <a:avLst>
              <a:gd name="adj1" fmla="val -12944"/>
              <a:gd name="adj2" fmla="val 8646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Tha mi naoi</a:t>
            </a:r>
          </a:p>
        </p:txBody>
      </p:sp>
    </p:spTree>
    <p:extLst>
      <p:ext uri="{BB962C8B-B14F-4D97-AF65-F5344CB8AC3E}">
        <p14:creationId xmlns:p14="http://schemas.microsoft.com/office/powerpoint/2010/main" val="35536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P spid="24" grpId="0" animBg="1"/>
      <p:bldP spid="25" grpId="0" animBg="1"/>
      <p:bldP spid="23" grpId="0" animBg="1"/>
    </p:bld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b8394a-7c20-44cf-83bf-362472d0fb04">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E4256BBF985DE4EAA2988CFFFE87F66" ma:contentTypeVersion="10" ma:contentTypeDescription="Create a new document." ma:contentTypeScope="" ma:versionID="22fa1fb99355682c7aed8b36b7c2296a">
  <xsd:schema xmlns:xsd="http://www.w3.org/2001/XMLSchema" xmlns:xs="http://www.w3.org/2001/XMLSchema" xmlns:p="http://schemas.microsoft.com/office/2006/metadata/properties" xmlns:ns2="19b8394a-7c20-44cf-83bf-362472d0fb04" targetNamespace="http://schemas.microsoft.com/office/2006/metadata/properties" ma:root="true" ma:fieldsID="628c26ce816b09b1b3cfcd71684cf3d1" ns2:_="">
    <xsd:import namespace="19b8394a-7c20-44cf-83bf-362472d0fb0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b8394a-7c20-44cf-83bf-362472d0fb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D7967039-C71A-4B84-9858-0728C216CC08}">
  <ds:schemaRefs>
    <ds:schemaRef ds:uri="http://www.w3.org/XML/1998/namespace"/>
    <ds:schemaRef ds:uri="http://schemas.openxmlformats.org/package/2006/metadata/core-properties"/>
    <ds:schemaRef ds:uri="http://purl.org/dc/terms/"/>
    <ds:schemaRef ds:uri="19b8394a-7c20-44cf-83bf-362472d0fb04"/>
    <ds:schemaRef ds:uri="http://purl.org/dc/elements/1.1/"/>
    <ds:schemaRef ds:uri="http://schemas.microsoft.com/office/2006/documentManagement/types"/>
    <ds:schemaRef ds:uri="http://schemas.microsoft.com/office/infopath/2007/PartnerControls"/>
    <ds:schemaRef ds:uri="http://purl.org/dc/dcmitype/"/>
    <ds:schemaRef ds:uri="http://schemas.microsoft.com/office/2006/metadata/properties"/>
  </ds:schemaRefs>
</ds:datastoreItem>
</file>

<file path=customXml/itemProps4.xml><?xml version="1.0" encoding="utf-8"?>
<ds:datastoreItem xmlns:ds="http://schemas.openxmlformats.org/officeDocument/2006/customXml" ds:itemID="{50A2F030-400F-4642-A1EF-80993AB48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b8394a-7c20-44cf-83bf-362472d0fb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2346</TotalTime>
  <Words>2234</Words>
  <Application>Microsoft Office PowerPoint</Application>
  <PresentationFormat>Widescreen</PresentationFormat>
  <Paragraphs>265</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Bold</vt:lpstr>
      <vt:lpstr>Calibri</vt:lpstr>
      <vt:lpstr>Comic Sans MS</vt:lpstr>
      <vt:lpstr>Lucida Grande</vt:lpstr>
      <vt:lpstr>Wingdings</vt:lpstr>
      <vt:lpstr>Powerpoint_template</vt:lpstr>
      <vt:lpstr>Na Seumasaich – The Jacobites</vt:lpstr>
      <vt:lpstr>Na Seumasaich – Lesson 3</vt:lpstr>
      <vt:lpstr>Màiri and Calum</vt:lpstr>
      <vt:lpstr>Màiri and Calum 2 </vt:lpstr>
      <vt:lpstr>Cò bh’ anns a’ Phrionnsa? Who was Prince Charles?</vt:lpstr>
      <vt:lpstr>Màiri and Calum </vt:lpstr>
      <vt:lpstr>Na h-àireamhan 1-10 – The Numbers 1-10</vt:lpstr>
      <vt:lpstr>Na h-àireamhan 11-20 – The Numbers 11-20</vt:lpstr>
      <vt:lpstr>How to talk about your age in Gaelic.</vt:lpstr>
      <vt:lpstr>Task one – Asking and saying our age in Gaelic </vt:lpstr>
      <vt:lpstr>Task two – Read and write in English the persons’ name, where they are from and their age.</vt:lpstr>
      <vt:lpstr>Na h-àireamhan 21-100 – The Numbers 21-100</vt:lpstr>
      <vt:lpstr>Task two – Read and write in English the persons’ name, where they are from and their age. (extension)</vt:lpstr>
      <vt:lpstr>Am Prionnsa air an t-Slighe – The Prince enroute</vt:lpstr>
      <vt:lpstr>Am Prionnsa air an t-Slighe – The Prince enroute - Questions</vt:lpstr>
      <vt:lpstr>Am Prionnsa ann an Eirisgeigh – The Prince lands in Eriskay</vt:lpstr>
      <vt:lpstr>Am Prionnsa ann an Eirisgeigh – The Prince lands in Eriskay – Questions </vt:lpstr>
      <vt:lpstr>Gleann Fhionnain – The Prince raises his standard</vt:lpstr>
      <vt:lpstr>Gleann Fhionnain – The Prince raises his standard - Questions</vt:lpstr>
      <vt:lpstr>Tha tighinn fodham èirigh - song</vt:lpstr>
      <vt:lpstr>Task two - writing</vt:lpstr>
      <vt:lpstr>Task three - talking</vt:lpstr>
      <vt:lpstr>Task four - extension</vt:lpstr>
      <vt:lpstr>Task five - factfile</vt:lpstr>
      <vt:lpstr>For Scotland's learners, with Scotland's educators</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Na Seumasaich – The Jacobites - Lesson 3</dc:title>
  <dc:creator>Epsworth S (Susan)</dc:creator>
  <cp:lastModifiedBy>Jeremy Stevenson</cp:lastModifiedBy>
  <cp:revision>15</cp:revision>
  <cp:lastPrinted>2014-02-19T15:05:01Z</cp:lastPrinted>
  <dcterms:created xsi:type="dcterms:W3CDTF">2019-05-27T11:42:59Z</dcterms:created>
  <dcterms:modified xsi:type="dcterms:W3CDTF">2024-02-09T16:28:29Z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0x0101005E4256BBF985DE4EAA2988CFFFE87F66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