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64" r:id="rId5"/>
    <p:sldId id="2862" r:id="rId6"/>
    <p:sldId id="2861" r:id="rId7"/>
    <p:sldId id="2754" r:id="rId8"/>
    <p:sldId id="2705" r:id="rId9"/>
    <p:sldId id="2853" r:id="rId10"/>
    <p:sldId id="2834" r:id="rId11"/>
    <p:sldId id="2831" r:id="rId12"/>
    <p:sldId id="666" r:id="rId13"/>
    <p:sldId id="667" r:id="rId14"/>
    <p:sldId id="2855" r:id="rId15"/>
    <p:sldId id="2851" r:id="rId16"/>
    <p:sldId id="2856" r:id="rId17"/>
    <p:sldId id="2835" r:id="rId18"/>
    <p:sldId id="2842" r:id="rId19"/>
    <p:sldId id="2836" r:id="rId20"/>
    <p:sldId id="2837" r:id="rId21"/>
    <p:sldId id="2841" r:id="rId22"/>
    <p:sldId id="670" r:id="rId23"/>
    <p:sldId id="2845" r:id="rId24"/>
    <p:sldId id="2844" r:id="rId25"/>
    <p:sldId id="2843" r:id="rId26"/>
    <p:sldId id="2846" r:id="rId27"/>
    <p:sldId id="278" r:id="rId28"/>
    <p:sldId id="669" r:id="rId29"/>
    <p:sldId id="2839" r:id="rId30"/>
    <p:sldId id="2847" r:id="rId31"/>
    <p:sldId id="401" r:id="rId32"/>
    <p:sldId id="2848" r:id="rId33"/>
    <p:sldId id="445" r:id="rId34"/>
    <p:sldId id="349" r:id="rId35"/>
    <p:sldId id="2840" r:id="rId36"/>
    <p:sldId id="2838" r:id="rId37"/>
    <p:sldId id="2849" r:id="rId38"/>
    <p:sldId id="2857" r:id="rId39"/>
    <p:sldId id="283" r:id="rId40"/>
    <p:sldId id="2757" r:id="rId41"/>
    <p:sldId id="2860" r:id="rId42"/>
    <p:sldId id="2859" r:id="rId4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na Aitken" initials="LA" lastIdx="13" clrIdx="0">
    <p:extLst>
      <p:ext uri="{19B8F6BF-5375-455C-9EA6-DF929625EA0E}">
        <p15:presenceInfo xmlns:p15="http://schemas.microsoft.com/office/powerpoint/2012/main" userId="S::eslaitken@glow.gov.uk::4c7ae9fd-f038-4fd4-bc35-9f096aab69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B3D236"/>
    <a:srgbClr val="95B3D7"/>
    <a:srgbClr val="00BEC8"/>
    <a:srgbClr val="B7DEE8"/>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30606-A495-4C91-8731-A1EE65C0572E}" v="2" dt="2023-12-05T15:19:28.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70" d="100"/>
          <a:sy n="70" d="100"/>
        </p:scale>
        <p:origin x="78" y="138"/>
      </p:cViewPr>
      <p:guideLst>
        <p:guide orient="horz" pos="2160"/>
        <p:guide pos="3840"/>
      </p:guideLst>
    </p:cSldViewPr>
  </p:slideViewPr>
  <p:outlineViewPr>
    <p:cViewPr>
      <p:scale>
        <a:sx n="33" d="100"/>
        <a:sy n="33" d="100"/>
      </p:scale>
      <p:origin x="0" y="-3126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Nicholson" userId="S::essnicholson@glow.gov.uk::0a936673-8a1d-4f74-b7dd-93e2423be646" providerId="AD" clId="Web-{F2B61647-F3D1-DD0D-2B1E-3598E3359D14}"/>
    <pc:docChg chg="addSld delSld modSld sldOrd">
      <pc:chgData name="Sam Nicholson" userId="S::essnicholson@glow.gov.uk::0a936673-8a1d-4f74-b7dd-93e2423be646" providerId="AD" clId="Web-{F2B61647-F3D1-DD0D-2B1E-3598E3359D14}" dt="2023-11-23T16:00:41.560" v="131"/>
      <pc:docMkLst>
        <pc:docMk/>
      </pc:docMkLst>
      <pc:sldChg chg="modSp add">
        <pc:chgData name="Sam Nicholson" userId="S::essnicholson@glow.gov.uk::0a936673-8a1d-4f74-b7dd-93e2423be646" providerId="AD" clId="Web-{F2B61647-F3D1-DD0D-2B1E-3598E3359D14}" dt="2023-11-23T15:52:47.450" v="18" actId="20577"/>
        <pc:sldMkLst>
          <pc:docMk/>
          <pc:sldMk cId="1717420105" sldId="264"/>
        </pc:sldMkLst>
        <pc:spChg chg="mod">
          <ac:chgData name="Sam Nicholson" userId="S::essnicholson@glow.gov.uk::0a936673-8a1d-4f74-b7dd-93e2423be646" providerId="AD" clId="Web-{F2B61647-F3D1-DD0D-2B1E-3598E3359D14}" dt="2023-11-23T15:52:47.450" v="18" actId="20577"/>
          <ac:spMkLst>
            <pc:docMk/>
            <pc:sldMk cId="1717420105" sldId="264"/>
            <ac:spMk id="7" creationId="{00000000-0000-0000-0000-000000000000}"/>
          </ac:spMkLst>
        </pc:spChg>
      </pc:sldChg>
      <pc:sldChg chg="del">
        <pc:chgData name="Sam Nicholson" userId="S::essnicholson@glow.gov.uk::0a936673-8a1d-4f74-b7dd-93e2423be646" providerId="AD" clId="Web-{F2B61647-F3D1-DD0D-2B1E-3598E3359D14}" dt="2023-11-23T15:50:57.915" v="0"/>
        <pc:sldMkLst>
          <pc:docMk/>
          <pc:sldMk cId="1199071255" sldId="268"/>
        </pc:sldMkLst>
      </pc:sldChg>
      <pc:sldChg chg="addSp delSp">
        <pc:chgData name="Sam Nicholson" userId="S::essnicholson@glow.gov.uk::0a936673-8a1d-4f74-b7dd-93e2423be646" providerId="AD" clId="Web-{F2B61647-F3D1-DD0D-2B1E-3598E3359D14}" dt="2023-11-23T15:57:06.318" v="95"/>
        <pc:sldMkLst>
          <pc:docMk/>
          <pc:sldMk cId="2996887013" sldId="278"/>
        </pc:sldMkLst>
        <pc:picChg chg="del">
          <ac:chgData name="Sam Nicholson" userId="S::essnicholson@glow.gov.uk::0a936673-8a1d-4f74-b7dd-93e2423be646" providerId="AD" clId="Web-{F2B61647-F3D1-DD0D-2B1E-3598E3359D14}" dt="2023-11-23T15:57:05.396" v="94"/>
          <ac:picMkLst>
            <pc:docMk/>
            <pc:sldMk cId="2996887013" sldId="278"/>
            <ac:picMk id="4" creationId="{0C2F956D-826B-0A64-01C7-8496BD726A2A}"/>
          </ac:picMkLst>
        </pc:picChg>
        <pc:picChg chg="add">
          <ac:chgData name="Sam Nicholson" userId="S::essnicholson@glow.gov.uk::0a936673-8a1d-4f74-b7dd-93e2423be646" providerId="AD" clId="Web-{F2B61647-F3D1-DD0D-2B1E-3598E3359D14}" dt="2023-11-23T15:57:06.318" v="95"/>
          <ac:picMkLst>
            <pc:docMk/>
            <pc:sldMk cId="2996887013" sldId="278"/>
            <ac:picMk id="5" creationId="{3548AAD9-8C3C-54C7-C502-8E140C9AB794}"/>
          </ac:picMkLst>
        </pc:picChg>
      </pc:sldChg>
      <pc:sldChg chg="addSp delSp">
        <pc:chgData name="Sam Nicholson" userId="S::essnicholson@glow.gov.uk::0a936673-8a1d-4f74-b7dd-93e2423be646" providerId="AD" clId="Web-{F2B61647-F3D1-DD0D-2B1E-3598E3359D14}" dt="2023-11-23T15:58:05.023" v="120"/>
        <pc:sldMkLst>
          <pc:docMk/>
          <pc:sldMk cId="3120566257" sldId="283"/>
        </pc:sldMkLst>
        <pc:picChg chg="del">
          <ac:chgData name="Sam Nicholson" userId="S::essnicholson@glow.gov.uk::0a936673-8a1d-4f74-b7dd-93e2423be646" providerId="AD" clId="Web-{F2B61647-F3D1-DD0D-2B1E-3598E3359D14}" dt="2023-11-23T15:58:04.055" v="119"/>
          <ac:picMkLst>
            <pc:docMk/>
            <pc:sldMk cId="3120566257" sldId="283"/>
            <ac:picMk id="3" creationId="{EEFF2945-9524-0A71-F1E9-156D42BCDEA0}"/>
          </ac:picMkLst>
        </pc:picChg>
        <pc:picChg chg="add">
          <ac:chgData name="Sam Nicholson" userId="S::essnicholson@glow.gov.uk::0a936673-8a1d-4f74-b7dd-93e2423be646" providerId="AD" clId="Web-{F2B61647-F3D1-DD0D-2B1E-3598E3359D14}" dt="2023-11-23T15:58:05.023" v="120"/>
          <ac:picMkLst>
            <pc:docMk/>
            <pc:sldMk cId="3120566257" sldId="283"/>
            <ac:picMk id="6" creationId="{EFBBCECE-311D-3277-B77E-EA187FC762C9}"/>
          </ac:picMkLst>
        </pc:picChg>
      </pc:sldChg>
      <pc:sldChg chg="addSp delSp modSp">
        <pc:chgData name="Sam Nicholson" userId="S::essnicholson@glow.gov.uk::0a936673-8a1d-4f74-b7dd-93e2423be646" providerId="AD" clId="Web-{F2B61647-F3D1-DD0D-2B1E-3598E3359D14}" dt="2023-11-23T15:57:41.491" v="110" actId="1076"/>
        <pc:sldMkLst>
          <pc:docMk/>
          <pc:sldMk cId="0" sldId="349"/>
        </pc:sldMkLst>
        <pc:spChg chg="mod">
          <ac:chgData name="Sam Nicholson" userId="S::essnicholson@glow.gov.uk::0a936673-8a1d-4f74-b7dd-93e2423be646" providerId="AD" clId="Web-{F2B61647-F3D1-DD0D-2B1E-3598E3359D14}" dt="2023-11-23T15:57:41.491" v="110" actId="1076"/>
          <ac:spMkLst>
            <pc:docMk/>
            <pc:sldMk cId="0" sldId="349"/>
            <ac:spMk id="46082" creationId="{C1360FAB-363F-4A26-A57A-8673586F833D}"/>
          </ac:spMkLst>
        </pc:spChg>
        <pc:picChg chg="add">
          <ac:chgData name="Sam Nicholson" userId="S::essnicholson@glow.gov.uk::0a936673-8a1d-4f74-b7dd-93e2423be646" providerId="AD" clId="Web-{F2B61647-F3D1-DD0D-2B1E-3598E3359D14}" dt="2023-11-23T15:57:36.069" v="109"/>
          <ac:picMkLst>
            <pc:docMk/>
            <pc:sldMk cId="0" sldId="349"/>
            <ac:picMk id="3" creationId="{29B0359A-2A04-93C7-CA69-C855B22660DF}"/>
          </ac:picMkLst>
        </pc:picChg>
        <pc:picChg chg="del">
          <ac:chgData name="Sam Nicholson" userId="S::essnicholson@glow.gov.uk::0a936673-8a1d-4f74-b7dd-93e2423be646" providerId="AD" clId="Web-{F2B61647-F3D1-DD0D-2B1E-3598E3359D14}" dt="2023-11-23T15:57:35.194" v="108"/>
          <ac:picMkLst>
            <pc:docMk/>
            <pc:sldMk cId="0" sldId="349"/>
            <ac:picMk id="15" creationId="{59D78CCD-69F7-D838-82A2-ED1718B5FE5F}"/>
          </ac:picMkLst>
        </pc:picChg>
      </pc:sldChg>
      <pc:sldChg chg="addSp delSp">
        <pc:chgData name="Sam Nicholson" userId="S::essnicholson@glow.gov.uk::0a936673-8a1d-4f74-b7dd-93e2423be646" providerId="AD" clId="Web-{F2B61647-F3D1-DD0D-2B1E-3598E3359D14}" dt="2023-11-23T15:57:23.600" v="103"/>
        <pc:sldMkLst>
          <pc:docMk/>
          <pc:sldMk cId="2342771635" sldId="401"/>
        </pc:sldMkLst>
        <pc:picChg chg="del">
          <ac:chgData name="Sam Nicholson" userId="S::essnicholson@glow.gov.uk::0a936673-8a1d-4f74-b7dd-93e2423be646" providerId="AD" clId="Web-{F2B61647-F3D1-DD0D-2B1E-3598E3359D14}" dt="2023-11-23T15:57:22.038" v="102"/>
          <ac:picMkLst>
            <pc:docMk/>
            <pc:sldMk cId="2342771635" sldId="401"/>
            <ac:picMk id="3" creationId="{620346BE-7D08-F6CD-7A3A-B19AE53F6FBB}"/>
          </ac:picMkLst>
        </pc:picChg>
        <pc:picChg chg="add">
          <ac:chgData name="Sam Nicholson" userId="S::essnicholson@glow.gov.uk::0a936673-8a1d-4f74-b7dd-93e2423be646" providerId="AD" clId="Web-{F2B61647-F3D1-DD0D-2B1E-3598E3359D14}" dt="2023-11-23T15:57:23.600" v="103"/>
          <ac:picMkLst>
            <pc:docMk/>
            <pc:sldMk cId="2342771635" sldId="401"/>
            <ac:picMk id="6" creationId="{F51542BB-A573-38F2-24B9-1CF79232ABFF}"/>
          </ac:picMkLst>
        </pc:picChg>
      </pc:sldChg>
      <pc:sldChg chg="addSp delSp">
        <pc:chgData name="Sam Nicholson" userId="S::essnicholson@glow.gov.uk::0a936673-8a1d-4f74-b7dd-93e2423be646" providerId="AD" clId="Web-{F2B61647-F3D1-DD0D-2B1E-3598E3359D14}" dt="2023-11-23T15:57:31.272" v="107"/>
        <pc:sldMkLst>
          <pc:docMk/>
          <pc:sldMk cId="312376463" sldId="445"/>
        </pc:sldMkLst>
        <pc:picChg chg="del">
          <ac:chgData name="Sam Nicholson" userId="S::essnicholson@glow.gov.uk::0a936673-8a1d-4f74-b7dd-93e2423be646" providerId="AD" clId="Web-{F2B61647-F3D1-DD0D-2B1E-3598E3359D14}" dt="2023-11-23T15:57:30.522" v="106"/>
          <ac:picMkLst>
            <pc:docMk/>
            <pc:sldMk cId="312376463" sldId="445"/>
            <ac:picMk id="12" creationId="{22CB55D1-81A3-3C6A-1E46-969E9B6F0DA1}"/>
          </ac:picMkLst>
        </pc:picChg>
        <pc:picChg chg="add">
          <ac:chgData name="Sam Nicholson" userId="S::essnicholson@glow.gov.uk::0a936673-8a1d-4f74-b7dd-93e2423be646" providerId="AD" clId="Web-{F2B61647-F3D1-DD0D-2B1E-3598E3359D14}" dt="2023-11-23T15:57:31.272" v="107"/>
          <ac:picMkLst>
            <pc:docMk/>
            <pc:sldMk cId="312376463" sldId="445"/>
            <ac:picMk id="16" creationId="{A26350B4-A8C8-312F-50C8-7D3DEA7738A8}"/>
          </ac:picMkLst>
        </pc:picChg>
      </pc:sldChg>
      <pc:sldChg chg="addSp delSp">
        <pc:chgData name="Sam Nicholson" userId="S::essnicholson@glow.gov.uk::0a936673-8a1d-4f74-b7dd-93e2423be646" providerId="AD" clId="Web-{F2B61647-F3D1-DD0D-2B1E-3598E3359D14}" dt="2023-11-23T15:55:54.081" v="64"/>
        <pc:sldMkLst>
          <pc:docMk/>
          <pc:sldMk cId="2310420332" sldId="666"/>
        </pc:sldMkLst>
        <pc:picChg chg="add">
          <ac:chgData name="Sam Nicholson" userId="S::essnicholson@glow.gov.uk::0a936673-8a1d-4f74-b7dd-93e2423be646" providerId="AD" clId="Web-{F2B61647-F3D1-DD0D-2B1E-3598E3359D14}" dt="2023-11-23T15:55:54.081" v="64"/>
          <ac:picMkLst>
            <pc:docMk/>
            <pc:sldMk cId="2310420332" sldId="666"/>
            <ac:picMk id="6" creationId="{2A640033-BD99-A600-6BD5-EF2782BCA6F6}"/>
          </ac:picMkLst>
        </pc:picChg>
        <pc:picChg chg="del">
          <ac:chgData name="Sam Nicholson" userId="S::essnicholson@glow.gov.uk::0a936673-8a1d-4f74-b7dd-93e2423be646" providerId="AD" clId="Web-{F2B61647-F3D1-DD0D-2B1E-3598E3359D14}" dt="2023-11-23T15:55:49.988" v="63"/>
          <ac:picMkLst>
            <pc:docMk/>
            <pc:sldMk cId="2310420332" sldId="666"/>
            <ac:picMk id="8" creationId="{2C4A582E-155A-878D-447D-819C3DC53F88}"/>
          </ac:picMkLst>
        </pc:picChg>
      </pc:sldChg>
      <pc:sldChg chg="addSp delSp modSp">
        <pc:chgData name="Sam Nicholson" userId="S::essnicholson@glow.gov.uk::0a936673-8a1d-4f74-b7dd-93e2423be646" providerId="AD" clId="Web-{F2B61647-F3D1-DD0D-2B1E-3598E3359D14}" dt="2023-11-23T16:00:05.246" v="129"/>
        <pc:sldMkLst>
          <pc:docMk/>
          <pc:sldMk cId="1886380376" sldId="667"/>
        </pc:sldMkLst>
        <pc:picChg chg="mod">
          <ac:chgData name="Sam Nicholson" userId="S::essnicholson@glow.gov.uk::0a936673-8a1d-4f74-b7dd-93e2423be646" providerId="AD" clId="Web-{F2B61647-F3D1-DD0D-2B1E-3598E3359D14}" dt="2023-11-23T16:00:05.246" v="129"/>
          <ac:picMkLst>
            <pc:docMk/>
            <pc:sldMk cId="1886380376" sldId="667"/>
            <ac:picMk id="5" creationId="{4CC07EBE-14A3-CADF-6C25-C883258EC229}"/>
          </ac:picMkLst>
        </pc:picChg>
        <pc:picChg chg="del">
          <ac:chgData name="Sam Nicholson" userId="S::essnicholson@glow.gov.uk::0a936673-8a1d-4f74-b7dd-93e2423be646" providerId="AD" clId="Web-{F2B61647-F3D1-DD0D-2B1E-3598E3359D14}" dt="2023-11-23T15:55:59.066" v="65"/>
          <ac:picMkLst>
            <pc:docMk/>
            <pc:sldMk cId="1886380376" sldId="667"/>
            <ac:picMk id="6" creationId="{43CEC3FE-DCAA-B149-C038-D2688C0EE4C9}"/>
          </ac:picMkLst>
        </pc:picChg>
        <pc:picChg chg="add">
          <ac:chgData name="Sam Nicholson" userId="S::essnicholson@glow.gov.uk::0a936673-8a1d-4f74-b7dd-93e2423be646" providerId="AD" clId="Web-{F2B61647-F3D1-DD0D-2B1E-3598E3359D14}" dt="2023-11-23T15:55:59.847" v="66"/>
          <ac:picMkLst>
            <pc:docMk/>
            <pc:sldMk cId="1886380376" sldId="667"/>
            <ac:picMk id="8" creationId="{C2DF1789-45C4-690F-5755-C856B91BC356}"/>
          </ac:picMkLst>
        </pc:picChg>
      </pc:sldChg>
      <pc:sldChg chg="addSp delSp">
        <pc:chgData name="Sam Nicholson" userId="S::essnicholson@glow.gov.uk::0a936673-8a1d-4f74-b7dd-93e2423be646" providerId="AD" clId="Web-{F2B61647-F3D1-DD0D-2B1E-3598E3359D14}" dt="2023-11-23T15:57:11.740" v="97"/>
        <pc:sldMkLst>
          <pc:docMk/>
          <pc:sldMk cId="2365435758" sldId="669"/>
        </pc:sldMkLst>
        <pc:picChg chg="del">
          <ac:chgData name="Sam Nicholson" userId="S::essnicholson@glow.gov.uk::0a936673-8a1d-4f74-b7dd-93e2423be646" providerId="AD" clId="Web-{F2B61647-F3D1-DD0D-2B1E-3598E3359D14}" dt="2023-11-23T15:57:10.115" v="96"/>
          <ac:picMkLst>
            <pc:docMk/>
            <pc:sldMk cId="2365435758" sldId="669"/>
            <ac:picMk id="4" creationId="{BA8EBDB4-E03A-7B2C-A2AD-CB19B00D872E}"/>
          </ac:picMkLst>
        </pc:picChg>
        <pc:picChg chg="add">
          <ac:chgData name="Sam Nicholson" userId="S::essnicholson@glow.gov.uk::0a936673-8a1d-4f74-b7dd-93e2423be646" providerId="AD" clId="Web-{F2B61647-F3D1-DD0D-2B1E-3598E3359D14}" dt="2023-11-23T15:57:11.740" v="97"/>
          <ac:picMkLst>
            <pc:docMk/>
            <pc:sldMk cId="2365435758" sldId="669"/>
            <ac:picMk id="6" creationId="{0ADC404B-4833-CBDA-E053-60F0B428CD83}"/>
          </ac:picMkLst>
        </pc:picChg>
      </pc:sldChg>
      <pc:sldChg chg="modSp add">
        <pc:chgData name="Sam Nicholson" userId="S::essnicholson@glow.gov.uk::0a936673-8a1d-4f74-b7dd-93e2423be646" providerId="AD" clId="Web-{F2B61647-F3D1-DD0D-2B1E-3598E3359D14}" dt="2023-11-23T15:54:14.359" v="55" actId="1076"/>
        <pc:sldMkLst>
          <pc:docMk/>
          <pc:sldMk cId="2944124281" sldId="2705"/>
        </pc:sldMkLst>
        <pc:spChg chg="mod">
          <ac:chgData name="Sam Nicholson" userId="S::essnicholson@glow.gov.uk::0a936673-8a1d-4f74-b7dd-93e2423be646" providerId="AD" clId="Web-{F2B61647-F3D1-DD0D-2B1E-3598E3359D14}" dt="2023-11-23T15:54:14.359" v="55" actId="1076"/>
          <ac:spMkLst>
            <pc:docMk/>
            <pc:sldMk cId="2944124281" sldId="2705"/>
            <ac:spMk id="5" creationId="{00000000-0000-0000-0000-000000000000}"/>
          </ac:spMkLst>
        </pc:spChg>
      </pc:sldChg>
      <pc:sldChg chg="add">
        <pc:chgData name="Sam Nicholson" userId="S::essnicholson@glow.gov.uk::0a936673-8a1d-4f74-b7dd-93e2423be646" providerId="AD" clId="Web-{F2B61647-F3D1-DD0D-2B1E-3598E3359D14}" dt="2023-11-23T15:52:26.731" v="6"/>
        <pc:sldMkLst>
          <pc:docMk/>
          <pc:sldMk cId="832252744" sldId="2754"/>
        </pc:sldMkLst>
      </pc:sldChg>
      <pc:sldChg chg="addSp delSp">
        <pc:chgData name="Sam Nicholson" userId="S::essnicholson@glow.gov.uk::0a936673-8a1d-4f74-b7dd-93e2423be646" providerId="AD" clId="Web-{F2B61647-F3D1-DD0D-2B1E-3598E3359D14}" dt="2023-11-23T15:58:09.633" v="122"/>
        <pc:sldMkLst>
          <pc:docMk/>
          <pc:sldMk cId="4161061140" sldId="2757"/>
        </pc:sldMkLst>
        <pc:picChg chg="del">
          <ac:chgData name="Sam Nicholson" userId="S::essnicholson@glow.gov.uk::0a936673-8a1d-4f74-b7dd-93e2423be646" providerId="AD" clId="Web-{F2B61647-F3D1-DD0D-2B1E-3598E3359D14}" dt="2023-11-23T15:58:08.711" v="121"/>
          <ac:picMkLst>
            <pc:docMk/>
            <pc:sldMk cId="4161061140" sldId="2757"/>
            <ac:picMk id="4" creationId="{7FB749AE-829F-F913-873C-6AEBCC4555E3}"/>
          </ac:picMkLst>
        </pc:picChg>
        <pc:picChg chg="add">
          <ac:chgData name="Sam Nicholson" userId="S::essnicholson@glow.gov.uk::0a936673-8a1d-4f74-b7dd-93e2423be646" providerId="AD" clId="Web-{F2B61647-F3D1-DD0D-2B1E-3598E3359D14}" dt="2023-11-23T15:58:09.633" v="122"/>
          <ac:picMkLst>
            <pc:docMk/>
            <pc:sldMk cId="4161061140" sldId="2757"/>
            <ac:picMk id="6" creationId="{F491DDF4-F29F-1599-EE94-E4D2E64B710E}"/>
          </ac:picMkLst>
        </pc:picChg>
      </pc:sldChg>
      <pc:sldChg chg="del">
        <pc:chgData name="Sam Nicholson" userId="S::essnicholson@glow.gov.uk::0a936673-8a1d-4f74-b7dd-93e2423be646" providerId="AD" clId="Web-{F2B61647-F3D1-DD0D-2B1E-3598E3359D14}" dt="2023-11-23T15:53:22.248" v="48"/>
        <pc:sldMkLst>
          <pc:docMk/>
          <pc:sldMk cId="630862966" sldId="2826"/>
        </pc:sldMkLst>
      </pc:sldChg>
      <pc:sldChg chg="del">
        <pc:chgData name="Sam Nicholson" userId="S::essnicholson@glow.gov.uk::0a936673-8a1d-4f74-b7dd-93e2423be646" providerId="AD" clId="Web-{F2B61647-F3D1-DD0D-2B1E-3598E3359D14}" dt="2023-11-23T15:54:19.313" v="56"/>
        <pc:sldMkLst>
          <pc:docMk/>
          <pc:sldMk cId="1428298252" sldId="2830"/>
        </pc:sldMkLst>
      </pc:sldChg>
      <pc:sldChg chg="addSp delSp">
        <pc:chgData name="Sam Nicholson" userId="S::essnicholson@glow.gov.uk::0a936673-8a1d-4f74-b7dd-93e2423be646" providerId="AD" clId="Web-{F2B61647-F3D1-DD0D-2B1E-3598E3359D14}" dt="2023-11-23T15:55:47.222" v="62"/>
        <pc:sldMkLst>
          <pc:docMk/>
          <pc:sldMk cId="3007722846" sldId="2831"/>
        </pc:sldMkLst>
        <pc:picChg chg="del">
          <ac:chgData name="Sam Nicholson" userId="S::essnicholson@glow.gov.uk::0a936673-8a1d-4f74-b7dd-93e2423be646" providerId="AD" clId="Web-{F2B61647-F3D1-DD0D-2B1E-3598E3359D14}" dt="2023-11-23T15:55:46.362" v="61"/>
          <ac:picMkLst>
            <pc:docMk/>
            <pc:sldMk cId="3007722846" sldId="2831"/>
            <ac:picMk id="5" creationId="{5AA1DFE7-B237-5BA7-7881-5AD724FF35FC}"/>
          </ac:picMkLst>
        </pc:picChg>
        <pc:picChg chg="add">
          <ac:chgData name="Sam Nicholson" userId="S::essnicholson@glow.gov.uk::0a936673-8a1d-4f74-b7dd-93e2423be646" providerId="AD" clId="Web-{F2B61647-F3D1-DD0D-2B1E-3598E3359D14}" dt="2023-11-23T15:55:47.222" v="62"/>
          <ac:picMkLst>
            <pc:docMk/>
            <pc:sldMk cId="3007722846" sldId="2831"/>
            <ac:picMk id="8" creationId="{8FF24C29-E9AC-F1F4-8D68-6BCCB50E743B}"/>
          </ac:picMkLst>
        </pc:picChg>
      </pc:sldChg>
      <pc:sldChg chg="addSp delSp modSp">
        <pc:chgData name="Sam Nicholson" userId="S::essnicholson@glow.gov.uk::0a936673-8a1d-4f74-b7dd-93e2423be646" providerId="AD" clId="Web-{F2B61647-F3D1-DD0D-2B1E-3598E3359D14}" dt="2023-11-23T15:55:37.612" v="60" actId="1076"/>
        <pc:sldMkLst>
          <pc:docMk/>
          <pc:sldMk cId="1979658053" sldId="2834"/>
        </pc:sldMkLst>
        <pc:picChg chg="del">
          <ac:chgData name="Sam Nicholson" userId="S::essnicholson@glow.gov.uk::0a936673-8a1d-4f74-b7dd-93e2423be646" providerId="AD" clId="Web-{F2B61647-F3D1-DD0D-2B1E-3598E3359D14}" dt="2023-11-23T15:55:34.909" v="59"/>
          <ac:picMkLst>
            <pc:docMk/>
            <pc:sldMk cId="1979658053" sldId="2834"/>
            <ac:picMk id="4" creationId="{ED1D3FBE-373D-7A30-5D60-27BA1AFCC6BD}"/>
          </ac:picMkLst>
        </pc:picChg>
        <pc:picChg chg="add mod">
          <ac:chgData name="Sam Nicholson" userId="S::essnicholson@glow.gov.uk::0a936673-8a1d-4f74-b7dd-93e2423be646" providerId="AD" clId="Web-{F2B61647-F3D1-DD0D-2B1E-3598E3359D14}" dt="2023-11-23T15:55:37.612" v="60" actId="1076"/>
          <ac:picMkLst>
            <pc:docMk/>
            <pc:sldMk cId="1979658053" sldId="2834"/>
            <ac:picMk id="6" creationId="{0A3CE51F-5415-1A85-2865-DA99D8022859}"/>
          </ac:picMkLst>
        </pc:picChg>
      </pc:sldChg>
      <pc:sldChg chg="addSp delSp">
        <pc:chgData name="Sam Nicholson" userId="S::essnicholson@glow.gov.uk::0a936673-8a1d-4f74-b7dd-93e2423be646" providerId="AD" clId="Web-{F2B61647-F3D1-DD0D-2B1E-3598E3359D14}" dt="2023-11-23T15:56:17.926" v="74"/>
        <pc:sldMkLst>
          <pc:docMk/>
          <pc:sldMk cId="3450786639" sldId="2835"/>
        </pc:sldMkLst>
        <pc:picChg chg="del">
          <ac:chgData name="Sam Nicholson" userId="S::essnicholson@glow.gov.uk::0a936673-8a1d-4f74-b7dd-93e2423be646" providerId="AD" clId="Web-{F2B61647-F3D1-DD0D-2B1E-3598E3359D14}" dt="2023-11-23T15:56:17.129" v="73"/>
          <ac:picMkLst>
            <pc:docMk/>
            <pc:sldMk cId="3450786639" sldId="2835"/>
            <ac:picMk id="4" creationId="{0B675395-EE05-7C8D-ADF9-389826514C84}"/>
          </ac:picMkLst>
        </pc:picChg>
        <pc:picChg chg="add">
          <ac:chgData name="Sam Nicholson" userId="S::essnicholson@glow.gov.uk::0a936673-8a1d-4f74-b7dd-93e2423be646" providerId="AD" clId="Web-{F2B61647-F3D1-DD0D-2B1E-3598E3359D14}" dt="2023-11-23T15:56:17.926" v="74"/>
          <ac:picMkLst>
            <pc:docMk/>
            <pc:sldMk cId="3450786639" sldId="2835"/>
            <ac:picMk id="6" creationId="{048E7537-1621-CCD4-EA12-334EB65FC390}"/>
          </ac:picMkLst>
        </pc:picChg>
      </pc:sldChg>
      <pc:sldChg chg="addSp delSp">
        <pc:chgData name="Sam Nicholson" userId="S::essnicholson@glow.gov.uk::0a936673-8a1d-4f74-b7dd-93e2423be646" providerId="AD" clId="Web-{F2B61647-F3D1-DD0D-2B1E-3598E3359D14}" dt="2023-11-23T15:56:27.051" v="78"/>
        <pc:sldMkLst>
          <pc:docMk/>
          <pc:sldMk cId="1006052031" sldId="2836"/>
        </pc:sldMkLst>
        <pc:picChg chg="del">
          <ac:chgData name="Sam Nicholson" userId="S::essnicholson@glow.gov.uk::0a936673-8a1d-4f74-b7dd-93e2423be646" providerId="AD" clId="Web-{F2B61647-F3D1-DD0D-2B1E-3598E3359D14}" dt="2023-11-23T15:56:25.770" v="77"/>
          <ac:picMkLst>
            <pc:docMk/>
            <pc:sldMk cId="1006052031" sldId="2836"/>
            <ac:picMk id="4" creationId="{11B275CA-A6FC-5619-B31D-57913BAADBF0}"/>
          </ac:picMkLst>
        </pc:picChg>
        <pc:picChg chg="add">
          <ac:chgData name="Sam Nicholson" userId="S::essnicholson@glow.gov.uk::0a936673-8a1d-4f74-b7dd-93e2423be646" providerId="AD" clId="Web-{F2B61647-F3D1-DD0D-2B1E-3598E3359D14}" dt="2023-11-23T15:56:27.051" v="78"/>
          <ac:picMkLst>
            <pc:docMk/>
            <pc:sldMk cId="1006052031" sldId="2836"/>
            <ac:picMk id="7" creationId="{BA40355D-B569-B0D7-C3A8-555D4371398F}"/>
          </ac:picMkLst>
        </pc:picChg>
      </pc:sldChg>
      <pc:sldChg chg="addSp delSp">
        <pc:chgData name="Sam Nicholson" userId="S::essnicholson@glow.gov.uk::0a936673-8a1d-4f74-b7dd-93e2423be646" providerId="AD" clId="Web-{F2B61647-F3D1-DD0D-2B1E-3598E3359D14}" dt="2023-11-23T15:56:31.223" v="80"/>
        <pc:sldMkLst>
          <pc:docMk/>
          <pc:sldMk cId="3861315054" sldId="2837"/>
        </pc:sldMkLst>
        <pc:picChg chg="del">
          <ac:chgData name="Sam Nicholson" userId="S::essnicholson@glow.gov.uk::0a936673-8a1d-4f74-b7dd-93e2423be646" providerId="AD" clId="Web-{F2B61647-F3D1-DD0D-2B1E-3598E3359D14}" dt="2023-11-23T15:56:29.880" v="79"/>
          <ac:picMkLst>
            <pc:docMk/>
            <pc:sldMk cId="3861315054" sldId="2837"/>
            <ac:picMk id="4" creationId="{9B2BB2BF-3579-8332-E861-E367BAE3B333}"/>
          </ac:picMkLst>
        </pc:picChg>
        <pc:picChg chg="add">
          <ac:chgData name="Sam Nicholson" userId="S::essnicholson@glow.gov.uk::0a936673-8a1d-4f74-b7dd-93e2423be646" providerId="AD" clId="Web-{F2B61647-F3D1-DD0D-2B1E-3598E3359D14}" dt="2023-11-23T15:56:31.223" v="80"/>
          <ac:picMkLst>
            <pc:docMk/>
            <pc:sldMk cId="3861315054" sldId="2837"/>
            <ac:picMk id="6" creationId="{5D079252-DA48-E9EC-4595-F0B916D1F614}"/>
          </ac:picMkLst>
        </pc:picChg>
      </pc:sldChg>
      <pc:sldChg chg="addSp delSp">
        <pc:chgData name="Sam Nicholson" userId="S::essnicholson@glow.gov.uk::0a936673-8a1d-4f74-b7dd-93e2423be646" providerId="AD" clId="Web-{F2B61647-F3D1-DD0D-2B1E-3598E3359D14}" dt="2023-11-23T15:57:50.460" v="114"/>
        <pc:sldMkLst>
          <pc:docMk/>
          <pc:sldMk cId="4206492133" sldId="2838"/>
        </pc:sldMkLst>
        <pc:picChg chg="del">
          <ac:chgData name="Sam Nicholson" userId="S::essnicholson@glow.gov.uk::0a936673-8a1d-4f74-b7dd-93e2423be646" providerId="AD" clId="Web-{F2B61647-F3D1-DD0D-2B1E-3598E3359D14}" dt="2023-11-23T15:57:49.476" v="113"/>
          <ac:picMkLst>
            <pc:docMk/>
            <pc:sldMk cId="4206492133" sldId="2838"/>
            <ac:picMk id="8" creationId="{EF90BDF3-51D8-FF2B-71E6-908E7D798361}"/>
          </ac:picMkLst>
        </pc:picChg>
        <pc:picChg chg="add">
          <ac:chgData name="Sam Nicholson" userId="S::essnicholson@glow.gov.uk::0a936673-8a1d-4f74-b7dd-93e2423be646" providerId="AD" clId="Web-{F2B61647-F3D1-DD0D-2B1E-3598E3359D14}" dt="2023-11-23T15:57:50.460" v="114"/>
          <ac:picMkLst>
            <pc:docMk/>
            <pc:sldMk cId="4206492133" sldId="2838"/>
            <ac:picMk id="11" creationId="{35AFB639-F904-9412-6881-2A1272C144B7}"/>
          </ac:picMkLst>
        </pc:picChg>
      </pc:sldChg>
      <pc:sldChg chg="addSp delSp">
        <pc:chgData name="Sam Nicholson" userId="S::essnicholson@glow.gov.uk::0a936673-8a1d-4f74-b7dd-93e2423be646" providerId="AD" clId="Web-{F2B61647-F3D1-DD0D-2B1E-3598E3359D14}" dt="2023-11-23T15:57:15.647" v="99"/>
        <pc:sldMkLst>
          <pc:docMk/>
          <pc:sldMk cId="2842473819" sldId="2839"/>
        </pc:sldMkLst>
        <pc:picChg chg="del">
          <ac:chgData name="Sam Nicholson" userId="S::essnicholson@glow.gov.uk::0a936673-8a1d-4f74-b7dd-93e2423be646" providerId="AD" clId="Web-{F2B61647-F3D1-DD0D-2B1E-3598E3359D14}" dt="2023-11-23T15:57:14.350" v="98"/>
          <ac:picMkLst>
            <pc:docMk/>
            <pc:sldMk cId="2842473819" sldId="2839"/>
            <ac:picMk id="4" creationId="{BA8EBDB4-E03A-7B2C-A2AD-CB19B00D872E}"/>
          </ac:picMkLst>
        </pc:picChg>
        <pc:picChg chg="add">
          <ac:chgData name="Sam Nicholson" userId="S::essnicholson@glow.gov.uk::0a936673-8a1d-4f74-b7dd-93e2423be646" providerId="AD" clId="Web-{F2B61647-F3D1-DD0D-2B1E-3598E3359D14}" dt="2023-11-23T15:57:15.647" v="99"/>
          <ac:picMkLst>
            <pc:docMk/>
            <pc:sldMk cId="2842473819" sldId="2839"/>
            <ac:picMk id="6" creationId="{88D361B1-4016-A453-87B4-72E5F7609AD2}"/>
          </ac:picMkLst>
        </pc:picChg>
      </pc:sldChg>
      <pc:sldChg chg="addSp delSp">
        <pc:chgData name="Sam Nicholson" userId="S::essnicholson@glow.gov.uk::0a936673-8a1d-4f74-b7dd-93e2423be646" providerId="AD" clId="Web-{F2B61647-F3D1-DD0D-2B1E-3598E3359D14}" dt="2023-11-23T15:57:46.413" v="112"/>
        <pc:sldMkLst>
          <pc:docMk/>
          <pc:sldMk cId="2651936491" sldId="2840"/>
        </pc:sldMkLst>
        <pc:picChg chg="del">
          <ac:chgData name="Sam Nicholson" userId="S::essnicholson@glow.gov.uk::0a936673-8a1d-4f74-b7dd-93e2423be646" providerId="AD" clId="Web-{F2B61647-F3D1-DD0D-2B1E-3598E3359D14}" dt="2023-11-23T15:57:44.882" v="111"/>
          <ac:picMkLst>
            <pc:docMk/>
            <pc:sldMk cId="2651936491" sldId="2840"/>
            <ac:picMk id="4" creationId="{91B77874-A194-E931-5B65-42D397828777}"/>
          </ac:picMkLst>
        </pc:picChg>
        <pc:picChg chg="add">
          <ac:chgData name="Sam Nicholson" userId="S::essnicholson@glow.gov.uk::0a936673-8a1d-4f74-b7dd-93e2423be646" providerId="AD" clId="Web-{F2B61647-F3D1-DD0D-2B1E-3598E3359D14}" dt="2023-11-23T15:57:46.413" v="112"/>
          <ac:picMkLst>
            <pc:docMk/>
            <pc:sldMk cId="2651936491" sldId="2840"/>
            <ac:picMk id="6" creationId="{EA36DF51-3048-8577-842F-F0C480D946BF}"/>
          </ac:picMkLst>
        </pc:picChg>
      </pc:sldChg>
      <pc:sldChg chg="addSp delSp">
        <pc:chgData name="Sam Nicholson" userId="S::essnicholson@glow.gov.uk::0a936673-8a1d-4f74-b7dd-93e2423be646" providerId="AD" clId="Web-{F2B61647-F3D1-DD0D-2B1E-3598E3359D14}" dt="2023-11-23T15:56:35.317" v="82"/>
        <pc:sldMkLst>
          <pc:docMk/>
          <pc:sldMk cId="111810438" sldId="2841"/>
        </pc:sldMkLst>
        <pc:picChg chg="del">
          <ac:chgData name="Sam Nicholson" userId="S::essnicholson@glow.gov.uk::0a936673-8a1d-4f74-b7dd-93e2423be646" providerId="AD" clId="Web-{F2B61647-F3D1-DD0D-2B1E-3598E3359D14}" dt="2023-11-23T15:56:33.958" v="81"/>
          <ac:picMkLst>
            <pc:docMk/>
            <pc:sldMk cId="111810438" sldId="2841"/>
            <ac:picMk id="4" creationId="{36C7003A-7A7C-5A3B-DCD1-8A45BE7FE6D3}"/>
          </ac:picMkLst>
        </pc:picChg>
        <pc:picChg chg="add">
          <ac:chgData name="Sam Nicholson" userId="S::essnicholson@glow.gov.uk::0a936673-8a1d-4f74-b7dd-93e2423be646" providerId="AD" clId="Web-{F2B61647-F3D1-DD0D-2B1E-3598E3359D14}" dt="2023-11-23T15:56:35.317" v="82"/>
          <ac:picMkLst>
            <pc:docMk/>
            <pc:sldMk cId="111810438" sldId="2841"/>
            <ac:picMk id="6" creationId="{54474317-CA0F-DB00-ED2D-E26C9F8521D9}"/>
          </ac:picMkLst>
        </pc:picChg>
      </pc:sldChg>
      <pc:sldChg chg="addSp delSp modSp">
        <pc:chgData name="Sam Nicholson" userId="S::essnicholson@glow.gov.uk::0a936673-8a1d-4f74-b7dd-93e2423be646" providerId="AD" clId="Web-{F2B61647-F3D1-DD0D-2B1E-3598E3359D14}" dt="2023-11-23T16:00:41.560" v="131"/>
        <pc:sldMkLst>
          <pc:docMk/>
          <pc:sldMk cId="3237479508" sldId="2842"/>
        </pc:sldMkLst>
        <pc:picChg chg="del">
          <ac:chgData name="Sam Nicholson" userId="S::essnicholson@glow.gov.uk::0a936673-8a1d-4f74-b7dd-93e2423be646" providerId="AD" clId="Web-{F2B61647-F3D1-DD0D-2B1E-3598E3359D14}" dt="2023-11-23T15:56:22.176" v="75"/>
          <ac:picMkLst>
            <pc:docMk/>
            <pc:sldMk cId="3237479508" sldId="2842"/>
            <ac:picMk id="4" creationId="{DF1B0590-BA6B-672B-6B90-4A15CFAF7E1A}"/>
          </ac:picMkLst>
        </pc:picChg>
        <pc:picChg chg="mod">
          <ac:chgData name="Sam Nicholson" userId="S::essnicholson@glow.gov.uk::0a936673-8a1d-4f74-b7dd-93e2423be646" providerId="AD" clId="Web-{F2B61647-F3D1-DD0D-2B1E-3598E3359D14}" dt="2023-11-23T16:00:41.560" v="131"/>
          <ac:picMkLst>
            <pc:docMk/>
            <pc:sldMk cId="3237479508" sldId="2842"/>
            <ac:picMk id="6" creationId="{14DB4D57-4E6F-6C1B-F128-046BEFE953B8}"/>
          </ac:picMkLst>
        </pc:picChg>
        <pc:picChg chg="add">
          <ac:chgData name="Sam Nicholson" userId="S::essnicholson@glow.gov.uk::0a936673-8a1d-4f74-b7dd-93e2423be646" providerId="AD" clId="Web-{F2B61647-F3D1-DD0D-2B1E-3598E3359D14}" dt="2023-11-23T15:56:23.020" v="76"/>
          <ac:picMkLst>
            <pc:docMk/>
            <pc:sldMk cId="3237479508" sldId="2842"/>
            <ac:picMk id="8" creationId="{54B2692D-A7A1-06D2-B1E9-520AF5996222}"/>
          </ac:picMkLst>
        </pc:picChg>
      </pc:sldChg>
      <pc:sldChg chg="addSp delSp">
        <pc:chgData name="Sam Nicholson" userId="S::essnicholson@glow.gov.uk::0a936673-8a1d-4f74-b7dd-93e2423be646" providerId="AD" clId="Web-{F2B61647-F3D1-DD0D-2B1E-3598E3359D14}" dt="2023-11-23T15:56:55.771" v="91"/>
        <pc:sldMkLst>
          <pc:docMk/>
          <pc:sldMk cId="1905202060" sldId="2843"/>
        </pc:sldMkLst>
        <pc:picChg chg="del">
          <ac:chgData name="Sam Nicholson" userId="S::essnicholson@glow.gov.uk::0a936673-8a1d-4f74-b7dd-93e2423be646" providerId="AD" clId="Web-{F2B61647-F3D1-DD0D-2B1E-3598E3359D14}" dt="2023-11-23T15:56:47.490" v="88"/>
          <ac:picMkLst>
            <pc:docMk/>
            <pc:sldMk cId="1905202060" sldId="2843"/>
            <ac:picMk id="4" creationId="{DA6A2FED-DB02-4985-96DB-1CCF8720755D}"/>
          </ac:picMkLst>
        </pc:picChg>
        <pc:picChg chg="add">
          <ac:chgData name="Sam Nicholson" userId="S::essnicholson@glow.gov.uk::0a936673-8a1d-4f74-b7dd-93e2423be646" providerId="AD" clId="Web-{F2B61647-F3D1-DD0D-2B1E-3598E3359D14}" dt="2023-11-23T15:56:48.661" v="89"/>
          <ac:picMkLst>
            <pc:docMk/>
            <pc:sldMk cId="1905202060" sldId="2843"/>
            <ac:picMk id="8" creationId="{EC348E7E-6C04-EC3C-4754-C416EA368873}"/>
          </ac:picMkLst>
        </pc:picChg>
        <pc:picChg chg="add del">
          <ac:chgData name="Sam Nicholson" userId="S::essnicholson@glow.gov.uk::0a936673-8a1d-4f74-b7dd-93e2423be646" providerId="AD" clId="Web-{F2B61647-F3D1-DD0D-2B1E-3598E3359D14}" dt="2023-11-23T15:56:55.771" v="91"/>
          <ac:picMkLst>
            <pc:docMk/>
            <pc:sldMk cId="1905202060" sldId="2843"/>
            <ac:picMk id="10" creationId="{8F4C7095-D98F-B8F8-E63F-777FF6082884}"/>
          </ac:picMkLst>
        </pc:picChg>
      </pc:sldChg>
      <pc:sldChg chg="addSp delSp">
        <pc:chgData name="Sam Nicholson" userId="S::essnicholson@glow.gov.uk::0a936673-8a1d-4f74-b7dd-93e2423be646" providerId="AD" clId="Web-{F2B61647-F3D1-DD0D-2B1E-3598E3359D14}" dt="2023-11-23T15:56:43.255" v="87"/>
        <pc:sldMkLst>
          <pc:docMk/>
          <pc:sldMk cId="3130687504" sldId="2844"/>
        </pc:sldMkLst>
        <pc:picChg chg="del">
          <ac:chgData name="Sam Nicholson" userId="S::essnicholson@glow.gov.uk::0a936673-8a1d-4f74-b7dd-93e2423be646" providerId="AD" clId="Web-{F2B61647-F3D1-DD0D-2B1E-3598E3359D14}" dt="2023-11-23T15:56:42.458" v="86"/>
          <ac:picMkLst>
            <pc:docMk/>
            <pc:sldMk cId="3130687504" sldId="2844"/>
            <ac:picMk id="6" creationId="{4125343D-F3CD-88EB-93DD-AF665B02FE3C}"/>
          </ac:picMkLst>
        </pc:picChg>
        <pc:picChg chg="add">
          <ac:chgData name="Sam Nicholson" userId="S::essnicholson@glow.gov.uk::0a936673-8a1d-4f74-b7dd-93e2423be646" providerId="AD" clId="Web-{F2B61647-F3D1-DD0D-2B1E-3598E3359D14}" dt="2023-11-23T15:56:43.255" v="87"/>
          <ac:picMkLst>
            <pc:docMk/>
            <pc:sldMk cId="3130687504" sldId="2844"/>
            <ac:picMk id="7" creationId="{5C6B52CC-D2C1-EA77-7624-DB7D1FE90CF6}"/>
          </ac:picMkLst>
        </pc:picChg>
      </pc:sldChg>
      <pc:sldChg chg="addSp delSp ord">
        <pc:chgData name="Sam Nicholson" userId="S::essnicholson@glow.gov.uk::0a936673-8a1d-4f74-b7dd-93e2423be646" providerId="AD" clId="Web-{F2B61647-F3D1-DD0D-2B1E-3598E3359D14}" dt="2023-11-23T15:56:38.958" v="85"/>
        <pc:sldMkLst>
          <pc:docMk/>
          <pc:sldMk cId="840053786" sldId="2845"/>
        </pc:sldMkLst>
        <pc:picChg chg="del">
          <ac:chgData name="Sam Nicholson" userId="S::essnicholson@glow.gov.uk::0a936673-8a1d-4f74-b7dd-93e2423be646" providerId="AD" clId="Web-{F2B61647-F3D1-DD0D-2B1E-3598E3359D14}" dt="2023-11-23T15:56:38.036" v="84"/>
          <ac:picMkLst>
            <pc:docMk/>
            <pc:sldMk cId="840053786" sldId="2845"/>
            <ac:picMk id="4" creationId="{E469C36F-3524-D2C4-6172-66835884D67E}"/>
          </ac:picMkLst>
        </pc:picChg>
        <pc:picChg chg="add">
          <ac:chgData name="Sam Nicholson" userId="S::essnicholson@glow.gov.uk::0a936673-8a1d-4f74-b7dd-93e2423be646" providerId="AD" clId="Web-{F2B61647-F3D1-DD0D-2B1E-3598E3359D14}" dt="2023-11-23T15:56:38.958" v="85"/>
          <ac:picMkLst>
            <pc:docMk/>
            <pc:sldMk cId="840053786" sldId="2845"/>
            <ac:picMk id="5" creationId="{0C1C5FF6-EFB6-C1B5-A89D-4A94279123FC}"/>
          </ac:picMkLst>
        </pc:picChg>
      </pc:sldChg>
      <pc:sldChg chg="addSp delSp">
        <pc:chgData name="Sam Nicholson" userId="S::essnicholson@glow.gov.uk::0a936673-8a1d-4f74-b7dd-93e2423be646" providerId="AD" clId="Web-{F2B61647-F3D1-DD0D-2B1E-3598E3359D14}" dt="2023-11-23T15:57:02.818" v="93"/>
        <pc:sldMkLst>
          <pc:docMk/>
          <pc:sldMk cId="3312599384" sldId="2846"/>
        </pc:sldMkLst>
        <pc:picChg chg="del">
          <ac:chgData name="Sam Nicholson" userId="S::essnicholson@glow.gov.uk::0a936673-8a1d-4f74-b7dd-93e2423be646" providerId="AD" clId="Web-{F2B61647-F3D1-DD0D-2B1E-3598E3359D14}" dt="2023-11-23T15:57:01.724" v="92"/>
          <ac:picMkLst>
            <pc:docMk/>
            <pc:sldMk cId="3312599384" sldId="2846"/>
            <ac:picMk id="6" creationId="{9096A7E4-2F62-B7C0-FE09-96C3B0372A79}"/>
          </ac:picMkLst>
        </pc:picChg>
        <pc:picChg chg="add">
          <ac:chgData name="Sam Nicholson" userId="S::essnicholson@glow.gov.uk::0a936673-8a1d-4f74-b7dd-93e2423be646" providerId="AD" clId="Web-{F2B61647-F3D1-DD0D-2B1E-3598E3359D14}" dt="2023-11-23T15:57:02.818" v="93"/>
          <ac:picMkLst>
            <pc:docMk/>
            <pc:sldMk cId="3312599384" sldId="2846"/>
            <ac:picMk id="8" creationId="{7C67D3BD-FE95-738F-D37E-2EEECD729CDD}"/>
          </ac:picMkLst>
        </pc:picChg>
      </pc:sldChg>
      <pc:sldChg chg="addSp delSp">
        <pc:chgData name="Sam Nicholson" userId="S::essnicholson@glow.gov.uk::0a936673-8a1d-4f74-b7dd-93e2423be646" providerId="AD" clId="Web-{F2B61647-F3D1-DD0D-2B1E-3598E3359D14}" dt="2023-11-23T15:57:19.709" v="101"/>
        <pc:sldMkLst>
          <pc:docMk/>
          <pc:sldMk cId="559280233" sldId="2847"/>
        </pc:sldMkLst>
        <pc:picChg chg="del">
          <ac:chgData name="Sam Nicholson" userId="S::essnicholson@glow.gov.uk::0a936673-8a1d-4f74-b7dd-93e2423be646" providerId="AD" clId="Web-{F2B61647-F3D1-DD0D-2B1E-3598E3359D14}" dt="2023-11-23T15:57:18.397" v="100"/>
          <ac:picMkLst>
            <pc:docMk/>
            <pc:sldMk cId="559280233" sldId="2847"/>
            <ac:picMk id="4" creationId="{BA8EBDB4-E03A-7B2C-A2AD-CB19B00D872E}"/>
          </ac:picMkLst>
        </pc:picChg>
        <pc:picChg chg="add">
          <ac:chgData name="Sam Nicholson" userId="S::essnicholson@glow.gov.uk::0a936673-8a1d-4f74-b7dd-93e2423be646" providerId="AD" clId="Web-{F2B61647-F3D1-DD0D-2B1E-3598E3359D14}" dt="2023-11-23T15:57:19.709" v="101"/>
          <ac:picMkLst>
            <pc:docMk/>
            <pc:sldMk cId="559280233" sldId="2847"/>
            <ac:picMk id="6" creationId="{6D140601-3C36-E63C-752F-ABCDB34307C9}"/>
          </ac:picMkLst>
        </pc:picChg>
      </pc:sldChg>
      <pc:sldChg chg="addSp delSp">
        <pc:chgData name="Sam Nicholson" userId="S::essnicholson@glow.gov.uk::0a936673-8a1d-4f74-b7dd-93e2423be646" providerId="AD" clId="Web-{F2B61647-F3D1-DD0D-2B1E-3598E3359D14}" dt="2023-11-23T15:57:28.225" v="105"/>
        <pc:sldMkLst>
          <pc:docMk/>
          <pc:sldMk cId="2316781274" sldId="2848"/>
        </pc:sldMkLst>
        <pc:picChg chg="del">
          <ac:chgData name="Sam Nicholson" userId="S::essnicholson@glow.gov.uk::0a936673-8a1d-4f74-b7dd-93e2423be646" providerId="AD" clId="Web-{F2B61647-F3D1-DD0D-2B1E-3598E3359D14}" dt="2023-11-23T15:57:26.772" v="104"/>
          <ac:picMkLst>
            <pc:docMk/>
            <pc:sldMk cId="2316781274" sldId="2848"/>
            <ac:picMk id="4" creationId="{40642CAF-5A87-EBD7-B087-2CBF5B9C0C98}"/>
          </ac:picMkLst>
        </pc:picChg>
        <pc:picChg chg="add">
          <ac:chgData name="Sam Nicholson" userId="S::essnicholson@glow.gov.uk::0a936673-8a1d-4f74-b7dd-93e2423be646" providerId="AD" clId="Web-{F2B61647-F3D1-DD0D-2B1E-3598E3359D14}" dt="2023-11-23T15:57:28.225" v="105"/>
          <ac:picMkLst>
            <pc:docMk/>
            <pc:sldMk cId="2316781274" sldId="2848"/>
            <ac:picMk id="6" creationId="{362C97B4-F020-FB70-22C4-B21279FE51D3}"/>
          </ac:picMkLst>
        </pc:picChg>
      </pc:sldChg>
      <pc:sldChg chg="addSp delSp">
        <pc:chgData name="Sam Nicholson" userId="S::essnicholson@glow.gov.uk::0a936673-8a1d-4f74-b7dd-93e2423be646" providerId="AD" clId="Web-{F2B61647-F3D1-DD0D-2B1E-3598E3359D14}" dt="2023-11-23T15:57:55.554" v="116"/>
        <pc:sldMkLst>
          <pc:docMk/>
          <pc:sldMk cId="1181459228" sldId="2849"/>
        </pc:sldMkLst>
        <pc:picChg chg="del">
          <ac:chgData name="Sam Nicholson" userId="S::essnicholson@glow.gov.uk::0a936673-8a1d-4f74-b7dd-93e2423be646" providerId="AD" clId="Web-{F2B61647-F3D1-DD0D-2B1E-3598E3359D14}" dt="2023-11-23T15:57:53.820" v="115"/>
          <ac:picMkLst>
            <pc:docMk/>
            <pc:sldMk cId="1181459228" sldId="2849"/>
            <ac:picMk id="4" creationId="{842C85B2-1913-C3DD-B534-88AD64A17D99}"/>
          </ac:picMkLst>
        </pc:picChg>
        <pc:picChg chg="add">
          <ac:chgData name="Sam Nicholson" userId="S::essnicholson@glow.gov.uk::0a936673-8a1d-4f74-b7dd-93e2423be646" providerId="AD" clId="Web-{F2B61647-F3D1-DD0D-2B1E-3598E3359D14}" dt="2023-11-23T15:57:55.554" v="116"/>
          <ac:picMkLst>
            <pc:docMk/>
            <pc:sldMk cId="1181459228" sldId="2849"/>
            <ac:picMk id="6" creationId="{0BD9C6D3-6C13-2F85-6BFB-15E536DFF363}"/>
          </ac:picMkLst>
        </pc:picChg>
      </pc:sldChg>
      <pc:sldChg chg="addSp delSp">
        <pc:chgData name="Sam Nicholson" userId="S::essnicholson@glow.gov.uk::0a936673-8a1d-4f74-b7dd-93e2423be646" providerId="AD" clId="Web-{F2B61647-F3D1-DD0D-2B1E-3598E3359D14}" dt="2023-11-23T15:56:07.863" v="70"/>
        <pc:sldMkLst>
          <pc:docMk/>
          <pc:sldMk cId="1631446097" sldId="2851"/>
        </pc:sldMkLst>
        <pc:picChg chg="del">
          <ac:chgData name="Sam Nicholson" userId="S::essnicholson@glow.gov.uk::0a936673-8a1d-4f74-b7dd-93e2423be646" providerId="AD" clId="Web-{F2B61647-F3D1-DD0D-2B1E-3598E3359D14}" dt="2023-11-23T15:56:07.066" v="69"/>
          <ac:picMkLst>
            <pc:docMk/>
            <pc:sldMk cId="1631446097" sldId="2851"/>
            <ac:picMk id="2" creationId="{1F55FE7B-253C-9E6E-575C-AC0E53D13B51}"/>
          </ac:picMkLst>
        </pc:picChg>
        <pc:picChg chg="add">
          <ac:chgData name="Sam Nicholson" userId="S::essnicholson@glow.gov.uk::0a936673-8a1d-4f74-b7dd-93e2423be646" providerId="AD" clId="Web-{F2B61647-F3D1-DD0D-2B1E-3598E3359D14}" dt="2023-11-23T15:56:07.863" v="70"/>
          <ac:picMkLst>
            <pc:docMk/>
            <pc:sldMk cId="1631446097" sldId="2851"/>
            <ac:picMk id="5" creationId="{07A578BC-0D87-D4EB-2571-4C6B2C983167}"/>
          </ac:picMkLst>
        </pc:picChg>
      </pc:sldChg>
      <pc:sldChg chg="del">
        <pc:chgData name="Sam Nicholson" userId="S::essnicholson@glow.gov.uk::0a936673-8a1d-4f74-b7dd-93e2423be646" providerId="AD" clId="Web-{F2B61647-F3D1-DD0D-2B1E-3598E3359D14}" dt="2023-11-23T15:53:25.405" v="49"/>
        <pc:sldMkLst>
          <pc:docMk/>
          <pc:sldMk cId="600653936" sldId="2852"/>
        </pc:sldMkLst>
      </pc:sldChg>
      <pc:sldChg chg="modSp">
        <pc:chgData name="Sam Nicholson" userId="S::essnicholson@glow.gov.uk::0a936673-8a1d-4f74-b7dd-93e2423be646" providerId="AD" clId="Web-{F2B61647-F3D1-DD0D-2B1E-3598E3359D14}" dt="2023-11-23T15:59:36.261" v="127"/>
        <pc:sldMkLst>
          <pc:docMk/>
          <pc:sldMk cId="2143557043" sldId="2853"/>
        </pc:sldMkLst>
        <pc:picChg chg="mod">
          <ac:chgData name="Sam Nicholson" userId="S::essnicholson@glow.gov.uk::0a936673-8a1d-4f74-b7dd-93e2423be646" providerId="AD" clId="Web-{F2B61647-F3D1-DD0D-2B1E-3598E3359D14}" dt="2023-11-23T15:59:36.261" v="127"/>
          <ac:picMkLst>
            <pc:docMk/>
            <pc:sldMk cId="2143557043" sldId="2853"/>
            <ac:picMk id="2" creationId="{00000000-0000-0000-0000-000000000000}"/>
          </ac:picMkLst>
        </pc:picChg>
      </pc:sldChg>
      <pc:sldChg chg="del">
        <pc:chgData name="Sam Nicholson" userId="S::essnicholson@glow.gov.uk::0a936673-8a1d-4f74-b7dd-93e2423be646" providerId="AD" clId="Web-{F2B61647-F3D1-DD0D-2B1E-3598E3359D14}" dt="2023-11-23T15:53:42.186" v="50"/>
        <pc:sldMkLst>
          <pc:docMk/>
          <pc:sldMk cId="3836363617" sldId="2854"/>
        </pc:sldMkLst>
      </pc:sldChg>
      <pc:sldChg chg="addSp delSp">
        <pc:chgData name="Sam Nicholson" userId="S::essnicholson@glow.gov.uk::0a936673-8a1d-4f74-b7dd-93e2423be646" providerId="AD" clId="Web-{F2B61647-F3D1-DD0D-2B1E-3598E3359D14}" dt="2023-11-23T15:56:04.019" v="68"/>
        <pc:sldMkLst>
          <pc:docMk/>
          <pc:sldMk cId="3294922575" sldId="2855"/>
        </pc:sldMkLst>
        <pc:picChg chg="del">
          <ac:chgData name="Sam Nicholson" userId="S::essnicholson@glow.gov.uk::0a936673-8a1d-4f74-b7dd-93e2423be646" providerId="AD" clId="Web-{F2B61647-F3D1-DD0D-2B1E-3598E3359D14}" dt="2023-11-23T15:56:02.769" v="67"/>
          <ac:picMkLst>
            <pc:docMk/>
            <pc:sldMk cId="3294922575" sldId="2855"/>
            <ac:picMk id="2" creationId="{1F55FE7B-253C-9E6E-575C-AC0E53D13B51}"/>
          </ac:picMkLst>
        </pc:picChg>
        <pc:picChg chg="add">
          <ac:chgData name="Sam Nicholson" userId="S::essnicholson@glow.gov.uk::0a936673-8a1d-4f74-b7dd-93e2423be646" providerId="AD" clId="Web-{F2B61647-F3D1-DD0D-2B1E-3598E3359D14}" dt="2023-11-23T15:56:04.019" v="68"/>
          <ac:picMkLst>
            <pc:docMk/>
            <pc:sldMk cId="3294922575" sldId="2855"/>
            <ac:picMk id="21" creationId="{15DA3F69-0EED-3FF5-BFE5-7D168A885CF5}"/>
          </ac:picMkLst>
        </pc:picChg>
      </pc:sldChg>
      <pc:sldChg chg="addSp delSp">
        <pc:chgData name="Sam Nicholson" userId="S::essnicholson@glow.gov.uk::0a936673-8a1d-4f74-b7dd-93e2423be646" providerId="AD" clId="Web-{F2B61647-F3D1-DD0D-2B1E-3598E3359D14}" dt="2023-11-23T15:56:14.020" v="72"/>
        <pc:sldMkLst>
          <pc:docMk/>
          <pc:sldMk cId="152190752" sldId="2856"/>
        </pc:sldMkLst>
        <pc:picChg chg="del">
          <ac:chgData name="Sam Nicholson" userId="S::essnicholson@glow.gov.uk::0a936673-8a1d-4f74-b7dd-93e2423be646" providerId="AD" clId="Web-{F2B61647-F3D1-DD0D-2B1E-3598E3359D14}" dt="2023-11-23T15:56:12.660" v="71"/>
          <ac:picMkLst>
            <pc:docMk/>
            <pc:sldMk cId="152190752" sldId="2856"/>
            <ac:picMk id="4" creationId="{A11B18F6-F3F0-C510-0ECF-4F857FD8FCF0}"/>
          </ac:picMkLst>
        </pc:picChg>
        <pc:picChg chg="add">
          <ac:chgData name="Sam Nicholson" userId="S::essnicholson@glow.gov.uk::0a936673-8a1d-4f74-b7dd-93e2423be646" providerId="AD" clId="Web-{F2B61647-F3D1-DD0D-2B1E-3598E3359D14}" dt="2023-11-23T15:56:14.020" v="72"/>
          <ac:picMkLst>
            <pc:docMk/>
            <pc:sldMk cId="152190752" sldId="2856"/>
            <ac:picMk id="6" creationId="{40BEAEC8-E94D-D403-283F-1AED5F4AFDBA}"/>
          </ac:picMkLst>
        </pc:picChg>
      </pc:sldChg>
      <pc:sldChg chg="addSp delSp">
        <pc:chgData name="Sam Nicholson" userId="S::essnicholson@glow.gov.uk::0a936673-8a1d-4f74-b7dd-93e2423be646" providerId="AD" clId="Web-{F2B61647-F3D1-DD0D-2B1E-3598E3359D14}" dt="2023-11-23T15:57:59.836" v="118"/>
        <pc:sldMkLst>
          <pc:docMk/>
          <pc:sldMk cId="3798759324" sldId="2857"/>
        </pc:sldMkLst>
        <pc:picChg chg="del">
          <ac:chgData name="Sam Nicholson" userId="S::essnicholson@glow.gov.uk::0a936673-8a1d-4f74-b7dd-93e2423be646" providerId="AD" clId="Web-{F2B61647-F3D1-DD0D-2B1E-3598E3359D14}" dt="2023-11-23T15:57:58.492" v="117"/>
          <ac:picMkLst>
            <pc:docMk/>
            <pc:sldMk cId="3798759324" sldId="2857"/>
            <ac:picMk id="4" creationId="{A11B18F6-F3F0-C510-0ECF-4F857FD8FCF0}"/>
          </ac:picMkLst>
        </pc:picChg>
        <pc:picChg chg="add">
          <ac:chgData name="Sam Nicholson" userId="S::essnicholson@glow.gov.uk::0a936673-8a1d-4f74-b7dd-93e2423be646" providerId="AD" clId="Web-{F2B61647-F3D1-DD0D-2B1E-3598E3359D14}" dt="2023-11-23T15:57:59.836" v="118"/>
          <ac:picMkLst>
            <pc:docMk/>
            <pc:sldMk cId="3798759324" sldId="2857"/>
            <ac:picMk id="6" creationId="{1EA3BEA6-1FC4-A156-5452-88DAB1A8CEE5}"/>
          </ac:picMkLst>
        </pc:picChg>
      </pc:sldChg>
      <pc:sldChg chg="addSp delSp add replId">
        <pc:chgData name="Sam Nicholson" userId="S::essnicholson@glow.gov.uk::0a936673-8a1d-4f74-b7dd-93e2423be646" providerId="AD" clId="Web-{F2B61647-F3D1-DD0D-2B1E-3598E3359D14}" dt="2023-11-23T15:58:13.336" v="124"/>
        <pc:sldMkLst>
          <pc:docMk/>
          <pc:sldMk cId="3283253982" sldId="2858"/>
        </pc:sldMkLst>
        <pc:picChg chg="del">
          <ac:chgData name="Sam Nicholson" userId="S::essnicholson@glow.gov.uk::0a936673-8a1d-4f74-b7dd-93e2423be646" providerId="AD" clId="Web-{F2B61647-F3D1-DD0D-2B1E-3598E3359D14}" dt="2023-11-23T15:58:12.570" v="123"/>
          <ac:picMkLst>
            <pc:docMk/>
            <pc:sldMk cId="3283253982" sldId="2858"/>
            <ac:picMk id="4" creationId="{7FB749AE-829F-F913-873C-6AEBCC4555E3}"/>
          </ac:picMkLst>
        </pc:picChg>
        <pc:picChg chg="add">
          <ac:chgData name="Sam Nicholson" userId="S::essnicholson@glow.gov.uk::0a936673-8a1d-4f74-b7dd-93e2423be646" providerId="AD" clId="Web-{F2B61647-F3D1-DD0D-2B1E-3598E3359D14}" dt="2023-11-23T15:58:13.336" v="124"/>
          <ac:picMkLst>
            <pc:docMk/>
            <pc:sldMk cId="3283253982" sldId="2858"/>
            <ac:picMk id="6" creationId="{D7FD05D0-17DA-0F0D-B074-1F173516116D}"/>
          </ac:picMkLst>
        </pc:picChg>
      </pc:sldChg>
      <pc:sldChg chg="add">
        <pc:chgData name="Sam Nicholson" userId="S::essnicholson@glow.gov.uk::0a936673-8a1d-4f74-b7dd-93e2423be646" providerId="AD" clId="Web-{F2B61647-F3D1-DD0D-2B1E-3598E3359D14}" dt="2023-11-23T15:52:00.714" v="3"/>
        <pc:sldMkLst>
          <pc:docMk/>
          <pc:sldMk cId="413548752" sldId="2859"/>
        </pc:sldMkLst>
      </pc:sldChg>
      <pc:sldChg chg="del">
        <pc:chgData name="Sam Nicholson" userId="S::essnicholson@glow.gov.uk::0a936673-8a1d-4f74-b7dd-93e2423be646" providerId="AD" clId="Web-{F2B61647-F3D1-DD0D-2B1E-3598E3359D14}" dt="2023-11-23T15:50:59.134" v="1"/>
        <pc:sldMkLst>
          <pc:docMk/>
          <pc:sldMk cId="1018236359" sldId="2859"/>
        </pc:sldMkLst>
      </pc:sldChg>
      <pc:sldChg chg="addSp delSp add">
        <pc:chgData name="Sam Nicholson" userId="S::essnicholson@glow.gov.uk::0a936673-8a1d-4f74-b7dd-93e2423be646" providerId="AD" clId="Web-{F2B61647-F3D1-DD0D-2B1E-3598E3359D14}" dt="2023-11-23T15:58:19.336" v="126"/>
        <pc:sldMkLst>
          <pc:docMk/>
          <pc:sldMk cId="2947391049" sldId="2860"/>
        </pc:sldMkLst>
        <pc:picChg chg="del">
          <ac:chgData name="Sam Nicholson" userId="S::essnicholson@glow.gov.uk::0a936673-8a1d-4f74-b7dd-93e2423be646" providerId="AD" clId="Web-{F2B61647-F3D1-DD0D-2B1E-3598E3359D14}" dt="2023-11-23T15:58:18.133" v="125"/>
          <ac:picMkLst>
            <pc:docMk/>
            <pc:sldMk cId="2947391049" sldId="2860"/>
            <ac:picMk id="4" creationId="{7FB749AE-829F-F913-873C-6AEBCC4555E3}"/>
          </ac:picMkLst>
        </pc:picChg>
        <pc:picChg chg="add">
          <ac:chgData name="Sam Nicholson" userId="S::essnicholson@glow.gov.uk::0a936673-8a1d-4f74-b7dd-93e2423be646" providerId="AD" clId="Web-{F2B61647-F3D1-DD0D-2B1E-3598E3359D14}" dt="2023-11-23T15:58:19.336" v="126"/>
          <ac:picMkLst>
            <pc:docMk/>
            <pc:sldMk cId="2947391049" sldId="2860"/>
            <ac:picMk id="8" creationId="{7A959185-B376-7768-75EC-14CB8E79FCF8}"/>
          </ac:picMkLst>
        </pc:picChg>
      </pc:sldChg>
      <pc:sldChg chg="add">
        <pc:chgData name="Sam Nicholson" userId="S::essnicholson@glow.gov.uk::0a936673-8a1d-4f74-b7dd-93e2423be646" providerId="AD" clId="Web-{F2B61647-F3D1-DD0D-2B1E-3598E3359D14}" dt="2023-11-23T15:52:26.809" v="7"/>
        <pc:sldMkLst>
          <pc:docMk/>
          <pc:sldMk cId="3715440158" sldId="2861"/>
        </pc:sldMkLst>
      </pc:sldChg>
      <pc:sldChg chg="modSp add modNotes">
        <pc:chgData name="Sam Nicholson" userId="S::essnicholson@glow.gov.uk::0a936673-8a1d-4f74-b7dd-93e2423be646" providerId="AD" clId="Web-{F2B61647-F3D1-DD0D-2B1E-3598E3359D14}" dt="2023-11-23T15:53:15.920" v="47"/>
        <pc:sldMkLst>
          <pc:docMk/>
          <pc:sldMk cId="1927075491" sldId="2862"/>
        </pc:sldMkLst>
        <pc:spChg chg="mod">
          <ac:chgData name="Sam Nicholson" userId="S::essnicholson@glow.gov.uk::0a936673-8a1d-4f74-b7dd-93e2423be646" providerId="AD" clId="Web-{F2B61647-F3D1-DD0D-2B1E-3598E3359D14}" dt="2023-11-23T15:52:56.701" v="20" actId="1076"/>
          <ac:spMkLst>
            <pc:docMk/>
            <pc:sldMk cId="1927075491" sldId="2862"/>
            <ac:spMk id="6" creationId="{DBA29CEC-7370-76C6-F7DE-FE599AA24CFA}"/>
          </ac:spMkLst>
        </pc:spChg>
      </pc:sldChg>
    </pc:docChg>
  </pc:docChgLst>
  <pc:docChgLst>
    <pc:chgData name="Sam" userId="0a936673-8a1d-4f74-b7dd-93e2423be646" providerId="ADAL" clId="{B5C4AD60-90FE-447B-8BB7-208AFE700F53}"/>
    <pc:docChg chg="modSld">
      <pc:chgData name="Sam" userId="0a936673-8a1d-4f74-b7dd-93e2423be646" providerId="ADAL" clId="{B5C4AD60-90FE-447B-8BB7-208AFE700F53}" dt="2023-11-23T16:18:09.913" v="448" actId="962"/>
      <pc:docMkLst>
        <pc:docMk/>
      </pc:docMkLst>
      <pc:sldChg chg="modSp">
        <pc:chgData name="Sam" userId="0a936673-8a1d-4f74-b7dd-93e2423be646" providerId="ADAL" clId="{B5C4AD60-90FE-447B-8BB7-208AFE700F53}" dt="2023-11-23T16:10:20.780" v="416" actId="13244"/>
        <pc:sldMkLst>
          <pc:docMk/>
          <pc:sldMk cId="1717420105" sldId="264"/>
        </pc:sldMkLst>
        <pc:spChg chg="mod">
          <ac:chgData name="Sam" userId="0a936673-8a1d-4f74-b7dd-93e2423be646" providerId="ADAL" clId="{B5C4AD60-90FE-447B-8BB7-208AFE700F53}" dt="2023-11-23T16:09:47.425" v="409" actId="13244"/>
          <ac:spMkLst>
            <pc:docMk/>
            <pc:sldMk cId="1717420105" sldId="264"/>
            <ac:spMk id="7" creationId="{00000000-0000-0000-0000-000000000000}"/>
          </ac:spMkLst>
        </pc:spChg>
        <pc:picChg chg="mod">
          <ac:chgData name="Sam" userId="0a936673-8a1d-4f74-b7dd-93e2423be646" providerId="ADAL" clId="{B5C4AD60-90FE-447B-8BB7-208AFE700F53}" dt="2023-11-23T16:10:14.209" v="414" actId="1076"/>
          <ac:picMkLst>
            <pc:docMk/>
            <pc:sldMk cId="1717420105" sldId="264"/>
            <ac:picMk id="4" creationId="{00000000-0000-0000-0000-000000000000}"/>
          </ac:picMkLst>
        </pc:picChg>
        <pc:picChg chg="mod">
          <ac:chgData name="Sam" userId="0a936673-8a1d-4f74-b7dd-93e2423be646" providerId="ADAL" clId="{B5C4AD60-90FE-447B-8BB7-208AFE700F53}" dt="2023-11-23T16:10:02.469" v="411" actId="13244"/>
          <ac:picMkLst>
            <pc:docMk/>
            <pc:sldMk cId="1717420105" sldId="264"/>
            <ac:picMk id="5" creationId="{00000000-0000-0000-0000-000000000000}"/>
          </ac:picMkLst>
        </pc:picChg>
        <pc:picChg chg="mod">
          <ac:chgData name="Sam" userId="0a936673-8a1d-4f74-b7dd-93e2423be646" providerId="ADAL" clId="{B5C4AD60-90FE-447B-8BB7-208AFE700F53}" dt="2023-11-23T16:10:05.518" v="412" actId="13244"/>
          <ac:picMkLst>
            <pc:docMk/>
            <pc:sldMk cId="1717420105" sldId="264"/>
            <ac:picMk id="10" creationId="{42104F83-3D07-A90C-7CFC-891746049BC1}"/>
          </ac:picMkLst>
        </pc:picChg>
        <pc:picChg chg="mod">
          <ac:chgData name="Sam" userId="0a936673-8a1d-4f74-b7dd-93e2423be646" providerId="ADAL" clId="{B5C4AD60-90FE-447B-8BB7-208AFE700F53}" dt="2023-11-23T16:10:18.600" v="415" actId="13244"/>
          <ac:picMkLst>
            <pc:docMk/>
            <pc:sldMk cId="1717420105" sldId="264"/>
            <ac:picMk id="13" creationId="{00000000-0000-0000-0000-000000000000}"/>
          </ac:picMkLst>
        </pc:picChg>
        <pc:picChg chg="mod">
          <ac:chgData name="Sam" userId="0a936673-8a1d-4f74-b7dd-93e2423be646" providerId="ADAL" clId="{B5C4AD60-90FE-447B-8BB7-208AFE700F53}" dt="2023-11-23T16:10:20.780" v="416" actId="13244"/>
          <ac:picMkLst>
            <pc:docMk/>
            <pc:sldMk cId="1717420105" sldId="264"/>
            <ac:picMk id="14" creationId="{85014043-7488-2EAB-B3D1-267ED42E4B1E}"/>
          </ac:picMkLst>
        </pc:picChg>
      </pc:sldChg>
      <pc:sldChg chg="addSp modSp mod">
        <pc:chgData name="Sam" userId="0a936673-8a1d-4f74-b7dd-93e2423be646" providerId="ADAL" clId="{B5C4AD60-90FE-447B-8BB7-208AFE700F53}" dt="2023-11-23T16:06:25.227" v="395" actId="20577"/>
        <pc:sldMkLst>
          <pc:docMk/>
          <pc:sldMk cId="2996887013" sldId="278"/>
        </pc:sldMkLst>
        <pc:spChg chg="add mod">
          <ac:chgData name="Sam" userId="0a936673-8a1d-4f74-b7dd-93e2423be646" providerId="ADAL" clId="{B5C4AD60-90FE-447B-8BB7-208AFE700F53}" dt="2023-11-23T16:06:25.227" v="395" actId="20577"/>
          <ac:spMkLst>
            <pc:docMk/>
            <pc:sldMk cId="2996887013" sldId="278"/>
            <ac:spMk id="3" creationId="{61EF9344-A145-42D9-AF1F-65D0DFDCE586}"/>
          </ac:spMkLst>
        </pc:spChg>
      </pc:sldChg>
      <pc:sldChg chg="modSp mod">
        <pc:chgData name="Sam" userId="0a936673-8a1d-4f74-b7dd-93e2423be646" providerId="ADAL" clId="{B5C4AD60-90FE-447B-8BB7-208AFE700F53}" dt="2023-11-23T16:05:47.578" v="375" actId="33553"/>
        <pc:sldMkLst>
          <pc:docMk/>
          <pc:sldMk cId="2342771635" sldId="401"/>
        </pc:sldMkLst>
        <pc:spChg chg="mod">
          <ac:chgData name="Sam" userId="0a936673-8a1d-4f74-b7dd-93e2423be646" providerId="ADAL" clId="{B5C4AD60-90FE-447B-8BB7-208AFE700F53}" dt="2023-11-23T16:05:47.578" v="375" actId="33553"/>
          <ac:spMkLst>
            <pc:docMk/>
            <pc:sldMk cId="2342771635" sldId="401"/>
            <ac:spMk id="5" creationId="{00000000-0000-0000-0000-000000000000}"/>
          </ac:spMkLst>
        </pc:spChg>
      </pc:sldChg>
      <pc:sldChg chg="modSp">
        <pc:chgData name="Sam" userId="0a936673-8a1d-4f74-b7dd-93e2423be646" providerId="ADAL" clId="{B5C4AD60-90FE-447B-8BB7-208AFE700F53}" dt="2023-11-23T16:16:45.454" v="441" actId="13244"/>
        <pc:sldMkLst>
          <pc:docMk/>
          <pc:sldMk cId="312376463" sldId="445"/>
        </pc:sldMkLst>
        <pc:spChg chg="mod">
          <ac:chgData name="Sam" userId="0a936673-8a1d-4f74-b7dd-93e2423be646" providerId="ADAL" clId="{B5C4AD60-90FE-447B-8BB7-208AFE700F53}" dt="2023-11-23T16:08:00.100" v="402" actId="207"/>
          <ac:spMkLst>
            <pc:docMk/>
            <pc:sldMk cId="312376463" sldId="445"/>
            <ac:spMk id="4" creationId="{00000000-0000-0000-0000-000000000000}"/>
          </ac:spMkLst>
        </pc:spChg>
        <pc:spChg chg="mod">
          <ac:chgData name="Sam" userId="0a936673-8a1d-4f74-b7dd-93e2423be646" providerId="ADAL" clId="{B5C4AD60-90FE-447B-8BB7-208AFE700F53}" dt="2023-11-23T16:07:49.219" v="400" actId="207"/>
          <ac:spMkLst>
            <pc:docMk/>
            <pc:sldMk cId="312376463" sldId="445"/>
            <ac:spMk id="5" creationId="{00000000-0000-0000-0000-000000000000}"/>
          </ac:spMkLst>
        </pc:spChg>
        <pc:spChg chg="mod">
          <ac:chgData name="Sam" userId="0a936673-8a1d-4f74-b7dd-93e2423be646" providerId="ADAL" clId="{B5C4AD60-90FE-447B-8BB7-208AFE700F53}" dt="2023-11-23T16:07:57.659" v="401" actId="207"/>
          <ac:spMkLst>
            <pc:docMk/>
            <pc:sldMk cId="312376463" sldId="445"/>
            <ac:spMk id="6" creationId="{00000000-0000-0000-0000-000000000000}"/>
          </ac:spMkLst>
        </pc:spChg>
        <pc:spChg chg="mod">
          <ac:chgData name="Sam" userId="0a936673-8a1d-4f74-b7dd-93e2423be646" providerId="ADAL" clId="{B5C4AD60-90FE-447B-8BB7-208AFE700F53}" dt="2023-11-23T16:08:02.844" v="403" actId="207"/>
          <ac:spMkLst>
            <pc:docMk/>
            <pc:sldMk cId="312376463" sldId="445"/>
            <ac:spMk id="7" creationId="{00000000-0000-0000-0000-000000000000}"/>
          </ac:spMkLst>
        </pc:spChg>
        <pc:spChg chg="mod">
          <ac:chgData name="Sam" userId="0a936673-8a1d-4f74-b7dd-93e2423be646" providerId="ADAL" clId="{B5C4AD60-90FE-447B-8BB7-208AFE700F53}" dt="2023-11-23T16:07:38.909" v="399" actId="1076"/>
          <ac:spMkLst>
            <pc:docMk/>
            <pc:sldMk cId="312376463" sldId="445"/>
            <ac:spMk id="8" creationId="{00000000-0000-0000-0000-000000000000}"/>
          </ac:spMkLst>
        </pc:spChg>
        <pc:spChg chg="mod">
          <ac:chgData name="Sam" userId="0a936673-8a1d-4f74-b7dd-93e2423be646" providerId="ADAL" clId="{B5C4AD60-90FE-447B-8BB7-208AFE700F53}" dt="2023-11-23T16:07:38.909" v="399" actId="1076"/>
          <ac:spMkLst>
            <pc:docMk/>
            <pc:sldMk cId="312376463" sldId="445"/>
            <ac:spMk id="9" creationId="{00000000-0000-0000-0000-000000000000}"/>
          </ac:spMkLst>
        </pc:spChg>
        <pc:spChg chg="mod">
          <ac:chgData name="Sam" userId="0a936673-8a1d-4f74-b7dd-93e2423be646" providerId="ADAL" clId="{B5C4AD60-90FE-447B-8BB7-208AFE700F53}" dt="2023-11-23T16:07:38.909" v="399" actId="1076"/>
          <ac:spMkLst>
            <pc:docMk/>
            <pc:sldMk cId="312376463" sldId="445"/>
            <ac:spMk id="10" creationId="{00000000-0000-0000-0000-000000000000}"/>
          </ac:spMkLst>
        </pc:spChg>
        <pc:spChg chg="mod">
          <ac:chgData name="Sam" userId="0a936673-8a1d-4f74-b7dd-93e2423be646" providerId="ADAL" clId="{B5C4AD60-90FE-447B-8BB7-208AFE700F53}" dt="2023-11-23T16:07:38.909" v="399" actId="1076"/>
          <ac:spMkLst>
            <pc:docMk/>
            <pc:sldMk cId="312376463" sldId="445"/>
            <ac:spMk id="11" creationId="{00000000-0000-0000-0000-000000000000}"/>
          </ac:spMkLst>
        </pc:spChg>
        <pc:spChg chg="mod">
          <ac:chgData name="Sam" userId="0a936673-8a1d-4f74-b7dd-93e2423be646" providerId="ADAL" clId="{B5C4AD60-90FE-447B-8BB7-208AFE700F53}" dt="2023-11-23T16:16:45.454" v="441" actId="13244"/>
          <ac:spMkLst>
            <pc:docMk/>
            <pc:sldMk cId="312376463" sldId="445"/>
            <ac:spMk id="13" creationId="{F9A854A8-80BB-5FBA-3086-73FB8DD197F5}"/>
          </ac:spMkLst>
        </pc:spChg>
        <pc:grpChg chg="mod">
          <ac:chgData name="Sam" userId="0a936673-8a1d-4f74-b7dd-93e2423be646" providerId="ADAL" clId="{B5C4AD60-90FE-447B-8BB7-208AFE700F53}" dt="2023-11-23T16:07:38.909" v="399" actId="1076"/>
          <ac:grpSpMkLst>
            <pc:docMk/>
            <pc:sldMk cId="312376463" sldId="445"/>
            <ac:grpSpMk id="14" creationId="{8C85A281-61BC-8AB5-1B81-9DAA21128F2C}"/>
          </ac:grpSpMkLst>
        </pc:grpChg>
      </pc:sldChg>
      <pc:sldChg chg="addSp modSp">
        <pc:chgData name="Sam" userId="0a936673-8a1d-4f74-b7dd-93e2423be646" providerId="ADAL" clId="{B5C4AD60-90FE-447B-8BB7-208AFE700F53}" dt="2023-11-23T16:13:14.213" v="427" actId="13244"/>
        <pc:sldMkLst>
          <pc:docMk/>
          <pc:sldMk cId="2310420332" sldId="666"/>
        </pc:sldMkLst>
        <pc:spChg chg="mod">
          <ac:chgData name="Sam" userId="0a936673-8a1d-4f74-b7dd-93e2423be646" providerId="ADAL" clId="{B5C4AD60-90FE-447B-8BB7-208AFE700F53}" dt="2023-11-23T16:12:54.691" v="424" actId="14100"/>
          <ac:spMkLst>
            <pc:docMk/>
            <pc:sldMk cId="2310420332" sldId="666"/>
            <ac:spMk id="2" creationId="{B54D4297-1A04-5575-0DC5-C23FBD06AA15}"/>
          </ac:spMkLst>
        </pc:spChg>
        <pc:spChg chg="add mod">
          <ac:chgData name="Sam" userId="0a936673-8a1d-4f74-b7dd-93e2423be646" providerId="ADAL" clId="{B5C4AD60-90FE-447B-8BB7-208AFE700F53}" dt="2023-11-23T16:13:14.213" v="427" actId="13244"/>
          <ac:spMkLst>
            <pc:docMk/>
            <pc:sldMk cId="2310420332" sldId="666"/>
            <ac:spMk id="3" creationId="{60F5FFE6-AF67-7575-95C3-DE6EE1C0AE6E}"/>
          </ac:spMkLst>
        </pc:spChg>
      </pc:sldChg>
      <pc:sldChg chg="addSp delSp modSp">
        <pc:chgData name="Sam" userId="0a936673-8a1d-4f74-b7dd-93e2423be646" providerId="ADAL" clId="{B5C4AD60-90FE-447B-8BB7-208AFE700F53}" dt="2023-11-23T16:15:39.382" v="438" actId="13244"/>
        <pc:sldMkLst>
          <pc:docMk/>
          <pc:sldMk cId="2179113469" sldId="670"/>
        </pc:sldMkLst>
        <pc:spChg chg="mod">
          <ac:chgData name="Sam" userId="0a936673-8a1d-4f74-b7dd-93e2423be646" providerId="ADAL" clId="{B5C4AD60-90FE-447B-8BB7-208AFE700F53}" dt="2023-11-23T16:15:39.382" v="438" actId="13244"/>
          <ac:spMkLst>
            <pc:docMk/>
            <pc:sldMk cId="2179113469" sldId="670"/>
            <ac:spMk id="3" creationId="{AFBC1A8E-C137-65C4-3108-70D598D114C9}"/>
          </ac:spMkLst>
        </pc:spChg>
        <pc:spChg chg="mod">
          <ac:chgData name="Sam" userId="0a936673-8a1d-4f74-b7dd-93e2423be646" providerId="ADAL" clId="{B5C4AD60-90FE-447B-8BB7-208AFE700F53}" dt="2023-11-23T16:15:33.850" v="437" actId="13244"/>
          <ac:spMkLst>
            <pc:docMk/>
            <pc:sldMk cId="2179113469" sldId="670"/>
            <ac:spMk id="6" creationId="{E93648F6-A3C9-67A0-99A6-198EA57D5385}"/>
          </ac:spMkLst>
        </pc:spChg>
        <pc:spChg chg="mod">
          <ac:chgData name="Sam" userId="0a936673-8a1d-4f74-b7dd-93e2423be646" providerId="ADAL" clId="{B5C4AD60-90FE-447B-8BB7-208AFE700F53}" dt="2023-11-23T16:15:24.793" v="435" actId="13244"/>
          <ac:spMkLst>
            <pc:docMk/>
            <pc:sldMk cId="2179113469" sldId="670"/>
            <ac:spMk id="7" creationId="{CC44878B-86E6-0604-F734-B93544882E02}"/>
          </ac:spMkLst>
        </pc:spChg>
        <pc:picChg chg="del mod">
          <ac:chgData name="Sam" userId="0a936673-8a1d-4f74-b7dd-93e2423be646" providerId="ADAL" clId="{B5C4AD60-90FE-447B-8BB7-208AFE700F53}" dt="2023-11-23T16:09:10.743" v="407" actId="478"/>
          <ac:picMkLst>
            <pc:docMk/>
            <pc:sldMk cId="2179113469" sldId="670"/>
            <ac:picMk id="4" creationId="{146C2DE8-DBFF-ACA7-A327-947614E69DC4}"/>
          </ac:picMkLst>
        </pc:picChg>
        <pc:picChg chg="add mod">
          <ac:chgData name="Sam" userId="0a936673-8a1d-4f74-b7dd-93e2423be646" providerId="ADAL" clId="{B5C4AD60-90FE-447B-8BB7-208AFE700F53}" dt="2023-11-23T16:09:17.514" v="408"/>
          <ac:picMkLst>
            <pc:docMk/>
            <pc:sldMk cId="2179113469" sldId="670"/>
            <ac:picMk id="5" creationId="{2A198836-82A1-133A-5E45-7C9F4A49C6C4}"/>
          </ac:picMkLst>
        </pc:picChg>
        <pc:picChg chg="mod">
          <ac:chgData name="Sam" userId="0a936673-8a1d-4f74-b7dd-93e2423be646" providerId="ADAL" clId="{B5C4AD60-90FE-447B-8BB7-208AFE700F53}" dt="2023-11-23T16:15:30.707" v="436" actId="13244"/>
          <ac:picMkLst>
            <pc:docMk/>
            <pc:sldMk cId="2179113469" sldId="670"/>
            <ac:picMk id="1026" creationId="{CE59955F-5C7B-818A-D7B3-8196550E6D97}"/>
          </ac:picMkLst>
        </pc:picChg>
      </pc:sldChg>
      <pc:sldChg chg="modSp mod">
        <pc:chgData name="Sam" userId="0a936673-8a1d-4f74-b7dd-93e2423be646" providerId="ADAL" clId="{B5C4AD60-90FE-447B-8BB7-208AFE700F53}" dt="2023-11-23T16:06:37.680" v="396" actId="33553"/>
        <pc:sldMkLst>
          <pc:docMk/>
          <pc:sldMk cId="4161061140" sldId="2757"/>
        </pc:sldMkLst>
        <pc:spChg chg="mod">
          <ac:chgData name="Sam" userId="0a936673-8a1d-4f74-b7dd-93e2423be646" providerId="ADAL" clId="{B5C4AD60-90FE-447B-8BB7-208AFE700F53}" dt="2023-11-23T16:06:37.680" v="396" actId="33553"/>
          <ac:spMkLst>
            <pc:docMk/>
            <pc:sldMk cId="4161061140" sldId="2757"/>
            <ac:spMk id="68612" creationId="{00000000-0000-0000-0000-000000000000}"/>
          </ac:spMkLst>
        </pc:spChg>
        <pc:picChg chg="mod">
          <ac:chgData name="Sam" userId="0a936673-8a1d-4f74-b7dd-93e2423be646" providerId="ADAL" clId="{B5C4AD60-90FE-447B-8BB7-208AFE700F53}" dt="2023-11-23T16:05:12.380" v="371" actId="962"/>
          <ac:picMkLst>
            <pc:docMk/>
            <pc:sldMk cId="4161061140" sldId="2757"/>
            <ac:picMk id="3" creationId="{CEE256A8-AE22-4329-B67D-6B875915442C}"/>
          </ac:picMkLst>
        </pc:picChg>
      </pc:sldChg>
      <pc:sldChg chg="modSp mod">
        <pc:chgData name="Sam" userId="0a936673-8a1d-4f74-b7dd-93e2423be646" providerId="ADAL" clId="{B5C4AD60-90FE-447B-8BB7-208AFE700F53}" dt="2023-11-23T16:14:49.845" v="434" actId="13244"/>
        <pc:sldMkLst>
          <pc:docMk/>
          <pc:sldMk cId="3237479508" sldId="2842"/>
        </pc:sldMkLst>
        <pc:spChg chg="mod">
          <ac:chgData name="Sam" userId="0a936673-8a1d-4f74-b7dd-93e2423be646" providerId="ADAL" clId="{B5C4AD60-90FE-447B-8BB7-208AFE700F53}" dt="2023-11-23T16:14:44.086" v="433" actId="13244"/>
          <ac:spMkLst>
            <pc:docMk/>
            <pc:sldMk cId="3237479508" sldId="2842"/>
            <ac:spMk id="7" creationId="{9CE63327-253E-BAC7-C0C4-FD58E211C750}"/>
          </ac:spMkLst>
        </pc:spChg>
        <pc:picChg chg="mod">
          <ac:chgData name="Sam" userId="0a936673-8a1d-4f74-b7dd-93e2423be646" providerId="ADAL" clId="{B5C4AD60-90FE-447B-8BB7-208AFE700F53}" dt="2023-11-23T16:04:07.752" v="231" actId="962"/>
          <ac:picMkLst>
            <pc:docMk/>
            <pc:sldMk cId="3237479508" sldId="2842"/>
            <ac:picMk id="6" creationId="{14DB4D57-4E6F-6C1B-F128-046BEFE953B8}"/>
          </ac:picMkLst>
        </pc:picChg>
        <pc:picChg chg="mod">
          <ac:chgData name="Sam" userId="0a936673-8a1d-4f74-b7dd-93e2423be646" providerId="ADAL" clId="{B5C4AD60-90FE-447B-8BB7-208AFE700F53}" dt="2023-11-23T16:03:03.814" v="45" actId="962"/>
          <ac:picMkLst>
            <pc:docMk/>
            <pc:sldMk cId="3237479508" sldId="2842"/>
            <ac:picMk id="11" creationId="{25B9B019-F50F-56E5-E663-F720981B73C5}"/>
          </ac:picMkLst>
        </pc:picChg>
        <pc:picChg chg="mod">
          <ac:chgData name="Sam" userId="0a936673-8a1d-4f74-b7dd-93e2423be646" providerId="ADAL" clId="{B5C4AD60-90FE-447B-8BB7-208AFE700F53}" dt="2023-11-23T16:14:49.845" v="434" actId="13244"/>
          <ac:picMkLst>
            <pc:docMk/>
            <pc:sldMk cId="3237479508" sldId="2842"/>
            <ac:picMk id="13" creationId="{604BCC64-4527-C9BE-B904-0BBA26B1E45E}"/>
          </ac:picMkLst>
        </pc:picChg>
      </pc:sldChg>
      <pc:sldChg chg="modSp">
        <pc:chgData name="Sam" userId="0a936673-8a1d-4f74-b7dd-93e2423be646" providerId="ADAL" clId="{B5C4AD60-90FE-447B-8BB7-208AFE700F53}" dt="2023-11-23T16:16:00.346" v="439" actId="13244"/>
        <pc:sldMkLst>
          <pc:docMk/>
          <pc:sldMk cId="3130687504" sldId="2844"/>
        </pc:sldMkLst>
        <pc:spChg chg="mod">
          <ac:chgData name="Sam" userId="0a936673-8a1d-4f74-b7dd-93e2423be646" providerId="ADAL" clId="{B5C4AD60-90FE-447B-8BB7-208AFE700F53}" dt="2023-11-23T16:16:00.346" v="439" actId="13244"/>
          <ac:spMkLst>
            <pc:docMk/>
            <pc:sldMk cId="3130687504" sldId="2844"/>
            <ac:spMk id="5" creationId="{E59F69B4-18AC-2A13-3988-2DF2E54B8CFD}"/>
          </ac:spMkLst>
        </pc:spChg>
      </pc:sldChg>
      <pc:sldChg chg="modSp mod">
        <pc:chgData name="Sam" userId="0a936673-8a1d-4f74-b7dd-93e2423be646" providerId="ADAL" clId="{B5C4AD60-90FE-447B-8BB7-208AFE700F53}" dt="2023-11-23T16:16:32.508" v="440" actId="13244"/>
        <pc:sldMkLst>
          <pc:docMk/>
          <pc:sldMk cId="3312599384" sldId="2846"/>
        </pc:sldMkLst>
        <pc:spChg chg="mod">
          <ac:chgData name="Sam" userId="0a936673-8a1d-4f74-b7dd-93e2423be646" providerId="ADAL" clId="{B5C4AD60-90FE-447B-8BB7-208AFE700F53}" dt="2023-11-23T16:16:32.508" v="440" actId="13244"/>
          <ac:spMkLst>
            <pc:docMk/>
            <pc:sldMk cId="3312599384" sldId="2846"/>
            <ac:spMk id="7" creationId="{DBAED09B-F968-7904-E88E-B9FD8498CE2F}"/>
          </ac:spMkLst>
        </pc:spChg>
        <pc:picChg chg="mod">
          <ac:chgData name="Sam" userId="0a936673-8a1d-4f74-b7dd-93e2423be646" providerId="ADAL" clId="{B5C4AD60-90FE-447B-8BB7-208AFE700F53}" dt="2023-11-23T16:04:46.544" v="369" actId="962"/>
          <ac:picMkLst>
            <pc:docMk/>
            <pc:sldMk cId="3312599384" sldId="2846"/>
            <ac:picMk id="5" creationId="{247D61D6-6388-186F-93BE-C167212F9315}"/>
          </ac:picMkLst>
        </pc:picChg>
      </pc:sldChg>
      <pc:sldChg chg="delSp modSp mod">
        <pc:chgData name="Sam" userId="0a936673-8a1d-4f74-b7dd-93e2423be646" providerId="ADAL" clId="{B5C4AD60-90FE-447B-8BB7-208AFE700F53}" dt="2023-11-23T16:11:32.620" v="419" actId="13244"/>
        <pc:sldMkLst>
          <pc:docMk/>
          <pc:sldMk cId="2143557043" sldId="2853"/>
        </pc:sldMkLst>
        <pc:spChg chg="mod">
          <ac:chgData name="Sam" userId="0a936673-8a1d-4f74-b7dd-93e2423be646" providerId="ADAL" clId="{B5C4AD60-90FE-447B-8BB7-208AFE700F53}" dt="2023-11-23T16:11:21.660" v="417" actId="13244"/>
          <ac:spMkLst>
            <pc:docMk/>
            <pc:sldMk cId="2143557043" sldId="2853"/>
            <ac:spMk id="3" creationId="{00000000-0000-0000-0000-000000000000}"/>
          </ac:spMkLst>
        </pc:spChg>
        <pc:spChg chg="mod">
          <ac:chgData name="Sam" userId="0a936673-8a1d-4f74-b7dd-93e2423be646" providerId="ADAL" clId="{B5C4AD60-90FE-447B-8BB7-208AFE700F53}" dt="2023-11-23T16:11:32.620" v="419" actId="13244"/>
          <ac:spMkLst>
            <pc:docMk/>
            <pc:sldMk cId="2143557043" sldId="2853"/>
            <ac:spMk id="5" creationId="{00000000-0000-0000-0000-000000000000}"/>
          </ac:spMkLst>
        </pc:spChg>
        <pc:spChg chg="del">
          <ac:chgData name="Sam" userId="0a936673-8a1d-4f74-b7dd-93e2423be646" providerId="ADAL" clId="{B5C4AD60-90FE-447B-8BB7-208AFE700F53}" dt="2023-11-23T16:11:28.166" v="418" actId="478"/>
          <ac:spMkLst>
            <pc:docMk/>
            <pc:sldMk cId="2143557043" sldId="2853"/>
            <ac:spMk id="68612" creationId="{00000000-0000-0000-0000-000000000000}"/>
          </ac:spMkLst>
        </pc:spChg>
      </pc:sldChg>
      <pc:sldChg chg="modSp">
        <pc:chgData name="Sam" userId="0a936673-8a1d-4f74-b7dd-93e2423be646" providerId="ADAL" clId="{B5C4AD60-90FE-447B-8BB7-208AFE700F53}" dt="2023-11-23T16:14:07.374" v="431" actId="13244"/>
        <pc:sldMkLst>
          <pc:docMk/>
          <pc:sldMk cId="3294922575" sldId="2855"/>
        </pc:sldMkLst>
        <pc:spChg chg="mod">
          <ac:chgData name="Sam" userId="0a936673-8a1d-4f74-b7dd-93e2423be646" providerId="ADAL" clId="{B5C4AD60-90FE-447B-8BB7-208AFE700F53}" dt="2023-11-23T16:13:49.450" v="429" actId="1076"/>
          <ac:spMkLst>
            <pc:docMk/>
            <pc:sldMk cId="3294922575" sldId="2855"/>
            <ac:spMk id="7" creationId="{00000000-0000-0000-0000-000000000000}"/>
          </ac:spMkLst>
        </pc:spChg>
        <pc:spChg chg="mod">
          <ac:chgData name="Sam" userId="0a936673-8a1d-4f74-b7dd-93e2423be646" providerId="ADAL" clId="{B5C4AD60-90FE-447B-8BB7-208AFE700F53}" dt="2023-11-23T16:14:07.374" v="431" actId="13244"/>
          <ac:spMkLst>
            <pc:docMk/>
            <pc:sldMk cId="3294922575" sldId="2855"/>
            <ac:spMk id="8" creationId="{00000000-0000-0000-0000-000000000000}"/>
          </ac:spMkLst>
        </pc:spChg>
        <pc:spChg chg="mod">
          <ac:chgData name="Sam" userId="0a936673-8a1d-4f74-b7dd-93e2423be646" providerId="ADAL" clId="{B5C4AD60-90FE-447B-8BB7-208AFE700F53}" dt="2023-11-23T16:13:52.199" v="430" actId="13244"/>
          <ac:spMkLst>
            <pc:docMk/>
            <pc:sldMk cId="3294922575" sldId="2855"/>
            <ac:spMk id="10" creationId="{360F5E11-5CE2-286B-2BBA-C9F0F6CBC035}"/>
          </ac:spMkLst>
        </pc:spChg>
        <pc:graphicFrameChg chg="mod">
          <ac:chgData name="Sam" userId="0a936673-8a1d-4f74-b7dd-93e2423be646" providerId="ADAL" clId="{B5C4AD60-90FE-447B-8BB7-208AFE700F53}" dt="2023-11-23T16:13:44.506" v="428"/>
          <ac:graphicFrameMkLst>
            <pc:docMk/>
            <pc:sldMk cId="3294922575" sldId="2855"/>
            <ac:graphicFrameMk id="6" creationId="{00000000-0000-0000-0000-000000000000}"/>
          </ac:graphicFrameMkLst>
        </pc:graphicFrameChg>
      </pc:sldChg>
      <pc:sldChg chg="modSp mod">
        <pc:chgData name="Sam" userId="0a936673-8a1d-4f74-b7dd-93e2423be646" providerId="ADAL" clId="{B5C4AD60-90FE-447B-8BB7-208AFE700F53}" dt="2023-11-23T16:06:39.771" v="397" actId="33553"/>
        <pc:sldMkLst>
          <pc:docMk/>
          <pc:sldMk cId="3283253982" sldId="2858"/>
        </pc:sldMkLst>
        <pc:spChg chg="mod">
          <ac:chgData name="Sam" userId="0a936673-8a1d-4f74-b7dd-93e2423be646" providerId="ADAL" clId="{B5C4AD60-90FE-447B-8BB7-208AFE700F53}" dt="2023-11-23T16:06:39.771" v="397" actId="33553"/>
          <ac:spMkLst>
            <pc:docMk/>
            <pc:sldMk cId="3283253982" sldId="2858"/>
            <ac:spMk id="68612" creationId="{00000000-0000-0000-0000-000000000000}"/>
          </ac:spMkLst>
        </pc:spChg>
        <pc:picChg chg="mod">
          <ac:chgData name="Sam" userId="0a936673-8a1d-4f74-b7dd-93e2423be646" providerId="ADAL" clId="{B5C4AD60-90FE-447B-8BB7-208AFE700F53}" dt="2023-11-23T16:05:21.824" v="373" actId="962"/>
          <ac:picMkLst>
            <pc:docMk/>
            <pc:sldMk cId="3283253982" sldId="2858"/>
            <ac:picMk id="3" creationId="{CEE256A8-AE22-4329-B67D-6B875915442C}"/>
          </ac:picMkLst>
        </pc:picChg>
      </pc:sldChg>
      <pc:sldChg chg="modSp">
        <pc:chgData name="Sam" userId="0a936673-8a1d-4f74-b7dd-93e2423be646" providerId="ADAL" clId="{B5C4AD60-90FE-447B-8BB7-208AFE700F53}" dt="2023-11-23T16:18:09.913" v="448" actId="962"/>
        <pc:sldMkLst>
          <pc:docMk/>
          <pc:sldMk cId="413548752" sldId="2859"/>
        </pc:sldMkLst>
        <pc:spChg chg="mod">
          <ac:chgData name="Sam" userId="0a936673-8a1d-4f74-b7dd-93e2423be646" providerId="ADAL" clId="{B5C4AD60-90FE-447B-8BB7-208AFE700F53}" dt="2023-11-23T16:18:09.913" v="448" actId="962"/>
          <ac:spMkLst>
            <pc:docMk/>
            <pc:sldMk cId="413548752" sldId="2859"/>
            <ac:spMk id="2" creationId="{F85E4C37-5DB2-CDCE-E7F6-4240E149CE9D}"/>
          </ac:spMkLst>
        </pc:spChg>
        <pc:spChg chg="mod">
          <ac:chgData name="Sam" userId="0a936673-8a1d-4f74-b7dd-93e2423be646" providerId="ADAL" clId="{B5C4AD60-90FE-447B-8BB7-208AFE700F53}" dt="2023-11-23T16:17:55.942" v="445" actId="13244"/>
          <ac:spMkLst>
            <pc:docMk/>
            <pc:sldMk cId="413548752" sldId="2859"/>
            <ac:spMk id="3" creationId="{00000000-0000-0000-0000-000000000000}"/>
          </ac:spMkLst>
        </pc:spChg>
        <pc:picChg chg="mod">
          <ac:chgData name="Sam" userId="0a936673-8a1d-4f74-b7dd-93e2423be646" providerId="ADAL" clId="{B5C4AD60-90FE-447B-8BB7-208AFE700F53}" dt="2023-11-23T16:18:01.776" v="446" actId="962"/>
          <ac:picMkLst>
            <pc:docMk/>
            <pc:sldMk cId="413548752" sldId="2859"/>
            <ac:picMk id="4" creationId="{00000000-0000-0000-0000-000000000000}"/>
          </ac:picMkLst>
        </pc:picChg>
        <pc:picChg chg="mod">
          <ac:chgData name="Sam" userId="0a936673-8a1d-4f74-b7dd-93e2423be646" providerId="ADAL" clId="{B5C4AD60-90FE-447B-8BB7-208AFE700F53}" dt="2023-11-23T16:18:06.763" v="447" actId="962"/>
          <ac:picMkLst>
            <pc:docMk/>
            <pc:sldMk cId="413548752" sldId="2859"/>
            <ac:picMk id="7" creationId="{00000000-0000-0000-0000-000000000000}"/>
          </ac:picMkLst>
        </pc:picChg>
      </pc:sldChg>
      <pc:sldChg chg="modSp">
        <pc:chgData name="Sam" userId="0a936673-8a1d-4f74-b7dd-93e2423be646" providerId="ADAL" clId="{B5C4AD60-90FE-447B-8BB7-208AFE700F53}" dt="2023-11-23T16:17:30.918" v="443" actId="13244"/>
        <pc:sldMkLst>
          <pc:docMk/>
          <pc:sldMk cId="2947391049" sldId="2860"/>
        </pc:sldMkLst>
        <pc:spChg chg="mod">
          <ac:chgData name="Sam" userId="0a936673-8a1d-4f74-b7dd-93e2423be646" providerId="ADAL" clId="{B5C4AD60-90FE-447B-8BB7-208AFE700F53}" dt="2023-11-23T16:17:30.918" v="443" actId="13244"/>
          <ac:spMkLst>
            <pc:docMk/>
            <pc:sldMk cId="2947391049" sldId="2860"/>
            <ac:spMk id="3" creationId="{5F67C57E-D395-3B2B-7565-705BC2E28806}"/>
          </ac:spMkLst>
        </pc:spChg>
      </pc:sldChg>
    </pc:docChg>
  </pc:docChgLst>
  <pc:docChgLst>
    <pc:chgData clId="Web-{A507D94A-CFBD-1A0C-A6E6-5E6009FA8693}"/>
    <pc:docChg chg="modSld">
      <pc:chgData name="" userId="" providerId="" clId="Web-{A507D94A-CFBD-1A0C-A6E6-5E6009FA8693}" dt="2023-11-24T14:09:42.059" v="0"/>
      <pc:docMkLst>
        <pc:docMk/>
      </pc:docMkLst>
      <pc:sldChg chg="addSp">
        <pc:chgData name="" userId="" providerId="" clId="Web-{A507D94A-CFBD-1A0C-A6E6-5E6009FA8693}" dt="2023-11-24T14:09:42.059" v="0"/>
        <pc:sldMkLst>
          <pc:docMk/>
          <pc:sldMk cId="1717420105" sldId="264"/>
        </pc:sldMkLst>
        <pc:spChg chg="add">
          <ac:chgData name="" userId="" providerId="" clId="Web-{A507D94A-CFBD-1A0C-A6E6-5E6009FA8693}" dt="2023-11-24T14:09:42.059" v="0"/>
          <ac:spMkLst>
            <pc:docMk/>
            <pc:sldMk cId="1717420105" sldId="264"/>
            <ac:spMk id="2" creationId="{26323079-8E6D-FC00-433B-3056F97A49B8}"/>
          </ac:spMkLst>
        </pc:spChg>
      </pc:sldChg>
    </pc:docChg>
  </pc:docChgLst>
  <pc:docChgLst>
    <pc:chgData name="Fran Foreman" userId="S::esfforeman@glow.gov.uk::fe6e61ef-6616-4964-950d-294ca90507e4" providerId="AD" clId="Web-{FFEC560E-BFC0-32E1-D9A1-07125F9422EC}"/>
    <pc:docChg chg="delSld modSld">
      <pc:chgData name="Fran Foreman" userId="S::esfforeman@glow.gov.uk::fe6e61ef-6616-4964-950d-294ca90507e4" providerId="AD" clId="Web-{FFEC560E-BFC0-32E1-D9A1-07125F9422EC}" dt="2023-11-29T07:01:02.034" v="108"/>
      <pc:docMkLst>
        <pc:docMk/>
      </pc:docMkLst>
      <pc:sldChg chg="modSp">
        <pc:chgData name="Fran Foreman" userId="S::esfforeman@glow.gov.uk::fe6e61ef-6616-4964-950d-294ca90507e4" providerId="AD" clId="Web-{FFEC560E-BFC0-32E1-D9A1-07125F9422EC}" dt="2023-11-29T06:59:49.454" v="97" actId="1076"/>
        <pc:sldMkLst>
          <pc:docMk/>
          <pc:sldMk cId="0" sldId="349"/>
        </pc:sldMkLst>
        <pc:spChg chg="mod">
          <ac:chgData name="Fran Foreman" userId="S::esfforeman@glow.gov.uk::fe6e61ef-6616-4964-950d-294ca90507e4" providerId="AD" clId="Web-{FFEC560E-BFC0-32E1-D9A1-07125F9422EC}" dt="2023-11-29T06:59:49.454" v="97" actId="1076"/>
          <ac:spMkLst>
            <pc:docMk/>
            <pc:sldMk cId="0" sldId="349"/>
            <ac:spMk id="16" creationId="{CEACA92F-96E7-312D-2234-3A083B188E59}"/>
          </ac:spMkLst>
        </pc:spChg>
        <pc:spChg chg="mod">
          <ac:chgData name="Fran Foreman" userId="S::esfforeman@glow.gov.uk::fe6e61ef-6616-4964-950d-294ca90507e4" providerId="AD" clId="Web-{FFEC560E-BFC0-32E1-D9A1-07125F9422EC}" dt="2023-11-29T06:59:45.360" v="96"/>
          <ac:spMkLst>
            <pc:docMk/>
            <pc:sldMk cId="0" sldId="349"/>
            <ac:spMk id="46082" creationId="{C1360FAB-363F-4A26-A57A-8673586F833D}"/>
          </ac:spMkLst>
        </pc:spChg>
        <pc:picChg chg="mod">
          <ac:chgData name="Fran Foreman" userId="S::esfforeman@glow.gov.uk::fe6e61ef-6616-4964-950d-294ca90507e4" providerId="AD" clId="Web-{FFEC560E-BFC0-32E1-D9A1-07125F9422EC}" dt="2023-11-29T06:59:42.172" v="95" actId="1076"/>
          <ac:picMkLst>
            <pc:docMk/>
            <pc:sldMk cId="0" sldId="349"/>
            <ac:picMk id="3" creationId="{29B0359A-2A04-93C7-CA69-C855B22660DF}"/>
          </ac:picMkLst>
        </pc:picChg>
      </pc:sldChg>
      <pc:sldChg chg="modSp">
        <pc:chgData name="Fran Foreman" userId="S::esfforeman@glow.gov.uk::fe6e61ef-6616-4964-950d-294ca90507e4" providerId="AD" clId="Web-{FFEC560E-BFC0-32E1-D9A1-07125F9422EC}" dt="2023-11-29T06:59:24.297" v="92" actId="1076"/>
        <pc:sldMkLst>
          <pc:docMk/>
          <pc:sldMk cId="2342771635" sldId="401"/>
        </pc:sldMkLst>
        <pc:picChg chg="mod">
          <ac:chgData name="Fran Foreman" userId="S::esfforeman@glow.gov.uk::fe6e61ef-6616-4964-950d-294ca90507e4" providerId="AD" clId="Web-{FFEC560E-BFC0-32E1-D9A1-07125F9422EC}" dt="2023-11-29T06:59:24.297" v="92" actId="1076"/>
          <ac:picMkLst>
            <pc:docMk/>
            <pc:sldMk cId="2342771635" sldId="401"/>
            <ac:picMk id="6" creationId="{F51542BB-A573-38F2-24B9-1CF79232ABFF}"/>
          </ac:picMkLst>
        </pc:picChg>
      </pc:sldChg>
      <pc:sldChg chg="modSp">
        <pc:chgData name="Fran Foreman" userId="S::esfforeman@glow.gov.uk::fe6e61ef-6616-4964-950d-294ca90507e4" providerId="AD" clId="Web-{FFEC560E-BFC0-32E1-D9A1-07125F9422EC}" dt="2023-11-29T06:59:36.219" v="94" actId="1076"/>
        <pc:sldMkLst>
          <pc:docMk/>
          <pc:sldMk cId="312376463" sldId="445"/>
        </pc:sldMkLst>
        <pc:picChg chg="mod">
          <ac:chgData name="Fran Foreman" userId="S::esfforeman@glow.gov.uk::fe6e61ef-6616-4964-950d-294ca90507e4" providerId="AD" clId="Web-{FFEC560E-BFC0-32E1-D9A1-07125F9422EC}" dt="2023-11-29T06:59:36.219" v="94" actId="1076"/>
          <ac:picMkLst>
            <pc:docMk/>
            <pc:sldMk cId="312376463" sldId="445"/>
            <ac:picMk id="16" creationId="{A26350B4-A8C8-312F-50C8-7D3DEA7738A8}"/>
          </ac:picMkLst>
        </pc:picChg>
      </pc:sldChg>
      <pc:sldChg chg="modSp">
        <pc:chgData name="Fran Foreman" userId="S::esfforeman@glow.gov.uk::fe6e61ef-6616-4964-950d-294ca90507e4" providerId="AD" clId="Web-{FFEC560E-BFC0-32E1-D9A1-07125F9422EC}" dt="2023-11-29T06:53:20.410" v="18" actId="1076"/>
        <pc:sldMkLst>
          <pc:docMk/>
          <pc:sldMk cId="2310420332" sldId="666"/>
        </pc:sldMkLst>
        <pc:spChg chg="mod">
          <ac:chgData name="Fran Foreman" userId="S::esfforeman@glow.gov.uk::fe6e61ef-6616-4964-950d-294ca90507e4" providerId="AD" clId="Web-{FFEC560E-BFC0-32E1-D9A1-07125F9422EC}" dt="2023-11-29T06:53:00.675" v="15" actId="14100"/>
          <ac:spMkLst>
            <pc:docMk/>
            <pc:sldMk cId="2310420332" sldId="666"/>
            <ac:spMk id="3" creationId="{60F5FFE6-AF67-7575-95C3-DE6EE1C0AE6E}"/>
          </ac:spMkLst>
        </pc:spChg>
        <pc:spChg chg="mod">
          <ac:chgData name="Fran Foreman" userId="S::esfforeman@glow.gov.uk::fe6e61ef-6616-4964-950d-294ca90507e4" providerId="AD" clId="Web-{FFEC560E-BFC0-32E1-D9A1-07125F9422EC}" dt="2023-11-29T06:53:17.113" v="17" actId="1076"/>
          <ac:spMkLst>
            <pc:docMk/>
            <pc:sldMk cId="2310420332" sldId="666"/>
            <ac:spMk id="4" creationId="{A9532414-21C8-5F4B-2586-AF3190EF772C}"/>
          </ac:spMkLst>
        </pc:spChg>
        <pc:spChg chg="mod">
          <ac:chgData name="Fran Foreman" userId="S::esfforeman@glow.gov.uk::fe6e61ef-6616-4964-950d-294ca90507e4" providerId="AD" clId="Web-{FFEC560E-BFC0-32E1-D9A1-07125F9422EC}" dt="2023-11-29T06:53:20.410" v="18" actId="1076"/>
          <ac:spMkLst>
            <pc:docMk/>
            <pc:sldMk cId="2310420332" sldId="666"/>
            <ac:spMk id="5" creationId="{E547309F-1DA5-C51B-38D4-462AC92AEC7D}"/>
          </ac:spMkLst>
        </pc:spChg>
        <pc:spChg chg="mod">
          <ac:chgData name="Fran Foreman" userId="S::esfforeman@glow.gov.uk::fe6e61ef-6616-4964-950d-294ca90507e4" providerId="AD" clId="Web-{FFEC560E-BFC0-32E1-D9A1-07125F9422EC}" dt="2023-11-29T06:53:13.660" v="16"/>
          <ac:spMkLst>
            <pc:docMk/>
            <pc:sldMk cId="2310420332" sldId="666"/>
            <ac:spMk id="7" creationId="{59421D82-796D-F5CF-6131-364130DD51BE}"/>
          </ac:spMkLst>
        </pc:spChg>
        <pc:picChg chg="mod">
          <ac:chgData name="Fran Foreman" userId="S::esfforeman@glow.gov.uk::fe6e61ef-6616-4964-950d-294ca90507e4" providerId="AD" clId="Web-{FFEC560E-BFC0-32E1-D9A1-07125F9422EC}" dt="2023-11-29T06:52:45.878" v="13" actId="1076"/>
          <ac:picMkLst>
            <pc:docMk/>
            <pc:sldMk cId="2310420332" sldId="666"/>
            <ac:picMk id="6" creationId="{2A640033-BD99-A600-6BD5-EF2782BCA6F6}"/>
          </ac:picMkLst>
        </pc:picChg>
      </pc:sldChg>
      <pc:sldChg chg="modSp">
        <pc:chgData name="Fran Foreman" userId="S::esfforeman@glow.gov.uk::fe6e61ef-6616-4964-950d-294ca90507e4" providerId="AD" clId="Web-{FFEC560E-BFC0-32E1-D9A1-07125F9422EC}" dt="2023-11-29T06:59:04.796" v="89" actId="1076"/>
        <pc:sldMkLst>
          <pc:docMk/>
          <pc:sldMk cId="2365435758" sldId="669"/>
        </pc:sldMkLst>
        <pc:spChg chg="mod">
          <ac:chgData name="Fran Foreman" userId="S::esfforeman@glow.gov.uk::fe6e61ef-6616-4964-950d-294ca90507e4" providerId="AD" clId="Web-{FFEC560E-BFC0-32E1-D9A1-07125F9422EC}" dt="2023-11-29T06:59:02.593" v="88" actId="1076"/>
          <ac:spMkLst>
            <pc:docMk/>
            <pc:sldMk cId="2365435758" sldId="669"/>
            <ac:spMk id="3" creationId="{E59250E9-5E93-1136-592D-AFBFDD447874}"/>
          </ac:spMkLst>
        </pc:spChg>
        <pc:picChg chg="mod">
          <ac:chgData name="Fran Foreman" userId="S::esfforeman@glow.gov.uk::fe6e61ef-6616-4964-950d-294ca90507e4" providerId="AD" clId="Web-{FFEC560E-BFC0-32E1-D9A1-07125F9422EC}" dt="2023-11-29T06:59:04.796" v="89" actId="1076"/>
          <ac:picMkLst>
            <pc:docMk/>
            <pc:sldMk cId="2365435758" sldId="669"/>
            <ac:picMk id="6" creationId="{0ADC404B-4833-CBDA-E053-60F0B428CD83}"/>
          </ac:picMkLst>
        </pc:picChg>
      </pc:sldChg>
      <pc:sldChg chg="modSp">
        <pc:chgData name="Fran Foreman" userId="S::esfforeman@glow.gov.uk::fe6e61ef-6616-4964-950d-294ca90507e4" providerId="AD" clId="Web-{FFEC560E-BFC0-32E1-D9A1-07125F9422EC}" dt="2023-11-29T06:57:02.730" v="70" actId="1076"/>
        <pc:sldMkLst>
          <pc:docMk/>
          <pc:sldMk cId="2179113469" sldId="670"/>
        </pc:sldMkLst>
        <pc:picChg chg="mod">
          <ac:chgData name="Fran Foreman" userId="S::esfforeman@glow.gov.uk::fe6e61ef-6616-4964-950d-294ca90507e4" providerId="AD" clId="Web-{FFEC560E-BFC0-32E1-D9A1-07125F9422EC}" dt="2023-11-29T06:57:02.730" v="70" actId="1076"/>
          <ac:picMkLst>
            <pc:docMk/>
            <pc:sldMk cId="2179113469" sldId="670"/>
            <ac:picMk id="5" creationId="{2A198836-82A1-133A-5E45-7C9F4A49C6C4}"/>
          </ac:picMkLst>
        </pc:picChg>
      </pc:sldChg>
      <pc:sldChg chg="modSp">
        <pc:chgData name="Fran Foreman" userId="S::esfforeman@glow.gov.uk::fe6e61ef-6616-4964-950d-294ca90507e4" providerId="AD" clId="Web-{FFEC560E-BFC0-32E1-D9A1-07125F9422EC}" dt="2023-11-29T07:00:58.753" v="107" actId="1076"/>
        <pc:sldMkLst>
          <pc:docMk/>
          <pc:sldMk cId="4161061140" sldId="2757"/>
        </pc:sldMkLst>
        <pc:picChg chg="mod">
          <ac:chgData name="Fran Foreman" userId="S::esfforeman@glow.gov.uk::fe6e61ef-6616-4964-950d-294ca90507e4" providerId="AD" clId="Web-{FFEC560E-BFC0-32E1-D9A1-07125F9422EC}" dt="2023-11-29T07:00:58.753" v="107" actId="1076"/>
          <ac:picMkLst>
            <pc:docMk/>
            <pc:sldMk cId="4161061140" sldId="2757"/>
            <ac:picMk id="6" creationId="{F491DDF4-F29F-1599-EE94-E4D2E64B710E}"/>
          </ac:picMkLst>
        </pc:picChg>
      </pc:sldChg>
      <pc:sldChg chg="modSp">
        <pc:chgData name="Fran Foreman" userId="S::esfforeman@glow.gov.uk::fe6e61ef-6616-4964-950d-294ca90507e4" providerId="AD" clId="Web-{FFEC560E-BFC0-32E1-D9A1-07125F9422EC}" dt="2023-11-29T06:52:42.221" v="12" actId="1076"/>
        <pc:sldMkLst>
          <pc:docMk/>
          <pc:sldMk cId="3007722846" sldId="2831"/>
        </pc:sldMkLst>
        <pc:picChg chg="mod">
          <ac:chgData name="Fran Foreman" userId="S::esfforeman@glow.gov.uk::fe6e61ef-6616-4964-950d-294ca90507e4" providerId="AD" clId="Web-{FFEC560E-BFC0-32E1-D9A1-07125F9422EC}" dt="2023-11-29T06:52:42.221" v="12" actId="1076"/>
          <ac:picMkLst>
            <pc:docMk/>
            <pc:sldMk cId="3007722846" sldId="2831"/>
            <ac:picMk id="8" creationId="{8FF24C29-E9AC-F1F4-8D68-6BCCB50E743B}"/>
          </ac:picMkLst>
        </pc:picChg>
      </pc:sldChg>
      <pc:sldChg chg="modSp">
        <pc:chgData name="Fran Foreman" userId="S::esfforeman@glow.gov.uk::fe6e61ef-6616-4964-950d-294ca90507e4" providerId="AD" clId="Web-{FFEC560E-BFC0-32E1-D9A1-07125F9422EC}" dt="2023-11-29T06:52:29.158" v="11" actId="1076"/>
        <pc:sldMkLst>
          <pc:docMk/>
          <pc:sldMk cId="1979658053" sldId="2834"/>
        </pc:sldMkLst>
        <pc:spChg chg="mod">
          <ac:chgData name="Fran Foreman" userId="S::esfforeman@glow.gov.uk::fe6e61ef-6616-4964-950d-294ca90507e4" providerId="AD" clId="Web-{FFEC560E-BFC0-32E1-D9A1-07125F9422EC}" dt="2023-11-29T06:52:29.158" v="11" actId="1076"/>
          <ac:spMkLst>
            <pc:docMk/>
            <pc:sldMk cId="1979658053" sldId="2834"/>
            <ac:spMk id="2" creationId="{A2762E78-B0F3-3443-572A-86934C25BD65}"/>
          </ac:spMkLst>
        </pc:spChg>
        <pc:spChg chg="mod">
          <ac:chgData name="Fran Foreman" userId="S::esfforeman@glow.gov.uk::fe6e61ef-6616-4964-950d-294ca90507e4" providerId="AD" clId="Web-{FFEC560E-BFC0-32E1-D9A1-07125F9422EC}" dt="2023-11-29T06:52:26.533" v="10"/>
          <ac:spMkLst>
            <pc:docMk/>
            <pc:sldMk cId="1979658053" sldId="2834"/>
            <ac:spMk id="3" creationId="{2AEF9EA1-1263-4F17-3608-A2BAC145714B}"/>
          </ac:spMkLst>
        </pc:spChg>
        <pc:picChg chg="mod">
          <ac:chgData name="Fran Foreman" userId="S::esfforeman@glow.gov.uk::fe6e61ef-6616-4964-950d-294ca90507e4" providerId="AD" clId="Web-{FFEC560E-BFC0-32E1-D9A1-07125F9422EC}" dt="2023-11-29T06:52:21.439" v="7" actId="1076"/>
          <ac:picMkLst>
            <pc:docMk/>
            <pc:sldMk cId="1979658053" sldId="2834"/>
            <ac:picMk id="6" creationId="{0A3CE51F-5415-1A85-2865-DA99D8022859}"/>
          </ac:picMkLst>
        </pc:picChg>
      </pc:sldChg>
      <pc:sldChg chg="addSp delSp modSp">
        <pc:chgData name="Fran Foreman" userId="S::esfforeman@glow.gov.uk::fe6e61ef-6616-4964-950d-294ca90507e4" providerId="AD" clId="Web-{FFEC560E-BFC0-32E1-D9A1-07125F9422EC}" dt="2023-11-29T06:54:33.319" v="45"/>
        <pc:sldMkLst>
          <pc:docMk/>
          <pc:sldMk cId="3450786639" sldId="2835"/>
        </pc:sldMkLst>
        <pc:spChg chg="del mod">
          <ac:chgData name="Fran Foreman" userId="S::esfforeman@glow.gov.uk::fe6e61ef-6616-4964-950d-294ca90507e4" providerId="AD" clId="Web-{FFEC560E-BFC0-32E1-D9A1-07125F9422EC}" dt="2023-11-29T06:54:27.068" v="42"/>
          <ac:spMkLst>
            <pc:docMk/>
            <pc:sldMk cId="3450786639" sldId="2835"/>
            <ac:spMk id="2" creationId="{66E6E28B-F363-983C-0D03-8DC14A27A319}"/>
          </ac:spMkLst>
        </pc:spChg>
        <pc:spChg chg="del">
          <ac:chgData name="Fran Foreman" userId="S::esfforeman@glow.gov.uk::fe6e61ef-6616-4964-950d-294ca90507e4" providerId="AD" clId="Web-{FFEC560E-BFC0-32E1-D9A1-07125F9422EC}" dt="2023-11-29T06:54:28.303" v="43"/>
          <ac:spMkLst>
            <pc:docMk/>
            <pc:sldMk cId="3450786639" sldId="2835"/>
            <ac:spMk id="3" creationId="{A781B6F0-180F-629D-ED5A-B7F46937CC52}"/>
          </ac:spMkLst>
        </pc:spChg>
        <pc:spChg chg="add mod">
          <ac:chgData name="Fran Foreman" userId="S::esfforeman@glow.gov.uk::fe6e61ef-6616-4964-950d-294ca90507e4" providerId="AD" clId="Web-{FFEC560E-BFC0-32E1-D9A1-07125F9422EC}" dt="2023-11-29T06:54:21.287" v="40" actId="20577"/>
          <ac:spMkLst>
            <pc:docMk/>
            <pc:sldMk cId="3450786639" sldId="2835"/>
            <ac:spMk id="5" creationId="{DBE86B35-7E99-5E5A-81D4-A458E1B3C1B1}"/>
          </ac:spMkLst>
        </pc:spChg>
        <pc:spChg chg="add mod">
          <ac:chgData name="Fran Foreman" userId="S::esfforeman@glow.gov.uk::fe6e61ef-6616-4964-950d-294ca90507e4" providerId="AD" clId="Web-{FFEC560E-BFC0-32E1-D9A1-07125F9422EC}" dt="2023-11-29T06:54:08.787" v="26" actId="20577"/>
          <ac:spMkLst>
            <pc:docMk/>
            <pc:sldMk cId="3450786639" sldId="2835"/>
            <ac:spMk id="8" creationId="{9140E8E3-908C-CDCA-197A-C875AD29D57C}"/>
          </ac:spMkLst>
        </pc:spChg>
        <pc:spChg chg="add del mod">
          <ac:chgData name="Fran Foreman" userId="S::esfforeman@glow.gov.uk::fe6e61ef-6616-4964-950d-294ca90507e4" providerId="AD" clId="Web-{FFEC560E-BFC0-32E1-D9A1-07125F9422EC}" dt="2023-11-29T06:54:31.834" v="44"/>
          <ac:spMkLst>
            <pc:docMk/>
            <pc:sldMk cId="3450786639" sldId="2835"/>
            <ac:spMk id="10" creationId="{B77D202B-9C14-875E-FB85-D9CD5DAA7597}"/>
          </ac:spMkLst>
        </pc:spChg>
        <pc:spChg chg="add del mod">
          <ac:chgData name="Fran Foreman" userId="S::esfforeman@glow.gov.uk::fe6e61ef-6616-4964-950d-294ca90507e4" providerId="AD" clId="Web-{FFEC560E-BFC0-32E1-D9A1-07125F9422EC}" dt="2023-11-29T06:54:33.319" v="45"/>
          <ac:spMkLst>
            <pc:docMk/>
            <pc:sldMk cId="3450786639" sldId="2835"/>
            <ac:spMk id="12" creationId="{052786F8-1DFC-FE66-90C3-672AD509B725}"/>
          </ac:spMkLst>
        </pc:spChg>
        <pc:picChg chg="mod">
          <ac:chgData name="Fran Foreman" userId="S::esfforeman@glow.gov.uk::fe6e61ef-6616-4964-950d-294ca90507e4" providerId="AD" clId="Web-{FFEC560E-BFC0-32E1-D9A1-07125F9422EC}" dt="2023-11-29T06:53:50.786" v="22" actId="1076"/>
          <ac:picMkLst>
            <pc:docMk/>
            <pc:sldMk cId="3450786639" sldId="2835"/>
            <ac:picMk id="6" creationId="{048E7537-1621-CCD4-EA12-334EB65FC390}"/>
          </ac:picMkLst>
        </pc:picChg>
      </pc:sldChg>
      <pc:sldChg chg="modSp">
        <pc:chgData name="Fran Foreman" userId="S::esfforeman@glow.gov.uk::fe6e61ef-6616-4964-950d-294ca90507e4" providerId="AD" clId="Web-{FFEC560E-BFC0-32E1-D9A1-07125F9422EC}" dt="2023-11-29T06:55:38.243" v="60" actId="20577"/>
        <pc:sldMkLst>
          <pc:docMk/>
          <pc:sldMk cId="1006052031" sldId="2836"/>
        </pc:sldMkLst>
        <pc:spChg chg="mod">
          <ac:chgData name="Fran Foreman" userId="S::esfforeman@glow.gov.uk::fe6e61ef-6616-4964-950d-294ca90507e4" providerId="AD" clId="Web-{FFEC560E-BFC0-32E1-D9A1-07125F9422EC}" dt="2023-11-29T06:55:26.930" v="58" actId="20577"/>
          <ac:spMkLst>
            <pc:docMk/>
            <pc:sldMk cId="1006052031" sldId="2836"/>
            <ac:spMk id="3" creationId="{288E1B33-9FC5-A3F5-416C-45D9ED0CCC99}"/>
          </ac:spMkLst>
        </pc:spChg>
        <pc:spChg chg="mod">
          <ac:chgData name="Fran Foreman" userId="S::esfforeman@glow.gov.uk::fe6e61ef-6616-4964-950d-294ca90507e4" providerId="AD" clId="Web-{FFEC560E-BFC0-32E1-D9A1-07125F9422EC}" dt="2023-11-29T06:55:38.243" v="60" actId="20577"/>
          <ac:spMkLst>
            <pc:docMk/>
            <pc:sldMk cId="1006052031" sldId="2836"/>
            <ac:spMk id="5" creationId="{F9287B9A-B311-2616-BF9B-3D91BD9D68EA}"/>
          </ac:spMkLst>
        </pc:spChg>
      </pc:sldChg>
      <pc:sldChg chg="modSp">
        <pc:chgData name="Fran Foreman" userId="S::esfforeman@glow.gov.uk::fe6e61ef-6616-4964-950d-294ca90507e4" providerId="AD" clId="Web-{FFEC560E-BFC0-32E1-D9A1-07125F9422EC}" dt="2023-11-29T06:55:58.712" v="63" actId="14100"/>
        <pc:sldMkLst>
          <pc:docMk/>
          <pc:sldMk cId="3861315054" sldId="2837"/>
        </pc:sldMkLst>
        <pc:spChg chg="mod">
          <ac:chgData name="Fran Foreman" userId="S::esfforeman@glow.gov.uk::fe6e61ef-6616-4964-950d-294ca90507e4" providerId="AD" clId="Web-{FFEC560E-BFC0-32E1-D9A1-07125F9422EC}" dt="2023-11-29T06:55:58.712" v="63" actId="14100"/>
          <ac:spMkLst>
            <pc:docMk/>
            <pc:sldMk cId="3861315054" sldId="2837"/>
            <ac:spMk id="3" creationId="{7650D128-8D9E-93A1-1ECC-456E4379AACB}"/>
          </ac:spMkLst>
        </pc:spChg>
      </pc:sldChg>
      <pc:sldChg chg="modSp">
        <pc:chgData name="Fran Foreman" userId="S::esfforeman@glow.gov.uk::fe6e61ef-6616-4964-950d-294ca90507e4" providerId="AD" clId="Web-{FFEC560E-BFC0-32E1-D9A1-07125F9422EC}" dt="2023-11-29T07:00:13.689" v="101" actId="1076"/>
        <pc:sldMkLst>
          <pc:docMk/>
          <pc:sldMk cId="4206492133" sldId="2838"/>
        </pc:sldMkLst>
        <pc:picChg chg="mod">
          <ac:chgData name="Fran Foreman" userId="S::esfforeman@glow.gov.uk::fe6e61ef-6616-4964-950d-294ca90507e4" providerId="AD" clId="Web-{FFEC560E-BFC0-32E1-D9A1-07125F9422EC}" dt="2023-11-29T07:00:13.689" v="101" actId="1076"/>
          <ac:picMkLst>
            <pc:docMk/>
            <pc:sldMk cId="4206492133" sldId="2838"/>
            <ac:picMk id="11" creationId="{35AFB639-F904-9412-6881-2A1272C144B7}"/>
          </ac:picMkLst>
        </pc:picChg>
      </pc:sldChg>
      <pc:sldChg chg="modSp">
        <pc:chgData name="Fran Foreman" userId="S::esfforeman@glow.gov.uk::fe6e61ef-6616-4964-950d-294ca90507e4" providerId="AD" clId="Web-{FFEC560E-BFC0-32E1-D9A1-07125F9422EC}" dt="2023-11-29T07:00:08.720" v="100" actId="1076"/>
        <pc:sldMkLst>
          <pc:docMk/>
          <pc:sldMk cId="2651936491" sldId="2840"/>
        </pc:sldMkLst>
        <pc:spChg chg="mod">
          <ac:chgData name="Fran Foreman" userId="S::esfforeman@glow.gov.uk::fe6e61ef-6616-4964-950d-294ca90507e4" providerId="AD" clId="Web-{FFEC560E-BFC0-32E1-D9A1-07125F9422EC}" dt="2023-11-29T07:00:05.080" v="99" actId="20577"/>
          <ac:spMkLst>
            <pc:docMk/>
            <pc:sldMk cId="2651936491" sldId="2840"/>
            <ac:spMk id="3" creationId="{664DC91D-07B8-CECA-65B7-2507985D609E}"/>
          </ac:spMkLst>
        </pc:spChg>
        <pc:picChg chg="mod">
          <ac:chgData name="Fran Foreman" userId="S::esfforeman@glow.gov.uk::fe6e61ef-6616-4964-950d-294ca90507e4" providerId="AD" clId="Web-{FFEC560E-BFC0-32E1-D9A1-07125F9422EC}" dt="2023-11-29T07:00:08.720" v="100" actId="1076"/>
          <ac:picMkLst>
            <pc:docMk/>
            <pc:sldMk cId="2651936491" sldId="2840"/>
            <ac:picMk id="6" creationId="{EA36DF51-3048-8577-842F-F0C480D946BF}"/>
          </ac:picMkLst>
        </pc:picChg>
      </pc:sldChg>
      <pc:sldChg chg="modSp">
        <pc:chgData name="Fran Foreman" userId="S::esfforeman@glow.gov.uk::fe6e61ef-6616-4964-950d-294ca90507e4" providerId="AD" clId="Web-{FFEC560E-BFC0-32E1-D9A1-07125F9422EC}" dt="2023-11-29T06:56:51.089" v="69" actId="20577"/>
        <pc:sldMkLst>
          <pc:docMk/>
          <pc:sldMk cId="111810438" sldId="2841"/>
        </pc:sldMkLst>
        <pc:spChg chg="mod">
          <ac:chgData name="Fran Foreman" userId="S::esfforeman@glow.gov.uk::fe6e61ef-6616-4964-950d-294ca90507e4" providerId="AD" clId="Web-{FFEC560E-BFC0-32E1-D9A1-07125F9422EC}" dt="2023-11-29T06:56:51.089" v="69" actId="20577"/>
          <ac:spMkLst>
            <pc:docMk/>
            <pc:sldMk cId="111810438" sldId="2841"/>
            <ac:spMk id="3" creationId="{F1647702-850E-F4C2-1F6D-F92A55D64A83}"/>
          </ac:spMkLst>
        </pc:spChg>
        <pc:picChg chg="mod">
          <ac:chgData name="Fran Foreman" userId="S::esfforeman@glow.gov.uk::fe6e61ef-6616-4964-950d-294ca90507e4" providerId="AD" clId="Web-{FFEC560E-BFC0-32E1-D9A1-07125F9422EC}" dt="2023-11-29T06:56:42.276" v="68" actId="1076"/>
          <ac:picMkLst>
            <pc:docMk/>
            <pc:sldMk cId="111810438" sldId="2841"/>
            <ac:picMk id="6" creationId="{54474317-CA0F-DB00-ED2D-E26C9F8521D9}"/>
          </ac:picMkLst>
        </pc:picChg>
      </pc:sldChg>
      <pc:sldChg chg="modSp">
        <pc:chgData name="Fran Foreman" userId="S::esfforeman@glow.gov.uk::fe6e61ef-6616-4964-950d-294ca90507e4" providerId="AD" clId="Web-{FFEC560E-BFC0-32E1-D9A1-07125F9422EC}" dt="2023-11-29T06:55:13.992" v="57" actId="1076"/>
        <pc:sldMkLst>
          <pc:docMk/>
          <pc:sldMk cId="3237479508" sldId="2842"/>
        </pc:sldMkLst>
        <pc:spChg chg="mod">
          <ac:chgData name="Fran Foreman" userId="S::esfforeman@glow.gov.uk::fe6e61ef-6616-4964-950d-294ca90507e4" providerId="AD" clId="Web-{FFEC560E-BFC0-32E1-D9A1-07125F9422EC}" dt="2023-11-29T06:54:47.288" v="48" actId="1076"/>
          <ac:spMkLst>
            <pc:docMk/>
            <pc:sldMk cId="3237479508" sldId="2842"/>
            <ac:spMk id="3" creationId="{3B220D09-02E6-E545-1E2D-F3593C0EC9FE}"/>
          </ac:spMkLst>
        </pc:spChg>
        <pc:spChg chg="mod">
          <ac:chgData name="Fran Foreman" userId="S::esfforeman@glow.gov.uk::fe6e61ef-6616-4964-950d-294ca90507e4" providerId="AD" clId="Web-{FFEC560E-BFC0-32E1-D9A1-07125F9422EC}" dt="2023-11-29T06:55:13.992" v="57" actId="1076"/>
          <ac:spMkLst>
            <pc:docMk/>
            <pc:sldMk cId="3237479508" sldId="2842"/>
            <ac:spMk id="7" creationId="{9CE63327-253E-BAC7-C0C4-FD58E211C750}"/>
          </ac:spMkLst>
        </pc:spChg>
        <pc:picChg chg="mod">
          <ac:chgData name="Fran Foreman" userId="S::esfforeman@glow.gov.uk::fe6e61ef-6616-4964-950d-294ca90507e4" providerId="AD" clId="Web-{FFEC560E-BFC0-32E1-D9A1-07125F9422EC}" dt="2023-11-29T06:54:51.710" v="51" actId="1076"/>
          <ac:picMkLst>
            <pc:docMk/>
            <pc:sldMk cId="3237479508" sldId="2842"/>
            <ac:picMk id="13" creationId="{604BCC64-4527-C9BE-B904-0BBA26B1E45E}"/>
          </ac:picMkLst>
        </pc:picChg>
      </pc:sldChg>
      <pc:sldChg chg="modSp">
        <pc:chgData name="Fran Foreman" userId="S::esfforeman@glow.gov.uk::fe6e61ef-6616-4964-950d-294ca90507e4" providerId="AD" clId="Web-{FFEC560E-BFC0-32E1-D9A1-07125F9422EC}" dt="2023-11-29T06:59:15.984" v="91" actId="1076"/>
        <pc:sldMkLst>
          <pc:docMk/>
          <pc:sldMk cId="1905202060" sldId="2843"/>
        </pc:sldMkLst>
        <pc:spChg chg="mod">
          <ac:chgData name="Fran Foreman" userId="S::esfforeman@glow.gov.uk::fe6e61ef-6616-4964-950d-294ca90507e4" providerId="AD" clId="Web-{FFEC560E-BFC0-32E1-D9A1-07125F9422EC}" dt="2023-11-29T06:58:16.217" v="82" actId="14100"/>
          <ac:spMkLst>
            <pc:docMk/>
            <pc:sldMk cId="1905202060" sldId="2843"/>
            <ac:spMk id="3" creationId="{04AFCE90-5C10-715B-835A-5ECA78F7C50F}"/>
          </ac:spMkLst>
        </pc:spChg>
        <pc:spChg chg="mod">
          <ac:chgData name="Fran Foreman" userId="S::esfforeman@glow.gov.uk::fe6e61ef-6616-4964-950d-294ca90507e4" providerId="AD" clId="Web-{FFEC560E-BFC0-32E1-D9A1-07125F9422EC}" dt="2023-11-29T06:58:32.467" v="86" actId="1076"/>
          <ac:spMkLst>
            <pc:docMk/>
            <pc:sldMk cId="1905202060" sldId="2843"/>
            <ac:spMk id="5" creationId="{A4A30E12-62E4-A73D-1A87-C573F0533095}"/>
          </ac:spMkLst>
        </pc:spChg>
        <pc:spChg chg="mod">
          <ac:chgData name="Fran Foreman" userId="S::esfforeman@glow.gov.uk::fe6e61ef-6616-4964-950d-294ca90507e4" providerId="AD" clId="Web-{FFEC560E-BFC0-32E1-D9A1-07125F9422EC}" dt="2023-11-29T06:58:30.342" v="85" actId="1076"/>
          <ac:spMkLst>
            <pc:docMk/>
            <pc:sldMk cId="1905202060" sldId="2843"/>
            <ac:spMk id="7" creationId="{7784AD88-0390-6B72-5B9E-8659D703E0CD}"/>
          </ac:spMkLst>
        </pc:spChg>
        <pc:picChg chg="mod">
          <ac:chgData name="Fran Foreman" userId="S::esfforeman@glow.gov.uk::fe6e61ef-6616-4964-950d-294ca90507e4" providerId="AD" clId="Web-{FFEC560E-BFC0-32E1-D9A1-07125F9422EC}" dt="2023-11-29T06:59:15.984" v="91" actId="1076"/>
          <ac:picMkLst>
            <pc:docMk/>
            <pc:sldMk cId="1905202060" sldId="2843"/>
            <ac:picMk id="8" creationId="{EC348E7E-6C04-EC3C-4754-C416EA368873}"/>
          </ac:picMkLst>
        </pc:picChg>
      </pc:sldChg>
      <pc:sldChg chg="modSp">
        <pc:chgData name="Fran Foreman" userId="S::esfforeman@glow.gov.uk::fe6e61ef-6616-4964-950d-294ca90507e4" providerId="AD" clId="Web-{FFEC560E-BFC0-32E1-D9A1-07125F9422EC}" dt="2023-11-29T06:57:50.747" v="78" actId="20577"/>
        <pc:sldMkLst>
          <pc:docMk/>
          <pc:sldMk cId="3130687504" sldId="2844"/>
        </pc:sldMkLst>
        <pc:spChg chg="mod">
          <ac:chgData name="Fran Foreman" userId="S::esfforeman@glow.gov.uk::fe6e61ef-6616-4964-950d-294ca90507e4" providerId="AD" clId="Web-{FFEC560E-BFC0-32E1-D9A1-07125F9422EC}" dt="2023-11-29T06:57:23.355" v="77" actId="20577"/>
          <ac:spMkLst>
            <pc:docMk/>
            <pc:sldMk cId="3130687504" sldId="2844"/>
            <ac:spMk id="4" creationId="{C818E8C9-D91F-03AB-FD1F-EB164BE67227}"/>
          </ac:spMkLst>
        </pc:spChg>
        <pc:spChg chg="mod">
          <ac:chgData name="Fran Foreman" userId="S::esfforeman@glow.gov.uk::fe6e61ef-6616-4964-950d-294ca90507e4" providerId="AD" clId="Web-{FFEC560E-BFC0-32E1-D9A1-07125F9422EC}" dt="2023-11-29T06:57:50.747" v="78" actId="20577"/>
          <ac:spMkLst>
            <pc:docMk/>
            <pc:sldMk cId="3130687504" sldId="2844"/>
            <ac:spMk id="5" creationId="{E59F69B4-18AC-2A13-3988-2DF2E54B8CFD}"/>
          </ac:spMkLst>
        </pc:spChg>
        <pc:picChg chg="mod">
          <ac:chgData name="Fran Foreman" userId="S::esfforeman@glow.gov.uk::fe6e61ef-6616-4964-950d-294ca90507e4" providerId="AD" clId="Web-{FFEC560E-BFC0-32E1-D9A1-07125F9422EC}" dt="2023-11-29T06:57:06.792" v="71" actId="1076"/>
          <ac:picMkLst>
            <pc:docMk/>
            <pc:sldMk cId="3130687504" sldId="2844"/>
            <ac:picMk id="7" creationId="{5C6B52CC-D2C1-EA77-7624-DB7D1FE90CF6}"/>
          </ac:picMkLst>
        </pc:picChg>
      </pc:sldChg>
      <pc:sldChg chg="modSp">
        <pc:chgData name="Fran Foreman" userId="S::esfforeman@glow.gov.uk::fe6e61ef-6616-4964-950d-294ca90507e4" providerId="AD" clId="Web-{FFEC560E-BFC0-32E1-D9A1-07125F9422EC}" dt="2023-11-29T06:59:11.218" v="90" actId="1076"/>
        <pc:sldMkLst>
          <pc:docMk/>
          <pc:sldMk cId="3312599384" sldId="2846"/>
        </pc:sldMkLst>
        <pc:picChg chg="mod">
          <ac:chgData name="Fran Foreman" userId="S::esfforeman@glow.gov.uk::fe6e61ef-6616-4964-950d-294ca90507e4" providerId="AD" clId="Web-{FFEC560E-BFC0-32E1-D9A1-07125F9422EC}" dt="2023-11-29T06:59:11.218" v="90" actId="1076"/>
          <ac:picMkLst>
            <pc:docMk/>
            <pc:sldMk cId="3312599384" sldId="2846"/>
            <ac:picMk id="8" creationId="{7C67D3BD-FE95-738F-D37E-2EEECD729CDD}"/>
          </ac:picMkLst>
        </pc:picChg>
      </pc:sldChg>
      <pc:sldChg chg="modSp">
        <pc:chgData name="Fran Foreman" userId="S::esfforeman@glow.gov.uk::fe6e61ef-6616-4964-950d-294ca90507e4" providerId="AD" clId="Web-{FFEC560E-BFC0-32E1-D9A1-07125F9422EC}" dt="2023-11-29T06:59:32.110" v="93" actId="1076"/>
        <pc:sldMkLst>
          <pc:docMk/>
          <pc:sldMk cId="2316781274" sldId="2848"/>
        </pc:sldMkLst>
        <pc:picChg chg="mod">
          <ac:chgData name="Fran Foreman" userId="S::esfforeman@glow.gov.uk::fe6e61ef-6616-4964-950d-294ca90507e4" providerId="AD" clId="Web-{FFEC560E-BFC0-32E1-D9A1-07125F9422EC}" dt="2023-11-29T06:59:32.110" v="93" actId="1076"/>
          <ac:picMkLst>
            <pc:docMk/>
            <pc:sldMk cId="2316781274" sldId="2848"/>
            <ac:picMk id="6" creationId="{362C97B4-F020-FB70-22C4-B21279FE51D3}"/>
          </ac:picMkLst>
        </pc:picChg>
      </pc:sldChg>
      <pc:sldChg chg="modSp">
        <pc:chgData name="Fran Foreman" userId="S::esfforeman@glow.gov.uk::fe6e61ef-6616-4964-950d-294ca90507e4" providerId="AD" clId="Web-{FFEC560E-BFC0-32E1-D9A1-07125F9422EC}" dt="2023-11-29T07:00:17.158" v="102" actId="1076"/>
        <pc:sldMkLst>
          <pc:docMk/>
          <pc:sldMk cId="1181459228" sldId="2849"/>
        </pc:sldMkLst>
        <pc:picChg chg="mod">
          <ac:chgData name="Fran Foreman" userId="S::esfforeman@glow.gov.uk::fe6e61ef-6616-4964-950d-294ca90507e4" providerId="AD" clId="Web-{FFEC560E-BFC0-32E1-D9A1-07125F9422EC}" dt="2023-11-29T07:00:17.158" v="102" actId="1076"/>
          <ac:picMkLst>
            <pc:docMk/>
            <pc:sldMk cId="1181459228" sldId="2849"/>
            <ac:picMk id="6" creationId="{0BD9C6D3-6C13-2F85-6BFB-15E536DFF363}"/>
          </ac:picMkLst>
        </pc:picChg>
      </pc:sldChg>
      <pc:sldChg chg="modSp">
        <pc:chgData name="Fran Foreman" userId="S::esfforeman@glow.gov.uk::fe6e61ef-6616-4964-950d-294ca90507e4" providerId="AD" clId="Web-{FFEC560E-BFC0-32E1-D9A1-07125F9422EC}" dt="2023-11-29T06:53:41.083" v="20" actId="1076"/>
        <pc:sldMkLst>
          <pc:docMk/>
          <pc:sldMk cId="1631446097" sldId="2851"/>
        </pc:sldMkLst>
        <pc:picChg chg="mod">
          <ac:chgData name="Fran Foreman" userId="S::esfforeman@glow.gov.uk::fe6e61ef-6616-4964-950d-294ca90507e4" providerId="AD" clId="Web-{FFEC560E-BFC0-32E1-D9A1-07125F9422EC}" dt="2023-11-29T06:53:41.083" v="20" actId="1076"/>
          <ac:picMkLst>
            <pc:docMk/>
            <pc:sldMk cId="1631446097" sldId="2851"/>
            <ac:picMk id="5" creationId="{07A578BC-0D87-D4EB-2571-4C6B2C983167}"/>
          </ac:picMkLst>
        </pc:picChg>
      </pc:sldChg>
      <pc:sldChg chg="modSp">
        <pc:chgData name="Fran Foreman" userId="S::esfforeman@glow.gov.uk::fe6e61ef-6616-4964-950d-294ca90507e4" providerId="AD" clId="Web-{FFEC560E-BFC0-32E1-D9A1-07125F9422EC}" dt="2023-11-29T06:53:37.614" v="19" actId="1076"/>
        <pc:sldMkLst>
          <pc:docMk/>
          <pc:sldMk cId="3294922575" sldId="2855"/>
        </pc:sldMkLst>
        <pc:picChg chg="mod">
          <ac:chgData name="Fran Foreman" userId="S::esfforeman@glow.gov.uk::fe6e61ef-6616-4964-950d-294ca90507e4" providerId="AD" clId="Web-{FFEC560E-BFC0-32E1-D9A1-07125F9422EC}" dt="2023-11-29T06:53:37.614" v="19" actId="1076"/>
          <ac:picMkLst>
            <pc:docMk/>
            <pc:sldMk cId="3294922575" sldId="2855"/>
            <ac:picMk id="21" creationId="{15DA3F69-0EED-3FF5-BFE5-7D168A885CF5}"/>
          </ac:picMkLst>
        </pc:picChg>
      </pc:sldChg>
      <pc:sldChg chg="modSp">
        <pc:chgData name="Fran Foreman" userId="S::esfforeman@glow.gov.uk::fe6e61ef-6616-4964-950d-294ca90507e4" providerId="AD" clId="Web-{FFEC560E-BFC0-32E1-D9A1-07125F9422EC}" dt="2023-11-29T06:53:45.708" v="21" actId="1076"/>
        <pc:sldMkLst>
          <pc:docMk/>
          <pc:sldMk cId="152190752" sldId="2856"/>
        </pc:sldMkLst>
        <pc:picChg chg="mod">
          <ac:chgData name="Fran Foreman" userId="S::esfforeman@glow.gov.uk::fe6e61ef-6616-4964-950d-294ca90507e4" providerId="AD" clId="Web-{FFEC560E-BFC0-32E1-D9A1-07125F9422EC}" dt="2023-11-29T06:53:45.708" v="21" actId="1076"/>
          <ac:picMkLst>
            <pc:docMk/>
            <pc:sldMk cId="152190752" sldId="2856"/>
            <ac:picMk id="6" creationId="{40BEAEC8-E94D-D403-283F-1AED5F4AFDBA}"/>
          </ac:picMkLst>
        </pc:picChg>
      </pc:sldChg>
      <pc:sldChg chg="modSp">
        <pc:chgData name="Fran Foreman" userId="S::esfforeman@glow.gov.uk::fe6e61ef-6616-4964-950d-294ca90507e4" providerId="AD" clId="Web-{FFEC560E-BFC0-32E1-D9A1-07125F9422EC}" dt="2023-11-29T07:00:39.659" v="106" actId="20577"/>
        <pc:sldMkLst>
          <pc:docMk/>
          <pc:sldMk cId="3798759324" sldId="2857"/>
        </pc:sldMkLst>
        <pc:spChg chg="mod">
          <ac:chgData name="Fran Foreman" userId="S::esfforeman@glow.gov.uk::fe6e61ef-6616-4964-950d-294ca90507e4" providerId="AD" clId="Web-{FFEC560E-BFC0-32E1-D9A1-07125F9422EC}" dt="2023-11-29T07:00:39.659" v="106" actId="20577"/>
          <ac:spMkLst>
            <pc:docMk/>
            <pc:sldMk cId="3798759324" sldId="2857"/>
            <ac:spMk id="3" creationId="{636AFB40-CE4C-B079-DE3F-FB93EFF868E6}"/>
          </ac:spMkLst>
        </pc:spChg>
        <pc:picChg chg="mod">
          <ac:chgData name="Fran Foreman" userId="S::esfforeman@glow.gov.uk::fe6e61ef-6616-4964-950d-294ca90507e4" providerId="AD" clId="Web-{FFEC560E-BFC0-32E1-D9A1-07125F9422EC}" dt="2023-11-29T07:00:20.158" v="103" actId="1076"/>
          <ac:picMkLst>
            <pc:docMk/>
            <pc:sldMk cId="3798759324" sldId="2857"/>
            <ac:picMk id="6" creationId="{1EA3BEA6-1FC4-A156-5452-88DAB1A8CEE5}"/>
          </ac:picMkLst>
        </pc:picChg>
      </pc:sldChg>
      <pc:sldChg chg="del">
        <pc:chgData name="Fran Foreman" userId="S::esfforeman@glow.gov.uk::fe6e61ef-6616-4964-950d-294ca90507e4" providerId="AD" clId="Web-{FFEC560E-BFC0-32E1-D9A1-07125F9422EC}" dt="2023-11-29T07:01:02.034" v="108"/>
        <pc:sldMkLst>
          <pc:docMk/>
          <pc:sldMk cId="3283253982" sldId="2858"/>
        </pc:sldMkLst>
      </pc:sldChg>
    </pc:docChg>
  </pc:docChgLst>
  <pc:docChgLst>
    <pc:chgData name="Sam Nicholson" userId="S::essnicholson@glow.gov.uk::0a936673-8a1d-4f74-b7dd-93e2423be646" providerId="AD" clId="Web-{A507D94A-CFBD-1A0C-A6E6-5E6009FA8693}"/>
    <pc:docChg chg="modSld">
      <pc:chgData name="Sam Nicholson" userId="S::essnicholson@glow.gov.uk::0a936673-8a1d-4f74-b7dd-93e2423be646" providerId="AD" clId="Web-{A507D94A-CFBD-1A0C-A6E6-5E6009FA8693}" dt="2023-11-24T14:17:15.295" v="5" actId="1076"/>
      <pc:docMkLst>
        <pc:docMk/>
      </pc:docMkLst>
      <pc:sldChg chg="modSp">
        <pc:chgData name="Sam Nicholson" userId="S::essnicholson@glow.gov.uk::0a936673-8a1d-4f74-b7dd-93e2423be646" providerId="AD" clId="Web-{A507D94A-CFBD-1A0C-A6E6-5E6009FA8693}" dt="2023-11-24T14:17:15.295" v="5" actId="1076"/>
        <pc:sldMkLst>
          <pc:docMk/>
          <pc:sldMk cId="1717420105" sldId="264"/>
        </pc:sldMkLst>
        <pc:spChg chg="mod">
          <ac:chgData name="Sam Nicholson" userId="S::essnicholson@glow.gov.uk::0a936673-8a1d-4f74-b7dd-93e2423be646" providerId="AD" clId="Web-{A507D94A-CFBD-1A0C-A6E6-5E6009FA8693}" dt="2023-11-24T14:17:15.295" v="5" actId="1076"/>
          <ac:spMkLst>
            <pc:docMk/>
            <pc:sldMk cId="1717420105" sldId="264"/>
            <ac:spMk id="2" creationId="{26323079-8E6D-FC00-433B-3056F97A49B8}"/>
          </ac:spMkLst>
        </pc:spChg>
        <pc:spChg chg="mod">
          <ac:chgData name="Sam Nicholson" userId="S::essnicholson@glow.gov.uk::0a936673-8a1d-4f74-b7dd-93e2423be646" providerId="AD" clId="Web-{A507D94A-CFBD-1A0C-A6E6-5E6009FA8693}" dt="2023-11-24T14:17:12.670" v="4" actId="20577"/>
          <ac:spMkLst>
            <pc:docMk/>
            <pc:sldMk cId="1717420105" sldId="264"/>
            <ac:spMk id="7" creationId="{00000000-0000-0000-0000-000000000000}"/>
          </ac:spMkLst>
        </pc:spChg>
      </pc:sldChg>
    </pc:docChg>
  </pc:docChgLst>
  <pc:docChgLst>
    <pc:chgData name="Janine Mccullough" userId="59fc6379-55e3-469a-8068-045c146eb134" providerId="ADAL" clId="{AD122C55-53E3-4924-B6BF-12BB65950F82}"/>
    <pc:docChg chg="undo custSel addSld delSld modSld sldOrd modMainMaster">
      <pc:chgData name="Janine Mccullough" userId="59fc6379-55e3-469a-8068-045c146eb134" providerId="ADAL" clId="{AD122C55-53E3-4924-B6BF-12BB65950F82}" dt="2023-11-14T18:34:22.683" v="13493" actId="20577"/>
      <pc:docMkLst>
        <pc:docMk/>
      </pc:docMkLst>
      <pc:sldChg chg="add">
        <pc:chgData name="Janine Mccullough" userId="59fc6379-55e3-469a-8068-045c146eb134" providerId="ADAL" clId="{AD122C55-53E3-4924-B6BF-12BB65950F82}" dt="2023-10-20T16:57:42.925" v="8816"/>
        <pc:sldMkLst>
          <pc:docMk/>
          <pc:sldMk cId="1199071255" sldId="268"/>
        </pc:sldMkLst>
      </pc:sldChg>
      <pc:sldChg chg="addSp delSp modSp add mod ord modNotesTx">
        <pc:chgData name="Janine Mccullough" userId="59fc6379-55e3-469a-8068-045c146eb134" providerId="ADAL" clId="{AD122C55-53E3-4924-B6BF-12BB65950F82}" dt="2023-10-24T13:44:47.690" v="11787" actId="962"/>
        <pc:sldMkLst>
          <pc:docMk/>
          <pc:sldMk cId="2996887013" sldId="278"/>
        </pc:sldMkLst>
        <pc:spChg chg="add del mod">
          <ac:chgData name="Janine Mccullough" userId="59fc6379-55e3-469a-8068-045c146eb134" providerId="ADAL" clId="{AD122C55-53E3-4924-B6BF-12BB65950F82}" dt="2023-10-20T11:21:11.781" v="5298" actId="478"/>
          <ac:spMkLst>
            <pc:docMk/>
            <pc:sldMk cId="2996887013" sldId="278"/>
            <ac:spMk id="6" creationId="{F0DE4297-EAFB-F6C2-C344-E326738D8CE0}"/>
          </ac:spMkLst>
        </pc:spChg>
        <pc:picChg chg="mod">
          <ac:chgData name="Janine Mccullough" userId="59fc6379-55e3-469a-8068-045c146eb134" providerId="ADAL" clId="{AD122C55-53E3-4924-B6BF-12BB65950F82}" dt="2023-10-24T13:44:47.690" v="11787" actId="962"/>
          <ac:picMkLst>
            <pc:docMk/>
            <pc:sldMk cId="2996887013" sldId="278"/>
            <ac:picMk id="2" creationId="{00000000-0000-0000-0000-000000000000}"/>
          </ac:picMkLst>
        </pc:picChg>
        <pc:picChg chg="del">
          <ac:chgData name="Janine Mccullough" userId="59fc6379-55e3-469a-8068-045c146eb134" providerId="ADAL" clId="{AD122C55-53E3-4924-B6BF-12BB65950F82}" dt="2023-10-19T15:39:21.314" v="1613" actId="478"/>
          <ac:picMkLst>
            <pc:docMk/>
            <pc:sldMk cId="2996887013" sldId="278"/>
            <ac:picMk id="3" creationId="{DABC3582-D6CD-61BF-4712-444402258F52}"/>
          </ac:picMkLst>
        </pc:picChg>
        <pc:picChg chg="add mod">
          <ac:chgData name="Janine Mccullough" userId="59fc6379-55e3-469a-8068-045c146eb134" providerId="ADAL" clId="{AD122C55-53E3-4924-B6BF-12BB65950F82}" dt="2023-10-19T15:39:24.196" v="1614"/>
          <ac:picMkLst>
            <pc:docMk/>
            <pc:sldMk cId="2996887013" sldId="278"/>
            <ac:picMk id="4" creationId="{0C2F956D-826B-0A64-01C7-8496BD726A2A}"/>
          </ac:picMkLst>
        </pc:picChg>
      </pc:sldChg>
      <pc:sldChg chg="addSp delSp modSp add mod">
        <pc:chgData name="Janine Mccullough" userId="59fc6379-55e3-469a-8068-045c146eb134" providerId="ADAL" clId="{AD122C55-53E3-4924-B6BF-12BB65950F82}" dt="2023-10-24T13:57:19.152" v="12826" actId="962"/>
        <pc:sldMkLst>
          <pc:docMk/>
          <pc:sldMk cId="3120566257" sldId="283"/>
        </pc:sldMkLst>
        <pc:picChg chg="add mod">
          <ac:chgData name="Janine Mccullough" userId="59fc6379-55e3-469a-8068-045c146eb134" providerId="ADAL" clId="{AD122C55-53E3-4924-B6BF-12BB65950F82}" dt="2023-10-24T13:57:19.152" v="12826" actId="962"/>
          <ac:picMkLst>
            <pc:docMk/>
            <pc:sldMk cId="3120566257" sldId="283"/>
            <ac:picMk id="5" creationId="{CCAD8AF7-EA32-4B49-D2DF-C98E12369405}"/>
          </ac:picMkLst>
        </pc:picChg>
        <pc:picChg chg="del">
          <ac:chgData name="Janine Mccullough" userId="59fc6379-55e3-469a-8068-045c146eb134" providerId="ADAL" clId="{AD122C55-53E3-4924-B6BF-12BB65950F82}" dt="2023-10-20T16:57:49.085" v="8817" actId="478"/>
          <ac:picMkLst>
            <pc:docMk/>
            <pc:sldMk cId="3120566257" sldId="283"/>
            <ac:picMk id="5" creationId="{F1A96ACD-11A6-E8D4-EDF0-170F1B0D7413}"/>
          </ac:picMkLst>
        </pc:picChg>
      </pc:sldChg>
      <pc:sldChg chg="addSp delSp modSp add mod ord delAnim">
        <pc:chgData name="Janine Mccullough" userId="59fc6379-55e3-469a-8068-045c146eb134" providerId="ADAL" clId="{AD122C55-53E3-4924-B6BF-12BB65950F82}" dt="2023-10-24T13:56:34.856" v="12696" actId="962"/>
        <pc:sldMkLst>
          <pc:docMk/>
          <pc:sldMk cId="0" sldId="349"/>
        </pc:sldMkLst>
        <pc:spChg chg="mod">
          <ac:chgData name="Janine Mccullough" userId="59fc6379-55e3-469a-8068-045c146eb134" providerId="ADAL" clId="{AD122C55-53E3-4924-B6BF-12BB65950F82}" dt="2023-10-20T15:39:11.359" v="6953" actId="164"/>
          <ac:spMkLst>
            <pc:docMk/>
            <pc:sldMk cId="0" sldId="349"/>
            <ac:spMk id="2" creationId="{AB5A85DF-B856-C9A8-1FB5-E5449BE90FE5}"/>
          </ac:spMkLst>
        </pc:spChg>
        <pc:spChg chg="del mod">
          <ac:chgData name="Janine Mccullough" userId="59fc6379-55e3-469a-8068-045c146eb134" providerId="ADAL" clId="{AD122C55-53E3-4924-B6BF-12BB65950F82}" dt="2023-10-24T13:53:55.457" v="12007" actId="478"/>
          <ac:spMkLst>
            <pc:docMk/>
            <pc:sldMk cId="0" sldId="349"/>
            <ac:spMk id="3" creationId="{B2F2FC93-9E0F-4812-8978-8091E16ED375}"/>
          </ac:spMkLst>
        </pc:spChg>
        <pc:spChg chg="mod">
          <ac:chgData name="Janine Mccullough" userId="59fc6379-55e3-469a-8068-045c146eb134" providerId="ADAL" clId="{AD122C55-53E3-4924-B6BF-12BB65950F82}" dt="2023-10-20T15:39:11.359" v="6953" actId="164"/>
          <ac:spMkLst>
            <pc:docMk/>
            <pc:sldMk cId="0" sldId="349"/>
            <ac:spMk id="5" creationId="{F788DA47-A60C-32D1-C402-99C449FB2B29}"/>
          </ac:spMkLst>
        </pc:spChg>
        <pc:spChg chg="del mod">
          <ac:chgData name="Janine Mccullough" userId="59fc6379-55e3-469a-8068-045c146eb134" providerId="ADAL" clId="{AD122C55-53E3-4924-B6BF-12BB65950F82}" dt="2023-10-24T13:53:57.703" v="12009" actId="478"/>
          <ac:spMkLst>
            <pc:docMk/>
            <pc:sldMk cId="0" sldId="349"/>
            <ac:spMk id="6" creationId="{44260A1C-6A52-4BCF-BDED-7C4A77D4368C}"/>
          </ac:spMkLst>
        </pc:spChg>
        <pc:spChg chg="mod">
          <ac:chgData name="Janine Mccullough" userId="59fc6379-55e3-469a-8068-045c146eb134" providerId="ADAL" clId="{AD122C55-53E3-4924-B6BF-12BB65950F82}" dt="2023-10-20T15:39:11.359" v="6953" actId="164"/>
          <ac:spMkLst>
            <pc:docMk/>
            <pc:sldMk cId="0" sldId="349"/>
            <ac:spMk id="7" creationId="{50303F0B-26E3-F665-155A-AE47CC394824}"/>
          </ac:spMkLst>
        </pc:spChg>
        <pc:spChg chg="mod">
          <ac:chgData name="Janine Mccullough" userId="59fc6379-55e3-469a-8068-045c146eb134" providerId="ADAL" clId="{AD122C55-53E3-4924-B6BF-12BB65950F82}" dt="2023-10-20T15:39:11.359" v="6953" actId="164"/>
          <ac:spMkLst>
            <pc:docMk/>
            <pc:sldMk cId="0" sldId="349"/>
            <ac:spMk id="8" creationId="{33DA9309-384C-D069-AF42-16282727A804}"/>
          </ac:spMkLst>
        </pc:spChg>
        <pc:spChg chg="mod">
          <ac:chgData name="Janine Mccullough" userId="59fc6379-55e3-469a-8068-045c146eb134" providerId="ADAL" clId="{AD122C55-53E3-4924-B6BF-12BB65950F82}" dt="2023-10-20T15:39:11.359" v="6953" actId="164"/>
          <ac:spMkLst>
            <pc:docMk/>
            <pc:sldMk cId="0" sldId="349"/>
            <ac:spMk id="9" creationId="{68AC5C3F-A118-85C8-DBAB-D3E328EC383F}"/>
          </ac:spMkLst>
        </pc:spChg>
        <pc:spChg chg="mod">
          <ac:chgData name="Janine Mccullough" userId="59fc6379-55e3-469a-8068-045c146eb134" providerId="ADAL" clId="{AD122C55-53E3-4924-B6BF-12BB65950F82}" dt="2023-10-20T15:39:11.359" v="6953" actId="164"/>
          <ac:spMkLst>
            <pc:docMk/>
            <pc:sldMk cId="0" sldId="349"/>
            <ac:spMk id="10" creationId="{61909F8F-5E29-5387-FD36-D36FF8461586}"/>
          </ac:spMkLst>
        </pc:spChg>
        <pc:spChg chg="mod">
          <ac:chgData name="Janine Mccullough" userId="59fc6379-55e3-469a-8068-045c146eb134" providerId="ADAL" clId="{AD122C55-53E3-4924-B6BF-12BB65950F82}" dt="2023-10-20T15:39:11.359" v="6953" actId="164"/>
          <ac:spMkLst>
            <pc:docMk/>
            <pc:sldMk cId="0" sldId="349"/>
            <ac:spMk id="11" creationId="{EC1B2B6E-7BBB-1190-03ED-D2368448E149}"/>
          </ac:spMkLst>
        </pc:spChg>
        <pc:spChg chg="mod">
          <ac:chgData name="Janine Mccullough" userId="59fc6379-55e3-469a-8068-045c146eb134" providerId="ADAL" clId="{AD122C55-53E3-4924-B6BF-12BB65950F82}" dt="2023-10-20T15:39:11.359" v="6953" actId="164"/>
          <ac:spMkLst>
            <pc:docMk/>
            <pc:sldMk cId="0" sldId="349"/>
            <ac:spMk id="12" creationId="{1381D262-D0EC-ECE5-F2F6-879D94A20252}"/>
          </ac:spMkLst>
        </pc:spChg>
        <pc:spChg chg="mod">
          <ac:chgData name="Janine Mccullough" userId="59fc6379-55e3-469a-8068-045c146eb134" providerId="ADAL" clId="{AD122C55-53E3-4924-B6BF-12BB65950F82}" dt="2023-10-20T15:39:11.359" v="6953" actId="164"/>
          <ac:spMkLst>
            <pc:docMk/>
            <pc:sldMk cId="0" sldId="349"/>
            <ac:spMk id="13" creationId="{28C7346C-E5BB-6F23-1FB6-9A8006FA765C}"/>
          </ac:spMkLst>
        </pc:spChg>
        <pc:spChg chg="add mod">
          <ac:chgData name="Janine Mccullough" userId="59fc6379-55e3-469a-8068-045c146eb134" providerId="ADAL" clId="{AD122C55-53E3-4924-B6BF-12BB65950F82}" dt="2023-10-20T15:40:20.715" v="6963" actId="12"/>
          <ac:spMkLst>
            <pc:docMk/>
            <pc:sldMk cId="0" sldId="349"/>
            <ac:spMk id="16" creationId="{CEACA92F-96E7-312D-2234-3A083B188E59}"/>
          </ac:spMkLst>
        </pc:spChg>
        <pc:spChg chg="add del mod">
          <ac:chgData name="Janine Mccullough" userId="59fc6379-55e3-469a-8068-045c146eb134" providerId="ADAL" clId="{AD122C55-53E3-4924-B6BF-12BB65950F82}" dt="2023-10-24T13:54:01.988" v="12011" actId="478"/>
          <ac:spMkLst>
            <pc:docMk/>
            <pc:sldMk cId="0" sldId="349"/>
            <ac:spMk id="18" creationId="{4A32EFE8-903D-B52C-B918-ED3B5EA97504}"/>
          </ac:spMkLst>
        </pc:spChg>
        <pc:spChg chg="add del mod">
          <ac:chgData name="Janine Mccullough" userId="59fc6379-55e3-469a-8068-045c146eb134" providerId="ADAL" clId="{AD122C55-53E3-4924-B6BF-12BB65950F82}" dt="2023-10-24T13:54:00.110" v="12010" actId="478"/>
          <ac:spMkLst>
            <pc:docMk/>
            <pc:sldMk cId="0" sldId="349"/>
            <ac:spMk id="20" creationId="{7AB5A70E-F1DB-CBDA-4DD1-687A54E5DE34}"/>
          </ac:spMkLst>
        </pc:spChg>
        <pc:spChg chg="mod">
          <ac:chgData name="Janine Mccullough" userId="59fc6379-55e3-469a-8068-045c146eb134" providerId="ADAL" clId="{AD122C55-53E3-4924-B6BF-12BB65950F82}" dt="2023-10-20T15:30:13.638" v="6799" actId="14100"/>
          <ac:spMkLst>
            <pc:docMk/>
            <pc:sldMk cId="0" sldId="349"/>
            <ac:spMk id="46082" creationId="{C1360FAB-363F-4A26-A57A-8673586F833D}"/>
          </ac:spMkLst>
        </pc:spChg>
        <pc:grpChg chg="add del mod">
          <ac:chgData name="Janine Mccullough" userId="59fc6379-55e3-469a-8068-045c146eb134" providerId="ADAL" clId="{AD122C55-53E3-4924-B6BF-12BB65950F82}" dt="2023-10-24T13:53:56.256" v="12008" actId="478"/>
          <ac:grpSpMkLst>
            <pc:docMk/>
            <pc:sldMk cId="0" sldId="349"/>
            <ac:grpSpMk id="17" creationId="{857DA4A2-B459-C15F-B150-ED1590AEAA7A}"/>
          </ac:grpSpMkLst>
        </pc:grpChg>
        <pc:picChg chg="del mod">
          <ac:chgData name="Janine Mccullough" userId="59fc6379-55e3-469a-8068-045c146eb134" providerId="ADAL" clId="{AD122C55-53E3-4924-B6BF-12BB65950F82}" dt="2023-10-20T15:37:53.356" v="6946" actId="478"/>
          <ac:picMkLst>
            <pc:docMk/>
            <pc:sldMk cId="0" sldId="349"/>
            <ac:picMk id="4" creationId="{24F8AA95-FE10-474D-A4A7-A2B45C1E9F35}"/>
          </ac:picMkLst>
        </pc:picChg>
        <pc:picChg chg="add mod">
          <ac:chgData name="Janine Mccullough" userId="59fc6379-55e3-469a-8068-045c146eb134" providerId="ADAL" clId="{AD122C55-53E3-4924-B6BF-12BB65950F82}" dt="2023-10-24T13:56:34.856" v="12696" actId="962"/>
          <ac:picMkLst>
            <pc:docMk/>
            <pc:sldMk cId="0" sldId="349"/>
            <ac:picMk id="14" creationId="{9CF32A56-F4E1-F76F-6848-93BC9242B751}"/>
          </ac:picMkLst>
        </pc:picChg>
        <pc:picChg chg="del">
          <ac:chgData name="Janine Mccullough" userId="59fc6379-55e3-469a-8068-045c146eb134" providerId="ADAL" clId="{AD122C55-53E3-4924-B6BF-12BB65950F82}" dt="2023-10-20T15:26:25.915" v="6758" actId="478"/>
          <ac:picMkLst>
            <pc:docMk/>
            <pc:sldMk cId="0" sldId="349"/>
            <ac:picMk id="14" creationId="{FCFE24E1-6FB5-39E1-C87E-E9EDB44158AF}"/>
          </ac:picMkLst>
        </pc:picChg>
        <pc:picChg chg="add mod">
          <ac:chgData name="Janine Mccullough" userId="59fc6379-55e3-469a-8068-045c146eb134" providerId="ADAL" clId="{AD122C55-53E3-4924-B6BF-12BB65950F82}" dt="2023-10-20T15:26:34.655" v="6759"/>
          <ac:picMkLst>
            <pc:docMk/>
            <pc:sldMk cId="0" sldId="349"/>
            <ac:picMk id="15" creationId="{59D78CCD-69F7-D838-82A2-ED1718B5FE5F}"/>
          </ac:picMkLst>
        </pc:picChg>
        <pc:picChg chg="del">
          <ac:chgData name="Janine Mccullough" userId="59fc6379-55e3-469a-8068-045c146eb134" providerId="ADAL" clId="{AD122C55-53E3-4924-B6BF-12BB65950F82}" dt="2023-10-20T15:26:46.186" v="6762" actId="478"/>
          <ac:picMkLst>
            <pc:docMk/>
            <pc:sldMk cId="0" sldId="349"/>
            <ac:picMk id="21" creationId="{FB70337A-1E2C-CADC-9CAC-E8977387172F}"/>
          </ac:picMkLst>
        </pc:picChg>
      </pc:sldChg>
      <pc:sldChg chg="addSp delSp modSp add mod ord delAnim">
        <pc:chgData name="Janine Mccullough" userId="59fc6379-55e3-469a-8068-045c146eb134" providerId="ADAL" clId="{AD122C55-53E3-4924-B6BF-12BB65950F82}" dt="2023-10-24T13:45:15.736" v="11833" actId="962"/>
        <pc:sldMkLst>
          <pc:docMk/>
          <pc:sldMk cId="2342771635" sldId="401"/>
        </pc:sldMkLst>
        <pc:spChg chg="mod">
          <ac:chgData name="Janine Mccullough" userId="59fc6379-55e3-469a-8068-045c146eb134" providerId="ADAL" clId="{AD122C55-53E3-4924-B6BF-12BB65950F82}" dt="2023-10-20T12:33:38.772" v="5318" actId="1076"/>
          <ac:spMkLst>
            <pc:docMk/>
            <pc:sldMk cId="2342771635" sldId="401"/>
            <ac:spMk id="5" creationId="{00000000-0000-0000-0000-000000000000}"/>
          </ac:spMkLst>
        </pc:spChg>
        <pc:spChg chg="add mod">
          <ac:chgData name="Janine Mccullough" userId="59fc6379-55e3-469a-8068-045c146eb134" providerId="ADAL" clId="{AD122C55-53E3-4924-B6BF-12BB65950F82}" dt="2023-10-24T09:35:52.297" v="9204" actId="20577"/>
          <ac:spMkLst>
            <pc:docMk/>
            <pc:sldMk cId="2342771635" sldId="401"/>
            <ac:spMk id="7" creationId="{5CD4B369-8F77-B536-156D-99A8203FDEA8}"/>
          </ac:spMkLst>
        </pc:spChg>
        <pc:picChg chg="del">
          <ac:chgData name="Janine Mccullough" userId="59fc6379-55e3-469a-8068-045c146eb134" providerId="ADAL" clId="{AD122C55-53E3-4924-B6BF-12BB65950F82}" dt="2023-10-20T12:33:19.867" v="5314" actId="478"/>
          <ac:picMkLst>
            <pc:docMk/>
            <pc:sldMk cId="2342771635" sldId="401"/>
            <ac:picMk id="2" creationId="{5A7DAC48-2177-DA89-3413-EF4114AC6232}"/>
          </ac:picMkLst>
        </pc:picChg>
        <pc:picChg chg="add mod">
          <ac:chgData name="Janine Mccullough" userId="59fc6379-55e3-469a-8068-045c146eb134" providerId="ADAL" clId="{AD122C55-53E3-4924-B6BF-12BB65950F82}" dt="2023-10-20T12:33:21.880" v="5315"/>
          <ac:picMkLst>
            <pc:docMk/>
            <pc:sldMk cId="2342771635" sldId="401"/>
            <ac:picMk id="3" creationId="{620346BE-7D08-F6CD-7A3A-B19AE53F6FBB}"/>
          </ac:picMkLst>
        </pc:picChg>
        <pc:picChg chg="mod">
          <ac:chgData name="Janine Mccullough" userId="59fc6379-55e3-469a-8068-045c146eb134" providerId="ADAL" clId="{AD122C55-53E3-4924-B6BF-12BB65950F82}" dt="2023-10-24T13:45:15.736" v="11833" actId="962"/>
          <ac:picMkLst>
            <pc:docMk/>
            <pc:sldMk cId="2342771635" sldId="401"/>
            <ac:picMk id="4" creationId="{00000000-0000-0000-0000-000000000000}"/>
          </ac:picMkLst>
        </pc:picChg>
        <pc:picChg chg="del">
          <ac:chgData name="Janine Mccullough" userId="59fc6379-55e3-469a-8068-045c146eb134" providerId="ADAL" clId="{AD122C55-53E3-4924-B6BF-12BB65950F82}" dt="2023-10-20T12:33:24.862" v="5316" actId="478"/>
          <ac:picMkLst>
            <pc:docMk/>
            <pc:sldMk cId="2342771635" sldId="401"/>
            <ac:picMk id="15" creationId="{A09C9C71-1B0D-8024-AD96-A971E1DA0021}"/>
          </ac:picMkLst>
        </pc:picChg>
      </pc:sldChg>
      <pc:sldChg chg="addSp delSp modSp add del mod ord">
        <pc:chgData name="Janine Mccullough" userId="59fc6379-55e3-469a-8068-045c146eb134" providerId="ADAL" clId="{AD122C55-53E3-4924-B6BF-12BB65950F82}" dt="2023-11-07T09:51:29.019" v="12923"/>
        <pc:sldMkLst>
          <pc:docMk/>
          <pc:sldMk cId="312376463" sldId="445"/>
        </pc:sldMkLst>
        <pc:spChg chg="mod">
          <ac:chgData name="Janine Mccullough" userId="59fc6379-55e3-469a-8068-045c146eb134" providerId="ADAL" clId="{AD122C55-53E3-4924-B6BF-12BB65950F82}" dt="2023-10-20T15:52:25.768" v="7556" actId="2710"/>
          <ac:spMkLst>
            <pc:docMk/>
            <pc:sldMk cId="312376463" sldId="445"/>
            <ac:spMk id="2" creationId="{00000000-0000-0000-0000-000000000000}"/>
          </ac:spMkLst>
        </pc:spChg>
        <pc:spChg chg="mod">
          <ac:chgData name="Janine Mccullough" userId="59fc6379-55e3-469a-8068-045c146eb134" providerId="ADAL" clId="{AD122C55-53E3-4924-B6BF-12BB65950F82}" dt="2023-10-20T15:51:22.496" v="7546" actId="164"/>
          <ac:spMkLst>
            <pc:docMk/>
            <pc:sldMk cId="312376463" sldId="445"/>
            <ac:spMk id="4" creationId="{00000000-0000-0000-0000-000000000000}"/>
          </ac:spMkLst>
        </pc:spChg>
        <pc:spChg chg="mod">
          <ac:chgData name="Janine Mccullough" userId="59fc6379-55e3-469a-8068-045c146eb134" providerId="ADAL" clId="{AD122C55-53E3-4924-B6BF-12BB65950F82}" dt="2023-10-20T15:51:22.496" v="7546" actId="164"/>
          <ac:spMkLst>
            <pc:docMk/>
            <pc:sldMk cId="312376463" sldId="445"/>
            <ac:spMk id="5" creationId="{00000000-0000-0000-0000-000000000000}"/>
          </ac:spMkLst>
        </pc:spChg>
        <pc:spChg chg="mod">
          <ac:chgData name="Janine Mccullough" userId="59fc6379-55e3-469a-8068-045c146eb134" providerId="ADAL" clId="{AD122C55-53E3-4924-B6BF-12BB65950F82}" dt="2023-10-20T15:51:22.496" v="7546" actId="164"/>
          <ac:spMkLst>
            <pc:docMk/>
            <pc:sldMk cId="312376463" sldId="445"/>
            <ac:spMk id="6" creationId="{00000000-0000-0000-0000-000000000000}"/>
          </ac:spMkLst>
        </pc:spChg>
        <pc:spChg chg="mod">
          <ac:chgData name="Janine Mccullough" userId="59fc6379-55e3-469a-8068-045c146eb134" providerId="ADAL" clId="{AD122C55-53E3-4924-B6BF-12BB65950F82}" dt="2023-10-20T15:51:22.496" v="7546" actId="164"/>
          <ac:spMkLst>
            <pc:docMk/>
            <pc:sldMk cId="312376463" sldId="445"/>
            <ac:spMk id="7" creationId="{00000000-0000-0000-0000-000000000000}"/>
          </ac:spMkLst>
        </pc:spChg>
        <pc:spChg chg="mod">
          <ac:chgData name="Janine Mccullough" userId="59fc6379-55e3-469a-8068-045c146eb134" providerId="ADAL" clId="{AD122C55-53E3-4924-B6BF-12BB65950F82}" dt="2023-10-20T15:51:22.496" v="7546" actId="164"/>
          <ac:spMkLst>
            <pc:docMk/>
            <pc:sldMk cId="312376463" sldId="445"/>
            <ac:spMk id="8" creationId="{00000000-0000-0000-0000-000000000000}"/>
          </ac:spMkLst>
        </pc:spChg>
        <pc:spChg chg="mod">
          <ac:chgData name="Janine Mccullough" userId="59fc6379-55e3-469a-8068-045c146eb134" providerId="ADAL" clId="{AD122C55-53E3-4924-B6BF-12BB65950F82}" dt="2023-10-20T15:51:22.496" v="7546" actId="164"/>
          <ac:spMkLst>
            <pc:docMk/>
            <pc:sldMk cId="312376463" sldId="445"/>
            <ac:spMk id="9" creationId="{00000000-0000-0000-0000-000000000000}"/>
          </ac:spMkLst>
        </pc:spChg>
        <pc:spChg chg="mod">
          <ac:chgData name="Janine Mccullough" userId="59fc6379-55e3-469a-8068-045c146eb134" providerId="ADAL" clId="{AD122C55-53E3-4924-B6BF-12BB65950F82}" dt="2023-10-20T15:51:22.496" v="7546" actId="164"/>
          <ac:spMkLst>
            <pc:docMk/>
            <pc:sldMk cId="312376463" sldId="445"/>
            <ac:spMk id="10" creationId="{00000000-0000-0000-0000-000000000000}"/>
          </ac:spMkLst>
        </pc:spChg>
        <pc:spChg chg="mod">
          <ac:chgData name="Janine Mccullough" userId="59fc6379-55e3-469a-8068-045c146eb134" providerId="ADAL" clId="{AD122C55-53E3-4924-B6BF-12BB65950F82}" dt="2023-10-20T15:51:22.496" v="7546" actId="164"/>
          <ac:spMkLst>
            <pc:docMk/>
            <pc:sldMk cId="312376463" sldId="445"/>
            <ac:spMk id="11" creationId="{00000000-0000-0000-0000-000000000000}"/>
          </ac:spMkLst>
        </pc:spChg>
        <pc:spChg chg="add mod">
          <ac:chgData name="Janine Mccullough" userId="59fc6379-55e3-469a-8068-045c146eb134" providerId="ADAL" clId="{AD122C55-53E3-4924-B6BF-12BB65950F82}" dt="2023-10-20T15:52:45.870" v="7560" actId="1076"/>
          <ac:spMkLst>
            <pc:docMk/>
            <pc:sldMk cId="312376463" sldId="445"/>
            <ac:spMk id="13" creationId="{F9A854A8-80BB-5FBA-3086-73FB8DD197F5}"/>
          </ac:spMkLst>
        </pc:spChg>
        <pc:grpChg chg="add mod">
          <ac:chgData name="Janine Mccullough" userId="59fc6379-55e3-469a-8068-045c146eb134" providerId="ADAL" clId="{AD122C55-53E3-4924-B6BF-12BB65950F82}" dt="2023-10-24T13:46:16.264" v="12001" actId="962"/>
          <ac:grpSpMkLst>
            <pc:docMk/>
            <pc:sldMk cId="312376463" sldId="445"/>
            <ac:grpSpMk id="14" creationId="{8C85A281-61BC-8AB5-1B81-9DAA21128F2C}"/>
          </ac:grpSpMkLst>
        </pc:grpChg>
        <pc:picChg chg="del">
          <ac:chgData name="Janine Mccullough" userId="59fc6379-55e3-469a-8068-045c146eb134" providerId="ADAL" clId="{AD122C55-53E3-4924-B6BF-12BB65950F82}" dt="2023-10-20T15:09:55.137" v="6399" actId="478"/>
          <ac:picMkLst>
            <pc:docMk/>
            <pc:sldMk cId="312376463" sldId="445"/>
            <ac:picMk id="3" creationId="{266E0FAD-ADC4-A014-8EBC-AE8D68F6ADA0}"/>
          </ac:picMkLst>
        </pc:picChg>
        <pc:picChg chg="add mod">
          <ac:chgData name="Janine Mccullough" userId="59fc6379-55e3-469a-8068-045c146eb134" providerId="ADAL" clId="{AD122C55-53E3-4924-B6BF-12BB65950F82}" dt="2023-10-20T15:10:03.946" v="6400"/>
          <ac:picMkLst>
            <pc:docMk/>
            <pc:sldMk cId="312376463" sldId="445"/>
            <ac:picMk id="12" creationId="{22CB55D1-81A3-3C6A-1E46-969E9B6F0DA1}"/>
          </ac:picMkLst>
        </pc:picChg>
      </pc:sldChg>
      <pc:sldChg chg="addSp delSp modSp del mod modNotesTx">
        <pc:chgData name="Janine Mccullough" userId="59fc6379-55e3-469a-8068-045c146eb134" providerId="ADAL" clId="{AD122C55-53E3-4924-B6BF-12BB65950F82}" dt="2023-11-07T09:40:51.797" v="12921" actId="47"/>
        <pc:sldMkLst>
          <pc:docMk/>
          <pc:sldMk cId="968443846" sldId="634"/>
        </pc:sldMkLst>
        <pc:spChg chg="add mod">
          <ac:chgData name="Janine Mccullough" userId="59fc6379-55e3-469a-8068-045c146eb134" providerId="ADAL" clId="{AD122C55-53E3-4924-B6BF-12BB65950F82}" dt="2023-10-24T12:39:54.069" v="9747" actId="207"/>
          <ac:spMkLst>
            <pc:docMk/>
            <pc:sldMk cId="968443846" sldId="634"/>
            <ac:spMk id="3" creationId="{BC98B9AE-881B-BA85-C3C4-989B3383238B}"/>
          </ac:spMkLst>
        </pc:spChg>
        <pc:spChg chg="mod">
          <ac:chgData name="Janine Mccullough" userId="59fc6379-55e3-469a-8068-045c146eb134" providerId="ADAL" clId="{AD122C55-53E3-4924-B6BF-12BB65950F82}" dt="2023-10-24T12:34:45.612" v="9628" actId="1076"/>
          <ac:spMkLst>
            <pc:docMk/>
            <pc:sldMk cId="968443846" sldId="634"/>
            <ac:spMk id="7" creationId="{00000000-0000-0000-0000-000000000000}"/>
          </ac:spMkLst>
        </pc:spChg>
        <pc:spChg chg="mod">
          <ac:chgData name="Janine Mccullough" userId="59fc6379-55e3-469a-8068-045c146eb134" providerId="ADAL" clId="{AD122C55-53E3-4924-B6BF-12BB65950F82}" dt="2023-10-24T12:34:45.612" v="9628" actId="1076"/>
          <ac:spMkLst>
            <pc:docMk/>
            <pc:sldMk cId="968443846" sldId="634"/>
            <ac:spMk id="8" creationId="{00000000-0000-0000-0000-000000000000}"/>
          </ac:spMkLst>
        </pc:spChg>
        <pc:spChg chg="add del mod">
          <ac:chgData name="Janine Mccullough" userId="59fc6379-55e3-469a-8068-045c146eb134" providerId="ADAL" clId="{AD122C55-53E3-4924-B6BF-12BB65950F82}" dt="2023-10-24T08:54:21.152" v="9005" actId="478"/>
          <ac:spMkLst>
            <pc:docMk/>
            <pc:sldMk cId="968443846" sldId="634"/>
            <ac:spMk id="9" creationId="{6DEF0E05-6C2F-83B8-8704-D5401DEBEB00}"/>
          </ac:spMkLst>
        </pc:spChg>
        <pc:spChg chg="add mod">
          <ac:chgData name="Janine Mccullough" userId="59fc6379-55e3-469a-8068-045c146eb134" providerId="ADAL" clId="{AD122C55-53E3-4924-B6BF-12BB65950F82}" dt="2023-10-24T12:39:54.069" v="9747" actId="207"/>
          <ac:spMkLst>
            <pc:docMk/>
            <pc:sldMk cId="968443846" sldId="634"/>
            <ac:spMk id="10" creationId="{360F5E11-5CE2-286B-2BBA-C9F0F6CBC035}"/>
          </ac:spMkLst>
        </pc:spChg>
        <pc:graphicFrameChg chg="mod">
          <ac:chgData name="Janine Mccullough" userId="59fc6379-55e3-469a-8068-045c146eb134" providerId="ADAL" clId="{AD122C55-53E3-4924-B6BF-12BB65950F82}" dt="2023-10-24T13:39:28.420" v="10457" actId="962"/>
          <ac:graphicFrameMkLst>
            <pc:docMk/>
            <pc:sldMk cId="968443846" sldId="634"/>
            <ac:graphicFrameMk id="6" creationId="{00000000-0000-0000-0000-000000000000}"/>
          </ac:graphicFrameMkLst>
        </pc:graphicFrameChg>
      </pc:sldChg>
      <pc:sldChg chg="modSp del mod">
        <pc:chgData name="Janine Mccullough" userId="59fc6379-55e3-469a-8068-045c146eb134" providerId="ADAL" clId="{AD122C55-53E3-4924-B6BF-12BB65950F82}" dt="2023-10-19T09:30:22.375" v="1168" actId="2696"/>
        <pc:sldMkLst>
          <pc:docMk/>
          <pc:sldMk cId="3710990569" sldId="640"/>
        </pc:sldMkLst>
        <pc:spChg chg="mod">
          <ac:chgData name="Janine Mccullough" userId="59fc6379-55e3-469a-8068-045c146eb134" providerId="ADAL" clId="{AD122C55-53E3-4924-B6BF-12BB65950F82}" dt="2023-10-19T09:19:18.150" v="1075" actId="20577"/>
          <ac:spMkLst>
            <pc:docMk/>
            <pc:sldMk cId="3710990569" sldId="640"/>
            <ac:spMk id="4" creationId="{00000000-0000-0000-0000-000000000000}"/>
          </ac:spMkLst>
        </pc:spChg>
      </pc:sldChg>
      <pc:sldChg chg="del">
        <pc:chgData name="Janine Mccullough" userId="59fc6379-55e3-469a-8068-045c146eb134" providerId="ADAL" clId="{AD122C55-53E3-4924-B6BF-12BB65950F82}" dt="2023-10-19T09:30:22.375" v="1168" actId="2696"/>
        <pc:sldMkLst>
          <pc:docMk/>
          <pc:sldMk cId="2605480344" sldId="646"/>
        </pc:sldMkLst>
      </pc:sldChg>
      <pc:sldChg chg="del">
        <pc:chgData name="Janine Mccullough" userId="59fc6379-55e3-469a-8068-045c146eb134" providerId="ADAL" clId="{AD122C55-53E3-4924-B6BF-12BB65950F82}" dt="2023-10-19T09:30:22.375" v="1168" actId="2696"/>
        <pc:sldMkLst>
          <pc:docMk/>
          <pc:sldMk cId="867010615" sldId="647"/>
        </pc:sldMkLst>
      </pc:sldChg>
      <pc:sldChg chg="del ord">
        <pc:chgData name="Janine Mccullough" userId="59fc6379-55e3-469a-8068-045c146eb134" providerId="ADAL" clId="{AD122C55-53E3-4924-B6BF-12BB65950F82}" dt="2023-10-19T09:30:22.375" v="1168" actId="2696"/>
        <pc:sldMkLst>
          <pc:docMk/>
          <pc:sldMk cId="2023768684" sldId="648"/>
        </pc:sldMkLst>
      </pc:sldChg>
      <pc:sldChg chg="del">
        <pc:chgData name="Janine Mccullough" userId="59fc6379-55e3-469a-8068-045c146eb134" providerId="ADAL" clId="{AD122C55-53E3-4924-B6BF-12BB65950F82}" dt="2023-10-19T09:20:11.687" v="1076" actId="47"/>
        <pc:sldMkLst>
          <pc:docMk/>
          <pc:sldMk cId="2458367733" sldId="650"/>
        </pc:sldMkLst>
      </pc:sldChg>
      <pc:sldChg chg="del ord">
        <pc:chgData name="Janine Mccullough" userId="59fc6379-55e3-469a-8068-045c146eb134" providerId="ADAL" clId="{AD122C55-53E3-4924-B6BF-12BB65950F82}" dt="2023-10-19T09:30:22.375" v="1168" actId="2696"/>
        <pc:sldMkLst>
          <pc:docMk/>
          <pc:sldMk cId="745403325" sldId="651"/>
        </pc:sldMkLst>
      </pc:sldChg>
      <pc:sldChg chg="del">
        <pc:chgData name="Janine Mccullough" userId="59fc6379-55e3-469a-8068-045c146eb134" providerId="ADAL" clId="{AD122C55-53E3-4924-B6BF-12BB65950F82}" dt="2023-10-19T09:30:22.375" v="1168" actId="2696"/>
        <pc:sldMkLst>
          <pc:docMk/>
          <pc:sldMk cId="3785668065" sldId="652"/>
        </pc:sldMkLst>
      </pc:sldChg>
      <pc:sldChg chg="modSp del mod">
        <pc:chgData name="Janine Mccullough" userId="59fc6379-55e3-469a-8068-045c146eb134" providerId="ADAL" clId="{AD122C55-53E3-4924-B6BF-12BB65950F82}" dt="2023-10-19T09:30:22.375" v="1168" actId="2696"/>
        <pc:sldMkLst>
          <pc:docMk/>
          <pc:sldMk cId="568289896" sldId="653"/>
        </pc:sldMkLst>
        <pc:spChg chg="mod">
          <ac:chgData name="Janine Mccullough" userId="59fc6379-55e3-469a-8068-045c146eb134" providerId="ADAL" clId="{AD122C55-53E3-4924-B6BF-12BB65950F82}" dt="2023-10-19T09:21:18.692" v="1165" actId="113"/>
          <ac:spMkLst>
            <pc:docMk/>
            <pc:sldMk cId="568289896" sldId="653"/>
            <ac:spMk id="29698" creationId="{00000000-0000-0000-0000-000000000000}"/>
          </ac:spMkLst>
        </pc:spChg>
        <pc:spChg chg="mod">
          <ac:chgData name="Janine Mccullough" userId="59fc6379-55e3-469a-8068-045c146eb134" providerId="ADAL" clId="{AD122C55-53E3-4924-B6BF-12BB65950F82}" dt="2023-10-19T09:21:31.114" v="1167" actId="20577"/>
          <ac:spMkLst>
            <pc:docMk/>
            <pc:sldMk cId="568289896" sldId="653"/>
            <ac:spMk id="29700" creationId="{00000000-0000-0000-0000-000000000000}"/>
          </ac:spMkLst>
        </pc:spChg>
      </pc:sldChg>
      <pc:sldChg chg="modSp mod">
        <pc:chgData name="Janine Mccullough" userId="59fc6379-55e3-469a-8068-045c146eb134" providerId="ADAL" clId="{AD122C55-53E3-4924-B6BF-12BB65950F82}" dt="2023-10-24T08:50:58.827" v="8898" actId="122"/>
        <pc:sldMkLst>
          <pc:docMk/>
          <pc:sldMk cId="2310420332" sldId="666"/>
        </pc:sldMkLst>
        <pc:spChg chg="mod">
          <ac:chgData name="Janine Mccullough" userId="59fc6379-55e3-469a-8068-045c146eb134" providerId="ADAL" clId="{AD122C55-53E3-4924-B6BF-12BB65950F82}" dt="2023-10-24T08:50:58.827" v="8898" actId="122"/>
          <ac:spMkLst>
            <pc:docMk/>
            <pc:sldMk cId="2310420332" sldId="666"/>
            <ac:spMk id="5" creationId="{E547309F-1DA5-C51B-38D4-462AC92AEC7D}"/>
          </ac:spMkLst>
        </pc:spChg>
      </pc:sldChg>
      <pc:sldChg chg="addSp delSp modSp mod">
        <pc:chgData name="Janine Mccullough" userId="59fc6379-55e3-469a-8068-045c146eb134" providerId="ADAL" clId="{AD122C55-53E3-4924-B6BF-12BB65950F82}" dt="2023-11-07T09:37:17.853" v="12919"/>
        <pc:sldMkLst>
          <pc:docMk/>
          <pc:sldMk cId="1886380376" sldId="667"/>
        </pc:sldMkLst>
        <pc:spChg chg="del">
          <ac:chgData name="Janine Mccullough" userId="59fc6379-55e3-469a-8068-045c146eb134" providerId="ADAL" clId="{AD122C55-53E3-4924-B6BF-12BB65950F82}" dt="2023-11-07T09:37:03.834" v="12918" actId="478"/>
          <ac:spMkLst>
            <pc:docMk/>
            <pc:sldMk cId="1886380376" sldId="667"/>
            <ac:spMk id="3" creationId="{49988B45-A0B2-68A6-916E-6DAFCAEBD336}"/>
          </ac:spMkLst>
        </pc:spChg>
        <pc:spChg chg="add mod">
          <ac:chgData name="Janine Mccullough" userId="59fc6379-55e3-469a-8068-045c146eb134" providerId="ADAL" clId="{AD122C55-53E3-4924-B6BF-12BB65950F82}" dt="2023-11-07T09:37:17.853" v="12919"/>
          <ac:spMkLst>
            <pc:docMk/>
            <pc:sldMk cId="1886380376" sldId="667"/>
            <ac:spMk id="7" creationId="{2846E162-A26E-E6F2-85CD-C6117CDDE988}"/>
          </ac:spMkLst>
        </pc:spChg>
      </pc:sldChg>
      <pc:sldChg chg="modSp del mod">
        <pc:chgData name="Janine Mccullough" userId="59fc6379-55e3-469a-8068-045c146eb134" providerId="ADAL" clId="{AD122C55-53E3-4924-B6BF-12BB65950F82}" dt="2023-10-20T12:32:38.062" v="5309" actId="47"/>
        <pc:sldMkLst>
          <pc:docMk/>
          <pc:sldMk cId="973241602" sldId="668"/>
        </pc:sldMkLst>
        <pc:spChg chg="mod">
          <ac:chgData name="Janine Mccullough" userId="59fc6379-55e3-469a-8068-045c146eb134" providerId="ADAL" clId="{AD122C55-53E3-4924-B6BF-12BB65950F82}" dt="2023-10-20T10:15:09.959" v="3614" actId="1076"/>
          <ac:spMkLst>
            <pc:docMk/>
            <pc:sldMk cId="973241602" sldId="668"/>
            <ac:spMk id="2" creationId="{B54D4297-1A04-5575-0DC5-C23FBD06AA15}"/>
          </ac:spMkLst>
        </pc:spChg>
        <pc:spChg chg="mod">
          <ac:chgData name="Janine Mccullough" userId="59fc6379-55e3-469a-8068-045c146eb134" providerId="ADAL" clId="{AD122C55-53E3-4924-B6BF-12BB65950F82}" dt="2023-10-20T10:15:13.751" v="3615" actId="1076"/>
          <ac:spMkLst>
            <pc:docMk/>
            <pc:sldMk cId="973241602" sldId="668"/>
            <ac:spMk id="3" creationId="{752AA568-1617-690F-A649-B27D9A2B381B}"/>
          </ac:spMkLst>
        </pc:spChg>
        <pc:spChg chg="mod">
          <ac:chgData name="Janine Mccullough" userId="59fc6379-55e3-469a-8068-045c146eb134" providerId="ADAL" clId="{AD122C55-53E3-4924-B6BF-12BB65950F82}" dt="2023-10-11T12:56:55.815" v="262" actId="14100"/>
          <ac:spMkLst>
            <pc:docMk/>
            <pc:sldMk cId="973241602" sldId="668"/>
            <ac:spMk id="4" creationId="{A9532414-21C8-5F4B-2586-AF3190EF772C}"/>
          </ac:spMkLst>
        </pc:spChg>
      </pc:sldChg>
      <pc:sldChg chg="modSp mod ord modNotesTx">
        <pc:chgData name="Janine Mccullough" userId="59fc6379-55e3-469a-8068-045c146eb134" providerId="ADAL" clId="{AD122C55-53E3-4924-B6BF-12BB65950F82}" dt="2023-10-20T15:50:47.227" v="7544" actId="20577"/>
        <pc:sldMkLst>
          <pc:docMk/>
          <pc:sldMk cId="2365435758" sldId="669"/>
        </pc:sldMkLst>
        <pc:spChg chg="mod">
          <ac:chgData name="Janine Mccullough" userId="59fc6379-55e3-469a-8068-045c146eb134" providerId="ADAL" clId="{AD122C55-53E3-4924-B6BF-12BB65950F82}" dt="2023-10-20T15:49:46.554" v="7509" actId="1076"/>
          <ac:spMkLst>
            <pc:docMk/>
            <pc:sldMk cId="2365435758" sldId="669"/>
            <ac:spMk id="2" creationId="{1941EBD9-A347-F472-57B3-EFC41599EB5A}"/>
          </ac:spMkLst>
        </pc:spChg>
        <pc:spChg chg="mod">
          <ac:chgData name="Janine Mccullough" userId="59fc6379-55e3-469a-8068-045c146eb134" providerId="ADAL" clId="{AD122C55-53E3-4924-B6BF-12BB65950F82}" dt="2023-10-20T15:50:47.227" v="7544" actId="20577"/>
          <ac:spMkLst>
            <pc:docMk/>
            <pc:sldMk cId="2365435758" sldId="669"/>
            <ac:spMk id="3" creationId="{E59250E9-5E93-1136-592D-AFBFDD447874}"/>
          </ac:spMkLst>
        </pc:spChg>
      </pc:sldChg>
      <pc:sldChg chg="addSp delSp modSp mod ord">
        <pc:chgData name="Janine Mccullough" userId="59fc6379-55e3-469a-8068-045c146eb134" providerId="ADAL" clId="{AD122C55-53E3-4924-B6BF-12BB65950F82}" dt="2023-10-24T13:43:01.022" v="11503" actId="962"/>
        <pc:sldMkLst>
          <pc:docMk/>
          <pc:sldMk cId="2179113469" sldId="670"/>
        </pc:sldMkLst>
        <pc:spChg chg="mod">
          <ac:chgData name="Janine Mccullough" userId="59fc6379-55e3-469a-8068-045c146eb134" providerId="ADAL" clId="{AD122C55-53E3-4924-B6BF-12BB65950F82}" dt="2023-10-20T10:43:38.360" v="4053" actId="20577"/>
          <ac:spMkLst>
            <pc:docMk/>
            <pc:sldMk cId="2179113469" sldId="670"/>
            <ac:spMk id="2" creationId="{ABE1230A-B39E-06C6-4A57-E1C779A07BFD}"/>
          </ac:spMkLst>
        </pc:spChg>
        <pc:spChg chg="mod">
          <ac:chgData name="Janine Mccullough" userId="59fc6379-55e3-469a-8068-045c146eb134" providerId="ADAL" clId="{AD122C55-53E3-4924-B6BF-12BB65950F82}" dt="2023-10-20T10:07:01.846" v="3303" actId="1076"/>
          <ac:spMkLst>
            <pc:docMk/>
            <pc:sldMk cId="2179113469" sldId="670"/>
            <ac:spMk id="3" creationId="{AFBC1A8E-C137-65C4-3108-70D598D114C9}"/>
          </ac:spMkLst>
        </pc:spChg>
        <pc:spChg chg="add del mod">
          <ac:chgData name="Janine Mccullough" userId="59fc6379-55e3-469a-8068-045c146eb134" providerId="ADAL" clId="{AD122C55-53E3-4924-B6BF-12BB65950F82}" dt="2023-10-20T10:30:23.540" v="3769" actId="21"/>
          <ac:spMkLst>
            <pc:docMk/>
            <pc:sldMk cId="2179113469" sldId="670"/>
            <ac:spMk id="5" creationId="{16B98810-72CC-F95F-0FE2-C6FC56EEDA21}"/>
          </ac:spMkLst>
        </pc:spChg>
        <pc:spChg chg="add mod">
          <ac:chgData name="Janine Mccullough" userId="59fc6379-55e3-469a-8068-045c146eb134" providerId="ADAL" clId="{AD122C55-53E3-4924-B6BF-12BB65950F82}" dt="2023-10-20T11:04:55.488" v="4938" actId="313"/>
          <ac:spMkLst>
            <pc:docMk/>
            <pc:sldMk cId="2179113469" sldId="670"/>
            <ac:spMk id="6" creationId="{E93648F6-A3C9-67A0-99A6-198EA57D5385}"/>
          </ac:spMkLst>
        </pc:spChg>
        <pc:spChg chg="mod">
          <ac:chgData name="Janine Mccullough" userId="59fc6379-55e3-469a-8068-045c146eb134" providerId="ADAL" clId="{AD122C55-53E3-4924-B6BF-12BB65950F82}" dt="2023-10-24T08:58:34.297" v="9151" actId="20577"/>
          <ac:spMkLst>
            <pc:docMk/>
            <pc:sldMk cId="2179113469" sldId="670"/>
            <ac:spMk id="7" creationId="{CC44878B-86E6-0604-F734-B93544882E02}"/>
          </ac:spMkLst>
        </pc:spChg>
        <pc:picChg chg="mod">
          <ac:chgData name="Janine Mccullough" userId="59fc6379-55e3-469a-8068-045c146eb134" providerId="ADAL" clId="{AD122C55-53E3-4924-B6BF-12BB65950F82}" dt="2023-10-24T13:43:01.022" v="11503" actId="962"/>
          <ac:picMkLst>
            <pc:docMk/>
            <pc:sldMk cId="2179113469" sldId="670"/>
            <ac:picMk id="1026" creationId="{CE59955F-5C7B-818A-D7B3-8196550E6D97}"/>
          </ac:picMkLst>
        </pc:picChg>
      </pc:sldChg>
      <pc:sldChg chg="add">
        <pc:chgData name="Janine Mccullough" userId="59fc6379-55e3-469a-8068-045c146eb134" providerId="ADAL" clId="{AD122C55-53E3-4924-B6BF-12BB65950F82}" dt="2023-10-20T16:57:42.925" v="8816"/>
        <pc:sldMkLst>
          <pc:docMk/>
          <pc:sldMk cId="4161061140" sldId="2757"/>
        </pc:sldMkLst>
      </pc:sldChg>
      <pc:sldChg chg="addSp delSp mod modNotesTx">
        <pc:chgData name="Janine Mccullough" userId="59fc6379-55e3-469a-8068-045c146eb134" providerId="ADAL" clId="{AD122C55-53E3-4924-B6BF-12BB65950F82}" dt="2023-10-26T10:37:24.052" v="12829"/>
        <pc:sldMkLst>
          <pc:docMk/>
          <pc:sldMk cId="630862966" sldId="2826"/>
        </pc:sldMkLst>
        <pc:spChg chg="add del">
          <ac:chgData name="Janine Mccullough" userId="59fc6379-55e3-469a-8068-045c146eb134" providerId="ADAL" clId="{AD122C55-53E3-4924-B6BF-12BB65950F82}" dt="2023-10-26T10:37:04.469" v="12828" actId="22"/>
          <ac:spMkLst>
            <pc:docMk/>
            <pc:sldMk cId="630862966" sldId="2826"/>
            <ac:spMk id="14" creationId="{A96134BD-82FE-750B-8F52-C69193F5A3D4}"/>
          </ac:spMkLst>
        </pc:spChg>
      </pc:sldChg>
      <pc:sldChg chg="del">
        <pc:chgData name="Janine Mccullough" userId="59fc6379-55e3-469a-8068-045c146eb134" providerId="ADAL" clId="{AD122C55-53E3-4924-B6BF-12BB65950F82}" dt="2023-10-26T10:37:52.332" v="12831" actId="47"/>
        <pc:sldMkLst>
          <pc:docMk/>
          <pc:sldMk cId="3924460350" sldId="2827"/>
        </pc:sldMkLst>
      </pc:sldChg>
      <pc:sldChg chg="del">
        <pc:chgData name="Janine Mccullough" userId="59fc6379-55e3-469a-8068-045c146eb134" providerId="ADAL" clId="{AD122C55-53E3-4924-B6BF-12BB65950F82}" dt="2023-10-26T10:37:53.254" v="12832" actId="47"/>
        <pc:sldMkLst>
          <pc:docMk/>
          <pc:sldMk cId="153083511" sldId="2828"/>
        </pc:sldMkLst>
      </pc:sldChg>
      <pc:sldChg chg="del">
        <pc:chgData name="Janine Mccullough" userId="59fc6379-55e3-469a-8068-045c146eb134" providerId="ADAL" clId="{AD122C55-53E3-4924-B6BF-12BB65950F82}" dt="2023-10-26T10:37:53.973" v="12833" actId="47"/>
        <pc:sldMkLst>
          <pc:docMk/>
          <pc:sldMk cId="3467991432" sldId="2829"/>
        </pc:sldMkLst>
      </pc:sldChg>
      <pc:sldChg chg="modSp mod modNotesTx">
        <pc:chgData name="Janine Mccullough" userId="59fc6379-55e3-469a-8068-045c146eb134" providerId="ADAL" clId="{AD122C55-53E3-4924-B6BF-12BB65950F82}" dt="2023-10-31T09:55:45.197" v="12917" actId="20577"/>
        <pc:sldMkLst>
          <pc:docMk/>
          <pc:sldMk cId="1428298252" sldId="2830"/>
        </pc:sldMkLst>
        <pc:spChg chg="mod">
          <ac:chgData name="Janine Mccullough" userId="59fc6379-55e3-469a-8068-045c146eb134" providerId="ADAL" clId="{AD122C55-53E3-4924-B6BF-12BB65950F82}" dt="2023-10-31T09:55:45.197" v="12917" actId="20577"/>
          <ac:spMkLst>
            <pc:docMk/>
            <pc:sldMk cId="1428298252" sldId="2830"/>
            <ac:spMk id="5" creationId="{00000000-0000-0000-0000-000000000000}"/>
          </ac:spMkLst>
        </pc:spChg>
      </pc:sldChg>
      <pc:sldChg chg="addSp modSp mod">
        <pc:chgData name="Janine Mccullough" userId="59fc6379-55e3-469a-8068-045c146eb134" providerId="ADAL" clId="{AD122C55-53E3-4924-B6BF-12BB65950F82}" dt="2023-10-11T12:36:39.623" v="70" actId="14100"/>
        <pc:sldMkLst>
          <pc:docMk/>
          <pc:sldMk cId="3007722846" sldId="2831"/>
        </pc:sldMkLst>
        <pc:spChg chg="mod">
          <ac:chgData name="Janine Mccullough" userId="59fc6379-55e3-469a-8068-045c146eb134" providerId="ADAL" clId="{AD122C55-53E3-4924-B6BF-12BB65950F82}" dt="2023-10-11T12:32:29.480" v="0" actId="1076"/>
          <ac:spMkLst>
            <pc:docMk/>
            <pc:sldMk cId="3007722846" sldId="2831"/>
            <ac:spMk id="2" creationId="{D38F58B8-F1C7-F7A5-14AB-1BB443C07D41}"/>
          </ac:spMkLst>
        </pc:spChg>
        <pc:spChg chg="mod">
          <ac:chgData name="Janine Mccullough" userId="59fc6379-55e3-469a-8068-045c146eb134" providerId="ADAL" clId="{AD122C55-53E3-4924-B6BF-12BB65950F82}" dt="2023-10-11T12:36:39.623" v="70" actId="14100"/>
          <ac:spMkLst>
            <pc:docMk/>
            <pc:sldMk cId="3007722846" sldId="2831"/>
            <ac:spMk id="3" creationId="{1B188222-ABD1-8E75-91C9-822F7C440010}"/>
          </ac:spMkLst>
        </pc:spChg>
        <pc:spChg chg="add mod">
          <ac:chgData name="Janine Mccullough" userId="59fc6379-55e3-469a-8068-045c146eb134" providerId="ADAL" clId="{AD122C55-53E3-4924-B6BF-12BB65950F82}" dt="2023-10-11T12:33:44.563" v="10" actId="20577"/>
          <ac:spMkLst>
            <pc:docMk/>
            <pc:sldMk cId="3007722846" sldId="2831"/>
            <ac:spMk id="6" creationId="{C33A8F74-AC3A-E53E-3144-B5E2A73E5657}"/>
          </ac:spMkLst>
        </pc:spChg>
        <pc:picChg chg="mod">
          <ac:chgData name="Janine Mccullough" userId="59fc6379-55e3-469a-8068-045c146eb134" providerId="ADAL" clId="{AD122C55-53E3-4924-B6BF-12BB65950F82}" dt="2023-10-11T12:32:48.464" v="4" actId="1076"/>
          <ac:picMkLst>
            <pc:docMk/>
            <pc:sldMk cId="3007722846" sldId="2831"/>
            <ac:picMk id="4" creationId="{648CC839-FF67-7B19-9F59-52E95BBF0B8E}"/>
          </ac:picMkLst>
        </pc:picChg>
      </pc:sldChg>
      <pc:sldChg chg="del ord">
        <pc:chgData name="Janine Mccullough" userId="59fc6379-55e3-469a-8068-045c146eb134" providerId="ADAL" clId="{AD122C55-53E3-4924-B6BF-12BB65950F82}" dt="2023-10-19T09:30:22.375" v="1168" actId="2696"/>
        <pc:sldMkLst>
          <pc:docMk/>
          <pc:sldMk cId="2417974308" sldId="2832"/>
        </pc:sldMkLst>
      </pc:sldChg>
      <pc:sldChg chg="del ord">
        <pc:chgData name="Janine Mccullough" userId="59fc6379-55e3-469a-8068-045c146eb134" providerId="ADAL" clId="{AD122C55-53E3-4924-B6BF-12BB65950F82}" dt="2023-10-19T09:30:22.375" v="1168" actId="2696"/>
        <pc:sldMkLst>
          <pc:docMk/>
          <pc:sldMk cId="4174082597" sldId="2833"/>
        </pc:sldMkLst>
      </pc:sldChg>
      <pc:sldChg chg="addSp modSp mod modNotesTx">
        <pc:chgData name="Janine Mccullough" userId="59fc6379-55e3-469a-8068-045c146eb134" providerId="ADAL" clId="{AD122C55-53E3-4924-B6BF-12BB65950F82}" dt="2023-10-24T12:42:15.325" v="9753" actId="1076"/>
        <pc:sldMkLst>
          <pc:docMk/>
          <pc:sldMk cId="1006052031" sldId="2836"/>
        </pc:sldMkLst>
        <pc:spChg chg="mod">
          <ac:chgData name="Janine Mccullough" userId="59fc6379-55e3-469a-8068-045c146eb134" providerId="ADAL" clId="{AD122C55-53E3-4924-B6BF-12BB65950F82}" dt="2023-10-11T13:16:44.917" v="774" actId="20577"/>
          <ac:spMkLst>
            <pc:docMk/>
            <pc:sldMk cId="1006052031" sldId="2836"/>
            <ac:spMk id="2" creationId="{382B3FA0-6224-B669-4763-CEC4E2CF60BF}"/>
          </ac:spMkLst>
        </pc:spChg>
        <pc:spChg chg="mod">
          <ac:chgData name="Janine Mccullough" userId="59fc6379-55e3-469a-8068-045c146eb134" providerId="ADAL" clId="{AD122C55-53E3-4924-B6BF-12BB65950F82}" dt="2023-10-24T08:56:41.160" v="9140" actId="20577"/>
          <ac:spMkLst>
            <pc:docMk/>
            <pc:sldMk cId="1006052031" sldId="2836"/>
            <ac:spMk id="3" creationId="{288E1B33-9FC5-A3F5-416C-45D9ED0CCC99}"/>
          </ac:spMkLst>
        </pc:spChg>
        <pc:spChg chg="add mod">
          <ac:chgData name="Janine Mccullough" userId="59fc6379-55e3-469a-8068-045c146eb134" providerId="ADAL" clId="{AD122C55-53E3-4924-B6BF-12BB65950F82}" dt="2023-10-24T12:42:15.325" v="9753" actId="1076"/>
          <ac:spMkLst>
            <pc:docMk/>
            <pc:sldMk cId="1006052031" sldId="2836"/>
            <ac:spMk id="5" creationId="{F9287B9A-B311-2616-BF9B-3D91BD9D68EA}"/>
          </ac:spMkLst>
        </pc:spChg>
      </pc:sldChg>
      <pc:sldChg chg="modSp mod modNotesTx">
        <pc:chgData name="Janine Mccullough" userId="59fc6379-55e3-469a-8068-045c146eb134" providerId="ADAL" clId="{AD122C55-53E3-4924-B6BF-12BB65950F82}" dt="2023-10-24T08:57:39.939" v="9141" actId="13926"/>
        <pc:sldMkLst>
          <pc:docMk/>
          <pc:sldMk cId="3861315054" sldId="2837"/>
        </pc:sldMkLst>
        <pc:spChg chg="mod">
          <ac:chgData name="Janine Mccullough" userId="59fc6379-55e3-469a-8068-045c146eb134" providerId="ADAL" clId="{AD122C55-53E3-4924-B6BF-12BB65950F82}" dt="2023-10-24T08:57:39.939" v="9141" actId="13926"/>
          <ac:spMkLst>
            <pc:docMk/>
            <pc:sldMk cId="3861315054" sldId="2837"/>
            <ac:spMk id="3" creationId="{7650D128-8D9E-93A1-1ECC-456E4379AACB}"/>
          </ac:spMkLst>
        </pc:spChg>
      </pc:sldChg>
      <pc:sldChg chg="addSp modSp mod modNotesTx">
        <pc:chgData name="Janine Mccullough" userId="59fc6379-55e3-469a-8068-045c146eb134" providerId="ADAL" clId="{AD122C55-53E3-4924-B6BF-12BB65950F82}" dt="2023-10-24T13:56:50.683" v="12708" actId="962"/>
        <pc:sldMkLst>
          <pc:docMk/>
          <pc:sldMk cId="4206492133" sldId="2838"/>
        </pc:sldMkLst>
        <pc:spChg chg="mod">
          <ac:chgData name="Janine Mccullough" userId="59fc6379-55e3-469a-8068-045c146eb134" providerId="ADAL" clId="{AD122C55-53E3-4924-B6BF-12BB65950F82}" dt="2023-10-20T16:04:42.050" v="8070" actId="20577"/>
          <ac:spMkLst>
            <pc:docMk/>
            <pc:sldMk cId="4206492133" sldId="2838"/>
            <ac:spMk id="2" creationId="{94F331C5-C3C8-10E3-EBC4-8AE96E75E64C}"/>
          </ac:spMkLst>
        </pc:spChg>
        <pc:spChg chg="mod">
          <ac:chgData name="Janine Mccullough" userId="59fc6379-55e3-469a-8068-045c146eb134" providerId="ADAL" clId="{AD122C55-53E3-4924-B6BF-12BB65950F82}" dt="2023-10-24T13:56:50.683" v="12708" actId="962"/>
          <ac:spMkLst>
            <pc:docMk/>
            <pc:sldMk cId="4206492133" sldId="2838"/>
            <ac:spMk id="3" creationId="{FA57EA3F-A104-BC1C-3BD4-417FC10E7873}"/>
          </ac:spMkLst>
        </pc:spChg>
        <pc:spChg chg="mod">
          <ac:chgData name="Janine Mccullough" userId="59fc6379-55e3-469a-8068-045c146eb134" providerId="ADAL" clId="{AD122C55-53E3-4924-B6BF-12BB65950F82}" dt="2023-10-20T16:04:12.558" v="8052" actId="1076"/>
          <ac:spMkLst>
            <pc:docMk/>
            <pc:sldMk cId="4206492133" sldId="2838"/>
            <ac:spMk id="4" creationId="{F22A0DAF-8627-6E8A-7C69-2BC14BC6A1E7}"/>
          </ac:spMkLst>
        </pc:spChg>
        <pc:spChg chg="mod">
          <ac:chgData name="Janine Mccullough" userId="59fc6379-55e3-469a-8068-045c146eb134" providerId="ADAL" clId="{AD122C55-53E3-4924-B6BF-12BB65950F82}" dt="2023-10-20T16:04:12.558" v="8052" actId="1076"/>
          <ac:spMkLst>
            <pc:docMk/>
            <pc:sldMk cId="4206492133" sldId="2838"/>
            <ac:spMk id="5" creationId="{6A5D6E5E-5235-AAA9-6D7D-224383674C87}"/>
          </ac:spMkLst>
        </pc:spChg>
        <pc:spChg chg="mod">
          <ac:chgData name="Janine Mccullough" userId="59fc6379-55e3-469a-8068-045c146eb134" providerId="ADAL" clId="{AD122C55-53E3-4924-B6BF-12BB65950F82}" dt="2023-10-20T16:04:12.558" v="8052" actId="1076"/>
          <ac:spMkLst>
            <pc:docMk/>
            <pc:sldMk cId="4206492133" sldId="2838"/>
            <ac:spMk id="6" creationId="{A756CECD-F1D9-CE67-2546-F4E637410049}"/>
          </ac:spMkLst>
        </pc:spChg>
        <pc:spChg chg="mod">
          <ac:chgData name="Janine Mccullough" userId="59fc6379-55e3-469a-8068-045c146eb134" providerId="ADAL" clId="{AD122C55-53E3-4924-B6BF-12BB65950F82}" dt="2023-10-20T16:04:12.558" v="8052" actId="1076"/>
          <ac:spMkLst>
            <pc:docMk/>
            <pc:sldMk cId="4206492133" sldId="2838"/>
            <ac:spMk id="7" creationId="{24240407-2E32-9663-3936-2D950E01EA76}"/>
          </ac:spMkLst>
        </pc:spChg>
        <pc:spChg chg="add mod">
          <ac:chgData name="Janine Mccullough" userId="59fc6379-55e3-469a-8068-045c146eb134" providerId="ADAL" clId="{AD122C55-53E3-4924-B6BF-12BB65950F82}" dt="2023-10-20T16:08:39.225" v="8108" actId="122"/>
          <ac:spMkLst>
            <pc:docMk/>
            <pc:sldMk cId="4206492133" sldId="2838"/>
            <ac:spMk id="9" creationId="{B46E317B-80B0-6E3D-CA8D-20F9971759CC}"/>
          </ac:spMkLst>
        </pc:spChg>
      </pc:sldChg>
      <pc:sldChg chg="add del">
        <pc:chgData name="Janine Mccullough" userId="59fc6379-55e3-469a-8068-045c146eb134" providerId="ADAL" clId="{AD122C55-53E3-4924-B6BF-12BB65950F82}" dt="2023-10-11T13:10:41.311" v="623" actId="47"/>
        <pc:sldMkLst>
          <pc:docMk/>
          <pc:sldMk cId="2765653587" sldId="2839"/>
        </pc:sldMkLst>
      </pc:sldChg>
      <pc:sldChg chg="modSp add mod ord">
        <pc:chgData name="Janine Mccullough" userId="59fc6379-55e3-469a-8068-045c146eb134" providerId="ADAL" clId="{AD122C55-53E3-4924-B6BF-12BB65950F82}" dt="2023-10-24T12:11:47.922" v="9338" actId="20577"/>
        <pc:sldMkLst>
          <pc:docMk/>
          <pc:sldMk cId="2842473819" sldId="2839"/>
        </pc:sldMkLst>
        <pc:spChg chg="mod">
          <ac:chgData name="Janine Mccullough" userId="59fc6379-55e3-469a-8068-045c146eb134" providerId="ADAL" clId="{AD122C55-53E3-4924-B6BF-12BB65950F82}" dt="2023-10-20T12:40:24.788" v="5500" actId="20577"/>
          <ac:spMkLst>
            <pc:docMk/>
            <pc:sldMk cId="2842473819" sldId="2839"/>
            <ac:spMk id="2" creationId="{1941EBD9-A347-F472-57B3-EFC41599EB5A}"/>
          </ac:spMkLst>
        </pc:spChg>
        <pc:spChg chg="mod">
          <ac:chgData name="Janine Mccullough" userId="59fc6379-55e3-469a-8068-045c146eb134" providerId="ADAL" clId="{AD122C55-53E3-4924-B6BF-12BB65950F82}" dt="2023-10-24T12:11:47.922" v="9338" actId="20577"/>
          <ac:spMkLst>
            <pc:docMk/>
            <pc:sldMk cId="2842473819" sldId="2839"/>
            <ac:spMk id="3" creationId="{E59250E9-5E93-1136-592D-AFBFDD447874}"/>
          </ac:spMkLst>
        </pc:spChg>
      </pc:sldChg>
      <pc:sldChg chg="add del">
        <pc:chgData name="Janine Mccullough" userId="59fc6379-55e3-469a-8068-045c146eb134" providerId="ADAL" clId="{AD122C55-53E3-4924-B6BF-12BB65950F82}" dt="2023-10-11T13:10:42.557" v="624" actId="47"/>
        <pc:sldMkLst>
          <pc:docMk/>
          <pc:sldMk cId="1994887641" sldId="2840"/>
        </pc:sldMkLst>
      </pc:sldChg>
      <pc:sldChg chg="addSp modSp new mod ord">
        <pc:chgData name="Janine Mccullough" userId="59fc6379-55e3-469a-8068-045c146eb134" providerId="ADAL" clId="{AD122C55-53E3-4924-B6BF-12BB65950F82}" dt="2023-10-24T09:37:16.445" v="9209" actId="20577"/>
        <pc:sldMkLst>
          <pc:docMk/>
          <pc:sldMk cId="2651936491" sldId="2840"/>
        </pc:sldMkLst>
        <pc:spChg chg="mod">
          <ac:chgData name="Janine Mccullough" userId="59fc6379-55e3-469a-8068-045c146eb134" providerId="ADAL" clId="{AD122C55-53E3-4924-B6BF-12BB65950F82}" dt="2023-10-20T15:53:07.836" v="7570" actId="20577"/>
          <ac:spMkLst>
            <pc:docMk/>
            <pc:sldMk cId="2651936491" sldId="2840"/>
            <ac:spMk id="2" creationId="{42DC2BB8-90A9-0BB6-EB29-BEE59D346446}"/>
          </ac:spMkLst>
        </pc:spChg>
        <pc:spChg chg="mod">
          <ac:chgData name="Janine Mccullough" userId="59fc6379-55e3-469a-8068-045c146eb134" providerId="ADAL" clId="{AD122C55-53E3-4924-B6BF-12BB65950F82}" dt="2023-10-24T09:37:16.445" v="9209" actId="20577"/>
          <ac:spMkLst>
            <pc:docMk/>
            <pc:sldMk cId="2651936491" sldId="2840"/>
            <ac:spMk id="3" creationId="{664DC91D-07B8-CECA-65B7-2507985D609E}"/>
          </ac:spMkLst>
        </pc:spChg>
        <pc:picChg chg="add mod">
          <ac:chgData name="Janine Mccullough" userId="59fc6379-55e3-469a-8068-045c146eb134" providerId="ADAL" clId="{AD122C55-53E3-4924-B6BF-12BB65950F82}" dt="2023-10-20T15:44:51.979" v="7147"/>
          <ac:picMkLst>
            <pc:docMk/>
            <pc:sldMk cId="2651936491" sldId="2840"/>
            <ac:picMk id="4" creationId="{91B77874-A194-E931-5B65-42D397828777}"/>
          </ac:picMkLst>
        </pc:picChg>
      </pc:sldChg>
      <pc:sldChg chg="addSp modSp new mod">
        <pc:chgData name="Janine Mccullough" userId="59fc6379-55e3-469a-8068-045c146eb134" providerId="ADAL" clId="{AD122C55-53E3-4924-B6BF-12BB65950F82}" dt="2023-10-20T16:47:01.810" v="8111" actId="113"/>
        <pc:sldMkLst>
          <pc:docMk/>
          <pc:sldMk cId="111810438" sldId="2841"/>
        </pc:sldMkLst>
        <pc:spChg chg="mod">
          <ac:chgData name="Janine Mccullough" userId="59fc6379-55e3-469a-8068-045c146eb134" providerId="ADAL" clId="{AD122C55-53E3-4924-B6BF-12BB65950F82}" dt="2023-10-19T16:11:51.098" v="2733" actId="20577"/>
          <ac:spMkLst>
            <pc:docMk/>
            <pc:sldMk cId="111810438" sldId="2841"/>
            <ac:spMk id="2" creationId="{DAF8A54D-88A0-790E-C523-6A13AFB1A69A}"/>
          </ac:spMkLst>
        </pc:spChg>
        <pc:spChg chg="mod">
          <ac:chgData name="Janine Mccullough" userId="59fc6379-55e3-469a-8068-045c146eb134" providerId="ADAL" clId="{AD122C55-53E3-4924-B6BF-12BB65950F82}" dt="2023-10-20T16:47:01.810" v="8111" actId="113"/>
          <ac:spMkLst>
            <pc:docMk/>
            <pc:sldMk cId="111810438" sldId="2841"/>
            <ac:spMk id="3" creationId="{F1647702-850E-F4C2-1F6D-F92A55D64A83}"/>
          </ac:spMkLst>
        </pc:spChg>
        <pc:picChg chg="add mod">
          <ac:chgData name="Janine Mccullough" userId="59fc6379-55e3-469a-8068-045c146eb134" providerId="ADAL" clId="{AD122C55-53E3-4924-B6BF-12BB65950F82}" dt="2023-10-19T15:55:50.635" v="2297"/>
          <ac:picMkLst>
            <pc:docMk/>
            <pc:sldMk cId="111810438" sldId="2841"/>
            <ac:picMk id="4" creationId="{36C7003A-7A7C-5A3B-DCD1-8A45BE7FE6D3}"/>
          </ac:picMkLst>
        </pc:picChg>
      </pc:sldChg>
      <pc:sldChg chg="add del">
        <pc:chgData name="Janine Mccullough" userId="59fc6379-55e3-469a-8068-045c146eb134" providerId="ADAL" clId="{AD122C55-53E3-4924-B6BF-12BB65950F82}" dt="2023-10-11T13:10:44.078" v="625" actId="47"/>
        <pc:sldMkLst>
          <pc:docMk/>
          <pc:sldMk cId="1158284221" sldId="2841"/>
        </pc:sldMkLst>
      </pc:sldChg>
      <pc:sldChg chg="addSp delSp modSp new mod">
        <pc:chgData name="Janine Mccullough" userId="59fc6379-55e3-469a-8068-045c146eb134" providerId="ADAL" clId="{AD122C55-53E3-4924-B6BF-12BB65950F82}" dt="2023-11-14T18:34:22.683" v="13493" actId="20577"/>
        <pc:sldMkLst>
          <pc:docMk/>
          <pc:sldMk cId="3237479508" sldId="2842"/>
        </pc:sldMkLst>
        <pc:spChg chg="mod">
          <ac:chgData name="Janine Mccullough" userId="59fc6379-55e3-469a-8068-045c146eb134" providerId="ADAL" clId="{AD122C55-53E3-4924-B6BF-12BB65950F82}" dt="2023-10-20T09:35:41.699" v="3175" actId="1076"/>
          <ac:spMkLst>
            <pc:docMk/>
            <pc:sldMk cId="3237479508" sldId="2842"/>
            <ac:spMk id="2" creationId="{0F344903-5012-2133-C89A-FF44C7CDB9BD}"/>
          </ac:spMkLst>
        </pc:spChg>
        <pc:spChg chg="mod">
          <ac:chgData name="Janine Mccullough" userId="59fc6379-55e3-469a-8068-045c146eb134" providerId="ADAL" clId="{AD122C55-53E3-4924-B6BF-12BB65950F82}" dt="2023-11-14T18:34:22.683" v="13493" actId="20577"/>
          <ac:spMkLst>
            <pc:docMk/>
            <pc:sldMk cId="3237479508" sldId="2842"/>
            <ac:spMk id="3" creationId="{3B220D09-02E6-E545-1E2D-F3593C0EC9FE}"/>
          </ac:spMkLst>
        </pc:spChg>
        <pc:spChg chg="add mod">
          <ac:chgData name="Janine Mccullough" userId="59fc6379-55e3-469a-8068-045c146eb134" providerId="ADAL" clId="{AD122C55-53E3-4924-B6BF-12BB65950F82}" dt="2023-10-24T13:39:46.611" v="10511" actId="962"/>
          <ac:spMkLst>
            <pc:docMk/>
            <pc:sldMk cId="3237479508" sldId="2842"/>
            <ac:spMk id="7" creationId="{9CE63327-253E-BAC7-C0C4-FD58E211C750}"/>
          </ac:spMkLst>
        </pc:spChg>
        <pc:picChg chg="add mod">
          <ac:chgData name="Janine Mccullough" userId="59fc6379-55e3-469a-8068-045c146eb134" providerId="ADAL" clId="{AD122C55-53E3-4924-B6BF-12BB65950F82}" dt="2023-10-20T09:35:57.289" v="3178"/>
          <ac:picMkLst>
            <pc:docMk/>
            <pc:sldMk cId="3237479508" sldId="2842"/>
            <ac:picMk id="4" creationId="{DF1B0590-BA6B-672B-6B90-4A15CFAF7E1A}"/>
          </ac:picMkLst>
        </pc:picChg>
        <pc:picChg chg="add mod">
          <ac:chgData name="Janine Mccullough" userId="59fc6379-55e3-469a-8068-045c146eb134" providerId="ADAL" clId="{AD122C55-53E3-4924-B6BF-12BB65950F82}" dt="2023-10-20T09:52:15.838" v="3242" actId="1076"/>
          <ac:picMkLst>
            <pc:docMk/>
            <pc:sldMk cId="3237479508" sldId="2842"/>
            <ac:picMk id="6" creationId="{14DB4D57-4E6F-6C1B-F128-046BEFE953B8}"/>
          </ac:picMkLst>
        </pc:picChg>
        <pc:picChg chg="add del mod">
          <ac:chgData name="Janine Mccullough" userId="59fc6379-55e3-469a-8068-045c146eb134" providerId="ADAL" clId="{AD122C55-53E3-4924-B6BF-12BB65950F82}" dt="2023-10-20T09:53:34.058" v="3250" actId="478"/>
          <ac:picMkLst>
            <pc:docMk/>
            <pc:sldMk cId="3237479508" sldId="2842"/>
            <ac:picMk id="9" creationId="{8703D9EA-AECA-2825-BBD6-CB94CE7EFBCC}"/>
          </ac:picMkLst>
        </pc:picChg>
        <pc:picChg chg="add mod modCrop">
          <ac:chgData name="Janine Mccullough" userId="59fc6379-55e3-469a-8068-045c146eb134" providerId="ADAL" clId="{AD122C55-53E3-4924-B6BF-12BB65950F82}" dt="2023-10-20T09:54:28.607" v="3255" actId="1076"/>
          <ac:picMkLst>
            <pc:docMk/>
            <pc:sldMk cId="3237479508" sldId="2842"/>
            <ac:picMk id="11" creationId="{25B9B019-F50F-56E5-E663-F720981B73C5}"/>
          </ac:picMkLst>
        </pc:picChg>
        <pc:picChg chg="add mod">
          <ac:chgData name="Janine Mccullough" userId="59fc6379-55e3-469a-8068-045c146eb134" providerId="ADAL" clId="{AD122C55-53E3-4924-B6BF-12BB65950F82}" dt="2023-10-20T09:55:35.992" v="3259" actId="1076"/>
          <ac:picMkLst>
            <pc:docMk/>
            <pc:sldMk cId="3237479508" sldId="2842"/>
            <ac:picMk id="13" creationId="{604BCC64-4527-C9BE-B904-0BBA26B1E45E}"/>
          </ac:picMkLst>
        </pc:picChg>
      </pc:sldChg>
      <pc:sldChg chg="addSp delSp modSp new mod">
        <pc:chgData name="Janine Mccullough" userId="59fc6379-55e3-469a-8068-045c146eb134" providerId="ADAL" clId="{AD122C55-53E3-4924-B6BF-12BB65950F82}" dt="2023-10-24T09:00:31.937" v="9197" actId="20577"/>
        <pc:sldMkLst>
          <pc:docMk/>
          <pc:sldMk cId="1905202060" sldId="2843"/>
        </pc:sldMkLst>
        <pc:spChg chg="mod">
          <ac:chgData name="Janine Mccullough" userId="59fc6379-55e3-469a-8068-045c146eb134" providerId="ADAL" clId="{AD122C55-53E3-4924-B6BF-12BB65950F82}" dt="2023-10-20T11:16:20.210" v="5149" actId="1076"/>
          <ac:spMkLst>
            <pc:docMk/>
            <pc:sldMk cId="1905202060" sldId="2843"/>
            <ac:spMk id="2" creationId="{47DEB0F7-0B22-9B06-0BCC-406B45701513}"/>
          </ac:spMkLst>
        </pc:spChg>
        <pc:spChg chg="mod">
          <ac:chgData name="Janine Mccullough" userId="59fc6379-55e3-469a-8068-045c146eb134" providerId="ADAL" clId="{AD122C55-53E3-4924-B6BF-12BB65950F82}" dt="2023-10-20T16:47:31.975" v="8113" actId="113"/>
          <ac:spMkLst>
            <pc:docMk/>
            <pc:sldMk cId="1905202060" sldId="2843"/>
            <ac:spMk id="3" creationId="{04AFCE90-5C10-715B-835A-5ECA78F7C50F}"/>
          </ac:spMkLst>
        </pc:spChg>
        <pc:spChg chg="add mod">
          <ac:chgData name="Janine Mccullough" userId="59fc6379-55e3-469a-8068-045c146eb134" providerId="ADAL" clId="{AD122C55-53E3-4924-B6BF-12BB65950F82}" dt="2023-10-20T11:16:31.394" v="5151" actId="1076"/>
          <ac:spMkLst>
            <pc:docMk/>
            <pc:sldMk cId="1905202060" sldId="2843"/>
            <ac:spMk id="5" creationId="{A4A30E12-62E4-A73D-1A87-C573F0533095}"/>
          </ac:spMkLst>
        </pc:spChg>
        <pc:spChg chg="add del mod">
          <ac:chgData name="Janine Mccullough" userId="59fc6379-55e3-469a-8068-045c146eb134" providerId="ADAL" clId="{AD122C55-53E3-4924-B6BF-12BB65950F82}" dt="2023-10-20T11:12:06.597" v="5028" actId="21"/>
          <ac:spMkLst>
            <pc:docMk/>
            <pc:sldMk cId="1905202060" sldId="2843"/>
            <ac:spMk id="6" creationId="{35F0B4B5-7107-81F3-E58A-71F68BFFD561}"/>
          </ac:spMkLst>
        </pc:spChg>
        <pc:spChg chg="add mod">
          <ac:chgData name="Janine Mccullough" userId="59fc6379-55e3-469a-8068-045c146eb134" providerId="ADAL" clId="{AD122C55-53E3-4924-B6BF-12BB65950F82}" dt="2023-10-24T09:00:31.937" v="9197" actId="20577"/>
          <ac:spMkLst>
            <pc:docMk/>
            <pc:sldMk cId="1905202060" sldId="2843"/>
            <ac:spMk id="7" creationId="{7784AD88-0390-6B72-5B9E-8659D703E0CD}"/>
          </ac:spMkLst>
        </pc:spChg>
        <pc:picChg chg="add mod">
          <ac:chgData name="Janine Mccullough" userId="59fc6379-55e3-469a-8068-045c146eb134" providerId="ADAL" clId="{AD122C55-53E3-4924-B6BF-12BB65950F82}" dt="2023-10-20T10:09:55.606" v="3430"/>
          <ac:picMkLst>
            <pc:docMk/>
            <pc:sldMk cId="1905202060" sldId="2843"/>
            <ac:picMk id="4" creationId="{DA6A2FED-DB02-4985-96DB-1CCF8720755D}"/>
          </ac:picMkLst>
        </pc:picChg>
        <pc:picChg chg="add del mod">
          <ac:chgData name="Janine Mccullough" userId="59fc6379-55e3-469a-8068-045c146eb134" providerId="ADAL" clId="{AD122C55-53E3-4924-B6BF-12BB65950F82}" dt="2023-10-20T11:12:43.742" v="5036" actId="21"/>
          <ac:picMkLst>
            <pc:docMk/>
            <pc:sldMk cId="1905202060" sldId="2843"/>
            <ac:picMk id="9" creationId="{A0868C0A-7C4F-8FA2-802F-9CA317C4B959}"/>
          </ac:picMkLst>
        </pc:picChg>
      </pc:sldChg>
      <pc:sldChg chg="addSp delSp modSp new mod">
        <pc:chgData name="Janine Mccullough" userId="59fc6379-55e3-469a-8068-045c146eb134" providerId="ADAL" clId="{AD122C55-53E3-4924-B6BF-12BB65950F82}" dt="2023-10-20T15:00:18.618" v="6233" actId="20577"/>
        <pc:sldMkLst>
          <pc:docMk/>
          <pc:sldMk cId="3130687504" sldId="2844"/>
        </pc:sldMkLst>
        <pc:spChg chg="mod">
          <ac:chgData name="Janine Mccullough" userId="59fc6379-55e3-469a-8068-045c146eb134" providerId="ADAL" clId="{AD122C55-53E3-4924-B6BF-12BB65950F82}" dt="2023-10-20T10:32:46.258" v="3891" actId="20577"/>
          <ac:spMkLst>
            <pc:docMk/>
            <pc:sldMk cId="3130687504" sldId="2844"/>
            <ac:spMk id="2" creationId="{0A8A4A9B-CB56-4A04-3BD3-5138B8C8DEF1}"/>
          </ac:spMkLst>
        </pc:spChg>
        <pc:spChg chg="del mod">
          <ac:chgData name="Janine Mccullough" userId="59fc6379-55e3-469a-8068-045c146eb134" providerId="ADAL" clId="{AD122C55-53E3-4924-B6BF-12BB65950F82}" dt="2023-10-20T10:32:54.491" v="3892" actId="478"/>
          <ac:spMkLst>
            <pc:docMk/>
            <pc:sldMk cId="3130687504" sldId="2844"/>
            <ac:spMk id="3" creationId="{64DEA9F5-5575-B97F-0742-C33B72824989}"/>
          </ac:spMkLst>
        </pc:spChg>
        <pc:spChg chg="add mod">
          <ac:chgData name="Janine Mccullough" userId="59fc6379-55e3-469a-8068-045c146eb134" providerId="ADAL" clId="{AD122C55-53E3-4924-B6BF-12BB65950F82}" dt="2023-10-20T14:59:25.505" v="6214" actId="20577"/>
          <ac:spMkLst>
            <pc:docMk/>
            <pc:sldMk cId="3130687504" sldId="2844"/>
            <ac:spMk id="4" creationId="{C818E8C9-D91F-03AB-FD1F-EB164BE67227}"/>
          </ac:spMkLst>
        </pc:spChg>
        <pc:spChg chg="add mod">
          <ac:chgData name="Janine Mccullough" userId="59fc6379-55e3-469a-8068-045c146eb134" providerId="ADAL" clId="{AD122C55-53E3-4924-B6BF-12BB65950F82}" dt="2023-10-20T15:00:18.618" v="6233" actId="20577"/>
          <ac:spMkLst>
            <pc:docMk/>
            <pc:sldMk cId="3130687504" sldId="2844"/>
            <ac:spMk id="5" creationId="{E59F69B4-18AC-2A13-3988-2DF2E54B8CFD}"/>
          </ac:spMkLst>
        </pc:spChg>
        <pc:picChg chg="add mod">
          <ac:chgData name="Janine Mccullough" userId="59fc6379-55e3-469a-8068-045c146eb134" providerId="ADAL" clId="{AD122C55-53E3-4924-B6BF-12BB65950F82}" dt="2023-10-20T11:17:39.014" v="5196"/>
          <ac:picMkLst>
            <pc:docMk/>
            <pc:sldMk cId="3130687504" sldId="2844"/>
            <ac:picMk id="6" creationId="{4125343D-F3CD-88EB-93DD-AF665B02FE3C}"/>
          </ac:picMkLst>
        </pc:picChg>
      </pc:sldChg>
      <pc:sldChg chg="addSp delSp modSp new mod">
        <pc:chgData name="Janine Mccullough" userId="59fc6379-55e3-469a-8068-045c146eb134" providerId="ADAL" clId="{AD122C55-53E3-4924-B6BF-12BB65950F82}" dt="2023-10-24T13:40:55.611" v="10799" actId="962"/>
        <pc:sldMkLst>
          <pc:docMk/>
          <pc:sldMk cId="840053786" sldId="2845"/>
        </pc:sldMkLst>
        <pc:spChg chg="mod">
          <ac:chgData name="Janine Mccullough" userId="59fc6379-55e3-469a-8068-045c146eb134" providerId="ADAL" clId="{AD122C55-53E3-4924-B6BF-12BB65950F82}" dt="2023-10-20T10:58:56.787" v="4445" actId="20577"/>
          <ac:spMkLst>
            <pc:docMk/>
            <pc:sldMk cId="840053786" sldId="2845"/>
            <ac:spMk id="2" creationId="{A3568FCE-D697-899B-DFEB-D5B5DD1D645E}"/>
          </ac:spMkLst>
        </pc:spChg>
        <pc:spChg chg="del">
          <ac:chgData name="Janine Mccullough" userId="59fc6379-55e3-469a-8068-045c146eb134" providerId="ADAL" clId="{AD122C55-53E3-4924-B6BF-12BB65950F82}" dt="2023-10-20T10:38:06.173" v="3969" actId="1032"/>
          <ac:spMkLst>
            <pc:docMk/>
            <pc:sldMk cId="840053786" sldId="2845"/>
            <ac:spMk id="3" creationId="{4A48DB0E-348B-339B-ECF6-7949AA9D89E6}"/>
          </ac:spMkLst>
        </pc:spChg>
        <pc:spChg chg="add mod">
          <ac:chgData name="Janine Mccullough" userId="59fc6379-55e3-469a-8068-045c146eb134" providerId="ADAL" clId="{AD122C55-53E3-4924-B6BF-12BB65950F82}" dt="2023-10-20T10:58:33.506" v="4417" actId="14100"/>
          <ac:spMkLst>
            <pc:docMk/>
            <pc:sldMk cId="840053786" sldId="2845"/>
            <ac:spMk id="9" creationId="{AD520F69-FF11-34DB-897C-0FA3502249EA}"/>
          </ac:spMkLst>
        </pc:spChg>
        <pc:graphicFrameChg chg="add del mod modGraphic">
          <ac:chgData name="Janine Mccullough" userId="59fc6379-55e3-469a-8068-045c146eb134" providerId="ADAL" clId="{AD122C55-53E3-4924-B6BF-12BB65950F82}" dt="2023-10-20T10:50:20.394" v="4065" actId="478"/>
          <ac:graphicFrameMkLst>
            <pc:docMk/>
            <pc:sldMk cId="840053786" sldId="2845"/>
            <ac:graphicFrameMk id="5" creationId="{AC667038-74E4-9D6C-0AD7-8B38CA1A4599}"/>
          </ac:graphicFrameMkLst>
        </pc:graphicFrameChg>
        <pc:picChg chg="add mod">
          <ac:chgData name="Janine Mccullough" userId="59fc6379-55e3-469a-8068-045c146eb134" providerId="ADAL" clId="{AD122C55-53E3-4924-B6BF-12BB65950F82}" dt="2023-10-20T10:35:43.952" v="3955"/>
          <ac:picMkLst>
            <pc:docMk/>
            <pc:sldMk cId="840053786" sldId="2845"/>
            <ac:picMk id="4" creationId="{E469C36F-3524-D2C4-6172-66835884D67E}"/>
          </ac:picMkLst>
        </pc:picChg>
        <pc:picChg chg="add del mod">
          <ac:chgData name="Janine Mccullough" userId="59fc6379-55e3-469a-8068-045c146eb134" providerId="ADAL" clId="{AD122C55-53E3-4924-B6BF-12BB65950F82}" dt="2023-10-20T10:55:24.989" v="4281" actId="478"/>
          <ac:picMkLst>
            <pc:docMk/>
            <pc:sldMk cId="840053786" sldId="2845"/>
            <ac:picMk id="7" creationId="{2BFEAE29-0B13-F36B-E8AC-456E9A4BB3E2}"/>
          </ac:picMkLst>
        </pc:picChg>
        <pc:picChg chg="add mod ord">
          <ac:chgData name="Janine Mccullough" userId="59fc6379-55e3-469a-8068-045c146eb134" providerId="ADAL" clId="{AD122C55-53E3-4924-B6BF-12BB65950F82}" dt="2023-10-24T13:40:55.611" v="10799" actId="962"/>
          <ac:picMkLst>
            <pc:docMk/>
            <pc:sldMk cId="840053786" sldId="2845"/>
            <ac:picMk id="11" creationId="{79EAE0EF-8376-67B4-D240-6F95B2EB87F9}"/>
          </ac:picMkLst>
        </pc:picChg>
      </pc:sldChg>
      <pc:sldChg chg="new del">
        <pc:chgData name="Janine Mccullough" userId="59fc6379-55e3-469a-8068-045c146eb134" providerId="ADAL" clId="{AD122C55-53E3-4924-B6BF-12BB65950F82}" dt="2023-10-20T11:11:45.888" v="5025" actId="47"/>
        <pc:sldMkLst>
          <pc:docMk/>
          <pc:sldMk cId="935803424" sldId="2846"/>
        </pc:sldMkLst>
      </pc:sldChg>
      <pc:sldChg chg="addSp delSp modSp new mod">
        <pc:chgData name="Janine Mccullough" userId="59fc6379-55e3-469a-8068-045c146eb134" providerId="ADAL" clId="{AD122C55-53E3-4924-B6BF-12BB65950F82}" dt="2023-10-20T16:48:09.046" v="8115" actId="113"/>
        <pc:sldMkLst>
          <pc:docMk/>
          <pc:sldMk cId="3312599384" sldId="2846"/>
        </pc:sldMkLst>
        <pc:spChg chg="mod">
          <ac:chgData name="Janine Mccullough" userId="59fc6379-55e3-469a-8068-045c146eb134" providerId="ADAL" clId="{AD122C55-53E3-4924-B6BF-12BB65950F82}" dt="2023-10-20T11:17:29.883" v="5195" actId="1076"/>
          <ac:spMkLst>
            <pc:docMk/>
            <pc:sldMk cId="3312599384" sldId="2846"/>
            <ac:spMk id="2" creationId="{CE7A95C9-746C-5C34-2637-DFC54B881CA1}"/>
          </ac:spMkLst>
        </pc:spChg>
        <pc:spChg chg="del">
          <ac:chgData name="Janine Mccullough" userId="59fc6379-55e3-469a-8068-045c146eb134" providerId="ADAL" clId="{AD122C55-53E3-4924-B6BF-12BB65950F82}" dt="2023-10-20T11:12:20.427" v="5031" actId="478"/>
          <ac:spMkLst>
            <pc:docMk/>
            <pc:sldMk cId="3312599384" sldId="2846"/>
            <ac:spMk id="3" creationId="{2EEA2960-14A1-049E-253A-12BEEAE79DB6}"/>
          </ac:spMkLst>
        </pc:spChg>
        <pc:spChg chg="add mod">
          <ac:chgData name="Janine Mccullough" userId="59fc6379-55e3-469a-8068-045c146eb134" providerId="ADAL" clId="{AD122C55-53E3-4924-B6BF-12BB65950F82}" dt="2023-10-20T11:20:32.834" v="5291" actId="20577"/>
          <ac:spMkLst>
            <pc:docMk/>
            <pc:sldMk cId="3312599384" sldId="2846"/>
            <ac:spMk id="4" creationId="{F6B21435-9AC2-2A0B-9004-200F2C571FCF}"/>
          </ac:spMkLst>
        </pc:spChg>
        <pc:spChg chg="add mod">
          <ac:chgData name="Janine Mccullough" userId="59fc6379-55e3-469a-8068-045c146eb134" providerId="ADAL" clId="{AD122C55-53E3-4924-B6BF-12BB65950F82}" dt="2023-10-20T16:48:09.046" v="8115" actId="113"/>
          <ac:spMkLst>
            <pc:docMk/>
            <pc:sldMk cId="3312599384" sldId="2846"/>
            <ac:spMk id="7" creationId="{DBAED09B-F968-7904-E88E-B9FD8498CE2F}"/>
          </ac:spMkLst>
        </pc:spChg>
        <pc:picChg chg="add mod">
          <ac:chgData name="Janine Mccullough" userId="59fc6379-55e3-469a-8068-045c146eb134" providerId="ADAL" clId="{AD122C55-53E3-4924-B6BF-12BB65950F82}" dt="2023-10-20T11:18:00.408" v="5200" actId="1076"/>
          <ac:picMkLst>
            <pc:docMk/>
            <pc:sldMk cId="3312599384" sldId="2846"/>
            <ac:picMk id="5" creationId="{247D61D6-6388-186F-93BE-C167212F9315}"/>
          </ac:picMkLst>
        </pc:picChg>
        <pc:picChg chg="add mod">
          <ac:chgData name="Janine Mccullough" userId="59fc6379-55e3-469a-8068-045c146eb134" providerId="ADAL" clId="{AD122C55-53E3-4924-B6BF-12BB65950F82}" dt="2023-10-20T11:17:43.003" v="5197"/>
          <ac:picMkLst>
            <pc:docMk/>
            <pc:sldMk cId="3312599384" sldId="2846"/>
            <ac:picMk id="6" creationId="{9096A7E4-2F62-B7C0-FE09-96C3B0372A79}"/>
          </ac:picMkLst>
        </pc:picChg>
      </pc:sldChg>
      <pc:sldChg chg="modSp add mod">
        <pc:chgData name="Janine Mccullough" userId="59fc6379-55e3-469a-8068-045c146eb134" providerId="ADAL" clId="{AD122C55-53E3-4924-B6BF-12BB65950F82}" dt="2023-10-20T15:09:22.020" v="6394" actId="207"/>
        <pc:sldMkLst>
          <pc:docMk/>
          <pc:sldMk cId="559280233" sldId="2847"/>
        </pc:sldMkLst>
        <pc:spChg chg="mod">
          <ac:chgData name="Janine Mccullough" userId="59fc6379-55e3-469a-8068-045c146eb134" providerId="ADAL" clId="{AD122C55-53E3-4924-B6BF-12BB65950F82}" dt="2023-10-20T15:04:17.019" v="6238" actId="1076"/>
          <ac:spMkLst>
            <pc:docMk/>
            <pc:sldMk cId="559280233" sldId="2847"/>
            <ac:spMk id="2" creationId="{1941EBD9-A347-F472-57B3-EFC41599EB5A}"/>
          </ac:spMkLst>
        </pc:spChg>
        <pc:spChg chg="mod">
          <ac:chgData name="Janine Mccullough" userId="59fc6379-55e3-469a-8068-045c146eb134" providerId="ADAL" clId="{AD122C55-53E3-4924-B6BF-12BB65950F82}" dt="2023-10-20T15:09:22.020" v="6394" actId="207"/>
          <ac:spMkLst>
            <pc:docMk/>
            <pc:sldMk cId="559280233" sldId="2847"/>
            <ac:spMk id="3" creationId="{E59250E9-5E93-1136-592D-AFBFDD447874}"/>
          </ac:spMkLst>
        </pc:spChg>
      </pc:sldChg>
      <pc:sldChg chg="addSp modSp new mod">
        <pc:chgData name="Janine Mccullough" userId="59fc6379-55e3-469a-8068-045c146eb134" providerId="ADAL" clId="{AD122C55-53E3-4924-B6BF-12BB65950F82}" dt="2023-10-20T15:24:04.217" v="6739" actId="2711"/>
        <pc:sldMkLst>
          <pc:docMk/>
          <pc:sldMk cId="2316781274" sldId="2848"/>
        </pc:sldMkLst>
        <pc:spChg chg="mod">
          <ac:chgData name="Janine Mccullough" userId="59fc6379-55e3-469a-8068-045c146eb134" providerId="ADAL" clId="{AD122C55-53E3-4924-B6BF-12BB65950F82}" dt="2023-10-20T15:16:41.993" v="6473" actId="20577"/>
          <ac:spMkLst>
            <pc:docMk/>
            <pc:sldMk cId="2316781274" sldId="2848"/>
            <ac:spMk id="2" creationId="{4D786D30-32E6-7457-16F9-147B187922E6}"/>
          </ac:spMkLst>
        </pc:spChg>
        <pc:spChg chg="mod">
          <ac:chgData name="Janine Mccullough" userId="59fc6379-55e3-469a-8068-045c146eb134" providerId="ADAL" clId="{AD122C55-53E3-4924-B6BF-12BB65950F82}" dt="2023-10-20T15:24:04.217" v="6739" actId="2711"/>
          <ac:spMkLst>
            <pc:docMk/>
            <pc:sldMk cId="2316781274" sldId="2848"/>
            <ac:spMk id="3" creationId="{219F1A03-42A0-D9F3-9E8E-AF8B1CE8A219}"/>
          </ac:spMkLst>
        </pc:spChg>
        <pc:picChg chg="add mod">
          <ac:chgData name="Janine Mccullough" userId="59fc6379-55e3-469a-8068-045c146eb134" providerId="ADAL" clId="{AD122C55-53E3-4924-B6BF-12BB65950F82}" dt="2023-10-20T15:23:53.989" v="6737"/>
          <ac:picMkLst>
            <pc:docMk/>
            <pc:sldMk cId="2316781274" sldId="2848"/>
            <ac:picMk id="4" creationId="{40642CAF-5A87-EBD7-B087-2CBF5B9C0C98}"/>
          </ac:picMkLst>
        </pc:picChg>
      </pc:sldChg>
      <pc:sldChg chg="addSp modSp new mod">
        <pc:chgData name="Janine Mccullough" userId="59fc6379-55e3-469a-8068-045c146eb134" providerId="ADAL" clId="{AD122C55-53E3-4924-B6BF-12BB65950F82}" dt="2023-10-24T09:39:41.979" v="9307" actId="20577"/>
        <pc:sldMkLst>
          <pc:docMk/>
          <pc:sldMk cId="1181459228" sldId="2849"/>
        </pc:sldMkLst>
        <pc:spChg chg="mod">
          <ac:chgData name="Janine Mccullough" userId="59fc6379-55e3-469a-8068-045c146eb134" providerId="ADAL" clId="{AD122C55-53E3-4924-B6BF-12BB65950F82}" dt="2023-10-20T16:56:16.817" v="8812" actId="1076"/>
          <ac:spMkLst>
            <pc:docMk/>
            <pc:sldMk cId="1181459228" sldId="2849"/>
            <ac:spMk id="2" creationId="{3DD249D3-6AB9-6DE1-5EDD-BFE57C37D359}"/>
          </ac:spMkLst>
        </pc:spChg>
        <pc:spChg chg="mod">
          <ac:chgData name="Janine Mccullough" userId="59fc6379-55e3-469a-8068-045c146eb134" providerId="ADAL" clId="{AD122C55-53E3-4924-B6BF-12BB65950F82}" dt="2023-10-24T09:39:41.979" v="9307" actId="20577"/>
          <ac:spMkLst>
            <pc:docMk/>
            <pc:sldMk cId="1181459228" sldId="2849"/>
            <ac:spMk id="3" creationId="{0506B9D1-C43B-4DDC-677B-0EBF2C77E72B}"/>
          </ac:spMkLst>
        </pc:spChg>
        <pc:picChg chg="add mod">
          <ac:chgData name="Janine Mccullough" userId="59fc6379-55e3-469a-8068-045c146eb134" providerId="ADAL" clId="{AD122C55-53E3-4924-B6BF-12BB65950F82}" dt="2023-10-20T16:56:31.863" v="8815"/>
          <ac:picMkLst>
            <pc:docMk/>
            <pc:sldMk cId="1181459228" sldId="2849"/>
            <ac:picMk id="4" creationId="{842C85B2-1913-C3DD-B534-88AD64A17D99}"/>
          </ac:picMkLst>
        </pc:picChg>
      </pc:sldChg>
      <pc:sldChg chg="addSp delSp modSp add del mod">
        <pc:chgData name="Janine Mccullough" userId="59fc6379-55e3-469a-8068-045c146eb134" providerId="ADAL" clId="{AD122C55-53E3-4924-B6BF-12BB65950F82}" dt="2023-10-24T12:40:03.543" v="9748" actId="47"/>
        <pc:sldMkLst>
          <pc:docMk/>
          <pc:sldMk cId="3627610171" sldId="2850"/>
        </pc:sldMkLst>
        <pc:spChg chg="del mod">
          <ac:chgData name="Janine Mccullough" userId="59fc6379-55e3-469a-8068-045c146eb134" providerId="ADAL" clId="{AD122C55-53E3-4924-B6BF-12BB65950F82}" dt="2023-10-24T12:23:21.560" v="9351" actId="478"/>
          <ac:spMkLst>
            <pc:docMk/>
            <pc:sldMk cId="3627610171" sldId="2850"/>
            <ac:spMk id="3" creationId="{BC98B9AE-881B-BA85-C3C4-989B3383238B}"/>
          </ac:spMkLst>
        </pc:spChg>
        <pc:spChg chg="mod">
          <ac:chgData name="Janine Mccullough" userId="59fc6379-55e3-469a-8068-045c146eb134" providerId="ADAL" clId="{AD122C55-53E3-4924-B6BF-12BB65950F82}" dt="2023-10-24T12:24:41.523" v="9375" actId="1076"/>
          <ac:spMkLst>
            <pc:docMk/>
            <pc:sldMk cId="3627610171" sldId="2850"/>
            <ac:spMk id="4" creationId="{00000000-0000-0000-0000-000000000000}"/>
          </ac:spMkLst>
        </pc:spChg>
        <pc:spChg chg="del">
          <ac:chgData name="Janine Mccullough" userId="59fc6379-55e3-469a-8068-045c146eb134" providerId="ADAL" clId="{AD122C55-53E3-4924-B6BF-12BB65950F82}" dt="2023-10-24T12:23:18.389" v="9348" actId="478"/>
          <ac:spMkLst>
            <pc:docMk/>
            <pc:sldMk cId="3627610171" sldId="2850"/>
            <ac:spMk id="7" creationId="{00000000-0000-0000-0000-000000000000}"/>
          </ac:spMkLst>
        </pc:spChg>
        <pc:spChg chg="del">
          <ac:chgData name="Janine Mccullough" userId="59fc6379-55e3-469a-8068-045c146eb134" providerId="ADAL" clId="{AD122C55-53E3-4924-B6BF-12BB65950F82}" dt="2023-10-24T12:23:19.744" v="9349" actId="478"/>
          <ac:spMkLst>
            <pc:docMk/>
            <pc:sldMk cId="3627610171" sldId="2850"/>
            <ac:spMk id="8" creationId="{00000000-0000-0000-0000-000000000000}"/>
          </ac:spMkLst>
        </pc:spChg>
        <pc:spChg chg="add del mod">
          <ac:chgData name="Janine Mccullough" userId="59fc6379-55e3-469a-8068-045c146eb134" providerId="ADAL" clId="{AD122C55-53E3-4924-B6BF-12BB65950F82}" dt="2023-10-24T12:23:16.454" v="9347" actId="478"/>
          <ac:spMkLst>
            <pc:docMk/>
            <pc:sldMk cId="3627610171" sldId="2850"/>
            <ac:spMk id="9" creationId="{5C2B4EEB-D7B7-1132-DA82-7F4E790B9A13}"/>
          </ac:spMkLst>
        </pc:spChg>
        <pc:spChg chg="del mod">
          <ac:chgData name="Janine Mccullough" userId="59fc6379-55e3-469a-8068-045c146eb134" providerId="ADAL" clId="{AD122C55-53E3-4924-B6BF-12BB65950F82}" dt="2023-10-24T12:23:23.346" v="9353" actId="478"/>
          <ac:spMkLst>
            <pc:docMk/>
            <pc:sldMk cId="3627610171" sldId="2850"/>
            <ac:spMk id="10" creationId="{360F5E11-5CE2-286B-2BBA-C9F0F6CBC035}"/>
          </ac:spMkLst>
        </pc:spChg>
        <pc:spChg chg="add mod">
          <ac:chgData name="Janine Mccullough" userId="59fc6379-55e3-469a-8068-045c146eb134" providerId="ADAL" clId="{AD122C55-53E3-4924-B6BF-12BB65950F82}" dt="2023-10-24T12:29:18.118" v="9526" actId="21"/>
          <ac:spMkLst>
            <pc:docMk/>
            <pc:sldMk cId="3627610171" sldId="2850"/>
            <ac:spMk id="12" creationId="{0E2C0159-B8E5-A51F-659E-83917734118E}"/>
          </ac:spMkLst>
        </pc:spChg>
        <pc:graphicFrameChg chg="del">
          <ac:chgData name="Janine Mccullough" userId="59fc6379-55e3-469a-8068-045c146eb134" providerId="ADAL" clId="{AD122C55-53E3-4924-B6BF-12BB65950F82}" dt="2023-10-24T12:23:14.570" v="9346" actId="478"/>
          <ac:graphicFrameMkLst>
            <pc:docMk/>
            <pc:sldMk cId="3627610171" sldId="2850"/>
            <ac:graphicFrameMk id="6" creationId="{00000000-0000-0000-0000-000000000000}"/>
          </ac:graphicFrameMkLst>
        </pc:graphicFrameChg>
      </pc:sldChg>
      <pc:sldChg chg="addSp delSp modSp add mod">
        <pc:chgData name="Janine Mccullough" userId="59fc6379-55e3-469a-8068-045c146eb134" providerId="ADAL" clId="{AD122C55-53E3-4924-B6BF-12BB65950F82}" dt="2023-10-24T13:22:13.839" v="9774" actId="20577"/>
        <pc:sldMkLst>
          <pc:docMk/>
          <pc:sldMk cId="1631446097" sldId="2851"/>
        </pc:sldMkLst>
        <pc:spChg chg="del">
          <ac:chgData name="Janine Mccullough" userId="59fc6379-55e3-469a-8068-045c146eb134" providerId="ADAL" clId="{AD122C55-53E3-4924-B6BF-12BB65950F82}" dt="2023-10-24T12:36:10.976" v="9663" actId="478"/>
          <ac:spMkLst>
            <pc:docMk/>
            <pc:sldMk cId="1631446097" sldId="2851"/>
            <ac:spMk id="3" creationId="{BC98B9AE-881B-BA85-C3C4-989B3383238B}"/>
          </ac:spMkLst>
        </pc:spChg>
        <pc:spChg chg="mod">
          <ac:chgData name="Janine Mccullough" userId="59fc6379-55e3-469a-8068-045c146eb134" providerId="ADAL" clId="{AD122C55-53E3-4924-B6BF-12BB65950F82}" dt="2023-10-24T13:22:13.839" v="9774" actId="20577"/>
          <ac:spMkLst>
            <pc:docMk/>
            <pc:sldMk cId="1631446097" sldId="2851"/>
            <ac:spMk id="4" creationId="{00000000-0000-0000-0000-000000000000}"/>
          </ac:spMkLst>
        </pc:spChg>
        <pc:spChg chg="del">
          <ac:chgData name="Janine Mccullough" userId="59fc6379-55e3-469a-8068-045c146eb134" providerId="ADAL" clId="{AD122C55-53E3-4924-B6BF-12BB65950F82}" dt="2023-10-24T12:30:56.685" v="9537" actId="478"/>
          <ac:spMkLst>
            <pc:docMk/>
            <pc:sldMk cId="1631446097" sldId="2851"/>
            <ac:spMk id="7" creationId="{00000000-0000-0000-0000-000000000000}"/>
          </ac:spMkLst>
        </pc:spChg>
        <pc:spChg chg="del">
          <ac:chgData name="Janine Mccullough" userId="59fc6379-55e3-469a-8068-045c146eb134" providerId="ADAL" clId="{AD122C55-53E3-4924-B6BF-12BB65950F82}" dt="2023-10-24T12:30:59.393" v="9538" actId="478"/>
          <ac:spMkLst>
            <pc:docMk/>
            <pc:sldMk cId="1631446097" sldId="2851"/>
            <ac:spMk id="8" creationId="{00000000-0000-0000-0000-000000000000}"/>
          </ac:spMkLst>
        </pc:spChg>
        <pc:spChg chg="add mod">
          <ac:chgData name="Janine Mccullough" userId="59fc6379-55e3-469a-8068-045c146eb134" providerId="ADAL" clId="{AD122C55-53E3-4924-B6BF-12BB65950F82}" dt="2023-10-24T12:39:34.498" v="9745" actId="12"/>
          <ac:spMkLst>
            <pc:docMk/>
            <pc:sldMk cId="1631446097" sldId="2851"/>
            <ac:spMk id="9" creationId="{4C19DC8B-027C-FD47-04B8-151094FD3485}"/>
          </ac:spMkLst>
        </pc:spChg>
        <pc:spChg chg="del">
          <ac:chgData name="Janine Mccullough" userId="59fc6379-55e3-469a-8068-045c146eb134" providerId="ADAL" clId="{AD122C55-53E3-4924-B6BF-12BB65950F82}" dt="2023-10-24T12:36:07.128" v="9662" actId="478"/>
          <ac:spMkLst>
            <pc:docMk/>
            <pc:sldMk cId="1631446097" sldId="2851"/>
            <ac:spMk id="10" creationId="{360F5E11-5CE2-286B-2BBA-C9F0F6CBC035}"/>
          </ac:spMkLst>
        </pc:spChg>
        <pc:graphicFrameChg chg="del mod">
          <ac:chgData name="Janine Mccullough" userId="59fc6379-55e3-469a-8068-045c146eb134" providerId="ADAL" clId="{AD122C55-53E3-4924-B6BF-12BB65950F82}" dt="2023-10-24T12:31:03.177" v="9540" actId="478"/>
          <ac:graphicFrameMkLst>
            <pc:docMk/>
            <pc:sldMk cId="1631446097" sldId="2851"/>
            <ac:graphicFrameMk id="6" creationId="{00000000-0000-0000-0000-000000000000}"/>
          </ac:graphicFrameMkLst>
        </pc:graphicFrameChg>
      </pc:sldChg>
      <pc:sldChg chg="add">
        <pc:chgData name="Janine Mccullough" userId="59fc6379-55e3-469a-8068-045c146eb134" providerId="ADAL" clId="{AD122C55-53E3-4924-B6BF-12BB65950F82}" dt="2023-10-26T10:37:49.084" v="12830"/>
        <pc:sldMkLst>
          <pc:docMk/>
          <pc:sldMk cId="600653936" sldId="2852"/>
        </pc:sldMkLst>
      </pc:sldChg>
      <pc:sldChg chg="new del">
        <pc:chgData name="Janine Mccullough" userId="59fc6379-55e3-469a-8068-045c146eb134" providerId="ADAL" clId="{AD122C55-53E3-4924-B6BF-12BB65950F82}" dt="2023-10-24T12:56:57.041" v="9755" actId="680"/>
        <pc:sldMkLst>
          <pc:docMk/>
          <pc:sldMk cId="3777416296" sldId="2852"/>
        </pc:sldMkLst>
      </pc:sldChg>
      <pc:sldChg chg="add">
        <pc:chgData name="Janine Mccullough" userId="59fc6379-55e3-469a-8068-045c146eb134" providerId="ADAL" clId="{AD122C55-53E3-4924-B6BF-12BB65950F82}" dt="2023-10-26T10:37:49.084" v="12830"/>
        <pc:sldMkLst>
          <pc:docMk/>
          <pc:sldMk cId="2143557043" sldId="2853"/>
        </pc:sldMkLst>
      </pc:sldChg>
      <pc:sldChg chg="add">
        <pc:chgData name="Janine Mccullough" userId="59fc6379-55e3-469a-8068-045c146eb134" providerId="ADAL" clId="{AD122C55-53E3-4924-B6BF-12BB65950F82}" dt="2023-10-26T10:37:49.084" v="12830"/>
        <pc:sldMkLst>
          <pc:docMk/>
          <pc:sldMk cId="3836363617" sldId="2854"/>
        </pc:sldMkLst>
      </pc:sldChg>
      <pc:sldChg chg="add">
        <pc:chgData name="Janine Mccullough" userId="59fc6379-55e3-469a-8068-045c146eb134" providerId="ADAL" clId="{AD122C55-53E3-4924-B6BF-12BB65950F82}" dt="2023-11-07T09:40:49.275" v="12920"/>
        <pc:sldMkLst>
          <pc:docMk/>
          <pc:sldMk cId="3294922575" sldId="2855"/>
        </pc:sldMkLst>
      </pc:sldChg>
      <pc:sldChg chg="add">
        <pc:chgData name="Janine Mccullough" userId="59fc6379-55e3-469a-8068-045c146eb134" providerId="ADAL" clId="{AD122C55-53E3-4924-B6BF-12BB65950F82}" dt="2023-11-07T10:18:19.242" v="12925"/>
        <pc:sldMkLst>
          <pc:docMk/>
          <pc:sldMk cId="152190752" sldId="2856"/>
        </pc:sldMkLst>
      </pc:sldChg>
      <pc:sldChg chg="add">
        <pc:chgData name="Janine Mccullough" userId="59fc6379-55e3-469a-8068-045c146eb134" providerId="ADAL" clId="{AD122C55-53E3-4924-B6BF-12BB65950F82}" dt="2023-11-07T10:17:36.120" v="12924"/>
        <pc:sldMkLst>
          <pc:docMk/>
          <pc:sldMk cId="3798759324" sldId="2857"/>
        </pc:sldMkLst>
      </pc:sldChg>
      <pc:sldChg chg="addSp delSp modSp add del mod modNotesTx">
        <pc:chgData name="Janine Mccullough" userId="59fc6379-55e3-469a-8068-045c146eb134" providerId="ADAL" clId="{AD122C55-53E3-4924-B6BF-12BB65950F82}" dt="2023-11-07T16:28:42.854" v="13482" actId="47"/>
        <pc:sldMkLst>
          <pc:docMk/>
          <pc:sldMk cId="3602720377" sldId="2858"/>
        </pc:sldMkLst>
        <pc:spChg chg="mod">
          <ac:chgData name="Janine Mccullough" userId="59fc6379-55e3-469a-8068-045c146eb134" providerId="ADAL" clId="{AD122C55-53E3-4924-B6BF-12BB65950F82}" dt="2023-11-07T16:26:56.591" v="13481" actId="14100"/>
          <ac:spMkLst>
            <pc:docMk/>
            <pc:sldMk cId="3602720377" sldId="2858"/>
            <ac:spMk id="2" creationId="{20B3CDD1-A1DE-D766-9D97-76F31AC9D1D4}"/>
          </ac:spMkLst>
        </pc:spChg>
        <pc:spChg chg="add mod">
          <ac:chgData name="Janine Mccullough" userId="59fc6379-55e3-469a-8068-045c146eb134" providerId="ADAL" clId="{AD122C55-53E3-4924-B6BF-12BB65950F82}" dt="2023-11-07T16:26:46.720" v="13480" actId="1076"/>
          <ac:spMkLst>
            <pc:docMk/>
            <pc:sldMk cId="3602720377" sldId="2858"/>
            <ac:spMk id="7" creationId="{689B5DA9-7EB1-6512-7768-8CC6D2B5FF9E}"/>
          </ac:spMkLst>
        </pc:spChg>
        <pc:spChg chg="add del mod">
          <ac:chgData name="Janine Mccullough" userId="59fc6379-55e3-469a-8068-045c146eb134" providerId="ADAL" clId="{AD122C55-53E3-4924-B6BF-12BB65950F82}" dt="2023-11-07T16:23:47.338" v="13443" actId="478"/>
          <ac:spMkLst>
            <pc:docMk/>
            <pc:sldMk cId="3602720377" sldId="2858"/>
            <ac:spMk id="9" creationId="{A127A4CC-18AF-93F7-A96E-733067A16D96}"/>
          </ac:spMkLst>
        </pc:spChg>
        <pc:spChg chg="add del">
          <ac:chgData name="Janine Mccullough" userId="59fc6379-55e3-469a-8068-045c146eb134" providerId="ADAL" clId="{AD122C55-53E3-4924-B6BF-12BB65950F82}" dt="2023-11-07T16:23:52.861" v="13445" actId="22"/>
          <ac:spMkLst>
            <pc:docMk/>
            <pc:sldMk cId="3602720377" sldId="2858"/>
            <ac:spMk id="11" creationId="{A8AF9F3C-7F1E-B71F-4D34-80311B5CDC13}"/>
          </ac:spMkLst>
        </pc:spChg>
        <pc:spChg chg="mod">
          <ac:chgData name="Janine Mccullough" userId="59fc6379-55e3-469a-8068-045c146eb134" providerId="ADAL" clId="{AD122C55-53E3-4924-B6BF-12BB65950F82}" dt="2023-11-07T16:26:36.850" v="13479" actId="1076"/>
          <ac:spMkLst>
            <pc:docMk/>
            <pc:sldMk cId="3602720377" sldId="2858"/>
            <ac:spMk id="68612" creationId="{00000000-0000-0000-0000-000000000000}"/>
          </ac:spMkLst>
        </pc:spChg>
        <pc:picChg chg="del mod">
          <ac:chgData name="Janine Mccullough" userId="59fc6379-55e3-469a-8068-045c146eb134" providerId="ADAL" clId="{AD122C55-53E3-4924-B6BF-12BB65950F82}" dt="2023-11-07T16:20:10.354" v="13371" actId="478"/>
          <ac:picMkLst>
            <pc:docMk/>
            <pc:sldMk cId="3602720377" sldId="2858"/>
            <ac:picMk id="3" creationId="{CEE256A8-AE22-4329-B67D-6B875915442C}"/>
          </ac:picMkLst>
        </pc:picChg>
        <pc:picChg chg="add del mod">
          <ac:chgData name="Janine Mccullough" userId="59fc6379-55e3-469a-8068-045c146eb134" providerId="ADAL" clId="{AD122C55-53E3-4924-B6BF-12BB65950F82}" dt="2023-11-07T16:24:55.732" v="13453" actId="478"/>
          <ac:picMkLst>
            <pc:docMk/>
            <pc:sldMk cId="3602720377" sldId="2858"/>
            <ac:picMk id="6" creationId="{F2A7AA52-E172-E4EF-4496-C3ED98FB126C}"/>
          </ac:picMkLst>
        </pc:picChg>
        <pc:picChg chg="add mod modCrop">
          <ac:chgData name="Janine Mccullough" userId="59fc6379-55e3-469a-8068-045c146eb134" providerId="ADAL" clId="{AD122C55-53E3-4924-B6BF-12BB65950F82}" dt="2023-11-07T16:26:31.970" v="13478" actId="1076"/>
          <ac:picMkLst>
            <pc:docMk/>
            <pc:sldMk cId="3602720377" sldId="2858"/>
            <ac:picMk id="12" creationId="{0EA6FC52-B4E5-86A6-CB22-60CCD004DB9E}"/>
          </ac:picMkLst>
        </pc:picChg>
      </pc:sldChg>
      <pc:sldChg chg="add">
        <pc:chgData name="Janine Mccullough" userId="59fc6379-55e3-469a-8068-045c146eb134" providerId="ADAL" clId="{AD122C55-53E3-4924-B6BF-12BB65950F82}" dt="2023-11-08T10:50:54.906" v="13483"/>
        <pc:sldMkLst>
          <pc:docMk/>
          <pc:sldMk cId="1018236359" sldId="2859"/>
        </pc:sldMkLst>
      </pc:sldChg>
      <pc:sldMasterChg chg="modSldLayout">
        <pc:chgData name="Janine Mccullough" userId="59fc6379-55e3-469a-8068-045c146eb134" providerId="ADAL" clId="{AD122C55-53E3-4924-B6BF-12BB65950F82}" dt="2023-10-20T11:22:15.013" v="5307" actId="478"/>
        <pc:sldMasterMkLst>
          <pc:docMk/>
          <pc:sldMasterMk cId="514789653" sldId="2147483660"/>
        </pc:sldMasterMkLst>
        <pc:sldLayoutChg chg="delSp mod">
          <pc:chgData name="Janine Mccullough" userId="59fc6379-55e3-469a-8068-045c146eb134" providerId="ADAL" clId="{AD122C55-53E3-4924-B6BF-12BB65950F82}" dt="2023-10-20T11:21:55.227" v="5304" actId="478"/>
          <pc:sldLayoutMkLst>
            <pc:docMk/>
            <pc:sldMasterMk cId="514789653" sldId="2147483660"/>
            <pc:sldLayoutMk cId="2329684544" sldId="2147483665"/>
          </pc:sldLayoutMkLst>
          <pc:spChg chg="del">
            <ac:chgData name="Janine Mccullough" userId="59fc6379-55e3-469a-8068-045c146eb134" providerId="ADAL" clId="{AD122C55-53E3-4924-B6BF-12BB65950F82}" dt="2023-10-20T11:21:55.227" v="5304" actId="478"/>
            <ac:spMkLst>
              <pc:docMk/>
              <pc:sldMasterMk cId="514789653" sldId="2147483660"/>
              <pc:sldLayoutMk cId="2329684544" sldId="2147483665"/>
              <ac:spMk id="10" creationId="{2A0A0D04-2986-5D10-9AEC-21EC8C016FD7}"/>
            </ac:spMkLst>
          </pc:spChg>
        </pc:sldLayoutChg>
        <pc:sldLayoutChg chg="delSp mod">
          <pc:chgData name="Janine Mccullough" userId="59fc6379-55e3-469a-8068-045c146eb134" providerId="ADAL" clId="{AD122C55-53E3-4924-B6BF-12BB65950F82}" dt="2023-10-20T11:22:08.139" v="5305" actId="478"/>
          <pc:sldLayoutMkLst>
            <pc:docMk/>
            <pc:sldMasterMk cId="514789653" sldId="2147483660"/>
            <pc:sldLayoutMk cId="3967654122" sldId="2147483674"/>
          </pc:sldLayoutMkLst>
          <pc:spChg chg="del">
            <ac:chgData name="Janine Mccullough" userId="59fc6379-55e3-469a-8068-045c146eb134" providerId="ADAL" clId="{AD122C55-53E3-4924-B6BF-12BB65950F82}" dt="2023-10-20T11:22:08.139" v="5305" actId="478"/>
            <ac:spMkLst>
              <pc:docMk/>
              <pc:sldMasterMk cId="514789653" sldId="2147483660"/>
              <pc:sldLayoutMk cId="3967654122" sldId="2147483674"/>
              <ac:spMk id="6" creationId="{00000000-0000-0000-0000-000000000000}"/>
            </ac:spMkLst>
          </pc:spChg>
        </pc:sldLayoutChg>
        <pc:sldLayoutChg chg="delSp mod">
          <pc:chgData name="Janine Mccullough" userId="59fc6379-55e3-469a-8068-045c146eb134" providerId="ADAL" clId="{AD122C55-53E3-4924-B6BF-12BB65950F82}" dt="2023-10-20T11:22:11.918" v="5306" actId="478"/>
          <pc:sldLayoutMkLst>
            <pc:docMk/>
            <pc:sldMasterMk cId="514789653" sldId="2147483660"/>
            <pc:sldLayoutMk cId="2329684544" sldId="2147483675"/>
          </pc:sldLayoutMkLst>
          <pc:spChg chg="del">
            <ac:chgData name="Janine Mccullough" userId="59fc6379-55e3-469a-8068-045c146eb134" providerId="ADAL" clId="{AD122C55-53E3-4924-B6BF-12BB65950F82}" dt="2023-10-20T11:22:11.918" v="5306" actId="478"/>
            <ac:spMkLst>
              <pc:docMk/>
              <pc:sldMasterMk cId="514789653" sldId="2147483660"/>
              <pc:sldLayoutMk cId="2329684544" sldId="2147483675"/>
              <ac:spMk id="8" creationId="{00000000-0000-0000-0000-000000000000}"/>
            </ac:spMkLst>
          </pc:spChg>
        </pc:sldLayoutChg>
        <pc:sldLayoutChg chg="delSp mod">
          <pc:chgData name="Janine Mccullough" userId="59fc6379-55e3-469a-8068-045c146eb134" providerId="ADAL" clId="{AD122C55-53E3-4924-B6BF-12BB65950F82}" dt="2023-10-20T11:22:15.013" v="5307" actId="478"/>
          <pc:sldLayoutMkLst>
            <pc:docMk/>
            <pc:sldMasterMk cId="514789653" sldId="2147483660"/>
            <pc:sldLayoutMk cId="1455894651" sldId="2147483676"/>
          </pc:sldLayoutMkLst>
          <pc:spChg chg="del">
            <ac:chgData name="Janine Mccullough" userId="59fc6379-55e3-469a-8068-045c146eb134" providerId="ADAL" clId="{AD122C55-53E3-4924-B6BF-12BB65950F82}" dt="2023-10-20T11:22:15.013" v="5307" actId="478"/>
            <ac:spMkLst>
              <pc:docMk/>
              <pc:sldMasterMk cId="514789653" sldId="2147483660"/>
              <pc:sldLayoutMk cId="1455894651" sldId="2147483676"/>
              <ac:spMk id="4" creationId="{00000000-0000-0000-0000-000000000000}"/>
            </ac:spMkLst>
          </pc:spChg>
        </pc:sldLayoutChg>
        <pc:sldLayoutChg chg="delSp mod">
          <pc:chgData name="Janine Mccullough" userId="59fc6379-55e3-469a-8068-045c146eb134" providerId="ADAL" clId="{AD122C55-53E3-4924-B6BF-12BB65950F82}" dt="2023-10-20T11:21:43.596" v="5302" actId="478"/>
          <pc:sldLayoutMkLst>
            <pc:docMk/>
            <pc:sldMasterMk cId="514789653" sldId="2147483660"/>
            <pc:sldLayoutMk cId="3923925972" sldId="2147483677"/>
          </pc:sldLayoutMkLst>
          <pc:spChg chg="del">
            <ac:chgData name="Janine Mccullough" userId="59fc6379-55e3-469a-8068-045c146eb134" providerId="ADAL" clId="{AD122C55-53E3-4924-B6BF-12BB65950F82}" dt="2023-10-20T11:21:43.596" v="5302" actId="478"/>
            <ac:spMkLst>
              <pc:docMk/>
              <pc:sldMasterMk cId="514789653" sldId="2147483660"/>
              <pc:sldLayoutMk cId="3923925972" sldId="2147483677"/>
              <ac:spMk id="3" creationId="{00000000-0000-0000-0000-000000000000}"/>
            </ac:spMkLst>
          </pc:spChg>
        </pc:sldLayoutChg>
        <pc:sldLayoutChg chg="delSp mod">
          <pc:chgData name="Janine Mccullough" userId="59fc6379-55e3-469a-8068-045c146eb134" providerId="ADAL" clId="{AD122C55-53E3-4924-B6BF-12BB65950F82}" dt="2023-10-20T11:21:49.475" v="5303" actId="478"/>
          <pc:sldLayoutMkLst>
            <pc:docMk/>
            <pc:sldMasterMk cId="514789653" sldId="2147483660"/>
            <pc:sldLayoutMk cId="2668443570" sldId="2147483678"/>
          </pc:sldLayoutMkLst>
          <pc:spChg chg="del">
            <ac:chgData name="Janine Mccullough" userId="59fc6379-55e3-469a-8068-045c146eb134" providerId="ADAL" clId="{AD122C55-53E3-4924-B6BF-12BB65950F82}" dt="2023-10-20T11:21:49.475" v="5303" actId="478"/>
            <ac:spMkLst>
              <pc:docMk/>
              <pc:sldMasterMk cId="514789653" sldId="2147483660"/>
              <pc:sldLayoutMk cId="2668443570" sldId="2147483678"/>
              <ac:spMk id="6" creationId="{00000000-0000-0000-0000-000000000000}"/>
            </ac:spMkLst>
          </pc:spChg>
        </pc:sldLayoutChg>
      </pc:sldMasterChg>
    </pc:docChg>
  </pc:docChgLst>
  <pc:docChgLst>
    <pc:chgData name="Janine Mccullough" userId="59fc6379-55e3-469a-8068-045c146eb134" providerId="ADAL" clId="{8948FF24-C693-4BC1-B54D-4D2F773CFCD9}"/>
    <pc:docChg chg="undo custSel addSld delSld modSld sldOrd delMainMaster modMainMaster">
      <pc:chgData name="Janine Mccullough" userId="59fc6379-55e3-469a-8068-045c146eb134" providerId="ADAL" clId="{8948FF24-C693-4BC1-B54D-4D2F773CFCD9}" dt="2023-09-05T12:26:33.138" v="11871"/>
      <pc:docMkLst>
        <pc:docMk/>
      </pc:docMkLst>
      <pc:sldChg chg="modSp del mod">
        <pc:chgData name="Janine Mccullough" userId="59fc6379-55e3-469a-8068-045c146eb134" providerId="ADAL" clId="{8948FF24-C693-4BC1-B54D-4D2F773CFCD9}" dt="2023-08-29T12:44:20.750" v="5341" actId="47"/>
        <pc:sldMkLst>
          <pc:docMk/>
          <pc:sldMk cId="1882449589" sldId="602"/>
        </pc:sldMkLst>
        <pc:spChg chg="mod">
          <ac:chgData name="Janine Mccullough" userId="59fc6379-55e3-469a-8068-045c146eb134" providerId="ADAL" clId="{8948FF24-C693-4BC1-B54D-4D2F773CFCD9}" dt="2023-08-23T15:56:39.591" v="189" actId="6549"/>
          <ac:spMkLst>
            <pc:docMk/>
            <pc:sldMk cId="1882449589" sldId="602"/>
            <ac:spMk id="5" creationId="{00000000-0000-0000-0000-000000000000}"/>
          </ac:spMkLst>
        </pc:spChg>
        <pc:spChg chg="mod">
          <ac:chgData name="Janine Mccullough" userId="59fc6379-55e3-469a-8068-045c146eb134" providerId="ADAL" clId="{8948FF24-C693-4BC1-B54D-4D2F773CFCD9}" dt="2023-08-23T15:56:25.548" v="188" actId="6549"/>
          <ac:spMkLst>
            <pc:docMk/>
            <pc:sldMk cId="1882449589" sldId="602"/>
            <ac:spMk id="6" creationId="{00000000-0000-0000-0000-000000000000}"/>
          </ac:spMkLst>
        </pc:spChg>
      </pc:sldChg>
      <pc:sldChg chg="del">
        <pc:chgData name="Janine Mccullough" userId="59fc6379-55e3-469a-8068-045c146eb134" providerId="ADAL" clId="{8948FF24-C693-4BC1-B54D-4D2F773CFCD9}" dt="2023-08-23T15:40:39.138" v="0" actId="47"/>
        <pc:sldMkLst>
          <pc:docMk/>
          <pc:sldMk cId="312628996" sldId="633"/>
        </pc:sldMkLst>
      </pc:sldChg>
      <pc:sldChg chg="addSp modSp ord modNotesTx">
        <pc:chgData name="Janine Mccullough" userId="59fc6379-55e3-469a-8068-045c146eb134" providerId="ADAL" clId="{8948FF24-C693-4BC1-B54D-4D2F773CFCD9}" dt="2023-09-01T14:50:44.292" v="5723" actId="20577"/>
        <pc:sldMkLst>
          <pc:docMk/>
          <pc:sldMk cId="968443846" sldId="634"/>
        </pc:sldMkLst>
        <pc:picChg chg="add mod">
          <ac:chgData name="Janine Mccullough" userId="59fc6379-55e3-469a-8068-045c146eb134" providerId="ADAL" clId="{8948FF24-C693-4BC1-B54D-4D2F773CFCD9}" dt="2023-08-29T12:56:56.775" v="5517"/>
          <ac:picMkLst>
            <pc:docMk/>
            <pc:sldMk cId="968443846" sldId="634"/>
            <ac:picMk id="2" creationId="{1F55FE7B-253C-9E6E-575C-AC0E53D13B51}"/>
          </ac:picMkLst>
        </pc:picChg>
      </pc:sldChg>
      <pc:sldChg chg="addSp delSp modSp del mod ord">
        <pc:chgData name="Janine Mccullough" userId="59fc6379-55e3-469a-8068-045c146eb134" providerId="ADAL" clId="{8948FF24-C693-4BC1-B54D-4D2F773CFCD9}" dt="2023-08-23T16:57:03.947" v="3460" actId="47"/>
        <pc:sldMkLst>
          <pc:docMk/>
          <pc:sldMk cId="957206783" sldId="635"/>
        </pc:sldMkLst>
        <pc:spChg chg="add del mod">
          <ac:chgData name="Janine Mccullough" userId="59fc6379-55e3-469a-8068-045c146eb134" providerId="ADAL" clId="{8948FF24-C693-4BC1-B54D-4D2F773CFCD9}" dt="2023-08-23T16:18:45.996" v="1047" actId="21"/>
          <ac:spMkLst>
            <pc:docMk/>
            <pc:sldMk cId="957206783" sldId="635"/>
            <ac:spMk id="2" creationId="{D2DE77E7-7917-F706-0590-4BECA39FD46B}"/>
          </ac:spMkLst>
        </pc:spChg>
        <pc:spChg chg="add mod">
          <ac:chgData name="Janine Mccullough" userId="59fc6379-55e3-469a-8068-045c146eb134" providerId="ADAL" clId="{8948FF24-C693-4BC1-B54D-4D2F773CFCD9}" dt="2023-08-23T16:35:14.410" v="1862" actId="21"/>
          <ac:spMkLst>
            <pc:docMk/>
            <pc:sldMk cId="957206783" sldId="635"/>
            <ac:spMk id="3" creationId="{BF0BF3B8-4D5B-C279-EE8A-C4006FABB81C}"/>
          </ac:spMkLst>
        </pc:spChg>
        <pc:spChg chg="add mod">
          <ac:chgData name="Janine Mccullough" userId="59fc6379-55e3-469a-8068-045c146eb134" providerId="ADAL" clId="{8948FF24-C693-4BC1-B54D-4D2F773CFCD9}" dt="2023-08-23T16:35:14.410" v="1862" actId="21"/>
          <ac:spMkLst>
            <pc:docMk/>
            <pc:sldMk cId="957206783" sldId="635"/>
            <ac:spMk id="4" creationId="{16965510-9246-1134-20C1-25C6A8665F44}"/>
          </ac:spMkLst>
        </pc:spChg>
        <pc:spChg chg="del mod">
          <ac:chgData name="Janine Mccullough" userId="59fc6379-55e3-469a-8068-045c146eb134" providerId="ADAL" clId="{8948FF24-C693-4BC1-B54D-4D2F773CFCD9}" dt="2023-08-23T16:35:14.410" v="1862" actId="21"/>
          <ac:spMkLst>
            <pc:docMk/>
            <pc:sldMk cId="957206783" sldId="635"/>
            <ac:spMk id="7" creationId="{00000000-0000-0000-0000-000000000000}"/>
          </ac:spMkLst>
        </pc:spChg>
        <pc:picChg chg="del mod">
          <ac:chgData name="Janine Mccullough" userId="59fc6379-55e3-469a-8068-045c146eb134" providerId="ADAL" clId="{8948FF24-C693-4BC1-B54D-4D2F773CFCD9}" dt="2023-08-23T16:35:14.410" v="1862" actId="21"/>
          <ac:picMkLst>
            <pc:docMk/>
            <pc:sldMk cId="957206783" sldId="635"/>
            <ac:picMk id="13" creationId="{00000000-0000-0000-0000-000000000000}"/>
          </ac:picMkLst>
        </pc:picChg>
      </pc:sldChg>
      <pc:sldChg chg="del">
        <pc:chgData name="Janine Mccullough" userId="59fc6379-55e3-469a-8068-045c146eb134" providerId="ADAL" clId="{8948FF24-C693-4BC1-B54D-4D2F773CFCD9}" dt="2023-08-23T15:40:41.003" v="1" actId="47"/>
        <pc:sldMkLst>
          <pc:docMk/>
          <pc:sldMk cId="2675796344" sldId="637"/>
        </pc:sldMkLst>
      </pc:sldChg>
      <pc:sldChg chg="addSp delSp modSp mod delAnim modAnim">
        <pc:chgData name="Janine Mccullough" userId="59fc6379-55e3-469a-8068-045c146eb134" providerId="ADAL" clId="{8948FF24-C693-4BC1-B54D-4D2F773CFCD9}" dt="2023-09-01T14:41:09.727" v="5656" actId="1076"/>
        <pc:sldMkLst>
          <pc:docMk/>
          <pc:sldMk cId="3710990569" sldId="640"/>
        </pc:sldMkLst>
        <pc:spChg chg="mod">
          <ac:chgData name="Janine Mccullough" userId="59fc6379-55e3-469a-8068-045c146eb134" providerId="ADAL" clId="{8948FF24-C693-4BC1-B54D-4D2F773CFCD9}" dt="2023-09-01T14:40:09.407" v="5643" actId="1076"/>
          <ac:spMkLst>
            <pc:docMk/>
            <pc:sldMk cId="3710990569" sldId="640"/>
            <ac:spMk id="4" creationId="{00000000-0000-0000-0000-000000000000}"/>
          </ac:spMkLst>
        </pc:spChg>
        <pc:spChg chg="add del mod">
          <ac:chgData name="Janine Mccullough" userId="59fc6379-55e3-469a-8068-045c146eb134" providerId="ADAL" clId="{8948FF24-C693-4BC1-B54D-4D2F773CFCD9}" dt="2023-09-01T14:39:49.200" v="5637" actId="478"/>
          <ac:spMkLst>
            <pc:docMk/>
            <pc:sldMk cId="3710990569" sldId="640"/>
            <ac:spMk id="7" creationId="{85535646-8032-23B4-19A3-592AED28CC63}"/>
          </ac:spMkLst>
        </pc:spChg>
        <pc:spChg chg="add mod">
          <ac:chgData name="Janine Mccullough" userId="59fc6379-55e3-469a-8068-045c146eb134" providerId="ADAL" clId="{8948FF24-C693-4BC1-B54D-4D2F773CFCD9}" dt="2023-09-01T14:41:09.727" v="5656" actId="1076"/>
          <ac:spMkLst>
            <pc:docMk/>
            <pc:sldMk cId="3710990569" sldId="640"/>
            <ac:spMk id="8" creationId="{2C9FF72A-B557-D490-CC97-949A2C84D1F1}"/>
          </ac:spMkLst>
        </pc:spChg>
        <pc:picChg chg="del">
          <ac:chgData name="Janine Mccullough" userId="59fc6379-55e3-469a-8068-045c146eb134" providerId="ADAL" clId="{8948FF24-C693-4BC1-B54D-4D2F773CFCD9}" dt="2023-09-01T14:39:44.036" v="5636" actId="478"/>
          <ac:picMkLst>
            <pc:docMk/>
            <pc:sldMk cId="3710990569" sldId="640"/>
            <ac:picMk id="2" creationId="{00000000-0000-0000-0000-000000000000}"/>
          </ac:picMkLst>
        </pc:picChg>
        <pc:picChg chg="add mod">
          <ac:chgData name="Janine Mccullough" userId="59fc6379-55e3-469a-8068-045c146eb134" providerId="ADAL" clId="{8948FF24-C693-4BC1-B54D-4D2F773CFCD9}" dt="2023-08-29T12:57:02.881" v="5519"/>
          <ac:picMkLst>
            <pc:docMk/>
            <pc:sldMk cId="3710990569" sldId="640"/>
            <ac:picMk id="3" creationId="{22472961-9FF8-64DC-5B76-BA5A25227808}"/>
          </ac:picMkLst>
        </pc:picChg>
        <pc:picChg chg="add mod">
          <ac:chgData name="Janine Mccullough" userId="59fc6379-55e3-469a-8068-045c146eb134" providerId="ADAL" clId="{8948FF24-C693-4BC1-B54D-4D2F773CFCD9}" dt="2023-09-01T14:40:15.860" v="5645" actId="14100"/>
          <ac:picMkLst>
            <pc:docMk/>
            <pc:sldMk cId="3710990569" sldId="640"/>
            <ac:picMk id="5" creationId="{8A5FBACC-7AF6-A8E5-8223-31574064CE88}"/>
          </ac:picMkLst>
        </pc:picChg>
        <pc:picChg chg="del">
          <ac:chgData name="Janine Mccullough" userId="59fc6379-55e3-469a-8068-045c146eb134" providerId="ADAL" clId="{8948FF24-C693-4BC1-B54D-4D2F773CFCD9}" dt="2023-08-29T12:57:02.444" v="5518" actId="478"/>
          <ac:picMkLst>
            <pc:docMk/>
            <pc:sldMk cId="3710990569" sldId="640"/>
            <ac:picMk id="6" creationId="{00000000-0000-0000-0000-000000000000}"/>
          </ac:picMkLst>
        </pc:picChg>
      </pc:sldChg>
      <pc:sldChg chg="addSp modSp mod">
        <pc:chgData name="Janine Mccullough" userId="59fc6379-55e3-469a-8068-045c146eb134" providerId="ADAL" clId="{8948FF24-C693-4BC1-B54D-4D2F773CFCD9}" dt="2023-09-05T08:08:59.373" v="6910" actId="20577"/>
        <pc:sldMkLst>
          <pc:docMk/>
          <pc:sldMk cId="2605480344" sldId="646"/>
        </pc:sldMkLst>
        <pc:spChg chg="mod">
          <ac:chgData name="Janine Mccullough" userId="59fc6379-55e3-469a-8068-045c146eb134" providerId="ADAL" clId="{8948FF24-C693-4BC1-B54D-4D2F773CFCD9}" dt="2023-08-24T08:42:58.110" v="4378" actId="20577"/>
          <ac:spMkLst>
            <pc:docMk/>
            <pc:sldMk cId="2605480344" sldId="646"/>
            <ac:spMk id="4" creationId="{00000000-0000-0000-0000-000000000000}"/>
          </ac:spMkLst>
        </pc:spChg>
        <pc:spChg chg="mod">
          <ac:chgData name="Janine Mccullough" userId="59fc6379-55e3-469a-8068-045c146eb134" providerId="ADAL" clId="{8948FF24-C693-4BC1-B54D-4D2F773CFCD9}" dt="2023-09-05T08:08:59.373" v="6910" actId="20577"/>
          <ac:spMkLst>
            <pc:docMk/>
            <pc:sldMk cId="2605480344" sldId="646"/>
            <ac:spMk id="5" creationId="{00000000-0000-0000-0000-000000000000}"/>
          </ac:spMkLst>
        </pc:spChg>
        <pc:picChg chg="add mod">
          <ac:chgData name="Janine Mccullough" userId="59fc6379-55e3-469a-8068-045c146eb134" providerId="ADAL" clId="{8948FF24-C693-4BC1-B54D-4D2F773CFCD9}" dt="2023-08-29T12:57:06.660" v="5520"/>
          <ac:picMkLst>
            <pc:docMk/>
            <pc:sldMk cId="2605480344" sldId="646"/>
            <ac:picMk id="2" creationId="{104545D4-9214-ADB9-9F79-921BEC4BF637}"/>
          </ac:picMkLst>
        </pc:picChg>
      </pc:sldChg>
      <pc:sldChg chg="addSp delSp modSp mod modAnim">
        <pc:chgData name="Janine Mccullough" userId="59fc6379-55e3-469a-8068-045c146eb134" providerId="ADAL" clId="{8948FF24-C693-4BC1-B54D-4D2F773CFCD9}" dt="2023-09-05T09:44:03.576" v="7775" actId="207"/>
        <pc:sldMkLst>
          <pc:docMk/>
          <pc:sldMk cId="867010615" sldId="647"/>
        </pc:sldMkLst>
        <pc:spChg chg="mod">
          <ac:chgData name="Janine Mccullough" userId="59fc6379-55e3-469a-8068-045c146eb134" providerId="ADAL" clId="{8948FF24-C693-4BC1-B54D-4D2F773CFCD9}" dt="2023-09-05T09:43:51.410" v="7773" actId="20577"/>
          <ac:spMkLst>
            <pc:docMk/>
            <pc:sldMk cId="867010615" sldId="647"/>
            <ac:spMk id="4" creationId="{00000000-0000-0000-0000-000000000000}"/>
          </ac:spMkLst>
        </pc:spChg>
        <pc:spChg chg="del">
          <ac:chgData name="Janine Mccullough" userId="59fc6379-55e3-469a-8068-045c146eb134" providerId="ADAL" clId="{8948FF24-C693-4BC1-B54D-4D2F773CFCD9}" dt="2023-09-05T09:35:20.593" v="7498" actId="478"/>
          <ac:spMkLst>
            <pc:docMk/>
            <pc:sldMk cId="867010615" sldId="647"/>
            <ac:spMk id="5" creationId="{EBAEB42F-F7E9-47B4-92DD-0916354426D5}"/>
          </ac:spMkLst>
        </pc:spChg>
        <pc:spChg chg="add del">
          <ac:chgData name="Janine Mccullough" userId="59fc6379-55e3-469a-8068-045c146eb134" providerId="ADAL" clId="{8948FF24-C693-4BC1-B54D-4D2F773CFCD9}" dt="2023-09-05T09:35:18.511" v="7497" actId="478"/>
          <ac:spMkLst>
            <pc:docMk/>
            <pc:sldMk cId="867010615" sldId="647"/>
            <ac:spMk id="6" creationId="{E13507CA-3A40-46D9-9365-B88203EB27BF}"/>
          </ac:spMkLst>
        </pc:spChg>
        <pc:spChg chg="add mod">
          <ac:chgData name="Janine Mccullough" userId="59fc6379-55e3-469a-8068-045c146eb134" providerId="ADAL" clId="{8948FF24-C693-4BC1-B54D-4D2F773CFCD9}" dt="2023-09-05T09:44:03.576" v="7775" actId="207"/>
          <ac:spMkLst>
            <pc:docMk/>
            <pc:sldMk cId="867010615" sldId="647"/>
            <ac:spMk id="10" creationId="{5745C508-DB70-9F5D-9BC0-AB5B364C8C80}"/>
          </ac:spMkLst>
        </pc:spChg>
        <pc:picChg chg="add mod">
          <ac:chgData name="Janine Mccullough" userId="59fc6379-55e3-469a-8068-045c146eb134" providerId="ADAL" clId="{8948FF24-C693-4BC1-B54D-4D2F773CFCD9}" dt="2023-08-29T12:57:20.679" v="5524"/>
          <ac:picMkLst>
            <pc:docMk/>
            <pc:sldMk cId="867010615" sldId="647"/>
            <ac:picMk id="2" creationId="{DD09E333-84B4-1832-958C-9310E058BF20}"/>
          </ac:picMkLst>
        </pc:picChg>
        <pc:picChg chg="del">
          <ac:chgData name="Janine Mccullough" userId="59fc6379-55e3-469a-8068-045c146eb134" providerId="ADAL" clId="{8948FF24-C693-4BC1-B54D-4D2F773CFCD9}" dt="2023-08-29T12:57:20.070" v="5523" actId="478"/>
          <ac:picMkLst>
            <pc:docMk/>
            <pc:sldMk cId="867010615" sldId="647"/>
            <ac:picMk id="6" creationId="{00000000-0000-0000-0000-000000000000}"/>
          </ac:picMkLst>
        </pc:picChg>
        <pc:picChg chg="mod ord">
          <ac:chgData name="Janine Mccullough" userId="59fc6379-55e3-469a-8068-045c146eb134" providerId="ADAL" clId="{8948FF24-C693-4BC1-B54D-4D2F773CFCD9}" dt="2023-09-05T09:43:41.559" v="7758" actId="1076"/>
          <ac:picMkLst>
            <pc:docMk/>
            <pc:sldMk cId="867010615" sldId="647"/>
            <ac:picMk id="7" creationId="{9CC3DD60-0338-4716-8931-9FCEA0BB09B3}"/>
          </ac:picMkLst>
        </pc:picChg>
        <pc:picChg chg="add mod ord">
          <ac:chgData name="Janine Mccullough" userId="59fc6379-55e3-469a-8068-045c146eb134" providerId="ADAL" clId="{8948FF24-C693-4BC1-B54D-4D2F773CFCD9}" dt="2023-09-05T09:43:37.561" v="7757" actId="1076"/>
          <ac:picMkLst>
            <pc:docMk/>
            <pc:sldMk cId="867010615" sldId="647"/>
            <ac:picMk id="8" creationId="{15BFE562-D228-519F-A7F5-C3006FC46C6D}"/>
          </ac:picMkLst>
        </pc:picChg>
      </pc:sldChg>
      <pc:sldChg chg="addSp delSp modSp mod modAnim">
        <pc:chgData name="Janine Mccullough" userId="59fc6379-55e3-469a-8068-045c146eb134" providerId="ADAL" clId="{8948FF24-C693-4BC1-B54D-4D2F773CFCD9}" dt="2023-09-05T08:13:49.431" v="7068" actId="14100"/>
        <pc:sldMkLst>
          <pc:docMk/>
          <pc:sldMk cId="2023768684" sldId="648"/>
        </pc:sldMkLst>
        <pc:spChg chg="del mod">
          <ac:chgData name="Janine Mccullough" userId="59fc6379-55e3-469a-8068-045c146eb134" providerId="ADAL" clId="{8948FF24-C693-4BC1-B54D-4D2F773CFCD9}" dt="2023-09-05T08:10:04.848" v="6919" actId="478"/>
          <ac:spMkLst>
            <pc:docMk/>
            <pc:sldMk cId="2023768684" sldId="648"/>
            <ac:spMk id="2" creationId="{09BB9D5D-627B-AEC8-8DF1-D2DF284E419C}"/>
          </ac:spMkLst>
        </pc:spChg>
        <pc:spChg chg="mod">
          <ac:chgData name="Janine Mccullough" userId="59fc6379-55e3-469a-8068-045c146eb134" providerId="ADAL" clId="{8948FF24-C693-4BC1-B54D-4D2F773CFCD9}" dt="2023-09-05T08:13:49.431" v="7068" actId="14100"/>
          <ac:spMkLst>
            <pc:docMk/>
            <pc:sldMk cId="2023768684" sldId="648"/>
            <ac:spMk id="4" creationId="{00000000-0000-0000-0000-000000000000}"/>
          </ac:spMkLst>
        </pc:spChg>
        <pc:spChg chg="del">
          <ac:chgData name="Janine Mccullough" userId="59fc6379-55e3-469a-8068-045c146eb134" providerId="ADAL" clId="{8948FF24-C693-4BC1-B54D-4D2F773CFCD9}" dt="2023-09-05T08:10:08.154" v="6920" actId="478"/>
          <ac:spMkLst>
            <pc:docMk/>
            <pc:sldMk cId="2023768684" sldId="648"/>
            <ac:spMk id="5" creationId="{082D8075-CB7B-40E8-B01C-6CDBF97D8CD4}"/>
          </ac:spMkLst>
        </pc:spChg>
        <pc:spChg chg="add del mod">
          <ac:chgData name="Janine Mccullough" userId="59fc6379-55e3-469a-8068-045c146eb134" providerId="ADAL" clId="{8948FF24-C693-4BC1-B54D-4D2F773CFCD9}" dt="2023-09-05T08:10:31.494" v="6924"/>
          <ac:spMkLst>
            <pc:docMk/>
            <pc:sldMk cId="2023768684" sldId="648"/>
            <ac:spMk id="7" creationId="{B5AFE855-B523-365F-437A-8048324A90A8}"/>
          </ac:spMkLst>
        </pc:spChg>
        <pc:spChg chg="add mod">
          <ac:chgData name="Janine Mccullough" userId="59fc6379-55e3-469a-8068-045c146eb134" providerId="ADAL" clId="{8948FF24-C693-4BC1-B54D-4D2F773CFCD9}" dt="2023-09-05T08:11:05.916" v="6934" actId="20577"/>
          <ac:spMkLst>
            <pc:docMk/>
            <pc:sldMk cId="2023768684" sldId="648"/>
            <ac:spMk id="9" creationId="{AF7A5918-4441-D6BA-F413-AD26013DF63E}"/>
          </ac:spMkLst>
        </pc:spChg>
        <pc:picChg chg="add mod">
          <ac:chgData name="Janine Mccullough" userId="59fc6379-55e3-469a-8068-045c146eb134" providerId="ADAL" clId="{8948FF24-C693-4BC1-B54D-4D2F773CFCD9}" dt="2023-08-29T12:57:15.759" v="5522"/>
          <ac:picMkLst>
            <pc:docMk/>
            <pc:sldMk cId="2023768684" sldId="648"/>
            <ac:picMk id="3" creationId="{1C156A1B-111F-F367-998C-9C7DE31C9329}"/>
          </ac:picMkLst>
        </pc:picChg>
        <pc:picChg chg="del">
          <ac:chgData name="Janine Mccullough" userId="59fc6379-55e3-469a-8068-045c146eb134" providerId="ADAL" clId="{8948FF24-C693-4BC1-B54D-4D2F773CFCD9}" dt="2023-08-29T12:57:15.293" v="5521" actId="478"/>
          <ac:picMkLst>
            <pc:docMk/>
            <pc:sldMk cId="2023768684" sldId="648"/>
            <ac:picMk id="6" creationId="{00000000-0000-0000-0000-000000000000}"/>
          </ac:picMkLst>
        </pc:picChg>
        <pc:picChg chg="add mod">
          <ac:chgData name="Janine Mccullough" userId="59fc6379-55e3-469a-8068-045c146eb134" providerId="ADAL" clId="{8948FF24-C693-4BC1-B54D-4D2F773CFCD9}" dt="2023-09-05T08:10:46.298" v="6927" actId="1076"/>
          <ac:picMkLst>
            <pc:docMk/>
            <pc:sldMk cId="2023768684" sldId="648"/>
            <ac:picMk id="8" creationId="{7BD0EABD-73EB-BA9B-18BF-8E9B7B682FDF}"/>
          </ac:picMkLst>
        </pc:picChg>
      </pc:sldChg>
      <pc:sldChg chg="addSp delSp modSp mod">
        <pc:chgData name="Janine Mccullough" userId="59fc6379-55e3-469a-8068-045c146eb134" providerId="ADAL" clId="{8948FF24-C693-4BC1-B54D-4D2F773CFCD9}" dt="2023-09-05T09:46:55.465" v="7841" actId="1076"/>
        <pc:sldMkLst>
          <pc:docMk/>
          <pc:sldMk cId="2458367733" sldId="650"/>
        </pc:sldMkLst>
        <pc:spChg chg="del">
          <ac:chgData name="Janine Mccullough" userId="59fc6379-55e3-469a-8068-045c146eb134" providerId="ADAL" clId="{8948FF24-C693-4BC1-B54D-4D2F773CFCD9}" dt="2023-09-05T09:46:03.632" v="7813" actId="478"/>
          <ac:spMkLst>
            <pc:docMk/>
            <pc:sldMk cId="2458367733" sldId="650"/>
            <ac:spMk id="3" creationId="{5F4327F2-A32A-E3F7-1A86-59B31A4BD04B}"/>
          </ac:spMkLst>
        </pc:spChg>
        <pc:spChg chg="mod">
          <ac:chgData name="Janine Mccullough" userId="59fc6379-55e3-469a-8068-045c146eb134" providerId="ADAL" clId="{8948FF24-C693-4BC1-B54D-4D2F773CFCD9}" dt="2023-09-05T09:45:15.152" v="7793" actId="20577"/>
          <ac:spMkLst>
            <pc:docMk/>
            <pc:sldMk cId="2458367733" sldId="650"/>
            <ac:spMk id="4" creationId="{00000000-0000-0000-0000-000000000000}"/>
          </ac:spMkLst>
        </pc:spChg>
        <pc:spChg chg="mod">
          <ac:chgData name="Janine Mccullough" userId="59fc6379-55e3-469a-8068-045c146eb134" providerId="ADAL" clId="{8948FF24-C693-4BC1-B54D-4D2F773CFCD9}" dt="2023-09-05T09:46:51.945" v="7840" actId="1076"/>
          <ac:spMkLst>
            <pc:docMk/>
            <pc:sldMk cId="2458367733" sldId="650"/>
            <ac:spMk id="5" creationId="{00000000-0000-0000-0000-000000000000}"/>
          </ac:spMkLst>
        </pc:spChg>
        <pc:spChg chg="mod">
          <ac:chgData name="Janine Mccullough" userId="59fc6379-55e3-469a-8068-045c146eb134" providerId="ADAL" clId="{8948FF24-C693-4BC1-B54D-4D2F773CFCD9}" dt="2023-09-05T09:46:55.465" v="7841" actId="1076"/>
          <ac:spMkLst>
            <pc:docMk/>
            <pc:sldMk cId="2458367733" sldId="650"/>
            <ac:spMk id="6" creationId="{490AE270-7D1A-5ADC-6C8E-272C0000C160}"/>
          </ac:spMkLst>
        </pc:spChg>
        <pc:picChg chg="add mod">
          <ac:chgData name="Janine Mccullough" userId="59fc6379-55e3-469a-8068-045c146eb134" providerId="ADAL" clId="{8948FF24-C693-4BC1-B54D-4D2F773CFCD9}" dt="2023-08-29T12:58:05.238" v="5531"/>
          <ac:picMkLst>
            <pc:docMk/>
            <pc:sldMk cId="2458367733" sldId="650"/>
            <ac:picMk id="2" creationId="{53BF8879-9BC9-5816-BCC9-ABB29B0E0284}"/>
          </ac:picMkLst>
        </pc:picChg>
      </pc:sldChg>
      <pc:sldChg chg="addSp modSp mod modNotesTx">
        <pc:chgData name="Janine Mccullough" userId="59fc6379-55e3-469a-8068-045c146eb134" providerId="ADAL" clId="{8948FF24-C693-4BC1-B54D-4D2F773CFCD9}" dt="2023-09-05T09:44:24.777" v="7777" actId="2710"/>
        <pc:sldMkLst>
          <pc:docMk/>
          <pc:sldMk cId="745403325" sldId="651"/>
        </pc:sldMkLst>
        <pc:spChg chg="mod">
          <ac:chgData name="Janine Mccullough" userId="59fc6379-55e3-469a-8068-045c146eb134" providerId="ADAL" clId="{8948FF24-C693-4BC1-B54D-4D2F773CFCD9}" dt="2023-09-05T08:59:55.155" v="7346" actId="20577"/>
          <ac:spMkLst>
            <pc:docMk/>
            <pc:sldMk cId="745403325" sldId="651"/>
            <ac:spMk id="2" creationId="{00000000-0000-0000-0000-000000000000}"/>
          </ac:spMkLst>
        </pc:spChg>
        <pc:spChg chg="mod">
          <ac:chgData name="Janine Mccullough" userId="59fc6379-55e3-469a-8068-045c146eb134" providerId="ADAL" clId="{8948FF24-C693-4BC1-B54D-4D2F773CFCD9}" dt="2023-09-05T09:44:24.777" v="7777" actId="2710"/>
          <ac:spMkLst>
            <pc:docMk/>
            <pc:sldMk cId="745403325" sldId="651"/>
            <ac:spMk id="3" creationId="{00000000-0000-0000-0000-000000000000}"/>
          </ac:spMkLst>
        </pc:spChg>
        <pc:spChg chg="add mod">
          <ac:chgData name="Janine Mccullough" userId="59fc6379-55e3-469a-8068-045c146eb134" providerId="ADAL" clId="{8948FF24-C693-4BC1-B54D-4D2F773CFCD9}" dt="2023-09-05T09:06:12.771" v="7453" actId="113"/>
          <ac:spMkLst>
            <pc:docMk/>
            <pc:sldMk cId="745403325" sldId="651"/>
            <ac:spMk id="7" creationId="{0289DBB1-1075-544A-D590-0CF790FE714F}"/>
          </ac:spMkLst>
        </pc:spChg>
        <pc:grpChg chg="add mod">
          <ac:chgData name="Janine Mccullough" userId="59fc6379-55e3-469a-8068-045c146eb134" providerId="ADAL" clId="{8948FF24-C693-4BC1-B54D-4D2F773CFCD9}" dt="2023-09-05T09:06:08.184" v="7452" actId="1076"/>
          <ac:grpSpMkLst>
            <pc:docMk/>
            <pc:sldMk cId="745403325" sldId="651"/>
            <ac:grpSpMk id="8" creationId="{F46E78D3-A771-6448-0FF6-3F8BCAEA186A}"/>
          </ac:grpSpMkLst>
        </pc:grpChg>
        <pc:picChg chg="add mod">
          <ac:chgData name="Janine Mccullough" userId="59fc6379-55e3-469a-8068-045c146eb134" providerId="ADAL" clId="{8948FF24-C693-4BC1-B54D-4D2F773CFCD9}" dt="2023-08-29T12:57:24.898" v="5525"/>
          <ac:picMkLst>
            <pc:docMk/>
            <pc:sldMk cId="745403325" sldId="651"/>
            <ac:picMk id="4" creationId="{3C33EAB1-FDD7-D161-5A47-901843340318}"/>
          </ac:picMkLst>
        </pc:picChg>
        <pc:picChg chg="add mod">
          <ac:chgData name="Janine Mccullough" userId="59fc6379-55e3-469a-8068-045c146eb134" providerId="ADAL" clId="{8948FF24-C693-4BC1-B54D-4D2F773CFCD9}" dt="2023-09-05T09:06:01.418" v="7451" actId="164"/>
          <ac:picMkLst>
            <pc:docMk/>
            <pc:sldMk cId="745403325" sldId="651"/>
            <ac:picMk id="6" creationId="{9253E5ED-C412-3439-B649-5B03ED7BE31B}"/>
          </ac:picMkLst>
        </pc:picChg>
      </pc:sldChg>
      <pc:sldChg chg="addSp delSp modSp mod modNotesTx">
        <pc:chgData name="Janine Mccullough" userId="59fc6379-55e3-469a-8068-045c146eb134" providerId="ADAL" clId="{8948FF24-C693-4BC1-B54D-4D2F773CFCD9}" dt="2023-09-05T09:44:40.550" v="7780" actId="20577"/>
        <pc:sldMkLst>
          <pc:docMk/>
          <pc:sldMk cId="3785668065" sldId="652"/>
        </pc:sldMkLst>
        <pc:spChg chg="mod">
          <ac:chgData name="Janine Mccullough" userId="59fc6379-55e3-469a-8068-045c146eb134" providerId="ADAL" clId="{8948FF24-C693-4BC1-B54D-4D2F773CFCD9}" dt="2023-09-05T09:44:40.550" v="7780" actId="20577"/>
          <ac:spMkLst>
            <pc:docMk/>
            <pc:sldMk cId="3785668065" sldId="652"/>
            <ac:spMk id="2" creationId="{D464ADA6-9E6D-2EE0-8624-5D7F6B9C006F}"/>
          </ac:spMkLst>
        </pc:spChg>
        <pc:spChg chg="mod">
          <ac:chgData name="Janine Mccullough" userId="59fc6379-55e3-469a-8068-045c146eb134" providerId="ADAL" clId="{8948FF24-C693-4BC1-B54D-4D2F773CFCD9}" dt="2023-09-05T07:49:13.900" v="5865" actId="20577"/>
          <ac:spMkLst>
            <pc:docMk/>
            <pc:sldMk cId="3785668065" sldId="652"/>
            <ac:spMk id="4" creationId="{00000000-0000-0000-0000-000000000000}"/>
          </ac:spMkLst>
        </pc:spChg>
        <pc:spChg chg="mod">
          <ac:chgData name="Janine Mccullough" userId="59fc6379-55e3-469a-8068-045c146eb134" providerId="ADAL" clId="{8948FF24-C693-4BC1-B54D-4D2F773CFCD9}" dt="2023-09-05T07:50:49.754" v="5949" actId="14100"/>
          <ac:spMkLst>
            <pc:docMk/>
            <pc:sldMk cId="3785668065" sldId="652"/>
            <ac:spMk id="5" creationId="{00000000-0000-0000-0000-000000000000}"/>
          </ac:spMkLst>
        </pc:spChg>
        <pc:spChg chg="del mod">
          <ac:chgData name="Janine Mccullough" userId="59fc6379-55e3-469a-8068-045c146eb134" providerId="ADAL" clId="{8948FF24-C693-4BC1-B54D-4D2F773CFCD9}" dt="2023-09-05T07:47:05.970" v="5799" actId="478"/>
          <ac:spMkLst>
            <pc:docMk/>
            <pc:sldMk cId="3785668065" sldId="652"/>
            <ac:spMk id="7" creationId="{00000000-0000-0000-0000-000000000000}"/>
          </ac:spMkLst>
        </pc:spChg>
        <pc:spChg chg="add mod">
          <ac:chgData name="Janine Mccullough" userId="59fc6379-55e3-469a-8068-045c146eb134" providerId="ADAL" clId="{8948FF24-C693-4BC1-B54D-4D2F773CFCD9}" dt="2023-09-05T08:03:34.483" v="6715" actId="20577"/>
          <ac:spMkLst>
            <pc:docMk/>
            <pc:sldMk cId="3785668065" sldId="652"/>
            <ac:spMk id="8" creationId="{B21C668A-7A53-B23E-F8A8-47BF5E8185B6}"/>
          </ac:spMkLst>
        </pc:spChg>
        <pc:picChg chg="add mod">
          <ac:chgData name="Janine Mccullough" userId="59fc6379-55e3-469a-8068-045c146eb134" providerId="ADAL" clId="{8948FF24-C693-4BC1-B54D-4D2F773CFCD9}" dt="2023-08-29T12:57:28.569" v="5526"/>
          <ac:picMkLst>
            <pc:docMk/>
            <pc:sldMk cId="3785668065" sldId="652"/>
            <ac:picMk id="3" creationId="{7543980E-DA1C-A176-79DA-F49FB2A5747F}"/>
          </ac:picMkLst>
        </pc:picChg>
      </pc:sldChg>
      <pc:sldChg chg="addSp modSp mod ord">
        <pc:chgData name="Janine Mccullough" userId="59fc6379-55e3-469a-8068-045c146eb134" providerId="ADAL" clId="{8948FF24-C693-4BC1-B54D-4D2F773CFCD9}" dt="2023-09-05T12:05:14.494" v="10383" actId="14100"/>
        <pc:sldMkLst>
          <pc:docMk/>
          <pc:sldMk cId="568289896" sldId="653"/>
        </pc:sldMkLst>
        <pc:spChg chg="mod">
          <ac:chgData name="Janine Mccullough" userId="59fc6379-55e3-469a-8068-045c146eb134" providerId="ADAL" clId="{8948FF24-C693-4BC1-B54D-4D2F773CFCD9}" dt="2023-09-05T12:04:49.847" v="10377" actId="20577"/>
          <ac:spMkLst>
            <pc:docMk/>
            <pc:sldMk cId="568289896" sldId="653"/>
            <ac:spMk id="29698" creationId="{00000000-0000-0000-0000-000000000000}"/>
          </ac:spMkLst>
        </pc:spChg>
        <pc:spChg chg="mod">
          <ac:chgData name="Janine Mccullough" userId="59fc6379-55e3-469a-8068-045c146eb134" providerId="ADAL" clId="{8948FF24-C693-4BC1-B54D-4D2F773CFCD9}" dt="2023-09-05T12:05:14.494" v="10383" actId="14100"/>
          <ac:spMkLst>
            <pc:docMk/>
            <pc:sldMk cId="568289896" sldId="653"/>
            <ac:spMk id="29700" creationId="{00000000-0000-0000-0000-000000000000}"/>
          </ac:spMkLst>
        </pc:spChg>
        <pc:picChg chg="add mod">
          <ac:chgData name="Janine Mccullough" userId="59fc6379-55e3-469a-8068-045c146eb134" providerId="ADAL" clId="{8948FF24-C693-4BC1-B54D-4D2F773CFCD9}" dt="2023-08-29T12:57:31.923" v="5527"/>
          <ac:picMkLst>
            <pc:docMk/>
            <pc:sldMk cId="568289896" sldId="653"/>
            <ac:picMk id="2" creationId="{4C2E304D-9532-D9E6-7999-2883B111E216}"/>
          </ac:picMkLst>
        </pc:picChg>
      </pc:sldChg>
      <pc:sldChg chg="addSp modSp del">
        <pc:chgData name="Janine Mccullough" userId="59fc6379-55e3-469a-8068-045c146eb134" providerId="ADAL" clId="{8948FF24-C693-4BC1-B54D-4D2F773CFCD9}" dt="2023-09-05T08:04:05.321" v="6720" actId="47"/>
        <pc:sldMkLst>
          <pc:docMk/>
          <pc:sldMk cId="4135651521" sldId="654"/>
        </pc:sldMkLst>
        <pc:picChg chg="add mod">
          <ac:chgData name="Janine Mccullough" userId="59fc6379-55e3-469a-8068-045c146eb134" providerId="ADAL" clId="{8948FF24-C693-4BC1-B54D-4D2F773CFCD9}" dt="2023-08-29T12:57:36.326" v="5528"/>
          <ac:picMkLst>
            <pc:docMk/>
            <pc:sldMk cId="4135651521" sldId="654"/>
            <ac:picMk id="2" creationId="{CDB45A1D-EFA1-ECE9-99E4-CD68828328CF}"/>
          </ac:picMkLst>
        </pc:picChg>
      </pc:sldChg>
      <pc:sldChg chg="addSp modSp del">
        <pc:chgData name="Janine Mccullough" userId="59fc6379-55e3-469a-8068-045c146eb134" providerId="ADAL" clId="{8948FF24-C693-4BC1-B54D-4D2F773CFCD9}" dt="2023-09-05T08:04:02.011" v="6719" actId="47"/>
        <pc:sldMkLst>
          <pc:docMk/>
          <pc:sldMk cId="1695208498" sldId="655"/>
        </pc:sldMkLst>
        <pc:picChg chg="add mod">
          <ac:chgData name="Janine Mccullough" userId="59fc6379-55e3-469a-8068-045c146eb134" providerId="ADAL" clId="{8948FF24-C693-4BC1-B54D-4D2F773CFCD9}" dt="2023-08-29T12:57:43.712" v="5529"/>
          <ac:picMkLst>
            <pc:docMk/>
            <pc:sldMk cId="1695208498" sldId="655"/>
            <ac:picMk id="2" creationId="{A80C7075-15FC-25BB-6988-C0346FABB126}"/>
          </ac:picMkLst>
        </pc:picChg>
      </pc:sldChg>
      <pc:sldChg chg="addSp modSp del">
        <pc:chgData name="Janine Mccullough" userId="59fc6379-55e3-469a-8068-045c146eb134" providerId="ADAL" clId="{8948FF24-C693-4BC1-B54D-4D2F773CFCD9}" dt="2023-09-05T08:04:00.892" v="6718" actId="47"/>
        <pc:sldMkLst>
          <pc:docMk/>
          <pc:sldMk cId="3112295802" sldId="656"/>
        </pc:sldMkLst>
        <pc:picChg chg="add mod">
          <ac:chgData name="Janine Mccullough" userId="59fc6379-55e3-469a-8068-045c146eb134" providerId="ADAL" clId="{8948FF24-C693-4BC1-B54D-4D2F773CFCD9}" dt="2023-08-29T12:58:01.344" v="5530"/>
          <ac:picMkLst>
            <pc:docMk/>
            <pc:sldMk cId="3112295802" sldId="656"/>
            <ac:picMk id="2" creationId="{C025CAA3-9E48-4F71-16C7-CC88C3567839}"/>
          </ac:picMkLst>
        </pc:picChg>
      </pc:sldChg>
      <pc:sldChg chg="addSp modSp del mod">
        <pc:chgData name="Janine Mccullough" userId="59fc6379-55e3-469a-8068-045c146eb134" providerId="ADAL" clId="{8948FF24-C693-4BC1-B54D-4D2F773CFCD9}" dt="2023-09-05T09:47:02.546" v="7842" actId="47"/>
        <pc:sldMkLst>
          <pc:docMk/>
          <pc:sldMk cId="3204794571" sldId="659"/>
        </pc:sldMkLst>
        <pc:spChg chg="mod">
          <ac:chgData name="Janine Mccullough" userId="59fc6379-55e3-469a-8068-045c146eb134" providerId="ADAL" clId="{8948FF24-C693-4BC1-B54D-4D2F773CFCD9}" dt="2023-08-29T12:58:32.126" v="5534" actId="6549"/>
          <ac:spMkLst>
            <pc:docMk/>
            <pc:sldMk cId="3204794571" sldId="659"/>
            <ac:spMk id="5" creationId="{00000000-0000-0000-0000-000000000000}"/>
          </ac:spMkLst>
        </pc:spChg>
        <pc:picChg chg="add mod">
          <ac:chgData name="Janine Mccullough" userId="59fc6379-55e3-469a-8068-045c146eb134" providerId="ADAL" clId="{8948FF24-C693-4BC1-B54D-4D2F773CFCD9}" dt="2023-08-29T12:58:16.992" v="5532"/>
          <ac:picMkLst>
            <pc:docMk/>
            <pc:sldMk cId="3204794571" sldId="659"/>
            <ac:picMk id="2" creationId="{41020726-9AF6-CFC8-AFA3-80CD0F8A2266}"/>
          </ac:picMkLst>
        </pc:picChg>
      </pc:sldChg>
      <pc:sldChg chg="del">
        <pc:chgData name="Janine Mccullough" userId="59fc6379-55e3-469a-8068-045c146eb134" providerId="ADAL" clId="{8948FF24-C693-4BC1-B54D-4D2F773CFCD9}" dt="2023-08-23T17:09:47.537" v="4322" actId="47"/>
        <pc:sldMkLst>
          <pc:docMk/>
          <pc:sldMk cId="3690013300" sldId="660"/>
        </pc:sldMkLst>
      </pc:sldChg>
      <pc:sldChg chg="del">
        <pc:chgData name="Janine Mccullough" userId="59fc6379-55e3-469a-8068-045c146eb134" providerId="ADAL" clId="{8948FF24-C693-4BC1-B54D-4D2F773CFCD9}" dt="2023-08-23T15:41:30.400" v="56" actId="47"/>
        <pc:sldMkLst>
          <pc:docMk/>
          <pc:sldMk cId="1170700200" sldId="662"/>
        </pc:sldMkLst>
      </pc:sldChg>
      <pc:sldChg chg="del">
        <pc:chgData name="Janine Mccullough" userId="59fc6379-55e3-469a-8068-045c146eb134" providerId="ADAL" clId="{8948FF24-C693-4BC1-B54D-4D2F773CFCD9}" dt="2023-09-05T08:07:55.916" v="6858" actId="47"/>
        <pc:sldMkLst>
          <pc:docMk/>
          <pc:sldMk cId="3414510649" sldId="665"/>
        </pc:sldMkLst>
      </pc:sldChg>
      <pc:sldChg chg="modSp new del mod">
        <pc:chgData name="Janine Mccullough" userId="59fc6379-55e3-469a-8068-045c146eb134" providerId="ADAL" clId="{8948FF24-C693-4BC1-B54D-4D2F773CFCD9}" dt="2023-08-23T15:41:57.776" v="59" actId="47"/>
        <pc:sldMkLst>
          <pc:docMk/>
          <pc:sldMk cId="1515479513" sldId="666"/>
        </pc:sldMkLst>
        <pc:spChg chg="mod">
          <ac:chgData name="Janine Mccullough" userId="59fc6379-55e3-469a-8068-045c146eb134" providerId="ADAL" clId="{8948FF24-C693-4BC1-B54D-4D2F773CFCD9}" dt="2023-08-23T15:41:23.502" v="55" actId="20577"/>
          <ac:spMkLst>
            <pc:docMk/>
            <pc:sldMk cId="1515479513" sldId="666"/>
            <ac:spMk id="2" creationId="{405482F3-32AC-DB8F-4851-D9BB36ACFC36}"/>
          </ac:spMkLst>
        </pc:spChg>
      </pc:sldChg>
      <pc:sldChg chg="addSp delSp modSp new mod">
        <pc:chgData name="Janine Mccullough" userId="59fc6379-55e3-469a-8068-045c146eb134" providerId="ADAL" clId="{8948FF24-C693-4BC1-B54D-4D2F773CFCD9}" dt="2023-09-05T07:44:06.466" v="5791" actId="20577"/>
        <pc:sldMkLst>
          <pc:docMk/>
          <pc:sldMk cId="2310420332" sldId="666"/>
        </pc:sldMkLst>
        <pc:spChg chg="mod">
          <ac:chgData name="Janine Mccullough" userId="59fc6379-55e3-469a-8068-045c146eb134" providerId="ADAL" clId="{8948FF24-C693-4BC1-B54D-4D2F773CFCD9}" dt="2023-09-05T07:42:16.512" v="5744" actId="1076"/>
          <ac:spMkLst>
            <pc:docMk/>
            <pc:sldMk cId="2310420332" sldId="666"/>
            <ac:spMk id="2" creationId="{B54D4297-1A04-5575-0DC5-C23FBD06AA15}"/>
          </ac:spMkLst>
        </pc:spChg>
        <pc:spChg chg="del">
          <ac:chgData name="Janine Mccullough" userId="59fc6379-55e3-469a-8068-045c146eb134" providerId="ADAL" clId="{8948FF24-C693-4BC1-B54D-4D2F773CFCD9}" dt="2023-08-23T16:18:50.145" v="1048" actId="478"/>
          <ac:spMkLst>
            <pc:docMk/>
            <pc:sldMk cId="2310420332" sldId="666"/>
            <ac:spMk id="3" creationId="{43C7D184-123A-C51E-6C3A-E31BF3798BC1}"/>
          </ac:spMkLst>
        </pc:spChg>
        <pc:spChg chg="add mod">
          <ac:chgData name="Janine Mccullough" userId="59fc6379-55e3-469a-8068-045c146eb134" providerId="ADAL" clId="{8948FF24-C693-4BC1-B54D-4D2F773CFCD9}" dt="2023-09-05T07:44:06.466" v="5791" actId="20577"/>
          <ac:spMkLst>
            <pc:docMk/>
            <pc:sldMk cId="2310420332" sldId="666"/>
            <ac:spMk id="4" creationId="{A9532414-21C8-5F4B-2586-AF3190EF772C}"/>
          </ac:spMkLst>
        </pc:spChg>
        <pc:spChg chg="add mod">
          <ac:chgData name="Janine Mccullough" userId="59fc6379-55e3-469a-8068-045c146eb134" providerId="ADAL" clId="{8948FF24-C693-4BC1-B54D-4D2F773CFCD9}" dt="2023-09-05T07:41:33.362" v="5724" actId="1076"/>
          <ac:spMkLst>
            <pc:docMk/>
            <pc:sldMk cId="2310420332" sldId="666"/>
            <ac:spMk id="5" creationId="{E547309F-1DA5-C51B-38D4-462AC92AEC7D}"/>
          </ac:spMkLst>
        </pc:spChg>
        <pc:spChg chg="add mod">
          <ac:chgData name="Janine Mccullough" userId="59fc6379-55e3-469a-8068-045c146eb134" providerId="ADAL" clId="{8948FF24-C693-4BC1-B54D-4D2F773CFCD9}" dt="2023-09-01T14:32:53.086" v="5598" actId="12788"/>
          <ac:spMkLst>
            <pc:docMk/>
            <pc:sldMk cId="2310420332" sldId="666"/>
            <ac:spMk id="7" creationId="{59421D82-796D-F5CF-6131-364130DD51BE}"/>
          </ac:spMkLst>
        </pc:spChg>
        <pc:picChg chg="add mod">
          <ac:chgData name="Janine Mccullough" userId="59fc6379-55e3-469a-8068-045c146eb134" providerId="ADAL" clId="{8948FF24-C693-4BC1-B54D-4D2F773CFCD9}" dt="2023-08-29T12:56:48.445" v="5515"/>
          <ac:picMkLst>
            <pc:docMk/>
            <pc:sldMk cId="2310420332" sldId="666"/>
            <ac:picMk id="8" creationId="{2C4A582E-155A-878D-447D-819C3DC53F88}"/>
          </ac:picMkLst>
        </pc:picChg>
      </pc:sldChg>
      <pc:sldChg chg="addSp delSp modSp new mod">
        <pc:chgData name="Janine Mccullough" userId="59fc6379-55e3-469a-8068-045c146eb134" providerId="ADAL" clId="{8948FF24-C693-4BC1-B54D-4D2F773CFCD9}" dt="2023-09-05T09:49:17.401" v="7888" actId="113"/>
        <pc:sldMkLst>
          <pc:docMk/>
          <pc:sldMk cId="1886380376" sldId="667"/>
        </pc:sldMkLst>
        <pc:spChg chg="mod">
          <ac:chgData name="Janine Mccullough" userId="59fc6379-55e3-469a-8068-045c146eb134" providerId="ADAL" clId="{8948FF24-C693-4BC1-B54D-4D2F773CFCD9}" dt="2023-08-23T16:35:28.580" v="1866" actId="1076"/>
          <ac:spMkLst>
            <pc:docMk/>
            <pc:sldMk cId="1886380376" sldId="667"/>
            <ac:spMk id="2" creationId="{0B48F262-EB6E-FB43-78CA-3316BDD6732C}"/>
          </ac:spMkLst>
        </pc:spChg>
        <pc:spChg chg="add mod">
          <ac:chgData name="Janine Mccullough" userId="59fc6379-55e3-469a-8068-045c146eb134" providerId="ADAL" clId="{8948FF24-C693-4BC1-B54D-4D2F773CFCD9}" dt="2023-09-05T09:49:17.401" v="7888" actId="113"/>
          <ac:spMkLst>
            <pc:docMk/>
            <pc:sldMk cId="1886380376" sldId="667"/>
            <ac:spMk id="3" creationId="{49988B45-A0B2-68A6-916E-6DAFCAEBD336}"/>
          </ac:spMkLst>
        </pc:spChg>
        <pc:spChg chg="del mod">
          <ac:chgData name="Janine Mccullough" userId="59fc6379-55e3-469a-8068-045c146eb134" providerId="ADAL" clId="{8948FF24-C693-4BC1-B54D-4D2F773CFCD9}" dt="2023-08-23T16:57:15.879" v="3461" actId="478"/>
          <ac:spMkLst>
            <pc:docMk/>
            <pc:sldMk cId="1886380376" sldId="667"/>
            <ac:spMk id="3" creationId="{5FA7DA4F-733F-D656-DE23-D7248EFAC327}"/>
          </ac:spMkLst>
        </pc:spChg>
        <pc:spChg chg="add mod">
          <ac:chgData name="Janine Mccullough" userId="59fc6379-55e3-469a-8068-045c146eb134" providerId="ADAL" clId="{8948FF24-C693-4BC1-B54D-4D2F773CFCD9}" dt="2023-08-24T08:39:50.471" v="4351" actId="14100"/>
          <ac:spMkLst>
            <pc:docMk/>
            <pc:sldMk cId="1886380376" sldId="667"/>
            <ac:spMk id="4" creationId="{CC152B54-8D07-9A00-ED1A-EA704900ECDA}"/>
          </ac:spMkLst>
        </pc:spChg>
        <pc:picChg chg="add mod">
          <ac:chgData name="Janine Mccullough" userId="59fc6379-55e3-469a-8068-045c146eb134" providerId="ADAL" clId="{8948FF24-C693-4BC1-B54D-4D2F773CFCD9}" dt="2023-08-23T16:35:36.647" v="1869" actId="1076"/>
          <ac:picMkLst>
            <pc:docMk/>
            <pc:sldMk cId="1886380376" sldId="667"/>
            <ac:picMk id="5" creationId="{4CC07EBE-14A3-CADF-6C25-C883258EC229}"/>
          </ac:picMkLst>
        </pc:picChg>
        <pc:picChg chg="add mod">
          <ac:chgData name="Janine Mccullough" userId="59fc6379-55e3-469a-8068-045c146eb134" providerId="ADAL" clId="{8948FF24-C693-4BC1-B54D-4D2F773CFCD9}" dt="2023-08-29T12:56:52.919" v="5516"/>
          <ac:picMkLst>
            <pc:docMk/>
            <pc:sldMk cId="1886380376" sldId="667"/>
            <ac:picMk id="6" creationId="{43CEC3FE-DCAA-B149-C038-D2688C0EE4C9}"/>
          </ac:picMkLst>
        </pc:picChg>
      </pc:sldChg>
      <pc:sldChg chg="addSp modSp add mod ord">
        <pc:chgData name="Janine Mccullough" userId="59fc6379-55e3-469a-8068-045c146eb134" providerId="ADAL" clId="{8948FF24-C693-4BC1-B54D-4D2F773CFCD9}" dt="2023-09-05T12:26:06.718" v="11870"/>
        <pc:sldMkLst>
          <pc:docMk/>
          <pc:sldMk cId="973241602" sldId="668"/>
        </pc:sldMkLst>
        <pc:spChg chg="mod">
          <ac:chgData name="Janine Mccullough" userId="59fc6379-55e3-469a-8068-045c146eb134" providerId="ADAL" clId="{8948FF24-C693-4BC1-B54D-4D2F773CFCD9}" dt="2023-08-29T12:58:42.540" v="5538" actId="20577"/>
          <ac:spMkLst>
            <pc:docMk/>
            <pc:sldMk cId="973241602" sldId="668"/>
            <ac:spMk id="2" creationId="{B54D4297-1A04-5575-0DC5-C23FBD06AA15}"/>
          </ac:spMkLst>
        </pc:spChg>
        <pc:spChg chg="add mod">
          <ac:chgData name="Janine Mccullough" userId="59fc6379-55e3-469a-8068-045c146eb134" providerId="ADAL" clId="{8948FF24-C693-4BC1-B54D-4D2F773CFCD9}" dt="2023-09-05T09:54:47.688" v="8211" actId="1076"/>
          <ac:spMkLst>
            <pc:docMk/>
            <pc:sldMk cId="973241602" sldId="668"/>
            <ac:spMk id="3" creationId="{752AA568-1617-690F-A649-B27D9A2B381B}"/>
          </ac:spMkLst>
        </pc:spChg>
        <pc:spChg chg="mod">
          <ac:chgData name="Janine Mccullough" userId="59fc6379-55e3-469a-8068-045c146eb134" providerId="ADAL" clId="{8948FF24-C693-4BC1-B54D-4D2F773CFCD9}" dt="2023-09-05T09:54:43.698" v="8210" actId="1076"/>
          <ac:spMkLst>
            <pc:docMk/>
            <pc:sldMk cId="973241602" sldId="668"/>
            <ac:spMk id="4" creationId="{A9532414-21C8-5F4B-2586-AF3190EF772C}"/>
          </ac:spMkLst>
        </pc:spChg>
        <pc:picChg chg="add mod">
          <ac:chgData name="Janine Mccullough" userId="59fc6379-55e3-469a-8068-045c146eb134" providerId="ADAL" clId="{8948FF24-C693-4BC1-B54D-4D2F773CFCD9}" dt="2023-09-05T12:26:06.718" v="11870"/>
          <ac:picMkLst>
            <pc:docMk/>
            <pc:sldMk cId="973241602" sldId="668"/>
            <ac:picMk id="5" creationId="{36DEA8B2-AA57-EB98-BD99-459C9EC44D31}"/>
          </ac:picMkLst>
        </pc:picChg>
      </pc:sldChg>
      <pc:sldChg chg="addSp modSp new mod">
        <pc:chgData name="Janine Mccullough" userId="59fc6379-55e3-469a-8068-045c146eb134" providerId="ADAL" clId="{8948FF24-C693-4BC1-B54D-4D2F773CFCD9}" dt="2023-09-05T12:26:33.138" v="11871"/>
        <pc:sldMkLst>
          <pc:docMk/>
          <pc:sldMk cId="2365435758" sldId="669"/>
        </pc:sldMkLst>
        <pc:spChg chg="mod">
          <ac:chgData name="Janine Mccullough" userId="59fc6379-55e3-469a-8068-045c146eb134" providerId="ADAL" clId="{8948FF24-C693-4BC1-B54D-4D2F773CFCD9}" dt="2023-08-24T08:58:53.135" v="4907" actId="1076"/>
          <ac:spMkLst>
            <pc:docMk/>
            <pc:sldMk cId="2365435758" sldId="669"/>
            <ac:spMk id="2" creationId="{1941EBD9-A347-F472-57B3-EFC41599EB5A}"/>
          </ac:spMkLst>
        </pc:spChg>
        <pc:spChg chg="mod">
          <ac:chgData name="Janine Mccullough" userId="59fc6379-55e3-469a-8068-045c146eb134" providerId="ADAL" clId="{8948FF24-C693-4BC1-B54D-4D2F773CFCD9}" dt="2023-08-24T08:59:00.534" v="4908" actId="1076"/>
          <ac:spMkLst>
            <pc:docMk/>
            <pc:sldMk cId="2365435758" sldId="669"/>
            <ac:spMk id="3" creationId="{E59250E9-5E93-1136-592D-AFBFDD447874}"/>
          </ac:spMkLst>
        </pc:spChg>
        <pc:picChg chg="add mod">
          <ac:chgData name="Janine Mccullough" userId="59fc6379-55e3-469a-8068-045c146eb134" providerId="ADAL" clId="{8948FF24-C693-4BC1-B54D-4D2F773CFCD9}" dt="2023-09-05T12:26:33.138" v="11871"/>
          <ac:picMkLst>
            <pc:docMk/>
            <pc:sldMk cId="2365435758" sldId="669"/>
            <ac:picMk id="4" creationId="{BA8EBDB4-E03A-7B2C-A2AD-CB19B00D872E}"/>
          </ac:picMkLst>
        </pc:picChg>
      </pc:sldChg>
      <pc:sldChg chg="addSp delSp modSp new mod ord modNotesTx">
        <pc:chgData name="Janine Mccullough" userId="59fc6379-55e3-469a-8068-045c146eb134" providerId="ADAL" clId="{8948FF24-C693-4BC1-B54D-4D2F773CFCD9}" dt="2023-09-05T12:25:26.125" v="11869" actId="20577"/>
        <pc:sldMkLst>
          <pc:docMk/>
          <pc:sldMk cId="2179113469" sldId="670"/>
        </pc:sldMkLst>
        <pc:spChg chg="mod">
          <ac:chgData name="Janine Mccullough" userId="59fc6379-55e3-469a-8068-045c146eb134" providerId="ADAL" clId="{8948FF24-C693-4BC1-B54D-4D2F773CFCD9}" dt="2023-09-05T10:09:10.885" v="8256" actId="1076"/>
          <ac:spMkLst>
            <pc:docMk/>
            <pc:sldMk cId="2179113469" sldId="670"/>
            <ac:spMk id="2" creationId="{ABE1230A-B39E-06C6-4A57-E1C779A07BFD}"/>
          </ac:spMkLst>
        </pc:spChg>
        <pc:spChg chg="mod">
          <ac:chgData name="Janine Mccullough" userId="59fc6379-55e3-469a-8068-045c146eb134" providerId="ADAL" clId="{8948FF24-C693-4BC1-B54D-4D2F773CFCD9}" dt="2023-09-05T10:09:07.844" v="8255" actId="1076"/>
          <ac:spMkLst>
            <pc:docMk/>
            <pc:sldMk cId="2179113469" sldId="670"/>
            <ac:spMk id="3" creationId="{AFBC1A8E-C137-65C4-3108-70D598D114C9}"/>
          </ac:spMkLst>
        </pc:spChg>
        <pc:spChg chg="add mod">
          <ac:chgData name="Janine Mccullough" userId="59fc6379-55e3-469a-8068-045c146eb134" providerId="ADAL" clId="{8948FF24-C693-4BC1-B54D-4D2F773CFCD9}" dt="2023-09-05T12:25:26.125" v="11869" actId="20577"/>
          <ac:spMkLst>
            <pc:docMk/>
            <pc:sldMk cId="2179113469" sldId="670"/>
            <ac:spMk id="7" creationId="{CC44878B-86E6-0604-F734-B93544882E02}"/>
          </ac:spMkLst>
        </pc:spChg>
        <pc:picChg chg="add mod">
          <ac:chgData name="Janine Mccullough" userId="59fc6379-55e3-469a-8068-045c146eb134" providerId="ADAL" clId="{8948FF24-C693-4BC1-B54D-4D2F773CFCD9}" dt="2023-09-05T12:05:53.011" v="10385"/>
          <ac:picMkLst>
            <pc:docMk/>
            <pc:sldMk cId="2179113469" sldId="670"/>
            <ac:picMk id="4" creationId="{146C2DE8-DBFF-ACA7-A327-947614E69DC4}"/>
          </ac:picMkLst>
        </pc:picChg>
        <pc:picChg chg="add del mod">
          <ac:chgData name="Janine Mccullough" userId="59fc6379-55e3-469a-8068-045c146eb134" providerId="ADAL" clId="{8948FF24-C693-4BC1-B54D-4D2F773CFCD9}" dt="2023-09-05T12:08:56.696" v="10540" actId="478"/>
          <ac:picMkLst>
            <pc:docMk/>
            <pc:sldMk cId="2179113469" sldId="670"/>
            <ac:picMk id="5" creationId="{0FD832A3-4F1B-D32B-AB4F-F1C29F69B25E}"/>
          </ac:picMkLst>
        </pc:picChg>
        <pc:picChg chg="add mod">
          <ac:chgData name="Janine Mccullough" userId="59fc6379-55e3-469a-8068-045c146eb134" providerId="ADAL" clId="{8948FF24-C693-4BC1-B54D-4D2F773CFCD9}" dt="2023-09-05T10:09:18.348" v="8257" actId="14100"/>
          <ac:picMkLst>
            <pc:docMk/>
            <pc:sldMk cId="2179113469" sldId="670"/>
            <ac:picMk id="1026" creationId="{CE59955F-5C7B-818A-D7B3-8196550E6D97}"/>
          </ac:picMkLst>
        </pc:picChg>
      </pc:sldChg>
      <pc:sldChg chg="modSp add mod">
        <pc:chgData name="Janine Mccullough" userId="59fc6379-55e3-469a-8068-045c146eb134" providerId="ADAL" clId="{8948FF24-C693-4BC1-B54D-4D2F773CFCD9}" dt="2023-08-29T12:30:28.802" v="5021" actId="20577"/>
        <pc:sldMkLst>
          <pc:docMk/>
          <pc:sldMk cId="630862966" sldId="2826"/>
        </pc:sldMkLst>
        <pc:spChg chg="mod">
          <ac:chgData name="Janine Mccullough" userId="59fc6379-55e3-469a-8068-045c146eb134" providerId="ADAL" clId="{8948FF24-C693-4BC1-B54D-4D2F773CFCD9}" dt="2023-08-29T12:30:28.802" v="5021" actId="20577"/>
          <ac:spMkLst>
            <pc:docMk/>
            <pc:sldMk cId="630862966" sldId="2826"/>
            <ac:spMk id="7" creationId="{00000000-0000-0000-0000-000000000000}"/>
          </ac:spMkLst>
        </pc:spChg>
      </pc:sldChg>
      <pc:sldChg chg="modSp add">
        <pc:chgData name="Janine Mccullough" userId="59fc6379-55e3-469a-8068-045c146eb134" providerId="ADAL" clId="{8948FF24-C693-4BC1-B54D-4D2F773CFCD9}" dt="2023-08-29T12:56:16.376" v="5514" actId="14100"/>
        <pc:sldMkLst>
          <pc:docMk/>
          <pc:sldMk cId="3924460350" sldId="2827"/>
        </pc:sldMkLst>
        <pc:spChg chg="mod">
          <ac:chgData name="Janine Mccullough" userId="59fc6379-55e3-469a-8068-045c146eb134" providerId="ADAL" clId="{8948FF24-C693-4BC1-B54D-4D2F773CFCD9}" dt="2023-08-29T12:56:16.376" v="5514" actId="14100"/>
          <ac:spMkLst>
            <pc:docMk/>
            <pc:sldMk cId="3924460350" sldId="2827"/>
            <ac:spMk id="4" creationId="{28BD4CCD-D582-C51E-EF49-E8AC8D3E4209}"/>
          </ac:spMkLst>
        </pc:spChg>
        <pc:grpChg chg="mod">
          <ac:chgData name="Janine Mccullough" userId="59fc6379-55e3-469a-8068-045c146eb134" providerId="ADAL" clId="{8948FF24-C693-4BC1-B54D-4D2F773CFCD9}" dt="2023-08-29T12:56:16.376" v="5514" actId="14100"/>
          <ac:grpSpMkLst>
            <pc:docMk/>
            <pc:sldMk cId="3924460350" sldId="2827"/>
            <ac:grpSpMk id="7" creationId="{E609BCAD-3AE1-4621-3CB8-DF9DC07F3F2D}"/>
          </ac:grpSpMkLst>
        </pc:grpChg>
        <pc:picChg chg="mod">
          <ac:chgData name="Janine Mccullough" userId="59fc6379-55e3-469a-8068-045c146eb134" providerId="ADAL" clId="{8948FF24-C693-4BC1-B54D-4D2F773CFCD9}" dt="2023-08-29T12:56:16.376" v="5514" actId="14100"/>
          <ac:picMkLst>
            <pc:docMk/>
            <pc:sldMk cId="3924460350" sldId="2827"/>
            <ac:picMk id="2" creationId="{0AF9A1DF-33B0-B81B-A6D7-0F456032E93C}"/>
          </ac:picMkLst>
        </pc:picChg>
        <pc:picChg chg="mod">
          <ac:chgData name="Janine Mccullough" userId="59fc6379-55e3-469a-8068-045c146eb134" providerId="ADAL" clId="{8948FF24-C693-4BC1-B54D-4D2F773CFCD9}" dt="2023-08-29T12:56:16.376" v="5514" actId="14100"/>
          <ac:picMkLst>
            <pc:docMk/>
            <pc:sldMk cId="3924460350" sldId="2827"/>
            <ac:picMk id="3" creationId="{FC139E9D-A0EB-175F-86DD-496B90926E25}"/>
          </ac:picMkLst>
        </pc:picChg>
        <pc:picChg chg="mod">
          <ac:chgData name="Janine Mccullough" userId="59fc6379-55e3-469a-8068-045c146eb134" providerId="ADAL" clId="{8948FF24-C693-4BC1-B54D-4D2F773CFCD9}" dt="2023-08-29T12:56:16.376" v="5514" actId="14100"/>
          <ac:picMkLst>
            <pc:docMk/>
            <pc:sldMk cId="3924460350" sldId="2827"/>
            <ac:picMk id="5" creationId="{2CA4AFCC-7B6A-4E91-802F-81C2B87F9E35}"/>
          </ac:picMkLst>
        </pc:picChg>
        <pc:picChg chg="mod">
          <ac:chgData name="Janine Mccullough" userId="59fc6379-55e3-469a-8068-045c146eb134" providerId="ADAL" clId="{8948FF24-C693-4BC1-B54D-4D2F773CFCD9}" dt="2023-08-29T12:56:16.376" v="5514" actId="14100"/>
          <ac:picMkLst>
            <pc:docMk/>
            <pc:sldMk cId="3924460350" sldId="2827"/>
            <ac:picMk id="10" creationId="{11BB54A0-A9F0-23EC-3B94-FB930D821EAD}"/>
          </ac:picMkLst>
        </pc:picChg>
        <pc:picChg chg="mod">
          <ac:chgData name="Janine Mccullough" userId="59fc6379-55e3-469a-8068-045c146eb134" providerId="ADAL" clId="{8948FF24-C693-4BC1-B54D-4D2F773CFCD9}" dt="2023-08-29T12:56:16.376" v="5514" actId="14100"/>
          <ac:picMkLst>
            <pc:docMk/>
            <pc:sldMk cId="3924460350" sldId="2827"/>
            <ac:picMk id="12" creationId="{A8261908-E3C9-E387-F520-9170EACFE400}"/>
          </ac:picMkLst>
        </pc:picChg>
        <pc:picChg chg="mod">
          <ac:chgData name="Janine Mccullough" userId="59fc6379-55e3-469a-8068-045c146eb134" providerId="ADAL" clId="{8948FF24-C693-4BC1-B54D-4D2F773CFCD9}" dt="2023-08-29T12:56:16.376" v="5514" actId="14100"/>
          <ac:picMkLst>
            <pc:docMk/>
            <pc:sldMk cId="3924460350" sldId="2827"/>
            <ac:picMk id="14" creationId="{EF86A003-7A79-0CBA-2D10-8E08922ED221}"/>
          </ac:picMkLst>
        </pc:picChg>
        <pc:picChg chg="mod">
          <ac:chgData name="Janine Mccullough" userId="59fc6379-55e3-469a-8068-045c146eb134" providerId="ADAL" clId="{8948FF24-C693-4BC1-B54D-4D2F773CFCD9}" dt="2023-08-29T12:56:16.376" v="5514" actId="14100"/>
          <ac:picMkLst>
            <pc:docMk/>
            <pc:sldMk cId="3924460350" sldId="2827"/>
            <ac:picMk id="15" creationId="{47BD87C8-FBEF-5817-0136-95D3C3D6AA52}"/>
          </ac:picMkLst>
        </pc:picChg>
      </pc:sldChg>
      <pc:sldChg chg="add">
        <pc:chgData name="Janine Mccullough" userId="59fc6379-55e3-469a-8068-045c146eb134" providerId="ADAL" clId="{8948FF24-C693-4BC1-B54D-4D2F773CFCD9}" dt="2023-08-29T12:30:09.698" v="4982"/>
        <pc:sldMkLst>
          <pc:docMk/>
          <pc:sldMk cId="153083511" sldId="2828"/>
        </pc:sldMkLst>
      </pc:sldChg>
      <pc:sldChg chg="add">
        <pc:chgData name="Janine Mccullough" userId="59fc6379-55e3-469a-8068-045c146eb134" providerId="ADAL" clId="{8948FF24-C693-4BC1-B54D-4D2F773CFCD9}" dt="2023-08-29T12:30:09.698" v="4982"/>
        <pc:sldMkLst>
          <pc:docMk/>
          <pc:sldMk cId="3467991432" sldId="2829"/>
        </pc:sldMkLst>
      </pc:sldChg>
      <pc:sldChg chg="modSp add mod">
        <pc:chgData name="Janine Mccullough" userId="59fc6379-55e3-469a-8068-045c146eb134" providerId="ADAL" clId="{8948FF24-C693-4BC1-B54D-4D2F773CFCD9}" dt="2023-08-29T13:00:46.253" v="5587" actId="20577"/>
        <pc:sldMkLst>
          <pc:docMk/>
          <pc:sldMk cId="1428298252" sldId="2830"/>
        </pc:sldMkLst>
        <pc:spChg chg="mod">
          <ac:chgData name="Janine Mccullough" userId="59fc6379-55e3-469a-8068-045c146eb134" providerId="ADAL" clId="{8948FF24-C693-4BC1-B54D-4D2F773CFCD9}" dt="2023-08-29T13:00:46.253" v="5587" actId="20577"/>
          <ac:spMkLst>
            <pc:docMk/>
            <pc:sldMk cId="1428298252" sldId="2830"/>
            <ac:spMk id="5" creationId="{00000000-0000-0000-0000-000000000000}"/>
          </ac:spMkLst>
        </pc:spChg>
      </pc:sldChg>
      <pc:sldChg chg="new del">
        <pc:chgData name="Janine Mccullough" userId="59fc6379-55e3-469a-8068-045c146eb134" providerId="ADAL" clId="{8948FF24-C693-4BC1-B54D-4D2F773CFCD9}" dt="2023-09-01T14:46:55.043" v="5659" actId="47"/>
        <pc:sldMkLst>
          <pc:docMk/>
          <pc:sldMk cId="302554185" sldId="2831"/>
        </pc:sldMkLst>
      </pc:sldChg>
      <pc:sldChg chg="addSp modSp new mod ord modAnim">
        <pc:chgData name="Janine Mccullough" userId="59fc6379-55e3-469a-8068-045c146eb134" providerId="ADAL" clId="{8948FF24-C693-4BC1-B54D-4D2F773CFCD9}" dt="2023-09-01T14:50:00.542" v="5719"/>
        <pc:sldMkLst>
          <pc:docMk/>
          <pc:sldMk cId="3007722846" sldId="2831"/>
        </pc:sldMkLst>
        <pc:spChg chg="mod">
          <ac:chgData name="Janine Mccullough" userId="59fc6379-55e3-469a-8068-045c146eb134" providerId="ADAL" clId="{8948FF24-C693-4BC1-B54D-4D2F773CFCD9}" dt="2023-09-01T14:48:35.219" v="5701" actId="1076"/>
          <ac:spMkLst>
            <pc:docMk/>
            <pc:sldMk cId="3007722846" sldId="2831"/>
            <ac:spMk id="2" creationId="{D38F58B8-F1C7-F7A5-14AB-1BB443C07D41}"/>
          </ac:spMkLst>
        </pc:spChg>
        <pc:spChg chg="mod">
          <ac:chgData name="Janine Mccullough" userId="59fc6379-55e3-469a-8068-045c146eb134" providerId="ADAL" clId="{8948FF24-C693-4BC1-B54D-4D2F773CFCD9}" dt="2023-09-01T14:48:09.086" v="5697" actId="1076"/>
          <ac:spMkLst>
            <pc:docMk/>
            <pc:sldMk cId="3007722846" sldId="2831"/>
            <ac:spMk id="3" creationId="{1B188222-ABD1-8E75-91C9-822F7C440010}"/>
          </ac:spMkLst>
        </pc:spChg>
        <pc:picChg chg="add mod">
          <ac:chgData name="Janine Mccullough" userId="59fc6379-55e3-469a-8068-045c146eb134" providerId="ADAL" clId="{8948FF24-C693-4BC1-B54D-4D2F773CFCD9}" dt="2023-09-01T14:48:40.849" v="5703" actId="14100"/>
          <ac:picMkLst>
            <pc:docMk/>
            <pc:sldMk cId="3007722846" sldId="2831"/>
            <ac:picMk id="4" creationId="{648CC839-FF67-7B19-9F59-52E95BBF0B8E}"/>
          </ac:picMkLst>
        </pc:picChg>
        <pc:picChg chg="add mod">
          <ac:chgData name="Janine Mccullough" userId="59fc6379-55e3-469a-8068-045c146eb134" providerId="ADAL" clId="{8948FF24-C693-4BC1-B54D-4D2F773CFCD9}" dt="2023-09-01T14:48:48.286" v="5704"/>
          <ac:picMkLst>
            <pc:docMk/>
            <pc:sldMk cId="3007722846" sldId="2831"/>
            <ac:picMk id="5" creationId="{5AA1DFE7-B237-5BA7-7881-5AD724FF35FC}"/>
          </ac:picMkLst>
        </pc:picChg>
      </pc:sldChg>
      <pc:sldChg chg="addSp delSp modSp add mod">
        <pc:chgData name="Janine Mccullough" userId="59fc6379-55e3-469a-8068-045c146eb134" providerId="ADAL" clId="{8948FF24-C693-4BC1-B54D-4D2F773CFCD9}" dt="2023-09-05T08:13:26.639" v="7060" actId="20577"/>
        <pc:sldMkLst>
          <pc:docMk/>
          <pc:sldMk cId="2417974308" sldId="2832"/>
        </pc:sldMkLst>
        <pc:spChg chg="del">
          <ac:chgData name="Janine Mccullough" userId="59fc6379-55e3-469a-8068-045c146eb134" providerId="ADAL" clId="{8948FF24-C693-4BC1-B54D-4D2F773CFCD9}" dt="2023-09-05T08:12:34.280" v="7038" actId="478"/>
          <ac:spMkLst>
            <pc:docMk/>
            <pc:sldMk cId="2417974308" sldId="2832"/>
            <ac:spMk id="2" creationId="{09BB9D5D-627B-AEC8-8DF1-D2DF284E419C}"/>
          </ac:spMkLst>
        </pc:spChg>
        <pc:spChg chg="mod">
          <ac:chgData name="Janine Mccullough" userId="59fc6379-55e3-469a-8068-045c146eb134" providerId="ADAL" clId="{8948FF24-C693-4BC1-B54D-4D2F773CFCD9}" dt="2023-09-05T08:13:26.639" v="7060" actId="20577"/>
          <ac:spMkLst>
            <pc:docMk/>
            <pc:sldMk cId="2417974308" sldId="2832"/>
            <ac:spMk id="4" creationId="{00000000-0000-0000-0000-000000000000}"/>
          </ac:spMkLst>
        </pc:spChg>
        <pc:spChg chg="del">
          <ac:chgData name="Janine Mccullough" userId="59fc6379-55e3-469a-8068-045c146eb134" providerId="ADAL" clId="{8948FF24-C693-4BC1-B54D-4D2F773CFCD9}" dt="2023-09-05T08:11:13.594" v="6935" actId="478"/>
          <ac:spMkLst>
            <pc:docMk/>
            <pc:sldMk cId="2417974308" sldId="2832"/>
            <ac:spMk id="5" creationId="{082D8075-CB7B-40E8-B01C-6CDBF97D8CD4}"/>
          </ac:spMkLst>
        </pc:spChg>
        <pc:spChg chg="add mod">
          <ac:chgData name="Janine Mccullough" userId="59fc6379-55e3-469a-8068-045c146eb134" providerId="ADAL" clId="{8948FF24-C693-4BC1-B54D-4D2F773CFCD9}" dt="2023-09-05T08:13:06.752" v="7044" actId="1076"/>
          <ac:spMkLst>
            <pc:docMk/>
            <pc:sldMk cId="2417974308" sldId="2832"/>
            <ac:spMk id="7" creationId="{9C4163EF-D94B-DF82-57F8-326B391D9522}"/>
          </ac:spMkLst>
        </pc:spChg>
      </pc:sldChg>
      <pc:sldChg chg="addSp delSp modSp add mod modAnim">
        <pc:chgData name="Janine Mccullough" userId="59fc6379-55e3-469a-8068-045c146eb134" providerId="ADAL" clId="{8948FF24-C693-4BC1-B54D-4D2F773CFCD9}" dt="2023-09-05T08:57:51.799" v="7280" actId="14100"/>
        <pc:sldMkLst>
          <pc:docMk/>
          <pc:sldMk cId="4174082597" sldId="2833"/>
        </pc:sldMkLst>
        <pc:spChg chg="del">
          <ac:chgData name="Janine Mccullough" userId="59fc6379-55e3-469a-8068-045c146eb134" providerId="ADAL" clId="{8948FF24-C693-4BC1-B54D-4D2F773CFCD9}" dt="2023-09-05T08:56:54.193" v="7262" actId="478"/>
          <ac:spMkLst>
            <pc:docMk/>
            <pc:sldMk cId="4174082597" sldId="2833"/>
            <ac:spMk id="3" creationId="{00000000-0000-0000-0000-000000000000}"/>
          </ac:spMkLst>
        </pc:spChg>
        <pc:spChg chg="add mod">
          <ac:chgData name="Janine Mccullough" userId="59fc6379-55e3-469a-8068-045c146eb134" providerId="ADAL" clId="{8948FF24-C693-4BC1-B54D-4D2F773CFCD9}" dt="2023-09-05T08:57:31.215" v="7277" actId="1076"/>
          <ac:spMkLst>
            <pc:docMk/>
            <pc:sldMk cId="4174082597" sldId="2833"/>
            <ac:spMk id="6" creationId="{5BF8B1E6-F32A-51E1-41EF-4F84A2F1027F}"/>
          </ac:spMkLst>
        </pc:spChg>
        <pc:picChg chg="add mod">
          <ac:chgData name="Janine Mccullough" userId="59fc6379-55e3-469a-8068-045c146eb134" providerId="ADAL" clId="{8948FF24-C693-4BC1-B54D-4D2F773CFCD9}" dt="2023-09-05T08:57:51.799" v="7280" actId="14100"/>
          <ac:picMkLst>
            <pc:docMk/>
            <pc:sldMk cId="4174082597" sldId="2833"/>
            <ac:picMk id="7" creationId="{7ADC38D3-7969-8738-736E-0672E96118B5}"/>
          </ac:picMkLst>
        </pc:picChg>
      </pc:sldChg>
      <pc:sldChg chg="modSp new del mod">
        <pc:chgData name="Janine Mccullough" userId="59fc6379-55e3-469a-8068-045c146eb134" providerId="ADAL" clId="{8948FF24-C693-4BC1-B54D-4D2F773CFCD9}" dt="2023-09-05T09:47:30.062" v="7845" actId="47"/>
        <pc:sldMkLst>
          <pc:docMk/>
          <pc:sldMk cId="227391978" sldId="2834"/>
        </pc:sldMkLst>
        <pc:spChg chg="mod">
          <ac:chgData name="Janine Mccullough" userId="59fc6379-55e3-469a-8068-045c146eb134" providerId="ADAL" clId="{8948FF24-C693-4BC1-B54D-4D2F773CFCD9}" dt="2023-09-05T09:47:25.253" v="7844" actId="20577"/>
          <ac:spMkLst>
            <pc:docMk/>
            <pc:sldMk cId="227391978" sldId="2834"/>
            <ac:spMk id="2" creationId="{3A965216-5FCA-F010-5866-79BE8FC0A8A1}"/>
          </ac:spMkLst>
        </pc:spChg>
      </pc:sldChg>
      <pc:sldChg chg="addSp modSp new mod">
        <pc:chgData name="Janine Mccullough" userId="59fc6379-55e3-469a-8068-045c146eb134" providerId="ADAL" clId="{8948FF24-C693-4BC1-B54D-4D2F773CFCD9}" dt="2023-09-05T10:17:36.777" v="8314"/>
        <pc:sldMkLst>
          <pc:docMk/>
          <pc:sldMk cId="1979658053" sldId="2834"/>
        </pc:sldMkLst>
        <pc:spChg chg="mod">
          <ac:chgData name="Janine Mccullough" userId="59fc6379-55e3-469a-8068-045c146eb134" providerId="ADAL" clId="{8948FF24-C693-4BC1-B54D-4D2F773CFCD9}" dt="2023-09-05T09:47:42.136" v="7859" actId="20577"/>
          <ac:spMkLst>
            <pc:docMk/>
            <pc:sldMk cId="1979658053" sldId="2834"/>
            <ac:spMk id="2" creationId="{A2762E78-B0F3-3443-572A-86934C25BD65}"/>
          </ac:spMkLst>
        </pc:spChg>
        <pc:spChg chg="mod">
          <ac:chgData name="Janine Mccullough" userId="59fc6379-55e3-469a-8068-045c146eb134" providerId="ADAL" clId="{8948FF24-C693-4BC1-B54D-4D2F773CFCD9}" dt="2023-09-05T09:47:46.465" v="7865" actId="20577"/>
          <ac:spMkLst>
            <pc:docMk/>
            <pc:sldMk cId="1979658053" sldId="2834"/>
            <ac:spMk id="3" creationId="{2AEF9EA1-1263-4F17-3608-A2BAC145714B}"/>
          </ac:spMkLst>
        </pc:spChg>
        <pc:picChg chg="add mod">
          <ac:chgData name="Janine Mccullough" userId="59fc6379-55e3-469a-8068-045c146eb134" providerId="ADAL" clId="{8948FF24-C693-4BC1-B54D-4D2F773CFCD9}" dt="2023-09-05T10:17:36.777" v="8314"/>
          <ac:picMkLst>
            <pc:docMk/>
            <pc:sldMk cId="1979658053" sldId="2834"/>
            <ac:picMk id="4" creationId="{ED1D3FBE-373D-7A30-5D60-27BA1AFCC6BD}"/>
          </ac:picMkLst>
        </pc:picChg>
      </pc:sldChg>
      <pc:sldChg chg="addSp modSp new mod">
        <pc:chgData name="Janine Mccullough" userId="59fc6379-55e3-469a-8068-045c146eb134" providerId="ADAL" clId="{8948FF24-C693-4BC1-B54D-4D2F773CFCD9}" dt="2023-09-05T10:17:25.920" v="8313"/>
        <pc:sldMkLst>
          <pc:docMk/>
          <pc:sldMk cId="3450786639" sldId="2835"/>
        </pc:sldMkLst>
        <pc:spChg chg="mod">
          <ac:chgData name="Janine Mccullough" userId="59fc6379-55e3-469a-8068-045c146eb134" providerId="ADAL" clId="{8948FF24-C693-4BC1-B54D-4D2F773CFCD9}" dt="2023-09-05T09:48:10.459" v="7885" actId="20577"/>
          <ac:spMkLst>
            <pc:docMk/>
            <pc:sldMk cId="3450786639" sldId="2835"/>
            <ac:spMk id="2" creationId="{66E6E28B-F363-983C-0D03-8DC14A27A319}"/>
          </ac:spMkLst>
        </pc:spChg>
        <pc:spChg chg="mod">
          <ac:chgData name="Janine Mccullough" userId="59fc6379-55e3-469a-8068-045c146eb134" providerId="ADAL" clId="{8948FF24-C693-4BC1-B54D-4D2F773CFCD9}" dt="2023-09-05T09:48:02.531" v="7872" actId="20577"/>
          <ac:spMkLst>
            <pc:docMk/>
            <pc:sldMk cId="3450786639" sldId="2835"/>
            <ac:spMk id="3" creationId="{A781B6F0-180F-629D-ED5A-B7F46937CC52}"/>
          </ac:spMkLst>
        </pc:spChg>
        <pc:picChg chg="add mod">
          <ac:chgData name="Janine Mccullough" userId="59fc6379-55e3-469a-8068-045c146eb134" providerId="ADAL" clId="{8948FF24-C693-4BC1-B54D-4D2F773CFCD9}" dt="2023-09-05T10:17:25.920" v="8313"/>
          <ac:picMkLst>
            <pc:docMk/>
            <pc:sldMk cId="3450786639" sldId="2835"/>
            <ac:picMk id="4" creationId="{0B675395-EE05-7C8D-ADF9-389826514C84}"/>
          </ac:picMkLst>
        </pc:picChg>
      </pc:sldChg>
      <pc:sldChg chg="addSp modSp new mod">
        <pc:chgData name="Janine Mccullough" userId="59fc6379-55e3-469a-8068-045c146eb134" providerId="ADAL" clId="{8948FF24-C693-4BC1-B54D-4D2F773CFCD9}" dt="2023-09-05T10:17:23.135" v="8312"/>
        <pc:sldMkLst>
          <pc:docMk/>
          <pc:sldMk cId="1006052031" sldId="2836"/>
        </pc:sldMkLst>
        <pc:spChg chg="mod">
          <ac:chgData name="Janine Mccullough" userId="59fc6379-55e3-469a-8068-045c146eb134" providerId="ADAL" clId="{8948FF24-C693-4BC1-B54D-4D2F773CFCD9}" dt="2023-09-05T10:12:56.459" v="8278" actId="1076"/>
          <ac:spMkLst>
            <pc:docMk/>
            <pc:sldMk cId="1006052031" sldId="2836"/>
            <ac:spMk id="2" creationId="{382B3FA0-6224-B669-4763-CEC4E2CF60BF}"/>
          </ac:spMkLst>
        </pc:spChg>
        <pc:spChg chg="mod">
          <ac:chgData name="Janine Mccullough" userId="59fc6379-55e3-469a-8068-045c146eb134" providerId="ADAL" clId="{8948FF24-C693-4BC1-B54D-4D2F773CFCD9}" dt="2023-09-05T10:17:13.497" v="8311" actId="1076"/>
          <ac:spMkLst>
            <pc:docMk/>
            <pc:sldMk cId="1006052031" sldId="2836"/>
            <ac:spMk id="3" creationId="{288E1B33-9FC5-A3F5-416C-45D9ED0CCC99}"/>
          </ac:spMkLst>
        </pc:spChg>
        <pc:picChg chg="add mod">
          <ac:chgData name="Janine Mccullough" userId="59fc6379-55e3-469a-8068-045c146eb134" providerId="ADAL" clId="{8948FF24-C693-4BC1-B54D-4D2F773CFCD9}" dt="2023-09-05T10:17:23.135" v="8312"/>
          <ac:picMkLst>
            <pc:docMk/>
            <pc:sldMk cId="1006052031" sldId="2836"/>
            <ac:picMk id="4" creationId="{11B275CA-A6FC-5619-B31D-57913BAADBF0}"/>
          </ac:picMkLst>
        </pc:picChg>
      </pc:sldChg>
      <pc:sldChg chg="addSp modSp new mod modNotesTx">
        <pc:chgData name="Janine Mccullough" userId="59fc6379-55e3-469a-8068-045c146eb134" providerId="ADAL" clId="{8948FF24-C693-4BC1-B54D-4D2F773CFCD9}" dt="2023-09-05T10:34:02.431" v="9109" actId="20577"/>
        <pc:sldMkLst>
          <pc:docMk/>
          <pc:sldMk cId="3861315054" sldId="2837"/>
        </pc:sldMkLst>
        <pc:spChg chg="mod">
          <ac:chgData name="Janine Mccullough" userId="59fc6379-55e3-469a-8068-045c146eb134" providerId="ADAL" clId="{8948FF24-C693-4BC1-B54D-4D2F773CFCD9}" dt="2023-09-05T10:18:01.778" v="8333" actId="1076"/>
          <ac:spMkLst>
            <pc:docMk/>
            <pc:sldMk cId="3861315054" sldId="2837"/>
            <ac:spMk id="2" creationId="{9F039A8E-5D23-DFDD-5EDB-663891A04D4A}"/>
          </ac:spMkLst>
        </pc:spChg>
        <pc:spChg chg="mod">
          <ac:chgData name="Janine Mccullough" userId="59fc6379-55e3-469a-8068-045c146eb134" providerId="ADAL" clId="{8948FF24-C693-4BC1-B54D-4D2F773CFCD9}" dt="2023-09-05T10:34:02.431" v="9109" actId="20577"/>
          <ac:spMkLst>
            <pc:docMk/>
            <pc:sldMk cId="3861315054" sldId="2837"/>
            <ac:spMk id="3" creationId="{7650D128-8D9E-93A1-1ECC-456E4379AACB}"/>
          </ac:spMkLst>
        </pc:spChg>
        <pc:picChg chg="add mod">
          <ac:chgData name="Janine Mccullough" userId="59fc6379-55e3-469a-8068-045c146eb134" providerId="ADAL" clId="{8948FF24-C693-4BC1-B54D-4D2F773CFCD9}" dt="2023-09-05T10:18:08.569" v="8334"/>
          <ac:picMkLst>
            <pc:docMk/>
            <pc:sldMk cId="3861315054" sldId="2837"/>
            <ac:picMk id="4" creationId="{9B2BB2BF-3579-8332-E861-E367BAE3B333}"/>
          </ac:picMkLst>
        </pc:picChg>
      </pc:sldChg>
      <pc:sldChg chg="addSp modSp new mod modNotesTx">
        <pc:chgData name="Janine Mccullough" userId="59fc6379-55e3-469a-8068-045c146eb134" providerId="ADAL" clId="{8948FF24-C693-4BC1-B54D-4D2F773CFCD9}" dt="2023-09-05T12:05:48.033" v="10384"/>
        <pc:sldMkLst>
          <pc:docMk/>
          <pc:sldMk cId="4206492133" sldId="2838"/>
        </pc:sldMkLst>
        <pc:spChg chg="mod">
          <ac:chgData name="Janine Mccullough" userId="59fc6379-55e3-469a-8068-045c146eb134" providerId="ADAL" clId="{8948FF24-C693-4BC1-B54D-4D2F773CFCD9}" dt="2023-09-05T10:36:15.479" v="9132" actId="1076"/>
          <ac:spMkLst>
            <pc:docMk/>
            <pc:sldMk cId="4206492133" sldId="2838"/>
            <ac:spMk id="2" creationId="{94F331C5-C3C8-10E3-EBC4-8AE96E75E64C}"/>
          </ac:spMkLst>
        </pc:spChg>
        <pc:spChg chg="mod">
          <ac:chgData name="Janine Mccullough" userId="59fc6379-55e3-469a-8068-045c146eb134" providerId="ADAL" clId="{8948FF24-C693-4BC1-B54D-4D2F773CFCD9}" dt="2023-09-05T11:04:39.594" v="9994" actId="5793"/>
          <ac:spMkLst>
            <pc:docMk/>
            <pc:sldMk cId="4206492133" sldId="2838"/>
            <ac:spMk id="3" creationId="{FA57EA3F-A104-BC1C-3BD4-417FC10E7873}"/>
          </ac:spMkLst>
        </pc:spChg>
        <pc:spChg chg="add mod">
          <ac:chgData name="Janine Mccullough" userId="59fc6379-55e3-469a-8068-045c146eb134" providerId="ADAL" clId="{8948FF24-C693-4BC1-B54D-4D2F773CFCD9}" dt="2023-09-05T11:04:22.640" v="9991" actId="20577"/>
          <ac:spMkLst>
            <pc:docMk/>
            <pc:sldMk cId="4206492133" sldId="2838"/>
            <ac:spMk id="4" creationId="{F22A0DAF-8627-6E8A-7C69-2BC14BC6A1E7}"/>
          </ac:spMkLst>
        </pc:spChg>
        <pc:spChg chg="add mod">
          <ac:chgData name="Janine Mccullough" userId="59fc6379-55e3-469a-8068-045c146eb134" providerId="ADAL" clId="{8948FF24-C693-4BC1-B54D-4D2F773CFCD9}" dt="2023-09-05T11:01:50.976" v="9915" actId="20577"/>
          <ac:spMkLst>
            <pc:docMk/>
            <pc:sldMk cId="4206492133" sldId="2838"/>
            <ac:spMk id="5" creationId="{6A5D6E5E-5235-AAA9-6D7D-224383674C87}"/>
          </ac:spMkLst>
        </pc:spChg>
        <pc:spChg chg="add mod">
          <ac:chgData name="Janine Mccullough" userId="59fc6379-55e3-469a-8068-045c146eb134" providerId="ADAL" clId="{8948FF24-C693-4BC1-B54D-4D2F773CFCD9}" dt="2023-09-05T11:01:09.960" v="9910" actId="20577"/>
          <ac:spMkLst>
            <pc:docMk/>
            <pc:sldMk cId="4206492133" sldId="2838"/>
            <ac:spMk id="6" creationId="{A756CECD-F1D9-CE67-2546-F4E637410049}"/>
          </ac:spMkLst>
        </pc:spChg>
        <pc:spChg chg="add mod">
          <ac:chgData name="Janine Mccullough" userId="59fc6379-55e3-469a-8068-045c146eb134" providerId="ADAL" clId="{8948FF24-C693-4BC1-B54D-4D2F773CFCD9}" dt="2023-09-05T11:04:31.250" v="9992" actId="20577"/>
          <ac:spMkLst>
            <pc:docMk/>
            <pc:sldMk cId="4206492133" sldId="2838"/>
            <ac:spMk id="7" creationId="{24240407-2E32-9663-3936-2D950E01EA76}"/>
          </ac:spMkLst>
        </pc:spChg>
        <pc:picChg chg="add mod">
          <ac:chgData name="Janine Mccullough" userId="59fc6379-55e3-469a-8068-045c146eb134" providerId="ADAL" clId="{8948FF24-C693-4BC1-B54D-4D2F773CFCD9}" dt="2023-09-05T12:05:48.033" v="10384"/>
          <ac:picMkLst>
            <pc:docMk/>
            <pc:sldMk cId="4206492133" sldId="2838"/>
            <ac:picMk id="8" creationId="{EF90BDF3-51D8-FF2B-71E6-908E7D798361}"/>
          </ac:picMkLst>
        </pc:picChg>
      </pc:sldChg>
      <pc:sldMasterChg chg="del delSldLayout">
        <pc:chgData name="Janine Mccullough" userId="59fc6379-55e3-469a-8068-045c146eb134" providerId="ADAL" clId="{8948FF24-C693-4BC1-B54D-4D2F773CFCD9}" dt="2023-09-05T08:07:55.916" v="6858" actId="47"/>
        <pc:sldMasterMkLst>
          <pc:docMk/>
          <pc:sldMasterMk cId="3841557948" sldId="2147483648"/>
        </pc:sldMasterMkLst>
        <pc:sldLayoutChg chg="del">
          <pc:chgData name="Janine Mccullough" userId="59fc6379-55e3-469a-8068-045c146eb134" providerId="ADAL" clId="{8948FF24-C693-4BC1-B54D-4D2F773CFCD9}" dt="2023-09-05T08:07:55.916" v="6858" actId="47"/>
          <pc:sldLayoutMkLst>
            <pc:docMk/>
            <pc:sldMasterMk cId="3841557948" sldId="2147483648"/>
            <pc:sldLayoutMk cId="109198905" sldId="2147483649"/>
          </pc:sldLayoutMkLst>
        </pc:sldLayoutChg>
        <pc:sldLayoutChg chg="del">
          <pc:chgData name="Janine Mccullough" userId="59fc6379-55e3-469a-8068-045c146eb134" providerId="ADAL" clId="{8948FF24-C693-4BC1-B54D-4D2F773CFCD9}" dt="2023-09-05T08:07:55.916" v="6858" actId="47"/>
          <pc:sldLayoutMkLst>
            <pc:docMk/>
            <pc:sldMasterMk cId="3841557948" sldId="2147483648"/>
            <pc:sldLayoutMk cId="633558273" sldId="2147483650"/>
          </pc:sldLayoutMkLst>
        </pc:sldLayoutChg>
        <pc:sldLayoutChg chg="del">
          <pc:chgData name="Janine Mccullough" userId="59fc6379-55e3-469a-8068-045c146eb134" providerId="ADAL" clId="{8948FF24-C693-4BC1-B54D-4D2F773CFCD9}" dt="2023-09-05T08:07:55.916" v="6858" actId="47"/>
          <pc:sldLayoutMkLst>
            <pc:docMk/>
            <pc:sldMasterMk cId="3841557948" sldId="2147483648"/>
            <pc:sldLayoutMk cId="3249166110" sldId="2147483651"/>
          </pc:sldLayoutMkLst>
        </pc:sldLayoutChg>
        <pc:sldLayoutChg chg="del">
          <pc:chgData name="Janine Mccullough" userId="59fc6379-55e3-469a-8068-045c146eb134" providerId="ADAL" clId="{8948FF24-C693-4BC1-B54D-4D2F773CFCD9}" dt="2023-09-05T08:07:55.916" v="6858" actId="47"/>
          <pc:sldLayoutMkLst>
            <pc:docMk/>
            <pc:sldMasterMk cId="3841557948" sldId="2147483648"/>
            <pc:sldLayoutMk cId="1722570638" sldId="2147483652"/>
          </pc:sldLayoutMkLst>
        </pc:sldLayoutChg>
        <pc:sldLayoutChg chg="del">
          <pc:chgData name="Janine Mccullough" userId="59fc6379-55e3-469a-8068-045c146eb134" providerId="ADAL" clId="{8948FF24-C693-4BC1-B54D-4D2F773CFCD9}" dt="2023-09-05T08:07:55.916" v="6858" actId="47"/>
          <pc:sldLayoutMkLst>
            <pc:docMk/>
            <pc:sldMasterMk cId="3841557948" sldId="2147483648"/>
            <pc:sldLayoutMk cId="3418822027" sldId="2147483653"/>
          </pc:sldLayoutMkLst>
        </pc:sldLayoutChg>
        <pc:sldLayoutChg chg="del">
          <pc:chgData name="Janine Mccullough" userId="59fc6379-55e3-469a-8068-045c146eb134" providerId="ADAL" clId="{8948FF24-C693-4BC1-B54D-4D2F773CFCD9}" dt="2023-09-05T08:07:55.916" v="6858" actId="47"/>
          <pc:sldLayoutMkLst>
            <pc:docMk/>
            <pc:sldMasterMk cId="3841557948" sldId="2147483648"/>
            <pc:sldLayoutMk cId="1523536263" sldId="2147483654"/>
          </pc:sldLayoutMkLst>
        </pc:sldLayoutChg>
        <pc:sldLayoutChg chg="del">
          <pc:chgData name="Janine Mccullough" userId="59fc6379-55e3-469a-8068-045c146eb134" providerId="ADAL" clId="{8948FF24-C693-4BC1-B54D-4D2F773CFCD9}" dt="2023-09-05T08:07:55.916" v="6858" actId="47"/>
          <pc:sldLayoutMkLst>
            <pc:docMk/>
            <pc:sldMasterMk cId="3841557948" sldId="2147483648"/>
            <pc:sldLayoutMk cId="2845408914" sldId="2147483655"/>
          </pc:sldLayoutMkLst>
        </pc:sldLayoutChg>
        <pc:sldLayoutChg chg="del">
          <pc:chgData name="Janine Mccullough" userId="59fc6379-55e3-469a-8068-045c146eb134" providerId="ADAL" clId="{8948FF24-C693-4BC1-B54D-4D2F773CFCD9}" dt="2023-09-05T08:07:55.916" v="6858" actId="47"/>
          <pc:sldLayoutMkLst>
            <pc:docMk/>
            <pc:sldMasterMk cId="3841557948" sldId="2147483648"/>
            <pc:sldLayoutMk cId="1270869142" sldId="2147483656"/>
          </pc:sldLayoutMkLst>
        </pc:sldLayoutChg>
        <pc:sldLayoutChg chg="del">
          <pc:chgData name="Janine Mccullough" userId="59fc6379-55e3-469a-8068-045c146eb134" providerId="ADAL" clId="{8948FF24-C693-4BC1-B54D-4D2F773CFCD9}" dt="2023-09-05T08:07:55.916" v="6858" actId="47"/>
          <pc:sldLayoutMkLst>
            <pc:docMk/>
            <pc:sldMasterMk cId="3841557948" sldId="2147483648"/>
            <pc:sldLayoutMk cId="1774006134" sldId="2147483657"/>
          </pc:sldLayoutMkLst>
        </pc:sldLayoutChg>
        <pc:sldLayoutChg chg="del">
          <pc:chgData name="Janine Mccullough" userId="59fc6379-55e3-469a-8068-045c146eb134" providerId="ADAL" clId="{8948FF24-C693-4BC1-B54D-4D2F773CFCD9}" dt="2023-09-05T08:07:55.916" v="6858" actId="47"/>
          <pc:sldLayoutMkLst>
            <pc:docMk/>
            <pc:sldMasterMk cId="3841557948" sldId="2147483648"/>
            <pc:sldLayoutMk cId="2473195001" sldId="2147483658"/>
          </pc:sldLayoutMkLst>
        </pc:sldLayoutChg>
        <pc:sldLayoutChg chg="del">
          <pc:chgData name="Janine Mccullough" userId="59fc6379-55e3-469a-8068-045c146eb134" providerId="ADAL" clId="{8948FF24-C693-4BC1-B54D-4D2F773CFCD9}" dt="2023-09-05T08:07:55.916" v="6858" actId="47"/>
          <pc:sldLayoutMkLst>
            <pc:docMk/>
            <pc:sldMasterMk cId="3841557948" sldId="2147483648"/>
            <pc:sldLayoutMk cId="3224744706" sldId="2147483659"/>
          </pc:sldLayoutMkLst>
        </pc:sldLayoutChg>
      </pc:sldMasterChg>
      <pc:sldMasterChg chg="addSp delSp modSp mod modSldLayout">
        <pc:chgData name="Janine Mccullough" userId="59fc6379-55e3-469a-8068-045c146eb134" providerId="ADAL" clId="{8948FF24-C693-4BC1-B54D-4D2F773CFCD9}" dt="2023-08-29T12:37:16.978" v="5074"/>
        <pc:sldMasterMkLst>
          <pc:docMk/>
          <pc:sldMasterMk cId="514789653" sldId="2147483660"/>
        </pc:sldMasterMkLst>
        <pc:spChg chg="add mod">
          <ac:chgData name="Janine Mccullough" userId="59fc6379-55e3-469a-8068-045c146eb134" providerId="ADAL" clId="{8948FF24-C693-4BC1-B54D-4D2F773CFCD9}" dt="2023-08-29T12:35:30.907" v="5039" actId="1076"/>
          <ac:spMkLst>
            <pc:docMk/>
            <pc:sldMasterMk cId="514789653" sldId="2147483660"/>
            <ac:spMk id="4" creationId="{893625B2-C99A-D3B5-CC82-69BDA26C7F80}"/>
          </ac:spMkLst>
        </pc:spChg>
        <pc:spChg chg="del">
          <ac:chgData name="Janine Mccullough" userId="59fc6379-55e3-469a-8068-045c146eb134" providerId="ADAL" clId="{8948FF24-C693-4BC1-B54D-4D2F773CFCD9}" dt="2023-08-29T12:35:36.661" v="5040" actId="478"/>
          <ac:spMkLst>
            <pc:docMk/>
            <pc:sldMasterMk cId="514789653" sldId="2147483660"/>
            <ac:spMk id="8" creationId="{00000000-0000-0000-0000-000000000000}"/>
          </ac:spMkLst>
        </pc:spChg>
        <pc:spChg chg="del">
          <ac:chgData name="Janine Mccullough" userId="59fc6379-55e3-469a-8068-045c146eb134" providerId="ADAL" clId="{8948FF24-C693-4BC1-B54D-4D2F773CFCD9}" dt="2023-08-29T12:34:24.238" v="5033" actId="478"/>
          <ac:spMkLst>
            <pc:docMk/>
            <pc:sldMasterMk cId="514789653" sldId="2147483660"/>
            <ac:spMk id="1029" creationId="{00000000-0000-0000-0000-000000000000}"/>
          </ac:spMkLst>
        </pc:spChg>
        <pc:sldLayoutChg chg="addSp delSp modSp mod">
          <pc:chgData name="Janine Mccullough" userId="59fc6379-55e3-469a-8068-045c146eb134" providerId="ADAL" clId="{8948FF24-C693-4BC1-B54D-4D2F773CFCD9}" dt="2023-08-29T12:36:29.741" v="5056"/>
          <pc:sldLayoutMkLst>
            <pc:docMk/>
            <pc:sldMasterMk cId="514789653" sldId="2147483660"/>
            <pc:sldLayoutMk cId="2994506827" sldId="2147483662"/>
          </pc:sldLayoutMkLst>
          <pc:spChg chg="add mod">
            <ac:chgData name="Janine Mccullough" userId="59fc6379-55e3-469a-8068-045c146eb134" providerId="ADAL" clId="{8948FF24-C693-4BC1-B54D-4D2F773CFCD9}" dt="2023-08-29T12:36:29.741" v="5056"/>
            <ac:spMkLst>
              <pc:docMk/>
              <pc:sldMasterMk cId="514789653" sldId="2147483660"/>
              <pc:sldLayoutMk cId="2994506827" sldId="2147483662"/>
              <ac:spMk id="4" creationId="{237E2106-7B9C-E845-5585-4354A41975F7}"/>
            </ac:spMkLst>
          </pc:spChg>
          <pc:spChg chg="del">
            <ac:chgData name="Janine Mccullough" userId="59fc6379-55e3-469a-8068-045c146eb134" providerId="ADAL" clId="{8948FF24-C693-4BC1-B54D-4D2F773CFCD9}" dt="2023-08-29T12:31:10.628" v="5024" actId="478"/>
            <ac:spMkLst>
              <pc:docMk/>
              <pc:sldMasterMk cId="514789653" sldId="2147483660"/>
              <pc:sldLayoutMk cId="2994506827" sldId="2147483662"/>
              <ac:spMk id="7" creationId="{00000000-0000-0000-0000-000000000000}"/>
            </ac:spMkLst>
          </pc:spChg>
          <pc:spChg chg="del">
            <ac:chgData name="Janine Mccullough" userId="59fc6379-55e3-469a-8068-045c146eb134" providerId="ADAL" clId="{8948FF24-C693-4BC1-B54D-4D2F773CFCD9}" dt="2023-08-29T12:36:29.403" v="5055" actId="478"/>
            <ac:spMkLst>
              <pc:docMk/>
              <pc:sldMasterMk cId="514789653" sldId="2147483660"/>
              <pc:sldLayoutMk cId="2994506827" sldId="2147483662"/>
              <ac:spMk id="8" creationId="{00000000-0000-0000-0000-000000000000}"/>
            </ac:spMkLst>
          </pc:spChg>
        </pc:sldLayoutChg>
        <pc:sldLayoutChg chg="addSp delSp modSp mod">
          <pc:chgData name="Janine Mccullough" userId="59fc6379-55e3-469a-8068-045c146eb134" providerId="ADAL" clId="{8948FF24-C693-4BC1-B54D-4D2F773CFCD9}" dt="2023-08-29T12:36:34.569" v="5058"/>
          <pc:sldLayoutMkLst>
            <pc:docMk/>
            <pc:sldMasterMk cId="514789653" sldId="2147483660"/>
            <pc:sldLayoutMk cId="1008376888" sldId="2147483663"/>
          </pc:sldLayoutMkLst>
          <pc:spChg chg="add mod">
            <ac:chgData name="Janine Mccullough" userId="59fc6379-55e3-469a-8068-045c146eb134" providerId="ADAL" clId="{8948FF24-C693-4BC1-B54D-4D2F773CFCD9}" dt="2023-08-29T12:36:34.569" v="5058"/>
            <ac:spMkLst>
              <pc:docMk/>
              <pc:sldMasterMk cId="514789653" sldId="2147483660"/>
              <pc:sldLayoutMk cId="1008376888" sldId="2147483663"/>
              <ac:spMk id="5" creationId="{2B311B2C-63AC-5CDD-A12B-CA6C9F8605EB}"/>
            </ac:spMkLst>
          </pc:spChg>
          <pc:spChg chg="del">
            <ac:chgData name="Janine Mccullough" userId="59fc6379-55e3-469a-8068-045c146eb134" providerId="ADAL" clId="{8948FF24-C693-4BC1-B54D-4D2F773CFCD9}" dt="2023-08-29T12:36:34.243" v="5057" actId="478"/>
            <ac:spMkLst>
              <pc:docMk/>
              <pc:sldMasterMk cId="514789653" sldId="2147483660"/>
              <pc:sldLayoutMk cId="1008376888" sldId="2147483663"/>
              <ac:spMk id="6" creationId="{00000000-0000-0000-0000-000000000000}"/>
            </ac:spMkLst>
          </pc:spChg>
          <pc:spChg chg="del">
            <ac:chgData name="Janine Mccullough" userId="59fc6379-55e3-469a-8068-045c146eb134" providerId="ADAL" clId="{8948FF24-C693-4BC1-B54D-4D2F773CFCD9}" dt="2023-08-29T12:31:17.361" v="5026" actId="478"/>
            <ac:spMkLst>
              <pc:docMk/>
              <pc:sldMasterMk cId="514789653" sldId="2147483660"/>
              <pc:sldLayoutMk cId="1008376888" sldId="2147483663"/>
              <ac:spMk id="7" creationId="{8C98A43D-661A-3FB1-9C3D-B18E020C0F2E}"/>
            </ac:spMkLst>
          </pc:spChg>
        </pc:sldLayoutChg>
        <pc:sldLayoutChg chg="addSp delSp modSp mod">
          <pc:chgData name="Janine Mccullough" userId="59fc6379-55e3-469a-8068-045c146eb134" providerId="ADAL" clId="{8948FF24-C693-4BC1-B54D-4D2F773CFCD9}" dt="2023-08-29T12:36:39.102" v="5060"/>
          <pc:sldLayoutMkLst>
            <pc:docMk/>
            <pc:sldMasterMk cId="514789653" sldId="2147483660"/>
            <pc:sldLayoutMk cId="3967654122" sldId="2147483664"/>
          </pc:sldLayoutMkLst>
          <pc:spChg chg="add mod">
            <ac:chgData name="Janine Mccullough" userId="59fc6379-55e3-469a-8068-045c146eb134" providerId="ADAL" clId="{8948FF24-C693-4BC1-B54D-4D2F773CFCD9}" dt="2023-08-29T12:36:39.102" v="5060"/>
            <ac:spMkLst>
              <pc:docMk/>
              <pc:sldMasterMk cId="514789653" sldId="2147483660"/>
              <pc:sldLayoutMk cId="3967654122" sldId="2147483664"/>
              <ac:spMk id="6" creationId="{77CAB742-2BD6-D7FD-894A-3E16D8B93447}"/>
            </ac:spMkLst>
          </pc:spChg>
          <pc:spChg chg="del">
            <ac:chgData name="Janine Mccullough" userId="59fc6379-55e3-469a-8068-045c146eb134" providerId="ADAL" clId="{8948FF24-C693-4BC1-B54D-4D2F773CFCD9}" dt="2023-08-29T12:36:38.714" v="5059" actId="478"/>
            <ac:spMkLst>
              <pc:docMk/>
              <pc:sldMasterMk cId="514789653" sldId="2147483660"/>
              <pc:sldLayoutMk cId="3967654122" sldId="2147483664"/>
              <ac:spMk id="7" creationId="{00000000-0000-0000-0000-000000000000}"/>
            </ac:spMkLst>
          </pc:spChg>
          <pc:spChg chg="del">
            <ac:chgData name="Janine Mccullough" userId="59fc6379-55e3-469a-8068-045c146eb134" providerId="ADAL" clId="{8948FF24-C693-4BC1-B54D-4D2F773CFCD9}" dt="2023-08-29T12:31:14.475" v="5025" actId="478"/>
            <ac:spMkLst>
              <pc:docMk/>
              <pc:sldMasterMk cId="514789653" sldId="2147483660"/>
              <pc:sldLayoutMk cId="3967654122" sldId="2147483664"/>
              <ac:spMk id="8" creationId="{E7FB2251-1DBD-909E-6882-CE3C1F421B77}"/>
            </ac:spMkLst>
          </pc:spChg>
        </pc:sldLayoutChg>
        <pc:sldLayoutChg chg="addSp delSp modSp mod">
          <pc:chgData name="Janine Mccullough" userId="59fc6379-55e3-469a-8068-045c146eb134" providerId="ADAL" clId="{8948FF24-C693-4BC1-B54D-4D2F773CFCD9}" dt="2023-08-29T12:36:44.956" v="5062"/>
          <pc:sldLayoutMkLst>
            <pc:docMk/>
            <pc:sldMasterMk cId="514789653" sldId="2147483660"/>
            <pc:sldLayoutMk cId="2329684544" sldId="2147483665"/>
          </pc:sldLayoutMkLst>
          <pc:spChg chg="add mod">
            <ac:chgData name="Janine Mccullough" userId="59fc6379-55e3-469a-8068-045c146eb134" providerId="ADAL" clId="{8948FF24-C693-4BC1-B54D-4D2F773CFCD9}" dt="2023-08-29T12:36:44.956" v="5062"/>
            <ac:spMkLst>
              <pc:docMk/>
              <pc:sldMasterMk cId="514789653" sldId="2147483660"/>
              <pc:sldLayoutMk cId="2329684544" sldId="2147483665"/>
              <ac:spMk id="8" creationId="{5346DF8C-7199-800A-AFC8-0C75C1B88359}"/>
            </ac:spMkLst>
          </pc:spChg>
          <pc:spChg chg="del">
            <ac:chgData name="Janine Mccullough" userId="59fc6379-55e3-469a-8068-045c146eb134" providerId="ADAL" clId="{8948FF24-C693-4BC1-B54D-4D2F773CFCD9}" dt="2023-08-29T12:36:44.495" v="5061" actId="478"/>
            <ac:spMkLst>
              <pc:docMk/>
              <pc:sldMasterMk cId="514789653" sldId="2147483660"/>
              <pc:sldLayoutMk cId="2329684544" sldId="2147483665"/>
              <ac:spMk id="9" creationId="{00000000-0000-0000-0000-000000000000}"/>
            </ac:spMkLst>
          </pc:spChg>
        </pc:sldLayoutChg>
        <pc:sldLayoutChg chg="addSp delSp modSp mod">
          <pc:chgData name="Janine Mccullough" userId="59fc6379-55e3-469a-8068-045c146eb134" providerId="ADAL" clId="{8948FF24-C693-4BC1-B54D-4D2F773CFCD9}" dt="2023-08-29T12:36:49.965" v="5064"/>
          <pc:sldLayoutMkLst>
            <pc:docMk/>
            <pc:sldMasterMk cId="514789653" sldId="2147483660"/>
            <pc:sldLayoutMk cId="1455894651" sldId="2147483666"/>
          </pc:sldLayoutMkLst>
          <pc:spChg chg="add mod">
            <ac:chgData name="Janine Mccullough" userId="59fc6379-55e3-469a-8068-045c146eb134" providerId="ADAL" clId="{8948FF24-C693-4BC1-B54D-4D2F773CFCD9}" dt="2023-08-29T12:36:49.965" v="5064"/>
            <ac:spMkLst>
              <pc:docMk/>
              <pc:sldMasterMk cId="514789653" sldId="2147483660"/>
              <pc:sldLayoutMk cId="1455894651" sldId="2147483666"/>
              <ac:spMk id="4" creationId="{AD4CF100-F80E-B092-29BF-C1F65ED4D0AC}"/>
            </ac:spMkLst>
          </pc:spChg>
          <pc:spChg chg="del">
            <ac:chgData name="Janine Mccullough" userId="59fc6379-55e3-469a-8068-045c146eb134" providerId="ADAL" clId="{8948FF24-C693-4BC1-B54D-4D2F773CFCD9}" dt="2023-08-29T12:36:49.613" v="5063" actId="478"/>
            <ac:spMkLst>
              <pc:docMk/>
              <pc:sldMasterMk cId="514789653" sldId="2147483660"/>
              <pc:sldLayoutMk cId="1455894651" sldId="2147483666"/>
              <ac:spMk id="5" creationId="{00000000-0000-0000-0000-000000000000}"/>
            </ac:spMkLst>
          </pc:spChg>
          <pc:spChg chg="del">
            <ac:chgData name="Janine Mccullough" userId="59fc6379-55e3-469a-8068-045c146eb134" providerId="ADAL" clId="{8948FF24-C693-4BC1-B54D-4D2F773CFCD9}" dt="2023-08-29T12:31:19.933" v="5027" actId="478"/>
            <ac:spMkLst>
              <pc:docMk/>
              <pc:sldMasterMk cId="514789653" sldId="2147483660"/>
              <pc:sldLayoutMk cId="1455894651" sldId="2147483666"/>
              <ac:spMk id="6" creationId="{A8BBEE97-53A6-D787-048E-821BD604022F}"/>
            </ac:spMkLst>
          </pc:spChg>
        </pc:sldLayoutChg>
        <pc:sldLayoutChg chg="addSp delSp modSp mod">
          <pc:chgData name="Janine Mccullough" userId="59fc6379-55e3-469a-8068-045c146eb134" providerId="ADAL" clId="{8948FF24-C693-4BC1-B54D-4D2F773CFCD9}" dt="2023-08-29T12:36:56.642" v="5066"/>
          <pc:sldLayoutMkLst>
            <pc:docMk/>
            <pc:sldMasterMk cId="514789653" sldId="2147483660"/>
            <pc:sldLayoutMk cId="3923925972" sldId="2147483667"/>
          </pc:sldLayoutMkLst>
          <pc:spChg chg="add mod">
            <ac:chgData name="Janine Mccullough" userId="59fc6379-55e3-469a-8068-045c146eb134" providerId="ADAL" clId="{8948FF24-C693-4BC1-B54D-4D2F773CFCD9}" dt="2023-08-29T12:36:56.642" v="5066"/>
            <ac:spMkLst>
              <pc:docMk/>
              <pc:sldMasterMk cId="514789653" sldId="2147483660"/>
              <pc:sldLayoutMk cId="3923925972" sldId="2147483667"/>
              <ac:spMk id="3" creationId="{21933B99-E4BC-9C90-8BEB-09DA729273CF}"/>
            </ac:spMkLst>
          </pc:spChg>
          <pc:spChg chg="del">
            <ac:chgData name="Janine Mccullough" userId="59fc6379-55e3-469a-8068-045c146eb134" providerId="ADAL" clId="{8948FF24-C693-4BC1-B54D-4D2F773CFCD9}" dt="2023-08-29T12:36:56.214" v="5065" actId="478"/>
            <ac:spMkLst>
              <pc:docMk/>
              <pc:sldMasterMk cId="514789653" sldId="2147483660"/>
              <pc:sldLayoutMk cId="3923925972" sldId="2147483667"/>
              <ac:spMk id="4" creationId="{00000000-0000-0000-0000-000000000000}"/>
            </ac:spMkLst>
          </pc:spChg>
          <pc:spChg chg="del">
            <ac:chgData name="Janine Mccullough" userId="59fc6379-55e3-469a-8068-045c146eb134" providerId="ADAL" clId="{8948FF24-C693-4BC1-B54D-4D2F773CFCD9}" dt="2023-08-29T12:31:23.989" v="5028" actId="478"/>
            <ac:spMkLst>
              <pc:docMk/>
              <pc:sldMasterMk cId="514789653" sldId="2147483660"/>
              <pc:sldLayoutMk cId="3923925972" sldId="2147483667"/>
              <ac:spMk id="5" creationId="{7F839C9A-BF54-73F4-712B-452E525620F1}"/>
            </ac:spMkLst>
          </pc:spChg>
        </pc:sldLayoutChg>
        <pc:sldLayoutChg chg="addSp delSp modSp mod">
          <pc:chgData name="Janine Mccullough" userId="59fc6379-55e3-469a-8068-045c146eb134" providerId="ADAL" clId="{8948FF24-C693-4BC1-B54D-4D2F773CFCD9}" dt="2023-08-29T12:37:01.645" v="5068"/>
          <pc:sldLayoutMkLst>
            <pc:docMk/>
            <pc:sldMasterMk cId="514789653" sldId="2147483660"/>
            <pc:sldLayoutMk cId="2668443570" sldId="2147483668"/>
          </pc:sldLayoutMkLst>
          <pc:spChg chg="add mod">
            <ac:chgData name="Janine Mccullough" userId="59fc6379-55e3-469a-8068-045c146eb134" providerId="ADAL" clId="{8948FF24-C693-4BC1-B54D-4D2F773CFCD9}" dt="2023-08-29T12:37:01.645" v="5068"/>
            <ac:spMkLst>
              <pc:docMk/>
              <pc:sldMasterMk cId="514789653" sldId="2147483660"/>
              <pc:sldLayoutMk cId="2668443570" sldId="2147483668"/>
              <ac:spMk id="6" creationId="{BBAD8713-4E8E-BF8E-5CB8-7D9BF7832125}"/>
            </ac:spMkLst>
          </pc:spChg>
          <pc:spChg chg="del">
            <ac:chgData name="Janine Mccullough" userId="59fc6379-55e3-469a-8068-045c146eb134" providerId="ADAL" clId="{8948FF24-C693-4BC1-B54D-4D2F773CFCD9}" dt="2023-08-29T12:37:01.287" v="5067" actId="478"/>
            <ac:spMkLst>
              <pc:docMk/>
              <pc:sldMasterMk cId="514789653" sldId="2147483660"/>
              <pc:sldLayoutMk cId="2668443570" sldId="2147483668"/>
              <ac:spMk id="7" creationId="{00000000-0000-0000-0000-000000000000}"/>
            </ac:spMkLst>
          </pc:spChg>
          <pc:spChg chg="del">
            <ac:chgData name="Janine Mccullough" userId="59fc6379-55e3-469a-8068-045c146eb134" providerId="ADAL" clId="{8948FF24-C693-4BC1-B54D-4D2F773CFCD9}" dt="2023-08-29T12:31:26.449" v="5029" actId="478"/>
            <ac:spMkLst>
              <pc:docMk/>
              <pc:sldMasterMk cId="514789653" sldId="2147483660"/>
              <pc:sldLayoutMk cId="2668443570" sldId="2147483668"/>
              <ac:spMk id="8" creationId="{A6BAAF65-63E4-CD87-E80D-1F548C1A257F}"/>
            </ac:spMkLst>
          </pc:spChg>
        </pc:sldLayoutChg>
        <pc:sldLayoutChg chg="addSp delSp modSp mod">
          <pc:chgData name="Janine Mccullough" userId="59fc6379-55e3-469a-8068-045c146eb134" providerId="ADAL" clId="{8948FF24-C693-4BC1-B54D-4D2F773CFCD9}" dt="2023-08-29T12:37:06.410" v="5070"/>
          <pc:sldLayoutMkLst>
            <pc:docMk/>
            <pc:sldMasterMk cId="514789653" sldId="2147483660"/>
            <pc:sldLayoutMk cId="4188069960" sldId="2147483669"/>
          </pc:sldLayoutMkLst>
          <pc:spChg chg="add mod">
            <ac:chgData name="Janine Mccullough" userId="59fc6379-55e3-469a-8068-045c146eb134" providerId="ADAL" clId="{8948FF24-C693-4BC1-B54D-4D2F773CFCD9}" dt="2023-08-29T12:37:06.410" v="5070"/>
            <ac:spMkLst>
              <pc:docMk/>
              <pc:sldMasterMk cId="514789653" sldId="2147483660"/>
              <pc:sldLayoutMk cId="4188069960" sldId="2147483669"/>
              <ac:spMk id="6" creationId="{BF5217FB-242A-E81B-0A52-435F8B1274D8}"/>
            </ac:spMkLst>
          </pc:spChg>
          <pc:spChg chg="del">
            <ac:chgData name="Janine Mccullough" userId="59fc6379-55e3-469a-8068-045c146eb134" providerId="ADAL" clId="{8948FF24-C693-4BC1-B54D-4D2F773CFCD9}" dt="2023-08-29T12:37:06.034" v="5069" actId="478"/>
            <ac:spMkLst>
              <pc:docMk/>
              <pc:sldMasterMk cId="514789653" sldId="2147483660"/>
              <pc:sldLayoutMk cId="4188069960" sldId="2147483669"/>
              <ac:spMk id="7" creationId="{00000000-0000-0000-0000-000000000000}"/>
            </ac:spMkLst>
          </pc:spChg>
          <pc:spChg chg="del">
            <ac:chgData name="Janine Mccullough" userId="59fc6379-55e3-469a-8068-045c146eb134" providerId="ADAL" clId="{8948FF24-C693-4BC1-B54D-4D2F773CFCD9}" dt="2023-08-29T12:31:29.614" v="5030" actId="478"/>
            <ac:spMkLst>
              <pc:docMk/>
              <pc:sldMasterMk cId="514789653" sldId="2147483660"/>
              <pc:sldLayoutMk cId="4188069960" sldId="2147483669"/>
              <ac:spMk id="8" creationId="{E1CDB927-83E5-0CEC-5E4B-E2180B1CABA1}"/>
            </ac:spMkLst>
          </pc:spChg>
        </pc:sldLayoutChg>
        <pc:sldLayoutChg chg="addSp delSp modSp mod">
          <pc:chgData name="Janine Mccullough" userId="59fc6379-55e3-469a-8068-045c146eb134" providerId="ADAL" clId="{8948FF24-C693-4BC1-B54D-4D2F773CFCD9}" dt="2023-08-29T12:37:11.122" v="5072"/>
          <pc:sldLayoutMkLst>
            <pc:docMk/>
            <pc:sldMasterMk cId="514789653" sldId="2147483660"/>
            <pc:sldLayoutMk cId="3853926949" sldId="2147483670"/>
          </pc:sldLayoutMkLst>
          <pc:spChg chg="add mod">
            <ac:chgData name="Janine Mccullough" userId="59fc6379-55e3-469a-8068-045c146eb134" providerId="ADAL" clId="{8948FF24-C693-4BC1-B54D-4D2F773CFCD9}" dt="2023-08-29T12:37:11.122" v="5072"/>
            <ac:spMkLst>
              <pc:docMk/>
              <pc:sldMasterMk cId="514789653" sldId="2147483660"/>
              <pc:sldLayoutMk cId="3853926949" sldId="2147483670"/>
              <ac:spMk id="5" creationId="{E7A51CF6-F18C-1ECA-AA82-1374085177EF}"/>
            </ac:spMkLst>
          </pc:spChg>
          <pc:spChg chg="del">
            <ac:chgData name="Janine Mccullough" userId="59fc6379-55e3-469a-8068-045c146eb134" providerId="ADAL" clId="{8948FF24-C693-4BC1-B54D-4D2F773CFCD9}" dt="2023-08-29T12:37:10.759" v="5071" actId="478"/>
            <ac:spMkLst>
              <pc:docMk/>
              <pc:sldMasterMk cId="514789653" sldId="2147483660"/>
              <pc:sldLayoutMk cId="3853926949" sldId="2147483670"/>
              <ac:spMk id="6" creationId="{00000000-0000-0000-0000-000000000000}"/>
            </ac:spMkLst>
          </pc:spChg>
          <pc:spChg chg="del">
            <ac:chgData name="Janine Mccullough" userId="59fc6379-55e3-469a-8068-045c146eb134" providerId="ADAL" clId="{8948FF24-C693-4BC1-B54D-4D2F773CFCD9}" dt="2023-08-29T12:31:31.566" v="5031" actId="478"/>
            <ac:spMkLst>
              <pc:docMk/>
              <pc:sldMasterMk cId="514789653" sldId="2147483660"/>
              <pc:sldLayoutMk cId="3853926949" sldId="2147483670"/>
              <ac:spMk id="7" creationId="{B4336247-2FD8-1269-B23C-EE38D5484B95}"/>
            </ac:spMkLst>
          </pc:spChg>
        </pc:sldLayoutChg>
        <pc:sldLayoutChg chg="addSp delSp modSp mod">
          <pc:chgData name="Janine Mccullough" userId="59fc6379-55e3-469a-8068-045c146eb134" providerId="ADAL" clId="{8948FF24-C693-4BC1-B54D-4D2F773CFCD9}" dt="2023-08-29T12:37:16.978" v="5074"/>
          <pc:sldLayoutMkLst>
            <pc:docMk/>
            <pc:sldMasterMk cId="514789653" sldId="2147483660"/>
            <pc:sldLayoutMk cId="1344635199" sldId="2147483671"/>
          </pc:sldLayoutMkLst>
          <pc:spChg chg="add mod">
            <ac:chgData name="Janine Mccullough" userId="59fc6379-55e3-469a-8068-045c146eb134" providerId="ADAL" clId="{8948FF24-C693-4BC1-B54D-4D2F773CFCD9}" dt="2023-08-29T12:37:16.978" v="5074"/>
            <ac:spMkLst>
              <pc:docMk/>
              <pc:sldMasterMk cId="514789653" sldId="2147483660"/>
              <pc:sldLayoutMk cId="1344635199" sldId="2147483671"/>
              <ac:spMk id="5" creationId="{B8B04DF0-FFE6-3B31-5BDC-0F70371DE04C}"/>
            </ac:spMkLst>
          </pc:spChg>
          <pc:spChg chg="del">
            <ac:chgData name="Janine Mccullough" userId="59fc6379-55e3-469a-8068-045c146eb134" providerId="ADAL" clId="{8948FF24-C693-4BC1-B54D-4D2F773CFCD9}" dt="2023-08-29T12:37:16.479" v="5073" actId="478"/>
            <ac:spMkLst>
              <pc:docMk/>
              <pc:sldMasterMk cId="514789653" sldId="2147483660"/>
              <pc:sldLayoutMk cId="1344635199" sldId="2147483671"/>
              <ac:spMk id="6" creationId="{00000000-0000-0000-0000-000000000000}"/>
            </ac:spMkLst>
          </pc:spChg>
          <pc:spChg chg="del">
            <ac:chgData name="Janine Mccullough" userId="59fc6379-55e3-469a-8068-045c146eb134" providerId="ADAL" clId="{8948FF24-C693-4BC1-B54D-4D2F773CFCD9}" dt="2023-08-29T12:31:34.044" v="5032" actId="478"/>
            <ac:spMkLst>
              <pc:docMk/>
              <pc:sldMasterMk cId="514789653" sldId="2147483660"/>
              <pc:sldLayoutMk cId="1344635199" sldId="2147483671"/>
              <ac:spMk id="7" creationId="{E7BADE3B-E6B1-EA3B-D5A3-6926720FE4A0}"/>
            </ac:spMkLst>
          </pc:spChg>
        </pc:sldLayoutChg>
        <pc:sldLayoutChg chg="addSp delSp modSp mod">
          <pc:chgData name="Janine Mccullough" userId="59fc6379-55e3-469a-8068-045c146eb134" providerId="ADAL" clId="{8948FF24-C693-4BC1-B54D-4D2F773CFCD9}" dt="2023-08-29T12:35:49.404" v="5042"/>
          <pc:sldLayoutMkLst>
            <pc:docMk/>
            <pc:sldMasterMk cId="514789653" sldId="2147483660"/>
            <pc:sldLayoutMk cId="2994506827" sldId="2147483672"/>
          </pc:sldLayoutMkLst>
          <pc:spChg chg="add mod">
            <ac:chgData name="Janine Mccullough" userId="59fc6379-55e3-469a-8068-045c146eb134" providerId="ADAL" clId="{8948FF24-C693-4BC1-B54D-4D2F773CFCD9}" dt="2023-08-29T12:35:49.404" v="5042"/>
            <ac:spMkLst>
              <pc:docMk/>
              <pc:sldMasterMk cId="514789653" sldId="2147483660"/>
              <pc:sldLayoutMk cId="2994506827" sldId="2147483672"/>
              <ac:spMk id="4" creationId="{1413CFF6-A4C1-284C-C382-E739B8B4225E}"/>
            </ac:spMkLst>
          </pc:spChg>
          <pc:spChg chg="del">
            <ac:chgData name="Janine Mccullough" userId="59fc6379-55e3-469a-8068-045c146eb134" providerId="ADAL" clId="{8948FF24-C693-4BC1-B54D-4D2F773CFCD9}" dt="2023-08-29T12:30:59.185" v="5022" actId="478"/>
            <ac:spMkLst>
              <pc:docMk/>
              <pc:sldMasterMk cId="514789653" sldId="2147483660"/>
              <pc:sldLayoutMk cId="2994506827" sldId="2147483672"/>
              <ac:spMk id="7" creationId="{00000000-0000-0000-0000-000000000000}"/>
            </ac:spMkLst>
          </pc:spChg>
          <pc:spChg chg="del">
            <ac:chgData name="Janine Mccullough" userId="59fc6379-55e3-469a-8068-045c146eb134" providerId="ADAL" clId="{8948FF24-C693-4BC1-B54D-4D2F773CFCD9}" dt="2023-08-29T12:35:48.907" v="5041" actId="478"/>
            <ac:spMkLst>
              <pc:docMk/>
              <pc:sldMasterMk cId="514789653" sldId="2147483660"/>
              <pc:sldLayoutMk cId="2994506827" sldId="2147483672"/>
              <ac:spMk id="8" creationId="{00000000-0000-0000-0000-000000000000}"/>
            </ac:spMkLst>
          </pc:spChg>
        </pc:sldLayoutChg>
        <pc:sldLayoutChg chg="addSp delSp modSp mod">
          <pc:chgData name="Janine Mccullough" userId="59fc6379-55e3-469a-8068-045c146eb134" providerId="ADAL" clId="{8948FF24-C693-4BC1-B54D-4D2F773CFCD9}" dt="2023-08-29T12:35:54.658" v="5044"/>
          <pc:sldLayoutMkLst>
            <pc:docMk/>
            <pc:sldMasterMk cId="514789653" sldId="2147483660"/>
            <pc:sldLayoutMk cId="1008376888" sldId="2147483673"/>
          </pc:sldLayoutMkLst>
          <pc:spChg chg="del">
            <ac:chgData name="Janine Mccullough" userId="59fc6379-55e3-469a-8068-045c146eb134" providerId="ADAL" clId="{8948FF24-C693-4BC1-B54D-4D2F773CFCD9}" dt="2023-08-29T12:31:02.160" v="5023" actId="478"/>
            <ac:spMkLst>
              <pc:docMk/>
              <pc:sldMasterMk cId="514789653" sldId="2147483660"/>
              <pc:sldLayoutMk cId="1008376888" sldId="2147483673"/>
              <ac:spMk id="5" creationId="{00000000-0000-0000-0000-000000000000}"/>
            </ac:spMkLst>
          </pc:spChg>
          <pc:spChg chg="del">
            <ac:chgData name="Janine Mccullough" userId="59fc6379-55e3-469a-8068-045c146eb134" providerId="ADAL" clId="{8948FF24-C693-4BC1-B54D-4D2F773CFCD9}" dt="2023-08-29T12:35:54.209" v="5043" actId="478"/>
            <ac:spMkLst>
              <pc:docMk/>
              <pc:sldMasterMk cId="514789653" sldId="2147483660"/>
              <pc:sldLayoutMk cId="1008376888" sldId="2147483673"/>
              <ac:spMk id="6" creationId="{00000000-0000-0000-0000-000000000000}"/>
            </ac:spMkLst>
          </pc:spChg>
          <pc:spChg chg="add mod">
            <ac:chgData name="Janine Mccullough" userId="59fc6379-55e3-469a-8068-045c146eb134" providerId="ADAL" clId="{8948FF24-C693-4BC1-B54D-4D2F773CFCD9}" dt="2023-08-29T12:35:54.658" v="5044"/>
            <ac:spMkLst>
              <pc:docMk/>
              <pc:sldMasterMk cId="514789653" sldId="2147483660"/>
              <pc:sldLayoutMk cId="1008376888" sldId="2147483673"/>
              <ac:spMk id="7" creationId="{879B4C88-A93B-78B5-6396-E47C3418FF33}"/>
            </ac:spMkLst>
          </pc:spChg>
        </pc:sldLayoutChg>
        <pc:sldLayoutChg chg="addSp delSp modSp mod">
          <pc:chgData name="Janine Mccullough" userId="59fc6379-55e3-469a-8068-045c146eb134" providerId="ADAL" clId="{8948FF24-C693-4BC1-B54D-4D2F773CFCD9}" dt="2023-08-29T12:36:00.596" v="5046"/>
          <pc:sldLayoutMkLst>
            <pc:docMk/>
            <pc:sldMasterMk cId="514789653" sldId="2147483660"/>
            <pc:sldLayoutMk cId="3967654122" sldId="2147483674"/>
          </pc:sldLayoutMkLst>
          <pc:spChg chg="del">
            <ac:chgData name="Janine Mccullough" userId="59fc6379-55e3-469a-8068-045c146eb134" providerId="ADAL" clId="{8948FF24-C693-4BC1-B54D-4D2F773CFCD9}" dt="2023-08-29T12:36:00.099" v="5045" actId="478"/>
            <ac:spMkLst>
              <pc:docMk/>
              <pc:sldMasterMk cId="514789653" sldId="2147483660"/>
              <pc:sldLayoutMk cId="3967654122" sldId="2147483674"/>
              <ac:spMk id="7" creationId="{00000000-0000-0000-0000-000000000000}"/>
            </ac:spMkLst>
          </pc:spChg>
          <pc:spChg chg="add mod">
            <ac:chgData name="Janine Mccullough" userId="59fc6379-55e3-469a-8068-045c146eb134" providerId="ADAL" clId="{8948FF24-C693-4BC1-B54D-4D2F773CFCD9}" dt="2023-08-29T12:36:00.596" v="5046"/>
            <ac:spMkLst>
              <pc:docMk/>
              <pc:sldMasterMk cId="514789653" sldId="2147483660"/>
              <pc:sldLayoutMk cId="3967654122" sldId="2147483674"/>
              <ac:spMk id="8" creationId="{B6A8D1A4-725D-1769-3377-8D0330EC43F3}"/>
            </ac:spMkLst>
          </pc:spChg>
        </pc:sldLayoutChg>
        <pc:sldLayoutChg chg="addSp delSp modSp mod">
          <pc:chgData name="Janine Mccullough" userId="59fc6379-55e3-469a-8068-045c146eb134" providerId="ADAL" clId="{8948FF24-C693-4BC1-B54D-4D2F773CFCD9}" dt="2023-08-29T12:36:05.858" v="5048"/>
          <pc:sldLayoutMkLst>
            <pc:docMk/>
            <pc:sldMasterMk cId="514789653" sldId="2147483660"/>
            <pc:sldLayoutMk cId="2329684544" sldId="2147483675"/>
          </pc:sldLayoutMkLst>
          <pc:spChg chg="del">
            <ac:chgData name="Janine Mccullough" userId="59fc6379-55e3-469a-8068-045c146eb134" providerId="ADAL" clId="{8948FF24-C693-4BC1-B54D-4D2F773CFCD9}" dt="2023-08-29T12:36:05.433" v="5047" actId="478"/>
            <ac:spMkLst>
              <pc:docMk/>
              <pc:sldMasterMk cId="514789653" sldId="2147483660"/>
              <pc:sldLayoutMk cId="2329684544" sldId="2147483675"/>
              <ac:spMk id="9" creationId="{00000000-0000-0000-0000-000000000000}"/>
            </ac:spMkLst>
          </pc:spChg>
          <pc:spChg chg="add mod">
            <ac:chgData name="Janine Mccullough" userId="59fc6379-55e3-469a-8068-045c146eb134" providerId="ADAL" clId="{8948FF24-C693-4BC1-B54D-4D2F773CFCD9}" dt="2023-08-29T12:36:05.858" v="5048"/>
            <ac:spMkLst>
              <pc:docMk/>
              <pc:sldMasterMk cId="514789653" sldId="2147483660"/>
              <pc:sldLayoutMk cId="2329684544" sldId="2147483675"/>
              <ac:spMk id="10" creationId="{D8F311BC-D44C-C87F-9077-FAFA43951A0C}"/>
            </ac:spMkLst>
          </pc:spChg>
        </pc:sldLayoutChg>
        <pc:sldLayoutChg chg="addSp delSp modSp mod">
          <pc:chgData name="Janine Mccullough" userId="59fc6379-55e3-469a-8068-045c146eb134" providerId="ADAL" clId="{8948FF24-C693-4BC1-B54D-4D2F773CFCD9}" dt="2023-08-29T12:36:11.094" v="5050"/>
          <pc:sldLayoutMkLst>
            <pc:docMk/>
            <pc:sldMasterMk cId="514789653" sldId="2147483660"/>
            <pc:sldLayoutMk cId="1455894651" sldId="2147483676"/>
          </pc:sldLayoutMkLst>
          <pc:spChg chg="del">
            <ac:chgData name="Janine Mccullough" userId="59fc6379-55e3-469a-8068-045c146eb134" providerId="ADAL" clId="{8948FF24-C693-4BC1-B54D-4D2F773CFCD9}" dt="2023-08-29T12:36:10.674" v="5049" actId="478"/>
            <ac:spMkLst>
              <pc:docMk/>
              <pc:sldMasterMk cId="514789653" sldId="2147483660"/>
              <pc:sldLayoutMk cId="1455894651" sldId="2147483676"/>
              <ac:spMk id="5" creationId="{00000000-0000-0000-0000-000000000000}"/>
            </ac:spMkLst>
          </pc:spChg>
          <pc:spChg chg="add mod">
            <ac:chgData name="Janine Mccullough" userId="59fc6379-55e3-469a-8068-045c146eb134" providerId="ADAL" clId="{8948FF24-C693-4BC1-B54D-4D2F773CFCD9}" dt="2023-08-29T12:36:11.094" v="5050"/>
            <ac:spMkLst>
              <pc:docMk/>
              <pc:sldMasterMk cId="514789653" sldId="2147483660"/>
              <pc:sldLayoutMk cId="1455894651" sldId="2147483676"/>
              <ac:spMk id="6" creationId="{BB00BF6C-FA0C-9CB4-FD9D-3FE93557FD50}"/>
            </ac:spMkLst>
          </pc:spChg>
        </pc:sldLayoutChg>
        <pc:sldLayoutChg chg="addSp delSp modSp mod">
          <pc:chgData name="Janine Mccullough" userId="59fc6379-55e3-469a-8068-045c146eb134" providerId="ADAL" clId="{8948FF24-C693-4BC1-B54D-4D2F773CFCD9}" dt="2023-08-29T12:36:21.309" v="5052"/>
          <pc:sldLayoutMkLst>
            <pc:docMk/>
            <pc:sldMasterMk cId="514789653" sldId="2147483660"/>
            <pc:sldLayoutMk cId="3923925972" sldId="2147483677"/>
          </pc:sldLayoutMkLst>
          <pc:spChg chg="del">
            <ac:chgData name="Janine Mccullough" userId="59fc6379-55e3-469a-8068-045c146eb134" providerId="ADAL" clId="{8948FF24-C693-4BC1-B54D-4D2F773CFCD9}" dt="2023-08-29T12:36:20.952" v="5051" actId="478"/>
            <ac:spMkLst>
              <pc:docMk/>
              <pc:sldMasterMk cId="514789653" sldId="2147483660"/>
              <pc:sldLayoutMk cId="3923925972" sldId="2147483677"/>
              <ac:spMk id="4" creationId="{00000000-0000-0000-0000-000000000000}"/>
            </ac:spMkLst>
          </pc:spChg>
          <pc:spChg chg="add mod">
            <ac:chgData name="Janine Mccullough" userId="59fc6379-55e3-469a-8068-045c146eb134" providerId="ADAL" clId="{8948FF24-C693-4BC1-B54D-4D2F773CFCD9}" dt="2023-08-29T12:36:21.309" v="5052"/>
            <ac:spMkLst>
              <pc:docMk/>
              <pc:sldMasterMk cId="514789653" sldId="2147483660"/>
              <pc:sldLayoutMk cId="3923925972" sldId="2147483677"/>
              <ac:spMk id="5" creationId="{408010B6-B787-A0B4-3246-2C90A13B49BA}"/>
            </ac:spMkLst>
          </pc:spChg>
        </pc:sldLayoutChg>
        <pc:sldLayoutChg chg="addSp delSp modSp mod">
          <pc:chgData name="Janine Mccullough" userId="59fc6379-55e3-469a-8068-045c146eb134" providerId="ADAL" clId="{8948FF24-C693-4BC1-B54D-4D2F773CFCD9}" dt="2023-08-29T12:36:25.756" v="5054"/>
          <pc:sldLayoutMkLst>
            <pc:docMk/>
            <pc:sldMasterMk cId="514789653" sldId="2147483660"/>
            <pc:sldLayoutMk cId="2668443570" sldId="2147483678"/>
          </pc:sldLayoutMkLst>
          <pc:spChg chg="del">
            <ac:chgData name="Janine Mccullough" userId="59fc6379-55e3-469a-8068-045c146eb134" providerId="ADAL" clId="{8948FF24-C693-4BC1-B54D-4D2F773CFCD9}" dt="2023-08-29T12:36:25.417" v="5053" actId="478"/>
            <ac:spMkLst>
              <pc:docMk/>
              <pc:sldMasterMk cId="514789653" sldId="2147483660"/>
              <pc:sldLayoutMk cId="2668443570" sldId="2147483678"/>
              <ac:spMk id="7" creationId="{00000000-0000-0000-0000-000000000000}"/>
            </ac:spMkLst>
          </pc:spChg>
          <pc:spChg chg="add mod">
            <ac:chgData name="Janine Mccullough" userId="59fc6379-55e3-469a-8068-045c146eb134" providerId="ADAL" clId="{8948FF24-C693-4BC1-B54D-4D2F773CFCD9}" dt="2023-08-29T12:36:25.756" v="5054"/>
            <ac:spMkLst>
              <pc:docMk/>
              <pc:sldMasterMk cId="514789653" sldId="2147483660"/>
              <pc:sldLayoutMk cId="2668443570" sldId="2147483678"/>
              <ac:spMk id="8" creationId="{9B37D8E8-0421-3557-DE9F-B03204ACFB36}"/>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F3585-FC8F-4EA2-9C11-2CDABCAFDDA5}" type="doc">
      <dgm:prSet loTypeId="urn:microsoft.com/office/officeart/2005/8/layout/hProcess9" loCatId="process" qsTypeId="urn:microsoft.com/office/officeart/2005/8/quickstyle/simple1" qsCatId="simple" csTypeId="urn:microsoft.com/office/officeart/2005/8/colors/colorful1" csCatId="colorful" phldr="1"/>
      <dgm:spPr/>
    </dgm:pt>
    <dgm:pt modelId="{3C2C6A90-E351-4B25-B99A-883A66B6064D}">
      <dgm:prSet phldrT="[Text]"/>
      <dgm:spPr/>
      <dgm:t>
        <a:bodyPr/>
        <a:lstStyle/>
        <a:p>
          <a:r>
            <a:rPr lang="en-US" dirty="0"/>
            <a:t>Dependence</a:t>
          </a:r>
        </a:p>
      </dgm:t>
    </dgm:pt>
    <dgm:pt modelId="{6E384E13-F781-4E15-AF4D-EDEC5034E38C}" type="parTrans" cxnId="{15A6944D-DFF1-4F3A-B477-69E80B923F8C}">
      <dgm:prSet/>
      <dgm:spPr/>
      <dgm:t>
        <a:bodyPr/>
        <a:lstStyle/>
        <a:p>
          <a:endParaRPr lang="en-US"/>
        </a:p>
      </dgm:t>
    </dgm:pt>
    <dgm:pt modelId="{7F635346-2D44-4F63-AA52-2CEB13164C1D}" type="sibTrans" cxnId="{15A6944D-DFF1-4F3A-B477-69E80B923F8C}">
      <dgm:prSet/>
      <dgm:spPr/>
      <dgm:t>
        <a:bodyPr/>
        <a:lstStyle/>
        <a:p>
          <a:endParaRPr lang="en-US"/>
        </a:p>
      </dgm:t>
    </dgm:pt>
    <dgm:pt modelId="{7CD933AD-9458-4D77-A2A3-C7C6AA725AD8}">
      <dgm:prSet phldrT="[Text]"/>
      <dgm:spPr/>
      <dgm:t>
        <a:bodyPr/>
        <a:lstStyle/>
        <a:p>
          <a:r>
            <a:rPr lang="en-US" dirty="0"/>
            <a:t>Interdependence</a:t>
          </a:r>
        </a:p>
      </dgm:t>
    </dgm:pt>
    <dgm:pt modelId="{E3F55462-FDC3-47D7-B809-A7030BB7A6F2}" type="parTrans" cxnId="{C8744E8B-B1BA-4824-B509-846946021C5A}">
      <dgm:prSet/>
      <dgm:spPr/>
      <dgm:t>
        <a:bodyPr/>
        <a:lstStyle/>
        <a:p>
          <a:endParaRPr lang="en-US"/>
        </a:p>
      </dgm:t>
    </dgm:pt>
    <dgm:pt modelId="{E0144190-13E6-4F2E-8309-744C4D2DC2CD}" type="sibTrans" cxnId="{C8744E8B-B1BA-4824-B509-846946021C5A}">
      <dgm:prSet/>
      <dgm:spPr/>
      <dgm:t>
        <a:bodyPr/>
        <a:lstStyle/>
        <a:p>
          <a:endParaRPr lang="en-US"/>
        </a:p>
      </dgm:t>
    </dgm:pt>
    <dgm:pt modelId="{3AD8BBFC-2FD0-4334-918B-199EFE55B254}">
      <dgm:prSet phldrT="[Text]"/>
      <dgm:spPr/>
      <dgm:t>
        <a:bodyPr/>
        <a:lstStyle/>
        <a:p>
          <a:pPr rtl="0"/>
          <a:r>
            <a:rPr lang="en-US" dirty="0"/>
            <a:t>Independence</a:t>
          </a:r>
          <a:r>
            <a:rPr lang="en-US" dirty="0">
              <a:latin typeface="Arial"/>
            </a:rPr>
            <a:t> </a:t>
          </a:r>
          <a:endParaRPr lang="en-US" dirty="0"/>
        </a:p>
      </dgm:t>
    </dgm:pt>
    <dgm:pt modelId="{D41A1134-9003-4613-A98F-2D9B77E5B299}" type="parTrans" cxnId="{23CE54C5-EDA5-426A-BFFC-F4E193DCDDA7}">
      <dgm:prSet/>
      <dgm:spPr/>
      <dgm:t>
        <a:bodyPr/>
        <a:lstStyle/>
        <a:p>
          <a:endParaRPr lang="en-US"/>
        </a:p>
      </dgm:t>
    </dgm:pt>
    <dgm:pt modelId="{59EC5525-D64D-418C-88A6-5B300203EB18}" type="sibTrans" cxnId="{23CE54C5-EDA5-426A-BFFC-F4E193DCDDA7}">
      <dgm:prSet/>
      <dgm:spPr/>
      <dgm:t>
        <a:bodyPr/>
        <a:lstStyle/>
        <a:p>
          <a:endParaRPr lang="en-US"/>
        </a:p>
      </dgm:t>
    </dgm:pt>
    <dgm:pt modelId="{22C478D6-7912-4BC8-B231-0DFE13E836A4}" type="pres">
      <dgm:prSet presAssocID="{90AF3585-FC8F-4EA2-9C11-2CDABCAFDDA5}" presName="CompostProcess" presStyleCnt="0">
        <dgm:presLayoutVars>
          <dgm:dir/>
          <dgm:resizeHandles val="exact"/>
        </dgm:presLayoutVars>
      </dgm:prSet>
      <dgm:spPr/>
    </dgm:pt>
    <dgm:pt modelId="{60091139-6C7C-4402-89C6-5C277C85AC73}" type="pres">
      <dgm:prSet presAssocID="{90AF3585-FC8F-4EA2-9C11-2CDABCAFDDA5}" presName="arrow" presStyleLbl="bgShp" presStyleIdx="0" presStyleCnt="1" custLinFactNeighborX="-8056" custLinFactNeighborY="12350"/>
      <dgm:spPr/>
    </dgm:pt>
    <dgm:pt modelId="{A9D291EA-81AD-41F5-95C0-E88FB60AF65D}" type="pres">
      <dgm:prSet presAssocID="{90AF3585-FC8F-4EA2-9C11-2CDABCAFDDA5}" presName="linearProcess" presStyleCnt="0"/>
      <dgm:spPr/>
    </dgm:pt>
    <dgm:pt modelId="{5476438B-CFA4-492A-AA19-02BDF152E980}" type="pres">
      <dgm:prSet presAssocID="{3C2C6A90-E351-4B25-B99A-883A66B6064D}" presName="textNode" presStyleLbl="node1" presStyleIdx="0" presStyleCnt="3" custLinFactNeighborX="-1910">
        <dgm:presLayoutVars>
          <dgm:bulletEnabled val="1"/>
        </dgm:presLayoutVars>
      </dgm:prSet>
      <dgm:spPr/>
    </dgm:pt>
    <dgm:pt modelId="{A68C0E5E-7B36-41A2-8049-3D22461AEA94}" type="pres">
      <dgm:prSet presAssocID="{7F635346-2D44-4F63-AA52-2CEB13164C1D}" presName="sibTrans" presStyleCnt="0"/>
      <dgm:spPr/>
    </dgm:pt>
    <dgm:pt modelId="{4A0999C9-AAD4-453B-9B8B-077AE0194097}" type="pres">
      <dgm:prSet presAssocID="{7CD933AD-9458-4D77-A2A3-C7C6AA725AD8}" presName="textNode" presStyleLbl="node1" presStyleIdx="1" presStyleCnt="3">
        <dgm:presLayoutVars>
          <dgm:bulletEnabled val="1"/>
        </dgm:presLayoutVars>
      </dgm:prSet>
      <dgm:spPr/>
    </dgm:pt>
    <dgm:pt modelId="{15945508-9BA5-4F73-AE71-A48BE6DA3B9B}" type="pres">
      <dgm:prSet presAssocID="{E0144190-13E6-4F2E-8309-744C4D2DC2CD}" presName="sibTrans" presStyleCnt="0"/>
      <dgm:spPr/>
    </dgm:pt>
    <dgm:pt modelId="{7348B37C-053F-442B-A26B-B0C80F4952E6}" type="pres">
      <dgm:prSet presAssocID="{3AD8BBFC-2FD0-4334-918B-199EFE55B254}" presName="textNode" presStyleLbl="node1" presStyleIdx="2" presStyleCnt="3">
        <dgm:presLayoutVars>
          <dgm:bulletEnabled val="1"/>
        </dgm:presLayoutVars>
      </dgm:prSet>
      <dgm:spPr/>
    </dgm:pt>
  </dgm:ptLst>
  <dgm:cxnLst>
    <dgm:cxn modelId="{B3042622-5AE4-4BCC-A56D-2286B6A9520F}" type="presOf" srcId="{7CD933AD-9458-4D77-A2A3-C7C6AA725AD8}" destId="{4A0999C9-AAD4-453B-9B8B-077AE0194097}" srcOrd="0" destOrd="0" presId="urn:microsoft.com/office/officeart/2005/8/layout/hProcess9"/>
    <dgm:cxn modelId="{15A6944D-DFF1-4F3A-B477-69E80B923F8C}" srcId="{90AF3585-FC8F-4EA2-9C11-2CDABCAFDDA5}" destId="{3C2C6A90-E351-4B25-B99A-883A66B6064D}" srcOrd="0" destOrd="0" parTransId="{6E384E13-F781-4E15-AF4D-EDEC5034E38C}" sibTransId="{7F635346-2D44-4F63-AA52-2CEB13164C1D}"/>
    <dgm:cxn modelId="{C8744E8B-B1BA-4824-B509-846946021C5A}" srcId="{90AF3585-FC8F-4EA2-9C11-2CDABCAFDDA5}" destId="{7CD933AD-9458-4D77-A2A3-C7C6AA725AD8}" srcOrd="1" destOrd="0" parTransId="{E3F55462-FDC3-47D7-B809-A7030BB7A6F2}" sibTransId="{E0144190-13E6-4F2E-8309-744C4D2DC2CD}"/>
    <dgm:cxn modelId="{FEFF76AD-7844-43E3-BEFF-85DA4FB4AA9D}" type="presOf" srcId="{3C2C6A90-E351-4B25-B99A-883A66B6064D}" destId="{5476438B-CFA4-492A-AA19-02BDF152E980}" srcOrd="0" destOrd="0" presId="urn:microsoft.com/office/officeart/2005/8/layout/hProcess9"/>
    <dgm:cxn modelId="{23CE54C5-EDA5-426A-BFFC-F4E193DCDDA7}" srcId="{90AF3585-FC8F-4EA2-9C11-2CDABCAFDDA5}" destId="{3AD8BBFC-2FD0-4334-918B-199EFE55B254}" srcOrd="2" destOrd="0" parTransId="{D41A1134-9003-4613-A98F-2D9B77E5B299}" sibTransId="{59EC5525-D64D-418C-88A6-5B300203EB18}"/>
    <dgm:cxn modelId="{F4876FE7-FAB4-4039-A269-C497D1AB32BD}" type="presOf" srcId="{3AD8BBFC-2FD0-4334-918B-199EFE55B254}" destId="{7348B37C-053F-442B-A26B-B0C80F4952E6}" srcOrd="0" destOrd="0" presId="urn:microsoft.com/office/officeart/2005/8/layout/hProcess9"/>
    <dgm:cxn modelId="{EFA7F2F0-8B65-4D52-8534-555E0797A660}" type="presOf" srcId="{90AF3585-FC8F-4EA2-9C11-2CDABCAFDDA5}" destId="{22C478D6-7912-4BC8-B231-0DFE13E836A4}" srcOrd="0" destOrd="0" presId="urn:microsoft.com/office/officeart/2005/8/layout/hProcess9"/>
    <dgm:cxn modelId="{73343F73-8AAF-42D4-BA3F-C15582B8C3D2}" type="presParOf" srcId="{22C478D6-7912-4BC8-B231-0DFE13E836A4}" destId="{60091139-6C7C-4402-89C6-5C277C85AC73}" srcOrd="0" destOrd="0" presId="urn:microsoft.com/office/officeart/2005/8/layout/hProcess9"/>
    <dgm:cxn modelId="{37058402-6607-41B2-8DCF-D64F250B1306}" type="presParOf" srcId="{22C478D6-7912-4BC8-B231-0DFE13E836A4}" destId="{A9D291EA-81AD-41F5-95C0-E88FB60AF65D}" srcOrd="1" destOrd="0" presId="urn:microsoft.com/office/officeart/2005/8/layout/hProcess9"/>
    <dgm:cxn modelId="{4A542CD1-6F6C-432F-86FA-B00AB26DFAAA}" type="presParOf" srcId="{A9D291EA-81AD-41F5-95C0-E88FB60AF65D}" destId="{5476438B-CFA4-492A-AA19-02BDF152E980}" srcOrd="0" destOrd="0" presId="urn:microsoft.com/office/officeart/2005/8/layout/hProcess9"/>
    <dgm:cxn modelId="{4A717E57-B1EF-4FF5-8E58-85EB83AE8283}" type="presParOf" srcId="{A9D291EA-81AD-41F5-95C0-E88FB60AF65D}" destId="{A68C0E5E-7B36-41A2-8049-3D22461AEA94}" srcOrd="1" destOrd="0" presId="urn:microsoft.com/office/officeart/2005/8/layout/hProcess9"/>
    <dgm:cxn modelId="{308A2B59-ABED-45B6-8B0C-0080F5C83E6A}" type="presParOf" srcId="{A9D291EA-81AD-41F5-95C0-E88FB60AF65D}" destId="{4A0999C9-AAD4-453B-9B8B-077AE0194097}" srcOrd="2" destOrd="0" presId="urn:microsoft.com/office/officeart/2005/8/layout/hProcess9"/>
    <dgm:cxn modelId="{3D65F2A3-CFE7-42A2-9774-BE552D3C906F}" type="presParOf" srcId="{A9D291EA-81AD-41F5-95C0-E88FB60AF65D}" destId="{15945508-9BA5-4F73-AE71-A48BE6DA3B9B}" srcOrd="3" destOrd="0" presId="urn:microsoft.com/office/officeart/2005/8/layout/hProcess9"/>
    <dgm:cxn modelId="{2315B407-8DDD-46D0-A1F5-F0DABCFCE566}" type="presParOf" srcId="{A9D291EA-81AD-41F5-95C0-E88FB60AF65D}" destId="{7348B37C-053F-442B-A26B-B0C80F4952E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91139-6C7C-4402-89C6-5C277C85AC73}">
      <dsp:nvSpPr>
        <dsp:cNvPr id="0" name=""/>
        <dsp:cNvSpPr/>
      </dsp:nvSpPr>
      <dsp:spPr>
        <a:xfrm>
          <a:off x="70571" y="0"/>
          <a:ext cx="9194641" cy="241331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76438B-CFA4-492A-AA19-02BDF152E980}">
      <dsp:nvSpPr>
        <dsp:cNvPr id="0" name=""/>
        <dsp:cNvSpPr/>
      </dsp:nvSpPr>
      <dsp:spPr>
        <a:xfrm>
          <a:off x="0" y="723995"/>
          <a:ext cx="3375001" cy="9653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Dependence</a:t>
          </a:r>
        </a:p>
      </dsp:txBody>
      <dsp:txXfrm>
        <a:off x="47123" y="771118"/>
        <a:ext cx="3280755" cy="871080"/>
      </dsp:txXfrm>
    </dsp:sp>
    <dsp:sp modelId="{4A0999C9-AAD4-453B-9B8B-077AE0194097}">
      <dsp:nvSpPr>
        <dsp:cNvPr id="0" name=""/>
        <dsp:cNvSpPr/>
      </dsp:nvSpPr>
      <dsp:spPr>
        <a:xfrm>
          <a:off x="3721111" y="723995"/>
          <a:ext cx="3375001" cy="9653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Interdependence</a:t>
          </a:r>
        </a:p>
      </dsp:txBody>
      <dsp:txXfrm>
        <a:off x="3768234" y="771118"/>
        <a:ext cx="3280755" cy="871080"/>
      </dsp:txXfrm>
    </dsp:sp>
    <dsp:sp modelId="{7348B37C-053F-442B-A26B-B0C80F4952E6}">
      <dsp:nvSpPr>
        <dsp:cNvPr id="0" name=""/>
        <dsp:cNvSpPr/>
      </dsp:nvSpPr>
      <dsp:spPr>
        <a:xfrm>
          <a:off x="7435736" y="723995"/>
          <a:ext cx="3375001" cy="96532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Independence</a:t>
          </a:r>
          <a:r>
            <a:rPr lang="en-US" sz="3100" kern="1200" dirty="0">
              <a:latin typeface="Arial"/>
            </a:rPr>
            <a:t> </a:t>
          </a:r>
          <a:endParaRPr lang="en-US" sz="3100" kern="1200" dirty="0"/>
        </a:p>
      </dsp:txBody>
      <dsp:txXfrm>
        <a:off x="7482859" y="771118"/>
        <a:ext cx="3280755" cy="8710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05/12/2023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t>Keeping Trauma in Mind Session 3 2022</a:t>
            </a: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05/12/2023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t>Keeping Trauma in Mind Session 3 2022</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gYPYbnzIkXc#action=shar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these Slides</a:t>
            </a:r>
          </a:p>
          <a:p>
            <a:endParaRPr lang="en-GB" b="1" dirty="0"/>
          </a:p>
          <a:p>
            <a:pPr marL="228600" algn="l" fontAlgn="base">
              <a:buFont typeface="Arial" panose="020B0604020202020204" pitchFamily="34" charset="0"/>
              <a:buChar char="•"/>
            </a:pPr>
            <a:r>
              <a:rPr lang="en-GB" sz="1800" b="0" i="0" dirty="0">
                <a:solidFill>
                  <a:srgbClr val="000000"/>
                </a:solidFill>
                <a:effectLst/>
                <a:latin typeface="inherit"/>
              </a:rPr>
              <a:t>Read title​</a:t>
            </a:r>
            <a:endParaRPr lang="en-GB" sz="1800" b="0" i="0" dirty="0">
              <a:solidFill>
                <a:srgbClr val="424242"/>
              </a:solidFill>
              <a:effectLst/>
              <a:latin typeface="Calibri" panose="020F0502020204030204" pitchFamily="34" charset="0"/>
            </a:endParaRPr>
          </a:p>
          <a:p>
            <a:pPr marL="228600" algn="l" fontAlgn="base">
              <a:buFont typeface="Arial" panose="020B0604020202020204" pitchFamily="34" charset="0"/>
              <a:buChar char="•"/>
            </a:pPr>
            <a:r>
              <a:rPr lang="en-GB" sz="1800" b="0" i="0" dirty="0">
                <a:solidFill>
                  <a:srgbClr val="000000"/>
                </a:solidFill>
                <a:effectLst/>
                <a:latin typeface="inherit"/>
              </a:rPr>
              <a:t>This professional learning is pitched at an informed level and suitable for anyone working with children and young people in an educational context.</a:t>
            </a:r>
            <a:endParaRPr lang="en-GB" sz="1800" b="0" i="0" dirty="0">
              <a:solidFill>
                <a:srgbClr val="424242"/>
              </a:solidFill>
              <a:effectLst/>
              <a:latin typeface="Calibri" panose="020F0502020204030204" pitchFamily="34" charset="0"/>
            </a:endParaRPr>
          </a:p>
          <a:p>
            <a:endParaRPr lang="en-GB" dirty="0"/>
          </a:p>
          <a:p>
            <a:endParaRPr lang="en-GB" dirty="0"/>
          </a:p>
          <a:p>
            <a:r>
              <a:rPr lang="en-GB" dirty="0"/>
              <a:t>How to use the slides:</a:t>
            </a:r>
            <a:endParaRPr lang="en-US" dirty="0"/>
          </a:p>
          <a:p>
            <a:pPr marL="285750" indent="-285750">
              <a:buFont typeface="Symbol,Sans-Serif"/>
              <a:buChar char="•"/>
            </a:pPr>
            <a:r>
              <a:rPr lang="en-GB" dirty="0"/>
              <a:t>To be used to facilitate professional learning in a group or whole-setting, or as a self-directed learning activity as an individual.</a:t>
            </a:r>
            <a:endParaRPr lang="en-US" dirty="0"/>
          </a:p>
          <a:p>
            <a:endParaRPr lang="en-GB" dirty="0">
              <a:ea typeface="Calibri"/>
              <a:cs typeface="Calibri"/>
            </a:endParaRPr>
          </a:p>
          <a:p>
            <a:r>
              <a:rPr lang="en-GB" b="1" dirty="0"/>
              <a:t>General Guidance</a:t>
            </a:r>
            <a:endParaRPr lang="en-US" dirty="0"/>
          </a:p>
          <a:p>
            <a:pPr marL="285750" indent="-285750">
              <a:buFont typeface="Symbol,Sans-Serif"/>
              <a:buChar char="•"/>
            </a:pPr>
            <a:r>
              <a:rPr lang="en-GB" dirty="0"/>
              <a:t>There is a requirement to cover all the slides.</a:t>
            </a:r>
            <a:endParaRPr lang="en-US" dirty="0"/>
          </a:p>
          <a:p>
            <a:pPr marL="285750" indent="-285750">
              <a:buFont typeface="Symbol,Sans-Serif"/>
              <a:buChar char="•"/>
            </a:pPr>
            <a:r>
              <a:rPr lang="en-GB" dirty="0"/>
              <a:t>Please do not change the provided slides.</a:t>
            </a:r>
            <a:endParaRPr lang="en-US" dirty="0"/>
          </a:p>
          <a:p>
            <a:pPr marL="285750" indent="-285750">
              <a:buFont typeface="Symbol,Sans-Serif"/>
              <a:buChar char="•"/>
            </a:pPr>
            <a:r>
              <a:rPr lang="en-GB" dirty="0"/>
              <a:t>Facilitators are welcome to add slides or activities relevant to your own setting, to support discussion and exploration of the topic. Facilitators will know their participants’ needs best.</a:t>
            </a:r>
            <a:endParaRPr lang="en-US" dirty="0"/>
          </a:p>
          <a:p>
            <a:pPr marL="285750" indent="-285750">
              <a:buFont typeface="Symbol,Sans-Serif"/>
              <a:buChar char="•"/>
            </a:pPr>
            <a:r>
              <a:rPr lang="en-GB" dirty="0"/>
              <a:t>Anyone who works in an educational setting can be a facilitator and use these slides. </a:t>
            </a:r>
            <a:endParaRPr lang="en-US" dirty="0"/>
          </a:p>
          <a:p>
            <a:pPr marL="285750" indent="-285750">
              <a:buFont typeface="Symbol,Sans-Serif"/>
              <a:buChar char="•"/>
            </a:pPr>
            <a:r>
              <a:rPr lang="en-GB" dirty="0"/>
              <a:t>It is important to establish a safe space which encourages respect and honesty to ensure that everyone is able to participate. </a:t>
            </a:r>
            <a:endParaRPr lang="en-US" dirty="0"/>
          </a:p>
          <a:p>
            <a:pPr marL="285750" indent="-285750">
              <a:buFont typeface="Symbol,Sans-Serif"/>
              <a:buChar char="•"/>
            </a:pPr>
            <a:endParaRPr lang="en-GB" dirty="0">
              <a:ea typeface="Calibri"/>
              <a:cs typeface="Calibri"/>
            </a:endParaRPr>
          </a:p>
          <a:p>
            <a:endParaRPr lang="en-US" dirty="0"/>
          </a:p>
          <a:p>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31F20"/>
                </a:solidFill>
                <a:effectLst/>
                <a:latin typeface="Proxima Nova"/>
              </a:rPr>
              <a:t>In broad terms, conflict happens when two or more people disagree. </a:t>
            </a:r>
          </a:p>
          <a:p>
            <a:pPr algn="l"/>
            <a:r>
              <a:rPr lang="en-GB" b="0" i="0" dirty="0">
                <a:solidFill>
                  <a:srgbClr val="231F20"/>
                </a:solidFill>
                <a:effectLst/>
                <a:latin typeface="Proxima Nova"/>
              </a:rPr>
              <a:t>It may be verbal conflict, such as an argument.</a:t>
            </a:r>
          </a:p>
          <a:p>
            <a:pPr algn="l"/>
            <a:r>
              <a:rPr lang="en-GB" b="0" i="0" dirty="0">
                <a:solidFill>
                  <a:srgbClr val="231F20"/>
                </a:solidFill>
                <a:effectLst/>
                <a:latin typeface="Proxima Nova"/>
              </a:rPr>
              <a:t>Or nonverbal conflict, which might involve someone turning their back or walking away from the other person.</a:t>
            </a:r>
          </a:p>
          <a:p>
            <a:pPr algn="l"/>
            <a:r>
              <a:rPr lang="en-GB" b="0" i="0" dirty="0">
                <a:solidFill>
                  <a:srgbClr val="231F20"/>
                </a:solidFill>
                <a:effectLst/>
                <a:latin typeface="Proxima Nova"/>
              </a:rPr>
              <a:t>Both situation happen in educational settings.</a:t>
            </a:r>
          </a:p>
          <a:p>
            <a:pPr algn="l"/>
            <a:r>
              <a:rPr lang="en-GB" b="0" i="0" dirty="0">
                <a:solidFill>
                  <a:srgbClr val="231F20"/>
                </a:solidFill>
                <a:effectLst/>
                <a:latin typeface="Proxima Nova"/>
              </a:rPr>
              <a:t>No matter what the conflict looks like it can be helpful to identify the type of conflict in order to </a:t>
            </a:r>
            <a:r>
              <a:rPr lang="en-GB" b="0" i="0" dirty="0" err="1">
                <a:solidFill>
                  <a:srgbClr val="231F20"/>
                </a:solidFill>
                <a:effectLst/>
                <a:latin typeface="Proxima Nova"/>
              </a:rPr>
              <a:t>strategise</a:t>
            </a:r>
            <a:r>
              <a:rPr lang="en-GB" b="0" i="0" dirty="0">
                <a:solidFill>
                  <a:srgbClr val="231F20"/>
                </a:solidFill>
                <a:effectLst/>
                <a:latin typeface="Proxima Nova"/>
              </a:rPr>
              <a:t> how to resolve it.</a:t>
            </a:r>
          </a:p>
          <a:p>
            <a:pPr>
              <a:lnSpc>
                <a:spcPct val="150000"/>
              </a:lnSpc>
            </a:pPr>
            <a:r>
              <a:rPr lang="en-GB" b="1" dirty="0">
                <a:solidFill>
                  <a:schemeClr val="tx1"/>
                </a:solidFill>
                <a:latin typeface="Segoe UI" panose="020B0502040204020203" pitchFamily="34" charset="0"/>
                <a:cs typeface="Segoe UI" panose="020B0502040204020203" pitchFamily="34" charset="0"/>
              </a:rPr>
              <a:t>Pseudo</a:t>
            </a:r>
            <a:r>
              <a:rPr lang="en-GB" dirty="0">
                <a:solidFill>
                  <a:schemeClr val="tx1"/>
                </a:solidFill>
                <a:latin typeface="Segoe UI" panose="020B0502040204020203" pitchFamily="34" charset="0"/>
                <a:cs typeface="Segoe UI" panose="020B0502040204020203" pitchFamily="34" charset="0"/>
              </a:rPr>
              <a:t>: comes from a misunderstanding, a difference of opinion, or sometimes badgering</a:t>
            </a:r>
          </a:p>
          <a:p>
            <a:pPr>
              <a:lnSpc>
                <a:spcPct val="150000"/>
              </a:lnSpc>
            </a:pPr>
            <a:r>
              <a:rPr lang="en-GB" b="1" dirty="0">
                <a:solidFill>
                  <a:schemeClr val="tx1"/>
                </a:solidFill>
                <a:latin typeface="Segoe UI" panose="020B0502040204020203" pitchFamily="34" charset="0"/>
                <a:cs typeface="Segoe UI" panose="020B0502040204020203" pitchFamily="34" charset="0"/>
              </a:rPr>
              <a:t>Fact</a:t>
            </a:r>
            <a:r>
              <a:rPr lang="en-GB" dirty="0">
                <a:solidFill>
                  <a:schemeClr val="tx1"/>
                </a:solidFill>
                <a:latin typeface="Segoe UI" panose="020B0502040204020203" pitchFamily="34" charset="0"/>
                <a:cs typeface="Segoe UI" panose="020B0502040204020203" pitchFamily="34" charset="0"/>
              </a:rPr>
              <a:t>: </a:t>
            </a:r>
            <a:r>
              <a:rPr lang="en-GB" b="0" i="0" dirty="0">
                <a:solidFill>
                  <a:schemeClr val="tx1"/>
                </a:solidFill>
                <a:effectLst/>
                <a:latin typeface="Segoe UI" panose="020B0502040204020203" pitchFamily="34" charset="0"/>
                <a:cs typeface="Segoe UI" panose="020B0502040204020203" pitchFamily="34" charset="0"/>
              </a:rPr>
              <a:t>happens when two or more people disagree over information or the truth of something (usually easily resolved)</a:t>
            </a:r>
          </a:p>
          <a:p>
            <a:pPr>
              <a:lnSpc>
                <a:spcPct val="150000"/>
              </a:lnSpc>
            </a:pPr>
            <a:r>
              <a:rPr lang="en-GB" b="1" dirty="0">
                <a:solidFill>
                  <a:schemeClr val="tx1"/>
                </a:solidFill>
                <a:latin typeface="Segoe UI" panose="020B0502040204020203" pitchFamily="34" charset="0"/>
                <a:cs typeface="Segoe UI" panose="020B0502040204020203" pitchFamily="34" charset="0"/>
              </a:rPr>
              <a:t>Value</a:t>
            </a:r>
            <a:r>
              <a:rPr lang="en-GB" dirty="0">
                <a:solidFill>
                  <a:schemeClr val="tx1"/>
                </a:solidFill>
                <a:latin typeface="Segoe UI" panose="020B0502040204020203" pitchFamily="34" charset="0"/>
                <a:cs typeface="Segoe UI" panose="020B0502040204020203" pitchFamily="34" charset="0"/>
              </a:rPr>
              <a:t>: </a:t>
            </a:r>
            <a:r>
              <a:rPr lang="en-GB" b="0" i="0" dirty="0">
                <a:solidFill>
                  <a:srgbClr val="231F20"/>
                </a:solidFill>
                <a:effectLst/>
                <a:latin typeface="Proxima Nova"/>
              </a:rPr>
              <a:t>when different personal values lead to disagreement (often difficult to resolve and may require parties to respectfully disagree)</a:t>
            </a:r>
          </a:p>
          <a:p>
            <a:pPr>
              <a:lnSpc>
                <a:spcPct val="150000"/>
              </a:lnSpc>
            </a:pPr>
            <a:r>
              <a:rPr lang="en-GB" b="1" dirty="0">
                <a:solidFill>
                  <a:srgbClr val="231F20"/>
                </a:solidFill>
                <a:latin typeface="Proxima Nova"/>
                <a:cs typeface="Segoe UI" panose="020B0502040204020203" pitchFamily="34" charset="0"/>
              </a:rPr>
              <a:t>Ego</a:t>
            </a:r>
            <a:r>
              <a:rPr lang="en-GB" dirty="0">
                <a:solidFill>
                  <a:srgbClr val="231F20"/>
                </a:solidFill>
                <a:latin typeface="Proxima Nova"/>
                <a:cs typeface="Segoe UI" panose="020B0502040204020203" pitchFamily="34" charset="0"/>
              </a:rPr>
              <a:t>: </a:t>
            </a:r>
            <a:r>
              <a:rPr lang="en-GB" b="0" i="0" dirty="0">
                <a:solidFill>
                  <a:srgbClr val="231F20"/>
                </a:solidFill>
                <a:effectLst/>
                <a:latin typeface="Proxima Nova"/>
              </a:rPr>
              <a:t>when neither person involved can back down from an argument or accept a loss (often happens when conflict of another type gets personal)</a:t>
            </a:r>
          </a:p>
          <a:p>
            <a:pPr>
              <a:lnSpc>
                <a:spcPct val="150000"/>
              </a:lnSpc>
            </a:pPr>
            <a:r>
              <a:rPr lang="en-GB" b="1" dirty="0">
                <a:solidFill>
                  <a:srgbClr val="231F20"/>
                </a:solidFill>
                <a:latin typeface="Proxima Nova"/>
              </a:rPr>
              <a:t>Meta</a:t>
            </a:r>
            <a:r>
              <a:rPr lang="en-GB" dirty="0">
                <a:solidFill>
                  <a:srgbClr val="231F20"/>
                </a:solidFill>
                <a:latin typeface="Proxima Nova"/>
              </a:rPr>
              <a:t>: resulting from communication issues (that’s not what I’m talking about, you aren’t listening etc.)</a:t>
            </a:r>
            <a:endParaRPr lang="en-GB" b="0" i="0" dirty="0">
              <a:solidFill>
                <a:srgbClr val="231F20"/>
              </a:solidFill>
              <a:effectLst/>
              <a:latin typeface="Proxima 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231F20"/>
                </a:solidFill>
                <a:latin typeface="Proxima Nova"/>
                <a:cs typeface="Segoe UI" panose="020B0502040204020203" pitchFamily="34" charset="0"/>
              </a:rPr>
              <a:t>Policy</a:t>
            </a:r>
            <a:r>
              <a:rPr lang="en-GB" dirty="0">
                <a:solidFill>
                  <a:srgbClr val="231F20"/>
                </a:solidFill>
                <a:latin typeface="Proxima Nova"/>
                <a:cs typeface="Segoe UI" panose="020B0502040204020203" pitchFamily="34" charset="0"/>
              </a:rPr>
              <a:t>: w</a:t>
            </a:r>
            <a:r>
              <a:rPr lang="en-GB" b="0" i="0" dirty="0">
                <a:solidFill>
                  <a:srgbClr val="231F20"/>
                </a:solidFill>
                <a:effectLst/>
                <a:latin typeface="Proxima Nova"/>
              </a:rPr>
              <a:t>hen people can’t agree on a problem-solving strategy or action plan in a given situation</a:t>
            </a:r>
          </a:p>
          <a:p>
            <a:pPr algn="l"/>
            <a:r>
              <a:rPr lang="en-GB" b="0" i="0" dirty="0">
                <a:solidFill>
                  <a:srgbClr val="231F20"/>
                </a:solidFill>
                <a:effectLst/>
                <a:latin typeface="Proxima Nova"/>
              </a:rPr>
              <a:t>Remember managing conflict doesn’t necessarily mean preventing it. Different opinions and perspectives can provide opportunities to better understand how other people feel and relate to them on a deeper level.</a:t>
            </a:r>
          </a:p>
          <a:p>
            <a:r>
              <a:rPr lang="en-GB" dirty="0">
                <a:effectLst/>
              </a:rPr>
              <a:t>When conflict does happen, respectful communication is key to resolution.</a:t>
            </a:r>
          </a:p>
          <a:p>
            <a:pPr algn="l"/>
            <a:endParaRPr lang="en-GB" b="0" i="0" dirty="0">
              <a:solidFill>
                <a:srgbClr val="231F20"/>
              </a:solidFill>
              <a:effectLst/>
              <a:latin typeface="Proxima Nova"/>
            </a:endParaRPr>
          </a:p>
          <a:p>
            <a:endParaRPr lang="en-GB" dirty="0"/>
          </a:p>
        </p:txBody>
      </p:sp>
      <p:sp>
        <p:nvSpPr>
          <p:cNvPr id="4" name="Footer Placeholder 3"/>
          <p:cNvSpPr>
            <a:spLocks noGrp="1"/>
          </p:cNvSpPr>
          <p:nvPr>
            <p:ph type="ftr" sz="quarter" idx="4"/>
          </p:nvPr>
        </p:nvSpPr>
        <p:spPr/>
        <p:txBody>
          <a:bodyPr/>
          <a:lstStyle/>
          <a:p>
            <a:r>
              <a:rPr lang="en-GB"/>
              <a:t>Keeping Trauma in Mind Session 3 2022</a:t>
            </a:r>
          </a:p>
        </p:txBody>
      </p:sp>
      <p:sp>
        <p:nvSpPr>
          <p:cNvPr id="5" name="Slide Number Placeholder 4"/>
          <p:cNvSpPr>
            <a:spLocks noGrp="1"/>
          </p:cNvSpPr>
          <p:nvPr>
            <p:ph type="sldNum" sz="quarter" idx="5"/>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190993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1F20"/>
                </a:solidFill>
                <a:effectLst/>
                <a:latin typeface="Proxima Nova"/>
              </a:rPr>
              <a:t>When you approach conflict with flexibility, respect, and the willingness to listen and consider others’ perspectives, you’ll have a better chance of successfully collaborating to find the best solution for everyone.</a:t>
            </a:r>
          </a:p>
          <a:p>
            <a:r>
              <a:rPr lang="en-GB" b="0" i="0" dirty="0">
                <a:solidFill>
                  <a:srgbClr val="231F20"/>
                </a:solidFill>
                <a:effectLst/>
                <a:latin typeface="Proxima Nova"/>
              </a:rPr>
              <a:t>However at times conflict can become hostile or personal and we find ourselves in a conflict cycle. The diagram illustrates how easily this can happen. This can happen when we don’t notice a learners distress and respond in a way that escalates their distress rather than reducing it.</a:t>
            </a:r>
            <a:endParaRPr lang="en-GB" dirty="0"/>
          </a:p>
        </p:txBody>
      </p:sp>
      <p:sp>
        <p:nvSpPr>
          <p:cNvPr id="4" name="Footer Placeholder 3"/>
          <p:cNvSpPr>
            <a:spLocks noGrp="1"/>
          </p:cNvSpPr>
          <p:nvPr>
            <p:ph type="ftr" sz="quarter" idx="4"/>
          </p:nvPr>
        </p:nvSpPr>
        <p:spPr/>
        <p:txBody>
          <a:bodyPr/>
          <a:lstStyle/>
          <a:p>
            <a:r>
              <a:rPr lang="en-GB"/>
              <a:t>Keeping Trauma in Mind Session 3 2022</a:t>
            </a:r>
          </a:p>
        </p:txBody>
      </p:sp>
      <p:sp>
        <p:nvSpPr>
          <p:cNvPr id="5" name="Slide Number Placeholder 4"/>
          <p:cNvSpPr>
            <a:spLocks noGrp="1"/>
          </p:cNvSpPr>
          <p:nvPr>
            <p:ph type="sldNum" sz="quarter" idx="5"/>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561101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It is our job to break this cycle, whether it is between us and them, or between two children.</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We do this by allowing ‘our calm’ to become ‘their calm’.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This can be difficult because it isn’t just little people who are overwhelmed at times, adults can become overwhelmed too.</a:t>
            </a:r>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9B95965C-AEC4-43F5-9DAD-C97D98CFEA20}"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1040409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GB" dirty="0">
                <a:solidFill>
                  <a:srgbClr val="333333"/>
                </a:solidFill>
                <a:latin typeface="robotoregular"/>
              </a:rPr>
              <a:t>The Basics: S</a:t>
            </a:r>
            <a:r>
              <a:rPr lang="en-GB" b="0" i="0" dirty="0">
                <a:solidFill>
                  <a:srgbClr val="333333"/>
                </a:solidFill>
                <a:effectLst/>
                <a:latin typeface="robotoregular"/>
              </a:rPr>
              <a:t>taying calm, </a:t>
            </a:r>
            <a:r>
              <a:rPr lang="en-GB" dirty="0">
                <a:solidFill>
                  <a:srgbClr val="333333"/>
                </a:solidFill>
                <a:latin typeface="robotoregular"/>
              </a:rPr>
              <a:t>U</a:t>
            </a:r>
            <a:r>
              <a:rPr lang="en-GB" b="0" i="0" dirty="0">
                <a:solidFill>
                  <a:srgbClr val="333333"/>
                </a:solidFill>
                <a:effectLst/>
                <a:latin typeface="robotoregular"/>
              </a:rPr>
              <a:t>sing non-verbal communication, and </a:t>
            </a:r>
            <a:r>
              <a:rPr lang="en-GB" dirty="0">
                <a:solidFill>
                  <a:srgbClr val="333333"/>
                </a:solidFill>
                <a:latin typeface="robotoregular"/>
              </a:rPr>
              <a:t>N</a:t>
            </a:r>
            <a:r>
              <a:rPr lang="en-GB" b="0" i="0" dirty="0">
                <a:solidFill>
                  <a:srgbClr val="333333"/>
                </a:solidFill>
                <a:effectLst/>
                <a:latin typeface="robotoregular"/>
              </a:rPr>
              <a:t>ip things in the bud</a:t>
            </a:r>
            <a:endParaRPr lang="en-GB" dirty="0">
              <a:solidFill>
                <a:srgbClr val="333333"/>
              </a:solidFill>
              <a:latin typeface="robotoregular"/>
            </a:endParaRPr>
          </a:p>
          <a:p>
            <a:pPr marL="342900" indent="-342900" algn="l">
              <a:buFont typeface="Arial" panose="020B0604020202020204" pitchFamily="34" charset="0"/>
              <a:buChar char="•"/>
            </a:pPr>
            <a:r>
              <a:rPr lang="en-GB" b="0" i="0" dirty="0">
                <a:solidFill>
                  <a:srgbClr val="333333"/>
                </a:solidFill>
                <a:effectLst/>
                <a:latin typeface="robotobold"/>
              </a:rPr>
              <a:t>Active Listening</a:t>
            </a:r>
            <a:r>
              <a:rPr lang="en-GB" b="0" i="0" dirty="0">
                <a:solidFill>
                  <a:srgbClr val="333333"/>
                </a:solidFill>
                <a:effectLst/>
                <a:latin typeface="robotoregular"/>
              </a:rPr>
              <a:t>. Acknowledge the opinion of the other person and their feelings towards the situation (e.g. I understand why that would be frustrating). Communicate openly to help them see that you are on their side. This will help you work together towards a solution instead of fighting against each other.</a:t>
            </a:r>
          </a:p>
          <a:p>
            <a:pPr marL="342900" indent="-342900" algn="l">
              <a:buFont typeface="Arial" panose="020B0604020202020204" pitchFamily="34" charset="0"/>
              <a:buChar char="•"/>
            </a:pPr>
            <a:r>
              <a:rPr lang="en-GB" b="0" i="0" dirty="0">
                <a:solidFill>
                  <a:srgbClr val="333333"/>
                </a:solidFill>
                <a:effectLst/>
                <a:latin typeface="robotobold"/>
              </a:rPr>
              <a:t>Stay Calm (even if you’re not)</a:t>
            </a:r>
            <a:r>
              <a:rPr lang="en-GB" b="0" i="0" dirty="0">
                <a:solidFill>
                  <a:srgbClr val="333333"/>
                </a:solidFill>
                <a:effectLst/>
                <a:latin typeface="robotoregular"/>
              </a:rPr>
              <a:t>. This will help the student feel less threatened and more likely to communicate with you. Keep your temper and model respectful behaviour towards your student. It also helps to try and keep a friendly tone and lighten the situation with </a:t>
            </a:r>
            <a:r>
              <a:rPr lang="en-GB" b="0" i="0" dirty="0" err="1">
                <a:solidFill>
                  <a:srgbClr val="333333"/>
                </a:solidFill>
                <a:effectLst/>
                <a:latin typeface="robotoregular"/>
              </a:rPr>
              <a:t>humor</a:t>
            </a:r>
            <a:r>
              <a:rPr lang="en-GB" b="0" i="0" dirty="0">
                <a:solidFill>
                  <a:srgbClr val="333333"/>
                </a:solidFill>
                <a:effectLst/>
                <a:latin typeface="robotoregular"/>
              </a:rPr>
              <a:t> where appropriate.</a:t>
            </a:r>
          </a:p>
          <a:p>
            <a:pPr marL="342900" indent="-342900" algn="l">
              <a:buFont typeface="Arial" panose="020B0604020202020204" pitchFamily="34" charset="0"/>
              <a:buChar char="•"/>
            </a:pPr>
            <a:r>
              <a:rPr lang="en-GB" b="0" i="0" dirty="0">
                <a:solidFill>
                  <a:srgbClr val="333333"/>
                </a:solidFill>
                <a:effectLst/>
                <a:latin typeface="robotobold"/>
              </a:rPr>
              <a:t>Offer Positive Choices.</a:t>
            </a:r>
            <a:r>
              <a:rPr lang="en-GB" b="0" i="0" dirty="0">
                <a:solidFill>
                  <a:srgbClr val="333333"/>
                </a:solidFill>
                <a:effectLst/>
                <a:latin typeface="robotoregular"/>
              </a:rPr>
              <a:t> Instead of telling a student what to do, or trying to force them to behave in a certain way, try giving them a few different options to choose from. This will prevent the student from feeling powerless or unheard and help direct them towards displaying desirable classroom behaviour.</a:t>
            </a:r>
          </a:p>
          <a:p>
            <a:pPr marL="342900" indent="-342900" algn="l">
              <a:buFont typeface="Arial" panose="020B0604020202020204" pitchFamily="34" charset="0"/>
              <a:buChar char="•"/>
            </a:pPr>
            <a:r>
              <a:rPr lang="en-GB" b="0" i="0" dirty="0">
                <a:solidFill>
                  <a:srgbClr val="333333"/>
                </a:solidFill>
                <a:effectLst/>
                <a:latin typeface="robotobold"/>
              </a:rPr>
              <a:t>Ask Questions.</a:t>
            </a:r>
            <a:r>
              <a:rPr lang="en-GB" b="0" i="0" dirty="0">
                <a:solidFill>
                  <a:srgbClr val="333333"/>
                </a:solidFill>
                <a:effectLst/>
                <a:latin typeface="robotoregular"/>
              </a:rPr>
              <a:t> Perhaps the student is struggling with something you can help with, or needs something in order to focus. If you ask a student what you can do to help them focus, they may surprise you with some practical solutions.</a:t>
            </a:r>
          </a:p>
          <a:p>
            <a:pPr marL="342900" indent="-342900" algn="l">
              <a:buFont typeface="Arial" panose="020B0604020202020204" pitchFamily="34" charset="0"/>
              <a:buChar char="•"/>
            </a:pPr>
            <a:r>
              <a:rPr lang="en-GB" b="0" i="0" dirty="0">
                <a:solidFill>
                  <a:srgbClr val="333333"/>
                </a:solidFill>
                <a:effectLst/>
                <a:latin typeface="robotobold"/>
              </a:rPr>
              <a:t>Choose your battles wisely.</a:t>
            </a:r>
            <a:r>
              <a:rPr lang="en-GB" b="0" i="0" dirty="0">
                <a:solidFill>
                  <a:srgbClr val="333333"/>
                </a:solidFill>
                <a:effectLst/>
                <a:latin typeface="robotoregular"/>
              </a:rPr>
              <a:t> If something doesn’t need to be a big deal, don’t turn it into one. Consider how important an issue is in the grand scheme of things and don’t sweat the small stuff, especially if it could escalate into a much bigger problem.</a:t>
            </a:r>
          </a:p>
          <a:p>
            <a:pPr marL="342900" indent="-342900" algn="l">
              <a:buFont typeface="Arial" panose="020B0604020202020204" pitchFamily="34" charset="0"/>
              <a:buChar char="•"/>
            </a:pPr>
            <a:r>
              <a:rPr lang="en-GB" b="0" i="0" dirty="0">
                <a:solidFill>
                  <a:srgbClr val="333333"/>
                </a:solidFill>
                <a:effectLst/>
                <a:latin typeface="robotobold"/>
              </a:rPr>
              <a:t>Use non-threatening body language.</a:t>
            </a:r>
            <a:r>
              <a:rPr lang="en-GB" b="0" i="0" dirty="0">
                <a:solidFill>
                  <a:srgbClr val="333333"/>
                </a:solidFill>
                <a:effectLst/>
                <a:latin typeface="robotoregular"/>
              </a:rPr>
              <a:t> Try using your proximity in the classroom to correct bad behaviour without saying a single word. Using simple hand gestures, such as tapping lightly on a desk or placing a finger to your lips can be much more effective than more aggressive approaches, like raising your voice.</a:t>
            </a:r>
          </a:p>
          <a:p>
            <a:endParaRPr lang="en-GB" dirty="0"/>
          </a:p>
        </p:txBody>
      </p:sp>
      <p:sp>
        <p:nvSpPr>
          <p:cNvPr id="4" name="Footer Placeholder 3"/>
          <p:cNvSpPr>
            <a:spLocks noGrp="1"/>
          </p:cNvSpPr>
          <p:nvPr>
            <p:ph type="ftr" sz="quarter" idx="4"/>
          </p:nvPr>
        </p:nvSpPr>
        <p:spPr/>
        <p:txBody>
          <a:bodyPr/>
          <a:lstStyle/>
          <a:p>
            <a:r>
              <a:rPr lang="en-GB"/>
              <a:t>Keeping Trauma in Mind Session 3 2022</a:t>
            </a:r>
          </a:p>
        </p:txBody>
      </p:sp>
      <p:sp>
        <p:nvSpPr>
          <p:cNvPr id="5" name="Slide Number Placeholder 4"/>
          <p:cNvSpPr>
            <a:spLocks noGrp="1"/>
          </p:cNvSpPr>
          <p:nvPr>
            <p:ph type="sldNum" sz="quarter" idx="5"/>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136728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GB" dirty="0">
                <a:solidFill>
                  <a:srgbClr val="333333"/>
                </a:solidFill>
                <a:latin typeface="robotoregular"/>
              </a:rPr>
              <a:t>The Basics: S</a:t>
            </a:r>
            <a:r>
              <a:rPr lang="en-GB" b="0" i="0" dirty="0">
                <a:solidFill>
                  <a:srgbClr val="333333"/>
                </a:solidFill>
                <a:effectLst/>
                <a:latin typeface="robotoregular"/>
              </a:rPr>
              <a:t>taying calm, </a:t>
            </a:r>
            <a:r>
              <a:rPr lang="en-GB" dirty="0">
                <a:solidFill>
                  <a:srgbClr val="333333"/>
                </a:solidFill>
                <a:latin typeface="robotoregular"/>
              </a:rPr>
              <a:t>U</a:t>
            </a:r>
            <a:r>
              <a:rPr lang="en-GB" b="0" i="0" dirty="0">
                <a:solidFill>
                  <a:srgbClr val="333333"/>
                </a:solidFill>
                <a:effectLst/>
                <a:latin typeface="robotoregular"/>
              </a:rPr>
              <a:t>sing non-verbal communication, and </a:t>
            </a:r>
            <a:r>
              <a:rPr lang="en-GB" dirty="0">
                <a:solidFill>
                  <a:srgbClr val="333333"/>
                </a:solidFill>
                <a:latin typeface="robotoregular"/>
              </a:rPr>
              <a:t>N</a:t>
            </a:r>
            <a:r>
              <a:rPr lang="en-GB" b="0" i="0" dirty="0">
                <a:solidFill>
                  <a:srgbClr val="333333"/>
                </a:solidFill>
                <a:effectLst/>
                <a:latin typeface="robotoregular"/>
              </a:rPr>
              <a:t>ip things in the bud</a:t>
            </a:r>
            <a:endParaRPr lang="en-GB" dirty="0">
              <a:solidFill>
                <a:srgbClr val="333333"/>
              </a:solidFill>
              <a:latin typeface="robotoregular"/>
            </a:endParaRPr>
          </a:p>
          <a:p>
            <a:pPr marL="342900" indent="-342900" algn="l">
              <a:buFont typeface="Arial" panose="020B0604020202020204" pitchFamily="34" charset="0"/>
              <a:buChar char="•"/>
            </a:pPr>
            <a:r>
              <a:rPr lang="en-GB" b="0" i="0" dirty="0">
                <a:solidFill>
                  <a:srgbClr val="333333"/>
                </a:solidFill>
                <a:effectLst/>
                <a:latin typeface="robotobold"/>
              </a:rPr>
              <a:t>Active Listening</a:t>
            </a:r>
            <a:r>
              <a:rPr lang="en-GB" b="0" i="0" dirty="0">
                <a:solidFill>
                  <a:srgbClr val="333333"/>
                </a:solidFill>
                <a:effectLst/>
                <a:latin typeface="robotoregular"/>
              </a:rPr>
              <a:t>. Acknowledge the opinion of the other person and their feelings towards the situation (e.g. I understand why that would be frustrating). Communicate openly to help them see that you are on their side. This will help you work together towards a solution instead of fighting against each other.</a:t>
            </a:r>
          </a:p>
          <a:p>
            <a:pPr marL="342900" indent="-342900" algn="l">
              <a:buFont typeface="Arial" panose="020B0604020202020204" pitchFamily="34" charset="0"/>
              <a:buChar char="•"/>
            </a:pPr>
            <a:r>
              <a:rPr lang="en-GB" b="0" i="0" dirty="0">
                <a:solidFill>
                  <a:srgbClr val="333333"/>
                </a:solidFill>
                <a:effectLst/>
                <a:latin typeface="robotobold"/>
              </a:rPr>
              <a:t>Stay Calm (even if you’re not)</a:t>
            </a:r>
            <a:r>
              <a:rPr lang="en-GB" b="0" i="0" dirty="0">
                <a:solidFill>
                  <a:srgbClr val="333333"/>
                </a:solidFill>
                <a:effectLst/>
                <a:latin typeface="robotoregular"/>
              </a:rPr>
              <a:t>. This will help the student feel less threatened and more likely to communicate with you. Keep your temper and model respectful behaviour towards your student. It also helps to try and keep a friendly tone and lighten the situation with </a:t>
            </a:r>
            <a:r>
              <a:rPr lang="en-GB" b="0" i="0" dirty="0" err="1">
                <a:solidFill>
                  <a:srgbClr val="333333"/>
                </a:solidFill>
                <a:effectLst/>
                <a:latin typeface="robotoregular"/>
              </a:rPr>
              <a:t>humor</a:t>
            </a:r>
            <a:r>
              <a:rPr lang="en-GB" b="0" i="0" dirty="0">
                <a:solidFill>
                  <a:srgbClr val="333333"/>
                </a:solidFill>
                <a:effectLst/>
                <a:latin typeface="robotoregular"/>
              </a:rPr>
              <a:t> where appropriate.</a:t>
            </a:r>
          </a:p>
          <a:p>
            <a:pPr marL="342900" indent="-342900" algn="l">
              <a:buFont typeface="Arial" panose="020B0604020202020204" pitchFamily="34" charset="0"/>
              <a:buChar char="•"/>
            </a:pPr>
            <a:r>
              <a:rPr lang="en-GB" b="0" i="0" dirty="0">
                <a:solidFill>
                  <a:srgbClr val="333333"/>
                </a:solidFill>
                <a:effectLst/>
                <a:latin typeface="robotobold"/>
              </a:rPr>
              <a:t>Offer Positive Choices.</a:t>
            </a:r>
            <a:r>
              <a:rPr lang="en-GB" b="0" i="0" dirty="0">
                <a:solidFill>
                  <a:srgbClr val="333333"/>
                </a:solidFill>
                <a:effectLst/>
                <a:latin typeface="robotoregular"/>
              </a:rPr>
              <a:t> Instead of telling a student what to do, or trying to force them to behave in a certain way, try giving them a few different options to choose from. This will prevent the student from feeling powerless or unheard and help direct them towards displaying desirable classroom behaviour.</a:t>
            </a:r>
          </a:p>
          <a:p>
            <a:pPr marL="342900" indent="-342900" algn="l">
              <a:buFont typeface="Arial" panose="020B0604020202020204" pitchFamily="34" charset="0"/>
              <a:buChar char="•"/>
            </a:pPr>
            <a:r>
              <a:rPr lang="en-GB" b="0" i="0" dirty="0">
                <a:solidFill>
                  <a:srgbClr val="333333"/>
                </a:solidFill>
                <a:effectLst/>
                <a:latin typeface="robotobold"/>
              </a:rPr>
              <a:t>Ask Questions.</a:t>
            </a:r>
            <a:r>
              <a:rPr lang="en-GB" b="0" i="0" dirty="0">
                <a:solidFill>
                  <a:srgbClr val="333333"/>
                </a:solidFill>
                <a:effectLst/>
                <a:latin typeface="robotoregular"/>
              </a:rPr>
              <a:t> Perhaps the student is struggling with something you can help with, or needs something in order to focus. If you ask a student what you can do to help them focus, they may surprise you with some practical solutions.</a:t>
            </a:r>
          </a:p>
          <a:p>
            <a:pPr marL="342900" indent="-342900" algn="l">
              <a:buFont typeface="Arial" panose="020B0604020202020204" pitchFamily="34" charset="0"/>
              <a:buChar char="•"/>
            </a:pPr>
            <a:r>
              <a:rPr lang="en-GB" b="0" i="0" dirty="0">
                <a:solidFill>
                  <a:srgbClr val="333333"/>
                </a:solidFill>
                <a:effectLst/>
                <a:latin typeface="robotobold"/>
              </a:rPr>
              <a:t>Choose your battles wisely.</a:t>
            </a:r>
            <a:r>
              <a:rPr lang="en-GB" b="0" i="0" dirty="0">
                <a:solidFill>
                  <a:srgbClr val="333333"/>
                </a:solidFill>
                <a:effectLst/>
                <a:latin typeface="robotoregular"/>
              </a:rPr>
              <a:t> If something doesn’t need to be a big deal, don’t turn it into one. Consider how important an issue is in the grand scheme of things and don’t sweat the small stuff, especially if it could escalate into a much bigger problem.</a:t>
            </a:r>
          </a:p>
          <a:p>
            <a:pPr marL="342900" indent="-342900" algn="l">
              <a:buFont typeface="Arial" panose="020B0604020202020204" pitchFamily="34" charset="0"/>
              <a:buChar char="•"/>
            </a:pPr>
            <a:r>
              <a:rPr lang="en-GB" b="0" i="0" dirty="0">
                <a:solidFill>
                  <a:srgbClr val="333333"/>
                </a:solidFill>
                <a:effectLst/>
                <a:latin typeface="robotobold"/>
              </a:rPr>
              <a:t>Use non-threatening body language.</a:t>
            </a:r>
            <a:r>
              <a:rPr lang="en-GB" b="0" i="0" dirty="0">
                <a:solidFill>
                  <a:srgbClr val="333333"/>
                </a:solidFill>
                <a:effectLst/>
                <a:latin typeface="robotoregular"/>
              </a:rPr>
              <a:t> Try using your proximity in the classroom to correct bad behaviour without saying a single word. Using simple hand gestures, such as tapping lightly on a desk or placing a finger to your lips can be much more effective than more aggressive approaches, like raising your voice.</a:t>
            </a:r>
          </a:p>
          <a:p>
            <a:endParaRPr lang="en-GB" dirty="0"/>
          </a:p>
        </p:txBody>
      </p:sp>
      <p:sp>
        <p:nvSpPr>
          <p:cNvPr id="4" name="Footer Placeholder 3"/>
          <p:cNvSpPr>
            <a:spLocks noGrp="1"/>
          </p:cNvSpPr>
          <p:nvPr>
            <p:ph type="ftr" sz="quarter" idx="4"/>
          </p:nvPr>
        </p:nvSpPr>
        <p:spPr/>
        <p:txBody>
          <a:bodyPr/>
          <a:lstStyle/>
          <a:p>
            <a:r>
              <a:rPr lang="en-GB"/>
              <a:t>Keeping Trauma in Mind Session 3 2022</a:t>
            </a:r>
          </a:p>
        </p:txBody>
      </p:sp>
      <p:sp>
        <p:nvSpPr>
          <p:cNvPr id="5" name="Slide Number Placeholder 4"/>
          <p:cNvSpPr>
            <a:spLocks noGrp="1"/>
          </p:cNvSpPr>
          <p:nvPr>
            <p:ph type="sldNum" sz="quarter" idx="5"/>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403829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GB" dirty="0">
                <a:solidFill>
                  <a:srgbClr val="333333"/>
                </a:solidFill>
                <a:latin typeface="robotoregular"/>
              </a:rPr>
              <a:t>The Basics: S</a:t>
            </a:r>
            <a:r>
              <a:rPr lang="en-GB" b="0" i="0" dirty="0">
                <a:solidFill>
                  <a:srgbClr val="333333"/>
                </a:solidFill>
                <a:effectLst/>
                <a:latin typeface="robotoregular"/>
              </a:rPr>
              <a:t>taying calm, </a:t>
            </a:r>
            <a:r>
              <a:rPr lang="en-GB" dirty="0">
                <a:solidFill>
                  <a:srgbClr val="333333"/>
                </a:solidFill>
                <a:latin typeface="robotoregular"/>
              </a:rPr>
              <a:t>U</a:t>
            </a:r>
            <a:r>
              <a:rPr lang="en-GB" b="0" i="0" dirty="0">
                <a:solidFill>
                  <a:srgbClr val="333333"/>
                </a:solidFill>
                <a:effectLst/>
                <a:latin typeface="robotoregular"/>
              </a:rPr>
              <a:t>sing non-verbal communication, and </a:t>
            </a:r>
            <a:r>
              <a:rPr lang="en-GB" dirty="0">
                <a:solidFill>
                  <a:srgbClr val="333333"/>
                </a:solidFill>
                <a:latin typeface="robotoregular"/>
              </a:rPr>
              <a:t>N</a:t>
            </a:r>
            <a:r>
              <a:rPr lang="en-GB" b="0" i="0" dirty="0">
                <a:solidFill>
                  <a:srgbClr val="333333"/>
                </a:solidFill>
                <a:effectLst/>
                <a:latin typeface="robotoregular"/>
              </a:rPr>
              <a:t>ip things in the bud</a:t>
            </a:r>
            <a:endParaRPr lang="en-GB" dirty="0">
              <a:solidFill>
                <a:srgbClr val="333333"/>
              </a:solidFill>
              <a:latin typeface="robotoregular"/>
            </a:endParaRPr>
          </a:p>
          <a:p>
            <a:pPr marL="342900" indent="-342900" algn="l">
              <a:buFont typeface="Arial" panose="020B0604020202020204" pitchFamily="34" charset="0"/>
              <a:buChar char="•"/>
            </a:pPr>
            <a:r>
              <a:rPr lang="en-GB" b="0" i="0" dirty="0">
                <a:solidFill>
                  <a:srgbClr val="333333"/>
                </a:solidFill>
                <a:effectLst/>
                <a:latin typeface="robotobold"/>
              </a:rPr>
              <a:t>Active Listening</a:t>
            </a:r>
            <a:r>
              <a:rPr lang="en-GB" b="0" i="0" dirty="0">
                <a:solidFill>
                  <a:srgbClr val="333333"/>
                </a:solidFill>
                <a:effectLst/>
                <a:latin typeface="robotoregular"/>
              </a:rPr>
              <a:t>. Acknowledge the opinion of the other person and their feelings towards the situation (e.g. I understand why that would be frustrating). Communicate openly to help them see that you are on their side. This will help you work together towards a solution instead of fighting against each other.</a:t>
            </a:r>
          </a:p>
          <a:p>
            <a:pPr marL="342900" indent="-342900" algn="l">
              <a:buFont typeface="Arial" panose="020B0604020202020204" pitchFamily="34" charset="0"/>
              <a:buChar char="•"/>
            </a:pPr>
            <a:r>
              <a:rPr lang="en-GB" b="0" i="0" dirty="0">
                <a:solidFill>
                  <a:srgbClr val="333333"/>
                </a:solidFill>
                <a:effectLst/>
                <a:latin typeface="robotobold"/>
              </a:rPr>
              <a:t>Stay Calm (even if you’re not)</a:t>
            </a:r>
            <a:r>
              <a:rPr lang="en-GB" b="0" i="0" dirty="0">
                <a:solidFill>
                  <a:srgbClr val="333333"/>
                </a:solidFill>
                <a:effectLst/>
                <a:latin typeface="robotoregular"/>
              </a:rPr>
              <a:t>. This will help the student feel less threatened and more likely to communicate with you. Keep your temper and model respectful behaviour towards your student. It also helps to try and keep a friendly tone and lighten the situation with </a:t>
            </a:r>
            <a:r>
              <a:rPr lang="en-GB" b="0" i="0" dirty="0" err="1">
                <a:solidFill>
                  <a:srgbClr val="333333"/>
                </a:solidFill>
                <a:effectLst/>
                <a:latin typeface="robotoregular"/>
              </a:rPr>
              <a:t>humor</a:t>
            </a:r>
            <a:r>
              <a:rPr lang="en-GB" b="0" i="0" dirty="0">
                <a:solidFill>
                  <a:srgbClr val="333333"/>
                </a:solidFill>
                <a:effectLst/>
                <a:latin typeface="robotoregular"/>
              </a:rPr>
              <a:t> where appropriate.</a:t>
            </a:r>
          </a:p>
          <a:p>
            <a:pPr marL="342900" indent="-342900" algn="l">
              <a:buFont typeface="Arial" panose="020B0604020202020204" pitchFamily="34" charset="0"/>
              <a:buChar char="•"/>
            </a:pPr>
            <a:r>
              <a:rPr lang="en-GB" b="0" i="0" dirty="0">
                <a:solidFill>
                  <a:srgbClr val="333333"/>
                </a:solidFill>
                <a:effectLst/>
                <a:latin typeface="robotobold"/>
              </a:rPr>
              <a:t>Offer Positive Choices.</a:t>
            </a:r>
            <a:r>
              <a:rPr lang="en-GB" b="0" i="0" dirty="0">
                <a:solidFill>
                  <a:srgbClr val="333333"/>
                </a:solidFill>
                <a:effectLst/>
                <a:latin typeface="robotoregular"/>
              </a:rPr>
              <a:t> Instead of telling a student what to do, or trying to force them to behave in a certain way, try giving them a few different options to choose from. This will prevent the student from feeling powerless or unheard and help direct them towards displaying desirable classroom behaviour.</a:t>
            </a:r>
          </a:p>
          <a:p>
            <a:pPr marL="342900" indent="-342900" algn="l">
              <a:buFont typeface="Arial" panose="020B0604020202020204" pitchFamily="34" charset="0"/>
              <a:buChar char="•"/>
            </a:pPr>
            <a:r>
              <a:rPr lang="en-GB" b="0" i="0" dirty="0">
                <a:solidFill>
                  <a:srgbClr val="333333"/>
                </a:solidFill>
                <a:effectLst/>
                <a:latin typeface="robotobold"/>
              </a:rPr>
              <a:t>Ask Questions.</a:t>
            </a:r>
            <a:r>
              <a:rPr lang="en-GB" b="0" i="0" dirty="0">
                <a:solidFill>
                  <a:srgbClr val="333333"/>
                </a:solidFill>
                <a:effectLst/>
                <a:latin typeface="robotoregular"/>
              </a:rPr>
              <a:t> Perhaps the student is struggling with something you can help with, or needs something in order to focus. If you ask a student what you can do to help them focus, they may surprise you with some practical solutions.</a:t>
            </a:r>
          </a:p>
          <a:p>
            <a:pPr marL="342900" indent="-342900" algn="l">
              <a:buFont typeface="Arial" panose="020B0604020202020204" pitchFamily="34" charset="0"/>
              <a:buChar char="•"/>
            </a:pPr>
            <a:r>
              <a:rPr lang="en-GB" b="0" i="0" dirty="0">
                <a:solidFill>
                  <a:srgbClr val="333333"/>
                </a:solidFill>
                <a:effectLst/>
                <a:latin typeface="robotobold"/>
              </a:rPr>
              <a:t>Choose your battles wisely.</a:t>
            </a:r>
            <a:r>
              <a:rPr lang="en-GB" b="0" i="0" dirty="0">
                <a:solidFill>
                  <a:srgbClr val="333333"/>
                </a:solidFill>
                <a:effectLst/>
                <a:latin typeface="robotoregular"/>
              </a:rPr>
              <a:t> If something doesn’t need to be a big deal, don’t turn it into one. Consider how important an issue is in the grand scheme of things and don’t sweat the small stuff, especially if it could escalate into a much bigger problem.</a:t>
            </a:r>
          </a:p>
          <a:p>
            <a:pPr marL="342900" indent="-342900" algn="l">
              <a:buFont typeface="Arial" panose="020B0604020202020204" pitchFamily="34" charset="0"/>
              <a:buChar char="•"/>
            </a:pPr>
            <a:r>
              <a:rPr lang="en-GB" b="0" i="0" dirty="0">
                <a:solidFill>
                  <a:srgbClr val="333333"/>
                </a:solidFill>
                <a:effectLst/>
                <a:latin typeface="robotobold"/>
              </a:rPr>
              <a:t>Use non-threatening body language.</a:t>
            </a:r>
            <a:r>
              <a:rPr lang="en-GB" b="0" i="0" dirty="0">
                <a:solidFill>
                  <a:srgbClr val="333333"/>
                </a:solidFill>
                <a:effectLst/>
                <a:latin typeface="robotoregular"/>
              </a:rPr>
              <a:t> Try using your proximity in the classroom to correct bad behaviour without saying a single word. Using simple hand gestures, such as tapping lightly on a desk or placing a finger to your lips can be much more effective than more aggressive approaches, like raising your voice.</a:t>
            </a:r>
          </a:p>
          <a:p>
            <a:endParaRPr lang="en-GB" dirty="0"/>
          </a:p>
        </p:txBody>
      </p:sp>
      <p:sp>
        <p:nvSpPr>
          <p:cNvPr id="4" name="Footer Placeholder 3"/>
          <p:cNvSpPr>
            <a:spLocks noGrp="1"/>
          </p:cNvSpPr>
          <p:nvPr>
            <p:ph type="ftr" sz="quarter" idx="4"/>
          </p:nvPr>
        </p:nvSpPr>
        <p:spPr/>
        <p:txBody>
          <a:bodyPr/>
          <a:lstStyle/>
          <a:p>
            <a:r>
              <a:rPr lang="en-GB"/>
              <a:t>Keeping Trauma in Mind Session 3 2022</a:t>
            </a:r>
          </a:p>
        </p:txBody>
      </p:sp>
      <p:sp>
        <p:nvSpPr>
          <p:cNvPr id="5" name="Slide Number Placeholder 4"/>
          <p:cNvSpPr>
            <a:spLocks noGrp="1"/>
          </p:cNvSpPr>
          <p:nvPr>
            <p:ph type="sldNum" sz="quarter" idx="5"/>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421634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228600" algn="l"/>
              </a:tabLst>
            </a:pPr>
            <a:r>
              <a:rPr lang="en-GB" sz="1800" dirty="0">
                <a:effectLst/>
                <a:latin typeface="Calibri" panose="020F0502020204030204" pitchFamily="34" charset="0"/>
                <a:ea typeface="Calibri" panose="020F0502020204030204" pitchFamily="34" charset="0"/>
              </a:rPr>
              <a:t>Through curiosity, you can develop your understanding of what will work with children and young people both from a preventative and responsive viewpoint.  </a:t>
            </a:r>
          </a:p>
          <a:p>
            <a:pPr marL="342900" lvl="0" indent="-342900">
              <a:buSzPts val="1000"/>
              <a:buFont typeface="Symbol" panose="05050102010706020507" pitchFamily="18" charset="2"/>
              <a:buChar char=""/>
              <a:tabLst>
                <a:tab pos="228600" algn="l"/>
              </a:tabLst>
            </a:pPr>
            <a:r>
              <a:rPr lang="en-GB" sz="1800" dirty="0">
                <a:effectLst/>
                <a:latin typeface="Calibri" panose="020F0502020204030204" pitchFamily="34" charset="0"/>
                <a:ea typeface="Calibri" panose="020F0502020204030204" pitchFamily="34" charset="0"/>
              </a:rPr>
              <a:t>By getting to know the child or young person you are working with, you will be able to identify:  </a:t>
            </a:r>
          </a:p>
          <a:p>
            <a:pPr marL="800100" lvl="1" indent="-342900">
              <a:buSzPts val="1000"/>
              <a:buFont typeface="Courier New" panose="02070309020205020404" pitchFamily="49" charset="0"/>
              <a:buChar char="o"/>
              <a:tabLst>
                <a:tab pos="457200" algn="l"/>
              </a:tabLst>
            </a:pPr>
            <a:r>
              <a:rPr lang="en-GB" sz="1800" dirty="0">
                <a:effectLst/>
                <a:latin typeface="Calibri" panose="020F0502020204030204" pitchFamily="34" charset="0"/>
                <a:ea typeface="Calibri" panose="020F0502020204030204" pitchFamily="34" charset="0"/>
              </a:rPr>
              <a:t>their early warning signs when they are finding it difficult to regulate their emotions (situations, stressors, tell-tale signs in their communication both verbal and non-verbal) </a:t>
            </a:r>
          </a:p>
          <a:p>
            <a:pPr marL="800100" lvl="1" indent="-342900">
              <a:buSzPts val="1000"/>
              <a:buFont typeface="Courier New" panose="02070309020205020404" pitchFamily="49" charset="0"/>
              <a:buChar char="o"/>
              <a:tabLst>
                <a:tab pos="457200" algn="l"/>
              </a:tabLst>
            </a:pPr>
            <a:r>
              <a:rPr lang="en-GB" sz="1800" dirty="0">
                <a:effectLst/>
                <a:latin typeface="Calibri" panose="020F0502020204030204" pitchFamily="34" charset="0"/>
                <a:ea typeface="Calibri" panose="020F0502020204030204" pitchFamily="34" charset="0"/>
              </a:rPr>
              <a:t>their interests and motivators </a:t>
            </a:r>
          </a:p>
          <a:p>
            <a:pPr marL="800100" lvl="1" indent="-342900">
              <a:buSzPts val="1000"/>
              <a:buFont typeface="Courier New" panose="02070309020205020404" pitchFamily="49" charset="0"/>
              <a:buChar char="o"/>
              <a:tabLst>
                <a:tab pos="457200" algn="l"/>
              </a:tabLst>
            </a:pPr>
            <a:r>
              <a:rPr lang="en-GB" sz="1800" dirty="0">
                <a:effectLst/>
                <a:latin typeface="Calibri" panose="020F0502020204030204" pitchFamily="34" charset="0"/>
                <a:ea typeface="Calibri" panose="020F0502020204030204" pitchFamily="34" charset="0"/>
              </a:rPr>
              <a:t>ideas that can be used to distract or divert attention </a:t>
            </a:r>
          </a:p>
          <a:p>
            <a:pPr marL="800100" lvl="1" indent="-342900">
              <a:buSzPts val="1000"/>
              <a:buFont typeface="Courier New" panose="02070309020205020404" pitchFamily="49" charset="0"/>
              <a:buChar char="o"/>
              <a:tabLst>
                <a:tab pos="457200" algn="l"/>
              </a:tabLst>
            </a:pPr>
            <a:r>
              <a:rPr lang="en-GB" sz="1800" dirty="0">
                <a:effectLst/>
                <a:latin typeface="Calibri" panose="020F0502020204030204" pitchFamily="34" charset="0"/>
                <a:ea typeface="Calibri" panose="020F0502020204030204" pitchFamily="34" charset="0"/>
              </a:rPr>
              <a:t>effective calming activities and de-escalation strategies </a:t>
            </a:r>
          </a:p>
          <a:p>
            <a:pPr marL="342900" lvl="0" indent="-342900">
              <a:buSzPts val="10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Ultimately it is through curiosity, that we demonstrate our commitment to helping children and young people when they are in crisis, and strengthen our relationships with them as a result. </a:t>
            </a:r>
          </a:p>
          <a:p>
            <a:r>
              <a:rPr lang="en-GB" sz="1800" dirty="0">
                <a:effectLst/>
                <a:latin typeface="Calibri" panose="020F0502020204030204" pitchFamily="34" charset="0"/>
                <a:ea typeface="Calibri" panose="020F0502020204030204" pitchFamily="34" charset="0"/>
              </a:rPr>
              <a:t> </a:t>
            </a:r>
          </a:p>
          <a:p>
            <a:r>
              <a:rPr lang="en-GB" sz="1800" i="1" dirty="0">
                <a:effectLst/>
                <a:latin typeface="Calibri" panose="020F0502020204030204" pitchFamily="34" charset="0"/>
                <a:ea typeface="Calibri" panose="020F0502020204030204" pitchFamily="34" charset="0"/>
              </a:rPr>
              <a:t>Again refer to the </a:t>
            </a:r>
            <a:r>
              <a:rPr lang="en-GB" sz="1800" i="1" u="sng" dirty="0">
                <a:solidFill>
                  <a:srgbClr val="0563C1"/>
                </a:solidFill>
                <a:effectLst/>
                <a:latin typeface="Calibri" panose="020F0502020204030204" pitchFamily="34" charset="0"/>
                <a:ea typeface="Calibri" panose="020F0502020204030204" pitchFamily="34" charset="0"/>
                <a:hlinkClick r:id="rId3"/>
              </a:rPr>
              <a:t>Self-Regulation video</a:t>
            </a:r>
            <a:r>
              <a:rPr lang="en-GB" sz="1800" i="1" dirty="0">
                <a:effectLst/>
                <a:latin typeface="Calibri" panose="020F0502020204030204" pitchFamily="34" charset="0"/>
                <a:ea typeface="Calibri" panose="020F0502020204030204" pitchFamily="34" charset="0"/>
              </a:rPr>
              <a:t> in the Further Resources section</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DEDB893D-986D-4B31-8AEF-5D5CD4E1F61E}" type="slidenum">
              <a:rPr lang="en-GB" smtClean="0"/>
              <a:t>28</a:t>
            </a:fld>
            <a:endParaRPr lang="en-GB" dirty="0"/>
          </a:p>
        </p:txBody>
      </p:sp>
    </p:spTree>
    <p:extLst>
      <p:ext uri="{BB962C8B-B14F-4D97-AF65-F5344CB8AC3E}">
        <p14:creationId xmlns:p14="http://schemas.microsoft.com/office/powerpoint/2010/main" val="84138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One of the six nurture principles, language is a vital means of communication, applies to our internal narrative and to how people view us externally.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We want to use all the verbal and non-verbal language that we can to encourage positive interactions with children and young people, to give them a sense of safety, that they are worthy of positive attention and acceptance, that people can be playful, kind and curious and want to be there for them.  </a:t>
            </a: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That people can be empathic to what they are needing, and to what they are going through.   We can remember this through PACE.  We all need to go at the right PACE with our children and young people. </a:t>
            </a:r>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9B95965C-AEC4-43F5-9DAD-C97D98CFEA20}"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2885252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6A9A1B7-15FB-4D10-B2B6-B9F956595DBA}"/>
              </a:ext>
            </a:extLst>
          </p:cNvPr>
          <p:cNvSpPr>
            <a:spLocks noGrp="1" noRot="1" noChangeAspect="1" noChangeArrowheads="1" noTextEdit="1"/>
          </p:cNvSpPr>
          <p:nvPr>
            <p:ph type="sldImg"/>
          </p:nvPr>
        </p:nvSpPr>
        <p:spPr bwMode="auto">
          <a:xfrm>
            <a:off x="88900"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35CFCFE-63BD-4ACF-8C01-7E0FF9828DD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buSzPts val="1000"/>
              <a:buFont typeface="Symbol" panose="05050102010706020507" pitchFamily="18" charset="2"/>
              <a:buChar char=""/>
              <a:tabLst>
                <a:tab pos="228600" algn="l"/>
              </a:tabLst>
            </a:pPr>
            <a:r>
              <a:rPr lang="en-GB" sz="1800" dirty="0">
                <a:effectLst/>
                <a:latin typeface="Calibri" panose="020F0502020204030204" pitchFamily="34" charset="0"/>
                <a:ea typeface="Calibri" panose="020F0502020204030204" pitchFamily="34" charset="0"/>
              </a:rPr>
              <a:t>Our internal use of language, how we label, describe and interpret what is happening, is important as it directly influences how we respond to every given situation.  </a:t>
            </a:r>
          </a:p>
          <a:p>
            <a:pPr marL="342900" lvl="0" indent="-342900">
              <a:buSzPts val="1000"/>
              <a:buFont typeface="Symbol" panose="05050102010706020507" pitchFamily="18" charset="2"/>
              <a:buChar char=""/>
              <a:tabLst>
                <a:tab pos="228600" algn="l"/>
              </a:tabLst>
            </a:pPr>
            <a:r>
              <a:rPr lang="en-GB" sz="1800" dirty="0">
                <a:effectLst/>
                <a:latin typeface="Calibri" panose="020F0502020204030204" pitchFamily="34" charset="0"/>
                <a:ea typeface="Calibri" panose="020F0502020204030204" pitchFamily="34" charset="0"/>
              </a:rPr>
              <a:t>Therefore, the more accurate we are with our language, and the more we focus on positive, helpful language that encourages us to see growth and opportunity for positive change, the better placed we will be to support the young people we are working with. </a:t>
            </a:r>
          </a:p>
          <a:p>
            <a:endParaRPr lang="en-GB" altLang="en-US" dirty="0"/>
          </a:p>
        </p:txBody>
      </p:sp>
      <p:sp>
        <p:nvSpPr>
          <p:cNvPr id="47108" name="Header Placeholder 3" hidden="1">
            <a:extLst>
              <a:ext uri="{FF2B5EF4-FFF2-40B4-BE49-F238E27FC236}">
                <a16:creationId xmlns:a16="http://schemas.microsoft.com/office/drawing/2014/main" id="{A13F903E-1C3D-44A2-B2AA-2CF16CCA61D4}"/>
              </a:ext>
            </a:extLst>
          </p:cNvPr>
          <p:cNvSpPr>
            <a:spLocks noGrp="1"/>
          </p:cNvSpPr>
          <p:nvPr>
            <p:ph type="hdr" sz="quarter"/>
          </p:nvPr>
        </p:nvSpPr>
        <p:spPr>
          <a:xfrm>
            <a:off x="0" y="0"/>
            <a:ext cx="6797675" cy="458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ct val="0"/>
              </a:spcAft>
            </a:pPr>
            <a:endParaRPr lang="en-US" altLang="en-US" sz="1200" dirty="0">
              <a:solidFill>
                <a:srgbClr val="000000"/>
              </a:solidFill>
            </a:endParaRPr>
          </a:p>
        </p:txBody>
      </p:sp>
      <p:sp>
        <p:nvSpPr>
          <p:cNvPr id="47109" name="Footer Placeholder 4" hidden="1">
            <a:extLst>
              <a:ext uri="{FF2B5EF4-FFF2-40B4-BE49-F238E27FC236}">
                <a16:creationId xmlns:a16="http://schemas.microsoft.com/office/drawing/2014/main" id="{2800C5C7-6D3F-418B-8E24-92127CDF12D9}"/>
              </a:ext>
            </a:extLst>
          </p:cNvPr>
          <p:cNvSpPr>
            <a:spLocks noGrp="1"/>
          </p:cNvSpPr>
          <p:nvPr>
            <p:ph type="ftr" sz="quarter" idx="4"/>
          </p:nvPr>
        </p:nvSpPr>
        <p:spPr>
          <a:xfrm>
            <a:off x="0" y="8685213"/>
            <a:ext cx="6797675"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ct val="0"/>
              </a:spcAft>
            </a:pPr>
            <a:endParaRPr lang="en-US" altLang="en-US" sz="1200" dirty="0">
              <a:solidFill>
                <a:srgbClr val="000000"/>
              </a:solidFill>
            </a:endParaRPr>
          </a:p>
        </p:txBody>
      </p:sp>
      <p:sp>
        <p:nvSpPr>
          <p:cNvPr id="47110" name="Slide Number Placeholder 5">
            <a:extLst>
              <a:ext uri="{FF2B5EF4-FFF2-40B4-BE49-F238E27FC236}">
                <a16:creationId xmlns:a16="http://schemas.microsoft.com/office/drawing/2014/main" id="{49F3B220-86CC-460A-A047-7DA95E3225F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33D439-47D1-4EAE-8404-185D6ACDF343}" type="slidenum">
              <a:rPr lang="en-GB" altLang="en-US" smtClean="0">
                <a:solidFill>
                  <a:srgbClr val="000000"/>
                </a:solidFill>
              </a:rPr>
              <a:pPr/>
              <a:t>31</a:t>
            </a:fld>
            <a:endParaRPr lang="en-GB" altLang="en-US"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31F20"/>
                </a:solidFill>
                <a:effectLst/>
                <a:latin typeface="Proxima Nova"/>
              </a:rPr>
              <a:t>There are plenty of healthy, productive ways to work through conflict, though some won’t work in every situation. Generally, conflict resolution falls into one of the these categories.</a:t>
            </a:r>
          </a:p>
        </p:txBody>
      </p:sp>
      <p:sp>
        <p:nvSpPr>
          <p:cNvPr id="4" name="Footer Placeholder 3"/>
          <p:cNvSpPr>
            <a:spLocks noGrp="1"/>
          </p:cNvSpPr>
          <p:nvPr>
            <p:ph type="ftr" sz="quarter" idx="4"/>
          </p:nvPr>
        </p:nvSpPr>
        <p:spPr/>
        <p:txBody>
          <a:bodyPr/>
          <a:lstStyle/>
          <a:p>
            <a:r>
              <a:rPr lang="en-GB"/>
              <a:t>Keeping Trauma in Mind Session 3 2022</a:t>
            </a:r>
          </a:p>
        </p:txBody>
      </p:sp>
      <p:sp>
        <p:nvSpPr>
          <p:cNvPr id="5" name="Slide Number Placeholder 4"/>
          <p:cNvSpPr>
            <a:spLocks noGrp="1"/>
          </p:cNvSpPr>
          <p:nvPr>
            <p:ph type="sldNum" sz="quarter" idx="5"/>
          </p:nvPr>
        </p:nvSpPr>
        <p:spPr/>
        <p:txBody>
          <a:bodyPr/>
          <a:lstStyle/>
          <a:p>
            <a:fld id="{1238C683-9137-4122-84BD-5AA5692D6AF0}" type="slidenum">
              <a:rPr lang="en-GB" smtClean="0"/>
              <a:t>33</a:t>
            </a:fld>
            <a:endParaRPr lang="en-GB"/>
          </a:p>
        </p:txBody>
      </p:sp>
    </p:spTree>
    <p:extLst>
      <p:ext uri="{BB962C8B-B14F-4D97-AF65-F5344CB8AC3E}">
        <p14:creationId xmlns:p14="http://schemas.microsoft.com/office/powerpoint/2010/main" val="170926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All of the professional learning in the Framework fits into one of these four themes. The four themes are interconnected and interdependent.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fontAlgn="base">
              <a:buFont typeface="Arial" panose="020B0604020202020204" pitchFamily="34" charset="0"/>
              <a:buChar char="•"/>
            </a:pPr>
            <a:r>
              <a:rPr lang="en-GB" sz="1800" b="0" i="0" u="none" strike="noStrike" dirty="0">
                <a:solidFill>
                  <a:srgbClr val="000000"/>
                </a:solidFill>
                <a:effectLst/>
                <a:latin typeface="Calibri"/>
                <a:ea typeface="Calibri"/>
                <a:cs typeface="Calibri"/>
              </a:rPr>
              <a:t>This activity forms part of the professional learning in the </a:t>
            </a:r>
            <a:r>
              <a:rPr lang="en-GB" sz="1800" dirty="0">
                <a:solidFill>
                  <a:srgbClr val="000000"/>
                </a:solidFill>
                <a:latin typeface="Calibri"/>
                <a:ea typeface="Calibri"/>
                <a:cs typeface="Calibri"/>
              </a:rPr>
              <a:t>Relationship</a:t>
            </a:r>
            <a:r>
              <a:rPr lang="en-GB" sz="1800" b="0" i="0" u="none" strike="noStrike" dirty="0">
                <a:solidFill>
                  <a:srgbClr val="000000"/>
                </a:solidFill>
                <a:effectLst/>
                <a:latin typeface="Calibri"/>
                <a:ea typeface="Calibri"/>
                <a:cs typeface="Calibri"/>
              </a:rPr>
              <a:t> theme.</a:t>
            </a:r>
            <a:endParaRPr lang="en-GB" sz="1800" b="0" i="0" dirty="0">
              <a:solidFill>
                <a:srgbClr val="444444"/>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8303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36</a:t>
            </a:fld>
            <a:endParaRPr lang="en-GB"/>
          </a:p>
        </p:txBody>
      </p:sp>
    </p:spTree>
    <p:extLst>
      <p:ext uri="{BB962C8B-B14F-4D97-AF65-F5344CB8AC3E}">
        <p14:creationId xmlns:p14="http://schemas.microsoft.com/office/powerpoint/2010/main" val="2727458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37</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Facilitation notes:</a:t>
            </a:r>
          </a:p>
          <a:p>
            <a:r>
              <a:rPr lang="en-US" altLang="en-US" dirty="0">
                <a:latin typeface="Arial"/>
                <a:ea typeface="ＭＳ Ｐゴシック"/>
                <a:cs typeface="Arial"/>
              </a:rPr>
              <a:t>You can do this in groups...</a:t>
            </a:r>
          </a:p>
          <a:p>
            <a:r>
              <a:rPr lang="en-US" altLang="en-US" dirty="0">
                <a:latin typeface="Arial"/>
                <a:ea typeface="ＭＳ Ｐゴシック"/>
                <a:cs typeface="Arial"/>
              </a:rPr>
              <a:t>Encourage educators to take this forward in an enquiry</a:t>
            </a:r>
            <a:endParaRPr lang="en-US" dirty="0"/>
          </a:p>
          <a:p>
            <a:r>
              <a:rPr lang="en-US" altLang="en-US" dirty="0">
                <a:latin typeface="Arial"/>
                <a:ea typeface="ＭＳ Ｐゴシック"/>
                <a:cs typeface="Arial"/>
              </a:rPr>
              <a:t>Consider impact of the actions / learning</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dirty="0">
                <a:solidFill>
                  <a:srgbClr val="000000"/>
                </a:solidFill>
                <a:effectLst/>
                <a:latin typeface="Calibri" panose="020F0502020204030204" pitchFamily="34" charset="0"/>
              </a:rPr>
              <a:t>Option to skip slide as these are instructions for facilitators only. No need to read to audience.</a:t>
            </a: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professional learning forms part of the national model for professional learning and is designed to help you gain more knowledge and have a deeper understanding of inclusion, wellbeing and equalities</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 completion of this professional learning, you will be asked to consider what your next steps will be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endParaRPr lang="en-US"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0" u="none" strike="noStrike" dirty="0">
                <a:solidFill>
                  <a:srgbClr val="000000"/>
                </a:solidFill>
                <a:effectLst/>
                <a:latin typeface="Calibri"/>
                <a:cs typeface="Calibri"/>
              </a:rPr>
              <a:t>Please take some time to consider the reflection questions at the </a:t>
            </a:r>
            <a:r>
              <a:rPr lang="en-GB" sz="1800" dirty="0">
                <a:solidFill>
                  <a:srgbClr val="000000"/>
                </a:solidFill>
                <a:latin typeface="Calibri"/>
                <a:cs typeface="Calibri"/>
              </a:rPr>
              <a:t>end</a:t>
            </a:r>
            <a:endParaRPr lang="en-GB" sz="1800" b="0" i="0" dirty="0">
              <a:solidFill>
                <a:srgbClr val="000000"/>
              </a:solidFill>
              <a:effectLst/>
              <a:latin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activity to national model </a:t>
            </a: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6</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000000"/>
                </a:solidFill>
                <a:effectLst/>
                <a:latin typeface="Calibri" panose="020F0502020204030204" pitchFamily="34" charset="0"/>
              </a:rPr>
              <a:t>Option to skip slide as these are instructions for facilitators only. No need to read to audience.</a:t>
            </a:r>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look to parents or care-givers to help them co-regulate strong emotions when they are young. </a:t>
            </a:r>
          </a:p>
          <a:p>
            <a:r>
              <a:rPr lang="en-GB" sz="1200" kern="1200" dirty="0">
                <a:solidFill>
                  <a:schemeClr val="tx1"/>
                </a:solidFill>
                <a:effectLst/>
                <a:latin typeface="+mn-lt"/>
                <a:ea typeface="+mn-ea"/>
                <a:cs typeface="+mn-cs"/>
              </a:rPr>
              <a:t>With regular co-regulation we develop the ability to self-regulate moving from complete dependence on the external support of their parent/care-giver, through stages when co-regulation becomes less necessary, to a stage when they can self-regulate without any external  support.</a:t>
            </a:r>
          </a:p>
          <a:p>
            <a:r>
              <a:rPr lang="en-GB" sz="1200" kern="1200" dirty="0">
                <a:solidFill>
                  <a:schemeClr val="tx1"/>
                </a:solidFill>
                <a:effectLst/>
                <a:latin typeface="+mn-lt"/>
                <a:ea typeface="+mn-ea"/>
                <a:cs typeface="+mn-cs"/>
              </a:rPr>
              <a:t>If a child or young person doesn’t receive the support of a parent or care-giver to co-regulate, or their emotional development is delayed or arrested, perhaps due to trauma or adversity, then they may struggle with self-regulation even into their teens or beyond. </a:t>
            </a:r>
          </a:p>
          <a:p>
            <a:r>
              <a:rPr lang="en-GB" sz="1200" kern="1200" dirty="0">
                <a:solidFill>
                  <a:schemeClr val="tx1"/>
                </a:solidFill>
                <a:effectLst/>
                <a:latin typeface="+mn-lt"/>
                <a:ea typeface="+mn-ea"/>
                <a:cs typeface="+mn-cs"/>
              </a:rPr>
              <a:t>However, any trusted adult who has a healthy relationships with a child, or young person, can use co-regulation techniques at any stage of their lives to help them learn how to self-regulate. This trusted person could be a ‘key adult’ in school or an educational setting. That’s the good news.</a:t>
            </a:r>
          </a:p>
          <a:p>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bad news is, if children and young people haven’t received this type of nurturing care when they are young, they may have learned that they can’t rely on adults for support and will not automatically seek support from adults. So when support is offered they may not accept it or may even reject it. This is why relationships and trust building is essential, when times are good, so that when support in the form of co-regulation is offered they feel safe enough to accept it.</a:t>
            </a:r>
          </a:p>
          <a:p>
            <a:endParaRPr lang="en-GB" baseline="0" dirty="0"/>
          </a:p>
        </p:txBody>
      </p:sp>
      <p:sp>
        <p:nvSpPr>
          <p:cNvPr id="4" name="Footer Placeholder 3"/>
          <p:cNvSpPr>
            <a:spLocks noGrp="1"/>
          </p:cNvSpPr>
          <p:nvPr>
            <p:ph type="ftr" sz="quarter" idx="10"/>
          </p:nvPr>
        </p:nvSpPr>
        <p:spPr/>
        <p:txBody>
          <a:bodyPr/>
          <a:lstStyle/>
          <a:p>
            <a:r>
              <a:rPr lang="en-GB"/>
              <a:t>Compassionate and Connected Community</a:t>
            </a:r>
          </a:p>
        </p:txBody>
      </p:sp>
      <p:sp>
        <p:nvSpPr>
          <p:cNvPr id="5" name="Slide Number Placeholder 4"/>
          <p:cNvSpPr>
            <a:spLocks noGrp="1"/>
          </p:cNvSpPr>
          <p:nvPr>
            <p:ph type="sldNum" sz="quarter" idx="11"/>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09845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look to parents or care-givers to help them co-regulate strong emotions when they are young. </a:t>
            </a:r>
          </a:p>
          <a:p>
            <a:r>
              <a:rPr lang="en-GB" sz="1200" kern="1200" dirty="0">
                <a:solidFill>
                  <a:schemeClr val="tx1"/>
                </a:solidFill>
                <a:effectLst/>
                <a:latin typeface="+mn-lt"/>
                <a:ea typeface="+mn-ea"/>
                <a:cs typeface="+mn-cs"/>
              </a:rPr>
              <a:t>With regular co-regulation we develop the ability to self-regulate moving from complete dependence on the external support of their parent/care-giver, through stages when co-regulation becomes less necessary, to a stage when they can self-regulate without any external  support.</a:t>
            </a:r>
          </a:p>
          <a:p>
            <a:r>
              <a:rPr lang="en-GB" sz="1200" kern="1200" dirty="0">
                <a:solidFill>
                  <a:schemeClr val="tx1"/>
                </a:solidFill>
                <a:effectLst/>
                <a:latin typeface="+mn-lt"/>
                <a:ea typeface="+mn-ea"/>
                <a:cs typeface="+mn-cs"/>
              </a:rPr>
              <a:t>If a child or young person doesn’t receive the support of a parent or care-giver to co-regulate, or their emotional development is delayed or arrested, perhaps due to trauma or adversity, then they may struggle with self-regulation even into their teens or beyond. </a:t>
            </a:r>
          </a:p>
          <a:p>
            <a:r>
              <a:rPr lang="en-GB" sz="1200" kern="1200" dirty="0">
                <a:solidFill>
                  <a:schemeClr val="tx1"/>
                </a:solidFill>
                <a:effectLst/>
                <a:latin typeface="+mn-lt"/>
                <a:ea typeface="+mn-ea"/>
                <a:cs typeface="+mn-cs"/>
              </a:rPr>
              <a:t>However, any trusted adult who has a healthy relationships with a child, or young person, can use co-regulation techniques at any stage of their lives to help them learn how to self-regulate. This trusted person could be a ‘key adult’ in school or an educational setting. That’s the good news.</a:t>
            </a:r>
          </a:p>
          <a:p>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bad news is, if children and young people haven’t received this type of nurturing care when they are young, they may have learned that they can’t rely on adults for support and will not automatically seek support from adults. So when support is offered they may not accept it or may even reject it. This is why relationships and trust building is essential, when times are good, so that when support in the form of co-regulation is offered they feel safe enough to accept it.</a:t>
            </a:r>
          </a:p>
          <a:p>
            <a:endParaRPr lang="en-GB" baseline="0" dirty="0"/>
          </a:p>
        </p:txBody>
      </p:sp>
      <p:sp>
        <p:nvSpPr>
          <p:cNvPr id="4" name="Footer Placeholder 3"/>
          <p:cNvSpPr>
            <a:spLocks noGrp="1"/>
          </p:cNvSpPr>
          <p:nvPr>
            <p:ph type="ftr" sz="quarter" idx="10"/>
          </p:nvPr>
        </p:nvSpPr>
        <p:spPr/>
        <p:txBody>
          <a:bodyPr/>
          <a:lstStyle/>
          <a:p>
            <a:r>
              <a:rPr lang="en-GB"/>
              <a:t>Compassionate and Connected Community</a:t>
            </a:r>
          </a:p>
        </p:txBody>
      </p:sp>
      <p:sp>
        <p:nvSpPr>
          <p:cNvPr id="5" name="Slide Number Placeholder 4"/>
          <p:cNvSpPr>
            <a:spLocks noGrp="1"/>
          </p:cNvSpPr>
          <p:nvPr>
            <p:ph type="sldNum" sz="quarter" idx="11"/>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150411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31F20"/>
                </a:solidFill>
                <a:effectLst/>
                <a:latin typeface="Proxima Nova"/>
              </a:rPr>
              <a:t>In broad terms, conflict happens when two or more people disagree. </a:t>
            </a:r>
          </a:p>
          <a:p>
            <a:pPr algn="l"/>
            <a:r>
              <a:rPr lang="en-GB" b="0" i="0" dirty="0">
                <a:solidFill>
                  <a:srgbClr val="231F20"/>
                </a:solidFill>
                <a:effectLst/>
                <a:latin typeface="Proxima Nova"/>
              </a:rPr>
              <a:t>It may be verbal conflict, such as an argument.</a:t>
            </a:r>
          </a:p>
          <a:p>
            <a:pPr algn="l"/>
            <a:r>
              <a:rPr lang="en-GB" b="0" i="0" dirty="0">
                <a:solidFill>
                  <a:srgbClr val="231F20"/>
                </a:solidFill>
                <a:effectLst/>
                <a:latin typeface="Proxima Nova"/>
              </a:rPr>
              <a:t>Or nonverbal conflict, which might involve someone turning their back or walking away from the other person.</a:t>
            </a:r>
          </a:p>
          <a:p>
            <a:pPr algn="l"/>
            <a:r>
              <a:rPr lang="en-GB" b="0" i="0" dirty="0">
                <a:solidFill>
                  <a:srgbClr val="231F20"/>
                </a:solidFill>
                <a:effectLst/>
                <a:latin typeface="Proxima Nova"/>
              </a:rPr>
              <a:t>Both situation happen in educational settings.</a:t>
            </a:r>
          </a:p>
          <a:p>
            <a:endParaRPr lang="en-GB" dirty="0"/>
          </a:p>
        </p:txBody>
      </p:sp>
      <p:sp>
        <p:nvSpPr>
          <p:cNvPr id="4" name="Footer Placeholder 3"/>
          <p:cNvSpPr>
            <a:spLocks noGrp="1"/>
          </p:cNvSpPr>
          <p:nvPr>
            <p:ph type="ftr" sz="quarter" idx="4"/>
          </p:nvPr>
        </p:nvSpPr>
        <p:spPr/>
        <p:txBody>
          <a:bodyPr/>
          <a:lstStyle/>
          <a:p>
            <a:r>
              <a:rPr lang="en-GB"/>
              <a:t>Keeping Trauma in Mind Session 3 2022</a:t>
            </a:r>
          </a:p>
        </p:txBody>
      </p:sp>
      <p:sp>
        <p:nvSpPr>
          <p:cNvPr id="5" name="Slide Number Placeholder 4"/>
          <p:cNvSpPr>
            <a:spLocks noGrp="1"/>
          </p:cNvSpPr>
          <p:nvPr>
            <p:ph type="sldNum" sz="quarter" idx="5"/>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89747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413CFF6-A4C1-284C-C382-E739B8B4225E}"/>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7CAB742-2BD6-D7FD-894A-3E16D8B93447}"/>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96765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46DF8C-7199-800A-AFC8-0C75C1B88359}"/>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232968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D4CF100-F80E-B092-29BF-C1F65ED4D0AC}"/>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45589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933B99-E4BC-9C90-8BEB-09DA729273CF}"/>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923925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AD8713-4E8E-BF8E-5CB8-7D9BF7832125}"/>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266844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F5217FB-242A-E81B-0A52-435F8B1274D8}"/>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4188069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A51CF6-F18C-1ECA-AA82-1374085177EF}"/>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853926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B04DF0-FFE6-3B31-5BDC-0F70371DE04C}"/>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9B4C88-A93B-78B5-6396-E47C3418FF33}"/>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A8D1A4-725D-1769-3377-8D0330EC43F3}"/>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8F311BC-D44C-C87F-9077-FAFA43951A0C}"/>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00BF6C-FA0C-9CB4-FD9D-3FE93557FD50}"/>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08010B6-B787-A0B4-3246-2C90A13B49BA}"/>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37D8E8-0421-3557-DE9F-B03204ACFB36}"/>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37E2106-7B9C-E845-5585-4354A41975F7}"/>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299450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B311B2C-63AC-5CDD-A12B-CA6C9F8605EB}"/>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10083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93625B2-C99A-D3B5-CC82-69BDA26C7F80}"/>
              </a:ext>
            </a:extLst>
          </p:cNvPr>
          <p:cNvSpPr txBox="1"/>
          <p:nvPr userDrawn="1"/>
        </p:nvSpPr>
        <p:spPr>
          <a:xfrm>
            <a:off x="5409161" y="6304472"/>
            <a:ext cx="6094562" cy="461665"/>
          </a:xfrm>
          <a:prstGeom prst="rect">
            <a:avLst/>
          </a:prstGeom>
          <a:noFill/>
        </p:spPr>
        <p:txBody>
          <a:bodyPr wrap="square">
            <a:spAutoFit/>
          </a:bodyPr>
          <a:lstStyle/>
          <a:p>
            <a:pPr algn="r" eaLnBrk="1" hangingPunct="1">
              <a:lnSpc>
                <a:spcPct val="100000"/>
              </a:lnSpc>
              <a:spcBef>
                <a:spcPts val="0"/>
              </a:spcBef>
              <a:spcAft>
                <a:spcPts val="0"/>
              </a:spcAft>
            </a:pPr>
            <a:r>
              <a:rPr lang="en-GB" sz="1200" b="0" dirty="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solidFill>
                  <a:srgbClr val="00ABB5"/>
                </a:solidFill>
              </a:rPr>
              <a:t>Do </a:t>
            </a:r>
            <a:r>
              <a:rPr lang="en-GB" sz="1200" b="0" dirty="0" err="1">
                <a:solidFill>
                  <a:srgbClr val="00ABB5"/>
                </a:solidFill>
              </a:rPr>
              <a:t>luchd-ionnsachaidh</a:t>
            </a:r>
            <a:r>
              <a:rPr lang="en-GB" sz="1200" b="0" dirty="0">
                <a:solidFill>
                  <a:srgbClr val="00ABB5"/>
                </a:solidFill>
              </a:rPr>
              <a:t> </a:t>
            </a:r>
            <a:r>
              <a:rPr lang="en-GB" sz="1200" b="0" dirty="0" err="1">
                <a:solidFill>
                  <a:srgbClr val="00ABB5"/>
                </a:solidFill>
              </a:rPr>
              <a:t>na</a:t>
            </a:r>
            <a:r>
              <a:rPr lang="en-GB" sz="1200" b="0" dirty="0">
                <a:solidFill>
                  <a:srgbClr val="00ABB5"/>
                </a:solidFill>
              </a:rPr>
              <a:t> h-Alba, le </a:t>
            </a:r>
            <a:r>
              <a:rPr lang="en-GB" sz="1200" b="0" dirty="0" err="1">
                <a:solidFill>
                  <a:srgbClr val="00ABB5"/>
                </a:solidFill>
              </a:rPr>
              <a:t>luchd-foghlaim</a:t>
            </a:r>
            <a:r>
              <a:rPr lang="en-GB" sz="1200" b="0" dirty="0">
                <a:solidFill>
                  <a:srgbClr val="00ABB5"/>
                </a:solidFill>
              </a:rPr>
              <a:t> Alba </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sldNum="0" hdr="0" dt="0"/>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hyperlink" Target="https://forms.office.com/e/b5PCpJJJ3P"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rofessionallearning.education.gov.scot/explore/the-national-model-of-professional-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cf.hhs.gov/opre/project/co-regulation-human-services" TargetMode="External"/><Relationship Id="rId2" Type="http://schemas.openxmlformats.org/officeDocument/2006/relationships/slideLayout" Target="../slideLayouts/slideLayout1.xml"/><Relationship Id="rId1" Type="http://schemas.openxmlformats.org/officeDocument/2006/relationships/video" Target="https://www.youtube.com/embed/RRMBHQ-Bmk0?feature=oembed" TargetMode="External"/><Relationship Id="rId6" Type="http://schemas.openxmlformats.org/officeDocument/2006/relationships/image" Target="../media/image14.jpeg"/><Relationship Id="rId5" Type="http://schemas.openxmlformats.org/officeDocument/2006/relationships/hyperlink" Target="https://youtu.be/RRMBHQ-Bmk0"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901786" y="2252746"/>
            <a:ext cx="10721645" cy="24440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defRPr/>
            </a:pPr>
            <a:r>
              <a:rPr lang="en-GB" sz="2400" kern="1200" dirty="0">
                <a:latin typeface="Segoe UI"/>
                <a:ea typeface="+mn-ea"/>
                <a:cs typeface="Segoe UI"/>
              </a:rPr>
              <a:t>Inclusion Wellbeing &amp; Equalities Professional Learning Framework</a:t>
            </a:r>
            <a:br>
              <a:rPr lang="en-GB" sz="2400" kern="1200" dirty="0">
                <a:latin typeface="Segoe UI"/>
                <a:ea typeface="+mn-ea"/>
                <a:cs typeface="Segoe UI"/>
              </a:rPr>
            </a:br>
            <a:br>
              <a:rPr lang="en-GB" sz="2400" kern="1200" dirty="0">
                <a:latin typeface="Segoe UI"/>
                <a:ea typeface="+mn-ea"/>
                <a:cs typeface="Segoe UI"/>
              </a:rPr>
            </a:br>
            <a:r>
              <a:rPr lang="en-GB" sz="4400" kern="1200" dirty="0">
                <a:latin typeface="Segoe UI"/>
                <a:ea typeface="+mn-ea"/>
                <a:cs typeface="Segoe UI"/>
              </a:rPr>
              <a:t>Co-Regulation and De-escalation</a:t>
            </a:r>
            <a:endParaRPr lang="en-GB" sz="4400" b="0" kern="1200" dirty="0">
              <a:latin typeface="Segoe UI"/>
              <a:ea typeface="+mn-ea"/>
              <a:cs typeface="Segoe UI"/>
            </a:endParaRPr>
          </a:p>
          <a:p>
            <a:pPr>
              <a:lnSpc>
                <a:spcPct val="200000"/>
              </a:lnSpc>
              <a:spcBef>
                <a:spcPts val="0"/>
              </a:spcBef>
              <a:spcAft>
                <a:spcPts val="0"/>
              </a:spcAft>
              <a:defRPr/>
            </a:pPr>
            <a:r>
              <a:rPr kumimoji="0" lang="en-GB" sz="3200" b="1" i="0" u="none" strike="noStrike" kern="1200" cap="none" spc="0" normalizeH="0" baseline="0" noProof="0" dirty="0">
                <a:ln>
                  <a:noFill/>
                </a:ln>
                <a:solidFill>
                  <a:srgbClr val="D99694"/>
                </a:solidFill>
                <a:effectLst/>
                <a:uLnTx/>
                <a:uFillTx/>
                <a:latin typeface="Segoe UI"/>
                <a:ea typeface="+mn-ea"/>
                <a:cs typeface="Segoe UI"/>
              </a:rPr>
              <a:t> Informed</a:t>
            </a:r>
            <a:r>
              <a:rPr lang="en-GB" sz="3200" kern="1200" dirty="0">
                <a:solidFill>
                  <a:srgbClr val="D99694"/>
                </a:solidFill>
                <a:latin typeface="Segoe UI"/>
                <a:ea typeface="+mn-ea"/>
                <a:cs typeface="Segoe UI"/>
              </a:rPr>
              <a:t> Level</a:t>
            </a:r>
            <a:r>
              <a:rPr lang="en-GB" sz="3600" kern="1200" dirty="0">
                <a:solidFill>
                  <a:srgbClr val="D99694"/>
                </a:solidFill>
                <a:latin typeface="Segoe UI"/>
                <a:ea typeface="+mn-ea"/>
                <a:cs typeface="Segoe UI"/>
              </a:rPr>
              <a:t> </a:t>
            </a:r>
            <a:endParaRPr lang="en-GB" dirty="0">
              <a:ea typeface="+mn-ea"/>
            </a:endParaRPr>
          </a:p>
        </p:txBody>
      </p:sp>
      <p:pic>
        <p:nvPicPr>
          <p:cNvPr id="5" name="Picture 4" descr="This is the Education Scotland logo. It is blue green and yello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0965" y="487797"/>
            <a:ext cx="2307574" cy="971713"/>
          </a:xfrm>
          <a:prstGeom prst="rect">
            <a:avLst/>
          </a:prstGeom>
        </p:spPr>
      </p:pic>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42104F83-3D07-A90C-7CFC-891746049B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5095" y="493086"/>
            <a:ext cx="1193878" cy="1000613"/>
          </a:xfrm>
          <a:prstGeom prst="rect">
            <a:avLst/>
          </a:prstGeom>
        </p:spPr>
      </p:pic>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7456" y="487797"/>
            <a:ext cx="1207497" cy="1013701"/>
          </a:xfrm>
          <a:prstGeom prst="rect">
            <a:avLst/>
          </a:prstGeom>
        </p:spPr>
      </p:pic>
      <p:pic>
        <p:nvPicPr>
          <p:cNvPr id="12" name="Picture 11" descr="This image forms part of the Education Scotland branding. It is 2 teal-coloured overlapping triangle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380" y="3807940"/>
            <a:ext cx="12209380" cy="310548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pic>
        <p:nvPicPr>
          <p:cNvPr id="11" name="Picture 10" descr="This image represents Wellbeing and Care. Inside a centrally placed heart shape are 3 stylised icons representing gender neutral children and young people.  The supporting the heart are  3 stylised icons representing gender neutral children, young people and adults.  "/>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4" name="Picture 13" descr="This is the Education Scotland, Inclusion, Wellbeing and Equalities logo. It is  blue green and yellow. ">
            <a:extLst>
              <a:ext uri="{FF2B5EF4-FFF2-40B4-BE49-F238E27FC236}">
                <a16:creationId xmlns:a16="http://schemas.microsoft.com/office/drawing/2014/main" id="{85014043-7488-2EAB-B3D1-267ED42E4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11184" y="472440"/>
            <a:ext cx="2016064" cy="1014984"/>
          </a:xfrm>
          <a:prstGeom prst="rect">
            <a:avLst/>
          </a:prstGeom>
        </p:spPr>
      </p:pic>
      <p:sp>
        <p:nvSpPr>
          <p:cNvPr id="6" name="Rectangle 5">
            <a:extLst>
              <a:ext uri="{FF2B5EF4-FFF2-40B4-BE49-F238E27FC236}">
                <a16:creationId xmlns:a16="http://schemas.microsoft.com/office/drawing/2014/main" id="{041F11D3-EA81-678A-AABA-40CBB5C81CED}"/>
              </a:ext>
              <a:ext uri="{C183D7F6-B498-43B3-948B-1728B52AA6E4}">
                <adec:decorative xmlns:adec="http://schemas.microsoft.com/office/drawing/2017/decorative" val="1"/>
              </a:ext>
            </a:extLst>
          </p:cNvPr>
          <p:cNvSpPr/>
          <p:nvPr/>
        </p:nvSpPr>
        <p:spPr>
          <a:xfrm>
            <a:off x="3446276" y="155824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algn="r" eaLnBrk="1" hangingPunct="1">
              <a:lnSpc>
                <a:spcPct val="100000"/>
              </a:lnSpc>
              <a:spcBef>
                <a:spcPts val="0"/>
              </a:spcBef>
              <a:spcAft>
                <a:spcPts val="0"/>
              </a:spcAft>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luchd-ionnsachaidh na h-Alba, le luchd-foghlaim Alba </a:t>
            </a:r>
          </a:p>
        </p:txBody>
      </p:sp>
      <p:sp>
        <p:nvSpPr>
          <p:cNvPr id="2" name="Rectangle 1">
            <a:extLst>
              <a:ext uri="{FF2B5EF4-FFF2-40B4-BE49-F238E27FC236}">
                <a16:creationId xmlns:a16="http://schemas.microsoft.com/office/drawing/2014/main" id="{26323079-8E6D-FC00-433B-3056F97A49B8}"/>
              </a:ext>
            </a:extLst>
          </p:cNvPr>
          <p:cNvSpPr/>
          <p:nvPr/>
        </p:nvSpPr>
        <p:spPr>
          <a:xfrm>
            <a:off x="1000107" y="4299638"/>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B3D236"/>
                </a:solidFill>
              </a:rPr>
              <a:t>@ESInclusionTeam</a:t>
            </a:r>
            <a:endParaRPr lang="en-US" sz="2400" dirty="0">
              <a:solidFill>
                <a:srgbClr val="B3D236"/>
              </a:solidFill>
            </a:endParaRP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F262-EB6E-FB43-78CA-3316BDD6732C}"/>
              </a:ext>
            </a:extLst>
          </p:cNvPr>
          <p:cNvSpPr>
            <a:spLocks noGrp="1"/>
          </p:cNvSpPr>
          <p:nvPr>
            <p:ph type="title"/>
          </p:nvPr>
        </p:nvSpPr>
        <p:spPr>
          <a:xfrm>
            <a:off x="666751" y="294556"/>
            <a:ext cx="10836972" cy="711200"/>
          </a:xfrm>
        </p:spPr>
        <p:txBody>
          <a:bodyPr/>
          <a:lstStyle/>
          <a:p>
            <a:r>
              <a:rPr lang="en-GB" dirty="0"/>
              <a:t>In other words</a:t>
            </a:r>
          </a:p>
        </p:txBody>
      </p:sp>
      <p:sp>
        <p:nvSpPr>
          <p:cNvPr id="4" name="Content Placeholder 6">
            <a:extLst>
              <a:ext uri="{FF2B5EF4-FFF2-40B4-BE49-F238E27FC236}">
                <a16:creationId xmlns:a16="http://schemas.microsoft.com/office/drawing/2014/main" id="{CC152B54-8D07-9A00-ED1A-EA704900ECDA}"/>
              </a:ext>
            </a:extLst>
          </p:cNvPr>
          <p:cNvSpPr txBox="1">
            <a:spLocks/>
          </p:cNvSpPr>
          <p:nvPr/>
        </p:nvSpPr>
        <p:spPr bwMode="auto">
          <a:xfrm>
            <a:off x="666751" y="1189448"/>
            <a:ext cx="7254843" cy="360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400" kern="0" dirty="0">
                <a:solidFill>
                  <a:srgbClr val="000000"/>
                </a:solidFill>
                <a:latin typeface="Segoe UI" panose="020B0502040204020203" pitchFamily="34" charset="0"/>
                <a:cs typeface="Segoe UI" panose="020B0502040204020203" pitchFamily="34" charset="0"/>
              </a:rPr>
              <a:t>The feelings and behaviour of someone in close proximity to another person, directly impacts how they feel, and respond to their own emotions. </a:t>
            </a:r>
          </a:p>
          <a:p>
            <a:endParaRPr lang="en-GB" sz="2400" kern="0" dirty="0">
              <a:solidFill>
                <a:srgbClr val="000000"/>
              </a:solidFill>
              <a:latin typeface="Segoe UI" panose="020B0502040204020203" pitchFamily="34" charset="0"/>
              <a:cs typeface="Segoe UI" panose="020B0502040204020203" pitchFamily="34" charset="0"/>
            </a:endParaRPr>
          </a:p>
          <a:p>
            <a:r>
              <a:rPr lang="en-GB" sz="2400" kern="0" dirty="0">
                <a:solidFill>
                  <a:srgbClr val="000000"/>
                </a:solidFill>
                <a:latin typeface="Segoe UI" panose="020B0502040204020203" pitchFamily="34" charset="0"/>
                <a:cs typeface="Segoe UI" panose="020B0502040204020203" pitchFamily="34" charset="0"/>
              </a:rPr>
              <a:t>If when someone is dysregulated and outside their window of tolerance, someone else close to them stays calm, and models how to calm down, this can help a dysregulated person to, in turn, calm down themselves.</a:t>
            </a:r>
          </a:p>
        </p:txBody>
      </p:sp>
      <p:pic>
        <p:nvPicPr>
          <p:cNvPr id="5" name="Content Placeholder 12" descr="A person sitting on a chair with a crying child">
            <a:extLst>
              <a:ext uri="{FF2B5EF4-FFF2-40B4-BE49-F238E27FC236}">
                <a16:creationId xmlns:a16="http://schemas.microsoft.com/office/drawing/2014/main" id="{4CC07EBE-14A3-CADF-6C25-C883258EC2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7921594" y="1268413"/>
            <a:ext cx="3709419" cy="254928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2846E162-A26E-E6F2-85CD-C6117CDDE988}"/>
              </a:ext>
            </a:extLst>
          </p:cNvPr>
          <p:cNvSpPr txBox="1">
            <a:spLocks/>
          </p:cNvSpPr>
          <p:nvPr/>
        </p:nvSpPr>
        <p:spPr bwMode="auto">
          <a:xfrm>
            <a:off x="666751" y="4977365"/>
            <a:ext cx="11125446" cy="1151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200" b="1" kern="0" dirty="0">
                <a:solidFill>
                  <a:schemeClr val="tx1"/>
                </a:solidFill>
                <a:latin typeface="Segoe UI" panose="020B0502040204020203" pitchFamily="34" charset="0"/>
                <a:cs typeface="Segoe UI" panose="020B0502040204020203" pitchFamily="34" charset="0"/>
              </a:rPr>
              <a:t>Ideally </a:t>
            </a:r>
            <a:r>
              <a:rPr lang="en-GB" sz="22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the role of the adult is to support someone to stay within their window of tolerance however c</a:t>
            </a:r>
            <a:r>
              <a:rPr lang="en-GB" sz="2200" b="1" kern="0" dirty="0">
                <a:solidFill>
                  <a:schemeClr val="tx1"/>
                </a:solidFill>
                <a:latin typeface="Segoe UI" panose="020B0502040204020203" pitchFamily="34" charset="0"/>
                <a:cs typeface="Segoe UI" panose="020B0502040204020203" pitchFamily="34" charset="0"/>
              </a:rPr>
              <a:t>o-regulation </a:t>
            </a:r>
            <a:r>
              <a:rPr lang="en-GB" sz="2200" b="1" kern="0" dirty="0">
                <a:solidFill>
                  <a:srgbClr val="000000"/>
                </a:solidFill>
                <a:latin typeface="Segoe UI" panose="020B0502040204020203" pitchFamily="34" charset="0"/>
                <a:cs typeface="Segoe UI" panose="020B0502040204020203" pitchFamily="34" charset="0"/>
              </a:rPr>
              <a:t>is something to try if hey become emotionally over-whelmed and go beyond their ability cope with a situation or circumstance</a:t>
            </a:r>
          </a:p>
        </p:txBody>
      </p:sp>
      <p:pic>
        <p:nvPicPr>
          <p:cNvPr id="8" name="Picture 7" descr="This is the Education Scotland, Inclusion, Wellbeing and Equalities logo. It is  blue green and yellow.">
            <a:extLst>
              <a:ext uri="{FF2B5EF4-FFF2-40B4-BE49-F238E27FC236}">
                <a16:creationId xmlns:a16="http://schemas.microsoft.com/office/drawing/2014/main" id="{C2DF1789-45C4-690F-5755-C856B91BC3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1886380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5291" y="304483"/>
            <a:ext cx="10836972" cy="711200"/>
          </a:xfrm>
        </p:spPr>
        <p:txBody>
          <a:bodyPr/>
          <a:lstStyle/>
          <a:p>
            <a:r>
              <a:rPr lang="en-GB" dirty="0"/>
              <a:t>Development of self-regulation through co-regulation </a:t>
            </a:r>
          </a:p>
        </p:txBody>
      </p:sp>
      <p:graphicFrame>
        <p:nvGraphicFramePr>
          <p:cNvPr id="6" name="Content Placeholder 5" descr="Diagram showing the development of self -regulation from being completely supported externally through co-regulation, through an inter-dependence, with a mis of external support and internalised self-regulation, through to complete independence. In other words able to self-regulate."/>
          <p:cNvGraphicFramePr>
            <a:graphicFrameLocks noGrp="1"/>
          </p:cNvGraphicFramePr>
          <p:nvPr>
            <p:ph idx="1"/>
            <p:extLst>
              <p:ext uri="{D42A27DB-BD31-4B8C-83A1-F6EECF244321}">
                <p14:modId xmlns:p14="http://schemas.microsoft.com/office/powerpoint/2010/main" val="2312774470"/>
              </p:ext>
            </p:extLst>
          </p:nvPr>
        </p:nvGraphicFramePr>
        <p:xfrm>
          <a:off x="687387" y="1015683"/>
          <a:ext cx="10817225" cy="2413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703566" y="3362960"/>
            <a:ext cx="5033677" cy="77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EXTERNAL (Co-regulation)</a:t>
            </a:r>
          </a:p>
        </p:txBody>
      </p:sp>
      <p:sp>
        <p:nvSpPr>
          <p:cNvPr id="10" name="Content Placeholder 6">
            <a:extLst>
              <a:ext uri="{FF2B5EF4-FFF2-40B4-BE49-F238E27FC236}">
                <a16:creationId xmlns:a16="http://schemas.microsoft.com/office/drawing/2014/main" id="{360F5E11-5CE2-286B-2BBA-C9F0F6CBC035}"/>
              </a:ext>
            </a:extLst>
          </p:cNvPr>
          <p:cNvSpPr txBox="1">
            <a:spLocks/>
          </p:cNvSpPr>
          <p:nvPr/>
        </p:nvSpPr>
        <p:spPr bwMode="auto">
          <a:xfrm>
            <a:off x="687388" y="4046517"/>
            <a:ext cx="5030110" cy="1626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kern="1200" dirty="0">
                <a:solidFill>
                  <a:schemeClr val="tx1"/>
                </a:solidFill>
                <a:effectLst/>
                <a:latin typeface="Segoe UI" panose="020B0502040204020203" pitchFamily="34" charset="0"/>
                <a:cs typeface="Segoe UI" panose="020B0502040204020203" pitchFamily="34" charset="0"/>
              </a:rPr>
              <a:t>We look to parents or care-givers to help us co-regulate strong emotions when we are young</a:t>
            </a:r>
          </a:p>
          <a:p>
            <a:r>
              <a:rPr lang="en-GB" dirty="0" err="1">
                <a:solidFill>
                  <a:schemeClr val="tx1"/>
                </a:solidFill>
                <a:latin typeface="Segoe UI" panose="020B0502040204020203" pitchFamily="34" charset="0"/>
                <a:cs typeface="Segoe UI" panose="020B0502040204020203" pitchFamily="34" charset="0"/>
              </a:rPr>
              <a:t>Attunement</a:t>
            </a:r>
            <a:r>
              <a:rPr lang="en-GB" dirty="0">
                <a:solidFill>
                  <a:schemeClr val="tx1"/>
                </a:solidFill>
                <a:latin typeface="Segoe UI" panose="020B0502040204020203" pitchFamily="34" charset="0"/>
                <a:cs typeface="Segoe UI" panose="020B0502040204020203" pitchFamily="34" charset="0"/>
              </a:rPr>
              <a:t> and Active Listening are key co-regulation skills</a:t>
            </a:r>
            <a:endParaRPr lang="en-GB" kern="1200" dirty="0">
              <a:solidFill>
                <a:schemeClr val="tx1"/>
              </a:solidFill>
              <a:effectLst/>
              <a:latin typeface="Segoe UI" panose="020B0502040204020203" pitchFamily="34" charset="0"/>
              <a:cs typeface="Segoe UI" panose="020B0502040204020203" pitchFamily="34" charset="0"/>
            </a:endParaRPr>
          </a:p>
          <a:p>
            <a:endParaRPr lang="en-GB" b="1" kern="0" dirty="0">
              <a:solidFill>
                <a:schemeClr val="tx1"/>
              </a:solidFill>
              <a:latin typeface="Segoe UI" panose="020B0502040204020203" pitchFamily="34" charset="0"/>
              <a:cs typeface="Segoe UI" panose="020B0502040204020203" pitchFamily="34" charset="0"/>
            </a:endParaRPr>
          </a:p>
        </p:txBody>
      </p:sp>
      <p:sp>
        <p:nvSpPr>
          <p:cNvPr id="8" name="Right Arrow 7"/>
          <p:cNvSpPr/>
          <p:nvPr/>
        </p:nvSpPr>
        <p:spPr>
          <a:xfrm>
            <a:off x="6105873" y="3362960"/>
            <a:ext cx="5033677" cy="77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INTERNAL (Self- Regulation)</a:t>
            </a:r>
          </a:p>
        </p:txBody>
      </p:sp>
      <p:sp>
        <p:nvSpPr>
          <p:cNvPr id="3" name="Content Placeholder 6">
            <a:extLst>
              <a:ext uri="{FF2B5EF4-FFF2-40B4-BE49-F238E27FC236}">
                <a16:creationId xmlns:a16="http://schemas.microsoft.com/office/drawing/2014/main" id="{BC98B9AE-881B-BA85-C3C4-989B3383238B}"/>
              </a:ext>
            </a:extLst>
          </p:cNvPr>
          <p:cNvSpPr txBox="1">
            <a:spLocks/>
          </p:cNvSpPr>
          <p:nvPr/>
        </p:nvSpPr>
        <p:spPr bwMode="auto">
          <a:xfrm>
            <a:off x="6086128" y="4046517"/>
            <a:ext cx="4684791" cy="1318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solidFill>
                  <a:schemeClr val="tx1"/>
                </a:solidFill>
                <a:latin typeface="Segoe UI" panose="020B0502040204020203" pitchFamily="34" charset="0"/>
                <a:cs typeface="Segoe UI" panose="020B0502040204020203" pitchFamily="34" charset="0"/>
              </a:rPr>
              <a:t>R</a:t>
            </a:r>
            <a:r>
              <a:rPr lang="en-GB" kern="1200" dirty="0">
                <a:solidFill>
                  <a:schemeClr val="tx1"/>
                </a:solidFill>
                <a:effectLst/>
                <a:latin typeface="Segoe UI" panose="020B0502040204020203" pitchFamily="34" charset="0"/>
                <a:cs typeface="Segoe UI" panose="020B0502040204020203" pitchFamily="34" charset="0"/>
              </a:rPr>
              <a:t>egular co-regulation helps us develop the ability to self-regulate moving from dependence on the external support to the ability to independently self-regulate</a:t>
            </a:r>
          </a:p>
          <a:p>
            <a:endParaRPr lang="en-GB" b="1" kern="0" dirty="0">
              <a:solidFill>
                <a:schemeClr val="tx1"/>
              </a:solidFill>
              <a:latin typeface="Segoe UI" panose="020B0502040204020203" pitchFamily="34" charset="0"/>
              <a:cs typeface="Segoe UI" panose="020B0502040204020203" pitchFamily="34" charset="0"/>
            </a:endParaRPr>
          </a:p>
        </p:txBody>
      </p:sp>
      <p:sp>
        <p:nvSpPr>
          <p:cNvPr id="5" name="Content Placeholder 6">
            <a:extLst>
              <a:ext uri="{FF2B5EF4-FFF2-40B4-BE49-F238E27FC236}">
                <a16:creationId xmlns:a16="http://schemas.microsoft.com/office/drawing/2014/main" id="{C66A1F14-411A-14A6-FD9E-95775CBC1BA1}"/>
              </a:ext>
            </a:extLst>
          </p:cNvPr>
          <p:cNvSpPr txBox="1">
            <a:spLocks/>
          </p:cNvSpPr>
          <p:nvPr/>
        </p:nvSpPr>
        <p:spPr bwMode="auto">
          <a:xfrm>
            <a:off x="687387" y="5842317"/>
            <a:ext cx="11089321" cy="49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1200" dirty="0">
                <a:solidFill>
                  <a:schemeClr val="tx1"/>
                </a:solidFill>
                <a:effectLst/>
                <a:latin typeface="Segoe UI" panose="020B0502040204020203" pitchFamily="34" charset="0"/>
                <a:cs typeface="Segoe UI" panose="020B0502040204020203" pitchFamily="34" charset="0"/>
              </a:rPr>
              <a:t>Even as adults we benefit from co-regulation from others when we become overwhelmed </a:t>
            </a:r>
          </a:p>
          <a:p>
            <a:endParaRPr lang="en-GB" b="1" kern="0" dirty="0">
              <a:solidFill>
                <a:schemeClr val="tx1"/>
              </a:solidFill>
              <a:latin typeface="Segoe UI" panose="020B0502040204020203" pitchFamily="34" charset="0"/>
              <a:cs typeface="Segoe UI" panose="020B0502040204020203" pitchFamily="34" charset="0"/>
            </a:endParaRPr>
          </a:p>
        </p:txBody>
      </p:sp>
      <p:pic>
        <p:nvPicPr>
          <p:cNvPr id="21" name="Picture 20" descr="This is the Education Scotland, Inclusion, Wellbeing and Equalities logo. It is  blue green and yellow.">
            <a:extLst>
              <a:ext uri="{FF2B5EF4-FFF2-40B4-BE49-F238E27FC236}">
                <a16:creationId xmlns:a16="http://schemas.microsoft.com/office/drawing/2014/main" id="{15DA3F69-0EED-3FF5-BFE5-7D168A885C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329492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5291" y="304483"/>
            <a:ext cx="10836972" cy="711200"/>
          </a:xfrm>
        </p:spPr>
        <p:txBody>
          <a:bodyPr/>
          <a:lstStyle/>
          <a:p>
            <a:r>
              <a:rPr lang="en-GB" dirty="0"/>
              <a:t>Arrested development of self-regulation skills</a:t>
            </a:r>
          </a:p>
        </p:txBody>
      </p:sp>
      <p:sp>
        <p:nvSpPr>
          <p:cNvPr id="9" name="Content Placeholder 8">
            <a:extLst>
              <a:ext uri="{FF2B5EF4-FFF2-40B4-BE49-F238E27FC236}">
                <a16:creationId xmlns:a16="http://schemas.microsoft.com/office/drawing/2014/main" id="{4C19DC8B-027C-FD47-04B8-151094FD3485}"/>
              </a:ext>
            </a:extLst>
          </p:cNvPr>
          <p:cNvSpPr>
            <a:spLocks noGrp="1"/>
          </p:cNvSpPr>
          <p:nvPr>
            <p:ph idx="1"/>
          </p:nvPr>
        </p:nvSpPr>
        <p:spPr>
          <a:xfrm>
            <a:off x="415291" y="1131209"/>
            <a:ext cx="11353156" cy="4865829"/>
          </a:xfrm>
        </p:spPr>
        <p:txBody>
          <a:bodyPr/>
          <a:lstStyle/>
          <a:p>
            <a:pPr marL="342900" indent="-342900">
              <a:buFont typeface="Arial" panose="020B0604020202020204" pitchFamily="34" charset="0"/>
              <a:buChar char="•"/>
            </a:pPr>
            <a:r>
              <a:rPr lang="en-GB" sz="2000" kern="1200" dirty="0">
                <a:solidFill>
                  <a:schemeClr val="tx1"/>
                </a:solidFill>
                <a:effectLst/>
                <a:latin typeface="Segoe UI" panose="020B0502040204020203" pitchFamily="34" charset="0"/>
                <a:cs typeface="Segoe UI" panose="020B0502040204020203" pitchFamily="34" charset="0"/>
              </a:rPr>
              <a:t>If we don’t receive co-regulation when we need it, our emotional development </a:t>
            </a:r>
            <a:r>
              <a:rPr lang="en-GB" dirty="0">
                <a:solidFill>
                  <a:schemeClr val="tx1"/>
                </a:solidFill>
                <a:latin typeface="Segoe UI" panose="020B0502040204020203" pitchFamily="34" charset="0"/>
                <a:cs typeface="Segoe UI" panose="020B0502040204020203" pitchFamily="34" charset="0"/>
              </a:rPr>
              <a:t>could be</a:t>
            </a:r>
            <a:r>
              <a:rPr lang="en-GB" sz="2000" kern="1200" dirty="0">
                <a:solidFill>
                  <a:schemeClr val="tx1"/>
                </a:solidFill>
                <a:effectLst/>
                <a:latin typeface="Segoe UI" panose="020B0502040204020203" pitchFamily="34" charset="0"/>
                <a:cs typeface="Segoe UI" panose="020B0502040204020203" pitchFamily="34" charset="0"/>
              </a:rPr>
              <a:t> delayed, or arrested,</a:t>
            </a:r>
            <a:r>
              <a:rPr lang="en-GB" dirty="0">
                <a:solidFill>
                  <a:schemeClr val="tx1"/>
                </a:solidFill>
                <a:latin typeface="Segoe UI" panose="020B0502040204020203" pitchFamily="34" charset="0"/>
                <a:cs typeface="Segoe UI" panose="020B0502040204020203" pitchFamily="34" charset="0"/>
              </a:rPr>
              <a:t> and we </a:t>
            </a:r>
            <a:r>
              <a:rPr lang="en-GB" sz="2000" kern="1200" dirty="0">
                <a:solidFill>
                  <a:schemeClr val="tx1"/>
                </a:solidFill>
                <a:effectLst/>
                <a:latin typeface="Segoe UI" panose="020B0502040204020203" pitchFamily="34" charset="0"/>
                <a:cs typeface="Segoe UI" panose="020B0502040204020203" pitchFamily="34" charset="0"/>
              </a:rPr>
              <a:t>may struggle with self-regulation </a:t>
            </a:r>
            <a:r>
              <a:rPr lang="en-GB" dirty="0">
                <a:solidFill>
                  <a:schemeClr val="tx1"/>
                </a:solidFill>
                <a:latin typeface="Segoe UI" panose="020B0502040204020203" pitchFamily="34" charset="0"/>
                <a:cs typeface="Segoe UI" panose="020B0502040204020203" pitchFamily="34" charset="0"/>
              </a:rPr>
              <a:t>even into adulthood</a:t>
            </a:r>
          </a:p>
          <a:p>
            <a:pPr marL="342900" indent="-342900">
              <a:buFont typeface="Arial" panose="020B0604020202020204" pitchFamily="34" charset="0"/>
              <a:buChar char="•"/>
            </a:pPr>
            <a:endParaRPr lang="en-GB" sz="2000" kern="1200" dirty="0">
              <a:solidFill>
                <a:schemeClr val="tx1"/>
              </a:solidFill>
              <a:effectLst/>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panose="020B0502040204020203" pitchFamily="34" charset="0"/>
                <a:cs typeface="Segoe UI" panose="020B0502040204020203" pitchFamily="34" charset="0"/>
              </a:rPr>
              <a:t>A</a:t>
            </a:r>
            <a:r>
              <a:rPr lang="en-GB" sz="2000" kern="1200" dirty="0">
                <a:solidFill>
                  <a:schemeClr val="tx1"/>
                </a:solidFill>
                <a:effectLst/>
                <a:latin typeface="Segoe UI" panose="020B0502040204020203" pitchFamily="34" charset="0"/>
                <a:cs typeface="Segoe UI" panose="020B0502040204020203" pitchFamily="34" charset="0"/>
              </a:rPr>
              <a:t>ny trusted adult who has a healthy relationships with us, can use co-regulation techniques, at any stage of our lives, to help us learn to self-regulate.</a:t>
            </a:r>
          </a:p>
          <a:p>
            <a:pPr marL="342900" indent="-342900">
              <a:buFont typeface="Arial" panose="020B0604020202020204" pitchFamily="34" charset="0"/>
              <a:buChar char="•"/>
            </a:pPr>
            <a:endParaRPr lang="en-GB"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kern="1200" dirty="0">
                <a:solidFill>
                  <a:schemeClr val="tx1"/>
                </a:solidFill>
                <a:effectLst/>
                <a:latin typeface="Segoe UI" panose="020B0502040204020203" pitchFamily="34" charset="0"/>
                <a:cs typeface="Segoe UI" panose="020B0502040204020203" pitchFamily="34" charset="0"/>
              </a:rPr>
              <a:t>A trusted person could be a ‘key adult’ in school or an educational setting</a:t>
            </a:r>
            <a:endParaRPr lang="en-GB" sz="2000" kern="1200" baseline="0" dirty="0">
              <a:solidFill>
                <a:schemeClr val="tx1"/>
              </a:solidFill>
              <a:effectLst/>
              <a:latin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kern="1200" dirty="0">
              <a:solidFill>
                <a:schemeClr val="tx1"/>
              </a:solidFill>
              <a:effectLst/>
              <a:latin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a:solidFill>
                  <a:schemeClr val="tx1"/>
                </a:solidFill>
                <a:effectLst/>
                <a:latin typeface="Segoe UI" panose="020B0502040204020203" pitchFamily="34" charset="0"/>
                <a:cs typeface="Segoe UI" panose="020B0502040204020203" pitchFamily="34" charset="0"/>
              </a:rPr>
              <a:t>However, we haven’t received this type of nurturing care when we are young, we may have learned that we can’t rely on adults (others) and will not automatically seek support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kern="1200" dirty="0">
              <a:solidFill>
                <a:schemeClr val="tx1"/>
              </a:solidFill>
              <a:latin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a:solidFill>
                  <a:schemeClr val="tx1"/>
                </a:solidFill>
                <a:effectLst/>
                <a:latin typeface="Segoe UI" panose="020B0502040204020203" pitchFamily="34" charset="0"/>
                <a:cs typeface="Segoe UI" panose="020B0502040204020203" pitchFamily="34" charset="0"/>
              </a:rPr>
              <a:t>So when support is offered we may not accept it or may even reject 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kern="1200" dirty="0">
              <a:solidFill>
                <a:schemeClr val="tx1"/>
              </a:solidFill>
              <a:latin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a:solidFill>
                  <a:schemeClr val="tx1"/>
                </a:solidFill>
                <a:effectLst/>
                <a:latin typeface="Segoe UI" panose="020B0502040204020203" pitchFamily="34" charset="0"/>
                <a:cs typeface="Segoe UI" panose="020B0502040204020203" pitchFamily="34" charset="0"/>
              </a:rPr>
              <a:t>This is why relationships and trust building is essential, when times are good, so that when support in the form of co-regulation is offered we feel safe enough to accept it</a:t>
            </a:r>
          </a:p>
          <a:p>
            <a:endParaRPr lang="en-GB" dirty="0">
              <a:latin typeface="Segoe UI" panose="020B0502040204020203" pitchFamily="34" charset="0"/>
              <a:cs typeface="Segoe UI" panose="020B0502040204020203" pitchFamily="34" charset="0"/>
            </a:endParaRPr>
          </a:p>
        </p:txBody>
      </p:sp>
      <p:pic>
        <p:nvPicPr>
          <p:cNvPr id="5" name="Picture 4" descr="This is the Education Scotland, Inclusion, Wellbeing and Equalities logo. It is  blue green and yellow.">
            <a:extLst>
              <a:ext uri="{FF2B5EF4-FFF2-40B4-BE49-F238E27FC236}">
                <a16:creationId xmlns:a16="http://schemas.microsoft.com/office/drawing/2014/main" id="{07A578BC-0D87-D4EB-2571-4C6B2C9831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163144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0B5D-02A0-B56B-F5C9-77ED2147C732}"/>
              </a:ext>
            </a:extLst>
          </p:cNvPr>
          <p:cNvSpPr>
            <a:spLocks noGrp="1"/>
          </p:cNvSpPr>
          <p:nvPr>
            <p:ph type="title"/>
          </p:nvPr>
        </p:nvSpPr>
        <p:spPr>
          <a:xfrm>
            <a:off x="685800" y="473425"/>
            <a:ext cx="10836972" cy="711200"/>
          </a:xfrm>
        </p:spPr>
        <p:txBody>
          <a:bodyPr/>
          <a:lstStyle/>
          <a:p>
            <a:r>
              <a:rPr lang="en-GB" dirty="0"/>
              <a:t>Staff wellbeing!! Please take this caution seriously!!</a:t>
            </a:r>
          </a:p>
        </p:txBody>
      </p:sp>
      <p:sp>
        <p:nvSpPr>
          <p:cNvPr id="3" name="Content Placeholder 2">
            <a:extLst>
              <a:ext uri="{FF2B5EF4-FFF2-40B4-BE49-F238E27FC236}">
                <a16:creationId xmlns:a16="http://schemas.microsoft.com/office/drawing/2014/main" id="{636AFB40-CE4C-B079-DE3F-FB93EFF868E6}"/>
              </a:ext>
            </a:extLst>
          </p:cNvPr>
          <p:cNvSpPr>
            <a:spLocks noGrp="1"/>
          </p:cNvSpPr>
          <p:nvPr>
            <p:ph idx="1"/>
          </p:nvPr>
        </p:nvSpPr>
        <p:spPr>
          <a:xfrm>
            <a:off x="685800" y="1282534"/>
            <a:ext cx="10817923" cy="4904509"/>
          </a:xfrm>
        </p:spPr>
        <p:txBody>
          <a:bodyPr/>
          <a:lstStyle/>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Co-regulation can be exhausting</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At times we may become dysregulated ourselves (this is normal)</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During these times we need colleagues to help us regulate, or we may need to take some time to self-regulate</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Regular honest and open conversations with colleagues about what we find difficult and what we finds helps fosters greater understanding and trust amongst colleagues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It’s aways helpful to proactively develop a colleague network of support either formally or informally</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This is particularly relevant in setting where crisis situations are more likely, and staff more regularly need to use co-regulation and de-escalation</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40BEAEC8-E94D-D403-283F-1AED5F4AFD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15219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the Education Scotland, Inclusion, Wellbeing and Equalities logo. It is  blue green and yellow.">
            <a:extLst>
              <a:ext uri="{FF2B5EF4-FFF2-40B4-BE49-F238E27FC236}">
                <a16:creationId xmlns:a16="http://schemas.microsoft.com/office/drawing/2014/main" id="{048E7537-1621-CCD4-EA12-334EB65FC3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
        <p:nvSpPr>
          <p:cNvPr id="5" name="Title 1">
            <a:extLst>
              <a:ext uri="{FF2B5EF4-FFF2-40B4-BE49-F238E27FC236}">
                <a16:creationId xmlns:a16="http://schemas.microsoft.com/office/drawing/2014/main" id="{DBE86B35-7E99-5E5A-81D4-A458E1B3C1B1}"/>
              </a:ext>
            </a:extLst>
          </p:cNvPr>
          <p:cNvSpPr txBox="1">
            <a:spLocks/>
          </p:cNvSpPr>
          <p:nvPr/>
        </p:nvSpPr>
        <p:spPr bwMode="auto">
          <a:xfrm>
            <a:off x="920154" y="1197915"/>
            <a:ext cx="10363200" cy="900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cap="none" dirty="0">
                <a:cs typeface="Arial"/>
              </a:rPr>
              <a:t>De-escalation</a:t>
            </a:r>
            <a:endParaRPr lang="en-GB" kern="0" cap="none" dirty="0"/>
          </a:p>
        </p:txBody>
      </p:sp>
      <p:sp>
        <p:nvSpPr>
          <p:cNvPr id="8" name="Text Placeholder 2">
            <a:extLst>
              <a:ext uri="{FF2B5EF4-FFF2-40B4-BE49-F238E27FC236}">
                <a16:creationId xmlns:a16="http://schemas.microsoft.com/office/drawing/2014/main" id="{9140E8E3-908C-CDCA-197A-C875AD29D57C}"/>
              </a:ext>
            </a:extLst>
          </p:cNvPr>
          <p:cNvSpPr txBox="1">
            <a:spLocks/>
          </p:cNvSpPr>
          <p:nvPr/>
        </p:nvSpPr>
        <p:spPr bwMode="auto">
          <a:xfrm>
            <a:off x="963084" y="384600"/>
            <a:ext cx="2281708" cy="630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457200" indent="0" algn="l" rtl="0" eaLnBrk="1" fontAlgn="base" hangingPunct="1">
              <a:spcBef>
                <a:spcPct val="20000"/>
              </a:spcBef>
              <a:spcAft>
                <a:spcPct val="0"/>
              </a:spcAft>
              <a:buClr>
                <a:srgbClr val="00ABB5"/>
              </a:buClr>
              <a:buFont typeface="Arial"/>
              <a:buNone/>
              <a:defRPr sz="1800">
                <a:solidFill>
                  <a:schemeClr val="tx1">
                    <a:lumMod val="65000"/>
                    <a:lumOff val="35000"/>
                  </a:schemeClr>
                </a:solidFill>
                <a:latin typeface="+mn-lt"/>
                <a:cs typeface="+mn-cs"/>
              </a:defRPr>
            </a:lvl2pPr>
            <a:lvl3pPr marL="914400" marR="0" indent="0" algn="l" defTabSz="914400" rtl="0" eaLnBrk="1" fontAlgn="base" latinLnBrk="0" hangingPunct="1">
              <a:lnSpc>
                <a:spcPct val="100000"/>
              </a:lnSpc>
              <a:spcBef>
                <a:spcPct val="20000"/>
              </a:spcBef>
              <a:spcAft>
                <a:spcPct val="0"/>
              </a:spcAft>
              <a:buClr>
                <a:srgbClr val="00ABB5"/>
              </a:buClr>
              <a:buSzTx/>
              <a:buFont typeface="Lucida Grande"/>
              <a:buNone/>
              <a:tabLst/>
              <a:defRPr sz="1600">
                <a:solidFill>
                  <a:schemeClr val="tx1">
                    <a:lumMod val="65000"/>
                    <a:lumOff val="35000"/>
                  </a:schemeClr>
                </a:solidFill>
                <a:latin typeface="+mn-lt"/>
                <a:cs typeface="+mn-cs"/>
              </a:defRPr>
            </a:lvl3pPr>
            <a:lvl4pPr marL="1371600" indent="0" algn="l" rtl="0" eaLnBrk="1" fontAlgn="base" hangingPunct="1">
              <a:spcBef>
                <a:spcPct val="20000"/>
              </a:spcBef>
              <a:spcAft>
                <a:spcPct val="0"/>
              </a:spcAft>
              <a:buClr>
                <a:srgbClr val="00ABB5"/>
              </a:buClr>
              <a:buFont typeface="Wingdings" charset="2"/>
              <a:buNone/>
              <a:defRPr sz="1400">
                <a:solidFill>
                  <a:schemeClr val="tx1">
                    <a:lumMod val="65000"/>
                    <a:lumOff val="35000"/>
                  </a:schemeClr>
                </a:solidFill>
                <a:latin typeface="+mn-lt"/>
                <a:cs typeface="+mn-cs"/>
              </a:defRPr>
            </a:lvl4pPr>
            <a:lvl5pPr marL="1828800" indent="0" algn="l" rtl="0" eaLnBrk="1" fontAlgn="base" hangingPunct="1">
              <a:spcBef>
                <a:spcPct val="20000"/>
              </a:spcBef>
              <a:spcAft>
                <a:spcPct val="0"/>
              </a:spcAft>
              <a:buClr>
                <a:srgbClr val="00ABB5"/>
              </a:buClr>
              <a:buFont typeface="Lucida Grande"/>
              <a:buNone/>
              <a:defRPr sz="1400">
                <a:solidFill>
                  <a:schemeClr val="tx1">
                    <a:lumMod val="65000"/>
                    <a:lumOff val="35000"/>
                  </a:schemeClr>
                </a:solidFill>
                <a:latin typeface="+mn-lt"/>
                <a:cs typeface="+mn-cs"/>
              </a:defRPr>
            </a:lvl5pPr>
            <a:lvl6pPr marL="2286000" indent="0" algn="l" rtl="0" eaLnBrk="1" fontAlgn="base" hangingPunct="1">
              <a:spcBef>
                <a:spcPct val="20000"/>
              </a:spcBef>
              <a:spcAft>
                <a:spcPct val="0"/>
              </a:spcAft>
              <a:buClr>
                <a:srgbClr val="00ABB5"/>
              </a:buClr>
              <a:buFontTx/>
              <a:buNone/>
              <a:defRPr sz="1400">
                <a:solidFill>
                  <a:schemeClr val="tx1">
                    <a:lumMod val="65000"/>
                    <a:lumOff val="35000"/>
                  </a:schemeClr>
                </a:solidFill>
                <a:latin typeface="+mn-lt"/>
                <a:cs typeface="+mn-cs"/>
              </a:defRPr>
            </a:lvl6pPr>
            <a:lvl7pPr marL="2743200" indent="0" algn="l" rtl="0" eaLnBrk="1" fontAlgn="base" hangingPunct="1">
              <a:spcBef>
                <a:spcPct val="20000"/>
              </a:spcBef>
              <a:spcAft>
                <a:spcPct val="0"/>
              </a:spcAft>
              <a:buNone/>
              <a:defRPr sz="1400">
                <a:solidFill>
                  <a:srgbClr val="000000"/>
                </a:solidFill>
                <a:latin typeface="+mn-lt"/>
                <a:cs typeface="+mn-cs"/>
              </a:defRPr>
            </a:lvl7pPr>
            <a:lvl8pPr marL="3200400" indent="0" algn="l" rtl="0" eaLnBrk="1" fontAlgn="base" hangingPunct="1">
              <a:spcBef>
                <a:spcPct val="20000"/>
              </a:spcBef>
              <a:spcAft>
                <a:spcPct val="0"/>
              </a:spcAft>
              <a:buNone/>
              <a:defRPr sz="1400">
                <a:solidFill>
                  <a:srgbClr val="000000"/>
                </a:solidFill>
                <a:latin typeface="+mn-lt"/>
                <a:cs typeface="+mn-cs"/>
              </a:defRPr>
            </a:lvl8pPr>
            <a:lvl9pPr marL="3657600" indent="0" algn="l" rtl="0" eaLnBrk="1" fontAlgn="base" hangingPunct="1">
              <a:spcBef>
                <a:spcPct val="20000"/>
              </a:spcBef>
              <a:spcAft>
                <a:spcPct val="0"/>
              </a:spcAft>
              <a:buNone/>
              <a:defRPr sz="1400">
                <a:solidFill>
                  <a:srgbClr val="000000"/>
                </a:solidFill>
                <a:latin typeface="+mn-lt"/>
                <a:cs typeface="+mn-cs"/>
              </a:defRPr>
            </a:lvl9pPr>
          </a:lstStyle>
          <a:p>
            <a:r>
              <a:rPr lang="en-GB" sz="2800" b="1" kern="0" dirty="0"/>
              <a:t>Part 2</a:t>
            </a:r>
          </a:p>
        </p:txBody>
      </p:sp>
    </p:spTree>
    <p:extLst>
      <p:ext uri="{BB962C8B-B14F-4D97-AF65-F5344CB8AC3E}">
        <p14:creationId xmlns:p14="http://schemas.microsoft.com/office/powerpoint/2010/main" val="345078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44903-5012-2133-C89A-FF44C7CDB9BD}"/>
              </a:ext>
            </a:extLst>
          </p:cNvPr>
          <p:cNvSpPr>
            <a:spLocks noGrp="1"/>
          </p:cNvSpPr>
          <p:nvPr>
            <p:ph type="title"/>
          </p:nvPr>
        </p:nvSpPr>
        <p:spPr>
          <a:xfrm>
            <a:off x="666751" y="272123"/>
            <a:ext cx="10836972" cy="711200"/>
          </a:xfrm>
        </p:spPr>
        <p:txBody>
          <a:bodyPr/>
          <a:lstStyle/>
          <a:p>
            <a:r>
              <a:rPr lang="en-GB" dirty="0"/>
              <a:t>What is conflict?</a:t>
            </a:r>
          </a:p>
        </p:txBody>
      </p:sp>
      <p:sp>
        <p:nvSpPr>
          <p:cNvPr id="3" name="Content Placeholder 2">
            <a:extLst>
              <a:ext uri="{FF2B5EF4-FFF2-40B4-BE49-F238E27FC236}">
                <a16:creationId xmlns:a16="http://schemas.microsoft.com/office/drawing/2014/main" id="{3B220D09-02E6-E545-1E2D-F3593C0EC9FE}"/>
              </a:ext>
            </a:extLst>
          </p:cNvPr>
          <p:cNvSpPr>
            <a:spLocks noGrp="1"/>
          </p:cNvSpPr>
          <p:nvPr>
            <p:ph idx="1"/>
          </p:nvPr>
        </p:nvSpPr>
        <p:spPr>
          <a:xfrm>
            <a:off x="344779" y="1480826"/>
            <a:ext cx="6205841" cy="4948780"/>
          </a:xfrm>
        </p:spPr>
        <p:txBody>
          <a:bodyPr/>
          <a:lstStyle/>
          <a:p>
            <a:pPr marL="342900" indent="-342900" algn="l">
              <a:buFont typeface="Arial" panose="020B0604020202020204" pitchFamily="34" charset="0"/>
              <a:buChar char="•"/>
            </a:pPr>
            <a:r>
              <a:rPr lang="en-GB" sz="2200" b="0" i="0" dirty="0">
                <a:solidFill>
                  <a:srgbClr val="231F20"/>
                </a:solidFill>
                <a:effectLst/>
                <a:latin typeface="Segoe UI" panose="020B0502040204020203" pitchFamily="34" charset="0"/>
                <a:cs typeface="Segoe UI" panose="020B0502040204020203" pitchFamily="34" charset="0"/>
              </a:rPr>
              <a:t>Conflict means different things to different people and there are various types of conflict </a:t>
            </a:r>
          </a:p>
          <a:p>
            <a:pPr marL="342900" indent="-342900" algn="l">
              <a:buFont typeface="Arial" panose="020B0604020202020204" pitchFamily="34" charset="0"/>
              <a:buChar char="•"/>
            </a:pPr>
            <a:endParaRPr lang="en-GB" sz="2200" dirty="0">
              <a:solidFill>
                <a:srgbClr val="231F20"/>
              </a:solidFill>
              <a:latin typeface="Segoe UI" panose="020B0502040204020203" pitchFamily="34" charset="0"/>
              <a:cs typeface="Segoe UI" panose="020B0502040204020203" pitchFamily="34" charset="0"/>
            </a:endParaRPr>
          </a:p>
          <a:p>
            <a:pPr marL="342900" indent="-342900" algn="l">
              <a:buFont typeface="Arial" panose="020B0604020202020204" pitchFamily="34" charset="0"/>
              <a:buChar char="•"/>
            </a:pPr>
            <a:r>
              <a:rPr lang="en-GB" sz="2200" b="0" i="0" dirty="0">
                <a:solidFill>
                  <a:srgbClr val="231F20"/>
                </a:solidFill>
                <a:effectLst/>
                <a:latin typeface="Segoe UI" panose="020B0502040204020203" pitchFamily="34" charset="0"/>
                <a:cs typeface="Segoe UI" panose="020B0502040204020203" pitchFamily="34" charset="0"/>
              </a:rPr>
              <a:t>In basic terms conflict is a disagreement or argument</a:t>
            </a:r>
          </a:p>
          <a:p>
            <a:pPr algn="l"/>
            <a:endParaRPr lang="en-GB" sz="2200" b="0" i="0" dirty="0">
              <a:solidFill>
                <a:srgbClr val="231F20"/>
              </a:solidFill>
              <a:effectLst/>
              <a:latin typeface="Segoe UI" panose="020B0502040204020203" pitchFamily="34" charset="0"/>
              <a:cs typeface="Segoe UI" panose="020B0502040204020203" pitchFamily="34" charset="0"/>
            </a:endParaRPr>
          </a:p>
          <a:p>
            <a:pPr marL="342900" indent="-342900" algn="l">
              <a:buFont typeface="Arial" panose="020B0604020202020204" pitchFamily="34" charset="0"/>
              <a:buChar char="•"/>
            </a:pPr>
            <a:r>
              <a:rPr lang="en-GB" sz="2200" b="0" i="0" dirty="0">
                <a:solidFill>
                  <a:srgbClr val="231F20"/>
                </a:solidFill>
                <a:effectLst/>
                <a:latin typeface="Segoe UI" panose="020B0502040204020203" pitchFamily="34" charset="0"/>
                <a:cs typeface="Segoe UI" panose="020B0502040204020203" pitchFamily="34" charset="0"/>
              </a:rPr>
              <a:t>Conflict usually happens between people when they have different opinions on things. A conflict can happen between two or more people or between groups of people</a:t>
            </a:r>
          </a:p>
          <a:p>
            <a:endParaRPr lang="en-GB" sz="2200" dirty="0">
              <a:latin typeface="Segoe UI" panose="020B0502040204020203" pitchFamily="34" charset="0"/>
              <a:cs typeface="Segoe UI" panose="020B0502040204020203" pitchFamily="34" charset="0"/>
            </a:endParaRPr>
          </a:p>
        </p:txBody>
      </p:sp>
      <p:sp>
        <p:nvSpPr>
          <p:cNvPr id="7" name="Content Placeholder 2" descr="Conflict is going to happen">
            <a:extLst>
              <a:ext uri="{FF2B5EF4-FFF2-40B4-BE49-F238E27FC236}">
                <a16:creationId xmlns:a16="http://schemas.microsoft.com/office/drawing/2014/main" id="{9CE63327-253E-BAC7-C0C4-FD58E211C750}"/>
              </a:ext>
            </a:extLst>
          </p:cNvPr>
          <p:cNvSpPr txBox="1">
            <a:spLocks/>
          </p:cNvSpPr>
          <p:nvPr/>
        </p:nvSpPr>
        <p:spPr bwMode="auto">
          <a:xfrm>
            <a:off x="7483183" y="2316731"/>
            <a:ext cx="3016331" cy="1814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3600" kern="0" dirty="0">
                <a:solidFill>
                  <a:srgbClr val="0070C0"/>
                </a:solidFill>
                <a:latin typeface="Comic Sans MS" panose="030F0702030302020204" pitchFamily="66" charset="0"/>
                <a:cs typeface="Segoe UI" panose="020B0502040204020203" pitchFamily="34" charset="0"/>
              </a:rPr>
              <a:t>Conflict is going to happen!</a:t>
            </a:r>
          </a:p>
        </p:txBody>
      </p:sp>
      <p:pic>
        <p:nvPicPr>
          <p:cNvPr id="6" name="Picture 5" descr="Cartoon of two men with big mouths shouting at each other">
            <a:extLst>
              <a:ext uri="{FF2B5EF4-FFF2-40B4-BE49-F238E27FC236}">
                <a16:creationId xmlns:a16="http://schemas.microsoft.com/office/drawing/2014/main" id="{14DB4D57-4E6F-6C1B-F128-046BEFE953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1411" y="531497"/>
            <a:ext cx="2849494" cy="1489642"/>
          </a:xfrm>
          <a:prstGeom prst="rect">
            <a:avLst/>
          </a:prstGeom>
        </p:spPr>
      </p:pic>
      <p:pic>
        <p:nvPicPr>
          <p:cNvPr id="13" name="Picture 12" descr="A white cartoon characters holding two blue cartoon characters with fists raised">
            <a:extLst>
              <a:ext uri="{FF2B5EF4-FFF2-40B4-BE49-F238E27FC236}">
                <a16:creationId xmlns:a16="http://schemas.microsoft.com/office/drawing/2014/main" id="{604BCC64-4527-C9BE-B904-0BBA26B1E4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8834" y="2802174"/>
            <a:ext cx="2006330" cy="1254299"/>
          </a:xfrm>
          <a:prstGeom prst="rect">
            <a:avLst/>
          </a:prstGeom>
        </p:spPr>
      </p:pic>
      <p:pic>
        <p:nvPicPr>
          <p:cNvPr id="11" name="Picture 10" descr="Cartoon of two people having an argument ">
            <a:extLst>
              <a:ext uri="{FF2B5EF4-FFF2-40B4-BE49-F238E27FC236}">
                <a16:creationId xmlns:a16="http://schemas.microsoft.com/office/drawing/2014/main" id="{25B9B019-F50F-56E5-E663-F720981B73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89507" y="4388960"/>
            <a:ext cx="1911398" cy="1815266"/>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54B2692D-A7A1-06D2-B1E9-520AF59962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3237479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3FA0-6224-B669-4763-CEC4E2CF60BF}"/>
              </a:ext>
            </a:extLst>
          </p:cNvPr>
          <p:cNvSpPr>
            <a:spLocks noGrp="1"/>
          </p:cNvSpPr>
          <p:nvPr>
            <p:ph type="title"/>
          </p:nvPr>
        </p:nvSpPr>
        <p:spPr>
          <a:xfrm>
            <a:off x="677514" y="188995"/>
            <a:ext cx="10836972" cy="711200"/>
          </a:xfrm>
        </p:spPr>
        <p:txBody>
          <a:bodyPr/>
          <a:lstStyle/>
          <a:p>
            <a:r>
              <a:rPr lang="en-GB" dirty="0"/>
              <a:t>Conflict:</a:t>
            </a:r>
          </a:p>
        </p:txBody>
      </p:sp>
      <p:sp>
        <p:nvSpPr>
          <p:cNvPr id="3" name="Content Placeholder 2">
            <a:extLst>
              <a:ext uri="{FF2B5EF4-FFF2-40B4-BE49-F238E27FC236}">
                <a16:creationId xmlns:a16="http://schemas.microsoft.com/office/drawing/2014/main" id="{288E1B33-9FC5-A3F5-416C-45D9ED0CCC99}"/>
              </a:ext>
            </a:extLst>
          </p:cNvPr>
          <p:cNvSpPr>
            <a:spLocks noGrp="1"/>
          </p:cNvSpPr>
          <p:nvPr>
            <p:ph idx="1"/>
          </p:nvPr>
        </p:nvSpPr>
        <p:spPr>
          <a:xfrm>
            <a:off x="647702" y="900195"/>
            <a:ext cx="10817923" cy="3814309"/>
          </a:xfrm>
        </p:spPr>
        <p:txBody>
          <a:bodyPr/>
          <a:lstStyle/>
          <a:p>
            <a:pPr marL="342900" indent="-342900" algn="l">
              <a:lnSpc>
                <a:spcPct val="150000"/>
              </a:lnSpc>
              <a:buFont typeface="Arial" panose="020B0604020202020204" pitchFamily="34" charset="0"/>
              <a:buChar char="•"/>
            </a:pPr>
            <a:r>
              <a:rPr lang="en-GB" sz="2200" dirty="0">
                <a:solidFill>
                  <a:srgbClr val="231F20"/>
                </a:solidFill>
                <a:latin typeface="Segoe UI"/>
                <a:cs typeface="Segoe UI"/>
              </a:rPr>
              <a:t>is i</a:t>
            </a:r>
            <a:r>
              <a:rPr lang="en-GB" sz="2200" b="0" i="0" dirty="0">
                <a:solidFill>
                  <a:srgbClr val="231F20"/>
                </a:solidFill>
                <a:effectLst/>
                <a:latin typeface="Segoe UI"/>
                <a:cs typeface="Segoe UI"/>
              </a:rPr>
              <a:t>nterpersonal - involving two or more people</a:t>
            </a:r>
          </a:p>
          <a:p>
            <a:pPr marL="342900" indent="-342900">
              <a:lnSpc>
                <a:spcPct val="150000"/>
              </a:lnSpc>
              <a:buFont typeface="Arial" panose="020B0604020202020204" pitchFamily="34" charset="0"/>
              <a:buChar char="•"/>
            </a:pPr>
            <a:r>
              <a:rPr lang="en-GB" sz="2200" dirty="0">
                <a:solidFill>
                  <a:srgbClr val="231F20"/>
                </a:solidFill>
                <a:latin typeface="Segoe UI"/>
                <a:cs typeface="Segoe UI"/>
              </a:rPr>
              <a:t>happens when people disagree and </a:t>
            </a:r>
            <a:r>
              <a:rPr lang="en-GB" sz="2200" b="0" i="0" dirty="0">
                <a:solidFill>
                  <a:srgbClr val="231F20"/>
                </a:solidFill>
                <a:effectLst/>
                <a:latin typeface="Segoe UI"/>
                <a:cs typeface="Segoe UI"/>
              </a:rPr>
              <a:t>is a natural outcome of human interaction</a:t>
            </a:r>
            <a:endParaRPr lang="en-GB" sz="2200" dirty="0">
              <a:solidFill>
                <a:srgbClr val="231F20"/>
              </a:solidFill>
              <a:latin typeface="Segoe UI"/>
              <a:cs typeface="Segoe UI"/>
            </a:endParaRPr>
          </a:p>
          <a:p>
            <a:pPr marL="342900" indent="-342900" algn="l">
              <a:lnSpc>
                <a:spcPct val="150000"/>
              </a:lnSpc>
              <a:buFont typeface="Arial" panose="020B0604020202020204" pitchFamily="34" charset="0"/>
              <a:buChar char="•"/>
            </a:pPr>
            <a:r>
              <a:rPr lang="en-GB" sz="2200" dirty="0">
                <a:solidFill>
                  <a:srgbClr val="231F20"/>
                </a:solidFill>
                <a:latin typeface="Segoe UI"/>
                <a:cs typeface="Segoe UI"/>
              </a:rPr>
              <a:t>can be verbal or non-verbal</a:t>
            </a:r>
          </a:p>
          <a:p>
            <a:pPr marL="342900" indent="-342900" algn="l">
              <a:lnSpc>
                <a:spcPct val="150000"/>
              </a:lnSpc>
              <a:buFont typeface="Arial" panose="020B0604020202020204" pitchFamily="34" charset="0"/>
              <a:buChar char="•"/>
            </a:pPr>
            <a:r>
              <a:rPr lang="en-GB" sz="2200" dirty="0">
                <a:solidFill>
                  <a:srgbClr val="231F20"/>
                </a:solidFill>
                <a:latin typeface="Segoe UI"/>
                <a:cs typeface="Segoe UI"/>
              </a:rPr>
              <a:t>can be m</a:t>
            </a:r>
            <a:r>
              <a:rPr lang="en-GB" sz="2200" b="0" i="0" dirty="0">
                <a:solidFill>
                  <a:srgbClr val="231F20"/>
                </a:solidFill>
                <a:effectLst/>
                <a:latin typeface="Segoe UI"/>
                <a:cs typeface="Segoe UI"/>
              </a:rPr>
              <a:t>ild or severe</a:t>
            </a:r>
          </a:p>
          <a:p>
            <a:pPr marL="342900" indent="-342900" algn="l">
              <a:lnSpc>
                <a:spcPct val="150000"/>
              </a:lnSpc>
              <a:buFont typeface="Arial" panose="020B0604020202020204" pitchFamily="34" charset="0"/>
              <a:buChar char="•"/>
            </a:pPr>
            <a:r>
              <a:rPr lang="en-GB" sz="2200" dirty="0">
                <a:solidFill>
                  <a:srgbClr val="231F20"/>
                </a:solidFill>
                <a:latin typeface="Segoe UI"/>
                <a:cs typeface="Segoe UI"/>
              </a:rPr>
              <a:t>happens because p</a:t>
            </a:r>
            <a:r>
              <a:rPr lang="en-GB" sz="2200" b="0" i="0" dirty="0">
                <a:solidFill>
                  <a:srgbClr val="231F20"/>
                </a:solidFill>
                <a:effectLst/>
                <a:latin typeface="Segoe UI"/>
                <a:cs typeface="Segoe UI"/>
              </a:rPr>
              <a:t>eople </a:t>
            </a:r>
            <a:r>
              <a:rPr lang="en-GB" sz="2200" dirty="0">
                <a:solidFill>
                  <a:srgbClr val="231F20"/>
                </a:solidFill>
                <a:latin typeface="Segoe UI"/>
                <a:cs typeface="Segoe UI"/>
              </a:rPr>
              <a:t>have</a:t>
            </a:r>
            <a:r>
              <a:rPr lang="en-GB" sz="2200" b="0" i="0" dirty="0">
                <a:solidFill>
                  <a:srgbClr val="231F20"/>
                </a:solidFill>
                <a:effectLst/>
                <a:latin typeface="Segoe UI"/>
                <a:cs typeface="Segoe UI"/>
              </a:rPr>
              <a:t> different - personalities, values, expectations, attitudes, opinions, or goals</a:t>
            </a:r>
          </a:p>
          <a:p>
            <a:pPr marL="342900" indent="-342900" algn="l">
              <a:buFont typeface="Arial" panose="020B0604020202020204" pitchFamily="34" charset="0"/>
              <a:buChar char="•"/>
            </a:pPr>
            <a:r>
              <a:rPr lang="en-GB" sz="2200" b="0" i="0" dirty="0">
                <a:solidFill>
                  <a:srgbClr val="231F20"/>
                </a:solidFill>
                <a:effectLst/>
                <a:latin typeface="Segoe UI"/>
                <a:cs typeface="Segoe UI"/>
              </a:rPr>
              <a:t>isn’t always serious nor negative</a:t>
            </a:r>
          </a:p>
        </p:txBody>
      </p:sp>
      <p:sp>
        <p:nvSpPr>
          <p:cNvPr id="5" name="Content Placeholder 2">
            <a:extLst>
              <a:ext uri="{FF2B5EF4-FFF2-40B4-BE49-F238E27FC236}">
                <a16:creationId xmlns:a16="http://schemas.microsoft.com/office/drawing/2014/main" id="{F9287B9A-B311-2616-BF9B-3D91BD9D68EA}"/>
              </a:ext>
            </a:extLst>
          </p:cNvPr>
          <p:cNvSpPr txBox="1">
            <a:spLocks/>
          </p:cNvSpPr>
          <p:nvPr/>
        </p:nvSpPr>
        <p:spPr bwMode="auto">
          <a:xfrm>
            <a:off x="647702" y="4862492"/>
            <a:ext cx="10817923" cy="1126423"/>
          </a:xfrm>
          <a:prstGeom prst="rect">
            <a:avLst/>
          </a:prstGeom>
          <a:solidFill>
            <a:schemeClr val="accent1">
              <a:lumMod val="20000"/>
              <a:lumOff val="80000"/>
            </a:schemeClr>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nSpc>
                <a:spcPct val="150000"/>
              </a:lnSpc>
            </a:pPr>
            <a:r>
              <a:rPr lang="en-GB" sz="2200" kern="0" dirty="0">
                <a:solidFill>
                  <a:srgbClr val="231F20"/>
                </a:solidFill>
                <a:latin typeface="Segoe UI"/>
                <a:cs typeface="Segoe UI"/>
              </a:rPr>
              <a:t>Learning how to recognise and work through interpersonal conflict in productive, healthy ways is an important skill that can help us have better </a:t>
            </a:r>
            <a:r>
              <a:rPr lang="en-GB" sz="2200" kern="0" dirty="0">
                <a:solidFill>
                  <a:schemeClr val="tx1"/>
                </a:solidFill>
                <a:latin typeface="Segoe UI"/>
                <a:cs typeface="Segoe UI"/>
              </a:rPr>
              <a:t>relationships</a:t>
            </a:r>
            <a:r>
              <a:rPr lang="en-GB" sz="2200" kern="0" dirty="0">
                <a:solidFill>
                  <a:srgbClr val="231F20"/>
                </a:solidFill>
                <a:latin typeface="Segoe UI"/>
                <a:cs typeface="Segoe UI"/>
              </a:rPr>
              <a:t> in life</a:t>
            </a:r>
            <a:endParaRPr lang="en-GB" sz="2200" kern="0" dirty="0">
              <a:latin typeface="Segoe UI"/>
              <a:cs typeface="Segoe UI"/>
            </a:endParaRPr>
          </a:p>
        </p:txBody>
      </p:sp>
      <p:pic>
        <p:nvPicPr>
          <p:cNvPr id="7" name="Picture 6" descr="This is the Education Scotland, Inclusion, Wellbeing and Equalities logo. It is  blue green and yellow.">
            <a:extLst>
              <a:ext uri="{FF2B5EF4-FFF2-40B4-BE49-F238E27FC236}">
                <a16:creationId xmlns:a16="http://schemas.microsoft.com/office/drawing/2014/main" id="{BA40355D-B569-B0D7-C3A8-555D437139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100605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9A8E-5D23-DFDD-5EDB-663891A04D4A}"/>
              </a:ext>
            </a:extLst>
          </p:cNvPr>
          <p:cNvSpPr>
            <a:spLocks noGrp="1"/>
          </p:cNvSpPr>
          <p:nvPr>
            <p:ph type="title"/>
          </p:nvPr>
        </p:nvSpPr>
        <p:spPr>
          <a:xfrm>
            <a:off x="666751" y="248372"/>
            <a:ext cx="10836972" cy="711200"/>
          </a:xfrm>
        </p:spPr>
        <p:txBody>
          <a:bodyPr/>
          <a:lstStyle/>
          <a:p>
            <a:r>
              <a:rPr lang="en-GB" dirty="0"/>
              <a:t>Types of Conflict</a:t>
            </a:r>
          </a:p>
        </p:txBody>
      </p:sp>
      <p:sp>
        <p:nvSpPr>
          <p:cNvPr id="3" name="Content Placeholder 2">
            <a:extLst>
              <a:ext uri="{FF2B5EF4-FFF2-40B4-BE49-F238E27FC236}">
                <a16:creationId xmlns:a16="http://schemas.microsoft.com/office/drawing/2014/main" id="{7650D128-8D9E-93A1-1ECC-456E4379AACB}"/>
              </a:ext>
            </a:extLst>
          </p:cNvPr>
          <p:cNvSpPr>
            <a:spLocks noGrp="1"/>
          </p:cNvSpPr>
          <p:nvPr>
            <p:ph idx="1"/>
          </p:nvPr>
        </p:nvSpPr>
        <p:spPr>
          <a:xfrm>
            <a:off x="664336" y="1092530"/>
            <a:ext cx="10736478" cy="4092973"/>
          </a:xfrm>
        </p:spPr>
        <p:txBody>
          <a:bodyPr/>
          <a:lstStyle/>
          <a:p>
            <a:pPr marL="342900" indent="-342900">
              <a:lnSpc>
                <a:spcPct val="20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misunderstandings or differences of opinion</a:t>
            </a:r>
            <a:endParaRPr lang="en-US"/>
          </a:p>
          <a:p>
            <a:pPr marL="342900" indent="-342900">
              <a:lnSpc>
                <a:spcPct val="200000"/>
              </a:lnSpc>
              <a:buFont typeface="Arial" panose="020B0604020202020204" pitchFamily="34" charset="0"/>
              <a:buChar char="•"/>
            </a:pPr>
            <a:r>
              <a:rPr lang="en-GB" sz="2400" b="0" i="0" dirty="0">
                <a:solidFill>
                  <a:schemeClr val="tx1"/>
                </a:solidFill>
                <a:effectLst/>
                <a:latin typeface="Segoe UI" panose="020B0502040204020203" pitchFamily="34" charset="0"/>
                <a:cs typeface="Segoe UI" panose="020B0502040204020203" pitchFamily="34" charset="0"/>
              </a:rPr>
              <a:t>disagreement over information or the truth of something</a:t>
            </a:r>
          </a:p>
          <a:p>
            <a:pPr marL="342900" indent="-342900">
              <a:lnSpc>
                <a:spcPct val="200000"/>
              </a:lnSpc>
              <a:buFont typeface="Arial" panose="020B0604020202020204" pitchFamily="34" charset="0"/>
              <a:buChar char="•"/>
            </a:pPr>
            <a:r>
              <a:rPr lang="en-GB" sz="2400" b="0" i="0" dirty="0">
                <a:solidFill>
                  <a:srgbClr val="231F20"/>
                </a:solidFill>
                <a:effectLst/>
                <a:latin typeface="Segoe UI" panose="020B0502040204020203" pitchFamily="34" charset="0"/>
                <a:cs typeface="Segoe UI" panose="020B0502040204020203" pitchFamily="34" charset="0"/>
              </a:rPr>
              <a:t>different personal values and those involved can’t respectfully disagree</a:t>
            </a:r>
          </a:p>
          <a:p>
            <a:pPr marL="342900" indent="-342900">
              <a:lnSpc>
                <a:spcPct val="200000"/>
              </a:lnSpc>
              <a:buFont typeface="Arial" panose="020B0604020202020204" pitchFamily="34" charset="0"/>
              <a:buChar char="•"/>
            </a:pPr>
            <a:r>
              <a:rPr lang="en-GB" sz="2400" b="0" i="0" dirty="0">
                <a:solidFill>
                  <a:srgbClr val="231F20"/>
                </a:solidFill>
                <a:effectLst/>
                <a:highlight>
                  <a:srgbClr val="FFFF00"/>
                </a:highlight>
                <a:latin typeface="Segoe UI" panose="020B0502040204020203" pitchFamily="34" charset="0"/>
                <a:cs typeface="Segoe UI" panose="020B0502040204020203" pitchFamily="34" charset="0"/>
              </a:rPr>
              <a:t>when those involved can’t back down from an argument or accept a loss</a:t>
            </a:r>
          </a:p>
          <a:p>
            <a:pPr marL="342900" indent="-342900">
              <a:lnSpc>
                <a:spcPct val="200000"/>
              </a:lnSpc>
              <a:buFont typeface="Arial" panose="020B0604020202020204" pitchFamily="34" charset="0"/>
              <a:buChar char="•"/>
            </a:pPr>
            <a:r>
              <a:rPr lang="en-GB" sz="2400" dirty="0">
                <a:solidFill>
                  <a:srgbClr val="231F20"/>
                </a:solidFill>
                <a:latin typeface="Segoe UI" panose="020B0502040204020203" pitchFamily="34" charset="0"/>
                <a:cs typeface="Segoe UI" panose="020B0502040204020203" pitchFamily="34" charset="0"/>
              </a:rPr>
              <a:t>w</a:t>
            </a:r>
            <a:r>
              <a:rPr lang="en-GB" sz="2400" b="0" i="0" dirty="0">
                <a:solidFill>
                  <a:srgbClr val="231F20"/>
                </a:solidFill>
                <a:effectLst/>
                <a:latin typeface="Segoe UI" panose="020B0502040204020203" pitchFamily="34" charset="0"/>
                <a:cs typeface="Segoe UI" panose="020B0502040204020203" pitchFamily="34" charset="0"/>
              </a:rPr>
              <a:t>hen those involved can’t agree on an approach or action</a:t>
            </a:r>
            <a:endParaRPr lang="en-GB" sz="2400" dirty="0">
              <a:solidFill>
                <a:schemeClr val="tx1"/>
              </a:solidFill>
              <a:latin typeface="Segoe UI" panose="020B0502040204020203" pitchFamily="34" charset="0"/>
              <a:cs typeface="Segoe UI" panose="020B0502040204020203" pitchFamily="34" charset="0"/>
            </a:endParaRPr>
          </a:p>
        </p:txBody>
      </p:sp>
      <p:pic>
        <p:nvPicPr>
          <p:cNvPr id="6" name="Picture 5" descr="This is the Education Scotland, Inclusion, Wellbeing and Equalities logo. It is  blue green and yellow.">
            <a:extLst>
              <a:ext uri="{FF2B5EF4-FFF2-40B4-BE49-F238E27FC236}">
                <a16:creationId xmlns:a16="http://schemas.microsoft.com/office/drawing/2014/main" id="{5D079252-DA48-E9EC-4595-F0B916D1F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386131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8A54D-88A0-790E-C523-6A13AFB1A69A}"/>
              </a:ext>
            </a:extLst>
          </p:cNvPr>
          <p:cNvSpPr>
            <a:spLocks noGrp="1"/>
          </p:cNvSpPr>
          <p:nvPr>
            <p:ph type="title"/>
          </p:nvPr>
        </p:nvSpPr>
        <p:spPr>
          <a:xfrm>
            <a:off x="666751" y="319624"/>
            <a:ext cx="10836972" cy="711200"/>
          </a:xfrm>
        </p:spPr>
        <p:txBody>
          <a:bodyPr/>
          <a:lstStyle/>
          <a:p>
            <a:r>
              <a:rPr lang="en-GB" dirty="0"/>
              <a:t>Conflict, stress, and anger</a:t>
            </a:r>
          </a:p>
        </p:txBody>
      </p:sp>
      <p:sp>
        <p:nvSpPr>
          <p:cNvPr id="3" name="Content Placeholder 2">
            <a:extLst>
              <a:ext uri="{FF2B5EF4-FFF2-40B4-BE49-F238E27FC236}">
                <a16:creationId xmlns:a16="http://schemas.microsoft.com/office/drawing/2014/main" id="{F1647702-850E-F4C2-1F6D-F92A55D64A83}"/>
              </a:ext>
            </a:extLst>
          </p:cNvPr>
          <p:cNvSpPr>
            <a:spLocks noGrp="1"/>
          </p:cNvSpPr>
          <p:nvPr>
            <p:ph idx="1"/>
          </p:nvPr>
        </p:nvSpPr>
        <p:spPr>
          <a:xfrm>
            <a:off x="696769" y="1286104"/>
            <a:ext cx="10833288" cy="4436714"/>
          </a:xfrm>
        </p:spPr>
        <p:txBody>
          <a:bodyPr/>
          <a:lstStyle/>
          <a:p>
            <a:pPr marL="342900" lvl="0" indent="-342900">
              <a:lnSpc>
                <a:spcPct val="130000"/>
              </a:lnSpc>
              <a:spcBef>
                <a:spcPts val="1100"/>
              </a:spcBef>
              <a:spcAft>
                <a:spcPts val="0"/>
              </a:spcAft>
              <a:buFont typeface="Symbol" panose="05050102010706020507" pitchFamily="18" charset="2"/>
              <a:buChar char=""/>
            </a:pPr>
            <a:r>
              <a:rPr lang="en-GB" sz="2400" dirty="0">
                <a:solidFill>
                  <a:schemeClr val="tx1"/>
                </a:solidFill>
                <a:latin typeface="Segoe UI" panose="020B0502040204020203" pitchFamily="34" charset="0"/>
                <a:ea typeface="Calibri" panose="020F0502020204030204" pitchFamily="34" charset="0"/>
                <a:cs typeface="Segoe UI" panose="020B0502040204020203" pitchFamily="34" charset="0"/>
              </a:rPr>
              <a:t>In a situation where, one person involved in the conflict is stressed or angry, then the conflict can quickly </a:t>
            </a:r>
            <a:r>
              <a:rPr lang="en-GB" sz="2400" b="1" dirty="0">
                <a:solidFill>
                  <a:schemeClr val="tx1"/>
                </a:solidFill>
                <a:latin typeface="Segoe UI" panose="020B0502040204020203" pitchFamily="34" charset="0"/>
                <a:ea typeface="Calibri" panose="020F0502020204030204" pitchFamily="34" charset="0"/>
                <a:cs typeface="Segoe UI" panose="020B0502040204020203" pitchFamily="34" charset="0"/>
              </a:rPr>
              <a:t>escalate</a:t>
            </a:r>
            <a:endParaRPr lang="en-US">
              <a:cs typeface="Arial"/>
            </a:endParaRPr>
          </a:p>
          <a:p>
            <a:pPr marL="342900" lvl="0" indent="-342900">
              <a:lnSpc>
                <a:spcPct val="130000"/>
              </a:lnSpc>
              <a:spcBef>
                <a:spcPts val="1100"/>
              </a:spcBef>
              <a:spcAft>
                <a:spcPts val="0"/>
              </a:spcAft>
              <a:buFont typeface="Symbol" panose="05050102010706020507" pitchFamily="18" charset="2"/>
              <a:buChar char=""/>
            </a:pPr>
            <a:r>
              <a:rPr lang="en-GB" sz="2400" dirty="0">
                <a:solidFill>
                  <a:schemeClr val="tx1"/>
                </a:solidFill>
                <a:latin typeface="Segoe UI" panose="020B0502040204020203" pitchFamily="34" charset="0"/>
                <a:ea typeface="Calibri" panose="020F0502020204030204" pitchFamily="34" charset="0"/>
                <a:cs typeface="Segoe UI" panose="020B0502040204020203" pitchFamily="34" charset="0"/>
              </a:rPr>
              <a:t>This happens because a</a:t>
            </a:r>
            <a:r>
              <a:rPr lang="en-GB" sz="24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nger in one person is often met with anger, or fear, in another</a:t>
            </a:r>
          </a:p>
          <a:p>
            <a:pPr marL="342900" lvl="0" indent="-342900">
              <a:lnSpc>
                <a:spcPct val="130000"/>
              </a:lnSpc>
              <a:spcBef>
                <a:spcPts val="1100"/>
              </a:spcBef>
              <a:spcAft>
                <a:spcPts val="0"/>
              </a:spcAft>
              <a:buFont typeface="Symbol" panose="05050102010706020507" pitchFamily="18" charset="2"/>
              <a:buChar char=""/>
            </a:pPr>
            <a:r>
              <a:rPr lang="en-GB" sz="24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This is called </a:t>
            </a:r>
            <a:r>
              <a:rPr lang="en-GB" sz="24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emotional transference</a:t>
            </a:r>
            <a:endParaRPr lang="en-GB" sz="2400" b="1" dirty="0">
              <a:solidFill>
                <a:schemeClr val="tx1"/>
              </a:solidFill>
              <a:latin typeface="Segoe UI" panose="020B0502040204020203" pitchFamily="34" charset="0"/>
              <a:ea typeface="Calibri" panose="020F0502020204030204" pitchFamily="34" charset="0"/>
              <a:cs typeface="Segoe UI" panose="020B0502040204020203" pitchFamily="34" charset="0"/>
            </a:endParaRPr>
          </a:p>
          <a:p>
            <a:pPr marL="342900" lvl="0" indent="-342900">
              <a:lnSpc>
                <a:spcPct val="150000"/>
              </a:lnSpc>
              <a:spcBef>
                <a:spcPts val="1100"/>
              </a:spcBef>
              <a:spcAft>
                <a:spcPts val="0"/>
              </a:spcAft>
              <a:buFont typeface="Symbol" panose="05050102010706020507" pitchFamily="18" charset="2"/>
              <a:buChar char=""/>
            </a:pPr>
            <a:r>
              <a:rPr lang="en-GB" sz="24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Emotional transference often creates a </a:t>
            </a:r>
            <a:r>
              <a:rPr lang="en-GB" sz="2400" b="1"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conflict cycle </a:t>
            </a:r>
            <a:r>
              <a:rPr lang="en-GB" sz="24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which, if not interrupted or broken, can escalate the severity of the conflict</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54474317-CA0F-DB00-ED2D-E26C9F8521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11181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230A-B39E-06C6-4A57-E1C779A07BFD}"/>
              </a:ext>
            </a:extLst>
          </p:cNvPr>
          <p:cNvSpPr>
            <a:spLocks noGrp="1"/>
          </p:cNvSpPr>
          <p:nvPr>
            <p:ph type="title"/>
          </p:nvPr>
        </p:nvSpPr>
        <p:spPr>
          <a:xfrm>
            <a:off x="488621" y="133713"/>
            <a:ext cx="10836972" cy="711200"/>
          </a:xfrm>
        </p:spPr>
        <p:txBody>
          <a:bodyPr/>
          <a:lstStyle/>
          <a:p>
            <a:r>
              <a:rPr lang="en-GB" dirty="0"/>
              <a:t>The Conflict Cycle in an adult-child context</a:t>
            </a:r>
          </a:p>
        </p:txBody>
      </p:sp>
      <p:sp>
        <p:nvSpPr>
          <p:cNvPr id="7" name="TextBox 6">
            <a:extLst>
              <a:ext uri="{FF2B5EF4-FFF2-40B4-BE49-F238E27FC236}">
                <a16:creationId xmlns:a16="http://schemas.microsoft.com/office/drawing/2014/main" id="{CC44878B-86E6-0604-F734-B93544882E02}"/>
              </a:ext>
            </a:extLst>
          </p:cNvPr>
          <p:cNvSpPr txBox="1"/>
          <p:nvPr/>
        </p:nvSpPr>
        <p:spPr>
          <a:xfrm>
            <a:off x="488620" y="844913"/>
            <a:ext cx="8904761" cy="830997"/>
          </a:xfrm>
          <a:prstGeom prst="rect">
            <a:avLst/>
          </a:prstGeom>
          <a:noFill/>
        </p:spPr>
        <p:txBody>
          <a:bodyPr wrap="square">
            <a:spAutoFit/>
          </a:bodyPr>
          <a:lstStyle/>
          <a:p>
            <a:r>
              <a:rPr lang="en-GB" sz="2400" dirty="0">
                <a:solidFill>
                  <a:srgbClr val="040C28"/>
                </a:solidFill>
                <a:latin typeface="Segoe UI" panose="020B0502040204020203" pitchFamily="34" charset="0"/>
                <a:cs typeface="Segoe UI" panose="020B0502040204020203" pitchFamily="34" charset="0"/>
              </a:rPr>
              <a:t>C</a:t>
            </a:r>
            <a:r>
              <a:rPr lang="en-GB" sz="2400" b="0" i="0" dirty="0">
                <a:solidFill>
                  <a:srgbClr val="040C28"/>
                </a:solidFill>
                <a:effectLst/>
                <a:latin typeface="Segoe UI" panose="020B0502040204020203" pitchFamily="34" charset="0"/>
                <a:cs typeface="Segoe UI" panose="020B0502040204020203" pitchFamily="34" charset="0"/>
              </a:rPr>
              <a:t>omponents of the conflict are </a:t>
            </a:r>
            <a:r>
              <a:rPr lang="en-GB" sz="2400" b="1" i="0" dirty="0">
                <a:solidFill>
                  <a:srgbClr val="040C28"/>
                </a:solidFill>
                <a:effectLst/>
                <a:latin typeface="Segoe UI" panose="020B0502040204020203" pitchFamily="34" charset="0"/>
                <a:cs typeface="Segoe UI" panose="020B0502040204020203" pitchFamily="34" charset="0"/>
              </a:rPr>
              <a:t>stress, thoughts, feelings, and behaviour</a:t>
            </a:r>
          </a:p>
        </p:txBody>
      </p:sp>
      <p:pic>
        <p:nvPicPr>
          <p:cNvPr id="1026" name="Picture 2" descr="Diagram shows the conflict cycle from the intial stress on the child, to the affect this has on their feelings and their behaviour, to how this affects the adults feelings and stress levels and their ultimate response. Their response then leads to more stress on the child and the cycle continues escalating the situation.">
            <a:extLst>
              <a:ext uri="{FF2B5EF4-FFF2-40B4-BE49-F238E27FC236}">
                <a16:creationId xmlns:a16="http://schemas.microsoft.com/office/drawing/2014/main" id="{CE59955F-5C7B-818A-D7B3-8196550E6D9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88133" y="945019"/>
            <a:ext cx="4203867" cy="42038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FBC1A8E-C137-65C4-3108-70D598D114C9}"/>
              </a:ext>
            </a:extLst>
          </p:cNvPr>
          <p:cNvSpPr>
            <a:spLocks noGrp="1"/>
          </p:cNvSpPr>
          <p:nvPr>
            <p:ph idx="1"/>
          </p:nvPr>
        </p:nvSpPr>
        <p:spPr>
          <a:xfrm>
            <a:off x="8776098" y="5248991"/>
            <a:ext cx="3138577" cy="773100"/>
          </a:xfrm>
        </p:spPr>
        <p:txBody>
          <a:bodyPr/>
          <a:lstStyle/>
          <a:p>
            <a:r>
              <a:rPr lang="en-GB" sz="1400" dirty="0">
                <a:solidFill>
                  <a:schemeClr val="tx1"/>
                </a:solidFill>
                <a:latin typeface="Segoe UI" panose="020B0502040204020203" pitchFamily="34" charset="0"/>
                <a:cs typeface="Segoe UI" panose="020B0502040204020203" pitchFamily="34" charset="0"/>
              </a:rPr>
              <a:t>From </a:t>
            </a:r>
            <a:r>
              <a:rPr lang="en-GB" sz="1400" b="0" i="0" dirty="0">
                <a:solidFill>
                  <a:schemeClr val="tx1"/>
                </a:solidFill>
                <a:effectLst/>
                <a:latin typeface="Segoe UI" panose="020B0502040204020203" pitchFamily="34" charset="0"/>
                <a:cs typeface="Segoe UI" panose="020B0502040204020203" pitchFamily="34" charset="0"/>
              </a:rPr>
              <a:t>Small steps = Big Rewards North East Education </a:t>
            </a:r>
            <a:r>
              <a:rPr lang="en-GB" sz="1400" b="0" i="0" dirty="0" err="1">
                <a:solidFill>
                  <a:schemeClr val="tx1"/>
                </a:solidFill>
                <a:effectLst/>
                <a:latin typeface="Segoe UI" panose="020B0502040204020203" pitchFamily="34" charset="0"/>
                <a:cs typeface="Segoe UI" panose="020B0502040204020203" pitchFamily="34" charset="0"/>
              </a:rPr>
              <a:t>Center</a:t>
            </a:r>
            <a:r>
              <a:rPr lang="en-GB" sz="1400" b="0" i="0" dirty="0">
                <a:solidFill>
                  <a:schemeClr val="tx1"/>
                </a:solidFill>
                <a:effectLst/>
                <a:latin typeface="Segoe UI" panose="020B0502040204020203" pitchFamily="34" charset="0"/>
                <a:cs typeface="Segoe UI" panose="020B0502040204020203" pitchFamily="34" charset="0"/>
              </a:rPr>
              <a:t> </a:t>
            </a:r>
          </a:p>
          <a:p>
            <a:r>
              <a:rPr lang="en-GB" sz="1400" b="0" i="0" dirty="0">
                <a:solidFill>
                  <a:schemeClr val="tx1"/>
                </a:solidFill>
                <a:effectLst/>
                <a:latin typeface="Segoe UI" panose="020B0502040204020203" pitchFamily="34" charset="0"/>
                <a:cs typeface="Segoe UI" panose="020B0502040204020203" pitchFamily="34" charset="0"/>
              </a:rPr>
              <a:t>PBIS Summit January 23, 2014</a:t>
            </a:r>
          </a:p>
          <a:p>
            <a:endParaRPr lang="en-GB" dirty="0"/>
          </a:p>
        </p:txBody>
      </p:sp>
      <p:sp>
        <p:nvSpPr>
          <p:cNvPr id="6" name="TextBox 5">
            <a:extLst>
              <a:ext uri="{FF2B5EF4-FFF2-40B4-BE49-F238E27FC236}">
                <a16:creationId xmlns:a16="http://schemas.microsoft.com/office/drawing/2014/main" id="{E93648F6-A3C9-67A0-99A6-198EA57D5385}"/>
              </a:ext>
            </a:extLst>
          </p:cNvPr>
          <p:cNvSpPr txBox="1"/>
          <p:nvPr/>
        </p:nvSpPr>
        <p:spPr>
          <a:xfrm>
            <a:off x="488621" y="1744528"/>
            <a:ext cx="7123462" cy="3785652"/>
          </a:xfrm>
          <a:prstGeom prst="rect">
            <a:avLst/>
          </a:prstGeom>
          <a:noFill/>
        </p:spPr>
        <p:txBody>
          <a:bodyPr wrap="square">
            <a:spAutoFit/>
          </a:bodyPr>
          <a:lstStyle/>
          <a:p>
            <a:pPr marL="457200" indent="-457200">
              <a:buFont typeface="+mj-lt"/>
              <a:buAutoNum type="arabicPeriod"/>
            </a:pPr>
            <a:r>
              <a:rPr lang="en-GB" sz="2400" dirty="0">
                <a:solidFill>
                  <a:srgbClr val="040C28"/>
                </a:solidFill>
                <a:latin typeface="Segoe UI" panose="020B0502040204020203" pitchFamily="34" charset="0"/>
                <a:cs typeface="Segoe UI" panose="020B0502040204020203" pitchFamily="34" charset="0"/>
              </a:rPr>
              <a:t>A young person is stressed</a:t>
            </a:r>
            <a:r>
              <a:rPr lang="en-GB" sz="2400" b="0" i="0" dirty="0">
                <a:solidFill>
                  <a:srgbClr val="040C28"/>
                </a:solidFill>
                <a:effectLst/>
                <a:latin typeface="Segoe UI" panose="020B0502040204020203" pitchFamily="34" charset="0"/>
                <a:cs typeface="Segoe UI" panose="020B0502040204020203" pitchFamily="34" charset="0"/>
              </a:rPr>
              <a:t>, this triggers strong emotions which results in inappropriate or distressed behaviour</a:t>
            </a:r>
          </a:p>
          <a:p>
            <a:pPr marL="457200" indent="-457200">
              <a:buFont typeface="+mj-lt"/>
              <a:buAutoNum type="arabicPeriod"/>
            </a:pPr>
            <a:endParaRPr lang="en-GB" sz="2400" dirty="0">
              <a:solidFill>
                <a:srgbClr val="040C28"/>
              </a:solidFill>
              <a:latin typeface="Segoe UI" panose="020B0502040204020203" pitchFamily="34" charset="0"/>
              <a:cs typeface="Segoe UI" panose="020B0502040204020203" pitchFamily="34" charset="0"/>
            </a:endParaRPr>
          </a:p>
          <a:p>
            <a:pPr marL="457200" indent="-457200">
              <a:buFont typeface="+mj-lt"/>
              <a:buAutoNum type="arabicPeriod"/>
            </a:pPr>
            <a:r>
              <a:rPr lang="en-GB" sz="2400" dirty="0">
                <a:solidFill>
                  <a:srgbClr val="040C28"/>
                </a:solidFill>
                <a:latin typeface="Segoe UI" panose="020B0502040204020203" pitchFamily="34" charset="0"/>
                <a:cs typeface="Segoe UI" panose="020B0502040204020203" pitchFamily="34" charset="0"/>
              </a:rPr>
              <a:t>The young person’s behaviour then triggers stress, strong feelings and a response (behaviour) from the adult</a:t>
            </a:r>
          </a:p>
          <a:p>
            <a:pPr marL="457200" indent="-457200">
              <a:buFont typeface="+mj-lt"/>
              <a:buAutoNum type="arabicPeriod"/>
            </a:pPr>
            <a:endParaRPr lang="en-GB" sz="2400" dirty="0">
              <a:solidFill>
                <a:srgbClr val="040C28"/>
              </a:solidFill>
              <a:latin typeface="Segoe UI" panose="020B0502040204020203" pitchFamily="34" charset="0"/>
              <a:cs typeface="Segoe UI" panose="020B0502040204020203" pitchFamily="34" charset="0"/>
            </a:endParaRPr>
          </a:p>
          <a:p>
            <a:pPr marL="457200" indent="-457200">
              <a:buFont typeface="+mj-lt"/>
              <a:buAutoNum type="arabicPeriod"/>
            </a:pPr>
            <a:r>
              <a:rPr lang="en-GB" sz="2400" dirty="0">
                <a:solidFill>
                  <a:srgbClr val="040C28"/>
                </a:solidFill>
                <a:latin typeface="Segoe UI" panose="020B0502040204020203" pitchFamily="34" charset="0"/>
                <a:cs typeface="Segoe UI" panose="020B0502040204020203" pitchFamily="34" charset="0"/>
              </a:rPr>
              <a:t>The adult’s response can then trigger more stress in the young person and the cycle begins!</a:t>
            </a:r>
          </a:p>
        </p:txBody>
      </p:sp>
      <p:pic>
        <p:nvPicPr>
          <p:cNvPr id="5" name="Picture 4" descr="This is the Education Scotland, Inclusion, Wellbeing and Equalities logo. It is  blue green and yellow.">
            <a:extLst>
              <a:ext uri="{FF2B5EF4-FFF2-40B4-BE49-F238E27FC236}">
                <a16:creationId xmlns:a16="http://schemas.microsoft.com/office/drawing/2014/main" id="{2A198836-82A1-133A-5E45-7C9F4A49C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217911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184404" y="323290"/>
            <a:ext cx="3567685"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Interconnectivity </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834" y="1138026"/>
            <a:ext cx="6760624" cy="4070428"/>
          </a:xfrm>
          <a:prstGeom prst="rect">
            <a:avLst/>
          </a:prstGeom>
        </p:spPr>
      </p:pic>
      <p:pic>
        <p:nvPicPr>
          <p:cNvPr id="10" name="Picture 9" descr="This image represents Inclusion. Inside a centrally placed heart shape are 3 stylised icons representing 3 gender neutral children and young people. One icon represents wheelchair users.  generated">
            <a:extLst>
              <a:ext uri="{FF2B5EF4-FFF2-40B4-BE49-F238E27FC236}">
                <a16:creationId xmlns:a16="http://schemas.microsoft.com/office/drawing/2014/main" id="{11BB54A0-A9F0-23EC-3B94-FB930D821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006" y="3646051"/>
            <a:ext cx="1349409" cy="1130966"/>
          </a:xfrm>
          <a:prstGeom prst="rect">
            <a:avLst/>
          </a:prstGeom>
          <a:ln>
            <a:noFill/>
          </a:ln>
          <a:effectLst>
            <a:outerShdw blurRad="292100" dist="139700" dir="2700000" algn="tl" rotWithShape="0">
              <a:srgbClr val="333333">
                <a:alpha val="65000"/>
              </a:srgbClr>
            </a:outerShdw>
          </a:effectLst>
        </p:spPr>
      </p:pic>
      <p:pic>
        <p:nvPicPr>
          <p:cNvPr id="2" name="Picture 1" descr="This image represents Rights and Equalities.  Inside a centrally placed heart shape are 3 stylised icon representing gender neutral children and young people. One icon represents wheelchair users. The heart is set within the United Nations Rights of the Child logo.">
            <a:extLst>
              <a:ext uri="{FF2B5EF4-FFF2-40B4-BE49-F238E27FC236}">
                <a16:creationId xmlns:a16="http://schemas.microsoft.com/office/drawing/2014/main" id="{0AF9A1DF-33B0-B81B-A6D7-0F456032E9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9762" y="1323747"/>
            <a:ext cx="1167384" cy="978408"/>
          </a:xfrm>
          <a:prstGeom prst="rect">
            <a:avLst/>
          </a:prstGeom>
          <a:ln>
            <a:noFill/>
          </a:ln>
          <a:effectLst>
            <a:outerShdw blurRad="292100" dist="139700" dir="2700000" algn="tl" rotWithShape="0">
              <a:srgbClr val="333333">
                <a:alpha val="65000"/>
              </a:srgbClr>
            </a:outerShdw>
          </a:effectLst>
        </p:spPr>
      </p:pic>
      <p:pic>
        <p:nvPicPr>
          <p:cNvPr id="12" name="Picture 11" descr="This image represents Relationships. A central heart is encircled within 4 stylised icons representing gender neutral children, young people and adults.  confidence">
            <a:extLst>
              <a:ext uri="{FF2B5EF4-FFF2-40B4-BE49-F238E27FC236}">
                <a16:creationId xmlns:a16="http://schemas.microsoft.com/office/drawing/2014/main" id="{A8261908-E3C9-E387-F520-9170EACFE4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84711" y="1448360"/>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This image represents Wellbeing and Care. Inside a centrally placed heart shape are 3 stylised icons representing gender neutral children and young people. The supporting the heart are 3 stylised icons representing gender neutral children, young people and adults.">
            <a:extLst>
              <a:ext uri="{FF2B5EF4-FFF2-40B4-BE49-F238E27FC236}">
                <a16:creationId xmlns:a16="http://schemas.microsoft.com/office/drawing/2014/main" id="{EF86A003-7A79-0CBA-2D10-8E08922ED2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4713" y="3735889"/>
            <a:ext cx="1297566" cy="108412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Inclusion">
            <a:extLst>
              <a:ext uri="{FF2B5EF4-FFF2-40B4-BE49-F238E27FC236}">
                <a16:creationId xmlns:a16="http://schemas.microsoft.com/office/drawing/2014/main" id="{DBA29CEC-7370-76C6-F7DE-FE599AA24CFA}"/>
              </a:ext>
            </a:extLst>
          </p:cNvPr>
          <p:cNvSpPr/>
          <p:nvPr/>
        </p:nvSpPr>
        <p:spPr>
          <a:xfrm>
            <a:off x="7198622" y="612363"/>
            <a:ext cx="3740727" cy="2257805"/>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his is the Education Scotland, Inclusion, Wellbeing and Equalities logo. It is  blue green and yellow. ">
            <a:extLst>
              <a:ext uri="{FF2B5EF4-FFF2-40B4-BE49-F238E27FC236}">
                <a16:creationId xmlns:a16="http://schemas.microsoft.com/office/drawing/2014/main" id="{EE0BEA88-FC79-3620-D4B6-2E34ECFEF1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61764" y="3622110"/>
            <a:ext cx="620038" cy="312157"/>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17FA3052-582A-B741-98ED-B53A355CB2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192707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 shows three types of conflict in an educational setting:&#10;child with child, child with adult, and adults with other adults.">
            <a:extLst>
              <a:ext uri="{FF2B5EF4-FFF2-40B4-BE49-F238E27FC236}">
                <a16:creationId xmlns:a16="http://schemas.microsoft.com/office/drawing/2014/main" id="{79EAE0EF-8376-67B4-D240-6F95B2EB87F9}"/>
              </a:ext>
            </a:extLst>
          </p:cNvPr>
          <p:cNvPicPr>
            <a:picLocks noChangeAspect="1"/>
          </p:cNvPicPr>
          <p:nvPr/>
        </p:nvPicPr>
        <p:blipFill>
          <a:blip r:embed="rId2"/>
          <a:stretch>
            <a:fillRect/>
          </a:stretch>
        </p:blipFill>
        <p:spPr>
          <a:xfrm>
            <a:off x="4789715" y="0"/>
            <a:ext cx="7077693" cy="6223488"/>
          </a:xfrm>
          <a:prstGeom prst="rect">
            <a:avLst/>
          </a:prstGeom>
        </p:spPr>
      </p:pic>
      <p:sp>
        <p:nvSpPr>
          <p:cNvPr id="2" name="Title 1">
            <a:extLst>
              <a:ext uri="{FF2B5EF4-FFF2-40B4-BE49-F238E27FC236}">
                <a16:creationId xmlns:a16="http://schemas.microsoft.com/office/drawing/2014/main" id="{A3568FCE-D697-899B-DFEB-D5B5DD1D645E}"/>
              </a:ext>
            </a:extLst>
          </p:cNvPr>
          <p:cNvSpPr>
            <a:spLocks noGrp="1"/>
          </p:cNvSpPr>
          <p:nvPr>
            <p:ph type="title"/>
          </p:nvPr>
        </p:nvSpPr>
        <p:spPr>
          <a:xfrm>
            <a:off x="768212" y="300789"/>
            <a:ext cx="10836972" cy="711200"/>
          </a:xfrm>
        </p:spPr>
        <p:txBody>
          <a:bodyPr/>
          <a:lstStyle/>
          <a:p>
            <a:r>
              <a:rPr lang="en-GB" dirty="0"/>
              <a:t>Conflicts in an educational context</a:t>
            </a:r>
          </a:p>
        </p:txBody>
      </p:sp>
      <p:sp>
        <p:nvSpPr>
          <p:cNvPr id="9" name="Content Placeholder 8">
            <a:extLst>
              <a:ext uri="{FF2B5EF4-FFF2-40B4-BE49-F238E27FC236}">
                <a16:creationId xmlns:a16="http://schemas.microsoft.com/office/drawing/2014/main" id="{AD520F69-FF11-34DB-897C-0FA3502249EA}"/>
              </a:ext>
            </a:extLst>
          </p:cNvPr>
          <p:cNvSpPr>
            <a:spLocks noGrp="1"/>
          </p:cNvSpPr>
          <p:nvPr>
            <p:ph idx="1"/>
          </p:nvPr>
        </p:nvSpPr>
        <p:spPr>
          <a:xfrm>
            <a:off x="768212" y="1947553"/>
            <a:ext cx="4504432" cy="4006672"/>
          </a:xfrm>
        </p:spPr>
        <p:txBody>
          <a:bodyPr/>
          <a:lstStyle/>
          <a:p>
            <a:r>
              <a:rPr lang="en-GB" sz="2400" dirty="0">
                <a:solidFill>
                  <a:schemeClr val="tx1"/>
                </a:solidFill>
              </a:rPr>
              <a:t>Where there are stressors there is the potential for conflict</a:t>
            </a:r>
          </a:p>
          <a:p>
            <a:endParaRPr lang="en-GB" sz="2400" dirty="0">
              <a:solidFill>
                <a:schemeClr val="tx1"/>
              </a:solidFill>
            </a:endParaRPr>
          </a:p>
          <a:p>
            <a:endParaRPr lang="en-GB" sz="2400" dirty="0">
              <a:solidFill>
                <a:schemeClr val="tx1"/>
              </a:solidFill>
            </a:endParaRPr>
          </a:p>
          <a:p>
            <a:r>
              <a:rPr lang="en-GB" sz="2400" dirty="0">
                <a:solidFill>
                  <a:schemeClr val="tx1"/>
                </a:solidFill>
              </a:rPr>
              <a:t>Adults and children both get stressed creating the conditions needed for conflict and getting into a conflict cycle</a:t>
            </a:r>
          </a:p>
          <a:p>
            <a:endParaRPr lang="en-GB" sz="2400" dirty="0">
              <a:solidFill>
                <a:schemeClr val="tx1"/>
              </a:solidFill>
            </a:endParaRPr>
          </a:p>
        </p:txBody>
      </p:sp>
      <p:pic>
        <p:nvPicPr>
          <p:cNvPr id="5" name="Picture 4" descr="This is the Education Scotland, Inclusion, Wellbeing and Equalities logo. It is  blue green and yellow.">
            <a:extLst>
              <a:ext uri="{FF2B5EF4-FFF2-40B4-BE49-F238E27FC236}">
                <a16:creationId xmlns:a16="http://schemas.microsoft.com/office/drawing/2014/main" id="{0C1C5FF6-EFB6-C1B5-A89D-4A94279123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84005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4A9B-CB56-4A04-3BD3-5138B8C8DEF1}"/>
              </a:ext>
            </a:extLst>
          </p:cNvPr>
          <p:cNvSpPr>
            <a:spLocks noGrp="1"/>
          </p:cNvSpPr>
          <p:nvPr>
            <p:ph type="title"/>
          </p:nvPr>
        </p:nvSpPr>
        <p:spPr>
          <a:xfrm>
            <a:off x="677514" y="292916"/>
            <a:ext cx="10836972" cy="711200"/>
          </a:xfrm>
        </p:spPr>
        <p:txBody>
          <a:bodyPr/>
          <a:lstStyle/>
          <a:p>
            <a:r>
              <a:rPr lang="en-GB" dirty="0"/>
              <a:t>Stressful triggers</a:t>
            </a:r>
          </a:p>
        </p:txBody>
      </p:sp>
      <p:sp>
        <p:nvSpPr>
          <p:cNvPr id="5" name="TextBox 4">
            <a:extLst>
              <a:ext uri="{FF2B5EF4-FFF2-40B4-BE49-F238E27FC236}">
                <a16:creationId xmlns:a16="http://schemas.microsoft.com/office/drawing/2014/main" id="{E59F69B4-18AC-2A13-3988-2DF2E54B8CFD}"/>
              </a:ext>
            </a:extLst>
          </p:cNvPr>
          <p:cNvSpPr txBox="1"/>
          <p:nvPr/>
        </p:nvSpPr>
        <p:spPr>
          <a:xfrm>
            <a:off x="677514" y="1149634"/>
            <a:ext cx="7413170" cy="5009513"/>
          </a:xfrm>
          <a:prstGeom prst="rect">
            <a:avLst/>
          </a:prstGeom>
          <a:noFill/>
          <a:ln>
            <a:noFill/>
          </a:ln>
        </p:spPr>
        <p:txBody>
          <a:bodyPr wrap="square" lIns="91440" tIns="45720" rIns="91440" bIns="45720" anchor="t">
            <a:spAutoFit/>
          </a:bodyPr>
          <a:lstStyle/>
          <a:p>
            <a:pPr marL="342900" indent="-342900">
              <a:lnSpc>
                <a:spcPct val="130000"/>
              </a:lnSpc>
              <a:spcBef>
                <a:spcPts val="1100"/>
              </a:spcBef>
              <a:buFont typeface="Arial" panose="020B0604020202020204" pitchFamily="34" charset="0"/>
              <a:buChar char="•"/>
            </a:pPr>
            <a:r>
              <a:rPr lang="en-GB" sz="2400" dirty="0">
                <a:solidFill>
                  <a:srgbClr val="040C28"/>
                </a:solidFill>
                <a:latin typeface="Segoe UI" panose="020B0502040204020203" pitchFamily="34" charset="0"/>
                <a:cs typeface="Segoe UI" panose="020B0502040204020203" pitchFamily="34" charset="0"/>
              </a:rPr>
              <a:t>The initial stress can come from anywhere, or from an earlier incident/event, and may not be obvious (to others – adult or child)</a:t>
            </a:r>
            <a:endParaRPr lang="en-US"/>
          </a:p>
          <a:p>
            <a:pPr marL="342900" indent="-342900">
              <a:lnSpc>
                <a:spcPct val="130000"/>
              </a:lnSpc>
              <a:spcBef>
                <a:spcPts val="1100"/>
              </a:spcBef>
              <a:buFont typeface="Arial" panose="020B0604020202020204" pitchFamily="34" charset="0"/>
              <a:buChar char="•"/>
            </a:pPr>
            <a:endParaRPr lang="en-GB" sz="2400" dirty="0">
              <a:solidFill>
                <a:srgbClr val="040C28"/>
              </a:solidFill>
              <a:latin typeface="Segoe UI" panose="020B0502040204020203" pitchFamily="34" charset="0"/>
              <a:cs typeface="Segoe UI" panose="020B0502040204020203" pitchFamily="34" charset="0"/>
            </a:endParaRPr>
          </a:p>
          <a:p>
            <a:pPr marL="342900" indent="-342900">
              <a:lnSpc>
                <a:spcPct val="130000"/>
              </a:lnSpc>
              <a:spcBef>
                <a:spcPts val="1100"/>
              </a:spcBef>
              <a:buFont typeface="Arial" panose="020B0604020202020204" pitchFamily="34" charset="0"/>
              <a:buChar char="•"/>
            </a:pPr>
            <a:r>
              <a:rPr lang="en-GB" sz="2400" dirty="0">
                <a:solidFill>
                  <a:srgbClr val="040C28"/>
                </a:solidFill>
                <a:latin typeface="Segoe UI" panose="020B0502040204020203" pitchFamily="34" charset="0"/>
                <a:cs typeface="Segoe UI" panose="020B0502040204020203" pitchFamily="34" charset="0"/>
              </a:rPr>
              <a:t>Stressors can come from more than one source and can accumulate (trigger stacking)</a:t>
            </a:r>
          </a:p>
          <a:p>
            <a:pPr marL="342900" indent="-342900">
              <a:lnSpc>
                <a:spcPct val="130000"/>
              </a:lnSpc>
              <a:spcBef>
                <a:spcPts val="1100"/>
              </a:spcBef>
              <a:buFont typeface="Arial" panose="020B0604020202020204" pitchFamily="34" charset="0"/>
              <a:buChar char="•"/>
            </a:pPr>
            <a:endParaRPr lang="en-GB" sz="2400" dirty="0">
              <a:solidFill>
                <a:srgbClr val="040C28"/>
              </a:solidFill>
              <a:latin typeface="Segoe UI" panose="020B0502040204020203" pitchFamily="34" charset="0"/>
              <a:cs typeface="Segoe UI" panose="020B0502040204020203" pitchFamily="34" charset="0"/>
            </a:endParaRPr>
          </a:p>
          <a:p>
            <a:pPr marL="342900" indent="-342900">
              <a:lnSpc>
                <a:spcPct val="130000"/>
              </a:lnSpc>
              <a:spcBef>
                <a:spcPts val="1100"/>
              </a:spcBef>
              <a:buFont typeface="Arial" panose="020B0604020202020204" pitchFamily="34" charset="0"/>
              <a:buChar char="•"/>
            </a:pPr>
            <a:r>
              <a:rPr lang="en-GB" sz="2400" dirty="0">
                <a:solidFill>
                  <a:srgbClr val="040C28"/>
                </a:solidFill>
                <a:latin typeface="Segoe UI" panose="020B0502040204020203" pitchFamily="34" charset="0"/>
                <a:cs typeface="Segoe UI" panose="020B0502040204020203" pitchFamily="34" charset="0"/>
              </a:rPr>
              <a:t>Remember - the stressor could be negative thoughts (perhaps from shame/pain origins) </a:t>
            </a:r>
            <a:endParaRPr lang="en-GB" sz="2400" dirty="0">
              <a:latin typeface="Segoe UI" panose="020B0502040204020203" pitchFamily="34" charset="0"/>
              <a:cs typeface="Segoe UI" panose="020B0502040204020203" pitchFamily="34" charset="0"/>
            </a:endParaRPr>
          </a:p>
        </p:txBody>
      </p:sp>
      <p:sp>
        <p:nvSpPr>
          <p:cNvPr id="4" name="Content Placeholder 9">
            <a:extLst>
              <a:ext uri="{FF2B5EF4-FFF2-40B4-BE49-F238E27FC236}">
                <a16:creationId xmlns:a16="http://schemas.microsoft.com/office/drawing/2014/main" id="{C818E8C9-D91F-03AB-FD1F-EB164BE67227}"/>
              </a:ext>
            </a:extLst>
          </p:cNvPr>
          <p:cNvSpPr txBox="1">
            <a:spLocks/>
          </p:cNvSpPr>
          <p:nvPr/>
        </p:nvSpPr>
        <p:spPr bwMode="auto">
          <a:xfrm>
            <a:off x="8676755" y="1004116"/>
            <a:ext cx="3222321" cy="515503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solidFill>
                  <a:schemeClr val="tx1"/>
                </a:solidFill>
                <a:latin typeface="Segoe UI"/>
                <a:cs typeface="Segoe UI"/>
              </a:rPr>
              <a:t>NB: SOURCES OF STRESS </a:t>
            </a:r>
            <a:endParaRPr lang="en-GB" b="1" kern="0" dirty="0">
              <a:solidFill>
                <a:schemeClr val="tx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Sensory</a:t>
            </a:r>
          </a:p>
          <a:p>
            <a:pPr marL="34290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Social </a:t>
            </a:r>
          </a:p>
          <a:p>
            <a:pPr marL="34290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Physical</a:t>
            </a:r>
          </a:p>
          <a:p>
            <a:pPr marL="34290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Psychological</a:t>
            </a:r>
          </a:p>
          <a:p>
            <a:pPr marL="34290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Learning </a:t>
            </a:r>
          </a:p>
          <a:p>
            <a:pPr marL="34290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Family/community</a:t>
            </a:r>
          </a:p>
          <a:p>
            <a:pPr marL="342900" indent="-342900">
              <a:buFont typeface="Arial" panose="020B0604020202020204" pitchFamily="34" charset="0"/>
              <a:buChar char="•"/>
            </a:pPr>
            <a:endParaRPr lang="en-GB" kern="0" dirty="0">
              <a:solidFill>
                <a:schemeClr val="tx1"/>
              </a:solidFill>
              <a:latin typeface="Segoe UI" panose="020B0502040204020203" pitchFamily="34" charset="0"/>
              <a:cs typeface="Segoe UI" panose="020B0502040204020203" pitchFamily="34" charset="0"/>
            </a:endParaRPr>
          </a:p>
          <a:p>
            <a:r>
              <a:rPr lang="en-GB" kern="0" dirty="0">
                <a:solidFill>
                  <a:schemeClr val="tx1"/>
                </a:solidFill>
                <a:latin typeface="Segoe UI" panose="020B0502040204020203" pitchFamily="34" charset="0"/>
                <a:cs typeface="Segoe UI" panose="020B0502040204020203" pitchFamily="34" charset="0"/>
              </a:rPr>
              <a:t>See Self-regulation Module for more detail</a:t>
            </a:r>
          </a:p>
          <a:p>
            <a:endParaRPr lang="en-GB" kern="0" dirty="0">
              <a:solidFill>
                <a:schemeClr val="tx1"/>
              </a:solidFill>
              <a:latin typeface="Segoe UI" panose="020B0502040204020203" pitchFamily="34" charset="0"/>
              <a:cs typeface="Segoe UI" panose="020B0502040204020203" pitchFamily="34" charset="0"/>
            </a:endParaRPr>
          </a:p>
          <a:p>
            <a:r>
              <a:rPr lang="en-GB" kern="0" dirty="0">
                <a:solidFill>
                  <a:schemeClr val="tx1"/>
                </a:solidFill>
                <a:latin typeface="Segoe UI"/>
                <a:cs typeface="Segoe UI"/>
              </a:rPr>
              <a:t>NB: For adults this could include workload, working conditions, etc.</a:t>
            </a:r>
          </a:p>
        </p:txBody>
      </p:sp>
      <p:pic>
        <p:nvPicPr>
          <p:cNvPr id="7" name="Picture 6" descr="This is the Education Scotland, Inclusion, Wellbeing and Equalities logo. It is  blue green and yellow.">
            <a:extLst>
              <a:ext uri="{FF2B5EF4-FFF2-40B4-BE49-F238E27FC236}">
                <a16:creationId xmlns:a16="http://schemas.microsoft.com/office/drawing/2014/main" id="{5C6B52CC-D2C1-EA77-7624-DB7D1FE90C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6106"/>
            <a:ext cx="1170432" cy="589252"/>
          </a:xfrm>
          <a:prstGeom prst="rect">
            <a:avLst/>
          </a:prstGeom>
        </p:spPr>
      </p:pic>
    </p:spTree>
    <p:extLst>
      <p:ext uri="{BB962C8B-B14F-4D97-AF65-F5344CB8AC3E}">
        <p14:creationId xmlns:p14="http://schemas.microsoft.com/office/powerpoint/2010/main" val="313068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B0F7-0B22-9B06-0BCC-406B45701513}"/>
              </a:ext>
            </a:extLst>
          </p:cNvPr>
          <p:cNvSpPr>
            <a:spLocks noGrp="1"/>
          </p:cNvSpPr>
          <p:nvPr>
            <p:ph type="title"/>
          </p:nvPr>
        </p:nvSpPr>
        <p:spPr>
          <a:xfrm>
            <a:off x="488621" y="111785"/>
            <a:ext cx="10836972" cy="711200"/>
          </a:xfrm>
        </p:spPr>
        <p:txBody>
          <a:bodyPr/>
          <a:lstStyle/>
          <a:p>
            <a:r>
              <a:rPr lang="en-GB" dirty="0"/>
              <a:t>To reduce risk prioritise breaking the conflict cycle</a:t>
            </a:r>
          </a:p>
        </p:txBody>
      </p:sp>
      <p:sp>
        <p:nvSpPr>
          <p:cNvPr id="3" name="Content Placeholder 2">
            <a:extLst>
              <a:ext uri="{FF2B5EF4-FFF2-40B4-BE49-F238E27FC236}">
                <a16:creationId xmlns:a16="http://schemas.microsoft.com/office/drawing/2014/main" id="{04AFCE90-5C10-715B-835A-5ECA78F7C50F}"/>
              </a:ext>
            </a:extLst>
          </p:cNvPr>
          <p:cNvSpPr>
            <a:spLocks noGrp="1"/>
          </p:cNvSpPr>
          <p:nvPr>
            <p:ph idx="1"/>
          </p:nvPr>
        </p:nvSpPr>
        <p:spPr>
          <a:xfrm>
            <a:off x="490104" y="898068"/>
            <a:ext cx="11213275" cy="1231997"/>
          </a:xfrm>
          <a:solidFill>
            <a:schemeClr val="accent6">
              <a:lumMod val="40000"/>
              <a:lumOff val="60000"/>
            </a:schemeClr>
          </a:solidFill>
          <a:ln>
            <a:solidFill>
              <a:schemeClr val="tx1"/>
            </a:solidFill>
          </a:ln>
        </p:spPr>
        <p:txBody>
          <a:bodyPr/>
          <a:lstStyle/>
          <a:p>
            <a:pPr>
              <a:lnSpc>
                <a:spcPct val="150000"/>
              </a:lnSpc>
            </a:pPr>
            <a:r>
              <a:rPr lang="en-GB" sz="2400" dirty="0">
                <a:solidFill>
                  <a:schemeClr val="tx1"/>
                </a:solidFill>
                <a:latin typeface="Segoe UI" panose="020B0502040204020203" pitchFamily="34" charset="0"/>
                <a:cs typeface="Segoe UI" panose="020B0502040204020203" pitchFamily="34" charset="0"/>
              </a:rPr>
              <a:t>The conflict may still need to be resolved however breaking the conflict cycle is the first step to </a:t>
            </a:r>
            <a:r>
              <a:rPr lang="en-GB" sz="2400" b="1" dirty="0">
                <a:solidFill>
                  <a:schemeClr val="tx1"/>
                </a:solidFill>
                <a:latin typeface="Segoe UI" panose="020B0502040204020203" pitchFamily="34" charset="0"/>
                <a:cs typeface="Segoe UI" panose="020B0502040204020203" pitchFamily="34" charset="0"/>
              </a:rPr>
              <a:t>de-escalating</a:t>
            </a:r>
            <a:r>
              <a:rPr lang="en-GB" sz="2400" dirty="0">
                <a:solidFill>
                  <a:schemeClr val="tx1"/>
                </a:solidFill>
                <a:latin typeface="Segoe UI" panose="020B0502040204020203" pitchFamily="34" charset="0"/>
                <a:cs typeface="Segoe UI" panose="020B0502040204020203" pitchFamily="34" charset="0"/>
              </a:rPr>
              <a:t> the situation and </a:t>
            </a:r>
            <a:r>
              <a:rPr lang="en-GB" sz="2400" b="1" dirty="0">
                <a:solidFill>
                  <a:schemeClr val="tx1"/>
                </a:solidFill>
                <a:latin typeface="Segoe UI" panose="020B0502040204020203" pitchFamily="34" charset="0"/>
                <a:cs typeface="Segoe UI" panose="020B0502040204020203" pitchFamily="34" charset="0"/>
              </a:rPr>
              <a:t>reducing risk</a:t>
            </a:r>
            <a:endParaRPr lang="en-US"/>
          </a:p>
          <a:p>
            <a:endParaRPr lang="en-GB" sz="2400" dirty="0">
              <a:solidFill>
                <a:schemeClr val="tx1"/>
              </a:solidFill>
              <a:latin typeface="Segoe UI" panose="020B0502040204020203" pitchFamily="34" charset="0"/>
              <a:cs typeface="Segoe UI" panose="020B0502040204020203" pitchFamily="34" charset="0"/>
            </a:endParaRPr>
          </a:p>
        </p:txBody>
      </p:sp>
      <p:sp>
        <p:nvSpPr>
          <p:cNvPr id="5" name="Title 1">
            <a:extLst>
              <a:ext uri="{FF2B5EF4-FFF2-40B4-BE49-F238E27FC236}">
                <a16:creationId xmlns:a16="http://schemas.microsoft.com/office/drawing/2014/main" id="{A4A30E12-62E4-A73D-1A87-C573F0533095}"/>
              </a:ext>
            </a:extLst>
          </p:cNvPr>
          <p:cNvSpPr txBox="1">
            <a:spLocks/>
          </p:cNvSpPr>
          <p:nvPr/>
        </p:nvSpPr>
        <p:spPr bwMode="auto">
          <a:xfrm>
            <a:off x="490105" y="2766676"/>
            <a:ext cx="11213274" cy="528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De-escalation is </a:t>
            </a:r>
            <a:r>
              <a:rPr lang="en-GB" sz="2400" b="0" dirty="0">
                <a:solidFill>
                  <a:srgbClr val="000000"/>
                </a:solidFill>
                <a:latin typeface="Segoe UI" panose="020B0502040204020203" pitchFamily="34" charset="0"/>
                <a:cs typeface="Segoe UI" panose="020B0502040204020203" pitchFamily="34" charset="0"/>
              </a:rPr>
              <a:t>r</a:t>
            </a:r>
            <a:r>
              <a:rPr lang="en-GB" sz="2400" b="0" i="0" dirty="0">
                <a:solidFill>
                  <a:srgbClr val="111111"/>
                </a:solidFill>
                <a:effectLst/>
                <a:latin typeface="Segoe UI" panose="020B0502040204020203" pitchFamily="34" charset="0"/>
                <a:cs typeface="Segoe UI" panose="020B0502040204020203" pitchFamily="34" charset="0"/>
              </a:rPr>
              <a:t>educing the intensity of a conflict </a:t>
            </a:r>
            <a:r>
              <a:rPr lang="en-GB" sz="1800" b="0" i="0" dirty="0">
                <a:solidFill>
                  <a:srgbClr val="111111"/>
                </a:solidFill>
                <a:effectLst/>
                <a:latin typeface="Segoe UI" panose="020B0502040204020203" pitchFamily="34" charset="0"/>
                <a:cs typeface="Segoe UI" panose="020B0502040204020203" pitchFamily="34" charset="0"/>
              </a:rPr>
              <a:t>(or potentially violent situation)</a:t>
            </a:r>
          </a:p>
        </p:txBody>
      </p:sp>
      <p:sp>
        <p:nvSpPr>
          <p:cNvPr id="7" name="Content Placeholder 6">
            <a:extLst>
              <a:ext uri="{FF2B5EF4-FFF2-40B4-BE49-F238E27FC236}">
                <a16:creationId xmlns:a16="http://schemas.microsoft.com/office/drawing/2014/main" id="{7784AD88-0390-6B72-5B9E-8659D703E0CD}"/>
              </a:ext>
            </a:extLst>
          </p:cNvPr>
          <p:cNvSpPr txBox="1">
            <a:spLocks/>
          </p:cNvSpPr>
          <p:nvPr/>
        </p:nvSpPr>
        <p:spPr bwMode="auto">
          <a:xfrm>
            <a:off x="488621" y="3377841"/>
            <a:ext cx="11213274" cy="2575384"/>
          </a:xfrm>
          <a:prstGeom prst="rect">
            <a:avLst/>
          </a:prstGeom>
          <a:solidFill>
            <a:schemeClr val="accent1">
              <a:lumMod val="20000"/>
              <a:lumOff val="80000"/>
            </a:schemeClr>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8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4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18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18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18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1800">
                <a:solidFill>
                  <a:srgbClr val="000000"/>
                </a:solidFill>
                <a:latin typeface="+mn-lt"/>
                <a:cs typeface="+mn-cs"/>
              </a:defRPr>
            </a:lvl7pPr>
            <a:lvl8pPr marL="3429000" indent="-228600" algn="l" rtl="0" eaLnBrk="1" fontAlgn="base" hangingPunct="1">
              <a:spcBef>
                <a:spcPct val="20000"/>
              </a:spcBef>
              <a:spcAft>
                <a:spcPct val="0"/>
              </a:spcAft>
              <a:buChar char="»"/>
              <a:defRPr sz="1800">
                <a:solidFill>
                  <a:srgbClr val="000000"/>
                </a:solidFill>
                <a:latin typeface="+mn-lt"/>
                <a:cs typeface="+mn-cs"/>
              </a:defRPr>
            </a:lvl8pPr>
            <a:lvl9pPr marL="3886200" indent="-228600" algn="l" rtl="0" eaLnBrk="1" fontAlgn="base" hangingPunct="1">
              <a:spcBef>
                <a:spcPct val="20000"/>
              </a:spcBef>
              <a:spcAft>
                <a:spcPct val="0"/>
              </a:spcAft>
              <a:buChar char="»"/>
              <a:defRPr sz="1800">
                <a:solidFill>
                  <a:srgbClr val="000000"/>
                </a:solidFill>
                <a:latin typeface="+mn-lt"/>
                <a:cs typeface="+mn-cs"/>
              </a:defRPr>
            </a:lvl9pPr>
          </a:lstStyle>
          <a:p>
            <a:pPr marL="342900" indent="-342900" algn="l">
              <a:lnSpc>
                <a:spcPct val="150000"/>
              </a:lnSpc>
              <a:buFont typeface="Arial" panose="020B0604020202020204" pitchFamily="34" charset="0"/>
              <a:buChar char="•"/>
            </a:pPr>
            <a:r>
              <a:rPr lang="en-GB" sz="2400" i="0" dirty="0">
                <a:solidFill>
                  <a:srgbClr val="000000"/>
                </a:solidFill>
                <a:effectLst/>
                <a:latin typeface="Segoe UI" panose="020B0502040204020203" pitchFamily="34" charset="0"/>
                <a:cs typeface="Segoe UI" panose="020B0502040204020203" pitchFamily="34" charset="0"/>
              </a:rPr>
              <a:t>De-escalation may also involve</a:t>
            </a:r>
            <a:r>
              <a:rPr lang="en-GB" sz="2400" b="1" i="0" dirty="0">
                <a:solidFill>
                  <a:srgbClr val="000000"/>
                </a:solidFill>
                <a:effectLst/>
                <a:latin typeface="Segoe UI" panose="020B0502040204020203" pitchFamily="34" charset="0"/>
                <a:cs typeface="Segoe UI" panose="020B0502040204020203" pitchFamily="34" charset="0"/>
              </a:rPr>
              <a:t> co-regulation </a:t>
            </a:r>
            <a:r>
              <a:rPr lang="en-GB" sz="2400" i="0" dirty="0">
                <a:solidFill>
                  <a:srgbClr val="000000"/>
                </a:solidFill>
                <a:effectLst/>
                <a:latin typeface="Segoe UI" panose="020B0502040204020203" pitchFamily="34" charset="0"/>
                <a:cs typeface="Segoe UI" panose="020B0502040204020203" pitchFamily="34" charset="0"/>
              </a:rPr>
              <a:t>with one or more of those involved in the conflict</a:t>
            </a:r>
            <a:endParaRPr lang="en-US"/>
          </a:p>
          <a:p>
            <a:pPr marL="342900" indent="-342900" algn="l">
              <a:lnSpc>
                <a:spcPct val="150000"/>
              </a:lnSpc>
              <a:buFont typeface="Arial" panose="020B0604020202020204" pitchFamily="34" charset="0"/>
              <a:buChar char="•"/>
            </a:pPr>
            <a:r>
              <a:rPr lang="en-GB" sz="2400" dirty="0">
                <a:solidFill>
                  <a:srgbClr val="000000"/>
                </a:solidFill>
                <a:latin typeface="Segoe UI" panose="020B0502040204020203" pitchFamily="34" charset="0"/>
                <a:cs typeface="Segoe UI" panose="020B0502040204020203" pitchFamily="34" charset="0"/>
              </a:rPr>
              <a:t>HOWEVER c</a:t>
            </a:r>
            <a:r>
              <a:rPr lang="en-GB" sz="2400" i="0" dirty="0">
                <a:solidFill>
                  <a:srgbClr val="000000"/>
                </a:solidFill>
                <a:effectLst/>
                <a:latin typeface="Segoe UI" panose="020B0502040204020203" pitchFamily="34" charset="0"/>
                <a:cs typeface="Segoe UI" panose="020B0502040204020203" pitchFamily="34" charset="0"/>
              </a:rPr>
              <a:t>o-regulating with someone is not possible if you are one of the people caught in the conflict cycle</a:t>
            </a:r>
          </a:p>
        </p:txBody>
      </p:sp>
      <p:pic>
        <p:nvPicPr>
          <p:cNvPr id="8" name="Picture 7" descr="This is the Education Scotland, Inclusion, Wellbeing and Equalities logo. It is  blue green and yellow.">
            <a:extLst>
              <a:ext uri="{FF2B5EF4-FFF2-40B4-BE49-F238E27FC236}">
                <a16:creationId xmlns:a16="http://schemas.microsoft.com/office/drawing/2014/main" id="{EC348E7E-6C04-EC3C-4754-C416EA3688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190520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95C9-746C-5C34-2637-DFC54B881CA1}"/>
              </a:ext>
            </a:extLst>
          </p:cNvPr>
          <p:cNvSpPr>
            <a:spLocks noGrp="1"/>
          </p:cNvSpPr>
          <p:nvPr>
            <p:ph type="title"/>
          </p:nvPr>
        </p:nvSpPr>
        <p:spPr>
          <a:xfrm>
            <a:off x="571748" y="245962"/>
            <a:ext cx="10836972" cy="711200"/>
          </a:xfrm>
        </p:spPr>
        <p:txBody>
          <a:bodyPr/>
          <a:lstStyle/>
          <a:p>
            <a:r>
              <a:rPr lang="en-GB" sz="3200" dirty="0">
                <a:latin typeface="Segoe UI" panose="020B0502040204020203" pitchFamily="34" charset="0"/>
                <a:cs typeface="Segoe UI" panose="020B0502040204020203" pitchFamily="34" charset="0"/>
              </a:rPr>
              <a:t>D</a:t>
            </a:r>
            <a:r>
              <a:rPr lang="en-GB" sz="3200" i="0" dirty="0">
                <a:solidFill>
                  <a:srgbClr val="00ABB5"/>
                </a:solidFill>
                <a:effectLst/>
                <a:latin typeface="Segoe UI" panose="020B0502040204020203" pitchFamily="34" charset="0"/>
                <a:cs typeface="Segoe UI" panose="020B0502040204020203" pitchFamily="34" charset="0"/>
              </a:rPr>
              <a:t>e-escalation </a:t>
            </a:r>
            <a:r>
              <a:rPr lang="en-GB" sz="3200" dirty="0">
                <a:solidFill>
                  <a:srgbClr val="00ABB5"/>
                </a:solidFill>
                <a:latin typeface="Segoe UI" panose="020B0502040204020203" pitchFamily="34" charset="0"/>
                <a:cs typeface="Segoe UI" panose="020B0502040204020203" pitchFamily="34" charset="0"/>
              </a:rPr>
              <a:t>involves</a:t>
            </a:r>
            <a:r>
              <a:rPr lang="en-GB" sz="3200" i="0" dirty="0">
                <a:solidFill>
                  <a:srgbClr val="00ABB5"/>
                </a:solidFill>
                <a:effectLst/>
                <a:latin typeface="Segoe UI" panose="020B0502040204020203" pitchFamily="34" charset="0"/>
                <a:cs typeface="Segoe UI" panose="020B0502040204020203" pitchFamily="34" charset="0"/>
              </a:rPr>
              <a:t>:</a:t>
            </a:r>
            <a:endParaRPr lang="en-GB" dirty="0"/>
          </a:p>
        </p:txBody>
      </p:sp>
      <p:sp>
        <p:nvSpPr>
          <p:cNvPr id="4" name="Content Placeholder 6">
            <a:extLst>
              <a:ext uri="{FF2B5EF4-FFF2-40B4-BE49-F238E27FC236}">
                <a16:creationId xmlns:a16="http://schemas.microsoft.com/office/drawing/2014/main" id="{F6B21435-9AC2-2A0B-9004-200F2C571FCF}"/>
              </a:ext>
            </a:extLst>
          </p:cNvPr>
          <p:cNvSpPr txBox="1">
            <a:spLocks/>
          </p:cNvSpPr>
          <p:nvPr/>
        </p:nvSpPr>
        <p:spPr bwMode="auto">
          <a:xfrm>
            <a:off x="666751" y="1098025"/>
            <a:ext cx="11125446" cy="233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8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4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18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18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18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1800">
                <a:solidFill>
                  <a:srgbClr val="000000"/>
                </a:solidFill>
                <a:latin typeface="+mn-lt"/>
                <a:cs typeface="+mn-cs"/>
              </a:defRPr>
            </a:lvl7pPr>
            <a:lvl8pPr marL="3429000" indent="-228600" algn="l" rtl="0" eaLnBrk="1" fontAlgn="base" hangingPunct="1">
              <a:spcBef>
                <a:spcPct val="20000"/>
              </a:spcBef>
              <a:spcAft>
                <a:spcPct val="0"/>
              </a:spcAft>
              <a:buChar char="»"/>
              <a:defRPr sz="1800">
                <a:solidFill>
                  <a:srgbClr val="000000"/>
                </a:solidFill>
                <a:latin typeface="+mn-lt"/>
                <a:cs typeface="+mn-cs"/>
              </a:defRPr>
            </a:lvl8pPr>
            <a:lvl9pPr marL="3886200" indent="-228600" algn="l" rtl="0" eaLnBrk="1" fontAlgn="base" hangingPunct="1">
              <a:spcBef>
                <a:spcPct val="20000"/>
              </a:spcBef>
              <a:spcAft>
                <a:spcPct val="0"/>
              </a:spcAft>
              <a:buChar char="»"/>
              <a:defRPr sz="1800">
                <a:solidFill>
                  <a:srgbClr val="000000"/>
                </a:solidFill>
                <a:latin typeface="+mn-lt"/>
                <a:cs typeface="+mn-cs"/>
              </a:defRPr>
            </a:lvl9pPr>
          </a:lstStyle>
          <a:p>
            <a:pPr marL="342900" indent="-342900" algn="l">
              <a:lnSpc>
                <a:spcPct val="20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u</a:t>
            </a:r>
            <a:r>
              <a:rPr lang="en-GB" sz="2400" b="0" i="0" dirty="0">
                <a:solidFill>
                  <a:schemeClr val="tx1"/>
                </a:solidFill>
                <a:effectLst/>
                <a:latin typeface="Segoe UI" panose="020B0502040204020203" pitchFamily="34" charset="0"/>
                <a:cs typeface="Segoe UI" panose="020B0502040204020203" pitchFamily="34" charset="0"/>
              </a:rPr>
              <a:t>sing strategies that take the ‘heat’ out of the conflict at the earliest </a:t>
            </a:r>
            <a:r>
              <a:rPr lang="en-GB" sz="2400" dirty="0">
                <a:solidFill>
                  <a:schemeClr val="tx1"/>
                </a:solidFill>
                <a:latin typeface="Segoe UI" panose="020B0502040204020203" pitchFamily="34" charset="0"/>
                <a:cs typeface="Segoe UI" panose="020B0502040204020203" pitchFamily="34" charset="0"/>
              </a:rPr>
              <a:t>point</a:t>
            </a:r>
          </a:p>
          <a:p>
            <a:pPr marL="342900" indent="-342900" algn="l">
              <a:lnSpc>
                <a:spcPct val="200000"/>
              </a:lnSpc>
              <a:buFont typeface="Arial" panose="020B0604020202020204" pitchFamily="34" charset="0"/>
              <a:buChar char="•"/>
            </a:pPr>
            <a:r>
              <a:rPr lang="en-GB" sz="2400" b="0" i="0" dirty="0">
                <a:solidFill>
                  <a:schemeClr val="tx1"/>
                </a:solidFill>
                <a:effectLst/>
                <a:latin typeface="Segoe UI" panose="020B0502040204020203" pitchFamily="34" charset="0"/>
                <a:cs typeface="Segoe UI" panose="020B0502040204020203" pitchFamily="34" charset="0"/>
              </a:rPr>
              <a:t>identifying risk and intervening in a calm and controlled manner</a:t>
            </a:r>
          </a:p>
          <a:p>
            <a:pPr marL="342900" indent="-342900">
              <a:lnSpc>
                <a:spcPct val="200000"/>
              </a:lnSpc>
              <a:buFont typeface="Arial" panose="020B0604020202020204" pitchFamily="34" charset="0"/>
              <a:buChar char="•"/>
            </a:pPr>
            <a:r>
              <a:rPr lang="en-GB" sz="2400" b="0" i="0" dirty="0">
                <a:solidFill>
                  <a:schemeClr val="tx1"/>
                </a:solidFill>
                <a:effectLst/>
                <a:latin typeface="Segoe UI" panose="020B0502040204020203" pitchFamily="34" charset="0"/>
                <a:cs typeface="Segoe UI" panose="020B0502040204020203" pitchFamily="34" charset="0"/>
              </a:rPr>
              <a:t>preventing a situation from getting worse</a:t>
            </a:r>
          </a:p>
          <a:p>
            <a:pPr algn="l">
              <a:lnSpc>
                <a:spcPct val="200000"/>
              </a:lnSpc>
            </a:pPr>
            <a:endParaRPr lang="en-GB" sz="2400" b="0" i="0" dirty="0">
              <a:solidFill>
                <a:srgbClr val="000000"/>
              </a:solidFill>
              <a:effectLst/>
              <a:latin typeface="Segoe UI" panose="020B0502040204020203" pitchFamily="34" charset="0"/>
              <a:cs typeface="Segoe UI" panose="020B0502040204020203" pitchFamily="34" charset="0"/>
            </a:endParaRPr>
          </a:p>
        </p:txBody>
      </p:sp>
      <p:sp>
        <p:nvSpPr>
          <p:cNvPr id="7" name="Content Placeholder 9">
            <a:extLst>
              <a:ext uri="{FF2B5EF4-FFF2-40B4-BE49-F238E27FC236}">
                <a16:creationId xmlns:a16="http://schemas.microsoft.com/office/drawing/2014/main" id="{DBAED09B-F968-7904-E88E-B9FD8498CE2F}"/>
              </a:ext>
            </a:extLst>
          </p:cNvPr>
          <p:cNvSpPr txBox="1">
            <a:spLocks/>
          </p:cNvSpPr>
          <p:nvPr/>
        </p:nvSpPr>
        <p:spPr bwMode="auto">
          <a:xfrm>
            <a:off x="1250738" y="4098737"/>
            <a:ext cx="5130023" cy="1754600"/>
          </a:xfrm>
          <a:prstGeom prst="rect">
            <a:avLst/>
          </a:prstGeom>
          <a:solidFill>
            <a:schemeClr val="accent6">
              <a:lumMod val="60000"/>
              <a:lumOff val="40000"/>
            </a:schemeClr>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3600" kern="0" dirty="0">
                <a:solidFill>
                  <a:schemeClr val="tx1"/>
                </a:solidFill>
                <a:latin typeface="Segoe UI" panose="020B0502040204020203" pitchFamily="34" charset="0"/>
                <a:cs typeface="Segoe UI" panose="020B0502040204020203" pitchFamily="34" charset="0"/>
              </a:rPr>
              <a:t>If you are not </a:t>
            </a:r>
            <a:r>
              <a:rPr lang="en-GB" sz="3600" b="1" kern="0" dirty="0">
                <a:solidFill>
                  <a:schemeClr val="tx1"/>
                </a:solidFill>
                <a:latin typeface="Segoe UI" panose="020B0502040204020203" pitchFamily="34" charset="0"/>
                <a:cs typeface="Segoe UI" panose="020B0502040204020203" pitchFamily="34" charset="0"/>
              </a:rPr>
              <a:t>CALM</a:t>
            </a:r>
            <a:r>
              <a:rPr lang="en-GB" sz="3600" kern="0" dirty="0">
                <a:solidFill>
                  <a:schemeClr val="tx1"/>
                </a:solidFill>
                <a:latin typeface="Segoe UI" panose="020B0502040204020203" pitchFamily="34" charset="0"/>
                <a:cs typeface="Segoe UI" panose="020B0502040204020203" pitchFamily="34" charset="0"/>
              </a:rPr>
              <a:t> it is impossible to effectively de-escalate a situation</a:t>
            </a:r>
          </a:p>
        </p:txBody>
      </p:sp>
      <p:pic>
        <p:nvPicPr>
          <p:cNvPr id="5" name="Picture 4" descr="A cartoon of a person meditating on a table with other cartoon characters looking bewilderingly at him">
            <a:extLst>
              <a:ext uri="{FF2B5EF4-FFF2-40B4-BE49-F238E27FC236}">
                <a16:creationId xmlns:a16="http://schemas.microsoft.com/office/drawing/2014/main" id="{247D61D6-6388-186F-93BE-C167212F93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4748" y="2850078"/>
            <a:ext cx="4560501" cy="3003259"/>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7C67D3BD-FE95-738F-D37E-2EEECD729C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331259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quote from LR Knost saying &quot;When little people are overwhelmed by big emotions, it's our job to share our calm, not join their chaos.&quo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6517" y="126567"/>
            <a:ext cx="8157514" cy="6052700"/>
          </a:xfrm>
          <a:prstGeom prst="rect">
            <a:avLst/>
          </a:prstGeom>
          <a:ln>
            <a:noFill/>
          </a:ln>
          <a:effectLst>
            <a:softEdge rad="112500"/>
          </a:effectLst>
        </p:spPr>
      </p:pic>
      <p:pic>
        <p:nvPicPr>
          <p:cNvPr id="5" name="Picture 4" descr="This is the Education Scotland, Inclusion, Wellbeing and Equalities logo. It is  blue green and yellow.">
            <a:extLst>
              <a:ext uri="{FF2B5EF4-FFF2-40B4-BE49-F238E27FC236}">
                <a16:creationId xmlns:a16="http://schemas.microsoft.com/office/drawing/2014/main" id="{3548AAD9-8C3C-54C7-C502-8E140C9AB7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
        <p:nvSpPr>
          <p:cNvPr id="3" name="Title 2">
            <a:extLst>
              <a:ext uri="{FF2B5EF4-FFF2-40B4-BE49-F238E27FC236}">
                <a16:creationId xmlns:a16="http://schemas.microsoft.com/office/drawing/2014/main" id="{61EF9344-A145-42D9-AF1F-65D0DFDCE586}"/>
              </a:ext>
            </a:extLst>
          </p:cNvPr>
          <p:cNvSpPr>
            <a:spLocks noGrp="1"/>
          </p:cNvSpPr>
          <p:nvPr>
            <p:ph type="title" idx="4294967295"/>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a:t>A quote to consider</a:t>
            </a:r>
          </a:p>
        </p:txBody>
      </p:sp>
    </p:spTree>
    <p:extLst>
      <p:ext uri="{BB962C8B-B14F-4D97-AF65-F5344CB8AC3E}">
        <p14:creationId xmlns:p14="http://schemas.microsoft.com/office/powerpoint/2010/main" val="2996887013"/>
      </p:ext>
    </p:extLst>
  </p:cSld>
  <p:clrMapOvr>
    <a:masterClrMapping/>
  </p:clrMapOvr>
  <mc:AlternateContent xmlns:mc="http://schemas.openxmlformats.org/markup-compatibility/2006" xmlns:p14="http://schemas.microsoft.com/office/powerpoint/2010/main">
    <mc:Choice Requires="p14">
      <p:transition spd="slow" p14:dur="2000" advTm="46282"/>
    </mc:Choice>
    <mc:Fallback xmlns="">
      <p:transition spd="slow" advTm="4628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EBD9-A347-F472-57B3-EFC41599EB5A}"/>
              </a:ext>
            </a:extLst>
          </p:cNvPr>
          <p:cNvSpPr>
            <a:spLocks noGrp="1"/>
          </p:cNvSpPr>
          <p:nvPr>
            <p:ph type="title"/>
          </p:nvPr>
        </p:nvSpPr>
        <p:spPr>
          <a:xfrm>
            <a:off x="678753" y="0"/>
            <a:ext cx="10836972" cy="711200"/>
          </a:xfrm>
        </p:spPr>
        <p:txBody>
          <a:bodyPr/>
          <a:lstStyle/>
          <a:p>
            <a:r>
              <a:rPr lang="en-GB" dirty="0"/>
              <a:t>Research-based approaches to de-escalate conflict</a:t>
            </a:r>
          </a:p>
        </p:txBody>
      </p:sp>
      <p:sp>
        <p:nvSpPr>
          <p:cNvPr id="3" name="Content Placeholder 2">
            <a:extLst>
              <a:ext uri="{FF2B5EF4-FFF2-40B4-BE49-F238E27FC236}">
                <a16:creationId xmlns:a16="http://schemas.microsoft.com/office/drawing/2014/main" id="{E59250E9-5E93-1136-592D-AFBFDD447874}"/>
              </a:ext>
            </a:extLst>
          </p:cNvPr>
          <p:cNvSpPr>
            <a:spLocks noGrp="1"/>
          </p:cNvSpPr>
          <p:nvPr>
            <p:ph idx="1"/>
          </p:nvPr>
        </p:nvSpPr>
        <p:spPr>
          <a:xfrm>
            <a:off x="504557" y="1031956"/>
            <a:ext cx="11515725" cy="5272644"/>
          </a:xfrm>
        </p:spPr>
        <p:txBody>
          <a:bodyPr/>
          <a:lstStyle/>
          <a:p>
            <a:pPr marL="342900" indent="-342900" algn="l">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The Basics: s</a:t>
            </a:r>
            <a:r>
              <a:rPr lang="en-GB" sz="2400" b="0" i="0" dirty="0">
                <a:solidFill>
                  <a:schemeClr val="tx1"/>
                </a:solidFill>
                <a:effectLst/>
                <a:latin typeface="Segoe UI" panose="020B0502040204020203" pitchFamily="34" charset="0"/>
                <a:cs typeface="Segoe UI" panose="020B0502040204020203" pitchFamily="34" charset="0"/>
              </a:rPr>
              <a:t>tay calm and if possible, nip things in the bud</a:t>
            </a:r>
            <a:endParaRPr lang="en-US"/>
          </a:p>
          <a:p>
            <a:pPr marL="342900"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Being aware of your body language</a:t>
            </a:r>
            <a:r>
              <a:rPr lang="en-GB" sz="2400" b="0" i="0" dirty="0">
                <a:solidFill>
                  <a:schemeClr val="tx1"/>
                </a:solidFill>
                <a:effectLst/>
                <a:latin typeface="Segoe UI" panose="020B0502040204020203" pitchFamily="34" charset="0"/>
                <a:cs typeface="Segoe UI" panose="020B0502040204020203" pitchFamily="34" charset="0"/>
              </a:rPr>
              <a:t> (non-threatening, culturally sensitive,..)</a:t>
            </a:r>
          </a:p>
          <a:p>
            <a:pPr marL="342900"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Using a</a:t>
            </a:r>
            <a:r>
              <a:rPr lang="en-GB" sz="2400" b="0" i="0" dirty="0">
                <a:solidFill>
                  <a:schemeClr val="tx1"/>
                </a:solidFill>
                <a:effectLst/>
                <a:latin typeface="Segoe UI" panose="020B0502040204020203" pitchFamily="34" charset="0"/>
                <a:cs typeface="Segoe UI" panose="020B0502040204020203" pitchFamily="34" charset="0"/>
              </a:rPr>
              <a:t>ttunement </a:t>
            </a:r>
            <a:r>
              <a:rPr lang="en-GB" sz="1800" b="0" i="0" dirty="0">
                <a:solidFill>
                  <a:schemeClr val="tx1"/>
                </a:solidFill>
                <a:effectLst/>
                <a:latin typeface="Segoe UI" panose="020B0502040204020203" pitchFamily="34" charset="0"/>
                <a:cs typeface="Segoe UI" panose="020B0502040204020203" pitchFamily="34" charset="0"/>
              </a:rPr>
              <a:t>(see separate module)</a:t>
            </a:r>
          </a:p>
          <a:p>
            <a:pPr marL="342900" indent="-342900">
              <a:lnSpc>
                <a:spcPct val="150000"/>
              </a:lnSpc>
              <a:buFont typeface="Arial" panose="020B0604020202020204" pitchFamily="34" charset="0"/>
              <a:buChar char="•"/>
            </a:pPr>
            <a:r>
              <a:rPr lang="en-GB" sz="2400" b="0" i="0" dirty="0">
                <a:solidFill>
                  <a:schemeClr val="tx1"/>
                </a:solidFill>
                <a:effectLst/>
                <a:latin typeface="Segoe UI" panose="020B0502040204020203" pitchFamily="34" charset="0"/>
                <a:cs typeface="Segoe UI" panose="020B0502040204020203" pitchFamily="34" charset="0"/>
              </a:rPr>
              <a:t>Actively listening and using non-verbal communication </a:t>
            </a:r>
            <a:r>
              <a:rPr lang="en-GB" sz="1800" b="0" i="0" dirty="0">
                <a:solidFill>
                  <a:schemeClr val="tx1"/>
                </a:solidFill>
                <a:effectLst/>
                <a:latin typeface="Segoe UI" panose="020B0502040204020203" pitchFamily="34" charset="0"/>
                <a:cs typeface="Segoe UI" panose="020B0502040204020203" pitchFamily="34" charset="0"/>
              </a:rPr>
              <a:t>(see separate module)</a:t>
            </a:r>
          </a:p>
          <a:p>
            <a:pPr marL="342900" indent="-342900">
              <a:lnSpc>
                <a:spcPct val="150000"/>
              </a:lnSpc>
              <a:buFont typeface="Arial" panose="020B0604020202020204" pitchFamily="34" charset="0"/>
              <a:buChar char="•"/>
            </a:pPr>
            <a:r>
              <a:rPr lang="en-GB" sz="2400" b="0" i="0" dirty="0">
                <a:solidFill>
                  <a:schemeClr val="tx1"/>
                </a:solidFill>
                <a:effectLst/>
                <a:latin typeface="Segoe UI" panose="020B0502040204020203" pitchFamily="34" charset="0"/>
                <a:cs typeface="Segoe UI" panose="020B0502040204020203" pitchFamily="34" charset="0"/>
              </a:rPr>
              <a:t>Being Curious not Furious</a:t>
            </a:r>
            <a:endParaRPr lang="en-GB" sz="2400" dirty="0">
              <a:solidFill>
                <a:schemeClr val="tx1"/>
              </a:solidFill>
              <a:latin typeface="Segoe UI" panose="020B0502040204020203" pitchFamily="34" charset="0"/>
              <a:cs typeface="Segoe UI" panose="020B0502040204020203" pitchFamily="34" charset="0"/>
            </a:endParaRPr>
          </a:p>
          <a:p>
            <a:pPr marL="342900" indent="-342900" algn="l">
              <a:lnSpc>
                <a:spcPct val="150000"/>
              </a:lnSpc>
              <a:buFont typeface="Arial" panose="020B0604020202020204" pitchFamily="34" charset="0"/>
              <a:buChar char="•"/>
            </a:pPr>
            <a:r>
              <a:rPr lang="en-GB" sz="2400" b="0" i="0" dirty="0">
                <a:solidFill>
                  <a:schemeClr val="tx1"/>
                </a:solidFill>
                <a:effectLst/>
                <a:latin typeface="Segoe UI" panose="020B0502040204020203" pitchFamily="34" charset="0"/>
                <a:cs typeface="Segoe UI" panose="020B0502040204020203" pitchFamily="34" charset="0"/>
              </a:rPr>
              <a:t>Using a ‘no blame</a:t>
            </a:r>
            <a:r>
              <a:rPr lang="en-GB" sz="2400" dirty="0">
                <a:solidFill>
                  <a:schemeClr val="tx1"/>
                </a:solidFill>
                <a:latin typeface="Segoe UI" panose="020B0502040204020203" pitchFamily="34" charset="0"/>
                <a:cs typeface="Segoe UI" panose="020B0502040204020203" pitchFamily="34" charset="0"/>
              </a:rPr>
              <a:t>’ approach and o</a:t>
            </a:r>
            <a:r>
              <a:rPr lang="en-GB" sz="2400" b="0" i="0" dirty="0">
                <a:solidFill>
                  <a:schemeClr val="tx1"/>
                </a:solidFill>
                <a:effectLst/>
                <a:latin typeface="Segoe UI" panose="020B0502040204020203" pitchFamily="34" charset="0"/>
                <a:cs typeface="Segoe UI" panose="020B0502040204020203" pitchFamily="34" charset="0"/>
              </a:rPr>
              <a:t>ffering </a:t>
            </a:r>
            <a:r>
              <a:rPr lang="en-GB" sz="2400" dirty="0">
                <a:solidFill>
                  <a:schemeClr val="tx1"/>
                </a:solidFill>
                <a:latin typeface="Segoe UI" panose="020B0502040204020203" pitchFamily="34" charset="0"/>
                <a:cs typeface="Segoe UI" panose="020B0502040204020203" pitchFamily="34" charset="0"/>
              </a:rPr>
              <a:t>p</a:t>
            </a:r>
            <a:r>
              <a:rPr lang="en-GB" sz="2400" b="0" i="0" dirty="0">
                <a:solidFill>
                  <a:schemeClr val="tx1"/>
                </a:solidFill>
                <a:effectLst/>
                <a:latin typeface="Segoe UI" panose="020B0502040204020203" pitchFamily="34" charset="0"/>
                <a:cs typeface="Segoe UI" panose="020B0502040204020203" pitchFamily="34" charset="0"/>
              </a:rPr>
              <a:t>ositive </a:t>
            </a:r>
            <a:r>
              <a:rPr lang="en-GB" sz="2400" dirty="0">
                <a:solidFill>
                  <a:schemeClr val="tx1"/>
                </a:solidFill>
                <a:latin typeface="Segoe UI" panose="020B0502040204020203" pitchFamily="34" charset="0"/>
                <a:cs typeface="Segoe UI" panose="020B0502040204020203" pitchFamily="34" charset="0"/>
              </a:rPr>
              <a:t>c</a:t>
            </a:r>
            <a:r>
              <a:rPr lang="en-GB" sz="2400" b="0" i="0" dirty="0">
                <a:solidFill>
                  <a:schemeClr val="tx1"/>
                </a:solidFill>
                <a:effectLst/>
                <a:latin typeface="Segoe UI" panose="020B0502040204020203" pitchFamily="34" charset="0"/>
                <a:cs typeface="Segoe UI" panose="020B0502040204020203" pitchFamily="34" charset="0"/>
              </a:rPr>
              <a:t>hoices </a:t>
            </a:r>
            <a:r>
              <a:rPr lang="en-GB" sz="1800" b="0" i="0" dirty="0">
                <a:solidFill>
                  <a:schemeClr val="tx1"/>
                </a:solidFill>
                <a:effectLst/>
                <a:latin typeface="Segoe UI" panose="020B0502040204020203" pitchFamily="34" charset="0"/>
                <a:cs typeface="Segoe UI" panose="020B0502040204020203" pitchFamily="34" charset="0"/>
              </a:rPr>
              <a:t>(and being solution focussed)</a:t>
            </a:r>
          </a:p>
          <a:p>
            <a:pPr algn="l"/>
            <a:r>
              <a:rPr lang="en-GB" sz="1800" dirty="0">
                <a:solidFill>
                  <a:schemeClr val="tx1"/>
                </a:solidFill>
                <a:highlight>
                  <a:srgbClr val="FFFF00"/>
                </a:highlight>
                <a:latin typeface="Segoe UI" panose="020B0502040204020203" pitchFamily="34" charset="0"/>
                <a:cs typeface="Segoe UI" panose="020B0502040204020203" pitchFamily="34" charset="0"/>
              </a:rPr>
              <a:t>See the other modules for details about some of these approaches. The following slides gives some tips about things to try however the list is not exhaustive and always remember some things will work for some people and some will not. It comes to knowing the people (children and adults) you work with and lots of practice.</a:t>
            </a:r>
            <a:br>
              <a:rPr lang="en-GB" sz="2400" dirty="0">
                <a:solidFill>
                  <a:schemeClr val="tx1"/>
                </a:solidFill>
                <a:latin typeface="Segoe UI" panose="020B0502040204020203" pitchFamily="34" charset="0"/>
                <a:cs typeface="Segoe UI" panose="020B0502040204020203" pitchFamily="34" charset="0"/>
              </a:rPr>
            </a:br>
            <a:endParaRPr lang="en-GB" sz="2400" dirty="0">
              <a:solidFill>
                <a:schemeClr val="tx1"/>
              </a:solidFill>
              <a:latin typeface="Segoe UI" panose="020B0502040204020203" pitchFamily="34" charset="0"/>
              <a:cs typeface="Segoe UI" panose="020B0502040204020203" pitchFamily="34" charset="0"/>
            </a:endParaRPr>
          </a:p>
        </p:txBody>
      </p:sp>
      <p:pic>
        <p:nvPicPr>
          <p:cNvPr id="6" name="Picture 5" descr="This is the Education Scotland, Inclusion, Wellbeing and Equalities logo. It is  blue green and yellow.">
            <a:extLst>
              <a:ext uri="{FF2B5EF4-FFF2-40B4-BE49-F238E27FC236}">
                <a16:creationId xmlns:a16="http://schemas.microsoft.com/office/drawing/2014/main" id="{0ADC404B-4833-CBDA-E053-60F0B428CD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1530" y="-4627"/>
            <a:ext cx="1170432" cy="589252"/>
          </a:xfrm>
          <a:prstGeom prst="rect">
            <a:avLst/>
          </a:prstGeom>
        </p:spPr>
      </p:pic>
    </p:spTree>
    <p:extLst>
      <p:ext uri="{BB962C8B-B14F-4D97-AF65-F5344CB8AC3E}">
        <p14:creationId xmlns:p14="http://schemas.microsoft.com/office/powerpoint/2010/main" val="2365435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EBD9-A347-F472-57B3-EFC41599EB5A}"/>
              </a:ext>
            </a:extLst>
          </p:cNvPr>
          <p:cNvSpPr>
            <a:spLocks noGrp="1"/>
          </p:cNvSpPr>
          <p:nvPr>
            <p:ph type="title"/>
          </p:nvPr>
        </p:nvSpPr>
        <p:spPr>
          <a:xfrm>
            <a:off x="677514" y="422234"/>
            <a:ext cx="10836972" cy="711200"/>
          </a:xfrm>
        </p:spPr>
        <p:txBody>
          <a:bodyPr/>
          <a:lstStyle/>
          <a:p>
            <a:r>
              <a:rPr lang="en-GB" dirty="0"/>
              <a:t>Control what you can: yourself &amp; how you respond</a:t>
            </a:r>
          </a:p>
        </p:txBody>
      </p:sp>
      <p:sp>
        <p:nvSpPr>
          <p:cNvPr id="3" name="Content Placeholder 2">
            <a:extLst>
              <a:ext uri="{FF2B5EF4-FFF2-40B4-BE49-F238E27FC236}">
                <a16:creationId xmlns:a16="http://schemas.microsoft.com/office/drawing/2014/main" id="{E59250E9-5E93-1136-592D-AFBFDD447874}"/>
              </a:ext>
            </a:extLst>
          </p:cNvPr>
          <p:cNvSpPr>
            <a:spLocks noGrp="1"/>
          </p:cNvSpPr>
          <p:nvPr>
            <p:ph idx="1"/>
          </p:nvPr>
        </p:nvSpPr>
        <p:spPr>
          <a:xfrm>
            <a:off x="677514" y="1133434"/>
            <a:ext cx="10817923" cy="4821382"/>
          </a:xfrm>
        </p:spPr>
        <p:txBody>
          <a:bodyPr/>
          <a:lstStyle/>
          <a:p>
            <a:pPr marL="342900" indent="-342900" algn="l">
              <a:lnSpc>
                <a:spcPct val="200000"/>
              </a:lnSpc>
              <a:buFont typeface="Arial" panose="020B0604020202020204" pitchFamily="34" charset="0"/>
              <a:buChar char="•"/>
            </a:pPr>
            <a:r>
              <a:rPr lang="en-GB" sz="2400" b="1" dirty="0">
                <a:solidFill>
                  <a:schemeClr val="tx1"/>
                </a:solidFill>
                <a:latin typeface="Segoe UI" panose="020B0502040204020203" pitchFamily="34" charset="0"/>
                <a:cs typeface="Segoe UI" panose="020B0502040204020203" pitchFamily="34" charset="0"/>
              </a:rPr>
              <a:t>Ask yourself: how am I feeling now?</a:t>
            </a:r>
          </a:p>
          <a:p>
            <a:pPr marL="342900" indent="-342900" algn="l">
              <a:lnSpc>
                <a:spcPct val="20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Use any strategies that </a:t>
            </a:r>
            <a:r>
              <a:rPr lang="en-GB" sz="2400" b="0" i="0" dirty="0">
                <a:solidFill>
                  <a:schemeClr val="tx1"/>
                </a:solidFill>
                <a:effectLst/>
                <a:latin typeface="Segoe UI" panose="020B0502040204020203" pitchFamily="34" charset="0"/>
                <a:cs typeface="Segoe UI" panose="020B0502040204020203" pitchFamily="34" charset="0"/>
              </a:rPr>
              <a:t>work for you to maintain, or return to, your calm</a:t>
            </a:r>
            <a:endParaRPr lang="en-GB" sz="2400" dirty="0">
              <a:solidFill>
                <a:schemeClr val="tx1"/>
              </a:solidFill>
              <a:latin typeface="Segoe UI" panose="020B0502040204020203" pitchFamily="34" charset="0"/>
              <a:cs typeface="Segoe UI" panose="020B0502040204020203" pitchFamily="34" charset="0"/>
            </a:endParaRPr>
          </a:p>
          <a:p>
            <a:pPr marL="1085850" lvl="1" indent="-342900">
              <a:lnSpc>
                <a:spcPct val="20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Take a few breaths</a:t>
            </a:r>
          </a:p>
          <a:p>
            <a:pPr marL="1085850" lvl="1" indent="-342900">
              <a:lnSpc>
                <a:spcPct val="20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Reframe your thoughts and use positive self-talk</a:t>
            </a:r>
          </a:p>
          <a:p>
            <a:pPr marL="1085850" lvl="1" indent="-342900">
              <a:lnSpc>
                <a:spcPct val="20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If necessary, and possible, give yourself some time, or some space</a:t>
            </a:r>
          </a:p>
          <a:p>
            <a:pPr marL="1085850" lvl="1" indent="-342900">
              <a:lnSpc>
                <a:spcPct val="20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If necessary, and possible, seek some support</a:t>
            </a:r>
            <a:br>
              <a:rPr lang="en-GB" sz="2400" dirty="0">
                <a:solidFill>
                  <a:schemeClr val="tx1"/>
                </a:solidFill>
                <a:latin typeface="Segoe UI" panose="020B0502040204020203" pitchFamily="34" charset="0"/>
                <a:cs typeface="Segoe UI" panose="020B0502040204020203" pitchFamily="34" charset="0"/>
              </a:rPr>
            </a:br>
            <a:endParaRPr lang="en-GB" sz="2400" dirty="0">
              <a:solidFill>
                <a:schemeClr val="tx1"/>
              </a:solidFill>
              <a:latin typeface="Segoe UI" panose="020B0502040204020203" pitchFamily="34" charset="0"/>
              <a:cs typeface="Segoe UI" panose="020B0502040204020203" pitchFamily="34" charset="0"/>
            </a:endParaRPr>
          </a:p>
        </p:txBody>
      </p:sp>
      <p:pic>
        <p:nvPicPr>
          <p:cNvPr id="6" name="Picture 5" descr="This is the Education Scotland, Inclusion, Wellbeing and Equalities logo. It is  blue green and yellow.">
            <a:extLst>
              <a:ext uri="{FF2B5EF4-FFF2-40B4-BE49-F238E27FC236}">
                <a16:creationId xmlns:a16="http://schemas.microsoft.com/office/drawing/2014/main" id="{88D361B1-4016-A453-87B4-72E5F7609A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2842473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EBD9-A347-F472-57B3-EFC41599EB5A}"/>
              </a:ext>
            </a:extLst>
          </p:cNvPr>
          <p:cNvSpPr>
            <a:spLocks noGrp="1"/>
          </p:cNvSpPr>
          <p:nvPr>
            <p:ph type="title"/>
          </p:nvPr>
        </p:nvSpPr>
        <p:spPr>
          <a:xfrm>
            <a:off x="345005" y="43491"/>
            <a:ext cx="10836972" cy="711200"/>
          </a:xfrm>
        </p:spPr>
        <p:txBody>
          <a:bodyPr/>
          <a:lstStyle/>
          <a:p>
            <a:r>
              <a:rPr lang="en-GB" dirty="0"/>
              <a:t>Control what you can: the physical &amp; social environment</a:t>
            </a:r>
          </a:p>
        </p:txBody>
      </p:sp>
      <p:sp>
        <p:nvSpPr>
          <p:cNvPr id="3" name="Content Placeholder 2">
            <a:extLst>
              <a:ext uri="{FF2B5EF4-FFF2-40B4-BE49-F238E27FC236}">
                <a16:creationId xmlns:a16="http://schemas.microsoft.com/office/drawing/2014/main" id="{E59250E9-5E93-1136-592D-AFBFDD447874}"/>
              </a:ext>
            </a:extLst>
          </p:cNvPr>
          <p:cNvSpPr>
            <a:spLocks noGrp="1"/>
          </p:cNvSpPr>
          <p:nvPr>
            <p:ph idx="1"/>
          </p:nvPr>
        </p:nvSpPr>
        <p:spPr>
          <a:xfrm>
            <a:off x="345005" y="798182"/>
            <a:ext cx="11375941" cy="5388862"/>
          </a:xfrm>
        </p:spPr>
        <p:txBody>
          <a:bodyPr/>
          <a:lstStyle/>
          <a:p>
            <a:pPr algn="l">
              <a:lnSpc>
                <a:spcPct val="200000"/>
              </a:lnSpc>
            </a:pPr>
            <a:r>
              <a:rPr lang="en-GB" sz="2400" b="1" dirty="0">
                <a:solidFill>
                  <a:schemeClr val="tx1"/>
                </a:solidFill>
                <a:latin typeface="robotoregular"/>
              </a:rPr>
              <a:t>Ask yourself: how is the environment affecting this person or the situation?</a:t>
            </a:r>
          </a:p>
          <a:p>
            <a:pPr marL="342900" indent="-342900">
              <a:lnSpc>
                <a:spcPct val="200000"/>
              </a:lnSpc>
              <a:buFont typeface="Arial" panose="020B0604020202020204" pitchFamily="34" charset="0"/>
              <a:buChar char="•"/>
            </a:pPr>
            <a:r>
              <a:rPr lang="en-GB" dirty="0">
                <a:solidFill>
                  <a:schemeClr val="tx1"/>
                </a:solidFill>
              </a:rPr>
              <a:t>remove any objects (or people) that may increase the risk level</a:t>
            </a:r>
          </a:p>
          <a:p>
            <a:pPr marL="342900" indent="-342900">
              <a:lnSpc>
                <a:spcPct val="200000"/>
              </a:lnSpc>
              <a:buFont typeface="Arial" panose="020B0604020202020204" pitchFamily="34" charset="0"/>
              <a:buChar char="•"/>
            </a:pPr>
            <a:r>
              <a:rPr lang="en-GB" dirty="0">
                <a:solidFill>
                  <a:schemeClr val="tx1"/>
                </a:solidFill>
              </a:rPr>
              <a:t>use your knowledge of the person to know if you need to give them physical space, or move closer, to give them comforting support</a:t>
            </a:r>
          </a:p>
          <a:p>
            <a:pPr marL="342900" indent="-342900">
              <a:lnSpc>
                <a:spcPct val="200000"/>
              </a:lnSpc>
              <a:buFont typeface="Arial" panose="020B0604020202020204" pitchFamily="34" charset="0"/>
              <a:buChar char="•"/>
            </a:pPr>
            <a:r>
              <a:rPr lang="en-GB" dirty="0">
                <a:solidFill>
                  <a:schemeClr val="tx1"/>
                </a:solidFill>
              </a:rPr>
              <a:t>if necessary, and possible, give them some time to regain their calm</a:t>
            </a:r>
          </a:p>
          <a:p>
            <a:pPr marL="342900" indent="-342900">
              <a:lnSpc>
                <a:spcPct val="200000"/>
              </a:lnSpc>
              <a:buFont typeface="Arial" panose="020B0604020202020204" pitchFamily="34" charset="0"/>
              <a:buChar char="•"/>
            </a:pPr>
            <a:r>
              <a:rPr lang="en-GB" dirty="0">
                <a:solidFill>
                  <a:schemeClr val="tx1"/>
                </a:solidFill>
              </a:rPr>
              <a:t>say very little, do not reason with them (remember </a:t>
            </a:r>
            <a:r>
              <a:rPr lang="en-GB" dirty="0" err="1">
                <a:solidFill>
                  <a:schemeClr val="tx1"/>
                </a:solidFill>
              </a:rPr>
              <a:t>RRR</a:t>
            </a:r>
            <a:r>
              <a:rPr lang="en-GB" dirty="0">
                <a:solidFill>
                  <a:schemeClr val="tx1"/>
                </a:solidFill>
              </a:rPr>
              <a:t>*) </a:t>
            </a:r>
          </a:p>
          <a:p>
            <a:pPr marL="342900" indent="-342900">
              <a:lnSpc>
                <a:spcPct val="200000"/>
              </a:lnSpc>
              <a:buFont typeface="Arial" panose="020B0604020202020204" pitchFamily="34" charset="0"/>
              <a:buChar char="•"/>
            </a:pPr>
            <a:r>
              <a:rPr lang="en-GB" dirty="0">
                <a:solidFill>
                  <a:schemeClr val="tx1"/>
                </a:solidFill>
              </a:rPr>
              <a:t> if they are ready to talk isolate the conversation (or if possible, move to a quieter area)</a:t>
            </a:r>
          </a:p>
          <a:p>
            <a:pPr algn="ctr">
              <a:lnSpc>
                <a:spcPct val="200000"/>
              </a:lnSpc>
            </a:pPr>
            <a:r>
              <a:rPr lang="en-GB" sz="1800" dirty="0">
                <a:solidFill>
                  <a:srgbClr val="7030A0"/>
                </a:solidFill>
              </a:rPr>
              <a:t>* </a:t>
            </a:r>
            <a:r>
              <a:rPr lang="en-GB" sz="1800" dirty="0" err="1">
                <a:solidFill>
                  <a:srgbClr val="7030A0"/>
                </a:solidFill>
              </a:rPr>
              <a:t>RRR</a:t>
            </a:r>
            <a:r>
              <a:rPr lang="en-GB" sz="1800" dirty="0">
                <a:solidFill>
                  <a:srgbClr val="7030A0"/>
                </a:solidFill>
              </a:rPr>
              <a:t>= Regulate, Relate, Reason – the sequence of engagement (see separate module)</a:t>
            </a:r>
            <a:br>
              <a:rPr lang="en-GB" sz="2400" dirty="0">
                <a:solidFill>
                  <a:schemeClr val="tx1"/>
                </a:solidFill>
              </a:rPr>
            </a:br>
            <a:endParaRPr lang="en-GB" sz="2400" dirty="0">
              <a:solidFill>
                <a:schemeClr val="tx1"/>
              </a:solidFill>
            </a:endParaRPr>
          </a:p>
        </p:txBody>
      </p:sp>
      <p:pic>
        <p:nvPicPr>
          <p:cNvPr id="6" name="Picture 5" descr="This is the Education Scotland, Inclusion, Wellbeing and Equalities logo. It is  blue green and yellow.">
            <a:extLst>
              <a:ext uri="{FF2B5EF4-FFF2-40B4-BE49-F238E27FC236}">
                <a16:creationId xmlns:a16="http://schemas.microsoft.com/office/drawing/2014/main" id="{6D140601-3C36-E63C-752F-ABCDB34307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55928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t Curious Not Furious"/>
          <p:cNvPicPr>
            <a:picLocks noChangeAspect="1"/>
          </p:cNvPicPr>
          <p:nvPr/>
        </p:nvPicPr>
        <p:blipFill>
          <a:blip r:embed="rId3"/>
          <a:stretch>
            <a:fillRect/>
          </a:stretch>
        </p:blipFill>
        <p:spPr>
          <a:xfrm>
            <a:off x="402698" y="308055"/>
            <a:ext cx="7729004" cy="5796910"/>
          </a:xfrm>
          <a:prstGeom prst="rect">
            <a:avLst/>
          </a:prstGeom>
        </p:spPr>
      </p:pic>
      <p:sp>
        <p:nvSpPr>
          <p:cNvPr id="5" name="Title 4"/>
          <p:cNvSpPr txBox="1">
            <a:spLocks noGrp="1"/>
          </p:cNvSpPr>
          <p:nvPr>
            <p:ph type="title" idx="4294967295"/>
          </p:nvPr>
        </p:nvSpPr>
        <p:spPr>
          <a:xfrm>
            <a:off x="842495" y="722299"/>
            <a:ext cx="684940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chemeClr val="bg1"/>
                </a:solidFill>
                <a:effectLst/>
                <a:uLnTx/>
                <a:uFillTx/>
                <a:latin typeface="+mn-lt"/>
                <a:ea typeface="+mn-ea"/>
                <a:cs typeface="+mn-cs"/>
              </a:rPr>
              <a:t>Get Curious Not Furious!</a:t>
            </a:r>
          </a:p>
        </p:txBody>
      </p:sp>
      <p:sp>
        <p:nvSpPr>
          <p:cNvPr id="7" name="TextBox 6">
            <a:extLst>
              <a:ext uri="{FF2B5EF4-FFF2-40B4-BE49-F238E27FC236}">
                <a16:creationId xmlns:a16="http://schemas.microsoft.com/office/drawing/2014/main" id="{5CD4B369-8F77-B536-156D-99A8203FDEA8}"/>
              </a:ext>
            </a:extLst>
          </p:cNvPr>
          <p:cNvSpPr txBox="1"/>
          <p:nvPr/>
        </p:nvSpPr>
        <p:spPr>
          <a:xfrm>
            <a:off x="8356270" y="660827"/>
            <a:ext cx="3732812" cy="5170646"/>
          </a:xfrm>
          <a:prstGeom prst="rect">
            <a:avLst/>
          </a:prstGeom>
          <a:noFill/>
        </p:spPr>
        <p:txBody>
          <a:bodyPr wrap="square">
            <a:spAutoFit/>
          </a:bodyPr>
          <a:lstStyle/>
          <a:p>
            <a:pPr lvl="0">
              <a:buSzPts val="1000"/>
              <a:tabLst>
                <a:tab pos="228600" algn="l"/>
              </a:tabLst>
            </a:pPr>
            <a:r>
              <a:rPr lang="en-GB" sz="2200" dirty="0">
                <a:effectLst/>
                <a:latin typeface="Calibri" panose="020F0502020204030204" pitchFamily="34" charset="0"/>
                <a:ea typeface="Calibri" panose="020F0502020204030204" pitchFamily="34" charset="0"/>
              </a:rPr>
              <a:t>Get to know those you work with to</a:t>
            </a:r>
            <a:r>
              <a:rPr lang="en-GB" sz="2200" dirty="0">
                <a:latin typeface="Calibri" panose="020F0502020204030204" pitchFamily="34" charset="0"/>
                <a:ea typeface="Calibri" panose="020F0502020204030204" pitchFamily="34" charset="0"/>
              </a:rPr>
              <a:t> </a:t>
            </a:r>
            <a:r>
              <a:rPr lang="en-GB" sz="2200" dirty="0">
                <a:effectLst/>
                <a:latin typeface="Calibri" panose="020F0502020204030204" pitchFamily="34" charset="0"/>
                <a:ea typeface="Calibri" panose="020F0502020204030204" pitchFamily="34" charset="0"/>
              </a:rPr>
              <a:t>be able to identify:  </a:t>
            </a:r>
          </a:p>
          <a:p>
            <a:pPr marL="342900" indent="-342900">
              <a:lnSpc>
                <a:spcPct val="200000"/>
              </a:lnSpc>
              <a:buSzPts val="1000"/>
              <a:buFont typeface="Arial" panose="020B0604020202020204" pitchFamily="34" charset="0"/>
              <a:buChar char="•"/>
              <a:tabLst>
                <a:tab pos="457200" algn="l"/>
              </a:tabLst>
            </a:pPr>
            <a:r>
              <a:rPr lang="en-GB" sz="2200" dirty="0">
                <a:effectLst/>
                <a:latin typeface="Calibri" panose="020F0502020204030204" pitchFamily="34" charset="0"/>
                <a:ea typeface="Calibri" panose="020F0502020204030204" pitchFamily="34" charset="0"/>
              </a:rPr>
              <a:t>their early warning signs</a:t>
            </a:r>
          </a:p>
          <a:p>
            <a:pPr marL="342900" indent="-342900">
              <a:lnSpc>
                <a:spcPct val="200000"/>
              </a:lnSpc>
              <a:buSzPts val="1000"/>
              <a:buFont typeface="Arial" panose="020B0604020202020204" pitchFamily="34" charset="0"/>
              <a:buChar char="•"/>
              <a:tabLst>
                <a:tab pos="457200" algn="l"/>
              </a:tabLst>
            </a:pPr>
            <a:r>
              <a:rPr lang="en-GB" sz="2200" dirty="0">
                <a:effectLst/>
                <a:latin typeface="Calibri" panose="020F0502020204030204" pitchFamily="34" charset="0"/>
                <a:ea typeface="Calibri" panose="020F0502020204030204" pitchFamily="34" charset="0"/>
              </a:rPr>
              <a:t>their stressors</a:t>
            </a:r>
          </a:p>
          <a:p>
            <a:pPr marL="342900" indent="-342900">
              <a:lnSpc>
                <a:spcPct val="200000"/>
              </a:lnSpc>
              <a:buSzPts val="1000"/>
              <a:buFont typeface="Arial" panose="020B0604020202020204" pitchFamily="34" charset="0"/>
              <a:buChar char="•"/>
              <a:tabLst>
                <a:tab pos="457200" algn="l"/>
              </a:tabLst>
            </a:pPr>
            <a:r>
              <a:rPr lang="en-GB" sz="2200" dirty="0">
                <a:effectLst/>
                <a:latin typeface="Calibri" panose="020F0502020204030204" pitchFamily="34" charset="0"/>
                <a:ea typeface="Calibri" panose="020F0502020204030204" pitchFamily="34" charset="0"/>
              </a:rPr>
              <a:t>their interests/motivators </a:t>
            </a:r>
          </a:p>
          <a:p>
            <a:pPr marL="342900" indent="-342900">
              <a:buSzPts val="1000"/>
              <a:buFont typeface="Arial" panose="020B0604020202020204" pitchFamily="34" charset="0"/>
              <a:buChar char="•"/>
              <a:tabLst>
                <a:tab pos="457200" algn="l"/>
              </a:tabLst>
            </a:pPr>
            <a:r>
              <a:rPr lang="en-GB" sz="2200" dirty="0">
                <a:effectLst/>
                <a:latin typeface="Calibri" panose="020F0502020204030204" pitchFamily="34" charset="0"/>
                <a:ea typeface="Calibri" panose="020F0502020204030204" pitchFamily="34" charset="0"/>
              </a:rPr>
              <a:t>ideas to distract or divert their attention </a:t>
            </a:r>
          </a:p>
          <a:p>
            <a:pPr marL="342900" indent="-342900">
              <a:lnSpc>
                <a:spcPct val="200000"/>
              </a:lnSpc>
              <a:buSzPts val="1000"/>
              <a:buFont typeface="Arial" panose="020B0604020202020204" pitchFamily="34" charset="0"/>
              <a:buChar char="•"/>
              <a:tabLst>
                <a:tab pos="457200" algn="l"/>
              </a:tabLst>
            </a:pPr>
            <a:r>
              <a:rPr lang="en-GB" sz="2200" dirty="0">
                <a:effectLst/>
                <a:latin typeface="Calibri" panose="020F0502020204030204" pitchFamily="34" charset="0"/>
                <a:ea typeface="Calibri" panose="020F0502020204030204" pitchFamily="34" charset="0"/>
              </a:rPr>
              <a:t>effective calming activities</a:t>
            </a:r>
          </a:p>
          <a:p>
            <a:pPr>
              <a:buSzPts val="1000"/>
              <a:tabLst>
                <a:tab pos="457200" algn="l"/>
              </a:tabLst>
            </a:pPr>
            <a:endParaRPr lang="en-GB" sz="2200" dirty="0">
              <a:solidFill>
                <a:srgbClr val="7030A0"/>
              </a:solidFill>
              <a:latin typeface="Calibri" panose="020F0502020204030204" pitchFamily="34" charset="0"/>
              <a:ea typeface="Calibri" panose="020F0502020204030204" pitchFamily="34" charset="0"/>
            </a:endParaRPr>
          </a:p>
          <a:p>
            <a:pPr>
              <a:buSzPts val="1000"/>
              <a:tabLst>
                <a:tab pos="457200" algn="l"/>
              </a:tabLst>
            </a:pPr>
            <a:r>
              <a:rPr lang="en-GB" sz="2200" dirty="0">
                <a:solidFill>
                  <a:srgbClr val="7030A0"/>
                </a:solidFill>
                <a:latin typeface="Calibri" panose="020F0502020204030204" pitchFamily="34" charset="0"/>
                <a:ea typeface="Calibri" panose="020F0502020204030204" pitchFamily="34" charset="0"/>
              </a:rPr>
              <a:t>Knowing these things will help you during de-escalation</a:t>
            </a:r>
            <a:r>
              <a:rPr lang="en-GB" sz="2200" dirty="0">
                <a:solidFill>
                  <a:srgbClr val="7030A0"/>
                </a:solidFill>
                <a:effectLst/>
                <a:latin typeface="Calibri" panose="020F0502020204030204" pitchFamily="34" charset="0"/>
                <a:ea typeface="Calibri" panose="020F0502020204030204" pitchFamily="34" charset="0"/>
              </a:rPr>
              <a:t> </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F51542BB-A573-38F2-24B9-1CF79232AB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2342771635"/>
      </p:ext>
    </p:extLst>
  </p:cSld>
  <p:clrMapOvr>
    <a:masterClrMapping/>
  </p:clrMapOvr>
  <mc:AlternateContent xmlns:mc="http://schemas.openxmlformats.org/markup-compatibility/2006" xmlns:p14="http://schemas.microsoft.com/office/powerpoint/2010/main">
    <mc:Choice Requires="p14">
      <p:transition spd="slow" p14:dur="2000" advTm="50373"/>
    </mc:Choice>
    <mc:Fallback xmlns="">
      <p:transition spd="slow" advTm="5037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6D30-32E6-7457-16F9-147B187922E6}"/>
              </a:ext>
            </a:extLst>
          </p:cNvPr>
          <p:cNvSpPr>
            <a:spLocks noGrp="1"/>
          </p:cNvSpPr>
          <p:nvPr>
            <p:ph type="title"/>
          </p:nvPr>
        </p:nvSpPr>
        <p:spPr>
          <a:xfrm>
            <a:off x="666751" y="307748"/>
            <a:ext cx="10836972" cy="711200"/>
          </a:xfrm>
        </p:spPr>
        <p:txBody>
          <a:bodyPr/>
          <a:lstStyle/>
          <a:p>
            <a:r>
              <a:rPr lang="en-GB" dirty="0"/>
              <a:t>When you can talk - language is very important</a:t>
            </a:r>
          </a:p>
        </p:txBody>
      </p:sp>
      <p:sp>
        <p:nvSpPr>
          <p:cNvPr id="3" name="Content Placeholder 2">
            <a:extLst>
              <a:ext uri="{FF2B5EF4-FFF2-40B4-BE49-F238E27FC236}">
                <a16:creationId xmlns:a16="http://schemas.microsoft.com/office/drawing/2014/main" id="{219F1A03-42A0-D9F3-9E8E-AF8B1CE8A219}"/>
              </a:ext>
            </a:extLst>
          </p:cNvPr>
          <p:cNvSpPr>
            <a:spLocks noGrp="1"/>
          </p:cNvSpPr>
          <p:nvPr>
            <p:ph idx="1"/>
          </p:nvPr>
        </p:nvSpPr>
        <p:spPr>
          <a:xfrm>
            <a:off x="666751" y="1115642"/>
            <a:ext cx="10817923" cy="4869522"/>
          </a:xfrm>
        </p:spPr>
        <p:txBody>
          <a:bodyPr/>
          <a:lstStyle/>
          <a:p>
            <a:pPr marL="342900"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Language patterns, vocabulary and ways of talking can shift the emotional state of the listener (Mahoney, 2003: viii).</a:t>
            </a:r>
          </a:p>
          <a:p>
            <a:pPr marL="342900" lvl="0"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So regardless of what we say, how we say it is vitally important. </a:t>
            </a:r>
          </a:p>
          <a:p>
            <a:pPr marL="342900" lvl="0"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We should try to:</a:t>
            </a:r>
          </a:p>
          <a:p>
            <a:pPr marL="1085850" lvl="1"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show empathy and be attuned to the other person</a:t>
            </a:r>
          </a:p>
          <a:p>
            <a:pPr marL="1085850" lvl="1"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be as neutral as possible</a:t>
            </a:r>
          </a:p>
          <a:p>
            <a:pPr marL="1085850" lvl="1"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use non-judgemental language</a:t>
            </a:r>
          </a:p>
          <a:p>
            <a:pPr marL="1085850" lvl="1"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use solution-orientated language if problem solving is needed</a:t>
            </a:r>
          </a:p>
          <a:p>
            <a:endParaRPr lang="en-GB" sz="2400" dirty="0">
              <a:solidFill>
                <a:schemeClr val="tx1"/>
              </a:solidFill>
              <a:latin typeface="Segoe UI" panose="020B0502040204020203" pitchFamily="34" charset="0"/>
              <a:cs typeface="Segoe UI" panose="020B0502040204020203" pitchFamily="34" charset="0"/>
            </a:endParaRPr>
          </a:p>
        </p:txBody>
      </p:sp>
      <p:pic>
        <p:nvPicPr>
          <p:cNvPr id="6" name="Picture 5" descr="This is the Education Scotland, Inclusion, Wellbeing and Equalities logo. It is  blue green and yellow.">
            <a:extLst>
              <a:ext uri="{FF2B5EF4-FFF2-40B4-BE49-F238E27FC236}">
                <a16:creationId xmlns:a16="http://schemas.microsoft.com/office/drawing/2014/main" id="{362C97B4-F020-FB70-22C4-B21279FE51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231678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553170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C4C4"/>
                </a:solidFill>
                <a:effectLst/>
                <a:uLnTx/>
                <a:uFillTx/>
                <a:latin typeface="Segoe UI"/>
                <a:ea typeface="+mn-ea"/>
                <a:cs typeface="Segoe UI"/>
              </a:rPr>
              <a:t>How to use this resource</a:t>
            </a:r>
            <a:endParaRPr kumimoji="0" lang="en-GB" sz="3600" b="1" i="0" u="none" strike="noStrike" kern="1200" cap="none" spc="0" normalizeH="0" baseline="0" noProof="0" dirty="0">
              <a:ln>
                <a:noFill/>
              </a:ln>
              <a:solidFill>
                <a:srgbClr val="00C4C4"/>
              </a:solidFill>
              <a:effectLst/>
              <a:uLnTx/>
              <a:uFillTx/>
              <a:ea typeface="+mn-ea"/>
            </a:endParaRPr>
          </a:p>
        </p:txBody>
      </p:sp>
      <p:sp>
        <p:nvSpPr>
          <p:cNvPr id="4" name="TextBox 1">
            <a:extLst>
              <a:ext uri="{FF2B5EF4-FFF2-40B4-BE49-F238E27FC236}">
                <a16:creationId xmlns:a16="http://schemas.microsoft.com/office/drawing/2014/main" id="{567FAD77-01BF-D5F8-A6C7-332DC9AF2BBB}"/>
              </a:ext>
            </a:extLst>
          </p:cNvPr>
          <p:cNvSpPr txBox="1"/>
          <p:nvPr/>
        </p:nvSpPr>
        <p:spPr>
          <a:xfrm>
            <a:off x="137297" y="1570495"/>
            <a:ext cx="11925189" cy="4300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342900">
              <a:lnSpc>
                <a:spcPct val="120000"/>
              </a:lnSpc>
              <a:buFont typeface="Arial"/>
              <a:buChar char="•"/>
            </a:pPr>
            <a:r>
              <a:rPr lang="en-GB" sz="2300" dirty="0">
                <a:solidFill>
                  <a:schemeClr val="tx1">
                    <a:lumMod val="85000"/>
                    <a:lumOff val="15000"/>
                  </a:schemeClr>
                </a:solidFill>
                <a:latin typeface="Segoe UI"/>
                <a:ea typeface="Calibri"/>
                <a:cs typeface="Calibri"/>
              </a:rPr>
              <a:t>These slides can be used to facilitate professional learning in a group or           </a:t>
            </a:r>
          </a:p>
          <a:p>
            <a:pPr marL="342900">
              <a:lnSpc>
                <a:spcPct val="120000"/>
              </a:lnSpc>
            </a:pPr>
            <a:r>
              <a:rPr lang="en-GB" sz="2300" dirty="0">
                <a:solidFill>
                  <a:schemeClr val="tx1">
                    <a:lumMod val="85000"/>
                    <a:lumOff val="15000"/>
                  </a:schemeClr>
                </a:solidFill>
                <a:latin typeface="Segoe UI"/>
                <a:ea typeface="Calibri"/>
                <a:cs typeface="Calibri"/>
              </a:rPr>
              <a:t>     whole-setting, or as a self-directed learning activity as an individual.</a:t>
            </a:r>
            <a:endParaRPr lang="en-GB" sz="2300" dirty="0">
              <a:solidFill>
                <a:schemeClr val="tx1">
                  <a:lumMod val="85000"/>
                  <a:lumOff val="15000"/>
                </a:schemeClr>
              </a:solidFill>
              <a:latin typeface="Segoe UI"/>
              <a:cs typeface="Arial"/>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Facilitation notes are included at the bottom of each slide.</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Please do not remove or change any of the slides included.</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Facilitators are welcome to add slides or activities relevant to your own setting, to support discussion and exploration of the topic. Facilitators will know their participants’ needs best.</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Anyone who works in an educational setting can be a facilitator and use these slides. </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For reflection or discussion activities, it is important to establish a safe space which encourages respect and honesty to ensure that everyone is able to participate. </a:t>
            </a:r>
            <a:endParaRPr lang="en-GB" sz="2300" dirty="0">
              <a:solidFill>
                <a:schemeClr val="tx1">
                  <a:lumMod val="85000"/>
                  <a:lumOff val="15000"/>
                </a:schemeClr>
              </a:solidFill>
              <a:latin typeface="Segoe UI"/>
              <a:ea typeface="Calibri"/>
              <a:cs typeface="Arial"/>
            </a:endParaRP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3715440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92" y="0"/>
            <a:ext cx="10622176" cy="1296531"/>
          </a:xfrm>
        </p:spPr>
        <p:txBody>
          <a:bodyPr/>
          <a:lstStyle/>
          <a:p>
            <a:pPr>
              <a:lnSpc>
                <a:spcPct val="150000"/>
              </a:lnSpc>
            </a:pPr>
            <a:r>
              <a:rPr lang="en-GB" b="1" dirty="0"/>
              <a:t>Remember Nurture Principle 4:</a:t>
            </a:r>
            <a:br>
              <a:rPr lang="en-GB" b="1" dirty="0"/>
            </a:br>
            <a:r>
              <a:rPr lang="en-GB" sz="2400" b="1" dirty="0">
                <a:solidFill>
                  <a:srgbClr val="B3D236"/>
                </a:solidFill>
              </a:rPr>
              <a:t>Language is a Vital Means of Communication</a:t>
            </a:r>
          </a:p>
        </p:txBody>
      </p:sp>
      <p:sp>
        <p:nvSpPr>
          <p:cNvPr id="13" name="Title 1">
            <a:extLst>
              <a:ext uri="{FF2B5EF4-FFF2-40B4-BE49-F238E27FC236}">
                <a16:creationId xmlns:a16="http://schemas.microsoft.com/office/drawing/2014/main" id="{F9A854A8-80BB-5FBA-3086-73FB8DD197F5}"/>
              </a:ext>
            </a:extLst>
          </p:cNvPr>
          <p:cNvSpPr txBox="1">
            <a:spLocks/>
          </p:cNvSpPr>
          <p:nvPr/>
        </p:nvSpPr>
        <p:spPr bwMode="auto">
          <a:xfrm>
            <a:off x="4959996" y="1296531"/>
            <a:ext cx="2415512" cy="528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400" i="0" dirty="0">
                <a:solidFill>
                  <a:srgbClr val="000000"/>
                </a:solidFill>
                <a:effectLst/>
                <a:latin typeface="Segoe UI" panose="020B0502040204020203" pitchFamily="34" charset="0"/>
                <a:cs typeface="Segoe UI" panose="020B0502040204020203" pitchFamily="34" charset="0"/>
              </a:rPr>
              <a:t>Try using PACE</a:t>
            </a:r>
            <a:endParaRPr lang="en-GB" sz="1800" i="0" dirty="0">
              <a:solidFill>
                <a:srgbClr val="111111"/>
              </a:solidFill>
              <a:effectLst/>
              <a:latin typeface="Segoe UI" panose="020B0502040204020203" pitchFamily="34" charset="0"/>
              <a:cs typeface="Segoe UI" panose="020B0502040204020203" pitchFamily="34" charset="0"/>
            </a:endParaRPr>
          </a:p>
        </p:txBody>
      </p:sp>
      <p:grpSp>
        <p:nvGrpSpPr>
          <p:cNvPr id="14" name="Group 13" descr="PACE describes an approach of being Playful, Accepting, Curious, and Empathic.">
            <a:extLst>
              <a:ext uri="{FF2B5EF4-FFF2-40B4-BE49-F238E27FC236}">
                <a16:creationId xmlns:a16="http://schemas.microsoft.com/office/drawing/2014/main" id="{8C85A281-61BC-8AB5-1B81-9DAA21128F2C}"/>
              </a:ext>
            </a:extLst>
          </p:cNvPr>
          <p:cNvGrpSpPr/>
          <p:nvPr/>
        </p:nvGrpSpPr>
        <p:grpSpPr>
          <a:xfrm>
            <a:off x="975001" y="1756041"/>
            <a:ext cx="10241998" cy="3908329"/>
            <a:chOff x="901822" y="1840629"/>
            <a:chExt cx="10241998" cy="4033266"/>
          </a:xfrm>
        </p:grpSpPr>
        <p:sp>
          <p:nvSpPr>
            <p:cNvPr id="4" name="Rounded Rectangle 3"/>
            <p:cNvSpPr/>
            <p:nvPr/>
          </p:nvSpPr>
          <p:spPr>
            <a:xfrm>
              <a:off x="901822" y="1850820"/>
              <a:ext cx="2178868" cy="100361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a:solidFill>
                    <a:prstClr val="white"/>
                  </a:solidFill>
                </a:rPr>
                <a:t>Playfulness</a:t>
              </a:r>
            </a:p>
          </p:txBody>
        </p:sp>
        <p:sp>
          <p:nvSpPr>
            <p:cNvPr id="5" name="Rounded Rectangle 4"/>
            <p:cNvSpPr/>
            <p:nvPr/>
          </p:nvSpPr>
          <p:spPr>
            <a:xfrm>
              <a:off x="3651086" y="1840629"/>
              <a:ext cx="2178868" cy="100361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solidFill>
                    <a:prstClr val="white"/>
                  </a:solidFill>
                </a:rPr>
                <a:t>Acceptance</a:t>
              </a:r>
            </a:p>
          </p:txBody>
        </p:sp>
        <p:sp>
          <p:nvSpPr>
            <p:cNvPr id="6" name="Rounded Rectangle 5"/>
            <p:cNvSpPr/>
            <p:nvPr/>
          </p:nvSpPr>
          <p:spPr>
            <a:xfrm>
              <a:off x="6192868" y="1850820"/>
              <a:ext cx="2029522" cy="100361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dirty="0">
                  <a:solidFill>
                    <a:prstClr val="white"/>
                  </a:solidFill>
                </a:rPr>
                <a:t>Curiosity</a:t>
              </a:r>
            </a:p>
          </p:txBody>
        </p:sp>
        <p:sp>
          <p:nvSpPr>
            <p:cNvPr id="7" name="Rounded Rectangle 6"/>
            <p:cNvSpPr/>
            <p:nvPr/>
          </p:nvSpPr>
          <p:spPr>
            <a:xfrm>
              <a:off x="8988846" y="1872297"/>
              <a:ext cx="2029522" cy="100361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800" dirty="0">
                  <a:solidFill>
                    <a:prstClr val="white"/>
                  </a:solidFill>
                </a:rPr>
                <a:t>Empathy</a:t>
              </a:r>
            </a:p>
          </p:txBody>
        </p:sp>
        <p:sp>
          <p:nvSpPr>
            <p:cNvPr id="8" name="TextBox 7"/>
            <p:cNvSpPr txBox="1"/>
            <p:nvPr/>
          </p:nvSpPr>
          <p:spPr>
            <a:xfrm>
              <a:off x="901822" y="2979229"/>
              <a:ext cx="2178869" cy="2894666"/>
            </a:xfrm>
            <a:prstGeom prst="rect">
              <a:avLst/>
            </a:prstGeom>
            <a:noFill/>
          </p:spPr>
          <p:txBody>
            <a:bodyPr wrap="square" rtlCol="0">
              <a:spAutoFit/>
            </a:bodyPr>
            <a:lstStyle/>
            <a:p>
              <a:pPr algn="ctr">
                <a:lnSpc>
                  <a:spcPct val="150000"/>
                </a:lnSpc>
              </a:pPr>
              <a:r>
                <a:rPr lang="en-GB" sz="2000" dirty="0">
                  <a:latin typeface="Segoe UI" panose="020B0502040204020203" pitchFamily="34" charset="0"/>
                  <a:cs typeface="Segoe UI" panose="020B0502040204020203" pitchFamily="34" charset="0"/>
                </a:rPr>
                <a:t>Big gestures</a:t>
              </a:r>
            </a:p>
            <a:p>
              <a:pPr algn="ctr">
                <a:lnSpc>
                  <a:spcPct val="150000"/>
                </a:lnSpc>
              </a:pPr>
              <a:r>
                <a:rPr lang="en-GB" sz="2000" dirty="0">
                  <a:latin typeface="Segoe UI" panose="020B0502040204020203" pitchFamily="34" charset="0"/>
                  <a:cs typeface="Segoe UI" panose="020B0502040204020203" pitchFamily="34" charset="0"/>
                </a:rPr>
                <a:t>Cheeky grin</a:t>
              </a:r>
            </a:p>
            <a:p>
              <a:pPr algn="ctr">
                <a:lnSpc>
                  <a:spcPct val="150000"/>
                </a:lnSpc>
              </a:pPr>
              <a:r>
                <a:rPr lang="en-GB" sz="2000" dirty="0">
                  <a:latin typeface="Segoe UI" panose="020B0502040204020203" pitchFamily="34" charset="0"/>
                  <a:cs typeface="Segoe UI" panose="020B0502040204020203" pitchFamily="34" charset="0"/>
                </a:rPr>
                <a:t>Varying tone of voice</a:t>
              </a:r>
            </a:p>
            <a:p>
              <a:pPr algn="ctr">
                <a:lnSpc>
                  <a:spcPct val="150000"/>
                </a:lnSpc>
              </a:pPr>
              <a:r>
                <a:rPr lang="en-GB" sz="2000" dirty="0">
                  <a:latin typeface="Segoe UI" panose="020B0502040204020203" pitchFamily="34" charset="0"/>
                  <a:cs typeface="Segoe UI" panose="020B0502040204020203" pitchFamily="34" charset="0"/>
                </a:rPr>
                <a:t>Laughing together</a:t>
              </a:r>
            </a:p>
          </p:txBody>
        </p:sp>
        <p:sp>
          <p:nvSpPr>
            <p:cNvPr id="9" name="TextBox 8"/>
            <p:cNvSpPr txBox="1"/>
            <p:nvPr/>
          </p:nvSpPr>
          <p:spPr>
            <a:xfrm>
              <a:off x="3544925" y="2974538"/>
              <a:ext cx="2090058" cy="2894666"/>
            </a:xfrm>
            <a:prstGeom prst="rect">
              <a:avLst/>
            </a:prstGeom>
            <a:noFill/>
          </p:spPr>
          <p:txBody>
            <a:bodyPr wrap="square" rtlCol="0">
              <a:spAutoFit/>
            </a:bodyPr>
            <a:lstStyle/>
            <a:p>
              <a:pPr algn="ctr">
                <a:lnSpc>
                  <a:spcPct val="150000"/>
                </a:lnSpc>
              </a:pPr>
              <a:r>
                <a:rPr lang="en-GB" sz="2000" dirty="0">
                  <a:latin typeface="Segoe UI" panose="020B0502040204020203" pitchFamily="34" charset="0"/>
                  <a:cs typeface="Segoe UI" panose="020B0502040204020203" pitchFamily="34" charset="0"/>
                </a:rPr>
                <a:t>“Help me understand…”</a:t>
              </a:r>
            </a:p>
            <a:p>
              <a:pPr algn="ctr">
                <a:lnSpc>
                  <a:spcPct val="150000"/>
                </a:lnSpc>
              </a:pPr>
              <a:r>
                <a:rPr lang="en-GB" sz="2000" dirty="0">
                  <a:latin typeface="Segoe UI" panose="020B0502040204020203" pitchFamily="34" charset="0"/>
                  <a:cs typeface="Segoe UI" panose="020B0502040204020203" pitchFamily="34" charset="0"/>
                </a:rPr>
                <a:t>“Let me see if I have this right…”</a:t>
              </a:r>
            </a:p>
            <a:p>
              <a:pPr algn="ctr">
                <a:lnSpc>
                  <a:spcPct val="150000"/>
                </a:lnSpc>
              </a:pPr>
              <a:r>
                <a:rPr lang="en-GB" sz="2000" dirty="0">
                  <a:latin typeface="Segoe UI" panose="020B0502040204020203" pitchFamily="34" charset="0"/>
                  <a:cs typeface="Segoe UI" panose="020B0502040204020203" pitchFamily="34" charset="0"/>
                </a:rPr>
                <a:t>“I’ve just realised…”</a:t>
              </a:r>
            </a:p>
          </p:txBody>
        </p:sp>
        <p:sp>
          <p:nvSpPr>
            <p:cNvPr id="10" name="TextBox 9"/>
            <p:cNvSpPr txBox="1"/>
            <p:nvPr/>
          </p:nvSpPr>
          <p:spPr>
            <a:xfrm>
              <a:off x="6094573" y="2974538"/>
              <a:ext cx="2309232" cy="2894666"/>
            </a:xfrm>
            <a:prstGeom prst="rect">
              <a:avLst/>
            </a:prstGeom>
            <a:noFill/>
          </p:spPr>
          <p:txBody>
            <a:bodyPr wrap="square" rtlCol="0">
              <a:spAutoFit/>
            </a:bodyPr>
            <a:lstStyle/>
            <a:p>
              <a:pPr algn="ctr">
                <a:lnSpc>
                  <a:spcPct val="150000"/>
                </a:lnSpc>
              </a:pPr>
              <a:r>
                <a:rPr lang="en-GB" sz="2000" dirty="0">
                  <a:latin typeface="Segoe UI" panose="020B0502040204020203" pitchFamily="34" charset="0"/>
                  <a:cs typeface="Segoe UI" panose="020B0502040204020203" pitchFamily="34" charset="0"/>
                </a:rPr>
                <a:t>“What if…”</a:t>
              </a:r>
            </a:p>
            <a:p>
              <a:pPr algn="ctr">
                <a:lnSpc>
                  <a:spcPct val="150000"/>
                </a:lnSpc>
              </a:pPr>
              <a:r>
                <a:rPr lang="en-GB" sz="2000" dirty="0">
                  <a:latin typeface="Segoe UI" panose="020B0502040204020203" pitchFamily="34" charset="0"/>
                  <a:cs typeface="Segoe UI" panose="020B0502040204020203" pitchFamily="34" charset="0"/>
                </a:rPr>
                <a:t>“I can see that…”</a:t>
              </a:r>
            </a:p>
            <a:p>
              <a:pPr algn="ctr">
                <a:lnSpc>
                  <a:spcPct val="150000"/>
                </a:lnSpc>
              </a:pPr>
              <a:r>
                <a:rPr lang="en-GB" sz="2000" dirty="0">
                  <a:latin typeface="Segoe UI" panose="020B0502040204020203" pitchFamily="34" charset="0"/>
                  <a:cs typeface="Segoe UI" panose="020B0502040204020203" pitchFamily="34" charset="0"/>
                </a:rPr>
                <a:t>“I’m wondering if…”</a:t>
              </a:r>
            </a:p>
            <a:p>
              <a:pPr algn="ctr">
                <a:lnSpc>
                  <a:spcPct val="150000"/>
                </a:lnSpc>
              </a:pPr>
              <a:endParaRPr lang="en-GB" sz="2000" dirty="0">
                <a:latin typeface="Segoe UI" panose="020B0502040204020203" pitchFamily="34" charset="0"/>
                <a:cs typeface="Segoe UI" panose="020B0502040204020203" pitchFamily="34" charset="0"/>
              </a:endParaRPr>
            </a:p>
            <a:p>
              <a:pPr algn="ctr">
                <a:lnSpc>
                  <a:spcPct val="150000"/>
                </a:lnSpc>
              </a:pPr>
              <a:endParaRPr lang="en-GB" sz="2000" dirty="0">
                <a:latin typeface="Segoe UI" panose="020B0502040204020203" pitchFamily="34" charset="0"/>
                <a:cs typeface="Segoe UI" panose="020B0502040204020203" pitchFamily="34" charset="0"/>
              </a:endParaRPr>
            </a:p>
          </p:txBody>
        </p:sp>
        <p:sp>
          <p:nvSpPr>
            <p:cNvPr id="11" name="TextBox 10"/>
            <p:cNvSpPr txBox="1"/>
            <p:nvPr/>
          </p:nvSpPr>
          <p:spPr>
            <a:xfrm>
              <a:off x="8863395" y="2974538"/>
              <a:ext cx="2280425" cy="2418243"/>
            </a:xfrm>
            <a:prstGeom prst="rect">
              <a:avLst/>
            </a:prstGeom>
            <a:noFill/>
          </p:spPr>
          <p:txBody>
            <a:bodyPr wrap="square" rtlCol="0">
              <a:spAutoFit/>
            </a:bodyPr>
            <a:lstStyle/>
            <a:p>
              <a:pPr algn="ctr">
                <a:lnSpc>
                  <a:spcPct val="150000"/>
                </a:lnSpc>
              </a:pPr>
              <a:r>
                <a:rPr lang="en-GB" sz="2000" dirty="0">
                  <a:latin typeface="Segoe UI" panose="020B0502040204020203" pitchFamily="34" charset="0"/>
                  <a:cs typeface="Segoe UI" panose="020B0502040204020203" pitchFamily="34" charset="0"/>
                </a:rPr>
                <a:t>“I can see how…”</a:t>
              </a:r>
            </a:p>
            <a:p>
              <a:pPr algn="ctr">
                <a:lnSpc>
                  <a:spcPct val="150000"/>
                </a:lnSpc>
              </a:pPr>
              <a:r>
                <a:rPr lang="en-GB" sz="2000" dirty="0">
                  <a:latin typeface="Segoe UI" panose="020B0502040204020203" pitchFamily="34" charset="0"/>
                  <a:cs typeface="Segoe UI" panose="020B0502040204020203" pitchFamily="34" charset="0"/>
                </a:rPr>
                <a:t>“I imagine that was…”</a:t>
              </a:r>
            </a:p>
            <a:p>
              <a:pPr algn="ctr">
                <a:lnSpc>
                  <a:spcPct val="150000"/>
                </a:lnSpc>
              </a:pPr>
              <a:r>
                <a:rPr lang="en-GB" sz="2000" dirty="0">
                  <a:latin typeface="Segoe UI" panose="020B0502040204020203" pitchFamily="34" charset="0"/>
                  <a:cs typeface="Segoe UI" panose="020B0502040204020203" pitchFamily="34" charset="0"/>
                </a:rPr>
                <a:t>“It’s such a big ask…”</a:t>
              </a:r>
            </a:p>
          </p:txBody>
        </p:sp>
      </p:grpSp>
      <p:sp>
        <p:nvSpPr>
          <p:cNvPr id="3" name="Content Placeholder 9">
            <a:extLst>
              <a:ext uri="{FF2B5EF4-FFF2-40B4-BE49-F238E27FC236}">
                <a16:creationId xmlns:a16="http://schemas.microsoft.com/office/drawing/2014/main" id="{3A988701-1C6A-5A38-C5B8-07419F8540FD}"/>
              </a:ext>
            </a:extLst>
          </p:cNvPr>
          <p:cNvSpPr txBox="1">
            <a:spLocks/>
          </p:cNvSpPr>
          <p:nvPr/>
        </p:nvSpPr>
        <p:spPr bwMode="auto">
          <a:xfrm>
            <a:off x="618191" y="5655118"/>
            <a:ext cx="11079004" cy="551760"/>
          </a:xfrm>
          <a:prstGeom prst="rect">
            <a:avLst/>
          </a:prstGeom>
          <a:solidFill>
            <a:schemeClr val="accent6">
              <a:lumMod val="60000"/>
              <a:lumOff val="40000"/>
            </a:schemeClr>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1600" b="1" kern="0" dirty="0">
                <a:solidFill>
                  <a:schemeClr val="tx1"/>
                </a:solidFill>
                <a:latin typeface="Segoe UI" panose="020B0502040204020203" pitchFamily="34" charset="0"/>
                <a:cs typeface="Segoe UI" panose="020B0502040204020203" pitchFamily="34" charset="0"/>
              </a:rPr>
              <a:t>Be cautious about using playfulness in a crisis as it may be perceived as not understanding the severity of the situation for the other person/child who may escalate their behaviour so that you see what they are experiencing</a:t>
            </a:r>
          </a:p>
        </p:txBody>
      </p:sp>
      <p:pic>
        <p:nvPicPr>
          <p:cNvPr id="16" name="Picture 15" descr="This is the Education Scotland, Inclusion, Wellbeing and Equalities logo. It is  blue green and yellow.">
            <a:extLst>
              <a:ext uri="{FF2B5EF4-FFF2-40B4-BE49-F238E27FC236}">
                <a16:creationId xmlns:a16="http://schemas.microsoft.com/office/drawing/2014/main" id="{A26350B4-A8C8-312F-50C8-7D3DEA7738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312376463"/>
      </p:ext>
    </p:extLst>
  </p:cSld>
  <p:clrMapOvr>
    <a:masterClrMapping/>
  </p:clrMapOvr>
  <mc:AlternateContent xmlns:mc="http://schemas.openxmlformats.org/markup-compatibility/2006" xmlns:p14="http://schemas.microsoft.com/office/powerpoint/2010/main">
    <mc:Choice Requires="p14">
      <p:transition spd="slow" p14:dur="2000" advTm="53005"/>
    </mc:Choice>
    <mc:Fallback xmlns="">
      <p:transition spd="slow" advTm="5300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a:extLst>
              <a:ext uri="{FF2B5EF4-FFF2-40B4-BE49-F238E27FC236}">
                <a16:creationId xmlns:a16="http://schemas.microsoft.com/office/drawing/2014/main" id="{C1360FAB-363F-4A26-A57A-8673586F833D}"/>
              </a:ext>
            </a:extLst>
          </p:cNvPr>
          <p:cNvSpPr>
            <a:spLocks noGrp="1" noChangeArrowheads="1"/>
          </p:cNvSpPr>
          <p:nvPr>
            <p:ph type="title"/>
          </p:nvPr>
        </p:nvSpPr>
        <p:spPr>
          <a:xfrm>
            <a:off x="103033" y="96224"/>
            <a:ext cx="11063683" cy="745140"/>
          </a:xfrm>
        </p:spPr>
        <p:txBody>
          <a:bodyPr>
            <a:normAutofit/>
          </a:bodyPr>
          <a:lstStyle/>
          <a:p>
            <a:pPr eaLnBrk="1" hangingPunct="1"/>
            <a:r>
              <a:rPr lang="en-GB" altLang="en-US" sz="2800" b="1" dirty="0"/>
              <a:t>What Happens If We Reframe Our Thinking and Language?</a:t>
            </a:r>
          </a:p>
        </p:txBody>
      </p:sp>
      <p:sp>
        <p:nvSpPr>
          <p:cNvPr id="16" name="Title 1">
            <a:extLst>
              <a:ext uri="{FF2B5EF4-FFF2-40B4-BE49-F238E27FC236}">
                <a16:creationId xmlns:a16="http://schemas.microsoft.com/office/drawing/2014/main" id="{CEACA92F-96E7-312D-2234-3A083B188E59}"/>
              </a:ext>
            </a:extLst>
          </p:cNvPr>
          <p:cNvSpPr txBox="1">
            <a:spLocks/>
          </p:cNvSpPr>
          <p:nvPr/>
        </p:nvSpPr>
        <p:spPr bwMode="auto">
          <a:xfrm>
            <a:off x="402174" y="832854"/>
            <a:ext cx="3360716" cy="5158204"/>
          </a:xfrm>
          <a:prstGeom prst="rect">
            <a:avLst/>
          </a:prstGeom>
          <a:solidFill>
            <a:schemeClr val="accent1">
              <a:lumMod val="20000"/>
              <a:lumOff val="80000"/>
            </a:schemeClr>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lvl="0">
              <a:lnSpc>
                <a:spcPct val="150000"/>
              </a:lnSpc>
              <a:buSzPts val="1000"/>
              <a:tabLst>
                <a:tab pos="228600" algn="l"/>
              </a:tabLst>
            </a:pPr>
            <a:r>
              <a:rPr lang="en-GB" sz="2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Our internal use of language is important as it directly influences how we respond to a situation</a:t>
            </a:r>
          </a:p>
          <a:p>
            <a:pPr lvl="0">
              <a:lnSpc>
                <a:spcPct val="150000"/>
              </a:lnSpc>
              <a:buSzPts val="1000"/>
              <a:tabLst>
                <a:tab pos="228600" algn="l"/>
              </a:tabLst>
            </a:pPr>
            <a:r>
              <a:rPr lang="en-GB" sz="2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a:t>
            </a:r>
          </a:p>
          <a:p>
            <a:pPr lvl="0">
              <a:lnSpc>
                <a:spcPct val="150000"/>
              </a:lnSpc>
              <a:buSzPts val="1000"/>
              <a:tabLst>
                <a:tab pos="228600" algn="l"/>
              </a:tabLst>
            </a:pPr>
            <a:r>
              <a:rPr lang="en-GB" sz="2000" b="0" dirty="0">
                <a:solidFill>
                  <a:schemeClr val="tx1"/>
                </a:solidFill>
                <a:latin typeface="Segoe UI" panose="020B0502040204020203" pitchFamily="34" charset="0"/>
                <a:ea typeface="Calibri" panose="020F0502020204030204" pitchFamily="34" charset="0"/>
                <a:cs typeface="Segoe UI" panose="020B0502040204020203" pitchFamily="34" charset="0"/>
              </a:rPr>
              <a:t>Use</a:t>
            </a:r>
            <a:r>
              <a:rPr lang="en-GB" sz="2000" b="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 accurate, positive, and helpful language to help us think differently about the situation and support the person we are working with</a:t>
            </a:r>
          </a:p>
        </p:txBody>
      </p:sp>
      <p:pic>
        <p:nvPicPr>
          <p:cNvPr id="14" name="Picture 13" descr="Examples of reframing:&#10;angry as distressed, aggressive as frightened, defiant as 'in fight' survival mode, not engaging as not feeling safe, rude as self-protective, withdrawn as cautious, attention seeking as attention needing, avoidant as in flight survival mode, and unacceptable behaviour as understandable behaviour.">
            <a:extLst>
              <a:ext uri="{FF2B5EF4-FFF2-40B4-BE49-F238E27FC236}">
                <a16:creationId xmlns:a16="http://schemas.microsoft.com/office/drawing/2014/main" id="{9CF32A56-F4E1-F76F-6848-93BC9242B751}"/>
              </a:ext>
            </a:extLst>
          </p:cNvPr>
          <p:cNvPicPr>
            <a:picLocks noChangeAspect="1"/>
          </p:cNvPicPr>
          <p:nvPr/>
        </p:nvPicPr>
        <p:blipFill>
          <a:blip r:embed="rId3"/>
          <a:stretch>
            <a:fillRect/>
          </a:stretch>
        </p:blipFill>
        <p:spPr>
          <a:xfrm>
            <a:off x="4152863" y="1116272"/>
            <a:ext cx="8039137" cy="4999521"/>
          </a:xfrm>
          <a:prstGeom prst="rect">
            <a:avLst/>
          </a:prstGeom>
        </p:spPr>
      </p:pic>
      <p:pic>
        <p:nvPicPr>
          <p:cNvPr id="3" name="Picture 2" descr="This is the Education Scotland, Inclusion, Wellbeing and Equalities logo. It is  blue green and yellow.">
            <a:extLst>
              <a:ext uri="{FF2B5EF4-FFF2-40B4-BE49-F238E27FC236}">
                <a16:creationId xmlns:a16="http://schemas.microsoft.com/office/drawing/2014/main" id="{29B0359A-2A04-93C7-CA69-C855B22660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645"/>
    </mc:Choice>
    <mc:Fallback xmlns="">
      <p:transition spd="slow" advTm="6064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2BB8-90A9-0BB6-EB29-BEE59D346446}"/>
              </a:ext>
            </a:extLst>
          </p:cNvPr>
          <p:cNvSpPr>
            <a:spLocks noGrp="1"/>
          </p:cNvSpPr>
          <p:nvPr>
            <p:ph type="title"/>
          </p:nvPr>
        </p:nvSpPr>
        <p:spPr>
          <a:xfrm>
            <a:off x="666751" y="188996"/>
            <a:ext cx="10836972" cy="711200"/>
          </a:xfrm>
        </p:spPr>
        <p:txBody>
          <a:bodyPr/>
          <a:lstStyle/>
          <a:p>
            <a:r>
              <a:rPr lang="en-GB" dirty="0"/>
              <a:t>After de-escalation and the risk is reduced</a:t>
            </a:r>
          </a:p>
        </p:txBody>
      </p:sp>
      <p:sp>
        <p:nvSpPr>
          <p:cNvPr id="3" name="Content Placeholder 2">
            <a:extLst>
              <a:ext uri="{FF2B5EF4-FFF2-40B4-BE49-F238E27FC236}">
                <a16:creationId xmlns:a16="http://schemas.microsoft.com/office/drawing/2014/main" id="{664DC91D-07B8-CECA-65B7-2507985D609E}"/>
              </a:ext>
            </a:extLst>
          </p:cNvPr>
          <p:cNvSpPr>
            <a:spLocks noGrp="1"/>
          </p:cNvSpPr>
          <p:nvPr>
            <p:ph idx="1"/>
          </p:nvPr>
        </p:nvSpPr>
        <p:spPr>
          <a:xfrm>
            <a:off x="676275" y="900196"/>
            <a:ext cx="11389055" cy="5215596"/>
          </a:xfrm>
        </p:spPr>
        <p:txBody>
          <a:bodyPr/>
          <a:lstStyle/>
          <a:p>
            <a:pPr marL="342900"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The reason for the conflict may still need to be resolved</a:t>
            </a:r>
          </a:p>
          <a:p>
            <a:pPr marL="342900"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There are 5 key approaches to resolving conflict:</a:t>
            </a:r>
          </a:p>
          <a:p>
            <a:pPr marL="1085850" lvl="1" indent="-342900">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Withdrawal</a:t>
            </a:r>
          </a:p>
          <a:p>
            <a:pPr marL="1085850" lvl="1" indent="-342900">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Accommodation</a:t>
            </a:r>
          </a:p>
          <a:p>
            <a:pPr marL="1085850" lvl="1" indent="-342900">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Competition</a:t>
            </a:r>
          </a:p>
          <a:p>
            <a:pPr marL="1085850" lvl="1" indent="-342900">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Compromise</a:t>
            </a:r>
          </a:p>
          <a:p>
            <a:pPr marL="1085850" lvl="1" indent="-342900">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Collaboration</a:t>
            </a:r>
          </a:p>
          <a:p>
            <a:pPr marL="342900"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The approach taken will depend on a range of factors including who is involved in the conflict</a:t>
            </a:r>
          </a:p>
          <a:p>
            <a:pPr marL="342900" indent="-342900">
              <a:lnSpc>
                <a:spcPct val="150000"/>
              </a:lnSpc>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The following slide provides some things to consider about each approach</a:t>
            </a:r>
          </a:p>
          <a:p>
            <a:pPr>
              <a:lnSpc>
                <a:spcPct val="150000"/>
              </a:lnSpc>
            </a:pPr>
            <a:endParaRPr lang="en-GB" sz="2400" dirty="0">
              <a:solidFill>
                <a:schemeClr val="tx1"/>
              </a:solidFill>
              <a:latin typeface="Segoe UI" panose="020B0502040204020203" pitchFamily="34" charset="0"/>
              <a:cs typeface="Segoe UI" panose="020B0502040204020203" pitchFamily="34" charset="0"/>
            </a:endParaRPr>
          </a:p>
        </p:txBody>
      </p:sp>
      <p:pic>
        <p:nvPicPr>
          <p:cNvPr id="6" name="Picture 5" descr="This is the Education Scotland, Inclusion, Wellbeing and Equalities logo. It is  blue green and yellow.">
            <a:extLst>
              <a:ext uri="{FF2B5EF4-FFF2-40B4-BE49-F238E27FC236}">
                <a16:creationId xmlns:a16="http://schemas.microsoft.com/office/drawing/2014/main" id="{EA36DF51-3048-8577-842F-F0C480D946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2651936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331C5-C3C8-10E3-EBC4-8AE96E75E64C}"/>
              </a:ext>
            </a:extLst>
          </p:cNvPr>
          <p:cNvSpPr>
            <a:spLocks noGrp="1"/>
          </p:cNvSpPr>
          <p:nvPr>
            <p:ph type="title"/>
          </p:nvPr>
        </p:nvSpPr>
        <p:spPr>
          <a:xfrm>
            <a:off x="75461" y="50398"/>
            <a:ext cx="10836972" cy="711200"/>
          </a:xfrm>
        </p:spPr>
        <p:txBody>
          <a:bodyPr/>
          <a:lstStyle/>
          <a:p>
            <a:r>
              <a:rPr lang="en-GB" dirty="0"/>
              <a:t>Conflict resolution: 5 key approaches</a:t>
            </a:r>
          </a:p>
        </p:txBody>
      </p:sp>
      <p:sp>
        <p:nvSpPr>
          <p:cNvPr id="3" name="Content Placeholder 2">
            <a:extLst>
              <a:ext uri="{FF2B5EF4-FFF2-40B4-BE49-F238E27FC236}">
                <a16:creationId xmlns:a16="http://schemas.microsoft.com/office/drawing/2014/main" id="{FA57EA3F-A104-BC1C-3BD4-417FC10E7873}"/>
              </a:ext>
            </a:extLst>
          </p:cNvPr>
          <p:cNvSpPr>
            <a:spLocks noGrp="1"/>
          </p:cNvSpPr>
          <p:nvPr>
            <p:ph idx="1"/>
          </p:nvPr>
        </p:nvSpPr>
        <p:spPr>
          <a:xfrm>
            <a:off x="112321" y="761598"/>
            <a:ext cx="2327564" cy="5010108"/>
          </a:xfrm>
          <a:solidFill>
            <a:schemeClr val="bg2">
              <a:lumMod val="90000"/>
            </a:schemeClr>
          </a:solidFill>
        </p:spPr>
        <p:txBody>
          <a:bodyPr/>
          <a:lstStyle/>
          <a:p>
            <a:pPr algn="ctr"/>
            <a:r>
              <a:rPr lang="en-GB" b="1" dirty="0">
                <a:solidFill>
                  <a:schemeClr val="tx1"/>
                </a:solidFill>
                <a:latin typeface="Segoe UI" panose="020B0502040204020203" pitchFamily="34" charset="0"/>
                <a:cs typeface="Segoe UI" panose="020B0502040204020203" pitchFamily="34" charset="0"/>
              </a:rPr>
              <a:t>Withdrawal</a:t>
            </a:r>
          </a:p>
          <a:p>
            <a:pPr algn="ctr"/>
            <a:endParaRPr lang="en-GB" dirty="0">
              <a:solidFill>
                <a:schemeClr val="tx1"/>
              </a:solidFill>
              <a:latin typeface="Segoe UI" panose="020B0502040204020203" pitchFamily="34" charset="0"/>
              <a:cs typeface="Segoe UI" panose="020B0502040204020203" pitchFamily="34" charset="0"/>
            </a:endParaRPr>
          </a:p>
          <a:p>
            <a:r>
              <a:rPr lang="en-GB" dirty="0">
                <a:solidFill>
                  <a:schemeClr val="tx1"/>
                </a:solidFill>
                <a:latin typeface="Segoe UI" panose="020B0502040204020203" pitchFamily="34" charset="0"/>
                <a:cs typeface="Segoe UI" panose="020B0502040204020203" pitchFamily="34" charset="0"/>
              </a:rPr>
              <a:t>Avoidance –can cause problems with relationships</a:t>
            </a:r>
          </a:p>
          <a:p>
            <a:endParaRPr lang="en-GB" dirty="0">
              <a:solidFill>
                <a:schemeClr val="tx1"/>
              </a:solidFill>
              <a:latin typeface="Segoe UI" panose="020B0502040204020203" pitchFamily="34" charset="0"/>
              <a:cs typeface="Segoe UI" panose="020B0502040204020203" pitchFamily="34" charset="0"/>
            </a:endParaRPr>
          </a:p>
          <a:p>
            <a:r>
              <a:rPr lang="en-GB" dirty="0">
                <a:solidFill>
                  <a:schemeClr val="tx1"/>
                </a:solidFill>
                <a:latin typeface="Segoe UI" panose="020B0502040204020203" pitchFamily="34" charset="0"/>
                <a:cs typeface="Segoe UI" panose="020B0502040204020203" pitchFamily="34" charset="0"/>
              </a:rPr>
              <a:t>When to purposely withdraw:</a:t>
            </a: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Intense situations </a:t>
            </a:r>
          </a:p>
          <a:p>
            <a:endParaRPr lang="en-GB" dirty="0">
              <a:solidFill>
                <a:schemeClr val="tx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the conflict is unimportant</a:t>
            </a:r>
          </a:p>
          <a:p>
            <a:endParaRPr lang="en-GB" dirty="0">
              <a:solidFill>
                <a:schemeClr val="tx1"/>
              </a:solidFill>
              <a:latin typeface="Segoe UI" panose="020B0502040204020203" pitchFamily="34" charset="0"/>
              <a:cs typeface="Segoe UI" panose="020B0502040204020203" pitchFamily="34" charset="0"/>
            </a:endParaRPr>
          </a:p>
        </p:txBody>
      </p:sp>
      <p:sp>
        <p:nvSpPr>
          <p:cNvPr id="4" name="Content Placeholder 2">
            <a:extLst>
              <a:ext uri="{FF2B5EF4-FFF2-40B4-BE49-F238E27FC236}">
                <a16:creationId xmlns:a16="http://schemas.microsoft.com/office/drawing/2014/main" id="{F22A0DAF-8627-6E8A-7C69-2BC14BC6A1E7}"/>
              </a:ext>
            </a:extLst>
          </p:cNvPr>
          <p:cNvSpPr txBox="1">
            <a:spLocks/>
          </p:cNvSpPr>
          <p:nvPr/>
        </p:nvSpPr>
        <p:spPr bwMode="auto">
          <a:xfrm>
            <a:off x="2439885" y="761598"/>
            <a:ext cx="2437410" cy="5010108"/>
          </a:xfrm>
          <a:prstGeom prst="rect">
            <a:avLst/>
          </a:prstGeom>
          <a:solidFill>
            <a:schemeClr val="tx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b="1" kern="0" dirty="0">
                <a:solidFill>
                  <a:schemeClr val="tx1"/>
                </a:solidFill>
                <a:latin typeface="Segoe UI" panose="020B0502040204020203" pitchFamily="34" charset="0"/>
                <a:cs typeface="Segoe UI" panose="020B0502040204020203" pitchFamily="34" charset="0"/>
              </a:rPr>
              <a:t>Accommodation</a:t>
            </a:r>
          </a:p>
          <a:p>
            <a:pPr algn="ctr"/>
            <a:endParaRPr lang="en-GB" kern="0" dirty="0">
              <a:solidFill>
                <a:schemeClr val="tx1"/>
              </a:solidFill>
              <a:latin typeface="Segoe UI" panose="020B0502040204020203" pitchFamily="34" charset="0"/>
              <a:cs typeface="Segoe UI" panose="020B0502040204020203" pitchFamily="34" charset="0"/>
            </a:endParaRPr>
          </a:p>
          <a:p>
            <a:r>
              <a:rPr lang="en-GB" dirty="0">
                <a:solidFill>
                  <a:schemeClr val="tx1"/>
                </a:solidFill>
                <a:latin typeface="Segoe UI" panose="020B0502040204020203" pitchFamily="34" charset="0"/>
                <a:cs typeface="Segoe UI" panose="020B0502040204020203" pitchFamily="34" charset="0"/>
              </a:rPr>
              <a:t>I</a:t>
            </a:r>
            <a:r>
              <a:rPr lang="en-GB" b="0" i="0" dirty="0">
                <a:solidFill>
                  <a:schemeClr val="tx1"/>
                </a:solidFill>
                <a:effectLst/>
                <a:latin typeface="Segoe UI" panose="020B0502040204020203" pitchFamily="34" charset="0"/>
                <a:cs typeface="Segoe UI" panose="020B0502040204020203" pitchFamily="34" charset="0"/>
              </a:rPr>
              <a:t>nvolves putting someone else’s needs first</a:t>
            </a:r>
          </a:p>
          <a:p>
            <a:endParaRPr lang="en-GB" kern="0" dirty="0">
              <a:solidFill>
                <a:schemeClr val="tx1"/>
              </a:solidFill>
              <a:latin typeface="Segoe UI" panose="020B0502040204020203" pitchFamily="34" charset="0"/>
              <a:cs typeface="Segoe UI" panose="020B0502040204020203" pitchFamily="34" charset="0"/>
            </a:endParaRPr>
          </a:p>
          <a:p>
            <a:r>
              <a:rPr lang="en-GB" kern="0" dirty="0">
                <a:solidFill>
                  <a:schemeClr val="tx1"/>
                </a:solidFill>
                <a:latin typeface="Segoe UI" panose="020B0502040204020203" pitchFamily="34" charset="0"/>
                <a:cs typeface="Segoe UI" panose="020B0502040204020203" pitchFamily="34" charset="0"/>
              </a:rPr>
              <a:t>Remember all relationships should involve some give and take</a:t>
            </a:r>
          </a:p>
          <a:p>
            <a:endParaRPr lang="en-GB" kern="0" dirty="0">
              <a:solidFill>
                <a:schemeClr val="tx1"/>
              </a:solidFill>
              <a:latin typeface="Segoe UI" panose="020B0502040204020203" pitchFamily="34" charset="0"/>
              <a:cs typeface="Segoe UI" panose="020B0502040204020203" pitchFamily="34" charset="0"/>
            </a:endParaRPr>
          </a:p>
          <a:p>
            <a:r>
              <a:rPr lang="en-GB" kern="0" dirty="0">
                <a:solidFill>
                  <a:schemeClr val="tx1"/>
                </a:solidFill>
                <a:latin typeface="Segoe UI" panose="020B0502040204020203" pitchFamily="34" charset="0"/>
                <a:cs typeface="Segoe UI" panose="020B0502040204020203" pitchFamily="34" charset="0"/>
              </a:rPr>
              <a:t>So one party should not always be accommodating</a:t>
            </a:r>
          </a:p>
        </p:txBody>
      </p:sp>
      <p:sp>
        <p:nvSpPr>
          <p:cNvPr id="5" name="Content Placeholder 2">
            <a:extLst>
              <a:ext uri="{FF2B5EF4-FFF2-40B4-BE49-F238E27FC236}">
                <a16:creationId xmlns:a16="http://schemas.microsoft.com/office/drawing/2014/main" id="{6A5D6E5E-5235-AAA9-6D7D-224383674C87}"/>
              </a:ext>
            </a:extLst>
          </p:cNvPr>
          <p:cNvSpPr txBox="1">
            <a:spLocks/>
          </p:cNvSpPr>
          <p:nvPr/>
        </p:nvSpPr>
        <p:spPr bwMode="auto">
          <a:xfrm>
            <a:off x="4877295" y="761598"/>
            <a:ext cx="2437410" cy="5010108"/>
          </a:xfrm>
          <a:prstGeom prst="rect">
            <a:avLst/>
          </a:prstGeom>
          <a:solidFill>
            <a:schemeClr val="accent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b="1" kern="0" dirty="0">
                <a:solidFill>
                  <a:schemeClr val="tx1"/>
                </a:solidFill>
                <a:latin typeface="Segoe UI" panose="020B0502040204020203" pitchFamily="34" charset="0"/>
                <a:cs typeface="Segoe UI" panose="020B0502040204020203" pitchFamily="34" charset="0"/>
              </a:rPr>
              <a:t>Competition</a:t>
            </a:r>
          </a:p>
          <a:p>
            <a:pPr algn="ctr"/>
            <a:endParaRPr lang="en-GB" kern="0" dirty="0">
              <a:solidFill>
                <a:schemeClr val="tx1"/>
              </a:solidFill>
              <a:latin typeface="Segoe UI" panose="020B0502040204020203" pitchFamily="34" charset="0"/>
              <a:cs typeface="Segoe UI" panose="020B0502040204020203" pitchFamily="34" charset="0"/>
            </a:endParaRPr>
          </a:p>
          <a:p>
            <a:r>
              <a:rPr lang="en-GB" dirty="0">
                <a:solidFill>
                  <a:schemeClr val="tx1"/>
                </a:solidFill>
                <a:latin typeface="Segoe UI" panose="020B0502040204020203" pitchFamily="34" charset="0"/>
                <a:cs typeface="Segoe UI" panose="020B0502040204020203" pitchFamily="34" charset="0"/>
              </a:rPr>
              <a:t>I</a:t>
            </a:r>
            <a:r>
              <a:rPr lang="en-GB" b="0" i="0" dirty="0">
                <a:solidFill>
                  <a:schemeClr val="tx1"/>
                </a:solidFill>
                <a:effectLst/>
                <a:latin typeface="Segoe UI" panose="020B0502040204020203" pitchFamily="34" charset="0"/>
                <a:cs typeface="Segoe UI" panose="020B0502040204020203" pitchFamily="34" charset="0"/>
              </a:rPr>
              <a:t>nvolves pushing for your own perspective</a:t>
            </a:r>
          </a:p>
          <a:p>
            <a:endParaRPr lang="en-GB" kern="0" dirty="0">
              <a:solidFill>
                <a:schemeClr val="tx1"/>
              </a:solidFill>
              <a:latin typeface="Segoe UI" panose="020B0502040204020203" pitchFamily="34" charset="0"/>
              <a:cs typeface="Segoe UI" panose="020B0502040204020203" pitchFamily="34" charset="0"/>
            </a:endParaRPr>
          </a:p>
          <a:p>
            <a:pPr algn="l"/>
            <a:r>
              <a:rPr lang="en-GB" dirty="0">
                <a:solidFill>
                  <a:schemeClr val="tx1"/>
                </a:solidFill>
                <a:latin typeface="Segoe UI" panose="020B0502040204020203" pitchFamily="34" charset="0"/>
                <a:cs typeface="Segoe UI" panose="020B0502040204020203" pitchFamily="34" charset="0"/>
              </a:rPr>
              <a:t>D</a:t>
            </a:r>
            <a:r>
              <a:rPr lang="en-GB" b="0" i="0" dirty="0">
                <a:solidFill>
                  <a:schemeClr val="tx1"/>
                </a:solidFill>
                <a:effectLst/>
                <a:latin typeface="Segoe UI" panose="020B0502040204020203" pitchFamily="34" charset="0"/>
                <a:cs typeface="Segoe UI" panose="020B0502040204020203" pitchFamily="34" charset="0"/>
              </a:rPr>
              <a:t>oesn’t always mean using aggression or manipulation</a:t>
            </a:r>
          </a:p>
          <a:p>
            <a:pPr algn="l"/>
            <a:endParaRPr lang="en-GB" b="0" i="0" dirty="0">
              <a:solidFill>
                <a:schemeClr val="tx1"/>
              </a:solidFill>
              <a:effectLst/>
              <a:latin typeface="Segoe UI" panose="020B0502040204020203" pitchFamily="34" charset="0"/>
              <a:cs typeface="Segoe UI" panose="020B0502040204020203" pitchFamily="34" charset="0"/>
            </a:endParaRPr>
          </a:p>
          <a:p>
            <a:pPr algn="l"/>
            <a:r>
              <a:rPr lang="en-GB" dirty="0">
                <a:solidFill>
                  <a:schemeClr val="tx1"/>
                </a:solidFill>
                <a:latin typeface="Segoe UI" panose="020B0502040204020203" pitchFamily="34" charset="0"/>
                <a:cs typeface="Segoe UI" panose="020B0502040204020203" pitchFamily="34" charset="0"/>
              </a:rPr>
              <a:t>Persuasion</a:t>
            </a:r>
            <a:r>
              <a:rPr lang="en-GB" b="0" i="0" dirty="0">
                <a:solidFill>
                  <a:schemeClr val="tx1"/>
                </a:solidFill>
                <a:effectLst/>
                <a:latin typeface="Segoe UI" panose="020B0502040204020203" pitchFamily="34" charset="0"/>
                <a:cs typeface="Segoe UI" panose="020B0502040204020203" pitchFamily="34" charset="0"/>
              </a:rPr>
              <a:t>, when respectful,  </a:t>
            </a:r>
            <a:r>
              <a:rPr lang="en-GB" b="0" dirty="0">
                <a:solidFill>
                  <a:schemeClr val="tx1"/>
                </a:solidFill>
                <a:effectLst/>
                <a:latin typeface="Segoe UI" panose="020B0502040204020203" pitchFamily="34" charset="0"/>
                <a:cs typeface="Segoe UI" panose="020B0502040204020203" pitchFamily="34" charset="0"/>
              </a:rPr>
              <a:t>can</a:t>
            </a:r>
            <a:r>
              <a:rPr lang="en-GB" b="0" i="0" dirty="0">
                <a:solidFill>
                  <a:schemeClr val="tx1"/>
                </a:solidFill>
                <a:effectLst/>
                <a:latin typeface="Segoe UI" panose="020B0502040204020203" pitchFamily="34" charset="0"/>
                <a:cs typeface="Segoe UI" panose="020B0502040204020203" pitchFamily="34" charset="0"/>
              </a:rPr>
              <a:t> lead to good outcomes</a:t>
            </a:r>
            <a:endParaRPr lang="en-GB" kern="0" dirty="0">
              <a:solidFill>
                <a:schemeClr val="tx1"/>
              </a:solidFill>
              <a:latin typeface="Segoe UI" panose="020B0502040204020203" pitchFamily="34" charset="0"/>
              <a:cs typeface="Segoe UI" panose="020B0502040204020203" pitchFamily="34" charset="0"/>
            </a:endParaRPr>
          </a:p>
        </p:txBody>
      </p:sp>
      <p:sp>
        <p:nvSpPr>
          <p:cNvPr id="6" name="Content Placeholder 2">
            <a:extLst>
              <a:ext uri="{FF2B5EF4-FFF2-40B4-BE49-F238E27FC236}">
                <a16:creationId xmlns:a16="http://schemas.microsoft.com/office/drawing/2014/main" id="{A756CECD-F1D9-CE67-2546-F4E637410049}"/>
              </a:ext>
            </a:extLst>
          </p:cNvPr>
          <p:cNvSpPr txBox="1">
            <a:spLocks/>
          </p:cNvSpPr>
          <p:nvPr/>
        </p:nvSpPr>
        <p:spPr bwMode="auto">
          <a:xfrm>
            <a:off x="7314705" y="761598"/>
            <a:ext cx="2437410" cy="5010108"/>
          </a:xfrm>
          <a:prstGeom prst="rect">
            <a:avLst/>
          </a:prstGeom>
          <a:solidFill>
            <a:schemeClr val="accent3">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b="1" kern="0" dirty="0">
                <a:solidFill>
                  <a:schemeClr val="tx1"/>
                </a:solidFill>
                <a:latin typeface="Segoe UI" panose="020B0502040204020203" pitchFamily="34" charset="0"/>
                <a:cs typeface="Segoe UI" panose="020B0502040204020203" pitchFamily="34" charset="0"/>
              </a:rPr>
              <a:t>Compromise</a:t>
            </a:r>
          </a:p>
          <a:p>
            <a:pPr algn="ctr"/>
            <a:endParaRPr lang="en-GB" b="1" kern="0" dirty="0">
              <a:solidFill>
                <a:schemeClr val="tx1"/>
              </a:solidFill>
              <a:latin typeface="Segoe UI" panose="020B0502040204020203" pitchFamily="34" charset="0"/>
              <a:cs typeface="Segoe UI" panose="020B0502040204020203" pitchFamily="34" charset="0"/>
            </a:endParaRPr>
          </a:p>
          <a:p>
            <a:r>
              <a:rPr lang="en-GB" b="0" i="0" dirty="0">
                <a:solidFill>
                  <a:schemeClr val="tx1"/>
                </a:solidFill>
                <a:effectLst/>
                <a:latin typeface="Segoe UI" panose="020B0502040204020203" pitchFamily="34" charset="0"/>
                <a:cs typeface="Segoe UI" panose="020B0502040204020203" pitchFamily="34" charset="0"/>
              </a:rPr>
              <a:t>Involves </a:t>
            </a:r>
            <a:r>
              <a:rPr lang="en-GB" dirty="0">
                <a:solidFill>
                  <a:schemeClr val="tx1"/>
                </a:solidFill>
                <a:latin typeface="Segoe UI" panose="020B0502040204020203" pitchFamily="34" charset="0"/>
                <a:cs typeface="Segoe UI" panose="020B0502040204020203" pitchFamily="34" charset="0"/>
              </a:rPr>
              <a:t>both parties</a:t>
            </a:r>
            <a:r>
              <a:rPr lang="en-GB" b="0" i="0" dirty="0">
                <a:solidFill>
                  <a:schemeClr val="tx1"/>
                </a:solidFill>
                <a:effectLst/>
                <a:latin typeface="Segoe UI" panose="020B0502040204020203" pitchFamily="34" charset="0"/>
                <a:cs typeface="Segoe UI" panose="020B0502040204020203" pitchFamily="34" charset="0"/>
              </a:rPr>
              <a:t> giving some ground</a:t>
            </a:r>
          </a:p>
          <a:p>
            <a:endParaRPr lang="en-GB" kern="0" dirty="0">
              <a:solidFill>
                <a:schemeClr val="tx1"/>
              </a:solidFill>
              <a:latin typeface="Segoe UI" panose="020B0502040204020203" pitchFamily="34" charset="0"/>
              <a:cs typeface="Segoe UI" panose="020B0502040204020203" pitchFamily="34" charset="0"/>
            </a:endParaRPr>
          </a:p>
          <a:p>
            <a:r>
              <a:rPr lang="en-GB" b="0" i="0" dirty="0">
                <a:solidFill>
                  <a:schemeClr val="tx1"/>
                </a:solidFill>
                <a:effectLst/>
                <a:latin typeface="Segoe UI" panose="020B0502040204020203" pitchFamily="34" charset="0"/>
                <a:cs typeface="Segoe UI" panose="020B0502040204020203" pitchFamily="34" charset="0"/>
              </a:rPr>
              <a:t>It’s generally better to get some of what you want than none</a:t>
            </a:r>
            <a:endParaRPr lang="en-GB" b="0" i="0" kern="0" dirty="0">
              <a:solidFill>
                <a:schemeClr val="tx1"/>
              </a:solidFill>
              <a:effectLst/>
              <a:latin typeface="Segoe UI" panose="020B0502040204020203" pitchFamily="34" charset="0"/>
              <a:cs typeface="Segoe UI" panose="020B0502040204020203" pitchFamily="34" charset="0"/>
            </a:endParaRPr>
          </a:p>
          <a:p>
            <a:endParaRPr lang="en-GB" kern="0" dirty="0">
              <a:solidFill>
                <a:schemeClr val="tx1"/>
              </a:solidFill>
              <a:latin typeface="Segoe UI" panose="020B0502040204020203" pitchFamily="34" charset="0"/>
              <a:cs typeface="Segoe UI" panose="020B0502040204020203" pitchFamily="34" charset="0"/>
            </a:endParaRPr>
          </a:p>
          <a:p>
            <a:r>
              <a:rPr lang="en-GB" kern="0" dirty="0">
                <a:solidFill>
                  <a:schemeClr val="tx1"/>
                </a:solidFill>
                <a:latin typeface="Segoe UI" panose="020B0502040204020203" pitchFamily="34" charset="0"/>
                <a:cs typeface="Segoe UI" panose="020B0502040204020203" pitchFamily="34" charset="0"/>
              </a:rPr>
              <a:t>Can lead on to collaborative problem-solving</a:t>
            </a:r>
          </a:p>
        </p:txBody>
      </p:sp>
      <p:sp>
        <p:nvSpPr>
          <p:cNvPr id="7" name="Content Placeholder 2">
            <a:extLst>
              <a:ext uri="{FF2B5EF4-FFF2-40B4-BE49-F238E27FC236}">
                <a16:creationId xmlns:a16="http://schemas.microsoft.com/office/drawing/2014/main" id="{24240407-2E32-9663-3936-2D950E01EA76}"/>
              </a:ext>
            </a:extLst>
          </p:cNvPr>
          <p:cNvSpPr txBox="1">
            <a:spLocks/>
          </p:cNvSpPr>
          <p:nvPr/>
        </p:nvSpPr>
        <p:spPr bwMode="auto">
          <a:xfrm>
            <a:off x="9757065" y="759269"/>
            <a:ext cx="2321625" cy="5010108"/>
          </a:xfrm>
          <a:prstGeom prst="rect">
            <a:avLst/>
          </a:prstGeom>
          <a:solidFill>
            <a:schemeClr val="accent4">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r>
              <a:rPr lang="en-GB" b="1" kern="0" dirty="0">
                <a:solidFill>
                  <a:schemeClr val="tx1"/>
                </a:solidFill>
              </a:rPr>
              <a:t>Collaboration</a:t>
            </a:r>
          </a:p>
          <a:p>
            <a:pPr algn="ctr"/>
            <a:endParaRPr lang="en-GB" b="1" kern="0" dirty="0"/>
          </a:p>
          <a:p>
            <a:r>
              <a:rPr lang="en-GB" b="0" i="0" dirty="0">
                <a:solidFill>
                  <a:srgbClr val="231F20"/>
                </a:solidFill>
                <a:effectLst/>
                <a:latin typeface="Proxima Nova"/>
              </a:rPr>
              <a:t>Win-win result but requires effort on everyone’s part</a:t>
            </a:r>
            <a:endParaRPr lang="en-GB" dirty="0">
              <a:solidFill>
                <a:srgbClr val="231F20"/>
              </a:solidFill>
              <a:latin typeface="Proxima Nova"/>
            </a:endParaRPr>
          </a:p>
          <a:p>
            <a:endParaRPr lang="en-GB" dirty="0">
              <a:solidFill>
                <a:srgbClr val="231F20"/>
              </a:solidFill>
              <a:latin typeface="Proxima Nova"/>
            </a:endParaRPr>
          </a:p>
          <a:p>
            <a:r>
              <a:rPr lang="en-GB" dirty="0">
                <a:solidFill>
                  <a:srgbClr val="231F20"/>
                </a:solidFill>
                <a:latin typeface="Proxima Nova"/>
              </a:rPr>
              <a:t>M</a:t>
            </a:r>
            <a:r>
              <a:rPr lang="en-GB" b="0" i="0" dirty="0">
                <a:solidFill>
                  <a:srgbClr val="231F20"/>
                </a:solidFill>
                <a:effectLst/>
                <a:latin typeface="Proxima Nova"/>
              </a:rPr>
              <a:t>ore long-term benefits than other strategies</a:t>
            </a:r>
          </a:p>
          <a:p>
            <a:endParaRPr lang="en-GB" dirty="0">
              <a:solidFill>
                <a:srgbClr val="231F20"/>
              </a:solidFill>
              <a:latin typeface="Proxima Nova"/>
            </a:endParaRPr>
          </a:p>
          <a:p>
            <a:endParaRPr lang="en-GB" dirty="0">
              <a:solidFill>
                <a:srgbClr val="231F20"/>
              </a:solidFill>
              <a:latin typeface="Proxima Nova"/>
            </a:endParaRPr>
          </a:p>
          <a:p>
            <a:r>
              <a:rPr lang="en-GB" dirty="0">
                <a:solidFill>
                  <a:srgbClr val="231F20"/>
                </a:solidFill>
                <a:latin typeface="Proxima Nova"/>
              </a:rPr>
              <a:t>However </a:t>
            </a:r>
            <a:r>
              <a:rPr lang="en-GB" b="0" i="0" dirty="0">
                <a:solidFill>
                  <a:srgbClr val="231F20"/>
                </a:solidFill>
                <a:effectLst/>
                <a:latin typeface="Proxima Nova"/>
              </a:rPr>
              <a:t>it may be less popular than quicker solutions</a:t>
            </a:r>
            <a:endParaRPr lang="en-GB" kern="0" dirty="0"/>
          </a:p>
        </p:txBody>
      </p:sp>
      <p:sp>
        <p:nvSpPr>
          <p:cNvPr id="9" name="Title 1">
            <a:extLst>
              <a:ext uri="{FF2B5EF4-FFF2-40B4-BE49-F238E27FC236}">
                <a16:creationId xmlns:a16="http://schemas.microsoft.com/office/drawing/2014/main" id="{B46E317B-80B0-6E3D-CA8D-20F9971759CC}"/>
              </a:ext>
            </a:extLst>
          </p:cNvPr>
          <p:cNvSpPr txBox="1">
            <a:spLocks/>
          </p:cNvSpPr>
          <p:nvPr/>
        </p:nvSpPr>
        <p:spPr bwMode="auto">
          <a:xfrm>
            <a:off x="112320" y="5829207"/>
            <a:ext cx="11966369" cy="357838"/>
          </a:xfrm>
          <a:prstGeom prst="rect">
            <a:avLst/>
          </a:prstGeom>
          <a:solidFill>
            <a:schemeClr val="accent1">
              <a:lumMod val="20000"/>
              <a:lumOff val="80000"/>
            </a:schemeClr>
          </a:solid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lvl="0" algn="ctr">
              <a:lnSpc>
                <a:spcPct val="150000"/>
              </a:lnSpc>
              <a:buSzPts val="1000"/>
              <a:tabLst>
                <a:tab pos="228600" algn="l"/>
              </a:tabLst>
            </a:pPr>
            <a:r>
              <a:rPr lang="en-GB" sz="1800" i="0" dirty="0">
                <a:solidFill>
                  <a:srgbClr val="231F20"/>
                </a:solidFill>
                <a:effectLst/>
                <a:latin typeface="Segoe UI" panose="020B0502040204020203" pitchFamily="34" charset="0"/>
                <a:cs typeface="Segoe UI" panose="020B0502040204020203" pitchFamily="34" charset="0"/>
              </a:rPr>
              <a:t>There are plenty of healthy ways to work through conflict, though some won’t work in every situation</a:t>
            </a:r>
            <a:endParaRPr lang="en-GB" sz="1800" dirty="0">
              <a:solidFill>
                <a:schemeClr val="tx1"/>
              </a:solidFill>
              <a:effectLst/>
              <a:latin typeface="Segoe UI" panose="020B0502040204020203" pitchFamily="34" charset="0"/>
              <a:ea typeface="Calibri" panose="020F0502020204030204" pitchFamily="34" charset="0"/>
              <a:cs typeface="Segoe UI" panose="020B0502040204020203" pitchFamily="34" charset="0"/>
            </a:endParaRPr>
          </a:p>
        </p:txBody>
      </p:sp>
      <p:pic>
        <p:nvPicPr>
          <p:cNvPr id="11" name="Picture 10" descr="This is the Education Scotland, Inclusion, Wellbeing and Equalities logo. It is  blue green and yellow.">
            <a:extLst>
              <a:ext uri="{FF2B5EF4-FFF2-40B4-BE49-F238E27FC236}">
                <a16:creationId xmlns:a16="http://schemas.microsoft.com/office/drawing/2014/main" id="{35AFB639-F904-9412-6881-2A1272C144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4206492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49D3-6AB9-6DE1-5EDD-BFE57C37D359}"/>
              </a:ext>
            </a:extLst>
          </p:cNvPr>
          <p:cNvSpPr>
            <a:spLocks noGrp="1"/>
          </p:cNvSpPr>
          <p:nvPr>
            <p:ph type="title"/>
          </p:nvPr>
        </p:nvSpPr>
        <p:spPr>
          <a:xfrm>
            <a:off x="647702" y="117744"/>
            <a:ext cx="10836972" cy="711200"/>
          </a:xfrm>
        </p:spPr>
        <p:txBody>
          <a:bodyPr/>
          <a:lstStyle/>
          <a:p>
            <a:r>
              <a:rPr lang="en-GB" dirty="0"/>
              <a:t>Things to remember:</a:t>
            </a:r>
          </a:p>
        </p:txBody>
      </p:sp>
      <p:sp>
        <p:nvSpPr>
          <p:cNvPr id="3" name="Content Placeholder 2">
            <a:extLst>
              <a:ext uri="{FF2B5EF4-FFF2-40B4-BE49-F238E27FC236}">
                <a16:creationId xmlns:a16="http://schemas.microsoft.com/office/drawing/2014/main" id="{0506B9D1-C43B-4DDC-677B-0EBF2C77E72B}"/>
              </a:ext>
            </a:extLst>
          </p:cNvPr>
          <p:cNvSpPr>
            <a:spLocks noGrp="1"/>
          </p:cNvSpPr>
          <p:nvPr>
            <p:ph idx="1"/>
          </p:nvPr>
        </p:nvSpPr>
        <p:spPr>
          <a:xfrm>
            <a:off x="726375" y="724395"/>
            <a:ext cx="11232077" cy="5581402"/>
          </a:xfrm>
        </p:spPr>
        <p:txBody>
          <a:bodyPr/>
          <a:lstStyle/>
          <a:p>
            <a:pPr marL="342900" indent="-342900">
              <a:lnSpc>
                <a:spcPct val="150000"/>
              </a:lnSpc>
              <a:buFont typeface="Arial" panose="020B0604020202020204" pitchFamily="34" charset="0"/>
              <a:buChar char="•"/>
            </a:pPr>
            <a:r>
              <a:rPr lang="en-GB" sz="2200" dirty="0">
                <a:solidFill>
                  <a:schemeClr val="tx1"/>
                </a:solidFill>
                <a:latin typeface="Segoe UI" panose="020B0502040204020203" pitchFamily="34" charset="0"/>
                <a:cs typeface="Segoe UI" panose="020B0502040204020203" pitchFamily="34" charset="0"/>
              </a:rPr>
              <a:t>Find your calm – you may need to pro-actively practice doing this</a:t>
            </a:r>
          </a:p>
          <a:p>
            <a:pPr marL="342900" indent="-342900">
              <a:lnSpc>
                <a:spcPct val="150000"/>
              </a:lnSpc>
              <a:buFont typeface="Arial" panose="020B0604020202020204" pitchFamily="34" charset="0"/>
              <a:buChar char="•"/>
            </a:pPr>
            <a:r>
              <a:rPr lang="en-GB" sz="2200" dirty="0">
                <a:solidFill>
                  <a:schemeClr val="tx1"/>
                </a:solidFill>
                <a:latin typeface="Segoe UI" panose="020B0502040204020203" pitchFamily="34" charset="0"/>
                <a:cs typeface="Segoe UI" panose="020B0502040204020203" pitchFamily="34" charset="0"/>
              </a:rPr>
              <a:t>Co-regulation may be necessary before you try to resolve a conflict (patience required)</a:t>
            </a:r>
          </a:p>
          <a:p>
            <a:pPr marL="342900" indent="-342900">
              <a:lnSpc>
                <a:spcPct val="150000"/>
              </a:lnSpc>
              <a:buFont typeface="Arial" panose="020B0604020202020204" pitchFamily="34" charset="0"/>
              <a:buChar char="•"/>
            </a:pPr>
            <a:r>
              <a:rPr lang="en-GB" sz="2200" dirty="0">
                <a:solidFill>
                  <a:schemeClr val="tx1"/>
                </a:solidFill>
                <a:latin typeface="Segoe UI" panose="020B0502040204020203" pitchFamily="34" charset="0"/>
                <a:cs typeface="Segoe UI" panose="020B0502040204020203" pitchFamily="34" charset="0"/>
              </a:rPr>
              <a:t>Stress, anger, or fear can easily create a conflict cycle (emotional transference)</a:t>
            </a:r>
          </a:p>
          <a:p>
            <a:pPr marL="342900" indent="-342900">
              <a:lnSpc>
                <a:spcPct val="150000"/>
              </a:lnSpc>
              <a:buFont typeface="Arial" panose="020B0604020202020204" pitchFamily="34" charset="0"/>
              <a:buChar char="•"/>
            </a:pPr>
            <a:r>
              <a:rPr lang="en-GB" sz="2200" dirty="0">
                <a:solidFill>
                  <a:schemeClr val="tx1"/>
                </a:solidFill>
                <a:latin typeface="Segoe UI" panose="020B0502040204020203" pitchFamily="34" charset="0"/>
                <a:cs typeface="Segoe UI" panose="020B0502040204020203" pitchFamily="34" charset="0"/>
              </a:rPr>
              <a:t>Conflict cycles can quickly escalate in intensity and  increase risk</a:t>
            </a:r>
          </a:p>
          <a:p>
            <a:pPr marL="342900" indent="-342900">
              <a:lnSpc>
                <a:spcPct val="150000"/>
              </a:lnSpc>
              <a:buFont typeface="Arial" panose="020B0604020202020204" pitchFamily="34" charset="0"/>
              <a:buChar char="•"/>
            </a:pPr>
            <a:r>
              <a:rPr lang="en-GB" sz="2200" dirty="0">
                <a:solidFill>
                  <a:schemeClr val="tx1"/>
                </a:solidFill>
                <a:latin typeface="Segoe UI" panose="020B0502040204020203" pitchFamily="34" charset="0"/>
                <a:cs typeface="Segoe UI" panose="020B0502040204020203" pitchFamily="34" charset="0"/>
              </a:rPr>
              <a:t>If possible, break the cycle to begin de-escalation</a:t>
            </a:r>
          </a:p>
          <a:p>
            <a:pPr marL="342900" indent="-342900">
              <a:lnSpc>
                <a:spcPct val="150000"/>
              </a:lnSpc>
              <a:buFont typeface="Arial" panose="020B0604020202020204" pitchFamily="34" charset="0"/>
              <a:buChar char="•"/>
            </a:pPr>
            <a:r>
              <a:rPr lang="en-GB" sz="2200" dirty="0">
                <a:solidFill>
                  <a:schemeClr val="tx1"/>
                </a:solidFill>
                <a:latin typeface="Segoe UI" panose="020B0502040204020203" pitchFamily="34" charset="0"/>
                <a:cs typeface="Segoe UI" panose="020B0502040204020203" pitchFamily="34" charset="0"/>
              </a:rPr>
              <a:t>Reduce risk using some of the strategies mentioned - you may need to pro-actively practice using the strategies with different people in different situations to see what works for you and for them</a:t>
            </a:r>
          </a:p>
          <a:p>
            <a:pPr marL="342900" indent="-342900">
              <a:lnSpc>
                <a:spcPct val="150000"/>
              </a:lnSpc>
              <a:buFont typeface="Arial" panose="020B0604020202020204" pitchFamily="34" charset="0"/>
              <a:buChar char="•"/>
            </a:pPr>
            <a:r>
              <a:rPr lang="en-GB" sz="2200" dirty="0">
                <a:solidFill>
                  <a:schemeClr val="tx1"/>
                </a:solidFill>
                <a:latin typeface="Segoe UI" panose="020B0502040204020203" pitchFamily="34" charset="0"/>
                <a:cs typeface="Segoe UI" panose="020B0502040204020203" pitchFamily="34" charset="0"/>
              </a:rPr>
              <a:t>Consider the full range of approaches to conflict resolution</a:t>
            </a:r>
          </a:p>
          <a:p>
            <a:pPr marL="342900" indent="-342900">
              <a:lnSpc>
                <a:spcPct val="150000"/>
              </a:lnSpc>
              <a:buFont typeface="Arial" panose="020B0604020202020204" pitchFamily="34" charset="0"/>
              <a:buChar char="•"/>
            </a:pPr>
            <a:endParaRPr lang="en-GB" sz="2200" dirty="0">
              <a:solidFill>
                <a:schemeClr val="tx1"/>
              </a:solidFill>
              <a:latin typeface="Segoe UI" panose="020B0502040204020203" pitchFamily="34" charset="0"/>
              <a:cs typeface="Segoe UI" panose="020B0502040204020203" pitchFamily="34" charset="0"/>
            </a:endParaRPr>
          </a:p>
          <a:p>
            <a:pPr marL="342900" indent="-342900">
              <a:lnSpc>
                <a:spcPct val="150000"/>
              </a:lnSpc>
              <a:buFont typeface="Arial" panose="020B0604020202020204" pitchFamily="34" charset="0"/>
              <a:buChar char="•"/>
            </a:pPr>
            <a:endParaRPr lang="en-GB" sz="2200" dirty="0">
              <a:solidFill>
                <a:schemeClr val="tx1"/>
              </a:solidFill>
              <a:latin typeface="Segoe UI" panose="020B0502040204020203" pitchFamily="34" charset="0"/>
              <a:cs typeface="Segoe UI" panose="020B0502040204020203" pitchFamily="34" charset="0"/>
            </a:endParaRPr>
          </a:p>
        </p:txBody>
      </p:sp>
      <p:pic>
        <p:nvPicPr>
          <p:cNvPr id="6" name="Picture 5" descr="This is the Education Scotland, Inclusion, Wellbeing and Equalities logo. It is  blue green and yellow.">
            <a:extLst>
              <a:ext uri="{FF2B5EF4-FFF2-40B4-BE49-F238E27FC236}">
                <a16:creationId xmlns:a16="http://schemas.microsoft.com/office/drawing/2014/main" id="{0BD9C6D3-6C13-2F85-6BFB-15E536DFF3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1181459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0B5D-02A0-B56B-F5C9-77ED2147C732}"/>
              </a:ext>
            </a:extLst>
          </p:cNvPr>
          <p:cNvSpPr>
            <a:spLocks noGrp="1"/>
          </p:cNvSpPr>
          <p:nvPr>
            <p:ph type="title"/>
          </p:nvPr>
        </p:nvSpPr>
        <p:spPr>
          <a:xfrm>
            <a:off x="685800" y="473425"/>
            <a:ext cx="10836972" cy="711200"/>
          </a:xfrm>
        </p:spPr>
        <p:txBody>
          <a:bodyPr/>
          <a:lstStyle/>
          <a:p>
            <a:r>
              <a:rPr lang="en-GB" dirty="0"/>
              <a:t>Final reminder: staff wellbeing and support</a:t>
            </a:r>
          </a:p>
        </p:txBody>
      </p:sp>
      <p:sp>
        <p:nvSpPr>
          <p:cNvPr id="3" name="Content Placeholder 2">
            <a:extLst>
              <a:ext uri="{FF2B5EF4-FFF2-40B4-BE49-F238E27FC236}">
                <a16:creationId xmlns:a16="http://schemas.microsoft.com/office/drawing/2014/main" id="{636AFB40-CE4C-B079-DE3F-FB93EFF868E6}"/>
              </a:ext>
            </a:extLst>
          </p:cNvPr>
          <p:cNvSpPr>
            <a:spLocks noGrp="1"/>
          </p:cNvSpPr>
          <p:nvPr>
            <p:ph idx="1"/>
          </p:nvPr>
        </p:nvSpPr>
        <p:spPr>
          <a:xfrm>
            <a:off x="685800" y="1184625"/>
            <a:ext cx="11035145" cy="4904509"/>
          </a:xfrm>
        </p:spPr>
        <p:txBody>
          <a:bodyPr/>
          <a:lstStyle/>
          <a:p>
            <a:pPr marL="342900" indent="-342900">
              <a:lnSpc>
                <a:spcPct val="150000"/>
              </a:lnSpc>
              <a:buFont typeface="Arial" panose="020B0604020202020204" pitchFamily="34" charset="0"/>
              <a:buChar char="•"/>
            </a:pPr>
            <a:r>
              <a:rPr lang="en-GB" sz="2200" dirty="0">
                <a:solidFill>
                  <a:schemeClr val="tx1"/>
                </a:solidFill>
                <a:latin typeface="Segoe UI"/>
                <a:cs typeface="Segoe UI"/>
              </a:rPr>
              <a:t>Co-regulation and de-escalation takes it’s toll on those regularly involved in both</a:t>
            </a:r>
            <a:endParaRPr lang="en-US">
              <a:solidFill>
                <a:schemeClr val="tx1"/>
              </a:solidFill>
            </a:endParaRPr>
          </a:p>
          <a:p>
            <a:pPr marL="342900" indent="-342900">
              <a:lnSpc>
                <a:spcPct val="150000"/>
              </a:lnSpc>
              <a:buFont typeface="Arial" panose="020B0604020202020204" pitchFamily="34" charset="0"/>
              <a:buChar char="•"/>
            </a:pPr>
            <a:r>
              <a:rPr lang="en-GB" sz="2200" dirty="0">
                <a:solidFill>
                  <a:schemeClr val="tx1"/>
                </a:solidFill>
                <a:latin typeface="Segoe UI"/>
                <a:cs typeface="Segoe UI"/>
              </a:rPr>
              <a:t>Plan for colleague support as a regular part of practice to avoid compassion fatigue/burnout</a:t>
            </a:r>
          </a:p>
          <a:p>
            <a:pPr marL="342900" indent="-342900">
              <a:lnSpc>
                <a:spcPct val="150000"/>
              </a:lnSpc>
              <a:buFont typeface="Arial" panose="020B0604020202020204" pitchFamily="34" charset="0"/>
              <a:buChar char="•"/>
            </a:pPr>
            <a:r>
              <a:rPr lang="en-GB" sz="2200" dirty="0">
                <a:solidFill>
                  <a:schemeClr val="tx1"/>
                </a:solidFill>
                <a:latin typeface="Segoe UI"/>
                <a:cs typeface="Segoe UI"/>
              </a:rPr>
              <a:t>Plan staff wellbeing sessions </a:t>
            </a:r>
            <a:endParaRPr lang="en-GB" sz="2200" dirty="0">
              <a:solidFill>
                <a:schemeClr val="tx1"/>
              </a:solidFill>
              <a:latin typeface="Segoe UI" panose="020B0502040204020203" pitchFamily="34" charset="0"/>
              <a:cs typeface="Segoe UI" panose="020B0502040204020203" pitchFamily="34" charset="0"/>
            </a:endParaRPr>
          </a:p>
          <a:p>
            <a:pPr marL="342900" indent="-342900">
              <a:lnSpc>
                <a:spcPct val="150000"/>
              </a:lnSpc>
              <a:buFont typeface="Arial" panose="020B0604020202020204" pitchFamily="34" charset="0"/>
              <a:buChar char="•"/>
            </a:pPr>
            <a:r>
              <a:rPr lang="en-GB" sz="2200" dirty="0">
                <a:solidFill>
                  <a:schemeClr val="tx1"/>
                </a:solidFill>
                <a:latin typeface="Segoe UI"/>
                <a:cs typeface="Segoe UI"/>
              </a:rPr>
              <a:t>Be non-judgemental of each other and offer compassion as well as practical support</a:t>
            </a:r>
          </a:p>
          <a:p>
            <a:pPr marL="342900" indent="-342900">
              <a:lnSpc>
                <a:spcPct val="150000"/>
              </a:lnSpc>
              <a:buFont typeface="Arial" panose="020B0604020202020204" pitchFamily="34" charset="0"/>
              <a:buChar char="•"/>
            </a:pPr>
            <a:r>
              <a:rPr lang="en-GB" sz="2200" dirty="0">
                <a:solidFill>
                  <a:schemeClr val="tx1"/>
                </a:solidFill>
                <a:latin typeface="Segoe UI"/>
                <a:cs typeface="Segoe UI"/>
              </a:rPr>
              <a:t>Show yourself self-compassion and practice self-care (we generally aren’t good at this)</a:t>
            </a:r>
          </a:p>
          <a:p>
            <a:pPr marL="342900" indent="-342900">
              <a:lnSpc>
                <a:spcPct val="150000"/>
              </a:lnSpc>
              <a:buFont typeface="Arial" panose="020B0604020202020204" pitchFamily="34" charset="0"/>
              <a:buChar char="•"/>
            </a:pPr>
            <a:r>
              <a:rPr lang="en-GB" sz="2200" dirty="0">
                <a:solidFill>
                  <a:schemeClr val="tx1"/>
                </a:solidFill>
                <a:latin typeface="Segoe UI"/>
                <a:cs typeface="Segoe UI"/>
              </a:rPr>
              <a:t>If you work in a setting where co-regulation and de-escalation is more likely to be needed regularly consider setting up a system of supportive supervision</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1EA3BEA6-1FC4-A156-5452-88DAB1A8CE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3798759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AB54-902D-4F68-8CD3-5CF32D882D4C}"/>
              </a:ext>
            </a:extLst>
          </p:cNvPr>
          <p:cNvSpPr>
            <a:spLocks noGrp="1"/>
          </p:cNvSpPr>
          <p:nvPr>
            <p:ph type="title"/>
          </p:nvPr>
        </p:nvSpPr>
        <p:spPr>
          <a:xfrm>
            <a:off x="383607" y="73750"/>
            <a:ext cx="8340615" cy="711200"/>
          </a:xfrm>
        </p:spPr>
        <p:txBody>
          <a:bodyPr/>
          <a:lstStyle/>
          <a:p>
            <a:r>
              <a:rPr lang="en-GB" i="0" dirty="0">
                <a:effectLst/>
                <a:latin typeface="+mn-lt"/>
              </a:rPr>
              <a:t>Resources and Information to help</a:t>
            </a:r>
            <a:endParaRPr lang="en-GB" dirty="0">
              <a:latin typeface="+mn-lt"/>
            </a:endParaRPr>
          </a:p>
        </p:txBody>
      </p:sp>
      <p:pic>
        <p:nvPicPr>
          <p:cNvPr id="5" name="Picture 4" descr="Picture of the associated Information note">
            <a:extLst>
              <a:ext uri="{FF2B5EF4-FFF2-40B4-BE49-F238E27FC236}">
                <a16:creationId xmlns:a16="http://schemas.microsoft.com/office/drawing/2014/main" id="{CCAD8AF7-EA32-4B49-D2DF-C98E12369405}"/>
              </a:ext>
            </a:extLst>
          </p:cNvPr>
          <p:cNvPicPr>
            <a:picLocks noChangeAspect="1"/>
          </p:cNvPicPr>
          <p:nvPr/>
        </p:nvPicPr>
        <p:blipFill>
          <a:blip r:embed="rId3"/>
          <a:stretch>
            <a:fillRect/>
          </a:stretch>
        </p:blipFill>
        <p:spPr>
          <a:xfrm>
            <a:off x="403375" y="784950"/>
            <a:ext cx="11385251" cy="5295216"/>
          </a:xfrm>
          <a:prstGeom prst="rect">
            <a:avLst/>
          </a:prstGeom>
          <a:ln>
            <a:solidFill>
              <a:schemeClr val="tx1"/>
            </a:solidFill>
          </a:ln>
        </p:spPr>
      </p:pic>
      <p:pic>
        <p:nvPicPr>
          <p:cNvPr id="6" name="Picture 5" descr="This is the Education Scotland, Inclusion, Wellbeing and Equalities logo. It is  blue green and yellow.">
            <a:extLst>
              <a:ext uri="{FF2B5EF4-FFF2-40B4-BE49-F238E27FC236}">
                <a16:creationId xmlns:a16="http://schemas.microsoft.com/office/drawing/2014/main" id="{EFBBCECE-311D-3277-B77E-EA187FC762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3120566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1734948" y="1466486"/>
            <a:ext cx="10294640" cy="3181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Segoe UI"/>
                <a:cs typeface="Arial"/>
              </a:rPr>
              <a:t>From what you have learned so far, think about:</a:t>
            </a:r>
            <a:endParaRPr lang="en-US" sz="2400">
              <a:latin typeface="Segoe UI"/>
              <a:cs typeface="Segoe UI"/>
            </a:endParaRPr>
          </a:p>
          <a:p>
            <a:endParaRPr lang="en-GB" sz="2400" b="1">
              <a:latin typeface="Segoe UI"/>
              <a:cs typeface="Arial"/>
            </a:endParaRPr>
          </a:p>
          <a:p>
            <a:pPr marL="457200" indent="-457200">
              <a:lnSpc>
                <a:spcPct val="130000"/>
              </a:lnSpc>
              <a:buFont typeface="Arial"/>
              <a:buChar char="•"/>
            </a:pPr>
            <a:r>
              <a:rPr lang="en-GB" sz="2400">
                <a:latin typeface="Segoe UI"/>
                <a:cs typeface="Arial"/>
              </a:rPr>
              <a:t>How has this made you feel?</a:t>
            </a:r>
          </a:p>
          <a:p>
            <a:pPr marL="457200" indent="-457200">
              <a:lnSpc>
                <a:spcPct val="130000"/>
              </a:lnSpc>
              <a:buFont typeface="Arial"/>
              <a:buChar char="•"/>
            </a:pPr>
            <a:r>
              <a:rPr lang="en-GB" sz="2400">
                <a:latin typeface="Segoe UI"/>
                <a:cs typeface="Arial"/>
              </a:rPr>
              <a:t>What has this made you think about?</a:t>
            </a:r>
          </a:p>
          <a:p>
            <a:pPr marL="457200" indent="-457200">
              <a:lnSpc>
                <a:spcPct val="130000"/>
              </a:lnSpc>
              <a:buFont typeface="Arial"/>
              <a:buChar char="•"/>
            </a:pPr>
            <a:r>
              <a:rPr lang="en-GB" sz="2400">
                <a:latin typeface="Segoe UI"/>
                <a:cs typeface="Arial"/>
              </a:rPr>
              <a:t>What one action would you like to take forward?</a:t>
            </a:r>
          </a:p>
          <a:p>
            <a:pPr marL="457200" indent="-457200">
              <a:lnSpc>
                <a:spcPct val="130000"/>
              </a:lnSpc>
              <a:buFont typeface="Arial"/>
              <a:buChar char="•"/>
            </a:pPr>
            <a:r>
              <a:rPr lang="en-GB" sz="2400">
                <a:latin typeface="Segoe UI"/>
                <a:cs typeface="Arial"/>
              </a:rPr>
              <a:t>How can you link what you plan to do with others in your setting?</a:t>
            </a:r>
          </a:p>
          <a:p>
            <a:pPr marL="457200" indent="-457200">
              <a:lnSpc>
                <a:spcPct val="130000"/>
              </a:lnSpc>
              <a:buFont typeface="Arial"/>
              <a:buChar char="•"/>
            </a:pPr>
            <a:r>
              <a:rPr lang="en-GB" sz="2400">
                <a:latin typeface="Segoe UI"/>
                <a:cs typeface="Arial"/>
              </a:rPr>
              <a:t>How you will know that this learning has made a difference?</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F491DDF4-F29F-1599-EE94-E4D2E64B71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416106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7C57E-D395-3B2B-7565-705BC2E28806}"/>
              </a:ext>
            </a:extLst>
          </p:cNvPr>
          <p:cNvSpPr>
            <a:spLocks noGrp="1"/>
          </p:cNvSpPr>
          <p:nvPr>
            <p:ph type="title"/>
          </p:nvPr>
        </p:nvSpPr>
        <p:spPr>
          <a:xfrm>
            <a:off x="641699" y="291644"/>
            <a:ext cx="10836972" cy="711200"/>
          </a:xfrm>
        </p:spPr>
        <p:txBody>
          <a:bodyPr/>
          <a:lstStyle/>
          <a:p>
            <a:r>
              <a:rPr lang="en-GB" dirty="0"/>
              <a:t>We value your feedback </a:t>
            </a: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From now until March 2024 we will be taking feedback on these resources so that we can make changes in advance of a formal launch of the Professional Learning Framework in June 2024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2097024" y="5567045"/>
            <a:ext cx="62423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LINK</a:t>
            </a:r>
            <a:r>
              <a:rPr kumimoji="0" lang="en-GB" sz="24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 </a:t>
            </a:r>
            <a:r>
              <a:rPr kumimoji="0" lang="en-GB" sz="2400" b="0" i="0" u="sng" strike="noStrike" kern="1200" cap="none" spc="0" normalizeH="0" baseline="0" noProof="0" dirty="0">
                <a:ln>
                  <a:noFill/>
                </a:ln>
                <a:solidFill>
                  <a:srgbClr val="00C8A5"/>
                </a:solidFill>
                <a:effectLst/>
                <a:uLnTx/>
                <a:uFillTx/>
                <a:latin typeface="Segoe UI" panose="020B0502040204020203" pitchFamily="34" charset="0"/>
                <a:ea typeface="Calibri" panose="020F050202020403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https://forms.office.com/e/b5PCpJJJ3P</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pic>
        <p:nvPicPr>
          <p:cNvPr id="12" name="Picture 11" descr="This is an image of a pencil and forms with the text Feedback Form at the bottom. ">
            <a:extLst>
              <a:ext uri="{FF2B5EF4-FFF2-40B4-BE49-F238E27FC236}">
                <a16:creationId xmlns:a16="http://schemas.microsoft.com/office/drawing/2014/main" id="{0EA6FC52-B4E5-86A6-CB22-60CCD004DB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pic>
        <p:nvPicPr>
          <p:cNvPr id="5" name="Picture 4" descr="This image is a QR code to access an evaluation form">
            <a:extLst>
              <a:ext uri="{FF2B5EF4-FFF2-40B4-BE49-F238E27FC236}">
                <a16:creationId xmlns:a16="http://schemas.microsoft.com/office/drawing/2014/main" id="{BC7184C6-B54B-A525-1269-6274803082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58693" y="1558835"/>
            <a:ext cx="3146351" cy="3167051"/>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7A959185-B376-7768-75EC-14CB8E79FC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2947391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This is the Education Scotland logo. It is blue green and yello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2" name="Title 1">
            <a:extLst>
              <a:ext uri="{FF2B5EF4-FFF2-40B4-BE49-F238E27FC236}">
                <a16:creationId xmlns:a16="http://schemas.microsoft.com/office/drawing/2014/main" id="{F85E4C37-5DB2-CDCE-E7F6-4240E149CE9D}"/>
              </a:ext>
              <a:ext uri="{C183D7F6-B498-43B3-948B-1728B52AA6E4}">
                <adec:decorative xmlns:adec="http://schemas.microsoft.com/office/drawing/2017/decorative" val="1"/>
              </a:ext>
            </a:extLst>
          </p:cNvPr>
          <p:cNvSpPr txBox="1">
            <a:spLocks noGrp="1"/>
          </p:cNvSpPr>
          <p:nvPr>
            <p:ph type="title" idx="4294967295"/>
          </p:nvPr>
        </p:nvSpPr>
        <p:spPr>
          <a:xfrm>
            <a:off x="6611048" y="5972962"/>
            <a:ext cx="55809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Do luchd-ionnsachaidh na h-Alba, le luchd-foghlaim Alba </a:t>
            </a:r>
          </a:p>
        </p:txBody>
      </p:sp>
    </p:spTree>
    <p:extLst>
      <p:ext uri="{BB962C8B-B14F-4D97-AF65-F5344CB8AC3E}">
        <p14:creationId xmlns:p14="http://schemas.microsoft.com/office/powerpoint/2010/main" val="41354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822585"/>
          </a:xfrm>
          <a:prstGeom prst="rect">
            <a:avLst/>
          </a:prstGeom>
          <a:noFill/>
        </p:spPr>
        <p:txBody>
          <a:bodyPr wrap="square" lIns="91440" tIns="45720" rIns="91440" bIns="45720" rtlCol="0" anchor="t">
            <a:spAutoFit/>
          </a:bodyPr>
          <a:lstStyle/>
          <a:p>
            <a:pPr>
              <a:lnSpc>
                <a:spcPct val="130000"/>
              </a:lnSpc>
            </a:pPr>
            <a:r>
              <a:rPr lang="en-GB" sz="2400" dirty="0">
                <a:solidFill>
                  <a:schemeClr val="tx1">
                    <a:lumMod val="85000"/>
                    <a:lumOff val="15000"/>
                  </a:schemeClr>
                </a:solidFill>
                <a:latin typeface="Segoe UI"/>
                <a:cs typeface="Segoe UI"/>
              </a:rPr>
              <a:t>This professional learning resource will support you to deepen your knowledge and understanding.</a:t>
            </a:r>
            <a:endParaRPr lang="en-GB" sz="2400" b="1"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30000"/>
              </a:lnSpc>
            </a:pPr>
            <a:endParaRPr lang="en-GB" sz="2400" dirty="0">
              <a:solidFill>
                <a:schemeClr val="tx1">
                  <a:lumMod val="85000"/>
                  <a:lumOff val="15000"/>
                </a:schemeClr>
              </a:solidFill>
              <a:latin typeface="Segoe UI"/>
              <a:cs typeface="Segoe UI"/>
            </a:endParaRPr>
          </a:p>
          <a:p>
            <a:pPr>
              <a:lnSpc>
                <a:spcPct val="130000"/>
              </a:lnSpc>
            </a:pPr>
            <a:r>
              <a:rPr lang="en-GB" sz="2400" dirty="0">
                <a:solidFill>
                  <a:schemeClr val="tx1">
                    <a:lumMod val="85000"/>
                    <a:lumOff val="15000"/>
                  </a:schemeClr>
                </a:solidFill>
                <a:latin typeface="Segoe UI"/>
                <a:cs typeface="Segoe UI"/>
              </a:rPr>
              <a:t>You will have the opportunity to consider how to take this learning forward on your own and with others. </a:t>
            </a:r>
          </a:p>
          <a:p>
            <a:endParaRPr lang="en-GB" sz="2400" dirty="0">
              <a:solidFill>
                <a:srgbClr val="000000"/>
              </a:solidFill>
              <a:latin typeface="Segoe UI"/>
              <a:cs typeface="Segoe UI"/>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r>
              <a:rPr lang="en-GB">
                <a:hlinkClick r:id="rId4"/>
              </a:rPr>
              <a:t>The National Model of Professional Learning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83225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3055132"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C4C4"/>
                </a:solidFill>
                <a:effectLst/>
                <a:uLnTx/>
                <a:uFillTx/>
                <a:latin typeface="Segoe UI"/>
                <a:ea typeface="+mn-ea"/>
                <a:cs typeface="Segoe UI"/>
              </a:rPr>
              <a:t>Welcome</a:t>
            </a:r>
            <a:r>
              <a:rPr kumimoji="0" lang="en-GB" sz="5400" b="1" i="0" u="none" strike="noStrike" kern="1200" cap="none" spc="0" normalizeH="0" baseline="0" noProof="0" dirty="0">
                <a:ln>
                  <a:noFill/>
                </a:ln>
                <a:solidFill>
                  <a:srgbClr val="00C4C4"/>
                </a:solidFill>
                <a:effectLst/>
                <a:uLnTx/>
                <a:uFillTx/>
                <a:latin typeface="Segoe UI"/>
                <a:ea typeface="+mn-ea"/>
                <a:cs typeface="Segoe UI"/>
              </a:rPr>
              <a:t> </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345063" y="1330449"/>
            <a:ext cx="10875366" cy="4963603"/>
          </a:xfrm>
          <a:prstGeom prst="rect">
            <a:avLst/>
          </a:prstGeom>
          <a:noFill/>
        </p:spPr>
        <p:txBody>
          <a:bodyPr wrap="square" lIns="91440" tIns="45720" rIns="91440" bIns="45720" rtlCol="0" anchor="t">
            <a:spAutoFit/>
          </a:bodyPr>
          <a:lstStyle/>
          <a:p>
            <a:pPr>
              <a:lnSpc>
                <a:spcPct val="150000"/>
              </a:lnSpc>
            </a:pPr>
            <a:r>
              <a:rPr lang="en-GB" sz="2400" dirty="0">
                <a:solidFill>
                  <a:srgbClr val="000000"/>
                </a:solidFill>
                <a:latin typeface="Segoe UI"/>
                <a:cs typeface="Segoe UI"/>
              </a:rPr>
              <a:t>This session provides an opportunity to:</a:t>
            </a:r>
            <a:endParaRPr lang="en-US" sz="2400" dirty="0">
              <a:solidFill>
                <a:srgbClr val="000000"/>
              </a:solidFill>
              <a:latin typeface="Segoe UI"/>
              <a:cs typeface="Segoe UI"/>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learn about co-regulation and de-escalation and how they are different</a:t>
            </a:r>
            <a:endParaRPr lang="en-US" sz="2400" dirty="0">
              <a:solidFill>
                <a:srgbClr val="000000"/>
              </a:solidFill>
              <a:latin typeface="Segoe UI"/>
              <a:ea typeface="Times New Roman" panose="02020603050405020304" pitchFamily="18" charset="0"/>
              <a:cs typeface="Segoe UI"/>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reflect on how we can use co-regulation to help learners develop the ability to self-regulate</a:t>
            </a:r>
            <a:endParaRPr lang="en-US" sz="2400" dirty="0">
              <a:solidFill>
                <a:srgbClr val="000000"/>
              </a:solidFill>
              <a:latin typeface="Segoe UI"/>
              <a:ea typeface="Times New Roman" panose="02020603050405020304" pitchFamily="18" charset="0"/>
              <a:cs typeface="Segoe UI"/>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explore the elements of conflict and how it can escalate</a:t>
            </a:r>
            <a:endParaRPr lang="en-US" sz="24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learn when </a:t>
            </a:r>
            <a:r>
              <a:rPr lang="en-GB" sz="2400" dirty="0">
                <a:solidFill>
                  <a:srgbClr val="000000"/>
                </a:solidFill>
                <a:effectLst/>
                <a:latin typeface="Segoe UI"/>
                <a:ea typeface="Times New Roman" panose="02020603050405020304" pitchFamily="18" charset="0"/>
                <a:cs typeface="Segoe UI"/>
              </a:rPr>
              <a:t>and </a:t>
            </a:r>
            <a:r>
              <a:rPr lang="en-GB" sz="2400" dirty="0">
                <a:solidFill>
                  <a:srgbClr val="000000"/>
                </a:solidFill>
                <a:latin typeface="Segoe UI"/>
                <a:ea typeface="Times New Roman" panose="02020603050405020304" pitchFamily="18" charset="0"/>
                <a:cs typeface="Segoe UI"/>
              </a:rPr>
              <a:t>how to de-escalate conflict</a:t>
            </a:r>
            <a:endParaRPr lang="en-US" sz="24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reflect on a range of ways to resolve conflict</a:t>
            </a:r>
            <a:endParaRPr lang="en-GB" dirty="0"/>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294412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7313925"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C4C4"/>
                </a:solidFill>
                <a:effectLst/>
                <a:uLnTx/>
                <a:uFillTx/>
                <a:latin typeface="Segoe UI"/>
                <a:ea typeface="+mn-ea"/>
                <a:cs typeface="Segoe UI"/>
              </a:rPr>
              <a:t>How to use this resource</a:t>
            </a:r>
            <a:endParaRPr kumimoji="0" lang="en-GB" sz="48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133405" y="1852934"/>
            <a:ext cx="11925189" cy="4300216"/>
          </a:xfrm>
          <a:prstGeom prst="rect">
            <a:avLst/>
          </a:prstGeom>
          <a:noFill/>
        </p:spPr>
        <p:txBody>
          <a:bodyPr wrap="square" lIns="91440" tIns="45720" rIns="91440" bIns="45720" rtlCol="0" anchor="t">
            <a:spAutoFit/>
          </a:bodyPr>
          <a:lstStyle/>
          <a:p>
            <a:pPr marL="685800" indent="-342900">
              <a:lnSpc>
                <a:spcPct val="120000"/>
              </a:lnSpc>
              <a:buFont typeface="Arial"/>
              <a:buChar char="•"/>
            </a:pPr>
            <a:r>
              <a:rPr lang="en-GB" sz="2300">
                <a:latin typeface="Segoe UI"/>
                <a:ea typeface="Calibri"/>
                <a:cs typeface="Calibri"/>
              </a:rPr>
              <a:t>These slides can be used to facilitate professional learning in a group or </a:t>
            </a:r>
          </a:p>
          <a:p>
            <a:pPr marL="342900">
              <a:lnSpc>
                <a:spcPct val="120000"/>
              </a:lnSpc>
            </a:pPr>
            <a:r>
              <a:rPr lang="en-GB" sz="2300">
                <a:latin typeface="Segoe UI"/>
                <a:ea typeface="Calibri"/>
                <a:cs typeface="Calibri"/>
              </a:rPr>
              <a:t>    whole setting, or as a self-directed learning activity as an individual.</a:t>
            </a:r>
            <a:endParaRPr lang="en-GB" sz="2300">
              <a:latin typeface="Segoe UI"/>
              <a:cs typeface="Arial"/>
            </a:endParaRPr>
          </a:p>
          <a:p>
            <a:pPr marL="628650" indent="-342900">
              <a:lnSpc>
                <a:spcPct val="120000"/>
              </a:lnSpc>
              <a:buFont typeface="Arial"/>
              <a:buChar char="•"/>
            </a:pPr>
            <a:r>
              <a:rPr lang="en-GB" sz="2300">
                <a:latin typeface="Segoe UI"/>
                <a:ea typeface="Calibri"/>
                <a:cs typeface="Calibri"/>
              </a:rPr>
              <a:t>Facilitation notes are included at the bottom of each slide</a:t>
            </a:r>
            <a:endParaRPr lang="en-US" sz="2300">
              <a:latin typeface="Segoe UI"/>
              <a:ea typeface="Calibri"/>
              <a:cs typeface="Calibri"/>
            </a:endParaRPr>
          </a:p>
          <a:p>
            <a:pPr marL="628650" indent="-342900">
              <a:lnSpc>
                <a:spcPct val="120000"/>
              </a:lnSpc>
              <a:buFont typeface="Arial"/>
              <a:buChar char="•"/>
            </a:pPr>
            <a:r>
              <a:rPr lang="en-GB" sz="2300">
                <a:latin typeface="Segoe UI"/>
                <a:ea typeface="Calibri"/>
                <a:cs typeface="Calibri"/>
              </a:rPr>
              <a:t>Please do not remove or change any of the slides included.</a:t>
            </a:r>
            <a:endParaRPr lang="en-US" sz="2300">
              <a:latin typeface="Segoe UI"/>
              <a:ea typeface="Calibri"/>
              <a:cs typeface="Calibri"/>
            </a:endParaRPr>
          </a:p>
          <a:p>
            <a:pPr marL="628650" indent="-342900">
              <a:lnSpc>
                <a:spcPct val="120000"/>
              </a:lnSpc>
              <a:buFont typeface="Arial"/>
              <a:buChar char="•"/>
            </a:pPr>
            <a:r>
              <a:rPr lang="en-GB" sz="2300">
                <a:latin typeface="Segoe UI"/>
                <a:ea typeface="Calibri"/>
                <a:cs typeface="Calibri"/>
              </a:rPr>
              <a:t>Facilitators are welcome to add slides or activities relevant to your own setting, to support discussion and exploration of the topic. Facilitators will know their participants’ needs best.</a:t>
            </a:r>
            <a:endParaRPr lang="en-US" sz="2300">
              <a:latin typeface="Segoe UI"/>
              <a:ea typeface="Calibri"/>
              <a:cs typeface="Calibri"/>
            </a:endParaRPr>
          </a:p>
          <a:p>
            <a:pPr marL="628650" indent="-342900">
              <a:lnSpc>
                <a:spcPct val="120000"/>
              </a:lnSpc>
              <a:buFont typeface="Arial"/>
              <a:buChar char="•"/>
            </a:pPr>
            <a:r>
              <a:rPr lang="en-GB" sz="2300">
                <a:latin typeface="Segoe UI"/>
                <a:ea typeface="Calibri"/>
                <a:cs typeface="Calibri"/>
              </a:rPr>
              <a:t>Anyone who works in an educational setting can be a facilitator and use these slides. </a:t>
            </a:r>
            <a:endParaRPr lang="en-US" sz="2300">
              <a:latin typeface="Segoe UI"/>
              <a:ea typeface="Calibri"/>
              <a:cs typeface="Calibri"/>
            </a:endParaRPr>
          </a:p>
          <a:p>
            <a:pPr marL="628650" indent="-342900">
              <a:lnSpc>
                <a:spcPct val="120000"/>
              </a:lnSpc>
              <a:buFont typeface="Arial"/>
              <a:buChar char="•"/>
            </a:pPr>
            <a:r>
              <a:rPr lang="en-GB" sz="2300">
                <a:latin typeface="Segoe UI"/>
                <a:ea typeface="Calibri"/>
                <a:cs typeface="Calibri"/>
              </a:rPr>
              <a:t>For reflection or discussion activities, it is important to establish a safe space which encourages respect and honesty to ensure that everyone is able to participate. </a:t>
            </a:r>
            <a:endParaRPr lang="en-GB" sz="2300">
              <a:latin typeface="Segoe UI"/>
              <a:ea typeface="Calibri"/>
              <a:cs typeface="Arial"/>
            </a:endParaRPr>
          </a:p>
        </p:txBody>
      </p:sp>
      <p:pic>
        <p:nvPicPr>
          <p:cNvPr id="2" name="Picture 1" descr="This is image is the National Model for Professional Learning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214355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2E78-B0F3-3443-572A-86934C25BD65}"/>
              </a:ext>
            </a:extLst>
          </p:cNvPr>
          <p:cNvSpPr>
            <a:spLocks noGrp="1"/>
          </p:cNvSpPr>
          <p:nvPr>
            <p:ph type="title"/>
          </p:nvPr>
        </p:nvSpPr>
        <p:spPr>
          <a:xfrm>
            <a:off x="920154" y="1197915"/>
            <a:ext cx="10363200" cy="900583"/>
          </a:xfrm>
        </p:spPr>
        <p:txBody>
          <a:bodyPr/>
          <a:lstStyle/>
          <a:p>
            <a:r>
              <a:rPr lang="en-GB" cap="none" dirty="0"/>
              <a:t>Co-regulation</a:t>
            </a:r>
          </a:p>
        </p:txBody>
      </p:sp>
      <p:sp>
        <p:nvSpPr>
          <p:cNvPr id="3" name="Text Placeholder 2">
            <a:extLst>
              <a:ext uri="{FF2B5EF4-FFF2-40B4-BE49-F238E27FC236}">
                <a16:creationId xmlns:a16="http://schemas.microsoft.com/office/drawing/2014/main" id="{2AEF9EA1-1263-4F17-3608-A2BAC145714B}"/>
              </a:ext>
            </a:extLst>
          </p:cNvPr>
          <p:cNvSpPr>
            <a:spLocks noGrp="1"/>
          </p:cNvSpPr>
          <p:nvPr>
            <p:ph type="body" idx="1"/>
          </p:nvPr>
        </p:nvSpPr>
        <p:spPr>
          <a:xfrm>
            <a:off x="963084" y="384600"/>
            <a:ext cx="2281708" cy="630864"/>
          </a:xfrm>
        </p:spPr>
        <p:txBody>
          <a:bodyPr/>
          <a:lstStyle/>
          <a:p>
            <a:r>
              <a:rPr lang="en-GB" sz="2800" b="1" dirty="0"/>
              <a:t>Part 1</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0A3CE51F-5415-1A85-2865-DA99D80228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197965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58B8-F1C7-F7A5-14AB-1BB443C07D41}"/>
              </a:ext>
            </a:extLst>
          </p:cNvPr>
          <p:cNvSpPr>
            <a:spLocks noGrp="1"/>
          </p:cNvSpPr>
          <p:nvPr>
            <p:ph type="title"/>
          </p:nvPr>
        </p:nvSpPr>
        <p:spPr>
          <a:xfrm>
            <a:off x="752764" y="-65362"/>
            <a:ext cx="10836972" cy="711200"/>
          </a:xfrm>
        </p:spPr>
        <p:txBody>
          <a:bodyPr/>
          <a:lstStyle/>
          <a:p>
            <a:r>
              <a:rPr lang="en-GB" dirty="0"/>
              <a:t>Co-regulation</a:t>
            </a:r>
          </a:p>
        </p:txBody>
      </p:sp>
      <p:sp>
        <p:nvSpPr>
          <p:cNvPr id="3" name="Content Placeholder 2">
            <a:extLst>
              <a:ext uri="{FF2B5EF4-FFF2-40B4-BE49-F238E27FC236}">
                <a16:creationId xmlns:a16="http://schemas.microsoft.com/office/drawing/2014/main" id="{1B188222-ABD1-8E75-91C9-822F7C440010}"/>
              </a:ext>
            </a:extLst>
          </p:cNvPr>
          <p:cNvSpPr>
            <a:spLocks noGrp="1"/>
          </p:cNvSpPr>
          <p:nvPr>
            <p:ph idx="1"/>
          </p:nvPr>
        </p:nvSpPr>
        <p:spPr>
          <a:xfrm>
            <a:off x="10450286" y="1840676"/>
            <a:ext cx="1504699" cy="3966478"/>
          </a:xfrm>
        </p:spPr>
        <p:txBody>
          <a:bodyPr/>
          <a:lstStyle/>
          <a:p>
            <a:pPr algn="ctr"/>
            <a:r>
              <a:rPr lang="en-GB" sz="3600" dirty="0">
                <a:solidFill>
                  <a:schemeClr val="tx1"/>
                </a:solidFill>
                <a:latin typeface="Segoe UI" panose="020B0502040204020203" pitchFamily="34" charset="0"/>
                <a:cs typeface="Segoe UI" panose="020B0502040204020203" pitchFamily="34" charset="0"/>
              </a:rPr>
              <a:t>5.22 min</a:t>
            </a:r>
          </a:p>
          <a:p>
            <a:pPr algn="ctr"/>
            <a:endParaRPr lang="en-GB" sz="3600" dirty="0">
              <a:solidFill>
                <a:schemeClr val="tx1"/>
              </a:solidFill>
              <a:latin typeface="Segoe UI" panose="020B0502040204020203" pitchFamily="34" charset="0"/>
              <a:cs typeface="Segoe UI" panose="020B0502040204020203" pitchFamily="34" charset="0"/>
            </a:endParaRPr>
          </a:p>
          <a:p>
            <a:pPr algn="ctr"/>
            <a:r>
              <a:rPr lang="en-GB" sz="1400" dirty="0">
                <a:solidFill>
                  <a:schemeClr val="tx1"/>
                </a:solidFill>
                <a:latin typeface="Segoe UI" panose="020B0502040204020203" pitchFamily="34" charset="0"/>
                <a:cs typeface="Segoe UI" panose="020B0502040204020203" pitchFamily="34" charset="0"/>
              </a:rPr>
              <a:t>Video by </a:t>
            </a:r>
            <a:r>
              <a:rPr lang="en-GB" sz="1400" dirty="0">
                <a:solidFill>
                  <a:schemeClr val="tx1"/>
                </a:solidFill>
                <a:latin typeface="Segoe UI" panose="020B0502040204020203" pitchFamily="34" charset="0"/>
                <a:cs typeface="Segoe UI" panose="020B0502040204020203" pitchFamily="34" charset="0"/>
                <a:hlinkClick r:id="rId3"/>
              </a:rPr>
              <a:t>Administration for Children &amp; Families (</a:t>
            </a:r>
            <a:r>
              <a:rPr lang="en-GB" sz="1400" dirty="0" err="1">
                <a:solidFill>
                  <a:schemeClr val="tx1"/>
                </a:solidFill>
                <a:latin typeface="Segoe UI" panose="020B0502040204020203" pitchFamily="34" charset="0"/>
                <a:cs typeface="Segoe UI" panose="020B0502040204020203" pitchFamily="34" charset="0"/>
                <a:hlinkClick r:id="rId3"/>
              </a:rPr>
              <a:t>ACF</a:t>
            </a:r>
            <a:r>
              <a:rPr lang="en-GB" sz="1400" dirty="0">
                <a:solidFill>
                  <a:schemeClr val="tx1"/>
                </a:solidFill>
                <a:latin typeface="Segoe UI" panose="020B0502040204020203" pitchFamily="34" charset="0"/>
                <a:cs typeface="Segoe UI" panose="020B0502040204020203" pitchFamily="34" charset="0"/>
                <a:hlinkClick r:id="rId3"/>
              </a:rPr>
              <a:t>)</a:t>
            </a:r>
            <a:endParaRPr lang="en-GB" sz="1400" dirty="0">
              <a:solidFill>
                <a:schemeClr val="tx1"/>
              </a:solidFill>
              <a:latin typeface="Segoe UI" panose="020B0502040204020203" pitchFamily="34" charset="0"/>
              <a:cs typeface="Segoe UI" panose="020B0502040204020203" pitchFamily="34" charset="0"/>
            </a:endParaRPr>
          </a:p>
        </p:txBody>
      </p:sp>
      <p:pic>
        <p:nvPicPr>
          <p:cNvPr id="4" name="Online Media 3" title="Co-regulation: What It Is and Why it Matters">
            <a:hlinkClick r:id="" action="ppaction://media"/>
            <a:extLst>
              <a:ext uri="{FF2B5EF4-FFF2-40B4-BE49-F238E27FC236}">
                <a16:creationId xmlns:a16="http://schemas.microsoft.com/office/drawing/2014/main" id="{648CC839-FF67-7B19-9F59-52E95BBF0B8E}"/>
              </a:ext>
            </a:extLst>
          </p:cNvPr>
          <p:cNvPicPr>
            <a:picLocks noRot="1" noChangeAspect="1"/>
          </p:cNvPicPr>
          <p:nvPr>
            <a:videoFile r:link="rId1"/>
          </p:nvPr>
        </p:nvPicPr>
        <p:blipFill>
          <a:blip r:embed="rId4"/>
          <a:stretch>
            <a:fillRect/>
          </a:stretch>
        </p:blipFill>
        <p:spPr>
          <a:xfrm>
            <a:off x="837336" y="494701"/>
            <a:ext cx="9402571" cy="5312453"/>
          </a:xfrm>
          <a:prstGeom prst="rect">
            <a:avLst/>
          </a:prstGeom>
        </p:spPr>
      </p:pic>
      <p:sp>
        <p:nvSpPr>
          <p:cNvPr id="6" name="TextBox 5">
            <a:extLst>
              <a:ext uri="{FF2B5EF4-FFF2-40B4-BE49-F238E27FC236}">
                <a16:creationId xmlns:a16="http://schemas.microsoft.com/office/drawing/2014/main" id="{C33A8F74-AC3A-E53E-3144-B5E2A73E5657}"/>
              </a:ext>
            </a:extLst>
          </p:cNvPr>
          <p:cNvSpPr txBox="1"/>
          <p:nvPr/>
        </p:nvSpPr>
        <p:spPr>
          <a:xfrm>
            <a:off x="837336" y="5807154"/>
            <a:ext cx="9392315" cy="369332"/>
          </a:xfrm>
          <a:prstGeom prst="rect">
            <a:avLst/>
          </a:prstGeom>
          <a:noFill/>
        </p:spPr>
        <p:txBody>
          <a:bodyPr wrap="none" rtlCol="0">
            <a:spAutoFit/>
          </a:bodyPr>
          <a:lstStyle/>
          <a:p>
            <a:r>
              <a:rPr lang="en-GB" dirty="0"/>
              <a:t>If viewing as a PDF please click this link to watch the film </a:t>
            </a:r>
            <a:r>
              <a:rPr lang="en-GB" dirty="0">
                <a:hlinkClick r:id="rId5"/>
              </a:rPr>
              <a:t>https://youtu.be/RRMBHQ-Bmk0</a:t>
            </a:r>
            <a:r>
              <a:rPr lang="en-GB" dirty="0"/>
              <a:t> </a:t>
            </a:r>
          </a:p>
        </p:txBody>
      </p:sp>
      <p:pic>
        <p:nvPicPr>
          <p:cNvPr id="8" name="Picture 7" descr="This is the Education Scotland, Inclusion, Wellbeing and Equalities logo. It is  blue green and yellow.">
            <a:extLst>
              <a:ext uri="{FF2B5EF4-FFF2-40B4-BE49-F238E27FC236}">
                <a16:creationId xmlns:a16="http://schemas.microsoft.com/office/drawing/2014/main" id="{8FF24C29-E9AC-F1F4-8D68-6BCCB50E74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07135" y="-4627"/>
            <a:ext cx="1170432" cy="589252"/>
          </a:xfrm>
          <a:prstGeom prst="rect">
            <a:avLst/>
          </a:prstGeom>
        </p:spPr>
      </p:pic>
    </p:spTree>
    <p:extLst>
      <p:ext uri="{BB962C8B-B14F-4D97-AF65-F5344CB8AC3E}">
        <p14:creationId xmlns:p14="http://schemas.microsoft.com/office/powerpoint/2010/main" val="300772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4297-1A04-5575-0DC5-C23FBD06AA15}"/>
              </a:ext>
            </a:extLst>
          </p:cNvPr>
          <p:cNvSpPr>
            <a:spLocks noGrp="1"/>
          </p:cNvSpPr>
          <p:nvPr>
            <p:ph type="title"/>
          </p:nvPr>
        </p:nvSpPr>
        <p:spPr>
          <a:xfrm>
            <a:off x="380010" y="685098"/>
            <a:ext cx="3860686" cy="711200"/>
          </a:xfrm>
        </p:spPr>
        <p:txBody>
          <a:bodyPr/>
          <a:lstStyle/>
          <a:p>
            <a:r>
              <a:rPr lang="en-GB" sz="3200" dirty="0"/>
              <a:t>Co-regulation is: 				</a:t>
            </a:r>
            <a:endParaRPr lang="en-GB" sz="3600" dirty="0"/>
          </a:p>
        </p:txBody>
      </p:sp>
      <p:sp>
        <p:nvSpPr>
          <p:cNvPr id="4" name="Content Placeholder 6">
            <a:extLst>
              <a:ext uri="{FF2B5EF4-FFF2-40B4-BE49-F238E27FC236}">
                <a16:creationId xmlns:a16="http://schemas.microsoft.com/office/drawing/2014/main" id="{A9532414-21C8-5F4B-2586-AF3190EF772C}"/>
              </a:ext>
            </a:extLst>
          </p:cNvPr>
          <p:cNvSpPr txBox="1">
            <a:spLocks/>
          </p:cNvSpPr>
          <p:nvPr/>
        </p:nvSpPr>
        <p:spPr bwMode="auto">
          <a:xfrm>
            <a:off x="380010" y="1294071"/>
            <a:ext cx="6590063" cy="4260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8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4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18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18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18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1800">
                <a:solidFill>
                  <a:srgbClr val="000000"/>
                </a:solidFill>
                <a:latin typeface="+mn-lt"/>
                <a:cs typeface="+mn-cs"/>
              </a:defRPr>
            </a:lvl7pPr>
            <a:lvl8pPr marL="3429000" indent="-228600" algn="l" rtl="0" eaLnBrk="1" fontAlgn="base" hangingPunct="1">
              <a:spcBef>
                <a:spcPct val="20000"/>
              </a:spcBef>
              <a:spcAft>
                <a:spcPct val="0"/>
              </a:spcAft>
              <a:buChar char="»"/>
              <a:defRPr sz="1800">
                <a:solidFill>
                  <a:srgbClr val="000000"/>
                </a:solidFill>
                <a:latin typeface="+mn-lt"/>
                <a:cs typeface="+mn-cs"/>
              </a:defRPr>
            </a:lvl8pPr>
            <a:lvl9pPr marL="3886200" indent="-228600" algn="l" rtl="0" eaLnBrk="1" fontAlgn="base" hangingPunct="1">
              <a:spcBef>
                <a:spcPct val="20000"/>
              </a:spcBef>
              <a:spcAft>
                <a:spcPct val="0"/>
              </a:spcAft>
              <a:buChar char="»"/>
              <a:defRPr sz="1800">
                <a:solidFill>
                  <a:srgbClr val="000000"/>
                </a:solidFill>
                <a:latin typeface="+mn-lt"/>
                <a:cs typeface="+mn-cs"/>
              </a:defRPr>
            </a:lvl9pPr>
          </a:lstStyle>
          <a:p>
            <a:pPr marL="342900" indent="-342900" algn="l">
              <a:buFont typeface="Arial" panose="020B0604020202020204" pitchFamily="34" charset="0"/>
              <a:buChar char="•"/>
            </a:pPr>
            <a:r>
              <a:rPr lang="en-GB" sz="2600" dirty="0">
                <a:solidFill>
                  <a:srgbClr val="000000"/>
                </a:solidFill>
                <a:effectLst/>
                <a:latin typeface="Segoe UI" panose="020B0502040204020203" pitchFamily="34" charset="0"/>
                <a:cs typeface="Segoe UI" panose="020B0502040204020203" pitchFamily="34" charset="0"/>
              </a:rPr>
              <a:t>the ability to regulate emotions and behaviours, manage stress (internal or external ), and return to a calm state, with the support and direction of a connecting person </a:t>
            </a:r>
          </a:p>
          <a:p>
            <a:pPr marL="342900" indent="-342900" algn="l">
              <a:buFont typeface="Arial" panose="020B0604020202020204" pitchFamily="34" charset="0"/>
              <a:buChar char="•"/>
            </a:pPr>
            <a:endParaRPr lang="en-GB" sz="2600" dirty="0">
              <a:solidFill>
                <a:srgbClr val="000000"/>
              </a:solidFill>
              <a:latin typeface="Segoe UI" panose="020B0502040204020203" pitchFamily="34" charset="0"/>
              <a:cs typeface="Segoe UI" panose="020B0502040204020203" pitchFamily="34" charset="0"/>
            </a:endParaRPr>
          </a:p>
          <a:p>
            <a:pPr marL="342900" indent="-342900" algn="l">
              <a:buFont typeface="Arial" panose="020B0604020202020204" pitchFamily="34" charset="0"/>
              <a:buChar char="•"/>
            </a:pPr>
            <a:r>
              <a:rPr lang="en-GB" sz="2600" dirty="0">
                <a:solidFill>
                  <a:srgbClr val="000000"/>
                </a:solidFill>
                <a:effectLst/>
                <a:latin typeface="Segoe UI" panose="020B0502040204020203" pitchFamily="34" charset="0"/>
                <a:cs typeface="Segoe UI" panose="020B0502040204020203" pitchFamily="34" charset="0"/>
              </a:rPr>
              <a:t>the nurturing connection of another person that supports regulation through the use of strategies, tools, and calming techniques</a:t>
            </a:r>
            <a:endParaRPr lang="en-GB" sz="2600" b="0" i="0" dirty="0">
              <a:solidFill>
                <a:srgbClr val="000000"/>
              </a:solidFill>
              <a:effectLst/>
              <a:latin typeface="Segoe UI" panose="020B0502040204020203" pitchFamily="34" charset="0"/>
              <a:cs typeface="Segoe UI" panose="020B0502040204020203" pitchFamily="34" charset="0"/>
            </a:endParaRPr>
          </a:p>
        </p:txBody>
      </p:sp>
      <p:sp>
        <p:nvSpPr>
          <p:cNvPr id="3" name="Title 1">
            <a:extLst>
              <a:ext uri="{FF2B5EF4-FFF2-40B4-BE49-F238E27FC236}">
                <a16:creationId xmlns:a16="http://schemas.microsoft.com/office/drawing/2014/main" id="{60F5FFE6-AF67-7575-95C3-DE6EE1C0AE6E}"/>
              </a:ext>
            </a:extLst>
          </p:cNvPr>
          <p:cNvSpPr txBox="1">
            <a:spLocks/>
          </p:cNvSpPr>
          <p:nvPr/>
        </p:nvSpPr>
        <p:spPr bwMode="auto">
          <a:xfrm>
            <a:off x="3769195" y="474439"/>
            <a:ext cx="7539952"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3200" kern="0" dirty="0"/>
              <a:t>			       </a:t>
            </a:r>
            <a:r>
              <a:rPr lang="en-GB" kern="0" dirty="0">
                <a:solidFill>
                  <a:schemeClr val="accent3">
                    <a:lumMod val="75000"/>
                  </a:schemeClr>
                </a:solidFill>
              </a:rPr>
              <a:t>Self-regulation is:</a:t>
            </a:r>
            <a:endParaRPr lang="en-GB" sz="3600" kern="0">
              <a:solidFill>
                <a:schemeClr val="accent3">
                  <a:lumMod val="75000"/>
                </a:schemeClr>
              </a:solidFill>
              <a:cs typeface="Arial"/>
            </a:endParaRPr>
          </a:p>
        </p:txBody>
      </p:sp>
      <p:sp>
        <p:nvSpPr>
          <p:cNvPr id="5" name="TextBox 4">
            <a:extLst>
              <a:ext uri="{FF2B5EF4-FFF2-40B4-BE49-F238E27FC236}">
                <a16:creationId xmlns:a16="http://schemas.microsoft.com/office/drawing/2014/main" id="{E547309F-1DA5-C51B-38D4-462AC92AEC7D}"/>
              </a:ext>
            </a:extLst>
          </p:cNvPr>
          <p:cNvSpPr txBox="1"/>
          <p:nvPr/>
        </p:nvSpPr>
        <p:spPr>
          <a:xfrm>
            <a:off x="7683191" y="1378823"/>
            <a:ext cx="3917124" cy="4093428"/>
          </a:xfrm>
          <a:prstGeom prst="rect">
            <a:avLst/>
          </a:prstGeom>
          <a:noFill/>
        </p:spPr>
        <p:txBody>
          <a:bodyPr wrap="square">
            <a:spAutoFit/>
          </a:bodyPr>
          <a:lstStyle/>
          <a:p>
            <a:pPr marL="342900" indent="-342900">
              <a:buFont typeface="Arial" panose="020B0604020202020204" pitchFamily="34" charset="0"/>
              <a:buChar char="•"/>
            </a:pPr>
            <a:r>
              <a:rPr lang="en-GB" sz="2000" dirty="0">
                <a:latin typeface="Segoe UI" panose="020B0502040204020203" pitchFamily="34" charset="0"/>
                <a:cs typeface="Segoe UI" panose="020B0502040204020203" pitchFamily="34" charset="0"/>
              </a:rPr>
              <a:t>the ability to recognise, manage, and respond to our own emotions</a:t>
            </a:r>
          </a:p>
          <a:p>
            <a:pPr marL="342900" indent="-342900">
              <a:buFont typeface="Arial" panose="020B0604020202020204" pitchFamily="34" charset="0"/>
              <a:buChar char="•"/>
            </a:pPr>
            <a:endParaRPr lang="en-GB" sz="20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2000" dirty="0">
                <a:effectLst/>
                <a:latin typeface="Segoe UI" panose="020B0502040204020203" pitchFamily="34" charset="0"/>
                <a:ea typeface="Times New Roman" panose="02020603050405020304" pitchFamily="18" charset="0"/>
              </a:rPr>
              <a:t>the ability to monitor and control our thoughts, feelings and behaviours</a:t>
            </a:r>
          </a:p>
          <a:p>
            <a:pPr marL="342900" indent="-342900">
              <a:buFont typeface="Arial" panose="020B0604020202020204" pitchFamily="34" charset="0"/>
              <a:buChar char="•"/>
            </a:pPr>
            <a:endParaRPr lang="en-GB" sz="2000" dirty="0">
              <a:effectLst/>
              <a:latin typeface="Segoe UI" panose="020B0502040204020203" pitchFamily="34" charset="0"/>
              <a:ea typeface="Times New Roman" panose="02020603050405020304" pitchFamily="18" charset="0"/>
            </a:endParaRPr>
          </a:p>
          <a:p>
            <a:pPr marL="342900" indent="-342900">
              <a:buFont typeface="Arial" panose="020B0604020202020204" pitchFamily="34" charset="0"/>
              <a:buChar char="•"/>
            </a:pPr>
            <a:r>
              <a:rPr lang="en-GB" sz="2000" dirty="0">
                <a:effectLst/>
                <a:latin typeface="Segoe UI" panose="020B0502040204020203" pitchFamily="34" charset="0"/>
                <a:ea typeface="Times New Roman" panose="02020603050405020304" pitchFamily="18" charset="0"/>
              </a:rPr>
              <a:t>the ability to use personal strategies to return to a calm state</a:t>
            </a:r>
          </a:p>
          <a:p>
            <a:pPr marL="342900" indent="-342900">
              <a:buFont typeface="Arial" panose="020B0604020202020204" pitchFamily="34" charset="0"/>
              <a:buChar char="•"/>
            </a:pPr>
            <a:endParaRPr lang="en-GB" sz="2000" dirty="0">
              <a:latin typeface="Segoe UI" panose="020B0502040204020203" pitchFamily="34" charset="0"/>
            </a:endParaRPr>
          </a:p>
          <a:p>
            <a:pPr algn="ctr"/>
            <a:r>
              <a:rPr lang="en-GB" sz="2000" dirty="0">
                <a:latin typeface="Segoe UI" panose="020B0502040204020203" pitchFamily="34" charset="0"/>
              </a:rPr>
              <a:t>(See self-regulation module)</a:t>
            </a:r>
            <a:endParaRPr lang="en-GB" sz="2000" dirty="0"/>
          </a:p>
        </p:txBody>
      </p:sp>
      <p:sp>
        <p:nvSpPr>
          <p:cNvPr id="7" name="TextBox 6">
            <a:extLst>
              <a:ext uri="{FF2B5EF4-FFF2-40B4-BE49-F238E27FC236}">
                <a16:creationId xmlns:a16="http://schemas.microsoft.com/office/drawing/2014/main" id="{59421D82-796D-F5CF-6131-364130DD51BE}"/>
              </a:ext>
            </a:extLst>
          </p:cNvPr>
          <p:cNvSpPr txBox="1"/>
          <p:nvPr/>
        </p:nvSpPr>
        <p:spPr>
          <a:xfrm>
            <a:off x="661185" y="5748238"/>
            <a:ext cx="10869631" cy="430887"/>
          </a:xfrm>
          <a:prstGeom prst="rect">
            <a:avLst/>
          </a:prstGeom>
          <a:noFill/>
        </p:spPr>
        <p:txBody>
          <a:bodyPr wrap="square" lIns="91440" tIns="45720" rIns="91440" bIns="45720" anchor="t">
            <a:spAutoFit/>
          </a:bodyPr>
          <a:lstStyle/>
          <a:p>
            <a:r>
              <a:rPr lang="en-GB" sz="2200" b="1" i="0" dirty="0">
                <a:solidFill>
                  <a:srgbClr val="000000"/>
                </a:solidFill>
                <a:effectLst/>
                <a:latin typeface="Segoe UI" panose="020B0502040204020203" pitchFamily="34" charset="0"/>
                <a:cs typeface="Segoe UI" panose="020B0502040204020203" pitchFamily="34" charset="0"/>
              </a:rPr>
              <a:t>Co-regulation and self-regulation are part of the developmental process</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2A640033-BD99-A600-6BD5-EF2782BCA6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7868" y="-4627"/>
            <a:ext cx="1170432" cy="589252"/>
          </a:xfrm>
          <a:prstGeom prst="rect">
            <a:avLst/>
          </a:prstGeom>
        </p:spPr>
      </p:pic>
    </p:spTree>
    <p:extLst>
      <p:ext uri="{BB962C8B-B14F-4D97-AF65-F5344CB8AC3E}">
        <p14:creationId xmlns:p14="http://schemas.microsoft.com/office/powerpoint/2010/main" val="2310420332"/>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 PP Template [Read-Only]" id="{E55B8936-238F-4F77-8005-0E2AAAB176B4}" vid="{4D095C7D-278B-4A8B-99B7-885BFCD3B2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478566-c77e-4a5d-9cf3-8b922a5f4212">
      <UserInfo>
        <DisplayName>Janine McCullough</DisplayName>
        <AccountId>15</AccountId>
        <AccountType/>
      </UserInfo>
    </SharedWithUsers>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6" ma:contentTypeDescription="Create a new document." ma:contentTypeScope="" ma:versionID="ae985a474ed3b4de5b0a751b2e7f27c2">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85b99e936812d3722e761a48bd7b51bc"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D7967039-C71A-4B84-9858-0728C216CC08}">
  <ds:schemaRefs>
    <ds:schemaRef ds:uri="http://purl.org/dc/elements/1.1/"/>
    <ds:schemaRef ds:uri="http://schemas.openxmlformats.org/package/2006/metadata/core-properties"/>
    <ds:schemaRef ds:uri="http://schemas.microsoft.com/office/2006/documentManagement/types"/>
    <ds:schemaRef ds:uri="a051077f-6078-4466-a38f-b6d930d916b1"/>
    <ds:schemaRef ds:uri="http://purl.org/dc/terms/"/>
    <ds:schemaRef ds:uri="http://schemas.microsoft.com/office/infopath/2007/PartnerControls"/>
    <ds:schemaRef ds:uri="http://www.w3.org/XML/1998/namespace"/>
    <ds:schemaRef ds:uri="07478566-c77e-4a5d-9cf3-8b922a5f421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CE2A1E4-5AE8-495A-82DF-A318133FF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077f-6078-4466-a38f-b6d930d916b1"/>
    <ds:schemaRef ds:uri="07478566-c77e-4a5d-9cf3-8b922a5f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 PP Template</Template>
  <TotalTime>1663</TotalTime>
  <Words>5616</Words>
  <Application>Microsoft Office PowerPoint</Application>
  <PresentationFormat>Widescreen</PresentationFormat>
  <Paragraphs>446</Paragraphs>
  <Slides>39</Slides>
  <Notes>23</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Arial</vt:lpstr>
      <vt:lpstr>Arial,Sans-Serif</vt:lpstr>
      <vt:lpstr>Calibri</vt:lpstr>
      <vt:lpstr>Comic Sans MS</vt:lpstr>
      <vt:lpstr>Courier New</vt:lpstr>
      <vt:lpstr>inherit</vt:lpstr>
      <vt:lpstr>Lucida Grande</vt:lpstr>
      <vt:lpstr>Proxima Nova</vt:lpstr>
      <vt:lpstr>robotobold</vt:lpstr>
      <vt:lpstr>robotoregular</vt:lpstr>
      <vt:lpstr>Segoe UI</vt:lpstr>
      <vt:lpstr>Symbol</vt:lpstr>
      <vt:lpstr>Symbol,Sans-Serif</vt:lpstr>
      <vt:lpstr>Wingdings</vt:lpstr>
      <vt:lpstr>Powerpoint_template</vt:lpstr>
      <vt:lpstr>Inclusion Wellbeing &amp; Equalities Professional Learning Framework  Co-Regulation and De-escalation  Informed Level </vt:lpstr>
      <vt:lpstr>Interconnectivity </vt:lpstr>
      <vt:lpstr>How to use this resource</vt:lpstr>
      <vt:lpstr>National Model for Professional Learning</vt:lpstr>
      <vt:lpstr>Welcome </vt:lpstr>
      <vt:lpstr>How to use this resource</vt:lpstr>
      <vt:lpstr>Co-regulation</vt:lpstr>
      <vt:lpstr>Co-regulation</vt:lpstr>
      <vt:lpstr>Co-regulation is:     </vt:lpstr>
      <vt:lpstr>In other words</vt:lpstr>
      <vt:lpstr>Development of self-regulation through co-regulation </vt:lpstr>
      <vt:lpstr>Arrested development of self-regulation skills</vt:lpstr>
      <vt:lpstr>Staff wellbeing!! Please take this caution seriously!!</vt:lpstr>
      <vt:lpstr>PowerPoint Presentation</vt:lpstr>
      <vt:lpstr>What is conflict?</vt:lpstr>
      <vt:lpstr>Conflict:</vt:lpstr>
      <vt:lpstr>Types of Conflict</vt:lpstr>
      <vt:lpstr>Conflict, stress, and anger</vt:lpstr>
      <vt:lpstr>The Conflict Cycle in an adult-child context</vt:lpstr>
      <vt:lpstr>Conflicts in an educational context</vt:lpstr>
      <vt:lpstr>Stressful triggers</vt:lpstr>
      <vt:lpstr>To reduce risk prioritise breaking the conflict cycle</vt:lpstr>
      <vt:lpstr>De-escalation involves:</vt:lpstr>
      <vt:lpstr>A quote to consider</vt:lpstr>
      <vt:lpstr>Research-based approaches to de-escalate conflict</vt:lpstr>
      <vt:lpstr>Control what you can: yourself &amp; how you respond</vt:lpstr>
      <vt:lpstr>Control what you can: the physical &amp; social environment</vt:lpstr>
      <vt:lpstr>Get Curious Not Furious!</vt:lpstr>
      <vt:lpstr>When you can talk - language is very important</vt:lpstr>
      <vt:lpstr>Remember Nurture Principle 4: Language is a Vital Means of Communication</vt:lpstr>
      <vt:lpstr>What Happens If We Reframe Our Thinking and Language?</vt:lpstr>
      <vt:lpstr>After de-escalation and the risk is reduced</vt:lpstr>
      <vt:lpstr>Conflict resolution: 5 key approaches</vt:lpstr>
      <vt:lpstr>Things to remember:</vt:lpstr>
      <vt:lpstr>Final reminder: staff wellbeing and support</vt:lpstr>
      <vt:lpstr>Resources and Information to help</vt:lpstr>
      <vt:lpstr>Reflection</vt:lpstr>
      <vt:lpstr>We value your feedback </vt:lpstr>
      <vt:lpstr>For Scotland's learners, with Scotland's educators Do luchd-ionnsachaidh na h-Alba, le luchd-foghlaim Alba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Co-Regulation and De-escalation</dc:title>
  <dc:creator>Greenwood V (Vicky)</dc:creator>
  <cp:lastModifiedBy>Jeremy Stevenson</cp:lastModifiedBy>
  <cp:revision>124</cp:revision>
  <cp:lastPrinted>2014-02-19T15:05:01Z</cp:lastPrinted>
  <dcterms:created xsi:type="dcterms:W3CDTF">2018-08-02T13:17:31Z</dcterms:created>
  <dcterms:modified xsi:type="dcterms:W3CDTF">2023-12-05T15:19:30Z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_dlc_DocIdItemGuid">
    <vt:lpwstr>c74d0d01-22fa-4460-a599-e806a271597e</vt:lpwstr>
  </property>
  <property fmtid="{D5CDD505-2E9C-101B-9397-08002B2CF9AE}" pid="4" name="MediaServiceImageTags">
    <vt:lpwstr/>
  </property>
</Properties>
</file>