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7B9A6-8640-401B-9177-ACFB793C79F1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5000A-5A65-4975-BEF1-0BDD62F6C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5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B86B3-9930-204E-9FE5-1D681886CC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9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5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3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81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85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8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15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62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6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9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4CEA-9373-4CCE-B120-E1F8E5A400EF}" type="datetimeFigureOut">
              <a:rPr lang="en-GB" smtClean="0"/>
              <a:t>04/02/2016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6372-9E6A-4D09-92C9-8BBDC4C5E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63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gular Pentagon 19"/>
          <p:cNvSpPr/>
          <p:nvPr/>
        </p:nvSpPr>
        <p:spPr>
          <a:xfrm rot="10800000">
            <a:off x="4055717" y="2508628"/>
            <a:ext cx="1103777" cy="1051216"/>
          </a:xfrm>
          <a:prstGeom prst="pentagon">
            <a:avLst/>
          </a:prstGeom>
          <a:noFill/>
          <a:ln w="63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88757" y="291956"/>
            <a:ext cx="23589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Open-mindedness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Being open to new </a:t>
            </a:r>
            <a:r>
              <a:rPr lang="en-US" sz="1200" dirty="0" smtClean="0"/>
              <a:t>ideas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Able to think about different people’s points of view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Being </a:t>
            </a:r>
            <a:r>
              <a:rPr lang="en-US" sz="1200" dirty="0"/>
              <a:t>flexible, adaptable and coping well with </a:t>
            </a:r>
            <a:r>
              <a:rPr lang="en-US" sz="1200" dirty="0" smtClean="0"/>
              <a:t>uncertainty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Able to see </a:t>
            </a:r>
            <a:r>
              <a:rPr lang="en-US" sz="1200" smtClean="0"/>
              <a:t>a range of possible </a:t>
            </a:r>
            <a:r>
              <a:rPr lang="en-US" sz="1200" dirty="0" smtClean="0"/>
              <a:t>outcomes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267199"/>
            <a:ext cx="22218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Curiosity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Being inquisitive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Asking </a:t>
            </a:r>
            <a:r>
              <a:rPr lang="en-US" sz="1200" dirty="0" smtClean="0"/>
              <a:t>effective</a:t>
            </a:r>
            <a:r>
              <a:rPr lang="en-US" sz="1200" dirty="0" smtClean="0"/>
              <a:t> </a:t>
            </a:r>
            <a:r>
              <a:rPr lang="en-US" sz="1200" dirty="0" smtClean="0"/>
              <a:t>questions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Researching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Noticing patterns and anomalies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26113" y="3573955"/>
            <a:ext cx="19617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Imagination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Having ideas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Exploring</a:t>
            </a:r>
            <a:r>
              <a:rPr lang="en-US" sz="1200" dirty="0"/>
              <a:t>, </a:t>
            </a:r>
            <a:r>
              <a:rPr lang="en-US" sz="1200" dirty="0" smtClean="0"/>
              <a:t>combining </a:t>
            </a:r>
            <a:r>
              <a:rPr lang="en-US" sz="1200" dirty="0"/>
              <a:t>and refining multiple </a:t>
            </a:r>
            <a:r>
              <a:rPr lang="en-US" sz="1200" dirty="0" smtClean="0"/>
              <a:t>options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I</a:t>
            </a:r>
            <a:r>
              <a:rPr lang="en-US" sz="1200" dirty="0" smtClean="0"/>
              <a:t>nventing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91755" y="5569307"/>
            <a:ext cx="4324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Problem-solving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Able to identify problems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Developing, refining and presenting solutions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D</a:t>
            </a:r>
            <a:r>
              <a:rPr lang="en-US" sz="1200" dirty="0" smtClean="0"/>
              <a:t>emonstrating </a:t>
            </a:r>
            <a:r>
              <a:rPr lang="en-US" sz="1200" dirty="0"/>
              <a:t>initiative, discipline, persistence and </a:t>
            </a:r>
            <a:r>
              <a:rPr lang="en-US" sz="1200" dirty="0" smtClean="0"/>
              <a:t>resilience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8773" y="3443579"/>
            <a:ext cx="214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Applying Creativity</a:t>
            </a:r>
          </a:p>
          <a:p>
            <a:pPr lvl="0"/>
            <a:endParaRPr lang="en-US" dirty="0" smtClean="0"/>
          </a:p>
          <a:p>
            <a:pPr marL="285750" lvl="0" indent="-285750">
              <a:buFont typeface="Arial"/>
              <a:buChar char="•"/>
            </a:pPr>
            <a:r>
              <a:rPr lang="en-US" sz="1200" dirty="0" smtClean="0"/>
              <a:t>Able to apply a </a:t>
            </a:r>
            <a:r>
              <a:rPr lang="en-US" sz="1200" dirty="0"/>
              <a:t>creative process to other situations</a:t>
            </a:r>
            <a:endParaRPr lang="en-GB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Being motivated </a:t>
            </a:r>
            <a:r>
              <a:rPr lang="en-US" sz="1200" dirty="0"/>
              <a:t>and ambitious for change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Being confident in your own views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Working well with others</a:t>
            </a:r>
            <a:endParaRPr lang="en-US" sz="1200" dirty="0"/>
          </a:p>
        </p:txBody>
      </p:sp>
      <p:sp>
        <p:nvSpPr>
          <p:cNvPr id="9" name="Regular Pentagon 8"/>
          <p:cNvSpPr/>
          <p:nvPr/>
        </p:nvSpPr>
        <p:spPr>
          <a:xfrm rot="10800000">
            <a:off x="2001816" y="872420"/>
            <a:ext cx="5144287" cy="4899321"/>
          </a:xfrm>
          <a:prstGeom prst="pentagon">
            <a:avLst/>
          </a:prstGeom>
          <a:noFill/>
          <a:ln w="63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gular Pentagon 16"/>
          <p:cNvSpPr/>
          <p:nvPr/>
        </p:nvSpPr>
        <p:spPr>
          <a:xfrm rot="10800000">
            <a:off x="2501982" y="1292930"/>
            <a:ext cx="4141227" cy="3944026"/>
          </a:xfrm>
          <a:prstGeom prst="pentagon">
            <a:avLst/>
          </a:prstGeom>
          <a:noFill/>
          <a:ln w="63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gular Pentagon 17"/>
          <p:cNvSpPr/>
          <p:nvPr/>
        </p:nvSpPr>
        <p:spPr>
          <a:xfrm rot="10800000">
            <a:off x="3012835" y="1658225"/>
            <a:ext cx="3146663" cy="2996823"/>
          </a:xfrm>
          <a:prstGeom prst="pentagon">
            <a:avLst/>
          </a:prstGeom>
          <a:noFill/>
          <a:ln w="63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gular Pentagon 18"/>
          <p:cNvSpPr/>
          <p:nvPr/>
        </p:nvSpPr>
        <p:spPr>
          <a:xfrm rot="10800000">
            <a:off x="3549961" y="2094836"/>
            <a:ext cx="2098602" cy="1998668"/>
          </a:xfrm>
          <a:prstGeom prst="pentagon">
            <a:avLst/>
          </a:prstGeom>
          <a:noFill/>
          <a:ln w="63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" name="Straight Connector 2"/>
          <p:cNvCxnSpPr>
            <a:stCxn id="9" idx="2"/>
          </p:cNvCxnSpPr>
          <p:nvPr/>
        </p:nvCxnSpPr>
        <p:spPr>
          <a:xfrm flipH="1">
            <a:off x="4616072" y="872432"/>
            <a:ext cx="1547556" cy="2085259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9" idx="1"/>
          </p:cNvCxnSpPr>
          <p:nvPr/>
        </p:nvCxnSpPr>
        <p:spPr>
          <a:xfrm flipH="1" flipV="1">
            <a:off x="4607605" y="2957731"/>
            <a:ext cx="2538493" cy="942641"/>
          </a:xfrm>
          <a:prstGeom prst="line">
            <a:avLst/>
          </a:prstGeom>
          <a:ln w="127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9" idx="0"/>
          </p:cNvCxnSpPr>
          <p:nvPr/>
        </p:nvCxnSpPr>
        <p:spPr>
          <a:xfrm flipH="1">
            <a:off x="4573959" y="2983131"/>
            <a:ext cx="33646" cy="2788610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001815" y="2957731"/>
            <a:ext cx="2614258" cy="942641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4"/>
          </p:cNvCxnSpPr>
          <p:nvPr/>
        </p:nvCxnSpPr>
        <p:spPr>
          <a:xfrm flipH="1" flipV="1">
            <a:off x="2984291" y="872432"/>
            <a:ext cx="1631781" cy="2085299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6" name="Picture 45" descr="CLN with dot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3" y="6249778"/>
            <a:ext cx="1485895" cy="54041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617194" y="1838772"/>
            <a:ext cx="6960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/>
                </a:solidFill>
              </a:rPr>
              <a:t> </a:t>
            </a:r>
            <a:r>
              <a:rPr lang="en-US" sz="1200" b="1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68059" y="2280123"/>
            <a:ext cx="6960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/>
                </a:solidFill>
              </a:rPr>
              <a:t> </a:t>
            </a:r>
            <a:r>
              <a:rPr lang="en-US" sz="1200" b="1" dirty="0" smtClean="0">
                <a:solidFill>
                  <a:schemeClr val="accent1"/>
                </a:solidFill>
              </a:rPr>
              <a:t>1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8944" y="1395150"/>
            <a:ext cx="6960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/>
                </a:solidFill>
              </a:rPr>
              <a:t> </a:t>
            </a:r>
            <a:r>
              <a:rPr lang="en-US" sz="1200" b="1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11681" y="1029855"/>
            <a:ext cx="6960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/>
                </a:solidFill>
              </a:rPr>
              <a:t> </a:t>
            </a:r>
            <a:r>
              <a:rPr lang="en-US" sz="1200" b="1" dirty="0" smtClean="0">
                <a:solidFill>
                  <a:schemeClr val="accent1"/>
                </a:solidFill>
              </a:rPr>
              <a:t>4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63669" y="614700"/>
            <a:ext cx="69602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accent1"/>
                </a:solidFill>
              </a:rPr>
              <a:t> </a:t>
            </a:r>
            <a:r>
              <a:rPr lang="en-US" sz="1200" b="1" dirty="0">
                <a:solidFill>
                  <a:schemeClr val="accent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87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26A62E-F867-4101-8942-E0B359D4742B}"/>
</file>

<file path=customXml/itemProps2.xml><?xml version="1.0" encoding="utf-8"?>
<ds:datastoreItem xmlns:ds="http://schemas.openxmlformats.org/officeDocument/2006/customXml" ds:itemID="{B718AEFE-EC11-4FF4-94CF-E3C150291A16}"/>
</file>

<file path=customXml/itemProps3.xml><?xml version="1.0" encoding="utf-8"?>
<ds:datastoreItem xmlns:ds="http://schemas.openxmlformats.org/officeDocument/2006/customXml" ds:itemID="{B7B22AF3-C999-42FA-A7AC-42170D565897}"/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113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u416288</dc:creator>
  <cp:lastModifiedBy>u416288</cp:lastModifiedBy>
  <cp:revision>19</cp:revision>
  <dcterms:created xsi:type="dcterms:W3CDTF">2015-02-19T11:47:42Z</dcterms:created>
  <dcterms:modified xsi:type="dcterms:W3CDTF">2016-02-04T09:55:34Z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0x010100403EDB45499E3C4A9CABBFB5D3A49FC1</vt:lpwstr>
  </property>
</Properties>
</file>