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sldIdLst>
    <p:sldId id="272" r:id="rId2"/>
    <p:sldId id="256" r:id="rId3"/>
    <p:sldId id="257" r:id="rId4"/>
    <p:sldId id="258" r:id="rId5"/>
    <p:sldId id="259" r:id="rId6"/>
    <p:sldId id="260" r:id="rId7"/>
    <p:sldId id="261" r:id="rId8"/>
    <p:sldId id="271" r:id="rId9"/>
    <p:sldId id="262" r:id="rId10"/>
    <p:sldId id="263" r:id="rId11"/>
    <p:sldId id="264" r:id="rId12"/>
    <p:sldId id="269" r:id="rId13"/>
    <p:sldId id="268" r:id="rId14"/>
    <p:sldId id="273" r:id="rId15"/>
    <p:sldId id="270" r:id="rId16"/>
  </p:sldIdLst>
  <p:sldSz cx="10287000" cy="66405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602"/>
    <p:restoredTop sz="96327"/>
  </p:normalViewPr>
  <p:slideViewPr>
    <p:cSldViewPr snapToGrid="0">
      <p:cViewPr varScale="1">
        <p:scale>
          <a:sx n="69" d="100"/>
          <a:sy n="69" d="100"/>
        </p:scale>
        <p:origin x="13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086770"/>
            <a:ext cx="8743950" cy="2311882"/>
          </a:xfrm>
        </p:spPr>
        <p:txBody>
          <a:bodyPr anchor="b"/>
          <a:lstStyle>
            <a:lvl1pPr algn="ctr">
              <a:defRPr sz="581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487807"/>
            <a:ext cx="7715250" cy="1603253"/>
          </a:xfrm>
        </p:spPr>
        <p:txBody>
          <a:bodyPr/>
          <a:lstStyle>
            <a:lvl1pPr marL="0" indent="0" algn="ctr">
              <a:buNone/>
              <a:defRPr sz="2324"/>
            </a:lvl1pPr>
            <a:lvl2pPr marL="442707" indent="0" algn="ctr">
              <a:buNone/>
              <a:defRPr sz="1937"/>
            </a:lvl2pPr>
            <a:lvl3pPr marL="885414" indent="0" algn="ctr">
              <a:buNone/>
              <a:defRPr sz="1743"/>
            </a:lvl3pPr>
            <a:lvl4pPr marL="1328120" indent="0" algn="ctr">
              <a:buNone/>
              <a:defRPr sz="1549"/>
            </a:lvl4pPr>
            <a:lvl5pPr marL="1770827" indent="0" algn="ctr">
              <a:buNone/>
              <a:defRPr sz="1549"/>
            </a:lvl5pPr>
            <a:lvl6pPr marL="2213534" indent="0" algn="ctr">
              <a:buNone/>
              <a:defRPr sz="1549"/>
            </a:lvl6pPr>
            <a:lvl7pPr marL="2656241" indent="0" algn="ctr">
              <a:buNone/>
              <a:defRPr sz="1549"/>
            </a:lvl7pPr>
            <a:lvl8pPr marL="3098947" indent="0" algn="ctr">
              <a:buNone/>
              <a:defRPr sz="1549"/>
            </a:lvl8pPr>
            <a:lvl9pPr marL="3541654" indent="0" algn="ctr">
              <a:buNone/>
              <a:defRPr sz="1549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83B3-9656-BF4B-B926-7E43EF6AE055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02D9-EE08-E544-9584-70FA7EB5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83B3-9656-BF4B-B926-7E43EF6AE055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02D9-EE08-E544-9584-70FA7EB5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69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53546"/>
            <a:ext cx="2218134" cy="562752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53546"/>
            <a:ext cx="6525816" cy="562752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83B3-9656-BF4B-B926-7E43EF6AE055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02D9-EE08-E544-9584-70FA7EB5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24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83B3-9656-BF4B-B926-7E43EF6AE055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02D9-EE08-E544-9584-70FA7EB5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35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655519"/>
            <a:ext cx="8872538" cy="2762268"/>
          </a:xfrm>
        </p:spPr>
        <p:txBody>
          <a:bodyPr anchor="b"/>
          <a:lstStyle>
            <a:lvl1pPr>
              <a:defRPr sz="581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443919"/>
            <a:ext cx="8872538" cy="1452612"/>
          </a:xfrm>
        </p:spPr>
        <p:txBody>
          <a:bodyPr/>
          <a:lstStyle>
            <a:lvl1pPr marL="0" indent="0">
              <a:buNone/>
              <a:defRPr sz="2324">
                <a:solidFill>
                  <a:schemeClr val="tx1"/>
                </a:solidFill>
              </a:defRPr>
            </a:lvl1pPr>
            <a:lvl2pPr marL="442707" indent="0">
              <a:buNone/>
              <a:defRPr sz="1937">
                <a:solidFill>
                  <a:schemeClr val="tx1">
                    <a:tint val="75000"/>
                  </a:schemeClr>
                </a:solidFill>
              </a:defRPr>
            </a:lvl2pPr>
            <a:lvl3pPr marL="885414" indent="0">
              <a:buNone/>
              <a:defRPr sz="1743">
                <a:solidFill>
                  <a:schemeClr val="tx1">
                    <a:tint val="75000"/>
                  </a:schemeClr>
                </a:solidFill>
              </a:defRPr>
            </a:lvl3pPr>
            <a:lvl4pPr marL="1328120" indent="0">
              <a:buNone/>
              <a:defRPr sz="1549">
                <a:solidFill>
                  <a:schemeClr val="tx1">
                    <a:tint val="75000"/>
                  </a:schemeClr>
                </a:solidFill>
              </a:defRPr>
            </a:lvl4pPr>
            <a:lvl5pPr marL="1770827" indent="0">
              <a:buNone/>
              <a:defRPr sz="1549">
                <a:solidFill>
                  <a:schemeClr val="tx1">
                    <a:tint val="75000"/>
                  </a:schemeClr>
                </a:solidFill>
              </a:defRPr>
            </a:lvl5pPr>
            <a:lvl6pPr marL="2213534" indent="0">
              <a:buNone/>
              <a:defRPr sz="1549">
                <a:solidFill>
                  <a:schemeClr val="tx1">
                    <a:tint val="75000"/>
                  </a:schemeClr>
                </a:solidFill>
              </a:defRPr>
            </a:lvl6pPr>
            <a:lvl7pPr marL="2656241" indent="0">
              <a:buNone/>
              <a:defRPr sz="1549">
                <a:solidFill>
                  <a:schemeClr val="tx1">
                    <a:tint val="75000"/>
                  </a:schemeClr>
                </a:solidFill>
              </a:defRPr>
            </a:lvl7pPr>
            <a:lvl8pPr marL="3098947" indent="0">
              <a:buNone/>
              <a:defRPr sz="1549">
                <a:solidFill>
                  <a:schemeClr val="tx1">
                    <a:tint val="75000"/>
                  </a:schemeClr>
                </a:solidFill>
              </a:defRPr>
            </a:lvl8pPr>
            <a:lvl9pPr marL="3541654" indent="0">
              <a:buNone/>
              <a:defRPr sz="15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83B3-9656-BF4B-B926-7E43EF6AE055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02D9-EE08-E544-9584-70FA7EB5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18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767729"/>
            <a:ext cx="4371975" cy="4213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767729"/>
            <a:ext cx="4371975" cy="4213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83B3-9656-BF4B-B926-7E43EF6AE055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02D9-EE08-E544-9584-70FA7EB5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00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53547"/>
            <a:ext cx="8872538" cy="128352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27849"/>
            <a:ext cx="4351883" cy="797783"/>
          </a:xfrm>
        </p:spPr>
        <p:txBody>
          <a:bodyPr anchor="b"/>
          <a:lstStyle>
            <a:lvl1pPr marL="0" indent="0">
              <a:buNone/>
              <a:defRPr sz="2324" b="1"/>
            </a:lvl1pPr>
            <a:lvl2pPr marL="442707" indent="0">
              <a:buNone/>
              <a:defRPr sz="1937" b="1"/>
            </a:lvl2pPr>
            <a:lvl3pPr marL="885414" indent="0">
              <a:buNone/>
              <a:defRPr sz="1743" b="1"/>
            </a:lvl3pPr>
            <a:lvl4pPr marL="1328120" indent="0">
              <a:buNone/>
              <a:defRPr sz="1549" b="1"/>
            </a:lvl4pPr>
            <a:lvl5pPr marL="1770827" indent="0">
              <a:buNone/>
              <a:defRPr sz="1549" b="1"/>
            </a:lvl5pPr>
            <a:lvl6pPr marL="2213534" indent="0">
              <a:buNone/>
              <a:defRPr sz="1549" b="1"/>
            </a:lvl6pPr>
            <a:lvl7pPr marL="2656241" indent="0">
              <a:buNone/>
              <a:defRPr sz="1549" b="1"/>
            </a:lvl7pPr>
            <a:lvl8pPr marL="3098947" indent="0">
              <a:buNone/>
              <a:defRPr sz="1549" b="1"/>
            </a:lvl8pPr>
            <a:lvl9pPr marL="3541654" indent="0">
              <a:buNone/>
              <a:defRPr sz="1549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425632"/>
            <a:ext cx="4351883" cy="35677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27849"/>
            <a:ext cx="4373315" cy="797783"/>
          </a:xfrm>
        </p:spPr>
        <p:txBody>
          <a:bodyPr anchor="b"/>
          <a:lstStyle>
            <a:lvl1pPr marL="0" indent="0">
              <a:buNone/>
              <a:defRPr sz="2324" b="1"/>
            </a:lvl1pPr>
            <a:lvl2pPr marL="442707" indent="0">
              <a:buNone/>
              <a:defRPr sz="1937" b="1"/>
            </a:lvl2pPr>
            <a:lvl3pPr marL="885414" indent="0">
              <a:buNone/>
              <a:defRPr sz="1743" b="1"/>
            </a:lvl3pPr>
            <a:lvl4pPr marL="1328120" indent="0">
              <a:buNone/>
              <a:defRPr sz="1549" b="1"/>
            </a:lvl4pPr>
            <a:lvl5pPr marL="1770827" indent="0">
              <a:buNone/>
              <a:defRPr sz="1549" b="1"/>
            </a:lvl5pPr>
            <a:lvl6pPr marL="2213534" indent="0">
              <a:buNone/>
              <a:defRPr sz="1549" b="1"/>
            </a:lvl6pPr>
            <a:lvl7pPr marL="2656241" indent="0">
              <a:buNone/>
              <a:defRPr sz="1549" b="1"/>
            </a:lvl7pPr>
            <a:lvl8pPr marL="3098947" indent="0">
              <a:buNone/>
              <a:defRPr sz="1549" b="1"/>
            </a:lvl8pPr>
            <a:lvl9pPr marL="3541654" indent="0">
              <a:buNone/>
              <a:defRPr sz="1549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425632"/>
            <a:ext cx="4373315" cy="35677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83B3-9656-BF4B-B926-7E43EF6AE055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02D9-EE08-E544-9584-70FA7EB5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84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83B3-9656-BF4B-B926-7E43EF6AE055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02D9-EE08-E544-9584-70FA7EB5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70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83B3-9656-BF4B-B926-7E43EF6AE055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02D9-EE08-E544-9584-70FA7EB5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639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42701"/>
            <a:ext cx="3317825" cy="1549453"/>
          </a:xfrm>
        </p:spPr>
        <p:txBody>
          <a:bodyPr anchor="b"/>
          <a:lstStyle>
            <a:lvl1pPr>
              <a:defRPr sz="3099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56112"/>
            <a:ext cx="5207794" cy="4719068"/>
          </a:xfrm>
        </p:spPr>
        <p:txBody>
          <a:bodyPr/>
          <a:lstStyle>
            <a:lvl1pPr>
              <a:defRPr sz="3099"/>
            </a:lvl1pPr>
            <a:lvl2pPr>
              <a:defRPr sz="2711"/>
            </a:lvl2pPr>
            <a:lvl3pPr>
              <a:defRPr sz="2324"/>
            </a:lvl3pPr>
            <a:lvl4pPr>
              <a:defRPr sz="1937"/>
            </a:lvl4pPr>
            <a:lvl5pPr>
              <a:defRPr sz="1937"/>
            </a:lvl5pPr>
            <a:lvl6pPr>
              <a:defRPr sz="1937"/>
            </a:lvl6pPr>
            <a:lvl7pPr>
              <a:defRPr sz="1937"/>
            </a:lvl7pPr>
            <a:lvl8pPr>
              <a:defRPr sz="1937"/>
            </a:lvl8pPr>
            <a:lvl9pPr>
              <a:defRPr sz="1937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1992154"/>
            <a:ext cx="3317825" cy="3690712"/>
          </a:xfrm>
        </p:spPr>
        <p:txBody>
          <a:bodyPr/>
          <a:lstStyle>
            <a:lvl1pPr marL="0" indent="0">
              <a:buNone/>
              <a:defRPr sz="1549"/>
            </a:lvl1pPr>
            <a:lvl2pPr marL="442707" indent="0">
              <a:buNone/>
              <a:defRPr sz="1356"/>
            </a:lvl2pPr>
            <a:lvl3pPr marL="885414" indent="0">
              <a:buNone/>
              <a:defRPr sz="1162"/>
            </a:lvl3pPr>
            <a:lvl4pPr marL="1328120" indent="0">
              <a:buNone/>
              <a:defRPr sz="968"/>
            </a:lvl4pPr>
            <a:lvl5pPr marL="1770827" indent="0">
              <a:buNone/>
              <a:defRPr sz="968"/>
            </a:lvl5pPr>
            <a:lvl6pPr marL="2213534" indent="0">
              <a:buNone/>
              <a:defRPr sz="968"/>
            </a:lvl6pPr>
            <a:lvl7pPr marL="2656241" indent="0">
              <a:buNone/>
              <a:defRPr sz="968"/>
            </a:lvl7pPr>
            <a:lvl8pPr marL="3098947" indent="0">
              <a:buNone/>
              <a:defRPr sz="968"/>
            </a:lvl8pPr>
            <a:lvl9pPr marL="3541654" indent="0">
              <a:buNone/>
              <a:defRPr sz="968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83B3-9656-BF4B-B926-7E43EF6AE055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02D9-EE08-E544-9584-70FA7EB5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71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42701"/>
            <a:ext cx="3317825" cy="1549453"/>
          </a:xfrm>
        </p:spPr>
        <p:txBody>
          <a:bodyPr anchor="b"/>
          <a:lstStyle>
            <a:lvl1pPr>
              <a:defRPr sz="3099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56112"/>
            <a:ext cx="5207794" cy="4719068"/>
          </a:xfrm>
        </p:spPr>
        <p:txBody>
          <a:bodyPr anchor="t"/>
          <a:lstStyle>
            <a:lvl1pPr marL="0" indent="0">
              <a:buNone/>
              <a:defRPr sz="3099"/>
            </a:lvl1pPr>
            <a:lvl2pPr marL="442707" indent="0">
              <a:buNone/>
              <a:defRPr sz="2711"/>
            </a:lvl2pPr>
            <a:lvl3pPr marL="885414" indent="0">
              <a:buNone/>
              <a:defRPr sz="2324"/>
            </a:lvl3pPr>
            <a:lvl4pPr marL="1328120" indent="0">
              <a:buNone/>
              <a:defRPr sz="1937"/>
            </a:lvl4pPr>
            <a:lvl5pPr marL="1770827" indent="0">
              <a:buNone/>
              <a:defRPr sz="1937"/>
            </a:lvl5pPr>
            <a:lvl6pPr marL="2213534" indent="0">
              <a:buNone/>
              <a:defRPr sz="1937"/>
            </a:lvl6pPr>
            <a:lvl7pPr marL="2656241" indent="0">
              <a:buNone/>
              <a:defRPr sz="1937"/>
            </a:lvl7pPr>
            <a:lvl8pPr marL="3098947" indent="0">
              <a:buNone/>
              <a:defRPr sz="1937"/>
            </a:lvl8pPr>
            <a:lvl9pPr marL="3541654" indent="0">
              <a:buNone/>
              <a:defRPr sz="1937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1992154"/>
            <a:ext cx="3317825" cy="3690712"/>
          </a:xfrm>
        </p:spPr>
        <p:txBody>
          <a:bodyPr/>
          <a:lstStyle>
            <a:lvl1pPr marL="0" indent="0">
              <a:buNone/>
              <a:defRPr sz="1549"/>
            </a:lvl1pPr>
            <a:lvl2pPr marL="442707" indent="0">
              <a:buNone/>
              <a:defRPr sz="1356"/>
            </a:lvl2pPr>
            <a:lvl3pPr marL="885414" indent="0">
              <a:buNone/>
              <a:defRPr sz="1162"/>
            </a:lvl3pPr>
            <a:lvl4pPr marL="1328120" indent="0">
              <a:buNone/>
              <a:defRPr sz="968"/>
            </a:lvl4pPr>
            <a:lvl5pPr marL="1770827" indent="0">
              <a:buNone/>
              <a:defRPr sz="968"/>
            </a:lvl5pPr>
            <a:lvl6pPr marL="2213534" indent="0">
              <a:buNone/>
              <a:defRPr sz="968"/>
            </a:lvl6pPr>
            <a:lvl7pPr marL="2656241" indent="0">
              <a:buNone/>
              <a:defRPr sz="968"/>
            </a:lvl7pPr>
            <a:lvl8pPr marL="3098947" indent="0">
              <a:buNone/>
              <a:defRPr sz="968"/>
            </a:lvl8pPr>
            <a:lvl9pPr marL="3541654" indent="0">
              <a:buNone/>
              <a:defRPr sz="968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83B3-9656-BF4B-B926-7E43EF6AE055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02D9-EE08-E544-9584-70FA7EB5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60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53547"/>
            <a:ext cx="8872538" cy="1283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767729"/>
            <a:ext cx="8872538" cy="4213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154773"/>
            <a:ext cx="2314575" cy="3535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083B3-9656-BF4B-B926-7E43EF6AE055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154773"/>
            <a:ext cx="3471863" cy="3535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154773"/>
            <a:ext cx="2314575" cy="3535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E02D9-EE08-E544-9584-70FA7EB5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1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885414" rtl="0" eaLnBrk="1" latinLnBrk="0" hangingPunct="1">
        <a:lnSpc>
          <a:spcPct val="90000"/>
        </a:lnSpc>
        <a:spcBef>
          <a:spcPct val="0"/>
        </a:spcBef>
        <a:buNone/>
        <a:defRPr sz="426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353" indent="-221353" algn="l" defTabSz="885414" rtl="0" eaLnBrk="1" latinLnBrk="0" hangingPunct="1">
        <a:lnSpc>
          <a:spcPct val="90000"/>
        </a:lnSpc>
        <a:spcBef>
          <a:spcPts val="968"/>
        </a:spcBef>
        <a:buFont typeface="Arial" panose="020B0604020202020204" pitchFamily="34" charset="0"/>
        <a:buChar char="•"/>
        <a:defRPr sz="2711" kern="1200">
          <a:solidFill>
            <a:schemeClr val="tx1"/>
          </a:solidFill>
          <a:latin typeface="+mn-lt"/>
          <a:ea typeface="+mn-ea"/>
          <a:cs typeface="+mn-cs"/>
        </a:defRPr>
      </a:lvl1pPr>
      <a:lvl2pPr marL="664060" indent="-221353" algn="l" defTabSz="885414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2324" kern="1200">
          <a:solidFill>
            <a:schemeClr val="tx1"/>
          </a:solidFill>
          <a:latin typeface="+mn-lt"/>
          <a:ea typeface="+mn-ea"/>
          <a:cs typeface="+mn-cs"/>
        </a:defRPr>
      </a:lvl2pPr>
      <a:lvl3pPr marL="1106767" indent="-221353" algn="l" defTabSz="885414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937" kern="1200">
          <a:solidFill>
            <a:schemeClr val="tx1"/>
          </a:solidFill>
          <a:latin typeface="+mn-lt"/>
          <a:ea typeface="+mn-ea"/>
          <a:cs typeface="+mn-cs"/>
        </a:defRPr>
      </a:lvl3pPr>
      <a:lvl4pPr marL="1549474" indent="-221353" algn="l" defTabSz="885414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3" kern="1200">
          <a:solidFill>
            <a:schemeClr val="tx1"/>
          </a:solidFill>
          <a:latin typeface="+mn-lt"/>
          <a:ea typeface="+mn-ea"/>
          <a:cs typeface="+mn-cs"/>
        </a:defRPr>
      </a:lvl4pPr>
      <a:lvl5pPr marL="1992180" indent="-221353" algn="l" defTabSz="885414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3" kern="1200">
          <a:solidFill>
            <a:schemeClr val="tx1"/>
          </a:solidFill>
          <a:latin typeface="+mn-lt"/>
          <a:ea typeface="+mn-ea"/>
          <a:cs typeface="+mn-cs"/>
        </a:defRPr>
      </a:lvl5pPr>
      <a:lvl6pPr marL="2434887" indent="-221353" algn="l" defTabSz="885414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3" kern="1200">
          <a:solidFill>
            <a:schemeClr val="tx1"/>
          </a:solidFill>
          <a:latin typeface="+mn-lt"/>
          <a:ea typeface="+mn-ea"/>
          <a:cs typeface="+mn-cs"/>
        </a:defRPr>
      </a:lvl6pPr>
      <a:lvl7pPr marL="2877594" indent="-221353" algn="l" defTabSz="885414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3" kern="1200">
          <a:solidFill>
            <a:schemeClr val="tx1"/>
          </a:solidFill>
          <a:latin typeface="+mn-lt"/>
          <a:ea typeface="+mn-ea"/>
          <a:cs typeface="+mn-cs"/>
        </a:defRPr>
      </a:lvl7pPr>
      <a:lvl8pPr marL="3320301" indent="-221353" algn="l" defTabSz="885414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3" kern="1200">
          <a:solidFill>
            <a:schemeClr val="tx1"/>
          </a:solidFill>
          <a:latin typeface="+mn-lt"/>
          <a:ea typeface="+mn-ea"/>
          <a:cs typeface="+mn-cs"/>
        </a:defRPr>
      </a:lvl8pPr>
      <a:lvl9pPr marL="3763007" indent="-221353" algn="l" defTabSz="885414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5414" rtl="0" eaLnBrk="1" latinLnBrk="0" hangingPunct="1">
        <a:defRPr sz="1743" kern="1200">
          <a:solidFill>
            <a:schemeClr val="tx1"/>
          </a:solidFill>
          <a:latin typeface="+mn-lt"/>
          <a:ea typeface="+mn-ea"/>
          <a:cs typeface="+mn-cs"/>
        </a:defRPr>
      </a:lvl1pPr>
      <a:lvl2pPr marL="442707" algn="l" defTabSz="885414" rtl="0" eaLnBrk="1" latinLnBrk="0" hangingPunct="1">
        <a:defRPr sz="1743" kern="1200">
          <a:solidFill>
            <a:schemeClr val="tx1"/>
          </a:solidFill>
          <a:latin typeface="+mn-lt"/>
          <a:ea typeface="+mn-ea"/>
          <a:cs typeface="+mn-cs"/>
        </a:defRPr>
      </a:lvl2pPr>
      <a:lvl3pPr marL="885414" algn="l" defTabSz="885414" rtl="0" eaLnBrk="1" latinLnBrk="0" hangingPunct="1">
        <a:defRPr sz="1743" kern="1200">
          <a:solidFill>
            <a:schemeClr val="tx1"/>
          </a:solidFill>
          <a:latin typeface="+mn-lt"/>
          <a:ea typeface="+mn-ea"/>
          <a:cs typeface="+mn-cs"/>
        </a:defRPr>
      </a:lvl3pPr>
      <a:lvl4pPr marL="1328120" algn="l" defTabSz="885414" rtl="0" eaLnBrk="1" latinLnBrk="0" hangingPunct="1">
        <a:defRPr sz="1743" kern="1200">
          <a:solidFill>
            <a:schemeClr val="tx1"/>
          </a:solidFill>
          <a:latin typeface="+mn-lt"/>
          <a:ea typeface="+mn-ea"/>
          <a:cs typeface="+mn-cs"/>
        </a:defRPr>
      </a:lvl4pPr>
      <a:lvl5pPr marL="1770827" algn="l" defTabSz="885414" rtl="0" eaLnBrk="1" latinLnBrk="0" hangingPunct="1">
        <a:defRPr sz="1743" kern="1200">
          <a:solidFill>
            <a:schemeClr val="tx1"/>
          </a:solidFill>
          <a:latin typeface="+mn-lt"/>
          <a:ea typeface="+mn-ea"/>
          <a:cs typeface="+mn-cs"/>
        </a:defRPr>
      </a:lvl5pPr>
      <a:lvl6pPr marL="2213534" algn="l" defTabSz="885414" rtl="0" eaLnBrk="1" latinLnBrk="0" hangingPunct="1">
        <a:defRPr sz="1743" kern="1200">
          <a:solidFill>
            <a:schemeClr val="tx1"/>
          </a:solidFill>
          <a:latin typeface="+mn-lt"/>
          <a:ea typeface="+mn-ea"/>
          <a:cs typeface="+mn-cs"/>
        </a:defRPr>
      </a:lvl6pPr>
      <a:lvl7pPr marL="2656241" algn="l" defTabSz="885414" rtl="0" eaLnBrk="1" latinLnBrk="0" hangingPunct="1">
        <a:defRPr sz="1743" kern="1200">
          <a:solidFill>
            <a:schemeClr val="tx1"/>
          </a:solidFill>
          <a:latin typeface="+mn-lt"/>
          <a:ea typeface="+mn-ea"/>
          <a:cs typeface="+mn-cs"/>
        </a:defRPr>
      </a:lvl7pPr>
      <a:lvl8pPr marL="3098947" algn="l" defTabSz="885414" rtl="0" eaLnBrk="1" latinLnBrk="0" hangingPunct="1">
        <a:defRPr sz="1743" kern="1200">
          <a:solidFill>
            <a:schemeClr val="tx1"/>
          </a:solidFill>
          <a:latin typeface="+mn-lt"/>
          <a:ea typeface="+mn-ea"/>
          <a:cs typeface="+mn-cs"/>
        </a:defRPr>
      </a:lvl8pPr>
      <a:lvl9pPr marL="3541654" algn="l" defTabSz="885414" rtl="0" eaLnBrk="1" latinLnBrk="0" hangingPunct="1">
        <a:defRPr sz="174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Mt8yTRusYms?feature=oembed" TargetMode="Externa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0ugw8Ocv2qA?feature=oembed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68282C-378E-2E92-C17C-209C2DEE96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812" y="5355"/>
            <a:ext cx="10271375" cy="662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32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96266A-2906-BACE-1734-0C5F77DFD8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97" y="10719"/>
            <a:ext cx="10270405" cy="66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71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9E5809-81CA-3B5B-C42E-20AE1697D3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97" y="10719"/>
            <a:ext cx="10270405" cy="66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73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9E5809-81CA-3B5B-C42E-20AE1697D3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364" y="8825"/>
            <a:ext cx="10276269" cy="66329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AD3FAAC-FBF8-0762-99EA-112125FF763B}"/>
              </a:ext>
            </a:extLst>
          </p:cNvPr>
          <p:cNvSpPr/>
          <p:nvPr/>
        </p:nvSpPr>
        <p:spPr>
          <a:xfrm>
            <a:off x="294142" y="1794390"/>
            <a:ext cx="4623156" cy="1455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712E88-17ED-A6EC-AEA8-67FDF20ED516}"/>
              </a:ext>
            </a:extLst>
          </p:cNvPr>
          <p:cNvSpPr/>
          <p:nvPr/>
        </p:nvSpPr>
        <p:spPr>
          <a:xfrm>
            <a:off x="1712242" y="3220006"/>
            <a:ext cx="3305908" cy="25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AC1A23-09EF-451C-9685-3AD1A62A77C1}"/>
              </a:ext>
            </a:extLst>
          </p:cNvPr>
          <p:cNvSpPr/>
          <p:nvPr/>
        </p:nvSpPr>
        <p:spPr>
          <a:xfrm>
            <a:off x="1611389" y="3493993"/>
            <a:ext cx="3835147" cy="386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2D9674-DF4D-41CB-6C34-00560F81FE34}"/>
              </a:ext>
            </a:extLst>
          </p:cNvPr>
          <p:cNvSpPr/>
          <p:nvPr/>
        </p:nvSpPr>
        <p:spPr>
          <a:xfrm>
            <a:off x="1611390" y="4062004"/>
            <a:ext cx="3835146" cy="313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8CE602-A9AC-177F-EB99-3FB703A1CC8E}"/>
              </a:ext>
            </a:extLst>
          </p:cNvPr>
          <p:cNvSpPr/>
          <p:nvPr/>
        </p:nvSpPr>
        <p:spPr>
          <a:xfrm>
            <a:off x="1712242" y="4487089"/>
            <a:ext cx="3734293" cy="575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743FD0-8098-3E65-D70F-EF442E378CFF}"/>
              </a:ext>
            </a:extLst>
          </p:cNvPr>
          <p:cNvSpPr/>
          <p:nvPr/>
        </p:nvSpPr>
        <p:spPr>
          <a:xfrm>
            <a:off x="1766031" y="5161592"/>
            <a:ext cx="3734293" cy="667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604317-8AB6-ED45-90B4-F0CE9ED0BC09}"/>
              </a:ext>
            </a:extLst>
          </p:cNvPr>
          <p:cNvSpPr/>
          <p:nvPr/>
        </p:nvSpPr>
        <p:spPr>
          <a:xfrm>
            <a:off x="4990923" y="2119802"/>
            <a:ext cx="4227036" cy="1100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E23530-F231-0824-BD25-A986C76AADEA}"/>
              </a:ext>
            </a:extLst>
          </p:cNvPr>
          <p:cNvSpPr/>
          <p:nvPr/>
        </p:nvSpPr>
        <p:spPr>
          <a:xfrm>
            <a:off x="5996937" y="3107828"/>
            <a:ext cx="3305908" cy="386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36BC76-5AE1-9119-BD28-E0025D138D96}"/>
              </a:ext>
            </a:extLst>
          </p:cNvPr>
          <p:cNvSpPr/>
          <p:nvPr/>
        </p:nvSpPr>
        <p:spPr>
          <a:xfrm>
            <a:off x="6152029" y="3548746"/>
            <a:ext cx="3526374" cy="632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3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9E5809-81CA-3B5B-C42E-20AE1697D3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0286998" cy="66506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3E103E-BA3B-D3CE-8204-FD7986CAA8E4}"/>
              </a:ext>
            </a:extLst>
          </p:cNvPr>
          <p:cNvSpPr/>
          <p:nvPr/>
        </p:nvSpPr>
        <p:spPr>
          <a:xfrm>
            <a:off x="539702" y="2544865"/>
            <a:ext cx="4399548" cy="232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A8A01F-0B9C-7D61-1469-B2468D9D62BF}"/>
              </a:ext>
            </a:extLst>
          </p:cNvPr>
          <p:cNvSpPr/>
          <p:nvPr/>
        </p:nvSpPr>
        <p:spPr>
          <a:xfrm>
            <a:off x="539702" y="2861124"/>
            <a:ext cx="4399548" cy="232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A31D64-C5AD-CAD4-78AF-A6A632F80EFC}"/>
              </a:ext>
            </a:extLst>
          </p:cNvPr>
          <p:cNvSpPr/>
          <p:nvPr/>
        </p:nvSpPr>
        <p:spPr>
          <a:xfrm>
            <a:off x="539701" y="3239260"/>
            <a:ext cx="6562367" cy="232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8E86DA-39F6-2A2C-16AA-949C851D3E53}"/>
              </a:ext>
            </a:extLst>
          </p:cNvPr>
          <p:cNvSpPr/>
          <p:nvPr/>
        </p:nvSpPr>
        <p:spPr>
          <a:xfrm>
            <a:off x="539701" y="3610520"/>
            <a:ext cx="6562367" cy="232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51C274-D543-C856-9736-8F451CA1A08F}"/>
              </a:ext>
            </a:extLst>
          </p:cNvPr>
          <p:cNvSpPr/>
          <p:nvPr/>
        </p:nvSpPr>
        <p:spPr>
          <a:xfrm>
            <a:off x="539701" y="3954279"/>
            <a:ext cx="6562367" cy="487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BD7164-C49A-5FC9-3AC3-60639B235943}"/>
              </a:ext>
            </a:extLst>
          </p:cNvPr>
          <p:cNvSpPr/>
          <p:nvPr/>
        </p:nvSpPr>
        <p:spPr>
          <a:xfrm>
            <a:off x="539701" y="4552420"/>
            <a:ext cx="6562367" cy="487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9AC163-8225-A255-2BFE-D3E796A1AC77}"/>
              </a:ext>
            </a:extLst>
          </p:cNvPr>
          <p:cNvSpPr/>
          <p:nvPr/>
        </p:nvSpPr>
        <p:spPr>
          <a:xfrm>
            <a:off x="539701" y="5161399"/>
            <a:ext cx="6562367" cy="322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0F727B-2DF1-93E2-DF7E-AB8FCFFBC68F}"/>
              </a:ext>
            </a:extLst>
          </p:cNvPr>
          <p:cNvSpPr/>
          <p:nvPr/>
        </p:nvSpPr>
        <p:spPr>
          <a:xfrm>
            <a:off x="539701" y="5484533"/>
            <a:ext cx="6562367" cy="532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79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A519C6-0C9F-7C2E-D581-F4AE7AC92F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95" y="311"/>
            <a:ext cx="10270891" cy="6640200"/>
          </a:xfrm>
          <a:prstGeom prst="rect">
            <a:avLst/>
          </a:prstGeom>
        </p:spPr>
      </p:pic>
      <p:pic>
        <p:nvPicPr>
          <p:cNvPr id="4" name="Online Media 3" descr="Water Safety Code – 1st level">
            <a:hlinkClick r:id="" action="ppaction://media"/>
            <a:extLst>
              <a:ext uri="{FF2B5EF4-FFF2-40B4-BE49-F238E27FC236}">
                <a16:creationId xmlns:a16="http://schemas.microsoft.com/office/drawing/2014/main" id="{B2D7251D-0C21-CED5-1D08-671A3CBDC18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27785" y="2150512"/>
            <a:ext cx="6831430" cy="385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1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creenshot, graphics, graphic design, electric blue&#10;&#10;Description automatically generated">
            <a:extLst>
              <a:ext uri="{FF2B5EF4-FFF2-40B4-BE49-F238E27FC236}">
                <a16:creationId xmlns:a16="http://schemas.microsoft.com/office/drawing/2014/main" id="{7C7BBA50-6722-6B61-35E1-89F75FC38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11"/>
            <a:ext cx="10287485" cy="664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88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770746-F2C0-6E4F-38E5-83BB5C1C31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7252"/>
            <a:ext cx="10271372" cy="662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68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487D72-A2A7-1A1A-7844-D80CAAEED2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811" y="16039"/>
            <a:ext cx="10221752" cy="6608432"/>
          </a:xfrm>
          <a:prstGeom prst="rect">
            <a:avLst/>
          </a:prstGeom>
        </p:spPr>
      </p:pic>
      <p:pic>
        <p:nvPicPr>
          <p:cNvPr id="2" name="Online Media 1" descr="Float">
            <a:hlinkClick r:id="" action="ppaction://media"/>
            <a:extLst>
              <a:ext uri="{FF2B5EF4-FFF2-40B4-BE49-F238E27FC236}">
                <a16:creationId xmlns:a16="http://schemas.microsoft.com/office/drawing/2014/main" id="{80B5CB1F-6095-2552-EFB3-FAD07D1927E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705049" y="2797693"/>
            <a:ext cx="5247007" cy="296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9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EBBB6F-3252-88E6-5F6F-FFD61F2DF1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5354"/>
            <a:ext cx="10271376" cy="662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21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94AE0F-F9C3-B5DE-CE2E-5941BBD34D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365" y="8825"/>
            <a:ext cx="10276270" cy="66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7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C9C1477-0F73-E037-481D-1EEEB304D0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9845" y="2047795"/>
            <a:ext cx="2253140" cy="32970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0E5BD6-12D2-CBBB-70F3-BD9FDFD7DB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9251" y="2047795"/>
            <a:ext cx="2254328" cy="32970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DD4A51-085B-5D92-D3A1-84931D3E0C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25523" y="2047795"/>
            <a:ext cx="2253140" cy="32970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B44BD5-0760-DCEE-D92C-584D3E3A43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1375" y="2047793"/>
            <a:ext cx="2254327" cy="32970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18A773-E6B2-31D8-3B85-72954B3329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556214" y="2047795"/>
            <a:ext cx="2253140" cy="32970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ADF690-40D2-A8DC-9C0D-6A79ACF86E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44092" y="2047795"/>
            <a:ext cx="2253140" cy="32970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A4436D-6E63-0135-619F-C06615C914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5574"/>
          <a:stretch/>
        </p:blipFill>
        <p:spPr>
          <a:xfrm>
            <a:off x="0" y="1"/>
            <a:ext cx="10286999" cy="16218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E66095-AEDA-2D40-5610-76EE836DB58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4888" b="-152"/>
          <a:stretch/>
        </p:blipFill>
        <p:spPr>
          <a:xfrm>
            <a:off x="0" y="6301047"/>
            <a:ext cx="10286999" cy="349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5B455E-D8BE-D72C-ADB5-07EA28D9FB9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143498" y="2047794"/>
            <a:ext cx="2254327" cy="32970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FFEEA3-CBBE-C939-E1B4-AA334AB25E8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555620" y="2047795"/>
            <a:ext cx="2254327" cy="329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9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921AAE-9944-9AC5-EABF-8BB1637273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97" y="10719"/>
            <a:ext cx="10270405" cy="66291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256ECE-7960-5B47-95C7-A8D3ECCBB9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191" b="38890"/>
          <a:stretch/>
        </p:blipFill>
        <p:spPr>
          <a:xfrm>
            <a:off x="1547224" y="3399656"/>
            <a:ext cx="678029" cy="659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1C088B-0A46-4A3B-9204-F9F3CCBB4C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191" b="38890"/>
          <a:stretch/>
        </p:blipFill>
        <p:spPr>
          <a:xfrm>
            <a:off x="4213691" y="3399656"/>
            <a:ext cx="678029" cy="6596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3CDB99-628E-F47A-A130-AD7A88B964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191" b="38890"/>
          <a:stretch/>
        </p:blipFill>
        <p:spPr>
          <a:xfrm>
            <a:off x="6956891" y="3399656"/>
            <a:ext cx="678029" cy="6596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4F7859-586B-E9CD-6B66-D943B25E3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191" b="38890"/>
          <a:stretch/>
        </p:blipFill>
        <p:spPr>
          <a:xfrm>
            <a:off x="9288389" y="3399656"/>
            <a:ext cx="678029" cy="65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4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95D3F2-A6CF-EFFD-E453-5D3779CFA0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812" y="5355"/>
            <a:ext cx="10271374" cy="662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09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D072BE-50BA-AB4B-80B1-D1A7E9C614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97" y="10719"/>
            <a:ext cx="10270405" cy="66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76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891</TotalTime>
  <Words>0</Words>
  <Application>Microsoft Office PowerPoint</Application>
  <PresentationFormat>Custom</PresentationFormat>
  <Paragraphs>0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Ingrid Kendall</dc:creator>
  <cp:lastModifiedBy>Maeve MacKinnon</cp:lastModifiedBy>
  <cp:revision>18</cp:revision>
  <dcterms:created xsi:type="dcterms:W3CDTF">2023-01-24T10:20:34Z</dcterms:created>
  <dcterms:modified xsi:type="dcterms:W3CDTF">2023-05-26T13:52:20Z</dcterms:modified>
</cp:coreProperties>
</file>