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5"/>
  </p:notesMasterIdLst>
  <p:sldIdLst>
    <p:sldId id="30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79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68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A27D9-8625-48C9-BFAD-17179B24DF8C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46604-65D9-42FA-848B-215E6DB803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9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gd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C33F50-6E81-4E43-A6F2-6D31C9A1286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22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25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87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0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5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4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52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2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9282-0818-42F8-B4BA-0AF19E7C42A7}" type="datetimeFigureOut">
              <a:rPr lang="en-GB" smtClean="0"/>
              <a:t>21/08/2017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C77EA-5CEC-463B-AAC8-A7172F104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6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PPTsky.jpg"/>
          <p:cNvPicPr>
            <a:picLocks noChangeAspect="1"/>
          </p:cNvPicPr>
          <p:nvPr/>
        </p:nvPicPr>
        <p:blipFill>
          <a:blip r:embed="rId3"/>
          <a:srcRect l="7169" t="2911" r="68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81125"/>
            <a:ext cx="8077200" cy="3632051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C</a:t>
            </a:r>
            <a:r>
              <a:rPr lang="ga-IE" dirty="0"/>
              <a:t>à</a:t>
            </a:r>
            <a:r>
              <a:rPr lang="en-GB" dirty="0" smtClean="0"/>
              <a:t>nan is</a:t>
            </a:r>
            <a:r>
              <a:rPr lang="ga-IE" dirty="0" smtClean="0"/>
              <a:t> Gràmair</a:t>
            </a:r>
            <a:r>
              <a:rPr lang="ga-IE" dirty="0">
                <a:cs typeface="Arial" charset="0"/>
              </a:rPr>
              <a:t/>
            </a:r>
            <a:br>
              <a:rPr lang="ga-IE" dirty="0">
                <a:cs typeface="Arial" charset="0"/>
              </a:rPr>
            </a:br>
            <a:r>
              <a:rPr lang="ga-IE" dirty="0" smtClean="0">
                <a:cs typeface="Arial" charset="0"/>
              </a:rPr>
              <a:t>Gillebrìde Mac ’IlleMhaoil</a:t>
            </a:r>
            <a:r>
              <a:rPr lang="en-GB" dirty="0" smtClean="0">
                <a:cs typeface="Arial" charset="0"/>
              </a:rPr>
              <a:t/>
            </a:r>
            <a:br>
              <a:rPr lang="en-GB" dirty="0" smtClean="0">
                <a:cs typeface="Arial" charset="0"/>
              </a:rPr>
            </a:br>
            <a:r>
              <a:rPr lang="en-GB" dirty="0" err="1" smtClean="0">
                <a:cs typeface="Arial" charset="0"/>
              </a:rPr>
              <a:t>Oilthigh</a:t>
            </a:r>
            <a:r>
              <a:rPr lang="en-GB" dirty="0" smtClean="0">
                <a:cs typeface="Arial" charset="0"/>
              </a:rPr>
              <a:t> </a:t>
            </a:r>
            <a:r>
              <a:rPr lang="en-GB" dirty="0" err="1" smtClean="0">
                <a:cs typeface="Arial" charset="0"/>
              </a:rPr>
              <a:t>Ghlaschu</a:t>
            </a:r>
            <a:endParaRPr lang="gd-GB" dirty="0" smtClean="0">
              <a:cs typeface="Arial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7086600" cy="1752600"/>
          </a:xfrm>
        </p:spPr>
        <p:txBody>
          <a:bodyPr/>
          <a:lstStyle/>
          <a:p>
            <a:endParaRPr lang="en-GB" dirty="0" smtClean="0">
              <a:cs typeface="Arial" charset="0"/>
            </a:endParaRPr>
          </a:p>
          <a:p>
            <a:pPr algn="l" eaLnBrk="1" hangingPunct="1"/>
            <a:endParaRPr lang="gd-GB" dirty="0" smtClean="0"/>
          </a:p>
        </p:txBody>
      </p:sp>
      <p:sp>
        <p:nvSpPr>
          <p:cNvPr id="11269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210A2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gd-GB" sz="1400">
              <a:cs typeface="Arial" charset="0"/>
            </a:endParaRPr>
          </a:p>
        </p:txBody>
      </p:sp>
      <p:pic>
        <p:nvPicPr>
          <p:cNvPr id="11270" name="Picture 6" descr="SchHum_keylin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"/>
            <a:ext cx="4810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53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dirty="0" err="1" smtClean="0"/>
              <a:t>gnìomh-ainmear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Mar as trice </a:t>
            </a:r>
            <a:r>
              <a:rPr lang="en-GB" dirty="0" err="1" smtClean="0"/>
              <a:t>tha</a:t>
            </a:r>
            <a:r>
              <a:rPr lang="en-GB" dirty="0" smtClean="0"/>
              <a:t> an </a:t>
            </a:r>
            <a:r>
              <a:rPr lang="en-GB" dirty="0" err="1" smtClean="0"/>
              <a:t>gnìomh-ainmear</a:t>
            </a:r>
            <a:r>
              <a:rPr lang="en-GB" dirty="0" smtClean="0"/>
              <a:t> air a </a:t>
            </a:r>
            <a:r>
              <a:rPr lang="en-GB" dirty="0" err="1" smtClean="0"/>
              <a:t>chleachdadh</a:t>
            </a:r>
            <a:r>
              <a:rPr lang="en-GB" dirty="0" smtClean="0"/>
              <a:t> ann an </a:t>
            </a:r>
            <a:r>
              <a:rPr lang="en-GB" dirty="0" err="1" smtClean="0"/>
              <a:t>trì</a:t>
            </a:r>
            <a:r>
              <a:rPr lang="en-GB" dirty="0" smtClean="0"/>
              <a:t> </a:t>
            </a:r>
            <a:r>
              <a:rPr lang="en-GB" dirty="0" err="1" smtClean="0"/>
              <a:t>dòighean</a:t>
            </a:r>
            <a:r>
              <a:rPr lang="en-GB" dirty="0" smtClean="0"/>
              <a:t> </a:t>
            </a:r>
            <a:r>
              <a:rPr lang="en-GB" dirty="0" err="1" smtClean="0"/>
              <a:t>sònraichte</a:t>
            </a:r>
            <a:r>
              <a:rPr lang="en-GB" dirty="0" smtClean="0"/>
              <a:t>:</a:t>
            </a:r>
          </a:p>
          <a:p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An gnìomh-ainmear buan  </a:t>
            </a:r>
          </a:p>
          <a:p>
            <a:pPr marL="0" indent="0">
              <a:buNone/>
            </a:pPr>
            <a:r>
              <a:rPr lang="ga-IE" dirty="0" smtClean="0"/>
              <a:t>An gnìomh-ainmear rùnach</a:t>
            </a:r>
          </a:p>
          <a:p>
            <a:pPr marL="0" indent="0">
              <a:buNone/>
            </a:pPr>
            <a:r>
              <a:rPr lang="ga-IE" dirty="0" smtClean="0"/>
              <a:t>An gnìomh-ainmear coileanach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4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 smtClean="0"/>
              <a:t>Buan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m.e.</a:t>
            </a:r>
            <a:r>
              <a:rPr lang="en-GB" dirty="0" smtClean="0"/>
              <a:t> a’ </a:t>
            </a:r>
            <a:r>
              <a:rPr lang="en-GB" dirty="0" err="1" smtClean="0"/>
              <a:t>suidhe</a:t>
            </a:r>
            <a:r>
              <a:rPr lang="en-GB" dirty="0" smtClean="0"/>
              <a:t>    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ga-IE" dirty="0" smtClean="0"/>
              <a:t>obair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Mar as trice air a </a:t>
            </a:r>
            <a:r>
              <a:rPr lang="en-GB" dirty="0" err="1" smtClean="0"/>
              <a:t>chleachdadh</a:t>
            </a:r>
            <a:r>
              <a:rPr lang="en-GB" dirty="0" smtClean="0"/>
              <a:t> leis a’ </a:t>
            </a:r>
            <a:r>
              <a:rPr lang="en-GB" dirty="0" err="1" smtClean="0"/>
              <a:t>ghnìomhaire</a:t>
            </a:r>
            <a:r>
              <a:rPr lang="en-GB" dirty="0" smtClean="0"/>
              <a:t> BI.</a:t>
            </a:r>
            <a:endParaRPr lang="ga-IE" dirty="0" smtClean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>
                <a:solidFill>
                  <a:srgbClr val="00B050"/>
                </a:solidFill>
              </a:rPr>
              <a:t>Tha</a:t>
            </a:r>
            <a:r>
              <a:rPr lang="ga-IE" dirty="0" smtClean="0"/>
              <a:t> mi </a:t>
            </a:r>
            <a:r>
              <a:rPr lang="ga-IE" dirty="0" smtClean="0">
                <a:solidFill>
                  <a:srgbClr val="FF0000"/>
                </a:solidFill>
              </a:rPr>
              <a:t>ag obair.</a:t>
            </a:r>
          </a:p>
          <a:p>
            <a:pPr marL="0" indent="0">
              <a:buNone/>
            </a:pPr>
            <a:r>
              <a:rPr lang="ga-IE" dirty="0" smtClean="0">
                <a:solidFill>
                  <a:srgbClr val="00B050"/>
                </a:solidFill>
              </a:rPr>
              <a:t>Bha</a:t>
            </a:r>
            <a:r>
              <a:rPr lang="ga-IE" dirty="0" smtClean="0"/>
              <a:t> mi </a:t>
            </a:r>
            <a:r>
              <a:rPr lang="ga-IE" dirty="0" smtClean="0">
                <a:solidFill>
                  <a:srgbClr val="FF0000"/>
                </a:solidFill>
              </a:rPr>
              <a:t>a’ suidhe </a:t>
            </a:r>
            <a:r>
              <a:rPr lang="ga-IE" dirty="0" smtClean="0"/>
              <a:t>aig a’ bhòrd</a:t>
            </a:r>
          </a:p>
          <a:p>
            <a:pPr marL="0" indent="0">
              <a:buNone/>
            </a:pPr>
            <a:r>
              <a:rPr lang="ga-IE" dirty="0" smtClean="0">
                <a:solidFill>
                  <a:srgbClr val="00B050"/>
                </a:solidFill>
              </a:rPr>
              <a:t>Bidh</a:t>
            </a:r>
            <a:r>
              <a:rPr lang="ga-IE" dirty="0" smtClean="0"/>
              <a:t> mi </a:t>
            </a:r>
            <a:r>
              <a:rPr lang="ga-IE" dirty="0" smtClean="0">
                <a:solidFill>
                  <a:srgbClr val="FF0000"/>
                </a:solidFill>
              </a:rPr>
              <a:t>a’ coiseachd </a:t>
            </a:r>
            <a:r>
              <a:rPr lang="ga-IE" dirty="0" smtClean="0"/>
              <a:t>dhan sgoil</a:t>
            </a:r>
          </a:p>
          <a:p>
            <a:pPr marL="0" indent="0">
              <a:buNone/>
            </a:pPr>
            <a:r>
              <a:rPr lang="ga-IE" dirty="0" smtClean="0">
                <a:solidFill>
                  <a:srgbClr val="00B050"/>
                </a:solidFill>
              </a:rPr>
              <a:t>Tha</a:t>
            </a:r>
            <a:r>
              <a:rPr lang="ga-IE" dirty="0" smtClean="0"/>
              <a:t> mi </a:t>
            </a:r>
            <a:r>
              <a:rPr lang="ga-IE" dirty="0" smtClean="0">
                <a:solidFill>
                  <a:srgbClr val="FF0000"/>
                </a:solidFill>
              </a:rPr>
              <a:t>a’ faighinn </a:t>
            </a:r>
            <a:r>
              <a:rPr lang="ga-IE" dirty="0" smtClean="0"/>
              <a:t>leabhar</a:t>
            </a:r>
          </a:p>
          <a:p>
            <a:pPr marL="0" indent="0">
              <a:buNone/>
            </a:pPr>
            <a:r>
              <a:rPr lang="ga-IE" dirty="0" smtClean="0">
                <a:solidFill>
                  <a:srgbClr val="00B050"/>
                </a:solidFill>
              </a:rPr>
              <a:t>Bha</a:t>
            </a:r>
            <a:r>
              <a:rPr lang="ga-IE" dirty="0" smtClean="0"/>
              <a:t> mi </a:t>
            </a:r>
            <a:r>
              <a:rPr lang="ga-IE" dirty="0" smtClean="0">
                <a:solidFill>
                  <a:srgbClr val="FF0000"/>
                </a:solidFill>
              </a:rPr>
              <a:t>a’ sgrìobhadh </a:t>
            </a:r>
            <a:r>
              <a:rPr lang="ga-IE" dirty="0" smtClean="0"/>
              <a:t>litir.</a:t>
            </a:r>
            <a:endParaRPr lang="en-GB" dirty="0" smtClean="0"/>
          </a:p>
          <a:p>
            <a:pPr eaLnBrk="1" hangingPunct="1"/>
            <a:endParaRPr lang="ga-IE" dirty="0" smtClean="0"/>
          </a:p>
          <a:p>
            <a:pPr eaLnBrk="1" hangingPunct="1"/>
            <a:endParaRPr lang="ga-IE" dirty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655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Gnìomh-ainmear rùnach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dirty="0" err="1" smtClean="0"/>
              <a:t>seo</a:t>
            </a:r>
            <a:r>
              <a:rPr lang="en-GB" dirty="0" smtClean="0"/>
              <a:t> </a:t>
            </a:r>
            <a:r>
              <a:rPr lang="en-GB" dirty="0" err="1" smtClean="0"/>
              <a:t>tha</a:t>
            </a:r>
            <a:r>
              <a:rPr lang="en-GB" dirty="0" smtClean="0"/>
              <a:t> an </a:t>
            </a:r>
            <a:r>
              <a:rPr lang="en-GB" dirty="0" err="1" smtClean="0"/>
              <a:t>gnìomh-ainmear</a:t>
            </a:r>
            <a:r>
              <a:rPr lang="en-GB" dirty="0" smtClean="0"/>
              <a:t> a’ </a:t>
            </a:r>
            <a:r>
              <a:rPr lang="en-GB" dirty="0" err="1" smtClean="0"/>
              <a:t>coileanadh</a:t>
            </a:r>
            <a:r>
              <a:rPr lang="en-GB" dirty="0" smtClean="0"/>
              <a:t> </a:t>
            </a:r>
            <a:r>
              <a:rPr lang="en-GB" dirty="0" err="1" smtClean="0"/>
              <a:t>gnìomhair</a:t>
            </a:r>
            <a:r>
              <a:rPr lang="en-GB" dirty="0" smtClean="0"/>
              <a:t> </a:t>
            </a:r>
            <a:r>
              <a:rPr lang="en-GB" dirty="0" err="1" smtClean="0"/>
              <a:t>gus</a:t>
            </a:r>
            <a:r>
              <a:rPr lang="en-GB" dirty="0" smtClean="0"/>
              <a:t> </a:t>
            </a:r>
            <a:r>
              <a:rPr lang="en-GB" dirty="0" err="1" smtClean="0"/>
              <a:t>rùn</a:t>
            </a:r>
            <a:r>
              <a:rPr lang="en-GB" dirty="0" smtClean="0"/>
              <a:t> a </a:t>
            </a:r>
            <a:r>
              <a:rPr lang="en-GB" dirty="0" err="1" smtClean="0"/>
              <a:t>chur</a:t>
            </a:r>
            <a:r>
              <a:rPr lang="en-GB" dirty="0" smtClean="0"/>
              <a:t> an </a:t>
            </a:r>
            <a:r>
              <a:rPr lang="en-GB" dirty="0" err="1" smtClean="0"/>
              <a:t>cèill</a:t>
            </a:r>
            <a:r>
              <a:rPr lang="en-GB" dirty="0" smtClean="0"/>
              <a:t>. </a:t>
            </a:r>
            <a:endParaRPr lang="ga-IE" dirty="0" smtClean="0"/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r>
              <a:rPr lang="en-GB" dirty="0" smtClean="0"/>
              <a:t>Mar as trice ’s e RACH</a:t>
            </a:r>
            <a:r>
              <a:rPr lang="ga-IE" dirty="0" smtClean="0"/>
              <a:t> (thèid, chaidh, a’ dol)</a:t>
            </a:r>
            <a:r>
              <a:rPr lang="en-GB" dirty="0" smtClean="0"/>
              <a:t> an </a:t>
            </a:r>
            <a:r>
              <a:rPr lang="en-GB" dirty="0" err="1" smtClean="0"/>
              <a:t>gnìomhair</a:t>
            </a:r>
            <a:r>
              <a:rPr lang="en-GB" dirty="0" smtClean="0"/>
              <a:t> ach </a:t>
            </a:r>
            <a:r>
              <a:rPr lang="en-GB" dirty="0" err="1" smtClean="0"/>
              <a:t>bidh</a:t>
            </a:r>
            <a:r>
              <a:rPr lang="en-GB" dirty="0" smtClean="0"/>
              <a:t> THIG, FALBH, TIUGAINN, CUIR GU, SGRÌOBH GU </a:t>
            </a:r>
            <a:r>
              <a:rPr lang="en-GB" dirty="0" err="1" smtClean="0"/>
              <a:t>agus</a:t>
            </a:r>
            <a:r>
              <a:rPr lang="en-GB" dirty="0" smtClean="0"/>
              <a:t> FÒNAIG GU </a:t>
            </a:r>
            <a:r>
              <a:rPr lang="en-GB" dirty="0" err="1" smtClean="0"/>
              <a:t>cuideachd</a:t>
            </a:r>
            <a:r>
              <a:rPr lang="en-GB" dirty="0" smtClean="0"/>
              <a:t> a’ </a:t>
            </a:r>
            <a:r>
              <a:rPr lang="en-GB" dirty="0" err="1" smtClean="0"/>
              <a:t>gabhail</a:t>
            </a:r>
            <a:r>
              <a:rPr lang="en-GB" dirty="0" smtClean="0"/>
              <a:t> </a:t>
            </a:r>
            <a:r>
              <a:rPr lang="en-GB" dirty="0" err="1" smtClean="0"/>
              <a:t>gnìomh-ainmear</a:t>
            </a:r>
            <a:r>
              <a:rPr lang="en-GB" dirty="0" smtClean="0"/>
              <a:t> </a:t>
            </a:r>
            <a:r>
              <a:rPr lang="en-GB" dirty="0" err="1" smtClean="0"/>
              <a:t>rùnach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2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ga-IE" dirty="0" smtClean="0"/>
              <a:t>Tha mi a’ dol </a:t>
            </a:r>
            <a:r>
              <a:rPr lang="ga-IE" dirty="0" smtClean="0">
                <a:solidFill>
                  <a:srgbClr val="FF0000"/>
                </a:solidFill>
              </a:rPr>
              <a:t>a dh’obair.</a:t>
            </a:r>
          </a:p>
          <a:p>
            <a:pPr marL="0" indent="0">
              <a:buNone/>
            </a:pPr>
            <a:r>
              <a:rPr lang="ga-IE" dirty="0" smtClean="0"/>
              <a:t>Chaidh </a:t>
            </a:r>
            <a:r>
              <a:rPr lang="ga-IE" dirty="0" smtClean="0">
                <a:solidFill>
                  <a:srgbClr val="FF0000"/>
                </a:solidFill>
              </a:rPr>
              <a:t>mi</a:t>
            </a:r>
            <a:r>
              <a:rPr lang="ga-IE" dirty="0" smtClean="0"/>
              <a:t> </a:t>
            </a:r>
            <a:r>
              <a:rPr lang="ga-IE" dirty="0" smtClean="0">
                <a:solidFill>
                  <a:srgbClr val="FF0000"/>
                </a:solidFill>
              </a:rPr>
              <a:t>a shuidhe </a:t>
            </a:r>
            <a:r>
              <a:rPr lang="ga-IE" dirty="0" smtClean="0"/>
              <a:t>aig a’ bhòrd</a:t>
            </a:r>
          </a:p>
          <a:p>
            <a:pPr marL="0" indent="0">
              <a:buNone/>
            </a:pPr>
            <a:r>
              <a:rPr lang="ga-IE" dirty="0" smtClean="0"/>
              <a:t>Thèid mi </a:t>
            </a:r>
            <a:r>
              <a:rPr lang="ga-IE" dirty="0" smtClean="0">
                <a:solidFill>
                  <a:srgbClr val="FF0000"/>
                </a:solidFill>
              </a:rPr>
              <a:t>a choiseachd </a:t>
            </a:r>
            <a:r>
              <a:rPr lang="ga-IE" dirty="0" smtClean="0"/>
              <a:t>dhan sgoil</a:t>
            </a:r>
          </a:p>
          <a:p>
            <a:pPr marL="0" indent="0">
              <a:buNone/>
            </a:pPr>
            <a:r>
              <a:rPr lang="ga-IE" dirty="0" smtClean="0"/>
              <a:t>Tha mi a’ dol </a:t>
            </a:r>
            <a:r>
              <a:rPr lang="ga-IE" dirty="0" smtClean="0">
                <a:solidFill>
                  <a:srgbClr val="FF0000"/>
                </a:solidFill>
              </a:rPr>
              <a:t>a dh’fhaighinn </a:t>
            </a:r>
            <a:r>
              <a:rPr lang="ga-IE" dirty="0" smtClean="0"/>
              <a:t>leabhar</a:t>
            </a:r>
          </a:p>
          <a:p>
            <a:pPr marL="0" indent="0">
              <a:buNone/>
            </a:pPr>
            <a:r>
              <a:rPr lang="ga-IE" dirty="0" smtClean="0"/>
              <a:t>Bha mi a’ dol </a:t>
            </a:r>
            <a:r>
              <a:rPr lang="ga-IE" dirty="0" smtClean="0">
                <a:solidFill>
                  <a:srgbClr val="FF0000"/>
                </a:solidFill>
              </a:rPr>
              <a:t>a sgrìobhadh </a:t>
            </a:r>
            <a:r>
              <a:rPr lang="ga-IE" dirty="0" smtClean="0"/>
              <a:t>litir.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95300"/>
              </p:ext>
            </p:extLst>
          </p:nvPr>
        </p:nvGraphicFramePr>
        <p:xfrm>
          <a:off x="395536" y="3789040"/>
          <a:ext cx="86409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232248"/>
                <a:gridCol w="2016224"/>
                <a:gridCol w="2664296"/>
              </a:tblGrid>
              <a:tr h="370840"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a’ suidhe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a’ dol </a:t>
                      </a:r>
                      <a:r>
                        <a:rPr lang="ga-IE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ga-IE" b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uidhe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ag obair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a’ dol </a:t>
                      </a:r>
                      <a:r>
                        <a:rPr lang="ga-IE" b="0" dirty="0" smtClean="0">
                          <a:solidFill>
                            <a:srgbClr val="FF0000"/>
                          </a:solidFill>
                        </a:rPr>
                        <a:t>a dh’</a:t>
                      </a:r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obair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coiseachd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dol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ga-IE" dirty="0" smtClean="0"/>
                        <a:t> c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oiseachd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 ag ionnsachadh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dol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 dh’</a:t>
                      </a:r>
                      <a:r>
                        <a:rPr lang="ga-IE" dirty="0" smtClean="0"/>
                        <a:t>ionnsachadh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leughadh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dol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r>
                        <a:rPr lang="ga-IE" dirty="0" smtClean="0"/>
                        <a:t>leughadh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faighneachd</a:t>
                      </a:r>
                      <a:endParaRPr lang="en-GB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dol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 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aighneachd</a:t>
                      </a:r>
                      <a:endParaRPr lang="en-GB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sgrìobhadh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</a:t>
                      </a:r>
                      <a:r>
                        <a:rPr lang="ga-IE" baseline="0" dirty="0" smtClean="0"/>
                        <a:t> dol 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r>
                        <a:rPr lang="ga-IE" baseline="0" dirty="0" smtClean="0"/>
                        <a:t>sgrìobhadh</a:t>
                      </a:r>
                      <a:endParaRPr lang="en-GB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a’ feuchainn</a:t>
                      </a:r>
                      <a:endParaRPr lang="en-GB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</a:t>
                      </a:r>
                      <a:r>
                        <a:rPr lang="ga-IE" dirty="0" smtClean="0"/>
                        <a:t> a’ dol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ga-IE" dirty="0" smtClean="0"/>
                        <a:t>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euchainn</a:t>
                      </a:r>
                      <a:endParaRPr lang="en-GB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ga-IE" dirty="0" smtClean="0"/>
              <a:t>Gnìomh-ainmear </a:t>
            </a:r>
            <a:r>
              <a:rPr lang="ga-IE" dirty="0"/>
              <a:t>c</a:t>
            </a:r>
            <a:r>
              <a:rPr lang="en-GB" dirty="0" err="1" smtClean="0"/>
              <a:t>oileanach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dirty="0" smtClean="0"/>
              <a:t>An </a:t>
            </a:r>
            <a:r>
              <a:rPr lang="en-GB" dirty="0" err="1" smtClean="0"/>
              <a:t>seo</a:t>
            </a:r>
            <a:r>
              <a:rPr lang="en-GB" dirty="0" smtClean="0"/>
              <a:t> </a:t>
            </a:r>
            <a:r>
              <a:rPr lang="en-GB" dirty="0" err="1" smtClean="0"/>
              <a:t>tha</a:t>
            </a:r>
            <a:r>
              <a:rPr lang="en-GB" dirty="0" smtClean="0"/>
              <a:t> an </a:t>
            </a:r>
            <a:r>
              <a:rPr lang="en-GB" dirty="0" err="1" smtClean="0"/>
              <a:t>gnìomh-ainmear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dhàrna</a:t>
            </a:r>
            <a:r>
              <a:rPr lang="en-GB" dirty="0" smtClean="0"/>
              <a:t> </a:t>
            </a:r>
            <a:r>
              <a:rPr lang="en-GB" dirty="0" err="1" smtClean="0"/>
              <a:t>gnìomh</a:t>
            </a:r>
            <a:r>
              <a:rPr lang="en-GB" dirty="0" smtClean="0"/>
              <a:t> a’ </a:t>
            </a:r>
            <a:r>
              <a:rPr lang="en-GB" dirty="0" err="1" smtClean="0"/>
              <a:t>coileanadh</a:t>
            </a:r>
            <a:r>
              <a:rPr lang="en-GB" dirty="0" smtClean="0"/>
              <a:t> </a:t>
            </a:r>
            <a:r>
              <a:rPr lang="en-GB" dirty="0" err="1" smtClean="0"/>
              <a:t>prìomh</a:t>
            </a:r>
            <a:r>
              <a:rPr lang="en-GB" dirty="0" smtClean="0"/>
              <a:t> </a:t>
            </a:r>
            <a:r>
              <a:rPr lang="en-GB" dirty="0" err="1" smtClean="0"/>
              <a:t>abairt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clàsa</a:t>
            </a:r>
            <a:r>
              <a:rPr lang="en-GB" dirty="0" smtClean="0"/>
              <a:t>: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r>
              <a:rPr lang="en-GB" u="sng" dirty="0" err="1" smtClean="0"/>
              <a:t>Bha</a:t>
            </a:r>
            <a:r>
              <a:rPr lang="en-GB" u="sng" dirty="0" smtClean="0"/>
              <a:t> an t-</a:t>
            </a:r>
            <a:r>
              <a:rPr lang="en-GB" u="sng" dirty="0" err="1" smtClean="0"/>
              <a:t>àm</a:t>
            </a:r>
            <a:r>
              <a:rPr lang="en-GB" u="sng" dirty="0" smtClean="0"/>
              <a:t> </a:t>
            </a:r>
            <a:r>
              <a:rPr lang="en-GB" u="sng" dirty="0" err="1" smtClean="0"/>
              <a:t>againn</a:t>
            </a:r>
            <a:r>
              <a:rPr lang="en-GB" u="sng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suidhe</a:t>
            </a:r>
            <a:r>
              <a:rPr lang="en-GB" dirty="0" smtClean="0"/>
              <a:t>.</a:t>
            </a:r>
          </a:p>
          <a:p>
            <a:pPr marL="0" indent="0" eaLnBrk="1" hangingPunct="1">
              <a:buNone/>
            </a:pPr>
            <a:r>
              <a:rPr lang="en-GB" u="sng" dirty="0" smtClean="0"/>
              <a:t>Bu </a:t>
            </a:r>
            <a:r>
              <a:rPr lang="en-GB" u="sng" dirty="0" err="1" smtClean="0"/>
              <a:t>chòir</a:t>
            </a:r>
            <a:r>
              <a:rPr lang="en-GB" u="sng" dirty="0" smtClean="0"/>
              <a:t> </a:t>
            </a:r>
            <a:r>
              <a:rPr lang="en-GB" u="sng" dirty="0" err="1" smtClean="0"/>
              <a:t>dhuinn</a:t>
            </a:r>
            <a:r>
              <a:rPr lang="en-GB" u="sng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seasamh</a:t>
            </a:r>
            <a:r>
              <a:rPr lang="en-GB" dirty="0" smtClean="0"/>
              <a:t>.</a:t>
            </a:r>
          </a:p>
          <a:p>
            <a:pPr marL="0" indent="0" eaLnBrk="1" hangingPunct="1">
              <a:buNone/>
            </a:pPr>
            <a:r>
              <a:rPr lang="en-GB" u="sng" dirty="0" err="1" smtClean="0"/>
              <a:t>Feumaidh</a:t>
            </a:r>
            <a:r>
              <a:rPr lang="en-GB" u="sng" dirty="0" smtClean="0"/>
              <a:t> </a:t>
            </a:r>
            <a:r>
              <a:rPr lang="en-GB" u="sng" dirty="0" err="1" smtClean="0"/>
              <a:t>tu</a:t>
            </a:r>
            <a:r>
              <a:rPr lang="en-GB" u="sng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cadal</a:t>
            </a:r>
            <a:r>
              <a:rPr lang="en-GB" dirty="0" smtClean="0"/>
              <a:t>.</a:t>
            </a:r>
          </a:p>
          <a:p>
            <a:pPr marL="0" indent="0" eaLnBrk="1" hangingPunct="1">
              <a:buNone/>
            </a:pPr>
            <a:r>
              <a:rPr lang="en-GB" u="sng" dirty="0" smtClean="0"/>
              <a:t>’S </a:t>
            </a:r>
            <a:r>
              <a:rPr lang="en-GB" u="sng" dirty="0" err="1" smtClean="0"/>
              <a:t>fheàrr</a:t>
            </a:r>
            <a:r>
              <a:rPr lang="en-GB" u="sng" dirty="0" smtClean="0"/>
              <a:t> do </a:t>
            </a:r>
            <a:r>
              <a:rPr lang="en-GB" u="sng" dirty="0" err="1" smtClean="0"/>
              <a:t>Dhòmhnall</a:t>
            </a:r>
            <a:r>
              <a:rPr lang="en-GB" u="sng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ithe</a:t>
            </a:r>
            <a:r>
              <a:rPr lang="en-GB" dirty="0" smtClean="0"/>
              <a:t>.</a:t>
            </a:r>
            <a:endParaRPr lang="ga-IE" dirty="0" smtClean="0"/>
          </a:p>
          <a:p>
            <a:pPr marL="0" indent="0" eaLnBrk="1" hangingPunct="1">
              <a:buNone/>
            </a:pPr>
            <a:r>
              <a:rPr lang="ga-IE" u="sng" dirty="0" smtClean="0"/>
              <a:t>’S urrainn dhut </a:t>
            </a:r>
            <a:r>
              <a:rPr lang="ga-IE" dirty="0" smtClean="0">
                <a:solidFill>
                  <a:srgbClr val="FF0000"/>
                </a:solidFill>
              </a:rPr>
              <a:t>sgrìobhadh</a:t>
            </a:r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ga-IE" dirty="0" smtClean="0"/>
              <a:t>Le cuspair dìreach</a:t>
            </a:r>
          </a:p>
          <a:p>
            <a:pPr marL="0" indent="0">
              <a:buNone/>
            </a:pPr>
            <a:r>
              <a:rPr lang="ga-IE" dirty="0" smtClean="0"/>
              <a:t>Feumaidh mi </a:t>
            </a:r>
            <a:r>
              <a:rPr lang="ga-IE" dirty="0" smtClean="0">
                <a:solidFill>
                  <a:srgbClr val="00B050"/>
                </a:solidFill>
              </a:rPr>
              <a:t>an t-uisge </a:t>
            </a:r>
            <a:r>
              <a:rPr lang="ga-IE" dirty="0" smtClean="0">
                <a:solidFill>
                  <a:srgbClr val="FF0000"/>
                </a:solidFill>
              </a:rPr>
              <a:t>(a) òl.</a:t>
            </a:r>
          </a:p>
          <a:p>
            <a:pPr marL="0" indent="0">
              <a:buNone/>
            </a:pPr>
            <a:r>
              <a:rPr lang="ga-IE" dirty="0" smtClean="0"/>
              <a:t>Feumaidh mi </a:t>
            </a:r>
            <a:r>
              <a:rPr lang="ga-IE" dirty="0" smtClean="0">
                <a:solidFill>
                  <a:srgbClr val="00B050"/>
                </a:solidFill>
              </a:rPr>
              <a:t>an gràmar </a:t>
            </a:r>
            <a:r>
              <a:rPr lang="ga-IE" dirty="0" smtClean="0">
                <a:solidFill>
                  <a:srgbClr val="FF0000"/>
                </a:solidFill>
              </a:rPr>
              <a:t>(a) ionnsachadh.</a:t>
            </a:r>
          </a:p>
          <a:p>
            <a:pPr marL="0" indent="0">
              <a:buNone/>
            </a:pPr>
            <a:r>
              <a:rPr lang="ga-IE" dirty="0" smtClean="0"/>
              <a:t>’S fheàrr dhomh </a:t>
            </a:r>
            <a:r>
              <a:rPr lang="ga-IE" dirty="0" smtClean="0">
                <a:solidFill>
                  <a:srgbClr val="00B050"/>
                </a:solidFill>
              </a:rPr>
              <a:t>an obair </a:t>
            </a:r>
            <a:r>
              <a:rPr lang="ga-IE" dirty="0" smtClean="0">
                <a:solidFill>
                  <a:srgbClr val="FF0000"/>
                </a:solidFill>
              </a:rPr>
              <a:t>a dhèanamh.</a:t>
            </a:r>
          </a:p>
          <a:p>
            <a:pPr marL="0" indent="0">
              <a:buNone/>
            </a:pPr>
            <a:r>
              <a:rPr lang="ga-IE" dirty="0" smtClean="0"/>
              <a:t>Tha mi am beachd </a:t>
            </a:r>
            <a:r>
              <a:rPr lang="ga-IE" dirty="0" smtClean="0">
                <a:solidFill>
                  <a:srgbClr val="00B050"/>
                </a:solidFill>
              </a:rPr>
              <a:t>mìle</a:t>
            </a:r>
            <a:r>
              <a:rPr lang="ga-IE" dirty="0" smtClean="0"/>
              <a:t> </a:t>
            </a:r>
            <a:r>
              <a:rPr lang="ga-IE" dirty="0" smtClean="0">
                <a:solidFill>
                  <a:srgbClr val="FF0000"/>
                </a:solidFill>
              </a:rPr>
              <a:t>a choiseachd.</a:t>
            </a:r>
          </a:p>
          <a:p>
            <a:pPr marL="0" indent="0">
              <a:buNone/>
            </a:pPr>
            <a:r>
              <a:rPr lang="ga-IE" dirty="0" smtClean="0"/>
              <a:t>Faodaidh mi </a:t>
            </a:r>
            <a:r>
              <a:rPr lang="ga-IE" dirty="0" smtClean="0">
                <a:solidFill>
                  <a:srgbClr val="00B050"/>
                </a:solidFill>
              </a:rPr>
              <a:t>leabhar</a:t>
            </a:r>
            <a:r>
              <a:rPr lang="ga-IE" dirty="0" smtClean="0"/>
              <a:t> </a:t>
            </a:r>
            <a:r>
              <a:rPr lang="ga-IE" dirty="0" smtClean="0">
                <a:solidFill>
                  <a:srgbClr val="FF0000"/>
                </a:solidFill>
              </a:rPr>
              <a:t>(a) fhaighinn.</a:t>
            </a:r>
          </a:p>
          <a:p>
            <a:pPr marL="0" indent="0">
              <a:buNone/>
            </a:pPr>
            <a:r>
              <a:rPr lang="ga-IE" dirty="0" smtClean="0"/>
              <a:t>Chan urrainn dhomh </a:t>
            </a:r>
            <a:r>
              <a:rPr lang="ga-IE" dirty="0" smtClean="0">
                <a:solidFill>
                  <a:srgbClr val="00B050"/>
                </a:solidFill>
              </a:rPr>
              <a:t>an litir </a:t>
            </a:r>
            <a:r>
              <a:rPr lang="ga-IE" dirty="0" smtClean="0">
                <a:solidFill>
                  <a:srgbClr val="FF0000"/>
                </a:solidFill>
              </a:rPr>
              <a:t>a sgrìobhadh</a:t>
            </a:r>
            <a:r>
              <a:rPr lang="ga-IE" dirty="0" smtClean="0"/>
              <a:t>.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630280"/>
              </p:ext>
            </p:extLst>
          </p:nvPr>
        </p:nvGraphicFramePr>
        <p:xfrm>
          <a:off x="323528" y="4437112"/>
          <a:ext cx="864096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232248"/>
                <a:gridCol w="2016224"/>
                <a:gridCol w="2664296"/>
              </a:tblGrid>
              <a:tr h="504056"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a’ dèanamh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obair</a:t>
                      </a:r>
                      <a:r>
                        <a:rPr lang="ga-IE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ga-IE" b="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 d</a:t>
                      </a:r>
                      <a:r>
                        <a:rPr lang="ga-IE" b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èanamh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Tha mi ag òl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uisge </a:t>
                      </a:r>
                      <a:r>
                        <a:rPr lang="ga-IE" b="0" dirty="0" smtClean="0">
                          <a:solidFill>
                            <a:srgbClr val="FF0000"/>
                          </a:solidFill>
                        </a:rPr>
                        <a:t>òl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ga-IE" dirty="0" smtClean="0"/>
                        <a:t>Tha mi a’ coiseachd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</a:t>
                      </a:r>
                      <a:r>
                        <a:rPr lang="ga-IE" dirty="0" smtClean="0"/>
                        <a:t>mìle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ga-IE" dirty="0" smtClean="0"/>
                        <a:t> c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oiseachd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dirty="0" smtClean="0"/>
                        <a:t>Tha mi ag ionnsachadh</a:t>
                      </a:r>
                      <a:endParaRPr lang="en-GB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</a:t>
                      </a:r>
                      <a:r>
                        <a:rPr lang="ga-IE" dirty="0" smtClean="0"/>
                        <a:t>gràmar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ionnsachadh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ga-IE" dirty="0" smtClean="0"/>
                        <a:t>Tha mi a’ leughadh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</a:t>
                      </a:r>
                      <a:r>
                        <a:rPr lang="ga-IE" dirty="0" smtClean="0"/>
                        <a:t>leabhar</a:t>
                      </a:r>
                      <a:r>
                        <a:rPr lang="ga-IE" baseline="0" dirty="0" smtClean="0"/>
                        <a:t>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r>
                        <a:rPr lang="ga-IE" dirty="0" smtClean="0"/>
                        <a:t>leughadh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dirty="0" smtClean="0"/>
                        <a:t>Tha mi a’ faighneachd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</a:t>
                      </a:r>
                      <a:r>
                        <a:rPr lang="ga-IE" dirty="0" smtClean="0"/>
                        <a:t>ceist 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aighneachd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ga-IE" dirty="0" smtClean="0"/>
                        <a:t>Tha mi a’ sgrìobhadh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</a:t>
                      </a:r>
                      <a:r>
                        <a:rPr lang="ga-IE" dirty="0" smtClean="0"/>
                        <a:t>litir 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a </a:t>
                      </a:r>
                      <a:r>
                        <a:rPr lang="ga-IE" baseline="0" dirty="0" smtClean="0"/>
                        <a:t>sgrìobhadh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dirty="0" smtClean="0"/>
                        <a:t>Tha mi a’ faighinn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b="0" dirty="0" smtClean="0">
                          <a:solidFill>
                            <a:schemeClr val="tx1"/>
                          </a:solidFill>
                        </a:rPr>
                        <a:t>Feumaidh mi </a:t>
                      </a:r>
                      <a:r>
                        <a:rPr lang="ga-IE" dirty="0" smtClean="0"/>
                        <a:t>leabhar 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aighinn</a:t>
                      </a:r>
                      <a:endParaRPr lang="en-GB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3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z="4000" smtClean="0"/>
              <a:t>Tha ‘ga’ air a chleachdadh le gnìomh-ainmearan buan agus rùnach.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Tha iad a' cuideachadh . . ./tha iad a' dol a chuideachadh . . .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 iad </a:t>
            </a:r>
            <a:r>
              <a:rPr lang="en-US" sz="2800" b="1" smtClean="0"/>
              <a:t>gam</a:t>
            </a:r>
            <a:r>
              <a:rPr lang="en-US" sz="2800" smtClean="0"/>
              <a:t> c</a:t>
            </a:r>
            <a:r>
              <a:rPr lang="en-US" sz="2800" b="1" smtClean="0"/>
              <a:t>h</a:t>
            </a:r>
            <a:r>
              <a:rPr lang="en-US" sz="2800" smtClean="0"/>
              <a:t>uideachadh	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 iad </a:t>
            </a:r>
            <a:r>
              <a:rPr lang="en-US" sz="2800" b="1" smtClean="0"/>
              <a:t>gad</a:t>
            </a:r>
            <a:r>
              <a:rPr lang="en-US" sz="2800" smtClean="0"/>
              <a:t> c</a:t>
            </a:r>
            <a:r>
              <a:rPr lang="en-US" sz="2800" b="1" smtClean="0"/>
              <a:t>h</a:t>
            </a:r>
            <a:r>
              <a:rPr lang="en-US" sz="2800" smtClean="0"/>
              <a:t>uideachadh		</a:t>
            </a:r>
            <a:r>
              <a:rPr lang="en-US" sz="2800" b="1" smtClean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 iad </a:t>
            </a:r>
            <a:r>
              <a:rPr lang="en-US" sz="2800" b="1" smtClean="0"/>
              <a:t>ga</a:t>
            </a:r>
            <a:r>
              <a:rPr lang="en-US" sz="2800" smtClean="0"/>
              <a:t> c</a:t>
            </a:r>
            <a:r>
              <a:rPr lang="en-US" sz="2800" b="1" smtClean="0"/>
              <a:t>h</a:t>
            </a:r>
            <a:r>
              <a:rPr lang="en-US" sz="2800" smtClean="0"/>
              <a:t>uideachadh		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 iad </a:t>
            </a:r>
            <a:r>
              <a:rPr lang="en-US" sz="2800" b="1" smtClean="0"/>
              <a:t>ga</a:t>
            </a:r>
            <a:r>
              <a:rPr lang="en-US" sz="2800" smtClean="0"/>
              <a:t> cuideachadh	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 iad </a:t>
            </a:r>
            <a:r>
              <a:rPr lang="en-US" sz="2800" b="1" smtClean="0"/>
              <a:t>gar</a:t>
            </a:r>
            <a:r>
              <a:rPr lang="en-US" sz="2800" smtClean="0"/>
              <a:t> cuideachadh		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Tha iad </a:t>
            </a:r>
            <a:r>
              <a:rPr lang="en-US" sz="2800" b="1" smtClean="0"/>
              <a:t>gur</a:t>
            </a:r>
            <a:r>
              <a:rPr lang="en-US" sz="2800" smtClean="0"/>
              <a:t> cuideachadh			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Tha iad </a:t>
            </a:r>
            <a:r>
              <a:rPr lang="en-GB" sz="2800" b="1" smtClean="0"/>
              <a:t>gan</a:t>
            </a:r>
            <a:r>
              <a:rPr lang="en-GB" sz="2800" smtClean="0"/>
              <a:t> cuideachadh			</a:t>
            </a:r>
            <a:endParaRPr lang="es-ES" sz="2800" smtClean="0"/>
          </a:p>
        </p:txBody>
      </p:sp>
    </p:spTree>
    <p:extLst>
      <p:ext uri="{BB962C8B-B14F-4D97-AF65-F5344CB8AC3E}">
        <p14:creationId xmlns:p14="http://schemas.microsoft.com/office/powerpoint/2010/main" val="294336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  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78713"/>
              </p:ext>
            </p:extLst>
          </p:nvPr>
        </p:nvGraphicFramePr>
        <p:xfrm>
          <a:off x="457200" y="1600200"/>
          <a:ext cx="822960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77072">
                <a:tc>
                  <a:txBody>
                    <a:bodyPr/>
                    <a:lstStyle/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A’ bualadh</a:t>
                      </a:r>
                    </a:p>
                    <a:p>
                      <a:endParaRPr lang="ga-I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..gam b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ualadh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...gad b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ualadh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..ga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r>
                        <a:rPr lang="ga-IE" sz="2400" baseline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...ga bualadh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...gar bualadh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...gur bualadh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...gam bualadh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Ag ionndrainn</a:t>
                      </a:r>
                    </a:p>
                    <a:p>
                      <a:endParaRPr lang="ga-I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...gam 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..gad 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 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..ga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h-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..gar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ga-IE" sz="2400" baseline="0" dirty="0" smtClean="0">
                          <a:solidFill>
                            <a:srgbClr val="FF0000"/>
                          </a:solidFill>
                        </a:rPr>
                        <a:t>n-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ionndrainn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..gur </a:t>
                      </a:r>
                      <a:r>
                        <a:rPr lang="ga-IE" sz="2400" baseline="0" dirty="0" smtClean="0">
                          <a:solidFill>
                            <a:srgbClr val="FF0000"/>
                          </a:solidFill>
                        </a:rPr>
                        <a:t>n-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ionndrainn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..gan ionndrainn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A’ neartachadh</a:t>
                      </a:r>
                    </a:p>
                    <a:p>
                      <a:endParaRPr lang="ga-I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...gam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...gad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..ga neartachadh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...gar neartachadh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...gur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neartachadh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...gan neartachadh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7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" sz="4000" dirty="0" err="1" smtClean="0"/>
              <a:t>Tha</a:t>
            </a:r>
            <a:r>
              <a:rPr lang="es-ES" sz="4000" dirty="0" smtClean="0"/>
              <a:t> ‘</a:t>
            </a:r>
            <a:r>
              <a:rPr lang="ga-IE" sz="4000" dirty="0" smtClean="0"/>
              <a:t>mo</a:t>
            </a:r>
            <a:r>
              <a:rPr lang="es-ES" sz="4000" dirty="0" smtClean="0"/>
              <a:t>’</a:t>
            </a:r>
            <a:r>
              <a:rPr lang="ga-IE" sz="4000" dirty="0" smtClean="0"/>
              <a:t>, ‘do’</a:t>
            </a:r>
            <a:r>
              <a:rPr lang="es-ES" sz="4000" dirty="0" smtClean="0"/>
              <a:t> air a</a:t>
            </a:r>
            <a:r>
              <a:rPr lang="ga-IE" sz="4000" dirty="0" smtClean="0"/>
              <a:t>n</a:t>
            </a:r>
            <a:r>
              <a:rPr lang="es-ES" sz="4000" dirty="0" smtClean="0"/>
              <a:t> </a:t>
            </a:r>
            <a:r>
              <a:rPr lang="es-ES" sz="4000" dirty="0" err="1" smtClean="0"/>
              <a:t>cleachdadh</a:t>
            </a:r>
            <a:r>
              <a:rPr lang="es-ES" sz="4000" dirty="0" smtClean="0"/>
              <a:t> le </a:t>
            </a:r>
            <a:r>
              <a:rPr lang="es-ES" sz="4000" dirty="0" err="1" smtClean="0"/>
              <a:t>gnìomh-ainmearan</a:t>
            </a:r>
            <a:r>
              <a:rPr lang="es-ES" sz="4000" dirty="0" smtClean="0"/>
              <a:t> </a:t>
            </a:r>
            <a:r>
              <a:rPr lang="ga-IE" sz="4000" dirty="0" smtClean="0"/>
              <a:t>coileanach</a:t>
            </a:r>
            <a:r>
              <a:rPr lang="es-ES" sz="4000" dirty="0" smtClean="0"/>
              <a:t>.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ga-IE" sz="2800" b="1" dirty="0" smtClean="0"/>
              <a:t>Feumaidh mi do </a:t>
            </a:r>
            <a:r>
              <a:rPr lang="en-US" sz="2800" b="1" dirty="0" smtClean="0"/>
              <a:t>c</a:t>
            </a:r>
            <a:r>
              <a:rPr lang="ga-IE" sz="2800" b="1" dirty="0" smtClean="0"/>
              <a:t>h</a:t>
            </a:r>
            <a:r>
              <a:rPr lang="en-US" sz="2800" b="1" dirty="0" err="1" smtClean="0"/>
              <a:t>uideachadh</a:t>
            </a:r>
            <a:endParaRPr lang="ga-IE" sz="28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ga-IE" sz="2800" dirty="0" smtClean="0"/>
              <a:t>’S fheàrr dhut </a:t>
            </a:r>
            <a:r>
              <a:rPr lang="ga-IE" sz="2800" b="1" dirty="0" smtClean="0">
                <a:solidFill>
                  <a:srgbClr val="FF0000"/>
                </a:solidFill>
              </a:rPr>
              <a:t>mo</a:t>
            </a:r>
            <a:r>
              <a:rPr lang="ga-IE" sz="2800" dirty="0" smtClean="0"/>
              <a:t> c</a:t>
            </a:r>
            <a:r>
              <a:rPr lang="ga-IE" sz="2800" b="1" dirty="0" smtClean="0">
                <a:solidFill>
                  <a:srgbClr val="FF0000"/>
                </a:solidFill>
              </a:rPr>
              <a:t>h</a:t>
            </a:r>
            <a:r>
              <a:rPr lang="ga-IE" sz="2800" dirty="0" smtClean="0"/>
              <a:t>uideachadh</a:t>
            </a:r>
            <a:r>
              <a:rPr lang="en-US" sz="2800" dirty="0" smtClean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ga-IE" sz="2800" dirty="0" smtClean="0"/>
              <a:t>’S fheàrr dhomh</a:t>
            </a:r>
            <a:r>
              <a:rPr lang="ga-IE" sz="2800" dirty="0" smtClean="0">
                <a:solidFill>
                  <a:srgbClr val="FF0000"/>
                </a:solidFill>
              </a:rPr>
              <a:t> </a:t>
            </a:r>
            <a:r>
              <a:rPr lang="ga-IE" sz="2800" b="1" dirty="0" smtClean="0">
                <a:solidFill>
                  <a:srgbClr val="FF0000"/>
                </a:solidFill>
              </a:rPr>
              <a:t>do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c</a:t>
            </a:r>
            <a:r>
              <a:rPr lang="en-US" sz="2800" b="1" dirty="0" err="1" smtClean="0">
                <a:solidFill>
                  <a:srgbClr val="FF0000"/>
                </a:solidFill>
              </a:rPr>
              <a:t>h</a:t>
            </a:r>
            <a:r>
              <a:rPr lang="en-US" sz="2800" dirty="0" err="1" smtClean="0"/>
              <a:t>uideachadh</a:t>
            </a:r>
            <a:r>
              <a:rPr lang="en-US" sz="2800" dirty="0" smtClean="0"/>
              <a:t>		</a:t>
            </a:r>
            <a:r>
              <a:rPr lang="en-US" sz="2800" b="1" dirty="0" smtClean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ga-IE" sz="2800" dirty="0" smtClean="0"/>
              <a:t>’S fheàrr dhomh </a:t>
            </a:r>
            <a:r>
              <a:rPr lang="ga-IE" sz="2800" b="1" dirty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c</a:t>
            </a:r>
            <a:r>
              <a:rPr lang="ga-IE" sz="2800" dirty="0" smtClean="0">
                <a:solidFill>
                  <a:srgbClr val="FF0000"/>
                </a:solidFill>
              </a:rPr>
              <a:t>h</a:t>
            </a:r>
            <a:r>
              <a:rPr lang="en-US" sz="2800" dirty="0" err="1" smtClean="0"/>
              <a:t>uideachadh</a:t>
            </a:r>
            <a:endParaRPr lang="ga-IE" sz="2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ga-IE" sz="2800" dirty="0" smtClean="0"/>
              <a:t>’S fheàrr dhomh </a:t>
            </a:r>
            <a:r>
              <a:rPr lang="ga-IE" sz="2800" b="1" dirty="0" smtClean="0">
                <a:solidFill>
                  <a:srgbClr val="FF0000"/>
                </a:solidFill>
              </a:rPr>
              <a:t>a</a:t>
            </a:r>
            <a:r>
              <a:rPr lang="ga-IE" sz="2800" dirty="0" smtClean="0"/>
              <a:t> cuideachadh</a:t>
            </a:r>
            <a:r>
              <a:rPr lang="en-US" sz="2800" dirty="0" smtClean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ga-IE" sz="2800" dirty="0" smtClean="0"/>
              <a:t>’S fheàrr dhomh </a:t>
            </a:r>
            <a:r>
              <a:rPr lang="ga-IE" sz="2800" b="1" dirty="0" smtClean="0">
                <a:solidFill>
                  <a:srgbClr val="FF0000"/>
                </a:solidFill>
              </a:rPr>
              <a:t>ar</a:t>
            </a:r>
            <a:r>
              <a:rPr lang="en-US" sz="2800" dirty="0" smtClean="0"/>
              <a:t> </a:t>
            </a:r>
            <a:r>
              <a:rPr lang="en-US" sz="2800" dirty="0" err="1" smtClean="0"/>
              <a:t>cuideachadh</a:t>
            </a:r>
            <a:r>
              <a:rPr lang="en-US" sz="2800" dirty="0" smtClean="0"/>
              <a:t>		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ga-IE" sz="2800" dirty="0" smtClean="0"/>
              <a:t>’S fheàrr dhomh </a:t>
            </a:r>
            <a:r>
              <a:rPr lang="en-US" sz="2800" b="1" dirty="0" err="1" smtClean="0">
                <a:solidFill>
                  <a:srgbClr val="FF0000"/>
                </a:solidFill>
              </a:rPr>
              <a:t>ur</a:t>
            </a:r>
            <a:r>
              <a:rPr lang="en-US" sz="2800" dirty="0" smtClean="0"/>
              <a:t> </a:t>
            </a:r>
            <a:r>
              <a:rPr lang="en-US" sz="2800" dirty="0" err="1" smtClean="0"/>
              <a:t>cuideachadh</a:t>
            </a:r>
            <a:r>
              <a:rPr lang="en-US" sz="2800" dirty="0" smtClean="0"/>
              <a:t>		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ga-IE" sz="2800" dirty="0" smtClean="0"/>
              <a:t>’S fheàrr dhomh </a:t>
            </a:r>
            <a:r>
              <a:rPr lang="en-GB" sz="2800" b="1" dirty="0" smtClean="0">
                <a:solidFill>
                  <a:srgbClr val="FF0000"/>
                </a:solidFill>
              </a:rPr>
              <a:t>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/>
              <a:t>cuideachadh</a:t>
            </a:r>
            <a:r>
              <a:rPr lang="en-GB" sz="2800" dirty="0" smtClean="0"/>
              <a:t>			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5677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  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619107"/>
              </p:ext>
            </p:extLst>
          </p:nvPr>
        </p:nvGraphicFramePr>
        <p:xfrm>
          <a:off x="179512" y="1556792"/>
          <a:ext cx="868680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4277072">
                <a:tc>
                  <a:txBody>
                    <a:bodyPr/>
                    <a:lstStyle/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A’ bualadh</a:t>
                      </a:r>
                    </a:p>
                    <a:p>
                      <a:endParaRPr lang="ga-I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..air mo b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ualadh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...air do b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ualadh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..air a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b</a:t>
                      </a:r>
                      <a:r>
                        <a:rPr lang="ga-IE" sz="2400" baseline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...air a bualadh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...air ar bualadh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...air ur bualadh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...air am bualadh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Ag ionndrainn</a:t>
                      </a:r>
                    </a:p>
                    <a:p>
                      <a:endParaRPr lang="ga-I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...air m’ 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..air d’ 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..air 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..air a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h-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ionndrainn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..air ar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ga-IE" sz="2400" baseline="0" dirty="0" smtClean="0">
                          <a:solidFill>
                            <a:srgbClr val="FF0000"/>
                          </a:solidFill>
                        </a:rPr>
                        <a:t>n-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ionndrainn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..air ur </a:t>
                      </a:r>
                      <a:r>
                        <a:rPr lang="ga-IE" sz="2400" baseline="0" dirty="0" smtClean="0">
                          <a:solidFill>
                            <a:srgbClr val="FF0000"/>
                          </a:solidFill>
                        </a:rPr>
                        <a:t>n-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ionndrainn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..air an ionndrainn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A’ neartachadh</a:t>
                      </a:r>
                    </a:p>
                    <a:p>
                      <a:endParaRPr lang="ga-IE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.air mo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.air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do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.air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ga-IE" sz="2400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.air a neartachadh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.air ar neartachadh</a:t>
                      </a:r>
                    </a:p>
                    <a:p>
                      <a:r>
                        <a:rPr lang="ga-IE" sz="2400" dirty="0" smtClean="0">
                          <a:solidFill>
                            <a:schemeClr val="tx1"/>
                          </a:solidFill>
                        </a:rPr>
                        <a:t>...air ur </a:t>
                      </a:r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neartachadh</a:t>
                      </a:r>
                    </a:p>
                    <a:p>
                      <a:r>
                        <a:rPr lang="ga-IE" sz="2400" baseline="0" dirty="0" smtClean="0">
                          <a:solidFill>
                            <a:schemeClr val="tx1"/>
                          </a:solidFill>
                        </a:rPr>
                        <a:t>..air an neartachadh</a:t>
                      </a:r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2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Giorrachaidhean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ga-IE" b="1" dirty="0" err="1"/>
              <a:t>G</a:t>
            </a:r>
            <a:r>
              <a:rPr lang="en-GB" b="1" dirty="0" err="1" smtClean="0"/>
              <a:t>iorrachadh</a:t>
            </a:r>
            <a:r>
              <a:rPr lang="en-GB" b="1" dirty="0" smtClean="0"/>
              <a:t> </a:t>
            </a:r>
            <a:r>
              <a:rPr lang="en-GB" b="1" dirty="0"/>
              <a:t>de </a:t>
            </a:r>
            <a:r>
              <a:rPr lang="ga-IE" b="1" dirty="0" smtClean="0"/>
              <a:t>: </a:t>
            </a:r>
            <a:r>
              <a:rPr lang="en-GB" b="1" dirty="0" smtClean="0">
                <a:solidFill>
                  <a:srgbClr val="FF0000"/>
                </a:solidFill>
              </a:rPr>
              <a:t>is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en-GB" b="1" dirty="0" err="1" smtClean="0"/>
              <a:t>m.e</a:t>
            </a:r>
            <a:r>
              <a:rPr lang="en-GB" b="1" dirty="0" err="1"/>
              <a:t>.</a:t>
            </a:r>
            <a:r>
              <a:rPr lang="en-GB" b="1" dirty="0"/>
              <a:t> ’s ann, ’s </a:t>
            </a:r>
            <a:r>
              <a:rPr lang="en-GB" b="1" dirty="0" err="1"/>
              <a:t>dòcha</a:t>
            </a:r>
            <a:r>
              <a:rPr lang="en-GB" b="1" dirty="0"/>
              <a:t>, ’s </a:t>
            </a:r>
            <a:r>
              <a:rPr lang="en-GB" b="1" dirty="0" err="1"/>
              <a:t>cinnteach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ga-IE" b="1" dirty="0" err="1"/>
              <a:t>G</a:t>
            </a:r>
            <a:r>
              <a:rPr lang="en-GB" b="1" dirty="0" err="1" smtClean="0"/>
              <a:t>iorrachadh</a:t>
            </a:r>
            <a:r>
              <a:rPr lang="en-GB" b="1" dirty="0" smtClean="0"/>
              <a:t> </a:t>
            </a:r>
            <a:r>
              <a:rPr lang="en-GB" b="1" dirty="0"/>
              <a:t>de </a:t>
            </a:r>
            <a:r>
              <a:rPr lang="ga-IE" b="1" dirty="0" smtClean="0"/>
              <a:t>: </a:t>
            </a:r>
            <a:r>
              <a:rPr lang="en-GB" b="1" dirty="0" err="1" smtClean="0">
                <a:solidFill>
                  <a:srgbClr val="FF0000"/>
                </a:solidFill>
              </a:rPr>
              <a:t>bu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/>
              <a:t> </a:t>
            </a:r>
            <a:endParaRPr lang="ga-IE" dirty="0" smtClean="0"/>
          </a:p>
          <a:p>
            <a:pPr marL="0" indent="0">
              <a:buNone/>
            </a:pPr>
            <a:r>
              <a:rPr lang="en-GB" b="1" dirty="0" err="1" smtClean="0"/>
              <a:t>m.e</a:t>
            </a:r>
            <a:r>
              <a:rPr lang="en-GB" b="1" dirty="0" err="1"/>
              <a:t>.</a:t>
            </a:r>
            <a:r>
              <a:rPr lang="en-GB" b="1" dirty="0"/>
              <a:t> b’ </a:t>
            </a:r>
            <a:r>
              <a:rPr lang="en-GB" b="1" dirty="0" err="1"/>
              <a:t>fheàrr</a:t>
            </a:r>
            <a:r>
              <a:rPr lang="en-GB" b="1" dirty="0"/>
              <a:t> </a:t>
            </a:r>
            <a:r>
              <a:rPr lang="en-GB" b="1" dirty="0" err="1"/>
              <a:t>leam</a:t>
            </a:r>
            <a:r>
              <a:rPr lang="en-GB" b="1" dirty="0"/>
              <a:t>, b’ </a:t>
            </a:r>
            <a:r>
              <a:rPr lang="en-GB" b="1" dirty="0" err="1"/>
              <a:t>aithne</a:t>
            </a:r>
            <a:r>
              <a:rPr lang="en-GB" b="1" dirty="0"/>
              <a:t> </a:t>
            </a:r>
            <a:r>
              <a:rPr lang="en-GB" b="1" dirty="0" err="1"/>
              <a:t>dhomh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ga-IE" dirty="0" smtClean="0"/>
          </a:p>
          <a:p>
            <a:pPr marL="0" indent="0">
              <a:buNone/>
            </a:pPr>
            <a:r>
              <a:rPr lang="ga-IE" b="1" dirty="0" smtClean="0"/>
              <a:t>G</a:t>
            </a:r>
            <a:r>
              <a:rPr lang="en-GB" b="1" dirty="0" err="1" smtClean="0"/>
              <a:t>iorrachadh</a:t>
            </a:r>
            <a:r>
              <a:rPr lang="en-GB" b="1" dirty="0" smtClean="0"/>
              <a:t> de</a:t>
            </a:r>
            <a:r>
              <a:rPr lang="ga-IE" b="1" dirty="0" smtClean="0"/>
              <a:t> :</a:t>
            </a:r>
            <a:r>
              <a:rPr lang="en-GB" b="1" dirty="0" smtClean="0"/>
              <a:t> </a:t>
            </a:r>
            <a:r>
              <a:rPr lang="en-GB" b="1" dirty="0">
                <a:solidFill>
                  <a:srgbClr val="FF0000"/>
                </a:solidFill>
              </a:rPr>
              <a:t>is/</a:t>
            </a:r>
            <a:r>
              <a:rPr lang="en-GB" b="1" dirty="0" err="1">
                <a:solidFill>
                  <a:srgbClr val="FF0000"/>
                </a:solidFill>
              </a:rPr>
              <a:t>agus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en-GB" b="1" dirty="0" err="1" smtClean="0"/>
              <a:t>m.e</a:t>
            </a:r>
            <a:r>
              <a:rPr lang="en-GB" b="1" dirty="0" err="1"/>
              <a:t>.</a:t>
            </a:r>
            <a:r>
              <a:rPr lang="en-GB" b="1" dirty="0"/>
              <a:t> </a:t>
            </a:r>
            <a:r>
              <a:rPr lang="en-GB" b="1" dirty="0" err="1"/>
              <a:t>cho</a:t>
            </a:r>
            <a:r>
              <a:rPr lang="en-GB" b="1" dirty="0"/>
              <a:t> </a:t>
            </a:r>
            <a:r>
              <a:rPr lang="en-GB" b="1" dirty="0" err="1"/>
              <a:t>luath</a:t>
            </a:r>
            <a:r>
              <a:rPr lang="en-GB" b="1" dirty="0"/>
              <a:t> ’s a </a:t>
            </a:r>
            <a:r>
              <a:rPr lang="en-GB" b="1" dirty="0" err="1"/>
              <a:t>tha</a:t>
            </a:r>
            <a:r>
              <a:rPr lang="en-GB" b="1" dirty="0"/>
              <a:t> e, a </a:t>
            </a:r>
            <a:r>
              <a:rPr lang="en-GB" b="1" dirty="0" err="1"/>
              <a:t>chionn</a:t>
            </a:r>
            <a:r>
              <a:rPr lang="en-GB" b="1" dirty="0"/>
              <a:t> ’s </a:t>
            </a:r>
            <a:r>
              <a:rPr lang="en-GB" b="1" dirty="0" err="1"/>
              <a:t>gu</a:t>
            </a:r>
            <a:r>
              <a:rPr lang="en-GB" b="1" dirty="0"/>
              <a:t> </a:t>
            </a:r>
            <a:r>
              <a:rPr lang="en-GB" b="1" dirty="0" err="1"/>
              <a:t>bheil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82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/>
            </a:r>
            <a:br>
              <a:rPr lang="ga-IE" dirty="0" smtClean="0"/>
            </a:br>
            <a:r>
              <a:rPr lang="ga-IE" dirty="0" smtClean="0"/>
              <a:t>Gnìomh ainmear </a:t>
            </a:r>
            <a:r>
              <a:rPr lang="en-GB" dirty="0" smtClean="0"/>
              <a:t>+ </a:t>
            </a:r>
            <a:r>
              <a:rPr lang="ga-IE" dirty="0" smtClean="0"/>
              <a:t>roimhear</a:t>
            </a:r>
            <a:r>
              <a:rPr lang="en-GB" dirty="0" smtClean="0"/>
              <a:t> </a:t>
            </a:r>
            <a:r>
              <a:rPr lang="ga-IE" dirty="0" smtClean="0"/>
              <a:t>= cuspair neo-dhìreach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innse</a:t>
            </a:r>
            <a:r>
              <a:rPr lang="ga-IE" dirty="0" smtClean="0"/>
              <a:t> </a:t>
            </a:r>
            <a:r>
              <a:rPr lang="en-GB" dirty="0" smtClean="0"/>
              <a:t>do </a:t>
            </a:r>
          </a:p>
          <a:p>
            <a:pPr marL="0" indent="0">
              <a:buNone/>
            </a:pPr>
            <a:r>
              <a:rPr lang="en-GB" dirty="0" smtClean="0"/>
              <a:t>a’ </a:t>
            </a:r>
            <a:r>
              <a:rPr lang="en-GB" dirty="0" err="1" smtClean="0"/>
              <a:t>toirt</a:t>
            </a:r>
            <a:r>
              <a:rPr lang="ga-IE" dirty="0" smtClean="0"/>
              <a:t> </a:t>
            </a:r>
            <a:r>
              <a:rPr lang="en-GB" dirty="0" smtClean="0"/>
              <a:t>do </a:t>
            </a:r>
          </a:p>
          <a:p>
            <a:pPr marL="0" indent="0">
              <a:buNone/>
            </a:pP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èisteachd</a:t>
            </a:r>
            <a:r>
              <a:rPr lang="en-GB" dirty="0" smtClean="0"/>
              <a:t> </a:t>
            </a:r>
            <a:r>
              <a:rPr lang="en-GB" dirty="0" err="1" smtClean="0"/>
              <a:t>ri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a’ </a:t>
            </a:r>
            <a:r>
              <a:rPr lang="en-GB" dirty="0" err="1" smtClean="0"/>
              <a:t>bruidhinn</a:t>
            </a:r>
            <a:r>
              <a:rPr lang="en-GB" dirty="0" smtClean="0"/>
              <a:t> </a:t>
            </a:r>
            <a:r>
              <a:rPr lang="en-GB" dirty="0" err="1" smtClean="0"/>
              <a:t>ri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ràdh</a:t>
            </a:r>
            <a:r>
              <a:rPr lang="en-GB" dirty="0" smtClean="0"/>
              <a:t> </a:t>
            </a:r>
            <a:r>
              <a:rPr lang="en-GB" dirty="0" err="1" smtClean="0"/>
              <a:t>ri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a’ </a:t>
            </a:r>
            <a:r>
              <a:rPr lang="en-GB" dirty="0" err="1" smtClean="0"/>
              <a:t>còrdadh</a:t>
            </a:r>
            <a:r>
              <a:rPr lang="en-GB" dirty="0" smtClean="0"/>
              <a:t> </a:t>
            </a:r>
            <a:r>
              <a:rPr lang="en-GB" dirty="0" err="1" smtClean="0"/>
              <a:t>ri</a:t>
            </a: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a’ fuireach anns</a:t>
            </a:r>
          </a:p>
          <a:p>
            <a:pPr marL="0" indent="0">
              <a:buNone/>
            </a:pPr>
            <a:r>
              <a:rPr lang="ga-IE" dirty="0" smtClean="0"/>
              <a:t>a’ coimhead air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4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dirty="0" smtClean="0"/>
              <a:t>Riochdairean neo-dhìreach</a:t>
            </a:r>
            <a:r>
              <a:rPr lang="en-GB" dirty="0" smtClean="0"/>
              <a:t>= </a:t>
            </a:r>
            <a:r>
              <a:rPr lang="ga-IE" dirty="0" smtClean="0"/>
              <a:t>roimhearan riochdail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Bha</a:t>
            </a:r>
            <a:r>
              <a:rPr lang="en-GB" dirty="0" smtClean="0"/>
              <a:t> mi </a:t>
            </a:r>
            <a:r>
              <a:rPr lang="en-GB" dirty="0" err="1" smtClean="0"/>
              <a:t>ag</a:t>
            </a:r>
            <a:r>
              <a:rPr lang="ga-IE" dirty="0" smtClean="0"/>
              <a:t> </a:t>
            </a:r>
            <a:r>
              <a:rPr lang="en-GB" dirty="0" err="1" smtClean="0"/>
              <a:t>èisteachd</a:t>
            </a:r>
            <a:r>
              <a:rPr lang="en-GB" dirty="0" smtClean="0"/>
              <a:t> </a:t>
            </a:r>
            <a:r>
              <a:rPr lang="en-GB" dirty="0" err="1" smtClean="0"/>
              <a:t>ri</a:t>
            </a:r>
            <a:r>
              <a:rPr lang="ga-IE" dirty="0" smtClean="0"/>
              <a:t> </a:t>
            </a:r>
            <a:r>
              <a:rPr lang="en-GB" dirty="0" err="1" smtClean="0"/>
              <a:t>Calum</a:t>
            </a:r>
            <a:r>
              <a:rPr lang="en-GB" dirty="0" smtClean="0"/>
              <a:t> </a:t>
            </a:r>
            <a:endParaRPr lang="ga-IE" dirty="0" smtClean="0"/>
          </a:p>
          <a:p>
            <a:pPr marL="0" indent="0">
              <a:buNone/>
            </a:pPr>
            <a:r>
              <a:rPr lang="en-GB" dirty="0" err="1" smtClean="0"/>
              <a:t>Bha</a:t>
            </a:r>
            <a:r>
              <a:rPr lang="en-GB" dirty="0" smtClean="0"/>
              <a:t> mi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èisteachd</a:t>
            </a:r>
            <a:r>
              <a:rPr lang="en-GB" dirty="0" smtClean="0"/>
              <a:t> </a:t>
            </a:r>
            <a:r>
              <a:rPr lang="en-GB" dirty="0" err="1" smtClean="0"/>
              <a:t>ris</a:t>
            </a:r>
            <a:r>
              <a:rPr lang="ga-IE" dirty="0" smtClean="0"/>
              <a:t> </a:t>
            </a:r>
            <a:r>
              <a:rPr lang="en-GB" dirty="0" smtClean="0"/>
              <a:t>an </a:t>
            </a:r>
            <a:r>
              <a:rPr lang="en-GB" dirty="0" err="1" smtClean="0"/>
              <a:t>an</a:t>
            </a:r>
            <a:r>
              <a:rPr lang="en-GB" dirty="0" smtClean="0"/>
              <a:t> </a:t>
            </a:r>
            <a:r>
              <a:rPr lang="en-GB" dirty="0" err="1" smtClean="0"/>
              <a:t>òran</a:t>
            </a:r>
            <a:endParaRPr lang="en-GB" dirty="0" smtClean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en-GB" dirty="0" err="1" smtClean="0"/>
              <a:t>Bha</a:t>
            </a:r>
            <a:r>
              <a:rPr lang="en-GB" dirty="0" smtClean="0"/>
              <a:t> mi </a:t>
            </a:r>
            <a:r>
              <a:rPr lang="en-GB" dirty="0" err="1" smtClean="0"/>
              <a:t>ag</a:t>
            </a:r>
            <a:r>
              <a:rPr lang="ga-IE" dirty="0" smtClean="0"/>
              <a:t> </a:t>
            </a:r>
            <a:r>
              <a:rPr lang="en-GB" dirty="0" err="1" smtClean="0"/>
              <a:t>èisteachd</a:t>
            </a:r>
            <a:r>
              <a:rPr lang="ga-IE" dirty="0" smtClean="0"/>
              <a:t> </a:t>
            </a:r>
            <a:r>
              <a:rPr lang="en-GB" dirty="0" err="1" smtClean="0"/>
              <a:t>ris</a:t>
            </a:r>
            <a:r>
              <a:rPr lang="en-GB" dirty="0" smtClean="0"/>
              <a:t>                                                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en-GB" dirty="0" err="1" smtClean="0"/>
              <a:t>Bidh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en-GB" dirty="0" smtClean="0"/>
              <a:t> a’ </a:t>
            </a:r>
            <a:r>
              <a:rPr lang="en-GB" dirty="0" err="1" smtClean="0"/>
              <a:t>toirt</a:t>
            </a:r>
            <a:r>
              <a:rPr lang="ga-IE" dirty="0" smtClean="0"/>
              <a:t> </a:t>
            </a:r>
            <a:r>
              <a:rPr lang="en-GB" dirty="0" err="1" smtClean="0"/>
              <a:t>cofaidh</a:t>
            </a:r>
            <a:r>
              <a:rPr lang="en-GB" dirty="0" smtClean="0"/>
              <a:t> do </a:t>
            </a:r>
            <a:r>
              <a:rPr lang="en-GB" dirty="0" err="1" smtClean="0"/>
              <a:t>Mhàiri</a:t>
            </a:r>
            <a:r>
              <a:rPr lang="ga-IE" dirty="0" smtClean="0"/>
              <a:t>  </a:t>
            </a:r>
          </a:p>
          <a:p>
            <a:pPr marL="0" indent="0">
              <a:buNone/>
            </a:pPr>
            <a:r>
              <a:rPr lang="en-GB" dirty="0" err="1" smtClean="0"/>
              <a:t>Bidh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ga-IE" dirty="0" smtClean="0"/>
              <a:t> </a:t>
            </a:r>
            <a:r>
              <a:rPr lang="en-GB" dirty="0" smtClean="0"/>
              <a:t>a’ </a:t>
            </a:r>
            <a:r>
              <a:rPr lang="en-GB" dirty="0" err="1" smtClean="0"/>
              <a:t>toirt</a:t>
            </a:r>
            <a:r>
              <a:rPr lang="ga-IE" dirty="0" smtClean="0"/>
              <a:t> </a:t>
            </a:r>
            <a:r>
              <a:rPr lang="en-GB" dirty="0" err="1" smtClean="0"/>
              <a:t>cofaidh</a:t>
            </a:r>
            <a:r>
              <a:rPr lang="en-GB" dirty="0" smtClean="0"/>
              <a:t> </a:t>
            </a:r>
            <a:r>
              <a:rPr lang="en-GB" dirty="0" err="1" smtClean="0"/>
              <a:t>dhi</a:t>
            </a:r>
            <a:endParaRPr lang="ga-IE" dirty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en-GB" dirty="0" err="1" smtClean="0"/>
              <a:t>Tha</a:t>
            </a:r>
            <a:r>
              <a:rPr lang="en-GB" dirty="0" smtClean="0"/>
              <a:t> mi a’ </a:t>
            </a:r>
            <a:r>
              <a:rPr lang="en-GB" dirty="0" err="1" smtClean="0"/>
              <a:t>bruidhinn</a:t>
            </a:r>
            <a:r>
              <a:rPr lang="en-GB" dirty="0" smtClean="0"/>
              <a:t> </a:t>
            </a:r>
            <a:r>
              <a:rPr lang="en-GB" dirty="0" err="1" smtClean="0"/>
              <a:t>ris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h-</a:t>
            </a:r>
            <a:r>
              <a:rPr lang="en-GB" dirty="0" err="1" smtClean="0"/>
              <a:t>oileanaich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Tha</a:t>
            </a:r>
            <a:r>
              <a:rPr lang="en-GB" dirty="0" smtClean="0"/>
              <a:t> mi a’ </a:t>
            </a:r>
            <a:r>
              <a:rPr lang="en-GB" dirty="0" err="1" smtClean="0"/>
              <a:t>bruidhinn</a:t>
            </a:r>
            <a:r>
              <a:rPr lang="en-GB" dirty="0" smtClean="0"/>
              <a:t> </a:t>
            </a:r>
            <a:r>
              <a:rPr lang="en-GB" dirty="0" err="1" smtClean="0"/>
              <a:t>riutha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2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8229600" cy="652462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A’ </a:t>
            </a:r>
            <a:r>
              <a:rPr lang="en-GB" dirty="0" err="1"/>
              <a:t>suidhe</a:t>
            </a:r>
            <a:r>
              <a:rPr lang="en-GB" dirty="0"/>
              <a:t> air a’ </a:t>
            </a:r>
            <a:r>
              <a:rPr lang="en-GB" dirty="0" err="1"/>
              <a:t>chathair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Ag </a:t>
            </a:r>
            <a:r>
              <a:rPr lang="en-GB" dirty="0" err="1"/>
              <a:t>èisteachd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</a:t>
            </a:r>
            <a:r>
              <a:rPr lang="en-GB" dirty="0" err="1"/>
              <a:t>daoine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Ag </a:t>
            </a:r>
            <a:r>
              <a:rPr lang="en-GB" dirty="0" err="1"/>
              <a:t>obair</a:t>
            </a:r>
            <a:r>
              <a:rPr lang="en-GB" dirty="0"/>
              <a:t> anns an </a:t>
            </a:r>
            <a:r>
              <a:rPr lang="en-GB" dirty="0" err="1"/>
              <a:t>sgoil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Ag </a:t>
            </a:r>
            <a:r>
              <a:rPr lang="en-GB" dirty="0" err="1"/>
              <a:t>òl</a:t>
            </a:r>
            <a:r>
              <a:rPr lang="en-GB" dirty="0"/>
              <a:t> </a:t>
            </a:r>
            <a:r>
              <a:rPr lang="en-GB" dirty="0" err="1"/>
              <a:t>cofaidh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A’ </a:t>
            </a:r>
            <a:r>
              <a:rPr lang="en-GB" dirty="0" err="1"/>
              <a:t>fosgladh</a:t>
            </a:r>
            <a:r>
              <a:rPr lang="en-GB" dirty="0"/>
              <a:t> an </a:t>
            </a:r>
            <a:r>
              <a:rPr lang="en-GB" dirty="0" err="1"/>
              <a:t>dorais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A’ </a:t>
            </a:r>
            <a:r>
              <a:rPr lang="en-GB" dirty="0" err="1"/>
              <a:t>toirt</a:t>
            </a:r>
            <a:r>
              <a:rPr lang="en-GB" dirty="0"/>
              <a:t> </a:t>
            </a:r>
            <a:r>
              <a:rPr lang="en-GB" dirty="0" err="1"/>
              <a:t>seachad</a:t>
            </a:r>
            <a:r>
              <a:rPr lang="en-GB" dirty="0"/>
              <a:t> </a:t>
            </a:r>
            <a:r>
              <a:rPr lang="en-GB" dirty="0" err="1"/>
              <a:t>airgead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A’ </a:t>
            </a:r>
            <a:r>
              <a:rPr lang="en-GB" dirty="0" err="1"/>
              <a:t>cumail</a:t>
            </a:r>
            <a:r>
              <a:rPr lang="en-GB" dirty="0"/>
              <a:t> </a:t>
            </a:r>
            <a:r>
              <a:rPr lang="en-GB" dirty="0" err="1"/>
              <a:t>sùil</a:t>
            </a:r>
            <a:r>
              <a:rPr lang="en-GB" dirty="0"/>
              <a:t> air a’ </a:t>
            </a:r>
            <a:r>
              <a:rPr lang="en-GB" dirty="0" err="1"/>
              <a:t>chloinn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1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An </a:t>
            </a:r>
            <a:r>
              <a:rPr lang="en-GB" sz="2800" dirty="0" err="1"/>
              <a:t>gnìomh-ainmear</a:t>
            </a:r>
            <a:r>
              <a:rPr lang="en-GB" sz="2800" dirty="0"/>
              <a:t> ‘bi’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 err="1"/>
              <a:t>Tha</a:t>
            </a:r>
            <a:r>
              <a:rPr lang="en-GB" sz="2800" dirty="0"/>
              <a:t> </a:t>
            </a:r>
            <a:r>
              <a:rPr lang="en-GB" sz="2800" dirty="0" err="1"/>
              <a:t>mise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r>
              <a:rPr lang="en-GB" sz="2800" dirty="0"/>
              <a:t>Chan </a:t>
            </a:r>
            <a:r>
              <a:rPr lang="en-GB" sz="2800" dirty="0" err="1"/>
              <a:t>eil</a:t>
            </a:r>
            <a:r>
              <a:rPr lang="en-GB" sz="2800" dirty="0"/>
              <a:t> </a:t>
            </a:r>
            <a:r>
              <a:rPr lang="en-GB" sz="2800" dirty="0" err="1"/>
              <a:t>mise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r>
              <a:rPr lang="en-GB" sz="2800" dirty="0"/>
              <a:t>A </a:t>
            </a:r>
            <a:r>
              <a:rPr lang="en-GB" sz="2800" dirty="0" err="1"/>
              <a:t>bheil</a:t>
            </a:r>
            <a:r>
              <a:rPr lang="en-GB" sz="2800" dirty="0"/>
              <a:t> </a:t>
            </a:r>
            <a:r>
              <a:rPr lang="en-GB" sz="2800" dirty="0" err="1"/>
              <a:t>thusa</a:t>
            </a:r>
            <a:r>
              <a:rPr lang="en-GB" sz="2800" dirty="0"/>
              <a:t>…?</a:t>
            </a:r>
          </a:p>
          <a:p>
            <a:pPr marL="0" indent="0">
              <a:buNone/>
            </a:pPr>
            <a:r>
              <a:rPr lang="en-GB" sz="2800" dirty="0" err="1"/>
              <a:t>Bha</a:t>
            </a:r>
            <a:r>
              <a:rPr lang="en-GB" sz="2800" dirty="0"/>
              <a:t> </a:t>
            </a:r>
            <a:r>
              <a:rPr lang="en-GB" sz="2800" dirty="0" err="1"/>
              <a:t>thusa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r>
              <a:rPr lang="en-GB" sz="2800" dirty="0"/>
              <a:t>Cha </a:t>
            </a:r>
            <a:r>
              <a:rPr lang="en-GB" sz="2800" dirty="0" err="1"/>
              <a:t>robh</a:t>
            </a:r>
            <a:r>
              <a:rPr lang="en-GB" sz="2800" dirty="0"/>
              <a:t> </a:t>
            </a:r>
            <a:r>
              <a:rPr lang="en-GB" sz="2800" dirty="0" err="1"/>
              <a:t>sinne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r>
              <a:rPr lang="en-GB" sz="2800" dirty="0"/>
              <a:t>An </a:t>
            </a:r>
            <a:r>
              <a:rPr lang="en-GB" sz="2800" dirty="0" err="1"/>
              <a:t>robh</a:t>
            </a:r>
            <a:r>
              <a:rPr lang="en-GB" sz="2800" dirty="0"/>
              <a:t> </a:t>
            </a:r>
            <a:r>
              <a:rPr lang="en-GB" sz="2800" dirty="0" err="1"/>
              <a:t>ise</a:t>
            </a:r>
            <a:r>
              <a:rPr lang="en-GB" sz="2800" dirty="0"/>
              <a:t>….?</a:t>
            </a:r>
          </a:p>
          <a:p>
            <a:pPr marL="0" indent="0">
              <a:buNone/>
            </a:pPr>
            <a:r>
              <a:rPr lang="en-GB" sz="2800" dirty="0" err="1"/>
              <a:t>Bidh</a:t>
            </a:r>
            <a:r>
              <a:rPr lang="en-GB" sz="2800" dirty="0"/>
              <a:t> </a:t>
            </a:r>
            <a:r>
              <a:rPr lang="en-GB" sz="2800" dirty="0" err="1"/>
              <a:t>sinne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r>
              <a:rPr lang="en-GB" sz="2800" dirty="0"/>
              <a:t>Cha </a:t>
            </a:r>
            <a:r>
              <a:rPr lang="en-GB" sz="2800" dirty="0" err="1"/>
              <a:t>bhi</a:t>
            </a:r>
            <a:r>
              <a:rPr lang="en-GB" sz="2800" dirty="0"/>
              <a:t> </a:t>
            </a:r>
            <a:r>
              <a:rPr lang="en-GB" sz="2800" dirty="0" err="1"/>
              <a:t>iadsan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r>
              <a:rPr lang="en-GB" sz="2800" dirty="0"/>
              <a:t>Am bi </a:t>
            </a:r>
            <a:r>
              <a:rPr lang="en-GB" sz="2800" dirty="0" err="1"/>
              <a:t>thusa</a:t>
            </a:r>
            <a:r>
              <a:rPr lang="en-GB" sz="2800" dirty="0"/>
              <a:t>..?</a:t>
            </a:r>
          </a:p>
        </p:txBody>
      </p:sp>
    </p:spTree>
    <p:extLst>
      <p:ext uri="{BB962C8B-B14F-4D97-AF65-F5344CB8AC3E}">
        <p14:creationId xmlns:p14="http://schemas.microsoft.com/office/powerpoint/2010/main" val="256449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Gnìomh-ainmear le ‘bi’ + a’ dol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Tha mise a’ dol…</a:t>
            </a:r>
          </a:p>
          <a:p>
            <a:pPr>
              <a:lnSpc>
                <a:spcPct val="90000"/>
              </a:lnSpc>
            </a:pPr>
            <a:r>
              <a:rPr lang="en-GB"/>
              <a:t>Chan eil mise a’dol…</a:t>
            </a:r>
          </a:p>
          <a:p>
            <a:pPr>
              <a:lnSpc>
                <a:spcPct val="90000"/>
              </a:lnSpc>
            </a:pPr>
            <a:r>
              <a:rPr lang="en-GB"/>
              <a:t>A bheil thusa a’dol…?</a:t>
            </a:r>
          </a:p>
          <a:p>
            <a:pPr>
              <a:lnSpc>
                <a:spcPct val="90000"/>
              </a:lnSpc>
            </a:pPr>
            <a:r>
              <a:rPr lang="en-GB"/>
              <a:t>Bha thusa a’dol …</a:t>
            </a:r>
          </a:p>
          <a:p>
            <a:pPr>
              <a:lnSpc>
                <a:spcPct val="90000"/>
              </a:lnSpc>
            </a:pPr>
            <a:r>
              <a:rPr lang="en-GB"/>
              <a:t>Cha robh sinne a’dol …</a:t>
            </a:r>
          </a:p>
          <a:p>
            <a:pPr>
              <a:lnSpc>
                <a:spcPct val="90000"/>
              </a:lnSpc>
            </a:pPr>
            <a:r>
              <a:rPr lang="en-GB"/>
              <a:t>An robh ise a’dol ….?</a:t>
            </a:r>
          </a:p>
          <a:p>
            <a:pPr>
              <a:lnSpc>
                <a:spcPct val="90000"/>
              </a:lnSpc>
            </a:pPr>
            <a:r>
              <a:rPr lang="en-GB"/>
              <a:t>Bidh sinne a’dol …</a:t>
            </a:r>
          </a:p>
          <a:p>
            <a:pPr>
              <a:lnSpc>
                <a:spcPct val="90000"/>
              </a:lnSpc>
            </a:pPr>
            <a:r>
              <a:rPr lang="en-GB"/>
              <a:t>Cha bhi iadsan a’dol …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6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Tha mise a’ 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s</a:t>
            </a:r>
            <a:r>
              <a:rPr lang="en-GB">
                <a:solidFill>
                  <a:srgbClr val="FF0000"/>
                </a:solidFill>
              </a:rPr>
              <a:t>h</a:t>
            </a:r>
            <a:r>
              <a:rPr lang="en-GB"/>
              <a:t>uidhe air a’ chathair</a:t>
            </a:r>
          </a:p>
          <a:p>
            <a:pPr>
              <a:lnSpc>
                <a:spcPct val="90000"/>
              </a:lnSpc>
            </a:pPr>
            <a:r>
              <a:rPr lang="en-GB"/>
              <a:t>Tha mise a’ 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</a:rPr>
              <a:t>dh’</a:t>
            </a:r>
            <a:r>
              <a:rPr lang="en-GB"/>
              <a:t>èisteachd ri daoine</a:t>
            </a:r>
          </a:p>
          <a:p>
            <a:pPr>
              <a:lnSpc>
                <a:spcPct val="90000"/>
              </a:lnSpc>
            </a:pPr>
            <a:r>
              <a:rPr lang="en-GB"/>
              <a:t>Tha mise a’ 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</a:rPr>
              <a:t>dh’</a:t>
            </a:r>
            <a:r>
              <a:rPr lang="en-GB"/>
              <a:t>obair anns an sgoil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Tha mise a’ 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</a:rPr>
              <a:t>dh’</a:t>
            </a:r>
            <a:r>
              <a:rPr lang="en-GB"/>
              <a:t>òl cofaidh</a:t>
            </a:r>
          </a:p>
          <a:p>
            <a:pPr>
              <a:lnSpc>
                <a:spcPct val="90000"/>
              </a:lnSpc>
            </a:pPr>
            <a:r>
              <a:rPr lang="en-GB"/>
              <a:t>Tha mise a’ 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</a:rPr>
              <a:t>dh’</a:t>
            </a:r>
            <a:r>
              <a:rPr lang="en-GB"/>
              <a:t>f</a:t>
            </a:r>
            <a:r>
              <a:rPr lang="en-GB">
                <a:solidFill>
                  <a:srgbClr val="FF0000"/>
                </a:solidFill>
              </a:rPr>
              <a:t>h</a:t>
            </a:r>
            <a:r>
              <a:rPr lang="en-GB"/>
              <a:t>osgladh an dorais</a:t>
            </a:r>
          </a:p>
          <a:p>
            <a:pPr>
              <a:lnSpc>
                <a:spcPct val="90000"/>
              </a:lnSpc>
            </a:pPr>
            <a:r>
              <a:rPr lang="en-GB"/>
              <a:t>Tha mise a’dol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t</a:t>
            </a:r>
            <a:r>
              <a:rPr lang="en-GB">
                <a:solidFill>
                  <a:srgbClr val="FF0000"/>
                </a:solidFill>
              </a:rPr>
              <a:t>h</a:t>
            </a:r>
            <a:r>
              <a:rPr lang="en-GB"/>
              <a:t>oirt seachad airgead</a:t>
            </a:r>
          </a:p>
          <a:p>
            <a:pPr>
              <a:lnSpc>
                <a:spcPct val="90000"/>
              </a:lnSpc>
            </a:pPr>
            <a:r>
              <a:rPr lang="en-GB"/>
              <a:t>Tha mise a’ dol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/>
              <a:t> c</a:t>
            </a:r>
            <a:r>
              <a:rPr lang="en-GB">
                <a:solidFill>
                  <a:srgbClr val="FF0000"/>
                </a:solidFill>
              </a:rPr>
              <a:t>h</a:t>
            </a:r>
            <a:r>
              <a:rPr lang="en-GB"/>
              <a:t>umail sùil air a’ chloinn</a:t>
            </a:r>
          </a:p>
        </p:txBody>
      </p:sp>
    </p:spTree>
    <p:extLst>
      <p:ext uri="{BB962C8B-B14F-4D97-AF65-F5344CB8AC3E}">
        <p14:creationId xmlns:p14="http://schemas.microsoft.com/office/powerpoint/2010/main" val="129602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 toil leamsa a bhith…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Suidhe air a’ chathair</a:t>
            </a:r>
          </a:p>
          <a:p>
            <a:pPr>
              <a:lnSpc>
                <a:spcPct val="90000"/>
              </a:lnSpc>
            </a:pPr>
            <a:r>
              <a:rPr lang="en-GB" sz="2800"/>
              <a:t>Èisteachd ri daoine</a:t>
            </a:r>
          </a:p>
          <a:p>
            <a:pPr>
              <a:lnSpc>
                <a:spcPct val="90000"/>
              </a:lnSpc>
            </a:pPr>
            <a:r>
              <a:rPr lang="en-GB" sz="2800"/>
              <a:t>Obair anns an sgoil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Òl cofaidh</a:t>
            </a:r>
          </a:p>
          <a:p>
            <a:pPr>
              <a:lnSpc>
                <a:spcPct val="90000"/>
              </a:lnSpc>
            </a:pPr>
            <a:r>
              <a:rPr lang="en-GB" sz="2800"/>
              <a:t>Fosgladh an dorais</a:t>
            </a:r>
          </a:p>
          <a:p>
            <a:pPr>
              <a:lnSpc>
                <a:spcPct val="90000"/>
              </a:lnSpc>
            </a:pPr>
            <a:r>
              <a:rPr lang="en-GB" sz="2800"/>
              <a:t>Toirt seachad airgead</a:t>
            </a:r>
          </a:p>
          <a:p>
            <a:pPr>
              <a:lnSpc>
                <a:spcPct val="90000"/>
              </a:lnSpc>
            </a:pPr>
            <a:r>
              <a:rPr lang="en-GB" sz="2800"/>
              <a:t>Cumail sùil air a’ chloinn</a:t>
            </a:r>
          </a:p>
        </p:txBody>
      </p:sp>
    </p:spTree>
    <p:extLst>
      <p:ext uri="{BB962C8B-B14F-4D97-AF65-F5344CB8AC3E}">
        <p14:creationId xmlns:p14="http://schemas.microsoft.com/office/powerpoint/2010/main" val="42212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…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a’ </a:t>
            </a:r>
            <a:r>
              <a:rPr lang="en-GB" sz="2800" dirty="0" err="1"/>
              <a:t>suidhe</a:t>
            </a:r>
            <a:r>
              <a:rPr lang="en-GB" sz="2800" dirty="0"/>
              <a:t> air a’ </a:t>
            </a:r>
            <a:r>
              <a:rPr lang="en-GB" sz="2800" dirty="0" err="1"/>
              <a:t>chathair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</a:t>
            </a:r>
            <a:r>
              <a:rPr lang="en-GB" sz="2800" dirty="0" err="1"/>
              <a:t>ag</a:t>
            </a:r>
            <a:r>
              <a:rPr lang="en-GB" sz="2800" dirty="0"/>
              <a:t> </a:t>
            </a:r>
            <a:r>
              <a:rPr lang="en-GB" sz="2800" dirty="0" err="1"/>
              <a:t>èisteachd</a:t>
            </a:r>
            <a:r>
              <a:rPr lang="en-GB" sz="2800" dirty="0"/>
              <a:t> </a:t>
            </a:r>
            <a:r>
              <a:rPr lang="en-GB" sz="2800" dirty="0" err="1"/>
              <a:t>ri</a:t>
            </a:r>
            <a:r>
              <a:rPr lang="en-GB" sz="2800" dirty="0"/>
              <a:t> </a:t>
            </a:r>
            <a:r>
              <a:rPr lang="en-GB" sz="2800" dirty="0" err="1"/>
              <a:t>daoine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</a:t>
            </a:r>
            <a:r>
              <a:rPr lang="en-GB" sz="2800" dirty="0" err="1"/>
              <a:t>ag</a:t>
            </a:r>
            <a:r>
              <a:rPr lang="en-GB" sz="2800" dirty="0"/>
              <a:t> </a:t>
            </a:r>
            <a:r>
              <a:rPr lang="en-GB" sz="2800" dirty="0" err="1"/>
              <a:t>obair</a:t>
            </a:r>
            <a:r>
              <a:rPr lang="en-GB" sz="2800" dirty="0"/>
              <a:t> anns an </a:t>
            </a:r>
            <a:r>
              <a:rPr lang="en-GB" sz="2800" dirty="0" err="1"/>
              <a:t>sgoil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</a:t>
            </a:r>
            <a:r>
              <a:rPr lang="en-GB" sz="2800" dirty="0" err="1"/>
              <a:t>ag</a:t>
            </a:r>
            <a:r>
              <a:rPr lang="en-GB" sz="2800" dirty="0"/>
              <a:t> </a:t>
            </a:r>
            <a:r>
              <a:rPr lang="en-GB" sz="2800" dirty="0" err="1"/>
              <a:t>òl</a:t>
            </a:r>
            <a:r>
              <a:rPr lang="en-GB" sz="2800" dirty="0"/>
              <a:t> </a:t>
            </a:r>
            <a:r>
              <a:rPr lang="en-GB" sz="2800" dirty="0" err="1"/>
              <a:t>cofaidh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a’ </a:t>
            </a:r>
            <a:r>
              <a:rPr lang="en-GB" sz="2800" dirty="0" err="1"/>
              <a:t>fosgladh</a:t>
            </a:r>
            <a:r>
              <a:rPr lang="en-GB" sz="2800" dirty="0"/>
              <a:t> an </a:t>
            </a:r>
            <a:r>
              <a:rPr lang="en-GB" sz="2800" dirty="0" err="1"/>
              <a:t>dorais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a’ </a:t>
            </a:r>
            <a:r>
              <a:rPr lang="en-GB" sz="2800" dirty="0" err="1"/>
              <a:t>toirt</a:t>
            </a:r>
            <a:r>
              <a:rPr lang="en-GB" sz="2800" dirty="0"/>
              <a:t> </a:t>
            </a:r>
            <a:r>
              <a:rPr lang="en-GB" sz="2800" dirty="0" err="1"/>
              <a:t>seachad</a:t>
            </a:r>
            <a:r>
              <a:rPr lang="en-GB" sz="2800" dirty="0"/>
              <a:t> </a:t>
            </a:r>
            <a:r>
              <a:rPr lang="en-GB" sz="2800" dirty="0" err="1"/>
              <a:t>airgead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Bu toil </a:t>
            </a:r>
            <a:r>
              <a:rPr lang="en-GB" sz="2800" dirty="0" err="1"/>
              <a:t>leamsa</a:t>
            </a:r>
            <a:r>
              <a:rPr lang="en-GB" sz="2800" dirty="0"/>
              <a:t> a </a:t>
            </a:r>
            <a:r>
              <a:rPr lang="en-GB" sz="2800" dirty="0" err="1"/>
              <a:t>bhith</a:t>
            </a:r>
            <a:r>
              <a:rPr lang="en-GB" sz="2800" dirty="0"/>
              <a:t> a’ </a:t>
            </a:r>
            <a:r>
              <a:rPr lang="en-GB" sz="2800" dirty="0" err="1"/>
              <a:t>cumail</a:t>
            </a:r>
            <a:r>
              <a:rPr lang="en-GB" sz="2800" dirty="0"/>
              <a:t> </a:t>
            </a:r>
            <a:r>
              <a:rPr lang="en-GB" sz="2800" dirty="0" err="1"/>
              <a:t>sùil</a:t>
            </a:r>
            <a:r>
              <a:rPr lang="en-GB" sz="2800" dirty="0"/>
              <a:t> air a’ </a:t>
            </a:r>
            <a:r>
              <a:rPr lang="en-GB" sz="2800" dirty="0" err="1"/>
              <a:t>chloinn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0869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 toil leamsa…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A’ </a:t>
            </a:r>
            <a:r>
              <a:rPr lang="en-GB" sz="2800" dirty="0" err="1"/>
              <a:t>s</a:t>
            </a:r>
            <a:r>
              <a:rPr lang="en-GB" sz="2800" dirty="0" err="1" smtClean="0"/>
              <a:t>uidhe</a:t>
            </a:r>
            <a:r>
              <a:rPr lang="en-GB" sz="2800" dirty="0" smtClean="0"/>
              <a:t> </a:t>
            </a:r>
            <a:r>
              <a:rPr lang="en-GB" sz="2800" dirty="0"/>
              <a:t>air a’ chathair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Ag èisteachd ri daoine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Ag obair anns an sgoil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Ag </a:t>
            </a:r>
            <a:r>
              <a:rPr lang="en-GB" sz="2800" dirty="0" err="1"/>
              <a:t>òl</a:t>
            </a:r>
            <a:r>
              <a:rPr lang="en-GB" sz="2800" dirty="0"/>
              <a:t> cofaidh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A’ </a:t>
            </a:r>
            <a:r>
              <a:rPr lang="en-GB" sz="2800" dirty="0" err="1"/>
              <a:t>fosgladh</a:t>
            </a:r>
            <a:r>
              <a:rPr lang="en-GB" sz="2800" dirty="0"/>
              <a:t> an </a:t>
            </a:r>
            <a:r>
              <a:rPr lang="en-GB" sz="2800" dirty="0" err="1"/>
              <a:t>dorais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A’ toirt seachad airgead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A’ cumail sùil air a’ chloinn</a:t>
            </a:r>
          </a:p>
        </p:txBody>
      </p:sp>
    </p:spTree>
    <p:extLst>
      <p:ext uri="{BB962C8B-B14F-4D97-AF65-F5344CB8AC3E}">
        <p14:creationId xmlns:p14="http://schemas.microsoft.com/office/powerpoint/2010/main" val="36590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Freagairtean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Bu toil leamsa suidhe air a’ chathair</a:t>
            </a:r>
          </a:p>
          <a:p>
            <a:pPr>
              <a:lnSpc>
                <a:spcPct val="90000"/>
              </a:lnSpc>
            </a:pPr>
            <a:r>
              <a:rPr lang="en-GB" sz="2800"/>
              <a:t>Bu toil leamsa èisteachd ri daoine</a:t>
            </a:r>
          </a:p>
          <a:p>
            <a:pPr>
              <a:lnSpc>
                <a:spcPct val="90000"/>
              </a:lnSpc>
            </a:pPr>
            <a:r>
              <a:rPr lang="en-GB" sz="2800"/>
              <a:t>Bu toil leamsa obair anns an sgoil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Bu toil leamsa cofaidh òl</a:t>
            </a:r>
          </a:p>
          <a:p>
            <a:pPr>
              <a:lnSpc>
                <a:spcPct val="90000"/>
              </a:lnSpc>
            </a:pPr>
            <a:r>
              <a:rPr lang="en-GB" sz="2800"/>
              <a:t>Bu toil leamsa an doras fhosgladh</a:t>
            </a:r>
          </a:p>
          <a:p>
            <a:pPr>
              <a:lnSpc>
                <a:spcPct val="90000"/>
              </a:lnSpc>
            </a:pPr>
            <a:r>
              <a:rPr lang="en-GB" sz="2800"/>
              <a:t>Bu toil leamsa airgead a thoirt seachad</a:t>
            </a:r>
          </a:p>
          <a:p>
            <a:pPr>
              <a:lnSpc>
                <a:spcPct val="90000"/>
              </a:lnSpc>
            </a:pPr>
            <a:r>
              <a:rPr lang="en-GB" sz="2800"/>
              <a:t>Bu toil leamsa sùil a chumail air a’ chloinn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1837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b="1" dirty="0" smtClean="0"/>
              <a:t/>
            </a:r>
            <a:br>
              <a:rPr lang="ga-IE" b="1" dirty="0" smtClean="0"/>
            </a:br>
            <a:r>
              <a:rPr lang="ga-IE" b="1" dirty="0" smtClean="0"/>
              <a:t>G</a:t>
            </a:r>
            <a:r>
              <a:rPr lang="en-GB" b="1" dirty="0" err="1" smtClean="0"/>
              <a:t>iorrachadh</a:t>
            </a:r>
            <a:r>
              <a:rPr lang="en-GB" b="1" dirty="0" smtClean="0"/>
              <a:t> de </a:t>
            </a:r>
            <a:r>
              <a:rPr lang="en-GB" b="1" dirty="0" err="1" smtClean="0"/>
              <a:t>riochdairean</a:t>
            </a:r>
            <a:r>
              <a:rPr lang="en-GB" b="1" dirty="0" smtClean="0"/>
              <a:t> </a:t>
            </a:r>
            <a:r>
              <a:rPr lang="en-GB" b="1" dirty="0" err="1" smtClean="0"/>
              <a:t>sealbhach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 </a:t>
            </a:r>
            <a:r>
              <a:rPr lang="en-GB" b="1" dirty="0" err="1" smtClean="0"/>
              <a:t>m.e</a:t>
            </a:r>
            <a:r>
              <a:rPr lang="en-GB" b="1" dirty="0" err="1"/>
              <a:t>.</a:t>
            </a:r>
            <a:r>
              <a:rPr lang="en-GB" b="1" dirty="0"/>
              <a:t> </a:t>
            </a:r>
            <a:r>
              <a:rPr lang="ga-IE" b="1" dirty="0"/>
              <a:t>m</a:t>
            </a:r>
            <a:r>
              <a:rPr lang="ga-IE" b="1" dirty="0" smtClean="0"/>
              <a:t>’ ainm</a:t>
            </a:r>
            <a:r>
              <a:rPr lang="en-GB" b="1" dirty="0" smtClean="0"/>
              <a:t>, </a:t>
            </a:r>
            <a:r>
              <a:rPr lang="en-GB" b="1" dirty="0"/>
              <a:t>d’ </a:t>
            </a:r>
            <a:r>
              <a:rPr lang="en-GB" b="1" dirty="0" err="1"/>
              <a:t>ubhal</a:t>
            </a:r>
            <a:r>
              <a:rPr lang="en-GB" b="1" dirty="0"/>
              <a:t>, d’ </a:t>
            </a:r>
            <a:r>
              <a:rPr lang="en-GB" b="1" dirty="0" err="1" smtClean="0"/>
              <a:t>ainm</a:t>
            </a:r>
            <a:endParaRPr lang="ga-IE" b="1" dirty="0" smtClean="0"/>
          </a:p>
          <a:p>
            <a:pPr marL="0" indent="0">
              <a:buNone/>
            </a:pPr>
            <a:endParaRPr lang="ga-IE" b="1" dirty="0"/>
          </a:p>
          <a:p>
            <a:pPr marL="0" indent="0">
              <a:buNone/>
            </a:pPr>
            <a:r>
              <a:rPr lang="ga-IE" b="1" dirty="0" smtClean="0"/>
              <a:t>Ma tha an t-ainmear a’ tòiseachadh le fuaimreag no le f + fuaimreag bidh an giorrachadh seo air a chleachdadh.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9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Mearachdan cumanta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s-ES" dirty="0" err="1"/>
              <a:t>Bha</a:t>
            </a:r>
            <a:r>
              <a:rPr lang="es-ES" dirty="0"/>
              <a:t> e </a:t>
            </a:r>
            <a:r>
              <a:rPr lang="es-ES" dirty="0" err="1"/>
              <a:t>math</a:t>
            </a:r>
            <a:r>
              <a:rPr lang="es-ES" dirty="0"/>
              <a:t> </a:t>
            </a:r>
            <a:r>
              <a:rPr lang="es-ES" dirty="0" err="1"/>
              <a:t>gad</a:t>
            </a:r>
            <a:r>
              <a:rPr lang="es-ES" dirty="0"/>
              <a:t> </a:t>
            </a:r>
            <a:r>
              <a:rPr lang="es-ES" dirty="0" err="1"/>
              <a:t>fhaicinn</a:t>
            </a:r>
            <a:r>
              <a:rPr lang="es-ES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" dirty="0"/>
              <a:t>  _______________________</a:t>
            </a:r>
          </a:p>
          <a:p>
            <a:pPr>
              <a:lnSpc>
                <a:spcPct val="90000"/>
              </a:lnSpc>
            </a:pPr>
            <a:endParaRPr lang="es-ES" dirty="0"/>
          </a:p>
          <a:p>
            <a:pPr marL="0" indent="0">
              <a:lnSpc>
                <a:spcPct val="90000"/>
              </a:lnSpc>
              <a:buNone/>
            </a:pPr>
            <a:endParaRPr lang="ga-I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s-ES" dirty="0" err="1" smtClean="0"/>
              <a:t>Bha</a:t>
            </a:r>
            <a:r>
              <a:rPr lang="es-ES" dirty="0" smtClean="0"/>
              <a:t> </a:t>
            </a:r>
            <a:r>
              <a:rPr lang="es-ES" dirty="0"/>
              <a:t>mi a’ </a:t>
            </a:r>
            <a:r>
              <a:rPr lang="es-ES" dirty="0" err="1"/>
              <a:t>cuideachadh</a:t>
            </a:r>
            <a:r>
              <a:rPr lang="es-ES" dirty="0"/>
              <a:t> </a:t>
            </a:r>
            <a:r>
              <a:rPr lang="es-ES" dirty="0" err="1"/>
              <a:t>thu</a:t>
            </a:r>
            <a:r>
              <a:rPr lang="es-ES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" dirty="0"/>
              <a:t>___________________________</a:t>
            </a:r>
          </a:p>
          <a:p>
            <a:pPr>
              <a:lnSpc>
                <a:spcPct val="90000"/>
              </a:lnSpc>
            </a:pPr>
            <a:endParaRPr lang="es-ES" dirty="0"/>
          </a:p>
          <a:p>
            <a:pPr marL="0" indent="0">
              <a:lnSpc>
                <a:spcPct val="90000"/>
              </a:lnSpc>
              <a:buNone/>
            </a:pPr>
            <a:endParaRPr lang="ga-IE" dirty="0" smtClean="0"/>
          </a:p>
          <a:p>
            <a:pPr marL="0" indent="0">
              <a:lnSpc>
                <a:spcPct val="90000"/>
              </a:lnSpc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31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74" y="26064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ga-IE" sz="4000" b="1" u="sng" dirty="0" smtClean="0"/>
              <a:t>Geàrr chunntas</a:t>
            </a:r>
            <a:r>
              <a:rPr lang="en-US" sz="4000" dirty="0"/>
              <a:t/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(1)	A’/Ag + </a:t>
            </a:r>
            <a:r>
              <a:rPr lang="ga-IE" sz="2400" dirty="0" smtClean="0"/>
              <a:t>agus gnìomh ainmear an dèidh ‘BI’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ga-IE" sz="2400" dirty="0" smtClean="0"/>
              <a:t>Cuspair dìreach anns an tuiseal ghinideach.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	</a:t>
            </a:r>
            <a:r>
              <a:rPr lang="en-US" sz="2400" b="1" i="1" dirty="0" err="1"/>
              <a:t>Tha</a:t>
            </a:r>
            <a:r>
              <a:rPr lang="en-US" sz="2400" b="1" i="1" dirty="0"/>
              <a:t> mi a’ </a:t>
            </a:r>
            <a:r>
              <a:rPr lang="en-US" sz="2400" b="1" i="1" dirty="0" err="1"/>
              <a:t>glanadh</a:t>
            </a:r>
            <a:r>
              <a:rPr lang="en-US" sz="2400" b="1" i="1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i="1" dirty="0"/>
              <a:t>		</a:t>
            </a:r>
            <a:r>
              <a:rPr lang="en-US" sz="2400" b="1" i="1" dirty="0" err="1"/>
              <a:t>Tha</a:t>
            </a:r>
            <a:r>
              <a:rPr lang="en-US" sz="2400" b="1" i="1" dirty="0"/>
              <a:t> mi a’ </a:t>
            </a:r>
            <a:r>
              <a:rPr lang="en-US" sz="2400" b="1" i="1" dirty="0" err="1"/>
              <a:t>glanadh</a:t>
            </a:r>
            <a:r>
              <a:rPr lang="en-US" sz="2400" b="1" i="1" dirty="0"/>
              <a:t> </a:t>
            </a:r>
            <a:r>
              <a:rPr lang="ga-IE" sz="2400" b="1" i="1" dirty="0" smtClean="0"/>
              <a:t>na h-uinneige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(2)	A + </a:t>
            </a:r>
            <a:r>
              <a:rPr lang="en-US" sz="2400" dirty="0" smtClean="0"/>
              <a:t>+ </a:t>
            </a:r>
            <a:r>
              <a:rPr lang="ga-IE" sz="2400" dirty="0"/>
              <a:t>agus gnìomh </a:t>
            </a:r>
            <a:r>
              <a:rPr lang="ga-IE" sz="2400" dirty="0" smtClean="0"/>
              <a:t>ainmear sèimhichte </a:t>
            </a:r>
            <a:r>
              <a:rPr lang="ga-IE" sz="2400" dirty="0"/>
              <a:t>an dèidh </a:t>
            </a:r>
            <a:r>
              <a:rPr lang="ga-IE" sz="2400" dirty="0" smtClean="0"/>
              <a:t>‘RACH’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ga-IE" sz="2400" dirty="0"/>
              <a:t>Cuspair dìreach anns an tuiseal ghinideach.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	</a:t>
            </a:r>
            <a:r>
              <a:rPr lang="en-US" sz="2400" b="1" i="1" dirty="0" err="1"/>
              <a:t>Tha</a:t>
            </a:r>
            <a:r>
              <a:rPr lang="en-US" sz="2400" b="1" i="1" dirty="0"/>
              <a:t> mi a’ </a:t>
            </a:r>
            <a:r>
              <a:rPr lang="en-US" sz="2400" b="1" i="1" dirty="0" err="1"/>
              <a:t>dol</a:t>
            </a:r>
            <a:r>
              <a:rPr lang="en-US" sz="2400" b="1" i="1" dirty="0"/>
              <a:t> a </a:t>
            </a:r>
            <a:r>
              <a:rPr lang="en-US" sz="2400" b="1" i="1" dirty="0" err="1"/>
              <a:t>ghlanadh</a:t>
            </a:r>
            <a:endParaRPr lang="en-US" sz="2400" b="1" i="1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b="1" i="1" dirty="0"/>
              <a:t>		</a:t>
            </a:r>
            <a:r>
              <a:rPr lang="en-US" sz="2400" b="1" i="1" dirty="0" err="1"/>
              <a:t>Tha</a:t>
            </a:r>
            <a:r>
              <a:rPr lang="en-US" sz="2400" b="1" i="1" dirty="0"/>
              <a:t> mi a’ </a:t>
            </a:r>
            <a:r>
              <a:rPr lang="en-US" sz="2400" b="1" i="1" dirty="0" err="1"/>
              <a:t>dol</a:t>
            </a:r>
            <a:r>
              <a:rPr lang="en-US" sz="2400" b="1" i="1" dirty="0"/>
              <a:t> a </a:t>
            </a:r>
            <a:r>
              <a:rPr lang="en-US" sz="2400" b="1" i="1" dirty="0" err="1"/>
              <a:t>ghlanadh</a:t>
            </a:r>
            <a:r>
              <a:rPr lang="en-US" sz="2400" b="1" i="1" dirty="0"/>
              <a:t> </a:t>
            </a:r>
            <a:r>
              <a:rPr lang="ga-IE" sz="2400" b="1" i="1" dirty="0" smtClean="0"/>
              <a:t>na h-uinneige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(3)	</a:t>
            </a:r>
            <a:r>
              <a:rPr lang="ga-IE" sz="2400" dirty="0" smtClean="0"/>
              <a:t>Gnìomh ainmear gun dad a’ tighinn roimhe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</a:t>
            </a:r>
            <a:r>
              <a:rPr lang="ga-IE" sz="2400" dirty="0" smtClean="0"/>
              <a:t>Tha an cuspair dìreach a’ tighinn ron ghnìomh ainmear </a:t>
            </a:r>
            <a:r>
              <a:rPr lang="en-US" sz="2400" dirty="0" smtClean="0"/>
              <a:t> </a:t>
            </a:r>
            <a:r>
              <a:rPr lang="en-US" sz="2400" dirty="0"/>
              <a:t>+ a + </a:t>
            </a:r>
            <a:r>
              <a:rPr lang="ga-IE" sz="2400" dirty="0"/>
              <a:t>gnìomh ainmear sèimhichte </a:t>
            </a:r>
            <a:endParaRPr lang="ga-IE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	</a:t>
            </a:r>
            <a:r>
              <a:rPr lang="en-US" sz="2400" b="1" i="1" dirty="0" err="1"/>
              <a:t>Feumaidh</a:t>
            </a:r>
            <a:r>
              <a:rPr lang="en-US" sz="2400" b="1" i="1" dirty="0"/>
              <a:t> mi </a:t>
            </a:r>
            <a:r>
              <a:rPr lang="en-US" sz="2400" b="1" i="1" dirty="0" err="1"/>
              <a:t>glanadh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/>
              <a:t>		</a:t>
            </a:r>
            <a:r>
              <a:rPr lang="en-US" sz="2400" b="1" i="1" dirty="0" err="1"/>
              <a:t>Feumaidh</a:t>
            </a:r>
            <a:r>
              <a:rPr lang="en-US" sz="2400" b="1" i="1" dirty="0"/>
              <a:t> mi </a:t>
            </a:r>
            <a:r>
              <a:rPr lang="ga-IE" sz="2400" b="1" i="1" dirty="0" smtClean="0"/>
              <a:t>an uinneag </a:t>
            </a:r>
            <a:r>
              <a:rPr lang="en-US" sz="2400" b="1" i="1" dirty="0" smtClean="0"/>
              <a:t>a </a:t>
            </a:r>
            <a:r>
              <a:rPr lang="en-US" sz="2400" b="1" i="1" dirty="0" err="1"/>
              <a:t>ghlanadh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33455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ga-IE" sz="5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</a:t>
            </a:r>
            <a:r>
              <a:rPr lang="en-GB" sz="5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5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/>
          <a:lstStyle/>
          <a:p>
            <a:r>
              <a:rPr lang="ga-I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Cuin a chleachdas tu na riochdan eadar-dhealaichte?</a:t>
            </a:r>
            <a:endParaRPr lang="en-GB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BI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 smtClean="0"/>
              <a:t>’S e ‘bi’ a bhios air a chleachadh nuair a thathar a’ toirt òrdugh.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r>
              <a:rPr lang="ga-IE" dirty="0" smtClean="0"/>
              <a:t>m.e. </a:t>
            </a:r>
          </a:p>
          <a:p>
            <a:pPr marL="0" indent="0">
              <a:buNone/>
            </a:pPr>
            <a:r>
              <a:rPr lang="ga-IE" dirty="0" smtClean="0"/>
              <a:t>Bi sàmhach!</a:t>
            </a:r>
          </a:p>
          <a:p>
            <a:pPr marL="0" indent="0">
              <a:buNone/>
            </a:pPr>
            <a:r>
              <a:rPr lang="ga-IE" dirty="0" smtClean="0"/>
              <a:t>Bi modhail!</a:t>
            </a:r>
          </a:p>
          <a:p>
            <a:pPr marL="0" indent="0">
              <a:buNone/>
            </a:pPr>
            <a:r>
              <a:rPr lang="ga-IE" dirty="0" smtClean="0"/>
              <a:t>“Siuthad a-nis, bi laghach ri Sìne”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4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Òrdugh àicheil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 smtClean="0"/>
              <a:t>’S e ‘bi’ a bhithear a’ cleachdadh nuair a thathar a’ toirt òrdugh gun rudeigin a dhèanamh:</a:t>
            </a:r>
          </a:p>
          <a:p>
            <a:endParaRPr lang="ga-IE" dirty="0"/>
          </a:p>
          <a:p>
            <a:pPr marL="0" indent="0">
              <a:buNone/>
            </a:pPr>
            <a:r>
              <a:rPr lang="ga-IE" dirty="0" smtClean="0"/>
              <a:t>Na bi a’ dràibheadh ro luath.</a:t>
            </a:r>
          </a:p>
          <a:p>
            <a:pPr marL="0" indent="0">
              <a:buNone/>
            </a:pPr>
            <a:r>
              <a:rPr lang="ga-IE" dirty="0" smtClean="0"/>
              <a:t>Na bi a’ ruith anns an trannsa.</a:t>
            </a:r>
          </a:p>
          <a:p>
            <a:pPr marL="0" indent="0">
              <a:buNone/>
            </a:pPr>
            <a:r>
              <a:rPr lang="ga-IE" dirty="0" smtClean="0"/>
              <a:t>Na bi a’ bruidhinn nuair a tha cuideigin eile a’ bruidhinn.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7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Ceist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 smtClean="0"/>
              <a:t>Nuair a tha sinn a’ cur ceist anns an tràth theachdail no anns an tràth làthaireach leantainneach bidh sinn a’ cleachdadh ‘bi’.</a:t>
            </a:r>
          </a:p>
          <a:p>
            <a:endParaRPr lang="ga-IE" dirty="0"/>
          </a:p>
          <a:p>
            <a:pPr marL="0" indent="0">
              <a:buNone/>
            </a:pPr>
            <a:r>
              <a:rPr lang="ga-IE" dirty="0" smtClean="0"/>
              <a:t>Am bi thu a’ snàmh a h-uile latha?</a:t>
            </a:r>
          </a:p>
          <a:p>
            <a:pPr marL="0" indent="0">
              <a:buNone/>
            </a:pPr>
            <a:r>
              <a:rPr lang="ga-IE" dirty="0" smtClean="0"/>
              <a:t>Am bi thu a’ snàmh a-màireach?</a:t>
            </a:r>
          </a:p>
          <a:p>
            <a:pPr marL="0" indent="0">
              <a:buNone/>
            </a:pPr>
            <a:r>
              <a:rPr lang="ga-IE" dirty="0" smtClean="0"/>
              <a:t>Am bi thu ag obair an t-seachdain seo?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1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Ceist àicheil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 smtClean="0"/>
              <a:t>Dh’fhaodadh tu cuideachd ceist a thòiseachadh le ‘nach’, agus a-rithist bhiodh tu a’ cleachdadh ‘bi’.</a:t>
            </a:r>
          </a:p>
          <a:p>
            <a:endParaRPr lang="ga-IE" dirty="0"/>
          </a:p>
          <a:p>
            <a:pPr marL="0" indent="0">
              <a:buNone/>
            </a:pPr>
            <a:r>
              <a:rPr lang="ga-IE" dirty="0" smtClean="0"/>
              <a:t>Nach bi thu a’ coiseachd dhan sgoil?</a:t>
            </a:r>
          </a:p>
          <a:p>
            <a:pPr marL="0" indent="0">
              <a:buNone/>
            </a:pPr>
            <a:r>
              <a:rPr lang="ga-IE" dirty="0" smtClean="0"/>
              <a:t>Nach bi thu a’ bruidhinn ri do phàrantan a h-uile latha?</a:t>
            </a:r>
          </a:p>
          <a:p>
            <a:pPr marL="0" indent="0">
              <a:buNone/>
            </a:pPr>
            <a:r>
              <a:rPr lang="ga-IE" dirty="0" smtClean="0"/>
              <a:t>Nach bi thu a’ ceannach pàipear-naidheachd?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3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</a:t>
            </a:r>
            <a:r>
              <a:rPr lang="en-GB" dirty="0" err="1" smtClean="0"/>
              <a:t>gnìomhair</a:t>
            </a:r>
            <a:r>
              <a:rPr lang="en-GB" dirty="0" smtClean="0"/>
              <a:t> anns </a:t>
            </a:r>
            <a:r>
              <a:rPr lang="ga-IE" dirty="0" smtClean="0"/>
              <a:t>ghnìomh-ainmearach </a:t>
            </a:r>
            <a:r>
              <a:rPr lang="en-GB" dirty="0" smtClean="0"/>
              <a:t>–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 err="1" smtClean="0">
                <a:solidFill>
                  <a:srgbClr val="FF0000"/>
                </a:solidFill>
              </a:rPr>
              <a:t>bhith</a:t>
            </a:r>
            <a:r>
              <a:rPr lang="en-GB" dirty="0" smtClean="0">
                <a:solidFill>
                  <a:srgbClr val="FF0000"/>
                </a:solidFill>
              </a:rPr>
              <a:t> / </a:t>
            </a:r>
            <a:r>
              <a:rPr lang="en-GB" dirty="0" err="1" smtClean="0">
                <a:solidFill>
                  <a:srgbClr val="FF0000"/>
                </a:solidFill>
              </a:rPr>
              <a:t>gu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bhith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 smtClean="0"/>
              <a:t>Tha</a:t>
            </a:r>
            <a:r>
              <a:rPr lang="en-GB" dirty="0" smtClean="0"/>
              <a:t> mi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iarraidh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 err="1" smtClean="0">
                <a:solidFill>
                  <a:srgbClr val="FF0000"/>
                </a:solidFill>
              </a:rPr>
              <a:t>bhith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dhotair</a:t>
            </a:r>
            <a:r>
              <a:rPr lang="en-GB" dirty="0" smtClean="0"/>
              <a:t>.</a:t>
            </a:r>
            <a:endParaRPr lang="ga-IE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ga-IE" dirty="0" smtClean="0"/>
              <a:t>Tha mi a’ dol </a:t>
            </a:r>
            <a:r>
              <a:rPr lang="ga-IE" dirty="0" smtClean="0">
                <a:solidFill>
                  <a:srgbClr val="FF0000"/>
                </a:solidFill>
              </a:rPr>
              <a:t>a bhith </a:t>
            </a:r>
            <a:r>
              <a:rPr lang="ga-IE" dirty="0" smtClean="0"/>
              <a:t>ficheachd am-bliadhna.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Tha</a:t>
            </a:r>
            <a:r>
              <a:rPr lang="en-GB" dirty="0" smtClean="0"/>
              <a:t> mi an </a:t>
            </a:r>
            <a:r>
              <a:rPr lang="en-GB" dirty="0" err="1" smtClean="0"/>
              <a:t>dòchas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 err="1" smtClean="0">
                <a:solidFill>
                  <a:srgbClr val="FF0000"/>
                </a:solidFill>
              </a:rPr>
              <a:t>bhith</a:t>
            </a:r>
            <a:r>
              <a:rPr lang="en-GB" dirty="0" smtClean="0"/>
              <a:t> air </a:t>
            </a:r>
            <a:r>
              <a:rPr lang="en-GB" dirty="0" err="1" smtClean="0"/>
              <a:t>mo</a:t>
            </a:r>
            <a:r>
              <a:rPr lang="en-GB" dirty="0" smtClean="0"/>
              <a:t> </a:t>
            </a:r>
            <a:r>
              <a:rPr lang="en-GB" dirty="0" err="1" smtClean="0"/>
              <a:t>thaghadh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 err="1" smtClean="0"/>
              <a:t>bheil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bhith</a:t>
            </a:r>
            <a:r>
              <a:rPr lang="en-GB" dirty="0" smtClean="0"/>
              <a:t> </a:t>
            </a:r>
            <a:r>
              <a:rPr lang="en-GB" dirty="0" err="1" smtClean="0"/>
              <a:t>deiseil</a:t>
            </a:r>
            <a:r>
              <a:rPr lang="ga-IE" dirty="0"/>
              <a:t>?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’S </a:t>
            </a:r>
            <a:r>
              <a:rPr lang="en-GB" dirty="0" err="1" smtClean="0"/>
              <a:t>fheàrr</a:t>
            </a:r>
            <a:r>
              <a:rPr lang="en-GB" dirty="0" smtClean="0"/>
              <a:t> </a:t>
            </a:r>
            <a:r>
              <a:rPr lang="en-GB" dirty="0" err="1" smtClean="0"/>
              <a:t>dhut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 err="1" smtClean="0">
                <a:solidFill>
                  <a:srgbClr val="FF0000"/>
                </a:solidFill>
              </a:rPr>
              <a:t>bhith</a:t>
            </a:r>
            <a:r>
              <a:rPr lang="en-GB" dirty="0" smtClean="0"/>
              <a:t> </a:t>
            </a:r>
            <a:r>
              <a:rPr lang="en-GB" dirty="0" err="1" smtClean="0"/>
              <a:t>modhail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1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 </a:t>
            </a:r>
            <a:r>
              <a:rPr lang="en-GB" dirty="0" err="1" smtClean="0"/>
              <a:t>tràth</a:t>
            </a:r>
            <a:r>
              <a:rPr lang="en-GB" dirty="0" smtClean="0"/>
              <a:t> </a:t>
            </a:r>
            <a:r>
              <a:rPr lang="en-GB" dirty="0" err="1" smtClean="0"/>
              <a:t>teachdail</a:t>
            </a:r>
            <a:r>
              <a:rPr lang="en-GB" dirty="0" smtClean="0"/>
              <a:t>/</a:t>
            </a:r>
            <a:r>
              <a:rPr lang="en-GB" dirty="0" err="1" smtClean="0"/>
              <a:t>làthaireach</a:t>
            </a:r>
            <a:r>
              <a:rPr lang="en-GB" dirty="0" smtClean="0"/>
              <a:t> </a:t>
            </a:r>
            <a:r>
              <a:rPr lang="en-GB" dirty="0" err="1" smtClean="0"/>
              <a:t>leantainneach</a:t>
            </a:r>
            <a:r>
              <a:rPr lang="en-GB" dirty="0" smtClean="0"/>
              <a:t>  (</a:t>
            </a:r>
            <a:r>
              <a:rPr lang="en-GB" dirty="0" err="1" smtClean="0"/>
              <a:t>deimhinneach</a:t>
            </a:r>
            <a:r>
              <a:rPr lang="en-GB" dirty="0" smtClean="0"/>
              <a:t>)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Bidh</a:t>
            </a:r>
            <a:r>
              <a:rPr lang="en-GB" dirty="0" smtClean="0"/>
              <a:t> </a:t>
            </a:r>
            <a:r>
              <a:rPr lang="en-GB" dirty="0" err="1" smtClean="0"/>
              <a:t>mise</a:t>
            </a:r>
            <a:r>
              <a:rPr lang="en-GB" dirty="0" smtClean="0"/>
              <a:t> a’ </a:t>
            </a:r>
            <a:r>
              <a:rPr lang="ga-IE" dirty="0" smtClean="0"/>
              <a:t>leughadh pàipear-naidheachd</a:t>
            </a:r>
            <a:r>
              <a:rPr lang="en-GB" dirty="0" smtClean="0"/>
              <a:t> a h-</a:t>
            </a:r>
            <a:r>
              <a:rPr lang="en-GB" dirty="0" err="1" smtClean="0"/>
              <a:t>uile</a:t>
            </a:r>
            <a:r>
              <a:rPr lang="en-GB" dirty="0" smtClean="0"/>
              <a:t> </a:t>
            </a:r>
            <a:r>
              <a:rPr lang="en-GB" dirty="0" err="1" smtClean="0"/>
              <a:t>latha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Bidh</a:t>
            </a:r>
            <a:r>
              <a:rPr lang="en-GB" dirty="0" smtClean="0"/>
              <a:t> </a:t>
            </a:r>
            <a:r>
              <a:rPr lang="ga-IE" dirty="0" smtClean="0"/>
              <a:t>Calum ag obair a-màireach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Bidh</a:t>
            </a:r>
            <a:r>
              <a:rPr lang="en-GB" dirty="0" smtClean="0"/>
              <a:t> </a:t>
            </a:r>
            <a:r>
              <a:rPr lang="en-GB" dirty="0" err="1" smtClean="0"/>
              <a:t>mise</a:t>
            </a:r>
            <a:r>
              <a:rPr lang="en-GB" dirty="0" smtClean="0"/>
              <a:t> a’ </a:t>
            </a:r>
            <a:r>
              <a:rPr lang="ga-IE" dirty="0" smtClean="0"/>
              <a:t>coimhead air an telebhisean anns a’ mhadainn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2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</a:t>
            </a:r>
            <a:r>
              <a:rPr lang="en-GB" dirty="0" err="1" smtClean="0"/>
              <a:t>tràth</a:t>
            </a:r>
            <a:r>
              <a:rPr lang="en-GB" dirty="0" smtClean="0"/>
              <a:t> </a:t>
            </a:r>
            <a:r>
              <a:rPr lang="en-GB" dirty="0" err="1" smtClean="0"/>
              <a:t>teachdail</a:t>
            </a:r>
            <a:r>
              <a:rPr lang="en-GB" dirty="0" smtClean="0"/>
              <a:t>/</a:t>
            </a:r>
            <a:r>
              <a:rPr lang="en-GB" dirty="0" err="1" smtClean="0"/>
              <a:t>làthaireach</a:t>
            </a:r>
            <a:r>
              <a:rPr lang="en-GB" dirty="0" smtClean="0"/>
              <a:t> </a:t>
            </a:r>
            <a:r>
              <a:rPr lang="en-GB" dirty="0" err="1" smtClean="0"/>
              <a:t>leantainneach</a:t>
            </a:r>
            <a:r>
              <a:rPr lang="en-GB" dirty="0" smtClean="0"/>
              <a:t>  (</a:t>
            </a:r>
            <a:r>
              <a:rPr lang="en-GB" dirty="0" err="1" smtClean="0"/>
              <a:t>àicheil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GB" dirty="0" smtClean="0">
                <a:solidFill>
                  <a:srgbClr val="FF0000"/>
                </a:solidFill>
              </a:rPr>
              <a:t>Cha </a:t>
            </a:r>
            <a:r>
              <a:rPr lang="en-GB" dirty="0" err="1" smtClean="0">
                <a:solidFill>
                  <a:srgbClr val="FF0000"/>
                </a:solidFill>
              </a:rPr>
              <a:t>bhi</a:t>
            </a:r>
            <a:r>
              <a:rPr lang="en-GB" dirty="0" smtClean="0"/>
              <a:t> </a:t>
            </a:r>
            <a:r>
              <a:rPr lang="ga-IE" dirty="0" smtClean="0"/>
              <a:t>Seòras</a:t>
            </a:r>
            <a:r>
              <a:rPr lang="en-GB" dirty="0" smtClean="0"/>
              <a:t> a’ </a:t>
            </a:r>
            <a:r>
              <a:rPr lang="ga-IE" dirty="0" smtClean="0"/>
              <a:t>tighinn an-diugh idir</a:t>
            </a:r>
            <a:r>
              <a:rPr lang="en-GB" dirty="0" smtClean="0"/>
              <a:t>. </a:t>
            </a:r>
          </a:p>
          <a:p>
            <a:pPr>
              <a:lnSpc>
                <a:spcPct val="80000"/>
              </a:lnSpc>
            </a:pPr>
            <a:endParaRPr lang="en-GB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GB" dirty="0" smtClean="0">
                <a:solidFill>
                  <a:srgbClr val="FF0000"/>
                </a:solidFill>
              </a:rPr>
              <a:t>Cha </a:t>
            </a:r>
            <a:r>
              <a:rPr lang="en-GB" dirty="0" err="1" smtClean="0">
                <a:solidFill>
                  <a:srgbClr val="FF0000"/>
                </a:solidFill>
              </a:rPr>
              <a:t>bhi</a:t>
            </a:r>
            <a:r>
              <a:rPr lang="en-GB" dirty="0" smtClean="0"/>
              <a:t> </a:t>
            </a:r>
            <a:r>
              <a:rPr lang="ga-IE" dirty="0" smtClean="0"/>
              <a:t>a’ dèanamh dad air Disathairne.</a:t>
            </a:r>
            <a:endParaRPr lang="en-GB" dirty="0" smtClean="0"/>
          </a:p>
          <a:p>
            <a:pPr marL="0" indent="0">
              <a:lnSpc>
                <a:spcPct val="80000"/>
              </a:lnSpc>
              <a:buNone/>
            </a:pPr>
            <a:endParaRPr lang="en-GB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GB" dirty="0" smtClean="0">
                <a:solidFill>
                  <a:srgbClr val="FF0000"/>
                </a:solidFill>
              </a:rPr>
              <a:t>Cha </a:t>
            </a:r>
            <a:r>
              <a:rPr lang="en-GB" dirty="0" err="1" smtClean="0">
                <a:solidFill>
                  <a:srgbClr val="FF0000"/>
                </a:solidFill>
              </a:rPr>
              <a:t>bhi</a:t>
            </a:r>
            <a:r>
              <a:rPr lang="en-GB" dirty="0" smtClean="0"/>
              <a:t> </a:t>
            </a:r>
            <a:r>
              <a:rPr lang="ga-IE" dirty="0" smtClean="0"/>
              <a:t>mise a’ glanadh an taighe uair sam bith.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b="1" dirty="0" smtClean="0"/>
              <a:t>Chan eil beàrn ann...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b="1" dirty="0" smtClean="0">
                <a:solidFill>
                  <a:srgbClr val="FF0000"/>
                </a:solidFill>
              </a:rPr>
              <a:t>...anns an tràth chaithte:</a:t>
            </a:r>
          </a:p>
          <a:p>
            <a:pPr marL="0" indent="0">
              <a:buNone/>
            </a:pPr>
            <a:endParaRPr lang="ga-IE" b="1" dirty="0"/>
          </a:p>
          <a:p>
            <a:pPr marL="0" indent="0">
              <a:buNone/>
            </a:pPr>
            <a:r>
              <a:rPr lang="en-GB" b="1" dirty="0" smtClean="0"/>
              <a:t>m.</a:t>
            </a:r>
            <a:r>
              <a:rPr lang="ga-IE" b="1" dirty="0" smtClean="0"/>
              <a:t>e</a:t>
            </a:r>
            <a:r>
              <a:rPr lang="en-GB" b="1" dirty="0" smtClean="0"/>
              <a:t>. </a:t>
            </a:r>
            <a:r>
              <a:rPr lang="en-GB" b="1" dirty="0" err="1"/>
              <a:t>dh’fhalbh</a:t>
            </a:r>
            <a:r>
              <a:rPr lang="en-GB" b="1" dirty="0"/>
              <a:t>, </a:t>
            </a:r>
            <a:r>
              <a:rPr lang="en-GB" b="1" dirty="0" err="1"/>
              <a:t>dh’òl</a:t>
            </a:r>
            <a:r>
              <a:rPr lang="en-GB" b="1" dirty="0"/>
              <a:t>, </a:t>
            </a:r>
            <a:r>
              <a:rPr lang="en-GB" b="1" dirty="0" err="1" smtClean="0"/>
              <a:t>dh’aidich</a:t>
            </a:r>
            <a:endParaRPr lang="ga-IE" b="1" dirty="0" smtClean="0"/>
          </a:p>
          <a:p>
            <a:pPr marL="0" indent="0">
              <a:buNone/>
            </a:pPr>
            <a:endParaRPr lang="ga-IE" b="1" dirty="0"/>
          </a:p>
          <a:p>
            <a:pPr marL="0" indent="0">
              <a:buNone/>
            </a:pPr>
            <a:r>
              <a:rPr lang="ga-IE" b="1" dirty="0" smtClean="0">
                <a:solidFill>
                  <a:srgbClr val="FF0000"/>
                </a:solidFill>
              </a:rPr>
              <a:t>...anns a’ ghnìomh-ainmear rùnach:</a:t>
            </a:r>
          </a:p>
          <a:p>
            <a:pPr marL="0" indent="0">
              <a:buNone/>
            </a:pPr>
            <a:endParaRPr lang="ga-IE" b="1" dirty="0"/>
          </a:p>
          <a:p>
            <a:pPr marL="0" indent="0">
              <a:buNone/>
            </a:pPr>
            <a:r>
              <a:rPr lang="ga-IE" b="1" dirty="0" smtClean="0"/>
              <a:t>...a’ dol a dh’ithe, a’ dol a dh’fhaighinn..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Òrdugh</a:t>
            </a:r>
            <a:r>
              <a:rPr lang="en-GB" dirty="0" smtClean="0"/>
              <a:t> – do </a:t>
            </a:r>
            <a:r>
              <a:rPr lang="en-GB" dirty="0" err="1" smtClean="0"/>
              <a:t>bharrachd</a:t>
            </a:r>
            <a:r>
              <a:rPr lang="en-GB" dirty="0" smtClean="0"/>
              <a:t> air </a:t>
            </a:r>
            <a:r>
              <a:rPr lang="en-GB" dirty="0" err="1" smtClean="0"/>
              <a:t>aon</a:t>
            </a:r>
            <a:r>
              <a:rPr lang="en-GB" dirty="0" smtClean="0"/>
              <a:t> </a:t>
            </a:r>
            <a:r>
              <a:rPr lang="en-GB" dirty="0" err="1" smtClean="0"/>
              <a:t>duine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Bithibh</a:t>
            </a:r>
            <a:r>
              <a:rPr lang="en-GB" dirty="0" smtClean="0"/>
              <a:t> </a:t>
            </a:r>
            <a:r>
              <a:rPr lang="en-GB" dirty="0" err="1" smtClean="0"/>
              <a:t>sàmhach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ga-IE" dirty="0" smtClean="0"/>
              <a:t>Bithibh laghach ri chèile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Na </a:t>
            </a:r>
            <a:r>
              <a:rPr lang="en-GB" dirty="0" err="1" smtClean="0">
                <a:solidFill>
                  <a:srgbClr val="FF0000"/>
                </a:solidFill>
              </a:rPr>
              <a:t>bithibh</a:t>
            </a:r>
            <a:r>
              <a:rPr lang="en-GB" dirty="0" smtClean="0"/>
              <a:t> </a:t>
            </a:r>
            <a:r>
              <a:rPr lang="ga-IE" dirty="0" smtClean="0"/>
              <a:t>ag èigheach.</a:t>
            </a: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Na </a:t>
            </a:r>
            <a:r>
              <a:rPr lang="en-GB" dirty="0" err="1" smtClean="0">
                <a:solidFill>
                  <a:srgbClr val="FF0000"/>
                </a:solidFill>
              </a:rPr>
              <a:t>bithibh</a:t>
            </a:r>
            <a:r>
              <a:rPr lang="en-GB" dirty="0" smtClean="0"/>
              <a:t> a’ </a:t>
            </a:r>
            <a:r>
              <a:rPr lang="ga-IE" dirty="0" smtClean="0"/>
              <a:t>gearran fad an t-siubhail.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2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ga-IE" sz="4000" dirty="0" smtClean="0"/>
              <a:t/>
            </a:r>
            <a:br>
              <a:rPr lang="ga-IE" sz="4000" dirty="0" smtClean="0"/>
            </a:br>
            <a:r>
              <a:rPr lang="en-GB" sz="4000" dirty="0" err="1" smtClean="0"/>
              <a:t>Tràth</a:t>
            </a:r>
            <a:r>
              <a:rPr lang="en-GB" sz="4000" dirty="0" smtClean="0"/>
              <a:t> </a:t>
            </a:r>
            <a:r>
              <a:rPr lang="en-GB" sz="4000" dirty="0" err="1" smtClean="0"/>
              <a:t>teachdail</a:t>
            </a:r>
            <a:r>
              <a:rPr lang="en-GB" sz="4000" dirty="0" smtClean="0"/>
              <a:t>/</a:t>
            </a:r>
            <a:r>
              <a:rPr lang="en-GB" sz="4000" dirty="0" err="1" smtClean="0"/>
              <a:t>làthaireach</a:t>
            </a:r>
            <a:r>
              <a:rPr lang="en-GB" sz="4000" dirty="0" smtClean="0"/>
              <a:t> </a:t>
            </a:r>
            <a:r>
              <a:rPr lang="en-GB" sz="4000" dirty="0" err="1" smtClean="0"/>
              <a:t>leantainneach</a:t>
            </a:r>
            <a:r>
              <a:rPr lang="en-GB" sz="4000" dirty="0" smtClean="0"/>
              <a:t>– </a:t>
            </a:r>
            <a:r>
              <a:rPr lang="en-GB" sz="4000" dirty="0" err="1" smtClean="0"/>
              <a:t>eisimeileach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err="1" smtClean="0"/>
              <a:t>Tha</a:t>
            </a:r>
            <a:r>
              <a:rPr lang="en-GB" dirty="0" smtClean="0"/>
              <a:t> mi a’ </a:t>
            </a:r>
            <a:r>
              <a:rPr lang="en-GB" dirty="0" err="1" smtClean="0"/>
              <a:t>smaointinn</a:t>
            </a:r>
            <a:r>
              <a:rPr lang="en-GB" dirty="0" smtClean="0"/>
              <a:t> gum </a:t>
            </a:r>
            <a:r>
              <a:rPr lang="en-GB" dirty="0" smtClean="0">
                <a:solidFill>
                  <a:srgbClr val="FF0000"/>
                </a:solidFill>
              </a:rPr>
              <a:t>bi.</a:t>
            </a:r>
          </a:p>
          <a:p>
            <a:pPr marL="0" indent="0">
              <a:buNone/>
            </a:pPr>
            <a:r>
              <a:rPr lang="en-GB" dirty="0" err="1" smtClean="0"/>
              <a:t>Tha</a:t>
            </a:r>
            <a:r>
              <a:rPr lang="en-GB" dirty="0" smtClean="0"/>
              <a:t> mi an </a:t>
            </a:r>
            <a:r>
              <a:rPr lang="en-GB" dirty="0" err="1" smtClean="0"/>
              <a:t>dòchas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bi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Mura </a:t>
            </a:r>
            <a:r>
              <a:rPr lang="en-GB" dirty="0" smtClean="0">
                <a:solidFill>
                  <a:srgbClr val="FF0000"/>
                </a:solidFill>
              </a:rPr>
              <a:t>bi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</a:t>
            </a:r>
            <a:r>
              <a:rPr lang="en-GB" dirty="0" err="1" smtClean="0"/>
              <a:t>modhail</a:t>
            </a:r>
            <a:r>
              <a:rPr lang="en-GB" dirty="0" smtClean="0"/>
              <a:t> </a:t>
            </a:r>
            <a:r>
              <a:rPr lang="en-GB" dirty="0" err="1" smtClean="0"/>
              <a:t>chan</a:t>
            </a:r>
            <a:r>
              <a:rPr lang="en-GB" dirty="0" smtClean="0"/>
              <a:t> </a:t>
            </a:r>
            <a:r>
              <a:rPr lang="en-GB" dirty="0" err="1" smtClean="0"/>
              <a:t>fhaigh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</a:t>
            </a:r>
            <a:r>
              <a:rPr lang="en-GB" dirty="0" err="1" smtClean="0"/>
              <a:t>suiteas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ga-IE" dirty="0" smtClean="0"/>
              <a:t>Thuirt iad rium </a:t>
            </a:r>
            <a:r>
              <a:rPr lang="en-GB" dirty="0" smtClean="0"/>
              <a:t>mi gum </a:t>
            </a:r>
            <a:r>
              <a:rPr lang="en-GB" dirty="0" smtClean="0">
                <a:solidFill>
                  <a:srgbClr val="FF0000"/>
                </a:solidFill>
              </a:rPr>
              <a:t>bi </a:t>
            </a:r>
            <a:r>
              <a:rPr lang="en-GB" dirty="0" err="1" smtClean="0"/>
              <a:t>thu</a:t>
            </a:r>
            <a:r>
              <a:rPr lang="en-GB" dirty="0" smtClean="0"/>
              <a:t> a’ </a:t>
            </a:r>
            <a:r>
              <a:rPr lang="en-GB" dirty="0" err="1" smtClean="0"/>
              <a:t>snàmh</a:t>
            </a:r>
            <a:r>
              <a:rPr lang="en-GB" dirty="0" smtClean="0"/>
              <a:t> </a:t>
            </a:r>
            <a:r>
              <a:rPr lang="en-GB" dirty="0" err="1" smtClean="0"/>
              <a:t>gach</a:t>
            </a:r>
            <a:r>
              <a:rPr lang="en-GB" dirty="0" smtClean="0"/>
              <a:t> </a:t>
            </a:r>
            <a:r>
              <a:rPr lang="en-GB" dirty="0" err="1" smtClean="0"/>
              <a:t>seachdain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Thuirt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en-GB" dirty="0" smtClean="0"/>
              <a:t> </a:t>
            </a:r>
            <a:r>
              <a:rPr lang="en-GB" dirty="0" err="1" smtClean="0"/>
              <a:t>rium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bi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a</a:t>
            </a:r>
            <a:r>
              <a:rPr lang="ga-IE" dirty="0" smtClean="0"/>
              <a:t>g obair anns an sgoil.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BI – </a:t>
            </a:r>
            <a:r>
              <a:rPr lang="en-GB" dirty="0" err="1" smtClean="0"/>
              <a:t>àiteachan</a:t>
            </a:r>
            <a:r>
              <a:rPr lang="en-GB" dirty="0" smtClean="0"/>
              <a:t> anns an </a:t>
            </a:r>
            <a:r>
              <a:rPr lang="en-GB" dirty="0" err="1" smtClean="0"/>
              <a:t>gabh</a:t>
            </a:r>
            <a:r>
              <a:rPr lang="en-GB" dirty="0" smtClean="0"/>
              <a:t> e </a:t>
            </a:r>
            <a:r>
              <a:rPr lang="en-GB" dirty="0" err="1" smtClean="0"/>
              <a:t>cleachdadh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Òrdugh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deimhinneach</a:t>
            </a:r>
            <a:r>
              <a:rPr lang="en-GB" dirty="0" smtClean="0"/>
              <a:t>     Bi </a:t>
            </a:r>
            <a:r>
              <a:rPr lang="ga-IE" dirty="0" smtClean="0"/>
              <a:t>sàmhach</a:t>
            </a:r>
            <a:r>
              <a:rPr lang="en-GB" dirty="0" smtClean="0"/>
              <a:t>!  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Òrdugh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àicheil</a:t>
            </a:r>
            <a:r>
              <a:rPr lang="en-GB" dirty="0" smtClean="0"/>
              <a:t>                Na bi </a:t>
            </a:r>
            <a:r>
              <a:rPr lang="ga-IE" dirty="0" smtClean="0"/>
              <a:t>ag èigheach</a:t>
            </a:r>
            <a:r>
              <a:rPr lang="en-GB" dirty="0" smtClean="0"/>
              <a:t>!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AGUS LE </a:t>
            </a:r>
            <a:endParaRPr lang="ga-IE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AM/GUM/NACH/MURA</a:t>
            </a:r>
            <a:r>
              <a:rPr lang="ga-IE" dirty="0" smtClean="0">
                <a:solidFill>
                  <a:srgbClr val="FF0000"/>
                </a:solidFill>
              </a:rPr>
              <a:t>/MUS/CÀITE AM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Cha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chòir</a:t>
            </a:r>
            <a:r>
              <a:rPr lang="en-GB" dirty="0" smtClean="0"/>
              <a:t> </a:t>
            </a:r>
            <a:r>
              <a:rPr lang="en-GB" dirty="0" err="1" smtClean="0"/>
              <a:t>dhut</a:t>
            </a:r>
            <a:r>
              <a:rPr lang="en-GB" dirty="0" smtClean="0"/>
              <a:t> a </a:t>
            </a:r>
            <a:r>
              <a:rPr lang="en-GB" dirty="0" err="1" smtClean="0"/>
              <a:t>bhith</a:t>
            </a:r>
            <a:r>
              <a:rPr lang="en-GB" dirty="0" smtClean="0"/>
              <a:t> a’ </a:t>
            </a:r>
            <a:r>
              <a:rPr lang="en-GB" dirty="0" err="1" smtClean="0"/>
              <a:t>cleachdadh</a:t>
            </a:r>
            <a:r>
              <a:rPr lang="en-GB" dirty="0" smtClean="0"/>
              <a:t> ‘BI’ air </a:t>
            </a:r>
            <a:r>
              <a:rPr lang="en-GB" dirty="0" err="1" smtClean="0"/>
              <a:t>taobh</a:t>
            </a:r>
            <a:r>
              <a:rPr lang="en-GB" dirty="0" smtClean="0"/>
              <a:t> a-</a:t>
            </a:r>
            <a:r>
              <a:rPr lang="en-GB" dirty="0" err="1" smtClean="0"/>
              <a:t>muigh</a:t>
            </a:r>
            <a:r>
              <a:rPr lang="en-GB" dirty="0" smtClean="0"/>
              <a:t> nan </a:t>
            </a:r>
            <a:r>
              <a:rPr lang="en-GB" dirty="0" err="1" smtClean="0"/>
              <a:t>suidheachaidhean</a:t>
            </a:r>
            <a:r>
              <a:rPr lang="en-GB" dirty="0" smtClean="0"/>
              <a:t> sin. 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Dàimheach Teachdail </a:t>
            </a:r>
            <a:r>
              <a:rPr lang="en-GB" dirty="0" smtClean="0"/>
              <a:t>- </a:t>
            </a:r>
            <a:r>
              <a:rPr lang="en-GB" dirty="0" err="1" smtClean="0">
                <a:solidFill>
                  <a:srgbClr val="FF0000"/>
                </a:solidFill>
              </a:rPr>
              <a:t>bhios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>
                <a:solidFill>
                  <a:srgbClr val="FF0000"/>
                </a:solidFill>
              </a:rPr>
              <a:t>bhios</a:t>
            </a:r>
            <a:r>
              <a:rPr lang="en-GB" dirty="0" smtClean="0"/>
              <a:t> </a:t>
            </a:r>
            <a:r>
              <a:rPr lang="ga-IE" dirty="0" smtClean="0"/>
              <a:t>mi ann an Glaschu thèid mi a thadhal ort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Cuin</a:t>
            </a:r>
            <a:r>
              <a:rPr lang="en-GB" dirty="0" smtClean="0"/>
              <a:t> a </a:t>
            </a:r>
            <a:r>
              <a:rPr lang="en-GB" dirty="0" err="1" smtClean="0">
                <a:solidFill>
                  <a:srgbClr val="FF0000"/>
                </a:solidFill>
              </a:rPr>
              <a:t>bhios</a:t>
            </a:r>
            <a:r>
              <a:rPr lang="en-GB" dirty="0" smtClean="0"/>
              <a:t> </a:t>
            </a:r>
            <a:r>
              <a:rPr lang="ga-IE" dirty="0" smtClean="0"/>
              <a:t>an clas againn air Dimàirt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Dè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bhios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r>
              <a:rPr lang="en-GB" dirty="0" smtClean="0"/>
              <a:t> a</a:t>
            </a:r>
            <a:r>
              <a:rPr lang="ga-IE" dirty="0" smtClean="0"/>
              <a:t>g ithe air do dhìnnear a-nochd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8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Dàimheach teachdail</a:t>
            </a:r>
            <a:r>
              <a:rPr lang="en-GB" dirty="0" smtClean="0"/>
              <a:t>- </a:t>
            </a:r>
            <a:r>
              <a:rPr lang="en-GB" dirty="0" err="1" smtClean="0">
                <a:solidFill>
                  <a:srgbClr val="FF0000"/>
                </a:solidFill>
              </a:rPr>
              <a:t>bhitheas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Chan </a:t>
            </a:r>
            <a:r>
              <a:rPr lang="en-GB" dirty="0" err="1" smtClean="0"/>
              <a:t>eil</a:t>
            </a:r>
            <a:r>
              <a:rPr lang="en-GB" dirty="0" smtClean="0"/>
              <a:t> mi a’ </a:t>
            </a:r>
            <a:r>
              <a:rPr lang="en-GB" dirty="0" err="1" smtClean="0"/>
              <a:t>smaointinn</a:t>
            </a:r>
            <a:r>
              <a:rPr lang="en-GB" dirty="0" smtClean="0"/>
              <a:t> gum bi mi ann an </a:t>
            </a:r>
            <a:r>
              <a:rPr lang="en-GB" dirty="0" err="1" smtClean="0"/>
              <a:t>Glaschu</a:t>
            </a:r>
            <a:r>
              <a:rPr lang="en-GB" dirty="0" smtClean="0"/>
              <a:t> an t-</a:t>
            </a:r>
            <a:r>
              <a:rPr lang="en-GB" dirty="0" err="1" smtClean="0"/>
              <a:t>seachdain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. Ma </a:t>
            </a:r>
            <a:r>
              <a:rPr lang="en-GB" dirty="0" err="1" smtClean="0">
                <a:solidFill>
                  <a:srgbClr val="FF0000"/>
                </a:solidFill>
              </a:rPr>
              <a:t>bhitheas</a:t>
            </a:r>
            <a:r>
              <a:rPr lang="en-GB" dirty="0" smtClean="0"/>
              <a:t> </a:t>
            </a:r>
            <a:r>
              <a:rPr lang="en-GB" dirty="0" err="1" smtClean="0"/>
              <a:t>ge-tà</a:t>
            </a:r>
            <a:r>
              <a:rPr lang="en-GB" dirty="0" smtClean="0"/>
              <a:t>, </a:t>
            </a:r>
            <a:r>
              <a:rPr lang="en-GB" dirty="0" err="1" smtClean="0"/>
              <a:t>tadhlaidh</a:t>
            </a:r>
            <a:r>
              <a:rPr lang="en-GB" dirty="0" smtClean="0"/>
              <a:t> mi ort.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Mura bi </a:t>
            </a:r>
            <a:r>
              <a:rPr lang="en-GB" dirty="0" err="1" smtClean="0"/>
              <a:t>thu</a:t>
            </a:r>
            <a:r>
              <a:rPr lang="en-GB" dirty="0" smtClean="0"/>
              <a:t> </a:t>
            </a:r>
            <a:r>
              <a:rPr lang="en-GB" dirty="0" err="1" smtClean="0"/>
              <a:t>modhail</a:t>
            </a:r>
            <a:r>
              <a:rPr lang="en-GB" dirty="0" smtClean="0"/>
              <a:t> </a:t>
            </a:r>
            <a:r>
              <a:rPr lang="en-GB" dirty="0" err="1" smtClean="0"/>
              <a:t>chan</a:t>
            </a:r>
            <a:r>
              <a:rPr lang="en-GB" dirty="0" smtClean="0"/>
              <a:t> </a:t>
            </a:r>
            <a:r>
              <a:rPr lang="en-GB" dirty="0" err="1" smtClean="0"/>
              <a:t>fhaigh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</a:t>
            </a:r>
            <a:r>
              <a:rPr lang="en-GB" dirty="0" err="1" smtClean="0"/>
              <a:t>airgead-pòcaid</a:t>
            </a:r>
            <a:r>
              <a:rPr lang="en-GB" dirty="0" smtClean="0"/>
              <a:t>. Ma </a:t>
            </a:r>
            <a:r>
              <a:rPr lang="en-GB" dirty="0" err="1" smtClean="0">
                <a:solidFill>
                  <a:srgbClr val="FF0000"/>
                </a:solidFill>
              </a:rPr>
              <a:t>bhitheas</a:t>
            </a:r>
            <a:r>
              <a:rPr lang="en-GB" dirty="0" smtClean="0"/>
              <a:t>, </a:t>
            </a:r>
            <a:r>
              <a:rPr lang="en-GB" dirty="0" err="1" smtClean="0"/>
              <a:t>gheibh</a:t>
            </a:r>
            <a:r>
              <a:rPr lang="en-GB" dirty="0" smtClean="0"/>
              <a:t> </a:t>
            </a:r>
            <a:r>
              <a:rPr lang="en-GB" dirty="0" err="1" smtClean="0"/>
              <a:t>thu</a:t>
            </a:r>
            <a:r>
              <a:rPr lang="en-GB" dirty="0" smtClean="0"/>
              <a:t> </a:t>
            </a:r>
            <a:r>
              <a:rPr lang="en-GB" dirty="0" err="1" smtClean="0"/>
              <a:t>deich</a:t>
            </a:r>
            <a:r>
              <a:rPr lang="en-GB" dirty="0" smtClean="0"/>
              <a:t> </a:t>
            </a:r>
            <a:r>
              <a:rPr lang="en-GB" dirty="0" err="1" smtClean="0"/>
              <a:t>notaichean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A rèir GOC faodaidh tu bhios/bhitheas a chleachdadh ann an gin sam bith dhe na suidheachaidhean seo.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8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ga-IE" dirty="0"/>
              <a:t>BI – cuir an riochd ceart dha na seantansan a leanas.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Nuair _______________ mise a’ dol dhachaigh a h-uile samhradh _____________ mi a’ suidhe aig an telebhisean agus cha ___________ mi a’ dèanamh car. __________ truas aig mo mhàthair rium – mi an dèidh a ____________ cho trang fad na bliadhna le clasaichean agus sgoilearan. Chan eil fios aice ge-tà mu na rudan eile _____________ mi a’ dèanamh ann an Inbhir Nis nuair a bu chòir dhomh  ___________ ag obair.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8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ga-IE" dirty="0"/>
              <a:t>Seòras :- Chuala mi gum ______ thu a’ dol dhan Ghearmailt an dèidh saor-làithean an t-samhraidh. 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r>
              <a:rPr lang="ga-IE" dirty="0" smtClean="0"/>
              <a:t>Niall </a:t>
            </a:r>
            <a:r>
              <a:rPr lang="ga-IE" dirty="0"/>
              <a:t>-       ________. _________ mi a’ dol a Bherlin. </a:t>
            </a:r>
            <a:endParaRPr lang="en-GB" dirty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Seòras </a:t>
            </a:r>
            <a:r>
              <a:rPr lang="ga-IE" dirty="0"/>
              <a:t>– Cò __________ a’ dol còmhla riut? Am </a:t>
            </a:r>
            <a:r>
              <a:rPr lang="ga-IE" dirty="0" smtClean="0"/>
              <a:t>_________ Donnchadh </a:t>
            </a:r>
            <a:r>
              <a:rPr lang="ga-IE" dirty="0"/>
              <a:t>a’ dol ann cuideachd?</a:t>
            </a:r>
            <a:endParaRPr lang="en-GB" dirty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Niall </a:t>
            </a:r>
            <a:r>
              <a:rPr lang="ga-IE" dirty="0"/>
              <a:t>–      Cha _________. _______ mi a’ dol ann nam aonar. Sin an dòigh as fheàrr airson </a:t>
            </a:r>
            <a:r>
              <a:rPr lang="ga-IE" dirty="0" smtClean="0"/>
              <a:t>cànan</a:t>
            </a:r>
            <a:r>
              <a:rPr lang="ga-IE" dirty="0"/>
              <a:t> </a:t>
            </a:r>
            <a:r>
              <a:rPr lang="ga-IE" dirty="0" smtClean="0"/>
              <a:t> </a:t>
            </a:r>
            <a:r>
              <a:rPr lang="ga-IE" dirty="0"/>
              <a:t>ionnsachadh. Ma _______ cuideigin a’ dol ann còmhla rium cha __________ sinn a’  </a:t>
            </a:r>
            <a:r>
              <a:rPr lang="ga-IE" dirty="0" smtClean="0"/>
              <a:t>bruidhinn </a:t>
            </a:r>
            <a:r>
              <a:rPr lang="ga-IE" dirty="0"/>
              <a:t>Gearmailtis idir. 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 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Seòras – Tha mi cinnteach gu bheil thu ceart. Chan fhada gus am _________ thu fileanta ann an </a:t>
            </a:r>
            <a:r>
              <a:rPr lang="ga-IE" dirty="0" smtClean="0"/>
              <a:t>Gearmailtis </a:t>
            </a:r>
            <a:r>
              <a:rPr lang="ga-IE" dirty="0"/>
              <a:t>mar sin. Ma __________tu a’ bruidhinn Gearmailtis a fad an latha a h-uile latha, </a:t>
            </a:r>
            <a:r>
              <a:rPr lang="ga-IE" dirty="0" smtClean="0"/>
              <a:t> </a:t>
            </a:r>
            <a:r>
              <a:rPr lang="ga-IE" dirty="0"/>
              <a:t>____________ thu math nuair a thilleas tu dhan dùthaich seo.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2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/>
              <a:t>Far am ________ mi fhìn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’S ann a _______ mo dhòchas   x2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Far am _______ mi fhìn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________ mo dhòchas ann.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5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a-IE" dirty="0"/>
              <a:t>BI – cuir an riochd ceart dha na seantansan a leanas.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Nuair </a:t>
            </a:r>
            <a:r>
              <a:rPr lang="ga-IE" dirty="0" smtClean="0"/>
              <a:t>a bhios </a:t>
            </a:r>
            <a:r>
              <a:rPr lang="ga-IE" dirty="0"/>
              <a:t>mise a’ dol dhachaigh a h-uile </a:t>
            </a:r>
            <a:r>
              <a:rPr lang="ga-IE" dirty="0" smtClean="0"/>
              <a:t>samhradh bidh mi </a:t>
            </a:r>
            <a:r>
              <a:rPr lang="ga-IE" dirty="0"/>
              <a:t>a’ suidhe aig an telebhisean agus </a:t>
            </a:r>
            <a:r>
              <a:rPr lang="ga-IE" dirty="0" smtClean="0"/>
              <a:t>cha bhi mi </a:t>
            </a:r>
            <a:r>
              <a:rPr lang="ga-IE" dirty="0"/>
              <a:t>a’ dèanamh car. </a:t>
            </a:r>
            <a:r>
              <a:rPr lang="ga-IE" dirty="0" smtClean="0"/>
              <a:t>Bidh truas </a:t>
            </a:r>
            <a:r>
              <a:rPr lang="ga-IE" dirty="0"/>
              <a:t>aig mo mhàthair rium – mi an dèidh a </a:t>
            </a:r>
            <a:r>
              <a:rPr lang="ga-IE" dirty="0" smtClean="0"/>
              <a:t>a bhith cho </a:t>
            </a:r>
            <a:r>
              <a:rPr lang="ga-IE" dirty="0"/>
              <a:t>trang fad na bliadhna le clasaichean agus sgoilearan. Chan eil fios aice ge-tà mu na rudan </a:t>
            </a:r>
            <a:r>
              <a:rPr lang="ga-IE" dirty="0" smtClean="0"/>
              <a:t>eile a bhios mi </a:t>
            </a:r>
            <a:r>
              <a:rPr lang="ga-IE" dirty="0"/>
              <a:t>a’ dèanamh ann an Inbhir Nis nuair a bu chòir dhomh </a:t>
            </a:r>
            <a:r>
              <a:rPr lang="ga-IE" dirty="0" smtClean="0"/>
              <a:t>a bhith ag </a:t>
            </a:r>
            <a:r>
              <a:rPr lang="ga-IE" dirty="0"/>
              <a:t>obair.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ga-IE" dirty="0"/>
              <a:t>Seòras :- Chuala mi </a:t>
            </a:r>
            <a:r>
              <a:rPr lang="ga-IE" dirty="0" smtClean="0"/>
              <a:t>gum bi thu </a:t>
            </a:r>
            <a:r>
              <a:rPr lang="ga-IE" dirty="0"/>
              <a:t>a’ dol dhan Ghearmailt an dèidh saor-làithean an t-samhraidh. 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r>
              <a:rPr lang="ga-IE" dirty="0" smtClean="0"/>
              <a:t>Niall </a:t>
            </a:r>
            <a:r>
              <a:rPr lang="ga-IE" dirty="0"/>
              <a:t>-       </a:t>
            </a:r>
            <a:r>
              <a:rPr lang="ga-IE" dirty="0" smtClean="0"/>
              <a:t>Bithidh. Bidh mi </a:t>
            </a:r>
            <a:r>
              <a:rPr lang="ga-IE" dirty="0"/>
              <a:t>a’ dol a Bherlin. </a:t>
            </a:r>
            <a:endParaRPr lang="en-GB" dirty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Seòras </a:t>
            </a:r>
            <a:r>
              <a:rPr lang="ga-IE" dirty="0"/>
              <a:t>– Cò </a:t>
            </a:r>
            <a:r>
              <a:rPr lang="ga-IE" dirty="0" smtClean="0"/>
              <a:t>bhios </a:t>
            </a:r>
            <a:r>
              <a:rPr lang="ga-IE" dirty="0"/>
              <a:t>a’ dol còmhla riut? Am </a:t>
            </a:r>
            <a:r>
              <a:rPr lang="ga-IE" dirty="0" smtClean="0"/>
              <a:t>bi Donnchadh </a:t>
            </a:r>
            <a:r>
              <a:rPr lang="ga-IE" dirty="0"/>
              <a:t>a’ dol ann cuideachd?</a:t>
            </a:r>
            <a:endParaRPr lang="en-GB" dirty="0"/>
          </a:p>
          <a:p>
            <a:pPr marL="0" indent="0">
              <a:buNone/>
            </a:pP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Niall </a:t>
            </a:r>
            <a:r>
              <a:rPr lang="ga-IE" dirty="0"/>
              <a:t>–      Cha </a:t>
            </a:r>
            <a:r>
              <a:rPr lang="ga-IE" dirty="0" smtClean="0"/>
              <a:t>bhi. Bidh mi </a:t>
            </a:r>
            <a:r>
              <a:rPr lang="ga-IE" dirty="0"/>
              <a:t>a’ dol ann nam aonar. Sin an dòigh as fheàrr airson </a:t>
            </a:r>
            <a:r>
              <a:rPr lang="ga-IE" dirty="0" smtClean="0"/>
              <a:t>cànan</a:t>
            </a:r>
            <a:r>
              <a:rPr lang="ga-IE" dirty="0"/>
              <a:t> </a:t>
            </a:r>
            <a:r>
              <a:rPr lang="ga-IE" dirty="0" smtClean="0"/>
              <a:t> </a:t>
            </a:r>
            <a:r>
              <a:rPr lang="ga-IE" dirty="0"/>
              <a:t>ionnsachadh. Ma </a:t>
            </a:r>
            <a:r>
              <a:rPr lang="ga-IE" dirty="0" smtClean="0"/>
              <a:t>bhios </a:t>
            </a:r>
            <a:r>
              <a:rPr lang="ga-IE" dirty="0"/>
              <a:t>cuideigin a’ dol ann còmhla rium cha </a:t>
            </a:r>
            <a:r>
              <a:rPr lang="ga-IE" dirty="0" smtClean="0"/>
              <a:t>bhi sinn </a:t>
            </a:r>
            <a:r>
              <a:rPr lang="ga-IE" dirty="0"/>
              <a:t>a’  </a:t>
            </a:r>
            <a:r>
              <a:rPr lang="ga-IE" dirty="0" smtClean="0"/>
              <a:t>bruidhinn </a:t>
            </a:r>
            <a:r>
              <a:rPr lang="ga-IE" dirty="0"/>
              <a:t>Gearmailtis idir. 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 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Seòras – Tha mi cinnteach gu bheil thu ceart. Chan fhada gus am </a:t>
            </a:r>
            <a:r>
              <a:rPr lang="ga-IE" dirty="0" smtClean="0"/>
              <a:t>bi </a:t>
            </a:r>
            <a:r>
              <a:rPr lang="ga-IE" dirty="0"/>
              <a:t>thu fileanta ann an </a:t>
            </a:r>
            <a:r>
              <a:rPr lang="ga-IE" dirty="0" smtClean="0"/>
              <a:t>Gearmailtis </a:t>
            </a:r>
            <a:r>
              <a:rPr lang="ga-IE" dirty="0"/>
              <a:t>mar sin. Ma </a:t>
            </a:r>
            <a:r>
              <a:rPr lang="ga-IE" dirty="0" smtClean="0"/>
              <a:t>bhios tu </a:t>
            </a:r>
            <a:r>
              <a:rPr lang="ga-IE" dirty="0"/>
              <a:t>a’ bruidhinn Gearmailtis a fad an latha a h-uile latha, </a:t>
            </a:r>
            <a:r>
              <a:rPr lang="ga-IE" dirty="0" smtClean="0"/>
              <a:t> bidh </a:t>
            </a:r>
            <a:r>
              <a:rPr lang="ga-IE" dirty="0"/>
              <a:t>thu math nuair a thilleas tu dhan dùthaich seo.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26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ga-IE" b="1" dirty="0" smtClean="0"/>
              <a:t>Chan eil beàrn ann...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Nuair</a:t>
            </a:r>
            <a:r>
              <a:rPr lang="en-GB" b="1" dirty="0"/>
              <a:t> a </a:t>
            </a:r>
            <a:r>
              <a:rPr lang="en-GB" b="1" dirty="0" err="1"/>
              <a:t>bhios</a:t>
            </a:r>
            <a:r>
              <a:rPr lang="en-GB" b="1" dirty="0"/>
              <a:t> an </a:t>
            </a:r>
            <a:r>
              <a:rPr lang="en-GB" b="1" dirty="0" err="1"/>
              <a:t>roimhear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do </a:t>
            </a:r>
            <a:r>
              <a:rPr lang="en-GB" b="1" dirty="0" err="1"/>
              <a:t>ag</a:t>
            </a:r>
            <a:r>
              <a:rPr lang="en-GB" b="1" dirty="0"/>
              <a:t> </a:t>
            </a:r>
            <a:r>
              <a:rPr lang="en-GB" b="1" dirty="0" err="1"/>
              <a:t>atharrachadh</a:t>
            </a:r>
            <a:r>
              <a:rPr lang="en-GB" b="1" dirty="0"/>
              <a:t> </a:t>
            </a:r>
            <a:r>
              <a:rPr lang="en-GB" b="1" dirty="0" err="1"/>
              <a:t>gu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a dh’ </a:t>
            </a:r>
            <a:r>
              <a:rPr lang="en-GB" b="1" dirty="0"/>
              <a:t>mu </a:t>
            </a:r>
            <a:r>
              <a:rPr lang="en-GB" b="1" dirty="0" err="1"/>
              <a:t>choinneamh</a:t>
            </a:r>
            <a:r>
              <a:rPr lang="en-GB" b="1" dirty="0"/>
              <a:t> </a:t>
            </a:r>
            <a:r>
              <a:rPr lang="en-GB" b="1" dirty="0" err="1"/>
              <a:t>fhuaimreagan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/>
              <a:t>m.e.</a:t>
            </a:r>
            <a:r>
              <a:rPr lang="en-GB" b="1" dirty="0"/>
              <a:t> </a:t>
            </a:r>
            <a:r>
              <a:rPr lang="en-GB" b="1" dirty="0" smtClean="0"/>
              <a:t>a </a:t>
            </a:r>
            <a:r>
              <a:rPr lang="en-GB" b="1" dirty="0" err="1"/>
              <a:t>dh’Ìle</a:t>
            </a:r>
            <a:r>
              <a:rPr lang="en-GB" b="1" dirty="0"/>
              <a:t>, a’ </a:t>
            </a:r>
            <a:r>
              <a:rPr lang="en-GB" b="1" dirty="0" err="1"/>
              <a:t>dol</a:t>
            </a:r>
            <a:r>
              <a:rPr lang="en-GB" b="1" dirty="0"/>
              <a:t> a </a:t>
            </a:r>
            <a:r>
              <a:rPr lang="en-GB" b="1" dirty="0" err="1" smtClean="0"/>
              <a:t>dh’Uibhist</a:t>
            </a:r>
            <a:r>
              <a:rPr lang="ga-IE" b="1" dirty="0" smtClean="0"/>
              <a:t>, Fàilte a dh’Alba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2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/>
              <a:t>Far am </a:t>
            </a:r>
            <a:r>
              <a:rPr lang="ga-IE" dirty="0" smtClean="0"/>
              <a:t>bi </a:t>
            </a:r>
            <a:r>
              <a:rPr lang="ga-IE" dirty="0"/>
              <a:t>mi fhìn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’S ann a </a:t>
            </a:r>
            <a:r>
              <a:rPr lang="ga-IE" dirty="0" smtClean="0"/>
              <a:t>bhios </a:t>
            </a:r>
            <a:r>
              <a:rPr lang="ga-IE" dirty="0"/>
              <a:t>mo dhòchas   x2</a:t>
            </a:r>
            <a:endParaRPr lang="en-GB" dirty="0"/>
          </a:p>
          <a:p>
            <a:pPr marL="0" indent="0">
              <a:buNone/>
            </a:pPr>
            <a:r>
              <a:rPr lang="ga-IE" dirty="0"/>
              <a:t>Far am </a:t>
            </a:r>
            <a:r>
              <a:rPr lang="ga-IE" dirty="0" smtClean="0"/>
              <a:t>bi </a:t>
            </a:r>
            <a:r>
              <a:rPr lang="ga-IE" dirty="0"/>
              <a:t>mi fhìn</a:t>
            </a:r>
            <a:endParaRPr lang="en-GB" dirty="0"/>
          </a:p>
          <a:p>
            <a:pPr marL="0" indent="0">
              <a:buNone/>
            </a:pPr>
            <a:r>
              <a:rPr lang="ga-IE" dirty="0" smtClean="0"/>
              <a:t>Bidh </a:t>
            </a:r>
            <a:r>
              <a:rPr lang="ga-IE" dirty="0"/>
              <a:t>mo dhòchas ann.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28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Cha bu chòir asgair a bhith ann...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 smtClean="0"/>
              <a:t>...nuair  a thathar a’ cleachdadh </a:t>
            </a:r>
            <a:r>
              <a:rPr lang="en-GB" dirty="0" smtClean="0"/>
              <a:t>an </a:t>
            </a:r>
            <a:r>
              <a:rPr lang="en-GB" dirty="0" err="1" smtClean="0"/>
              <a:t>roimhe</a:t>
            </a:r>
            <a:r>
              <a:rPr lang="ga-IE" dirty="0" smtClean="0"/>
              <a:t>i</a:t>
            </a:r>
            <a:r>
              <a:rPr lang="en-GB" dirty="0" smtClean="0"/>
              <a:t>r </a:t>
            </a:r>
            <a:r>
              <a:rPr lang="en-GB" dirty="0" err="1" smtClean="0"/>
              <a:t>shealbha</a:t>
            </a:r>
            <a:r>
              <a:rPr lang="ga-IE" dirty="0" smtClean="0"/>
              <a:t>i</a:t>
            </a:r>
            <a:r>
              <a:rPr lang="en-GB" dirty="0" err="1" smtClean="0"/>
              <a:t>ch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na</a:t>
            </a:r>
            <a:r>
              <a:rPr lang="ga-IE" dirty="0" smtClean="0"/>
              <a:t> no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ga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m.e.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bhaile</a:t>
            </a:r>
            <a:r>
              <a:rPr lang="en-GB" dirty="0" smtClean="0"/>
              <a:t>,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taigh</a:t>
            </a:r>
            <a:r>
              <a:rPr lang="en-GB" dirty="0" smtClean="0"/>
              <a:t>, </a:t>
            </a:r>
            <a:r>
              <a:rPr lang="en-GB" dirty="0" err="1" smtClean="0"/>
              <a:t>nar</a:t>
            </a:r>
            <a:r>
              <a:rPr lang="en-GB" dirty="0" smtClean="0"/>
              <a:t> n-</a:t>
            </a:r>
            <a:r>
              <a:rPr lang="en-GB" dirty="0" err="1" smtClean="0"/>
              <a:t>eaglais</a:t>
            </a:r>
            <a:endParaRPr lang="ga-IE" dirty="0" smtClean="0"/>
          </a:p>
          <a:p>
            <a:pPr marL="0" indent="0">
              <a:buNone/>
            </a:pPr>
            <a:r>
              <a:rPr lang="ga-IE" dirty="0" smtClean="0"/>
              <a:t>gad chuideachadh, ga fhaighinn</a:t>
            </a:r>
            <a:endParaRPr lang="en-GB" dirty="0" smtClean="0"/>
          </a:p>
          <a:p>
            <a:endParaRPr lang="ga-IE" dirty="0" smtClean="0"/>
          </a:p>
          <a:p>
            <a:r>
              <a:rPr lang="ga-IE" dirty="0" smtClean="0"/>
              <a:t>*</a:t>
            </a:r>
            <a:r>
              <a:rPr lang="ga-IE" u="sng" dirty="0" smtClean="0"/>
              <a:t>Chì thu seo ann an seann sgrìobhainnean ach cha bu chòir dhuinn a sgrìobhadh a-nis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8712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Cha bu chòir asgair a bhith ann...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ga-IE" dirty="0" smtClean="0"/>
              <a:t>...anns an tuiseal ghairmeach.</a:t>
            </a:r>
          </a:p>
          <a:p>
            <a:pPr marL="0" indent="0">
              <a:buNone/>
            </a:pPr>
            <a:endParaRPr lang="ga-IE" dirty="0"/>
          </a:p>
          <a:p>
            <a:pPr marL="0" indent="0">
              <a:buNone/>
            </a:pPr>
            <a:r>
              <a:rPr lang="ga-IE" dirty="0" smtClean="0"/>
              <a:t>A Chaluim, A charaid chòir, A phàrant chòir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dirty="0" smtClean="0"/>
              <a:t>Bun a’ ghnìomhair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a-IE" dirty="0" smtClean="0"/>
              <a:t>Suidh!                          Tràth caithte</a:t>
            </a:r>
          </a:p>
          <a:p>
            <a:pPr marL="0" indent="0">
              <a:buNone/>
            </a:pPr>
            <a:r>
              <a:rPr lang="ga-IE" dirty="0" smtClean="0"/>
              <a:t>Seas!</a:t>
            </a:r>
          </a:p>
          <a:p>
            <a:pPr marL="0" indent="0">
              <a:buNone/>
            </a:pPr>
            <a:r>
              <a:rPr lang="ga-IE" dirty="0" smtClean="0"/>
              <a:t>Coisich!</a:t>
            </a:r>
          </a:p>
          <a:p>
            <a:pPr marL="0" indent="0">
              <a:buNone/>
            </a:pPr>
            <a:r>
              <a:rPr lang="ga-IE" dirty="0" smtClean="0"/>
              <a:t>Òl!</a:t>
            </a:r>
          </a:p>
          <a:p>
            <a:pPr marL="0" indent="0">
              <a:buNone/>
            </a:pPr>
            <a:r>
              <a:rPr lang="ga-IE" dirty="0" smtClean="0"/>
              <a:t>Ionnsaich</a:t>
            </a:r>
          </a:p>
          <a:p>
            <a:pPr marL="0" indent="0">
              <a:buNone/>
            </a:pPr>
            <a:r>
              <a:rPr lang="ga-IE" dirty="0" smtClean="0"/>
              <a:t>Ith!           Leugh!</a:t>
            </a:r>
          </a:p>
          <a:p>
            <a:pPr marL="0" indent="0">
              <a:buNone/>
            </a:pPr>
            <a:r>
              <a:rPr lang="ga-IE" dirty="0" smtClean="0"/>
              <a:t>Fàg!          Ruith!</a:t>
            </a:r>
          </a:p>
          <a:p>
            <a:pPr marL="0" indent="0">
              <a:buNone/>
            </a:pPr>
            <a:r>
              <a:rPr lang="ga-IE" dirty="0" smtClean="0"/>
              <a:t>Fosgail     Sgrìobh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270500"/>
              </p:ext>
            </p:extLst>
          </p:nvPr>
        </p:nvGraphicFramePr>
        <p:xfrm>
          <a:off x="2699792" y="2204864"/>
          <a:ext cx="64442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563888"/>
              </a:tblGrid>
              <a:tr h="370840">
                <a:tc>
                  <a:txBody>
                    <a:bodyPr/>
                    <a:lstStyle/>
                    <a:p>
                      <a:r>
                        <a:rPr lang="ga-IE" dirty="0" smtClean="0"/>
                        <a:t>S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uidh   Cha do shuidh</a:t>
                      </a:r>
                    </a:p>
                    <a:p>
                      <a:r>
                        <a:rPr lang="ga-IE" dirty="0" smtClean="0"/>
                        <a:t>S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eas</a:t>
                      </a:r>
                      <a:r>
                        <a:rPr lang="ga-IE" baseline="0" dirty="0" smtClean="0"/>
                        <a:t>      Cha do sheas</a:t>
                      </a:r>
                      <a:endParaRPr lang="ga-IE" dirty="0" smtClean="0"/>
                    </a:p>
                    <a:p>
                      <a:r>
                        <a:rPr lang="ga-IE" dirty="0" smtClean="0"/>
                        <a:t>C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oisich   Cha do choisich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òl         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dh’</a:t>
                      </a:r>
                      <a:r>
                        <a:rPr lang="ga-IE" dirty="0" smtClean="0"/>
                        <a:t>òl</a:t>
                      </a:r>
                    </a:p>
                    <a:p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ith       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dh’</a:t>
                      </a:r>
                      <a:r>
                        <a:rPr lang="ga-IE" dirty="0" smtClean="0"/>
                        <a:t>ith</a:t>
                      </a:r>
                    </a:p>
                    <a:p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ionnsaich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dh’</a:t>
                      </a:r>
                      <a:r>
                        <a:rPr lang="ga-IE" dirty="0" smtClean="0"/>
                        <a:t>ionnsaich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dirty="0" smtClean="0"/>
                        <a:t>Leugh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</a:t>
                      </a:r>
                      <a:r>
                        <a:rPr lang="ga-IE" dirty="0" smtClean="0"/>
                        <a:t>leugh</a:t>
                      </a:r>
                    </a:p>
                    <a:p>
                      <a:r>
                        <a:rPr lang="ga-IE" dirty="0" smtClean="0"/>
                        <a:t>Ruith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</a:t>
                      </a:r>
                      <a:r>
                        <a:rPr lang="ga-IE" dirty="0" smtClean="0"/>
                        <a:t>ruith</a:t>
                      </a:r>
                    </a:p>
                    <a:p>
                      <a:r>
                        <a:rPr lang="ga-IE" dirty="0" smtClean="0"/>
                        <a:t>Sgrìobh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</a:t>
                      </a:r>
                      <a:r>
                        <a:rPr lang="ga-IE" dirty="0" smtClean="0"/>
                        <a:t>sgrìobh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àg     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àg</a:t>
                      </a:r>
                    </a:p>
                    <a:p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uirich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uirich</a:t>
                      </a:r>
                    </a:p>
                    <a:p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osgail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 do dh’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osgail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ga-IE" dirty="0" smtClean="0"/>
              <a:t>Bun a’ ghnìomhair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ga-IE" dirty="0" smtClean="0"/>
              <a:t>Suidh!                          Tràth teachdail</a:t>
            </a:r>
          </a:p>
          <a:p>
            <a:pPr marL="0" indent="0">
              <a:buNone/>
            </a:pPr>
            <a:r>
              <a:rPr lang="ga-IE" dirty="0" smtClean="0"/>
              <a:t>Seas!</a:t>
            </a:r>
          </a:p>
          <a:p>
            <a:pPr marL="0" indent="0">
              <a:buNone/>
            </a:pPr>
            <a:r>
              <a:rPr lang="ga-IE" dirty="0" smtClean="0"/>
              <a:t>Coisich!</a:t>
            </a:r>
          </a:p>
          <a:p>
            <a:pPr marL="0" indent="0">
              <a:buNone/>
            </a:pPr>
            <a:r>
              <a:rPr lang="ga-IE" dirty="0" smtClean="0"/>
              <a:t>Òl!</a:t>
            </a:r>
          </a:p>
          <a:p>
            <a:pPr marL="0" indent="0">
              <a:buNone/>
            </a:pPr>
            <a:r>
              <a:rPr lang="ga-IE" dirty="0" smtClean="0"/>
              <a:t>Ionnsaich</a:t>
            </a:r>
          </a:p>
          <a:p>
            <a:pPr marL="0" indent="0">
              <a:buNone/>
            </a:pPr>
            <a:r>
              <a:rPr lang="ga-IE" dirty="0" smtClean="0"/>
              <a:t>Ith!           Leugh!               </a:t>
            </a:r>
            <a:r>
              <a:rPr lang="ga-IE" sz="1800" dirty="0" smtClean="0">
                <a:solidFill>
                  <a:srgbClr val="00B050"/>
                </a:solidFill>
              </a:rPr>
              <a:t>*Bruidhinn    *Fosgail</a:t>
            </a:r>
          </a:p>
          <a:p>
            <a:pPr marL="0" indent="0">
              <a:buNone/>
            </a:pPr>
            <a:r>
              <a:rPr lang="ga-IE" dirty="0" smtClean="0"/>
              <a:t>Fàg!          Ruith!                 </a:t>
            </a:r>
            <a:r>
              <a:rPr lang="ga-IE" sz="1800" dirty="0" smtClean="0">
                <a:solidFill>
                  <a:srgbClr val="00B050"/>
                </a:solidFill>
              </a:rPr>
              <a:t>*Caidil            </a:t>
            </a:r>
          </a:p>
          <a:p>
            <a:pPr marL="0" indent="0">
              <a:buNone/>
            </a:pPr>
            <a:r>
              <a:rPr lang="ga-IE" dirty="0" smtClean="0"/>
              <a:t>Fosgail     Sgrìobh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24105"/>
              </p:ext>
            </p:extLst>
          </p:nvPr>
        </p:nvGraphicFramePr>
        <p:xfrm>
          <a:off x="2699792" y="2204864"/>
          <a:ext cx="64442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563888"/>
              </a:tblGrid>
              <a:tr h="370840">
                <a:tc>
                  <a:txBody>
                    <a:bodyPr/>
                    <a:lstStyle/>
                    <a:p>
                      <a:r>
                        <a:rPr lang="ga-IE" dirty="0" smtClean="0"/>
                        <a:t>Suidh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idh</a:t>
                      </a:r>
                      <a:r>
                        <a:rPr lang="ga-IE" dirty="0" smtClean="0"/>
                        <a:t>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</a:t>
                      </a:r>
                      <a:r>
                        <a:rPr lang="ga-IE" dirty="0" smtClean="0"/>
                        <a:t> s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uidh</a:t>
                      </a:r>
                    </a:p>
                    <a:p>
                      <a:r>
                        <a:rPr lang="ga-IE" dirty="0" smtClean="0"/>
                        <a:t>Seas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aidh</a:t>
                      </a:r>
                      <a:r>
                        <a:rPr lang="ga-IE" baseline="0" dirty="0" smtClean="0"/>
                        <a:t>     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Cha </a:t>
                      </a:r>
                      <a:r>
                        <a:rPr lang="ga-IE" baseline="0" dirty="0" smtClean="0"/>
                        <a:t>s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baseline="0" dirty="0" smtClean="0"/>
                        <a:t>eas</a:t>
                      </a:r>
                      <a:endParaRPr lang="ga-IE" dirty="0" smtClean="0"/>
                    </a:p>
                    <a:p>
                      <a:r>
                        <a:rPr lang="ga-IE" dirty="0" smtClean="0"/>
                        <a:t>Coisich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idh </a:t>
                      </a:r>
                      <a:r>
                        <a:rPr lang="ga-IE" dirty="0" smtClean="0"/>
                        <a:t>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</a:t>
                      </a:r>
                      <a:r>
                        <a:rPr lang="ga-IE" dirty="0" smtClean="0"/>
                        <a:t> c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oisich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dirty="0" smtClean="0"/>
                        <a:t>Òl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aidh </a:t>
                      </a:r>
                      <a:r>
                        <a:rPr lang="ga-IE" dirty="0" smtClean="0"/>
                        <a:t>     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Chan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ga-IE" baseline="0" dirty="0" smtClean="0">
                          <a:solidFill>
                            <a:schemeClr val="bg1"/>
                          </a:solidFill>
                        </a:rPr>
                        <a:t>òl</a:t>
                      </a:r>
                      <a:endParaRPr lang="ga-IE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ga-IE" dirty="0" smtClean="0"/>
                        <a:t>Ith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idh</a:t>
                      </a:r>
                      <a:r>
                        <a:rPr lang="ga-IE" dirty="0" smtClean="0"/>
                        <a:t>       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Chan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ga-IE" dirty="0" smtClean="0"/>
                        <a:t>ith</a:t>
                      </a:r>
                    </a:p>
                    <a:p>
                      <a:r>
                        <a:rPr lang="ga-IE" dirty="0" smtClean="0"/>
                        <a:t>Ionnsaich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idh</a:t>
                      </a:r>
                      <a:r>
                        <a:rPr lang="ga-IE" dirty="0" smtClean="0"/>
                        <a:t>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Chan</a:t>
                      </a:r>
                      <a:r>
                        <a:rPr lang="ga-I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ga-IE" dirty="0" smtClean="0"/>
                        <a:t>ionnsaich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dirty="0" smtClean="0"/>
                        <a:t>Leugh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aidh     Cha </a:t>
                      </a:r>
                      <a:r>
                        <a:rPr lang="ga-IE" dirty="0" smtClean="0"/>
                        <a:t>leugh</a:t>
                      </a:r>
                    </a:p>
                    <a:p>
                      <a:r>
                        <a:rPr lang="ga-IE" dirty="0" smtClean="0"/>
                        <a:t>Ruith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idh        Cha </a:t>
                      </a:r>
                      <a:r>
                        <a:rPr lang="ga-IE" dirty="0" smtClean="0"/>
                        <a:t>ruith</a:t>
                      </a:r>
                    </a:p>
                    <a:p>
                      <a:r>
                        <a:rPr lang="ga-IE" dirty="0" smtClean="0"/>
                        <a:t>Sgrìobh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aidh  Cha </a:t>
                      </a:r>
                      <a:r>
                        <a:rPr lang="ga-IE" dirty="0" smtClean="0"/>
                        <a:t>sgrìobh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dirty="0" smtClean="0">
                          <a:solidFill>
                            <a:schemeClr val="tx1"/>
                          </a:solidFill>
                        </a:rPr>
                        <a:t>Fàg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aidh  </a:t>
                      </a:r>
                      <a:r>
                        <a:rPr lang="ga-IE" dirty="0" smtClean="0"/>
                        <a:t> 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Chan 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àg</a:t>
                      </a:r>
                    </a:p>
                    <a:p>
                      <a:r>
                        <a:rPr lang="ga-IE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ga-IE" dirty="0" smtClean="0"/>
                        <a:t>uirich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idh</a:t>
                      </a:r>
                      <a:r>
                        <a:rPr lang="ga-IE" dirty="0" smtClean="0"/>
                        <a:t>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Chan 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uirich</a:t>
                      </a:r>
                    </a:p>
                    <a:p>
                      <a:r>
                        <a:rPr lang="ga-IE" dirty="0" smtClean="0">
                          <a:solidFill>
                            <a:schemeClr val="tx1"/>
                          </a:solidFill>
                        </a:rPr>
                        <a:t>Fosgl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aidh</a:t>
                      </a:r>
                      <a:r>
                        <a:rPr lang="ga-IE" dirty="0" smtClean="0"/>
                        <a:t>        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Chan </a:t>
                      </a:r>
                      <a:r>
                        <a:rPr lang="ga-IE" dirty="0" smtClean="0"/>
                        <a:t>f</a:t>
                      </a:r>
                      <a:r>
                        <a:rPr lang="ga-IE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ga-IE" dirty="0" smtClean="0"/>
                        <a:t>osgail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9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283090-D670-49BA-A7FC-B858DC09F558}"/>
</file>

<file path=customXml/itemProps2.xml><?xml version="1.0" encoding="utf-8"?>
<ds:datastoreItem xmlns:ds="http://schemas.openxmlformats.org/officeDocument/2006/customXml" ds:itemID="{7C4CCF84-E117-4988-BD3F-B04BA166F17A}"/>
</file>

<file path=customXml/itemProps3.xml><?xml version="1.0" encoding="utf-8"?>
<ds:datastoreItem xmlns:ds="http://schemas.openxmlformats.org/officeDocument/2006/customXml" ds:itemID="{FA63F396-35FA-43E6-A60B-BB5521DE7709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2435</Words>
  <Application>Microsoft Office PowerPoint</Application>
  <PresentationFormat>On-screen Show (4:3)</PresentationFormat>
  <Paragraphs>468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Cànan is Gràmair Gillebrìde Mac ’IlleMhaoil Oilthigh Ghlaschu</vt:lpstr>
      <vt:lpstr>Giorrachaidhean</vt:lpstr>
      <vt:lpstr> Giorrachadh de riochdairean sealbhach </vt:lpstr>
      <vt:lpstr>Chan eil beàrn ann... </vt:lpstr>
      <vt:lpstr>Chan eil beàrn ann... </vt:lpstr>
      <vt:lpstr>Cha bu chòir asgair a bhith ann...</vt:lpstr>
      <vt:lpstr>Cha bu chòir asgair a bhith ann...</vt:lpstr>
      <vt:lpstr>Bun a’ ghnìomhair</vt:lpstr>
      <vt:lpstr>Bun a’ ghnìomhair</vt:lpstr>
      <vt:lpstr>An gnìomh-ainmear</vt:lpstr>
      <vt:lpstr>PowerPoint Presentation</vt:lpstr>
      <vt:lpstr>Gnìomh-ainmear rùnach</vt:lpstr>
      <vt:lpstr>PowerPoint Presentation</vt:lpstr>
      <vt:lpstr>Gnìomh-ainmear coileanach</vt:lpstr>
      <vt:lpstr>PowerPoint Presentation</vt:lpstr>
      <vt:lpstr>Tha ‘ga’ air a chleachdadh le gnìomh-ainmearan buan agus rùnach. </vt:lpstr>
      <vt:lpstr>    </vt:lpstr>
      <vt:lpstr>Tha ‘mo’, ‘do’ air an cleachdadh le gnìomh-ainmearan coileanach. </vt:lpstr>
      <vt:lpstr>    </vt:lpstr>
      <vt:lpstr> Gnìomh ainmear + roimhear = cuspair neo-dhìreach </vt:lpstr>
      <vt:lpstr>Riochdairean neo-dhìreach= roimhearan riochdail </vt:lpstr>
      <vt:lpstr>PowerPoint Presentation</vt:lpstr>
      <vt:lpstr>PowerPoint Presentation</vt:lpstr>
      <vt:lpstr>Gnìomh-ainmear le ‘bi’ + a’ dol</vt:lpstr>
      <vt:lpstr>PowerPoint Presentation</vt:lpstr>
      <vt:lpstr>Bu toil leamsa a bhith…</vt:lpstr>
      <vt:lpstr>PowerPoint Presentation</vt:lpstr>
      <vt:lpstr>Bu toil leamsa…</vt:lpstr>
      <vt:lpstr>Freagairtean</vt:lpstr>
      <vt:lpstr>Mearachdan cumanta</vt:lpstr>
      <vt:lpstr>Geàrr chunntas </vt:lpstr>
      <vt:lpstr>BI </vt:lpstr>
      <vt:lpstr>BI</vt:lpstr>
      <vt:lpstr>Òrdugh àicheil</vt:lpstr>
      <vt:lpstr>Ceist</vt:lpstr>
      <vt:lpstr>Ceist àicheil</vt:lpstr>
      <vt:lpstr>An gnìomhair anns ghnìomh-ainmearach – a bhith / gu bhith</vt:lpstr>
      <vt:lpstr>An tràth teachdail/làthaireach leantainneach  (deimhinneach) </vt:lpstr>
      <vt:lpstr>An tràth teachdail/làthaireach leantainneach  (àicheil)</vt:lpstr>
      <vt:lpstr>Òrdugh – do bharrachd air aon duine</vt:lpstr>
      <vt:lpstr> Tràth teachdail/làthaireach leantainneach– eisimeileach </vt:lpstr>
      <vt:lpstr>BI – àiteachan anns an gabh e cleachdadh</vt:lpstr>
      <vt:lpstr>Dàimheach Teachdail - bhios</vt:lpstr>
      <vt:lpstr>Dàimheach teachdail- bhitheas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presentation: Summary of main points of grammar in Gaelic</dc:title>
  <dc:creator>Gilbert</dc:creator>
  <cp:lastModifiedBy>U416357</cp:lastModifiedBy>
  <cp:revision>9</cp:revision>
  <dcterms:created xsi:type="dcterms:W3CDTF">2013-03-10T16:44:24Z</dcterms:created>
  <dcterms:modified xsi:type="dcterms:W3CDTF">2017-08-21T08:20:03Z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0x010100403EDB45499E3C4A9CABBFB5D3A49FC1</vt:lpwstr>
  </property>
</Properties>
</file>