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drawing4.xml" ContentType="application/vnd.ms-office.drawingml.diagramDrawing+xml"/>
  <Override PartName="/ppt/charts/colors4.xml" ContentType="application/vnd.ms-office.chartcolorstyle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charts/chart2.xml" ContentType="application/vnd.openxmlformats-officedocument.drawingml.chart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style4.xml" ContentType="application/vnd.ms-office.chartstyle+xml"/>
  <Override PartName="/ppt/charts/style2.xml" ContentType="application/vnd.ms-office.chartstyle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1" r:id="rId2"/>
  </p:sldMasterIdLst>
  <p:sldIdLst>
    <p:sldId id="256" r:id="rId3"/>
    <p:sldId id="257" r:id="rId4"/>
    <p:sldId id="260" r:id="rId5"/>
    <p:sldId id="259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4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EF5-48DB-A327-79F4DF2F7CE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EF5-48DB-A327-79F4DF2F7CE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EF5-48DB-A327-79F4DF2F7CEE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EF5-48DB-A327-79F4DF2F7C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Not at all confident</c:v>
                </c:pt>
                <c:pt idx="1">
                  <c:v>Not too bad</c:v>
                </c:pt>
                <c:pt idx="2">
                  <c:v>No Problems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D-4E68-8EDD-9641AFC7ED9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9EB-4212-AD12-EF85773357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9EB-4212-AD12-EF85773357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9EB-4212-AD12-EF85773357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9EB-4212-AD12-EF85773357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Nothing</c:v>
                </c:pt>
                <c:pt idx="1">
                  <c:v>Not much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EB-4212-AD12-EF857733572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0282582823275478"/>
          <c:y val="0.8651425653805257"/>
          <c:w val="0.45103964535491731"/>
          <c:h val="0.12079495866811832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EF5-48DB-A327-79F4DF2F7CEE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EF5-48DB-A327-79F4DF2F7CEE}"/>
              </c:ext>
            </c:extLst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EF5-48DB-A327-79F4DF2F7CEE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EF5-48DB-A327-79F4DF2F7CE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F5-48DB-A327-79F4DF2F7C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1"/>
                <c:pt idx="0">
                  <c:v>A lot more confident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D-4E68-8EDD-9641AFC7ED93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31594938355672"/>
          <c:y val="4.0434538241327117E-2"/>
          <c:w val="0.70599710067546717"/>
          <c:h val="0.916059721975618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94B-4C78-9DB4-715091F5546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94B-4C78-9DB4-715091F5546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94B-4C78-9DB4-715091F5546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94B-4C78-9DB4-715091F55467}"/>
              </c:ext>
            </c:extLst>
          </c:dPt>
          <c:cat>
            <c:strRef>
              <c:f>Sheet1!$A$2:$A$5</c:f>
              <c:strCache>
                <c:ptCount val="1"/>
                <c:pt idx="0">
                  <c:v>1st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4B-4C78-9DB4-715091F55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DD511-4D12-4400-A0D5-E0E4813BCFDC}" type="doc">
      <dgm:prSet loTypeId="urn:microsoft.com/office/officeart/2005/8/layout/gear1" loCatId="cycle" qsTypeId="urn:microsoft.com/office/officeart/2005/8/quickstyle/simple1" qsCatId="simple" csTypeId="urn:microsoft.com/office/officeart/2005/8/colors/colorful1" csCatId="colorful" phldr="1"/>
      <dgm:spPr/>
    </dgm:pt>
    <dgm:pt modelId="{C8AAC9E4-84A6-4F7A-8157-45A5ED97285B}">
      <dgm:prSet phldrT="[Text]"/>
      <dgm:spPr/>
      <dgm:t>
        <a:bodyPr/>
        <a:lstStyle/>
        <a:p>
          <a:r>
            <a:rPr lang="en-GB" dirty="0"/>
            <a:t>Staff</a:t>
          </a:r>
        </a:p>
      </dgm:t>
    </dgm:pt>
    <dgm:pt modelId="{777CC49E-583E-4EFE-B573-A657BB24FF77}" type="parTrans" cxnId="{0F1A65D8-1A8B-4337-AC7A-0E6AB4D5C79A}">
      <dgm:prSet/>
      <dgm:spPr/>
      <dgm:t>
        <a:bodyPr/>
        <a:lstStyle/>
        <a:p>
          <a:endParaRPr lang="en-GB"/>
        </a:p>
      </dgm:t>
    </dgm:pt>
    <dgm:pt modelId="{ED1CD3FD-241E-47CB-BF87-597F6D9068F0}" type="sibTrans" cxnId="{0F1A65D8-1A8B-4337-AC7A-0E6AB4D5C79A}">
      <dgm:prSet/>
      <dgm:spPr/>
      <dgm:t>
        <a:bodyPr/>
        <a:lstStyle/>
        <a:p>
          <a:endParaRPr lang="en-GB"/>
        </a:p>
      </dgm:t>
    </dgm:pt>
    <dgm:pt modelId="{8E9D073D-8C04-41E7-B7AB-3BCDC836692D}">
      <dgm:prSet phldrT="[Text]"/>
      <dgm:spPr/>
      <dgm:t>
        <a:bodyPr/>
        <a:lstStyle/>
        <a:p>
          <a:r>
            <a:rPr lang="en-GB" dirty="0"/>
            <a:t>Pupils</a:t>
          </a:r>
        </a:p>
      </dgm:t>
    </dgm:pt>
    <dgm:pt modelId="{C24050E6-DA08-4582-AB42-A3E1BD6709FC}" type="parTrans" cxnId="{4E5C69CB-A2CB-445E-93A9-39B8FEEAB095}">
      <dgm:prSet/>
      <dgm:spPr/>
      <dgm:t>
        <a:bodyPr/>
        <a:lstStyle/>
        <a:p>
          <a:endParaRPr lang="en-GB"/>
        </a:p>
      </dgm:t>
    </dgm:pt>
    <dgm:pt modelId="{2421EE4E-D4D7-4A0C-839A-5D875B16254B}" type="sibTrans" cxnId="{4E5C69CB-A2CB-445E-93A9-39B8FEEAB095}">
      <dgm:prSet/>
      <dgm:spPr/>
      <dgm:t>
        <a:bodyPr/>
        <a:lstStyle/>
        <a:p>
          <a:endParaRPr lang="en-GB"/>
        </a:p>
      </dgm:t>
    </dgm:pt>
    <dgm:pt modelId="{5B0A7C95-8126-41F8-A596-95054D59F03A}">
      <dgm:prSet phldrT="[Text]"/>
      <dgm:spPr/>
      <dgm:t>
        <a:bodyPr/>
        <a:lstStyle/>
        <a:p>
          <a:r>
            <a:rPr lang="en-GB" dirty="0"/>
            <a:t>Parents</a:t>
          </a:r>
        </a:p>
      </dgm:t>
    </dgm:pt>
    <dgm:pt modelId="{CB864DC0-16EE-4FEB-9084-EC9F84FEE450}" type="parTrans" cxnId="{41E6F854-DB9A-4AAB-B18F-FA9D26F20A63}">
      <dgm:prSet/>
      <dgm:spPr/>
      <dgm:t>
        <a:bodyPr/>
        <a:lstStyle/>
        <a:p>
          <a:endParaRPr lang="en-GB"/>
        </a:p>
      </dgm:t>
    </dgm:pt>
    <dgm:pt modelId="{0657AFB1-76DD-4B4A-804F-0C103221FAEA}" type="sibTrans" cxnId="{41E6F854-DB9A-4AAB-B18F-FA9D26F20A63}">
      <dgm:prSet/>
      <dgm:spPr/>
      <dgm:t>
        <a:bodyPr/>
        <a:lstStyle/>
        <a:p>
          <a:endParaRPr lang="en-GB"/>
        </a:p>
      </dgm:t>
    </dgm:pt>
    <dgm:pt modelId="{8DC0C70A-AF1C-49A3-AE57-AA33B66B72E7}" type="pres">
      <dgm:prSet presAssocID="{124DD511-4D12-4400-A0D5-E0E4813BCFD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E7CFE64-053A-4043-BC10-18EE7F147B58}" type="pres">
      <dgm:prSet presAssocID="{C8AAC9E4-84A6-4F7A-8157-45A5ED97285B}" presName="gear1" presStyleLbl="node1" presStyleIdx="0" presStyleCnt="3" custScaleX="81739" custScaleY="72379" custLinFactNeighborX="2223" custLinFactNeighborY="-2134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A4B336-70D7-4358-98F3-029C4E366E0F}" type="pres">
      <dgm:prSet presAssocID="{C8AAC9E4-84A6-4F7A-8157-45A5ED97285B}" presName="gear1srcNode" presStyleLbl="node1" presStyleIdx="0" presStyleCnt="3"/>
      <dgm:spPr/>
      <dgm:t>
        <a:bodyPr/>
        <a:lstStyle/>
        <a:p>
          <a:endParaRPr lang="en-GB"/>
        </a:p>
      </dgm:t>
    </dgm:pt>
    <dgm:pt modelId="{AD07EDDD-05E1-4716-8DAA-E1F707B770F4}" type="pres">
      <dgm:prSet presAssocID="{C8AAC9E4-84A6-4F7A-8157-45A5ED97285B}" presName="gear1dstNode" presStyleLbl="node1" presStyleIdx="0" presStyleCnt="3"/>
      <dgm:spPr/>
      <dgm:t>
        <a:bodyPr/>
        <a:lstStyle/>
        <a:p>
          <a:endParaRPr lang="en-GB"/>
        </a:p>
      </dgm:t>
    </dgm:pt>
    <dgm:pt modelId="{B917D2F6-F169-4568-812C-2B598D2E8EFE}" type="pres">
      <dgm:prSet presAssocID="{8E9D073D-8C04-41E7-B7AB-3BCDC836692D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7A605C-4972-4818-AC45-CE6FF9377AC8}" type="pres">
      <dgm:prSet presAssocID="{8E9D073D-8C04-41E7-B7AB-3BCDC836692D}" presName="gear2srcNode" presStyleLbl="node1" presStyleIdx="1" presStyleCnt="3"/>
      <dgm:spPr/>
      <dgm:t>
        <a:bodyPr/>
        <a:lstStyle/>
        <a:p>
          <a:endParaRPr lang="en-GB"/>
        </a:p>
      </dgm:t>
    </dgm:pt>
    <dgm:pt modelId="{F1775397-FE8F-40AC-956B-CC2124EDB45A}" type="pres">
      <dgm:prSet presAssocID="{8E9D073D-8C04-41E7-B7AB-3BCDC836692D}" presName="gear2dstNode" presStyleLbl="node1" presStyleIdx="1" presStyleCnt="3"/>
      <dgm:spPr/>
      <dgm:t>
        <a:bodyPr/>
        <a:lstStyle/>
        <a:p>
          <a:endParaRPr lang="en-GB"/>
        </a:p>
      </dgm:t>
    </dgm:pt>
    <dgm:pt modelId="{E9F924DE-DC1B-44D5-A384-7CDAAE82C62E}" type="pres">
      <dgm:prSet presAssocID="{5B0A7C95-8126-41F8-A596-95054D59F03A}" presName="gear3" presStyleLbl="node1" presStyleIdx="2" presStyleCnt="3"/>
      <dgm:spPr/>
      <dgm:t>
        <a:bodyPr/>
        <a:lstStyle/>
        <a:p>
          <a:endParaRPr lang="en-GB"/>
        </a:p>
      </dgm:t>
    </dgm:pt>
    <dgm:pt modelId="{CC398713-B254-4878-86F9-1CDF58F905C3}" type="pres">
      <dgm:prSet presAssocID="{5B0A7C95-8126-41F8-A596-95054D59F03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531240-D7DD-4D8D-8B57-2C3166290248}" type="pres">
      <dgm:prSet presAssocID="{5B0A7C95-8126-41F8-A596-95054D59F03A}" presName="gear3srcNode" presStyleLbl="node1" presStyleIdx="2" presStyleCnt="3"/>
      <dgm:spPr/>
      <dgm:t>
        <a:bodyPr/>
        <a:lstStyle/>
        <a:p>
          <a:endParaRPr lang="en-GB"/>
        </a:p>
      </dgm:t>
    </dgm:pt>
    <dgm:pt modelId="{6D4AEDD6-13CB-46CC-9B3F-BAC73C4F3186}" type="pres">
      <dgm:prSet presAssocID="{5B0A7C95-8126-41F8-A596-95054D59F03A}" presName="gear3dstNode" presStyleLbl="node1" presStyleIdx="2" presStyleCnt="3"/>
      <dgm:spPr/>
      <dgm:t>
        <a:bodyPr/>
        <a:lstStyle/>
        <a:p>
          <a:endParaRPr lang="en-GB"/>
        </a:p>
      </dgm:t>
    </dgm:pt>
    <dgm:pt modelId="{63F080C5-87ED-40BE-AB22-1A8803C58B8C}" type="pres">
      <dgm:prSet presAssocID="{ED1CD3FD-241E-47CB-BF87-597F6D9068F0}" presName="connector1" presStyleLbl="sibTrans2D1" presStyleIdx="0" presStyleCnt="3" custLinFactNeighborX="5778" custLinFactNeighborY="-30571"/>
      <dgm:spPr/>
      <dgm:t>
        <a:bodyPr/>
        <a:lstStyle/>
        <a:p>
          <a:endParaRPr lang="en-GB"/>
        </a:p>
      </dgm:t>
    </dgm:pt>
    <dgm:pt modelId="{C4FDF073-1211-4AB5-A71E-F0505D229CB4}" type="pres">
      <dgm:prSet presAssocID="{2421EE4E-D4D7-4A0C-839A-5D875B16254B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695DF7AE-A61F-40D2-9D9F-F50745EF39F2}" type="pres">
      <dgm:prSet presAssocID="{0657AFB1-76DD-4B4A-804F-0C103221FAEA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B765208C-7E1E-4B89-9FBF-46F446509BE1}" type="presOf" srcId="{C8AAC9E4-84A6-4F7A-8157-45A5ED97285B}" destId="{DE7CFE64-053A-4043-BC10-18EE7F147B58}" srcOrd="0" destOrd="0" presId="urn:microsoft.com/office/officeart/2005/8/layout/gear1"/>
    <dgm:cxn modelId="{5320E2DC-3732-4B1D-B7E5-31D2CD3CEB39}" type="presOf" srcId="{ED1CD3FD-241E-47CB-BF87-597F6D9068F0}" destId="{63F080C5-87ED-40BE-AB22-1A8803C58B8C}" srcOrd="0" destOrd="0" presId="urn:microsoft.com/office/officeart/2005/8/layout/gear1"/>
    <dgm:cxn modelId="{AC0F0DBC-23B9-428D-BB88-6BE1CB867F4A}" type="presOf" srcId="{8E9D073D-8C04-41E7-B7AB-3BCDC836692D}" destId="{D47A605C-4972-4818-AC45-CE6FF9377AC8}" srcOrd="1" destOrd="0" presId="urn:microsoft.com/office/officeart/2005/8/layout/gear1"/>
    <dgm:cxn modelId="{4933904D-90C5-4E64-9623-98E99C13D1DC}" type="presOf" srcId="{124DD511-4D12-4400-A0D5-E0E4813BCFDC}" destId="{8DC0C70A-AF1C-49A3-AE57-AA33B66B72E7}" srcOrd="0" destOrd="0" presId="urn:microsoft.com/office/officeart/2005/8/layout/gear1"/>
    <dgm:cxn modelId="{BF6F4C87-41E2-4822-B694-6FB6EC7F288A}" type="presOf" srcId="{5B0A7C95-8126-41F8-A596-95054D59F03A}" destId="{CC398713-B254-4878-86F9-1CDF58F905C3}" srcOrd="1" destOrd="0" presId="urn:microsoft.com/office/officeart/2005/8/layout/gear1"/>
    <dgm:cxn modelId="{CB74670A-A3F3-4EFC-80C3-535B87BF40AF}" type="presOf" srcId="{5B0A7C95-8126-41F8-A596-95054D59F03A}" destId="{E9F924DE-DC1B-44D5-A384-7CDAAE82C62E}" srcOrd="0" destOrd="0" presId="urn:microsoft.com/office/officeart/2005/8/layout/gear1"/>
    <dgm:cxn modelId="{C34C1C01-E2FB-4D08-95E2-91A5EE2017C0}" type="presOf" srcId="{2421EE4E-D4D7-4A0C-839A-5D875B16254B}" destId="{C4FDF073-1211-4AB5-A71E-F0505D229CB4}" srcOrd="0" destOrd="0" presId="urn:microsoft.com/office/officeart/2005/8/layout/gear1"/>
    <dgm:cxn modelId="{48538CF8-499E-4B86-98CE-079D685E18FB}" type="presOf" srcId="{C8AAC9E4-84A6-4F7A-8157-45A5ED97285B}" destId="{79A4B336-70D7-4358-98F3-029C4E366E0F}" srcOrd="1" destOrd="0" presId="urn:microsoft.com/office/officeart/2005/8/layout/gear1"/>
    <dgm:cxn modelId="{53278749-AA7B-4C26-A154-251BCA7B5451}" type="presOf" srcId="{8E9D073D-8C04-41E7-B7AB-3BCDC836692D}" destId="{B917D2F6-F169-4568-812C-2B598D2E8EFE}" srcOrd="0" destOrd="0" presId="urn:microsoft.com/office/officeart/2005/8/layout/gear1"/>
    <dgm:cxn modelId="{783E7E86-AB45-45D2-991B-9B07737665E9}" type="presOf" srcId="{0657AFB1-76DD-4B4A-804F-0C103221FAEA}" destId="{695DF7AE-A61F-40D2-9D9F-F50745EF39F2}" srcOrd="0" destOrd="0" presId="urn:microsoft.com/office/officeart/2005/8/layout/gear1"/>
    <dgm:cxn modelId="{41E6F854-DB9A-4AAB-B18F-FA9D26F20A63}" srcId="{124DD511-4D12-4400-A0D5-E0E4813BCFDC}" destId="{5B0A7C95-8126-41F8-A596-95054D59F03A}" srcOrd="2" destOrd="0" parTransId="{CB864DC0-16EE-4FEB-9084-EC9F84FEE450}" sibTransId="{0657AFB1-76DD-4B4A-804F-0C103221FAEA}"/>
    <dgm:cxn modelId="{1C9D9666-F028-4296-BC16-725E5B03141C}" type="presOf" srcId="{5B0A7C95-8126-41F8-A596-95054D59F03A}" destId="{8A531240-D7DD-4D8D-8B57-2C3166290248}" srcOrd="2" destOrd="0" presId="urn:microsoft.com/office/officeart/2005/8/layout/gear1"/>
    <dgm:cxn modelId="{1E4C3FB7-7021-42DE-87BC-83DDDDF766A1}" type="presOf" srcId="{5B0A7C95-8126-41F8-A596-95054D59F03A}" destId="{6D4AEDD6-13CB-46CC-9B3F-BAC73C4F3186}" srcOrd="3" destOrd="0" presId="urn:microsoft.com/office/officeart/2005/8/layout/gear1"/>
    <dgm:cxn modelId="{F0284703-6B41-439D-B098-FCF1821260D4}" type="presOf" srcId="{C8AAC9E4-84A6-4F7A-8157-45A5ED97285B}" destId="{AD07EDDD-05E1-4716-8DAA-E1F707B770F4}" srcOrd="2" destOrd="0" presId="urn:microsoft.com/office/officeart/2005/8/layout/gear1"/>
    <dgm:cxn modelId="{B7B1AABA-B9AB-461A-8132-0B571DADF32B}" type="presOf" srcId="{8E9D073D-8C04-41E7-B7AB-3BCDC836692D}" destId="{F1775397-FE8F-40AC-956B-CC2124EDB45A}" srcOrd="2" destOrd="0" presId="urn:microsoft.com/office/officeart/2005/8/layout/gear1"/>
    <dgm:cxn modelId="{4E5C69CB-A2CB-445E-93A9-39B8FEEAB095}" srcId="{124DD511-4D12-4400-A0D5-E0E4813BCFDC}" destId="{8E9D073D-8C04-41E7-B7AB-3BCDC836692D}" srcOrd="1" destOrd="0" parTransId="{C24050E6-DA08-4582-AB42-A3E1BD6709FC}" sibTransId="{2421EE4E-D4D7-4A0C-839A-5D875B16254B}"/>
    <dgm:cxn modelId="{0F1A65D8-1A8B-4337-AC7A-0E6AB4D5C79A}" srcId="{124DD511-4D12-4400-A0D5-E0E4813BCFDC}" destId="{C8AAC9E4-84A6-4F7A-8157-45A5ED97285B}" srcOrd="0" destOrd="0" parTransId="{777CC49E-583E-4EFE-B573-A657BB24FF77}" sibTransId="{ED1CD3FD-241E-47CB-BF87-597F6D9068F0}"/>
    <dgm:cxn modelId="{811AFF57-889B-4114-896B-CE91EE699C80}" type="presParOf" srcId="{8DC0C70A-AF1C-49A3-AE57-AA33B66B72E7}" destId="{DE7CFE64-053A-4043-BC10-18EE7F147B58}" srcOrd="0" destOrd="0" presId="urn:microsoft.com/office/officeart/2005/8/layout/gear1"/>
    <dgm:cxn modelId="{62A398A4-1834-4CC3-A20B-99C06BE3D4E7}" type="presParOf" srcId="{8DC0C70A-AF1C-49A3-AE57-AA33B66B72E7}" destId="{79A4B336-70D7-4358-98F3-029C4E366E0F}" srcOrd="1" destOrd="0" presId="urn:microsoft.com/office/officeart/2005/8/layout/gear1"/>
    <dgm:cxn modelId="{85637AD6-637F-43EC-838A-CF4E6548C982}" type="presParOf" srcId="{8DC0C70A-AF1C-49A3-AE57-AA33B66B72E7}" destId="{AD07EDDD-05E1-4716-8DAA-E1F707B770F4}" srcOrd="2" destOrd="0" presId="urn:microsoft.com/office/officeart/2005/8/layout/gear1"/>
    <dgm:cxn modelId="{BA4B6043-6259-4120-BB22-ED7BC3FE7F81}" type="presParOf" srcId="{8DC0C70A-AF1C-49A3-AE57-AA33B66B72E7}" destId="{B917D2F6-F169-4568-812C-2B598D2E8EFE}" srcOrd="3" destOrd="0" presId="urn:microsoft.com/office/officeart/2005/8/layout/gear1"/>
    <dgm:cxn modelId="{E9B66D38-4B8A-499E-9211-035A6ABE7395}" type="presParOf" srcId="{8DC0C70A-AF1C-49A3-AE57-AA33B66B72E7}" destId="{D47A605C-4972-4818-AC45-CE6FF9377AC8}" srcOrd="4" destOrd="0" presId="urn:microsoft.com/office/officeart/2005/8/layout/gear1"/>
    <dgm:cxn modelId="{59D14DD1-FAA8-4344-9996-DA304A00BC41}" type="presParOf" srcId="{8DC0C70A-AF1C-49A3-AE57-AA33B66B72E7}" destId="{F1775397-FE8F-40AC-956B-CC2124EDB45A}" srcOrd="5" destOrd="0" presId="urn:microsoft.com/office/officeart/2005/8/layout/gear1"/>
    <dgm:cxn modelId="{DC6E49AF-07C6-45DB-8E66-C40E6533A6A3}" type="presParOf" srcId="{8DC0C70A-AF1C-49A3-AE57-AA33B66B72E7}" destId="{E9F924DE-DC1B-44D5-A384-7CDAAE82C62E}" srcOrd="6" destOrd="0" presId="urn:microsoft.com/office/officeart/2005/8/layout/gear1"/>
    <dgm:cxn modelId="{C4079DEC-5120-4FA4-8BF4-8BBF554C3B8D}" type="presParOf" srcId="{8DC0C70A-AF1C-49A3-AE57-AA33B66B72E7}" destId="{CC398713-B254-4878-86F9-1CDF58F905C3}" srcOrd="7" destOrd="0" presId="urn:microsoft.com/office/officeart/2005/8/layout/gear1"/>
    <dgm:cxn modelId="{B6B5465F-86A6-46F4-821F-34A345DE7079}" type="presParOf" srcId="{8DC0C70A-AF1C-49A3-AE57-AA33B66B72E7}" destId="{8A531240-D7DD-4D8D-8B57-2C3166290248}" srcOrd="8" destOrd="0" presId="urn:microsoft.com/office/officeart/2005/8/layout/gear1"/>
    <dgm:cxn modelId="{7C4C97EC-1265-470E-9D56-CD47EADB3FCC}" type="presParOf" srcId="{8DC0C70A-AF1C-49A3-AE57-AA33B66B72E7}" destId="{6D4AEDD6-13CB-46CC-9B3F-BAC73C4F3186}" srcOrd="9" destOrd="0" presId="urn:microsoft.com/office/officeart/2005/8/layout/gear1"/>
    <dgm:cxn modelId="{E03EC5F6-5D08-427B-872B-FD0B7BE44053}" type="presParOf" srcId="{8DC0C70A-AF1C-49A3-AE57-AA33B66B72E7}" destId="{63F080C5-87ED-40BE-AB22-1A8803C58B8C}" srcOrd="10" destOrd="0" presId="urn:microsoft.com/office/officeart/2005/8/layout/gear1"/>
    <dgm:cxn modelId="{9ABE7815-8878-4120-80E1-5682951F6667}" type="presParOf" srcId="{8DC0C70A-AF1C-49A3-AE57-AA33B66B72E7}" destId="{C4FDF073-1211-4AB5-A71E-F0505D229CB4}" srcOrd="11" destOrd="0" presId="urn:microsoft.com/office/officeart/2005/8/layout/gear1"/>
    <dgm:cxn modelId="{3F2E442F-5CFE-4507-9C9A-D8D21ED94433}" type="presParOf" srcId="{8DC0C70A-AF1C-49A3-AE57-AA33B66B72E7}" destId="{695DF7AE-A61F-40D2-9D9F-F50745EF39F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1F02FA-8762-4DB3-B4BA-16561AD8509B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556F10A7-CD4F-49F8-A004-ED7A68D9101A}">
      <dgm:prSet phldrT="[Text]"/>
      <dgm:spPr/>
      <dgm:t>
        <a:bodyPr/>
        <a:lstStyle/>
        <a:p>
          <a:r>
            <a:rPr lang="en-GB" dirty="0" smtClean="0"/>
            <a:t>‘The Why?’</a:t>
          </a:r>
          <a:endParaRPr lang="en-GB" dirty="0"/>
        </a:p>
      </dgm:t>
    </dgm:pt>
    <dgm:pt modelId="{39996269-6E71-418D-BB67-F8027BB7EF26}" type="parTrans" cxnId="{26D5536E-C742-4E44-BAAB-D4CDA3B82C8A}">
      <dgm:prSet/>
      <dgm:spPr/>
      <dgm:t>
        <a:bodyPr/>
        <a:lstStyle/>
        <a:p>
          <a:endParaRPr lang="en-GB"/>
        </a:p>
      </dgm:t>
    </dgm:pt>
    <dgm:pt modelId="{6F7D93EF-6FBE-40E5-8C11-F2947621A6DF}" type="sibTrans" cxnId="{26D5536E-C742-4E44-BAAB-D4CDA3B82C8A}">
      <dgm:prSet/>
      <dgm:spPr/>
      <dgm:t>
        <a:bodyPr/>
        <a:lstStyle/>
        <a:p>
          <a:endParaRPr lang="en-GB"/>
        </a:p>
      </dgm:t>
    </dgm:pt>
    <dgm:pt modelId="{CE3D761D-E9D3-4B4C-90FE-ED50F414A687}">
      <dgm:prSet phldrT="[Text]" custT="1"/>
      <dgm:spPr/>
      <dgm:t>
        <a:bodyPr/>
        <a:lstStyle/>
        <a:p>
          <a:r>
            <a:rPr lang="en-GB" sz="2000" dirty="0" smtClean="0"/>
            <a:t>Benefits of using maths resources at home</a:t>
          </a:r>
          <a:endParaRPr lang="en-GB" sz="2000" dirty="0"/>
        </a:p>
      </dgm:t>
    </dgm:pt>
    <dgm:pt modelId="{09019B24-1349-4779-9C53-DB359E4450C0}" type="parTrans" cxnId="{3279FC6B-ECA7-4BF1-BD49-70F2F2E90DF0}">
      <dgm:prSet/>
      <dgm:spPr/>
      <dgm:t>
        <a:bodyPr/>
        <a:lstStyle/>
        <a:p>
          <a:endParaRPr lang="en-GB"/>
        </a:p>
      </dgm:t>
    </dgm:pt>
    <dgm:pt modelId="{6885C029-FE61-4DBB-BE3C-3C4D79C8DE8C}" type="sibTrans" cxnId="{3279FC6B-ECA7-4BF1-BD49-70F2F2E90DF0}">
      <dgm:prSet/>
      <dgm:spPr/>
      <dgm:t>
        <a:bodyPr/>
        <a:lstStyle/>
        <a:p>
          <a:endParaRPr lang="en-GB"/>
        </a:p>
      </dgm:t>
    </dgm:pt>
    <dgm:pt modelId="{9800B4F4-2D05-47E4-BCD2-E2E44895D123}">
      <dgm:prSet phldrT="[Text]"/>
      <dgm:spPr/>
      <dgm:t>
        <a:bodyPr/>
        <a:lstStyle/>
        <a:p>
          <a:r>
            <a:rPr lang="en-GB" dirty="0" smtClean="0"/>
            <a:t>How?</a:t>
          </a:r>
          <a:endParaRPr lang="en-GB" dirty="0"/>
        </a:p>
      </dgm:t>
    </dgm:pt>
    <dgm:pt modelId="{7282047E-36DB-4B8F-AD95-1A8988453881}" type="parTrans" cxnId="{38729812-0265-4C5B-BAC6-D4E3844DB72E}">
      <dgm:prSet/>
      <dgm:spPr/>
      <dgm:t>
        <a:bodyPr/>
        <a:lstStyle/>
        <a:p>
          <a:endParaRPr lang="en-GB"/>
        </a:p>
      </dgm:t>
    </dgm:pt>
    <dgm:pt modelId="{BC3890B5-F93A-49FC-9900-8BC647BFF594}" type="sibTrans" cxnId="{38729812-0265-4C5B-BAC6-D4E3844DB72E}">
      <dgm:prSet/>
      <dgm:spPr/>
      <dgm:t>
        <a:bodyPr/>
        <a:lstStyle/>
        <a:p>
          <a:endParaRPr lang="en-GB"/>
        </a:p>
      </dgm:t>
    </dgm:pt>
    <dgm:pt modelId="{C85D0021-AEE9-4638-9D7E-F8D88247ABFC}">
      <dgm:prSet phldrT="[Text]" custT="1"/>
      <dgm:spPr/>
      <dgm:t>
        <a:bodyPr/>
        <a:lstStyle/>
        <a:p>
          <a:r>
            <a:rPr lang="en-GB" sz="1800" dirty="0" smtClean="0"/>
            <a:t>Explored resources together looking at the maths skills that we can practise/develop</a:t>
          </a:r>
          <a:endParaRPr lang="en-GB" sz="1800" dirty="0"/>
        </a:p>
      </dgm:t>
    </dgm:pt>
    <dgm:pt modelId="{589BCE6F-F70B-4D61-B8A9-96B9A375CD93}" type="parTrans" cxnId="{99452A99-A787-419A-86D3-A86869708AE0}">
      <dgm:prSet/>
      <dgm:spPr/>
      <dgm:t>
        <a:bodyPr/>
        <a:lstStyle/>
        <a:p>
          <a:endParaRPr lang="en-GB"/>
        </a:p>
      </dgm:t>
    </dgm:pt>
    <dgm:pt modelId="{9DA09E71-2BE6-4E4C-92DD-142986B41EBC}" type="sibTrans" cxnId="{99452A99-A787-419A-86D3-A86869708AE0}">
      <dgm:prSet/>
      <dgm:spPr/>
      <dgm:t>
        <a:bodyPr/>
        <a:lstStyle/>
        <a:p>
          <a:endParaRPr lang="en-GB"/>
        </a:p>
      </dgm:t>
    </dgm:pt>
    <dgm:pt modelId="{16CDEDF3-F74C-413F-A7F6-CFD6F3E9EAEA}">
      <dgm:prSet phldrT="[Text]"/>
      <dgm:spPr/>
      <dgm:t>
        <a:bodyPr/>
        <a:lstStyle/>
        <a:p>
          <a:r>
            <a:rPr lang="en-GB" dirty="0" smtClean="0"/>
            <a:t>When?</a:t>
          </a:r>
          <a:endParaRPr lang="en-GB" dirty="0"/>
        </a:p>
      </dgm:t>
    </dgm:pt>
    <dgm:pt modelId="{2B6F7DCC-D3A3-4F7E-921F-811C36AB19BB}" type="parTrans" cxnId="{15F56782-1F2E-4C80-8FE5-65CB41F8B3C6}">
      <dgm:prSet/>
      <dgm:spPr/>
      <dgm:t>
        <a:bodyPr/>
        <a:lstStyle/>
        <a:p>
          <a:endParaRPr lang="en-GB"/>
        </a:p>
      </dgm:t>
    </dgm:pt>
    <dgm:pt modelId="{19033220-AC9A-40BF-BE28-1AC49D0D2A7D}" type="sibTrans" cxnId="{15F56782-1F2E-4C80-8FE5-65CB41F8B3C6}">
      <dgm:prSet/>
      <dgm:spPr/>
      <dgm:t>
        <a:bodyPr/>
        <a:lstStyle/>
        <a:p>
          <a:endParaRPr lang="en-GB"/>
        </a:p>
      </dgm:t>
    </dgm:pt>
    <dgm:pt modelId="{D05B2A55-558F-4023-B101-E79076669471}">
      <dgm:prSet phldrT="[Text]" custT="1"/>
      <dgm:spPr/>
      <dgm:t>
        <a:bodyPr/>
        <a:lstStyle/>
        <a:p>
          <a:r>
            <a:rPr lang="en-GB" sz="2000" dirty="0" smtClean="0"/>
            <a:t>Discussed opportunities in busy home life</a:t>
          </a:r>
          <a:endParaRPr lang="en-GB" sz="2000" dirty="0"/>
        </a:p>
      </dgm:t>
    </dgm:pt>
    <dgm:pt modelId="{AF138518-EC5D-484B-B315-71605ED547F4}" type="parTrans" cxnId="{3916D97C-7B5B-4123-8908-32C41B6B9BAB}">
      <dgm:prSet/>
      <dgm:spPr/>
      <dgm:t>
        <a:bodyPr/>
        <a:lstStyle/>
        <a:p>
          <a:endParaRPr lang="en-GB"/>
        </a:p>
      </dgm:t>
    </dgm:pt>
    <dgm:pt modelId="{816DDAFB-B511-4C1D-9E1A-2CDE1851033C}" type="sibTrans" cxnId="{3916D97C-7B5B-4123-8908-32C41B6B9BAB}">
      <dgm:prSet/>
      <dgm:spPr/>
      <dgm:t>
        <a:bodyPr/>
        <a:lstStyle/>
        <a:p>
          <a:endParaRPr lang="en-GB"/>
        </a:p>
      </dgm:t>
    </dgm:pt>
    <dgm:pt modelId="{7AD96985-A7C1-47BC-A843-BF5A698B8DB9}">
      <dgm:prSet phldrT="[Text]"/>
      <dgm:spPr/>
      <dgm:t>
        <a:bodyPr/>
        <a:lstStyle/>
        <a:p>
          <a:endParaRPr lang="en-GB" sz="1300" dirty="0"/>
        </a:p>
      </dgm:t>
    </dgm:pt>
    <dgm:pt modelId="{60FD9019-DBA0-4429-8F9F-9222E70594F2}" type="parTrans" cxnId="{05EB1625-B544-4503-BD93-06BFF9FF9226}">
      <dgm:prSet/>
      <dgm:spPr/>
      <dgm:t>
        <a:bodyPr/>
        <a:lstStyle/>
        <a:p>
          <a:endParaRPr lang="en-GB"/>
        </a:p>
      </dgm:t>
    </dgm:pt>
    <dgm:pt modelId="{CF348A63-3931-4893-9B0D-254491E10282}" type="sibTrans" cxnId="{05EB1625-B544-4503-BD93-06BFF9FF9226}">
      <dgm:prSet/>
      <dgm:spPr/>
      <dgm:t>
        <a:bodyPr/>
        <a:lstStyle/>
        <a:p>
          <a:endParaRPr lang="en-GB"/>
        </a:p>
      </dgm:t>
    </dgm:pt>
    <dgm:pt modelId="{132D3813-80E7-4A9A-838D-8347CD2CADB7}">
      <dgm:prSet phldrT="[Text]" custT="1"/>
      <dgm:spPr/>
      <dgm:t>
        <a:bodyPr/>
        <a:lstStyle/>
        <a:p>
          <a:r>
            <a:rPr lang="en-GB" sz="2000" dirty="0" smtClean="0"/>
            <a:t>Benefits of practical activities</a:t>
          </a:r>
          <a:endParaRPr lang="en-GB" sz="2000" dirty="0"/>
        </a:p>
      </dgm:t>
    </dgm:pt>
    <dgm:pt modelId="{A82B9201-B20E-481D-B4DC-669C5DFF4C05}" type="parTrans" cxnId="{E81662D0-AE35-4A9E-B2F3-4C087008137E}">
      <dgm:prSet/>
      <dgm:spPr/>
      <dgm:t>
        <a:bodyPr/>
        <a:lstStyle/>
        <a:p>
          <a:endParaRPr lang="en-GB"/>
        </a:p>
      </dgm:t>
    </dgm:pt>
    <dgm:pt modelId="{5C870FB8-CED8-4647-B3DD-3147B4E361FA}" type="sibTrans" cxnId="{E81662D0-AE35-4A9E-B2F3-4C087008137E}">
      <dgm:prSet/>
      <dgm:spPr/>
      <dgm:t>
        <a:bodyPr/>
        <a:lstStyle/>
        <a:p>
          <a:endParaRPr lang="en-GB"/>
        </a:p>
      </dgm:t>
    </dgm:pt>
    <dgm:pt modelId="{931C6565-CA96-4156-B779-D7D0A3CF5FC6}">
      <dgm:prSet phldrT="[Text]" custT="1"/>
      <dgm:spPr/>
      <dgm:t>
        <a:bodyPr/>
        <a:lstStyle/>
        <a:p>
          <a:r>
            <a:rPr lang="en-GB" sz="2000" dirty="0" smtClean="0"/>
            <a:t>How consolidating at home can impact learning at school</a:t>
          </a:r>
          <a:endParaRPr lang="en-GB" sz="2000" dirty="0"/>
        </a:p>
      </dgm:t>
    </dgm:pt>
    <dgm:pt modelId="{FE16A041-C6DF-4ADC-839F-03246462F499}" type="parTrans" cxnId="{849B8CF9-B3D0-41EC-9FC0-205A282AE730}">
      <dgm:prSet/>
      <dgm:spPr/>
      <dgm:t>
        <a:bodyPr/>
        <a:lstStyle/>
        <a:p>
          <a:endParaRPr lang="en-GB"/>
        </a:p>
      </dgm:t>
    </dgm:pt>
    <dgm:pt modelId="{E9B17D32-2698-43FB-82A5-4604106C5ECE}" type="sibTrans" cxnId="{849B8CF9-B3D0-41EC-9FC0-205A282AE730}">
      <dgm:prSet/>
      <dgm:spPr/>
      <dgm:t>
        <a:bodyPr/>
        <a:lstStyle/>
        <a:p>
          <a:endParaRPr lang="en-GB"/>
        </a:p>
      </dgm:t>
    </dgm:pt>
    <dgm:pt modelId="{29DC76D4-0D43-4A9F-A92C-3766649FC516}">
      <dgm:prSet phldrT="[Text]" custT="1"/>
      <dgm:spPr/>
      <dgm:t>
        <a:bodyPr/>
        <a:lstStyle/>
        <a:p>
          <a:r>
            <a:rPr lang="en-GB" sz="1800" dirty="0" smtClean="0"/>
            <a:t>Played a variety of games and quick fire activities</a:t>
          </a:r>
          <a:endParaRPr lang="en-GB" sz="1800" dirty="0"/>
        </a:p>
      </dgm:t>
    </dgm:pt>
    <dgm:pt modelId="{3E563F2F-B311-4DFE-B1E7-464E0E7EFDBA}" type="parTrans" cxnId="{F420DB4E-4C89-41B7-8DB5-7E1A184DEEC4}">
      <dgm:prSet/>
      <dgm:spPr/>
      <dgm:t>
        <a:bodyPr/>
        <a:lstStyle/>
        <a:p>
          <a:endParaRPr lang="en-GB"/>
        </a:p>
      </dgm:t>
    </dgm:pt>
    <dgm:pt modelId="{0CD2D042-1F33-4B81-B92B-4BB5A7DC2F58}" type="sibTrans" cxnId="{F420DB4E-4C89-41B7-8DB5-7E1A184DEEC4}">
      <dgm:prSet/>
      <dgm:spPr/>
      <dgm:t>
        <a:bodyPr/>
        <a:lstStyle/>
        <a:p>
          <a:endParaRPr lang="en-GB"/>
        </a:p>
      </dgm:t>
    </dgm:pt>
    <dgm:pt modelId="{AD84D455-3894-407C-96EF-8D4B74DBFF82}">
      <dgm:prSet phldrT="[Text]" custT="1"/>
      <dgm:spPr/>
      <dgm:t>
        <a:bodyPr/>
        <a:lstStyle/>
        <a:p>
          <a:r>
            <a:rPr lang="en-GB" sz="1800" dirty="0" smtClean="0"/>
            <a:t>Highlighted versatility</a:t>
          </a:r>
          <a:endParaRPr lang="en-GB" sz="1800" dirty="0"/>
        </a:p>
      </dgm:t>
    </dgm:pt>
    <dgm:pt modelId="{5C1B5777-365C-469F-AACB-2CA7B4CD1FA5}" type="parTrans" cxnId="{371CF343-41AF-4667-BC99-5CF2AE55065E}">
      <dgm:prSet/>
      <dgm:spPr/>
      <dgm:t>
        <a:bodyPr/>
        <a:lstStyle/>
        <a:p>
          <a:endParaRPr lang="en-GB"/>
        </a:p>
      </dgm:t>
    </dgm:pt>
    <dgm:pt modelId="{A030AE08-AD7C-4FB9-ACE0-C24A06681D4D}" type="sibTrans" cxnId="{371CF343-41AF-4667-BC99-5CF2AE55065E}">
      <dgm:prSet/>
      <dgm:spPr/>
      <dgm:t>
        <a:bodyPr/>
        <a:lstStyle/>
        <a:p>
          <a:endParaRPr lang="en-GB"/>
        </a:p>
      </dgm:t>
    </dgm:pt>
    <dgm:pt modelId="{55397F7F-426C-4011-8DC3-F58196844180}">
      <dgm:prSet phldrT="[Text]" custT="1"/>
      <dgm:spPr/>
      <dgm:t>
        <a:bodyPr/>
        <a:lstStyle/>
        <a:p>
          <a:r>
            <a:rPr lang="en-GB" sz="1800" dirty="0" smtClean="0"/>
            <a:t>Opportunities for language development</a:t>
          </a:r>
          <a:endParaRPr lang="en-GB" sz="1800" dirty="0"/>
        </a:p>
      </dgm:t>
    </dgm:pt>
    <dgm:pt modelId="{5B9A0302-03B9-4B2A-8CB8-4BC8DB635211}" type="parTrans" cxnId="{7F078322-3D5C-4E9A-AE6C-4C87B7727814}">
      <dgm:prSet/>
      <dgm:spPr/>
      <dgm:t>
        <a:bodyPr/>
        <a:lstStyle/>
        <a:p>
          <a:endParaRPr lang="en-GB"/>
        </a:p>
      </dgm:t>
    </dgm:pt>
    <dgm:pt modelId="{3F8D3F47-60A8-48E7-BCD9-5F39CFF9252C}" type="sibTrans" cxnId="{7F078322-3D5C-4E9A-AE6C-4C87B7727814}">
      <dgm:prSet/>
      <dgm:spPr/>
      <dgm:t>
        <a:bodyPr/>
        <a:lstStyle/>
        <a:p>
          <a:endParaRPr lang="en-GB"/>
        </a:p>
      </dgm:t>
    </dgm:pt>
    <dgm:pt modelId="{D8900295-3888-4918-9FB2-2F8098AEBE0A}">
      <dgm:prSet phldrT="[Text]" custT="1"/>
      <dgm:spPr/>
      <dgm:t>
        <a:bodyPr/>
        <a:lstStyle/>
        <a:p>
          <a:r>
            <a:rPr lang="en-GB" sz="2000" dirty="0" smtClean="0"/>
            <a:t>Explained new structure of homework tasks </a:t>
          </a:r>
          <a:endParaRPr lang="en-GB" sz="2000" dirty="0"/>
        </a:p>
      </dgm:t>
    </dgm:pt>
    <dgm:pt modelId="{EFBF8F7F-559A-44EB-8BA8-C2CFF55597E3}" type="parTrans" cxnId="{F3FE9D13-7908-43B3-9A84-882FC5B0AA34}">
      <dgm:prSet/>
      <dgm:spPr/>
      <dgm:t>
        <a:bodyPr/>
        <a:lstStyle/>
        <a:p>
          <a:endParaRPr lang="en-GB"/>
        </a:p>
      </dgm:t>
    </dgm:pt>
    <dgm:pt modelId="{4616EFDB-285F-4446-BB19-3000A83DD0C0}" type="sibTrans" cxnId="{F3FE9D13-7908-43B3-9A84-882FC5B0AA34}">
      <dgm:prSet/>
      <dgm:spPr/>
      <dgm:t>
        <a:bodyPr/>
        <a:lstStyle/>
        <a:p>
          <a:endParaRPr lang="en-GB"/>
        </a:p>
      </dgm:t>
    </dgm:pt>
    <dgm:pt modelId="{64437F2C-42DC-4E0D-8B78-FB6CC509AB51}">
      <dgm:prSet/>
      <dgm:spPr/>
      <dgm:t>
        <a:bodyPr/>
        <a:lstStyle/>
        <a:p>
          <a:r>
            <a:rPr lang="en-GB" dirty="0" smtClean="0"/>
            <a:t>Targeting parents who didn’t attend…</a:t>
          </a:r>
          <a:endParaRPr lang="en-GB" dirty="0"/>
        </a:p>
      </dgm:t>
    </dgm:pt>
    <dgm:pt modelId="{21501407-CF5A-4079-A68F-7EC5A10A94D5}" type="parTrans" cxnId="{46EAB162-862E-46B5-BB78-535CAE5DF54B}">
      <dgm:prSet/>
      <dgm:spPr/>
      <dgm:t>
        <a:bodyPr/>
        <a:lstStyle/>
        <a:p>
          <a:endParaRPr lang="en-GB"/>
        </a:p>
      </dgm:t>
    </dgm:pt>
    <dgm:pt modelId="{C61B87A3-F4A3-4425-87AA-3AF04B9464D1}" type="sibTrans" cxnId="{46EAB162-862E-46B5-BB78-535CAE5DF54B}">
      <dgm:prSet/>
      <dgm:spPr/>
      <dgm:t>
        <a:bodyPr/>
        <a:lstStyle/>
        <a:p>
          <a:endParaRPr lang="en-GB"/>
        </a:p>
      </dgm:t>
    </dgm:pt>
    <dgm:pt modelId="{76ACAD6C-F9F3-486A-884A-E93179E28D37}" type="pres">
      <dgm:prSet presAssocID="{B71F02FA-8762-4DB3-B4BA-16561AD8509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C7C90C97-F786-4C10-BCCD-6AFA11BE5AED}" type="pres">
      <dgm:prSet presAssocID="{556F10A7-CD4F-49F8-A004-ED7A68D9101A}" presName="composite" presStyleCnt="0"/>
      <dgm:spPr/>
    </dgm:pt>
    <dgm:pt modelId="{28270DE8-CF5B-4804-85F4-7250AD457573}" type="pres">
      <dgm:prSet presAssocID="{556F10A7-CD4F-49F8-A004-ED7A68D9101A}" presName="bentUpArrow1" presStyleLbl="alignImgPlace1" presStyleIdx="0" presStyleCnt="3"/>
      <dgm:spPr/>
    </dgm:pt>
    <dgm:pt modelId="{63826AAE-2B1C-45F3-9C7B-E6791D2A6C60}" type="pres">
      <dgm:prSet presAssocID="{556F10A7-CD4F-49F8-A004-ED7A68D9101A}" presName="ParentText" presStyleLbl="node1" presStyleIdx="0" presStyleCnt="4" custLinFactNeighborY="-69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D11CEB-2D3D-4E0C-8A1A-AC752EBE4EB3}" type="pres">
      <dgm:prSet presAssocID="{556F10A7-CD4F-49F8-A004-ED7A68D9101A}" presName="ChildText" presStyleLbl="revTx" presStyleIdx="0" presStyleCnt="3" custScaleX="371343" custLinFactX="41440" custLinFactNeighborX="100000" custLinFactNeighborY="-38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A8DD6A-79CD-4A95-9AB5-26A4FE74A5EC}" type="pres">
      <dgm:prSet presAssocID="{6F7D93EF-6FBE-40E5-8C11-F2947621A6DF}" presName="sibTrans" presStyleCnt="0"/>
      <dgm:spPr/>
    </dgm:pt>
    <dgm:pt modelId="{FB67A0DF-6C9B-4211-95CA-1EC9A80D14BC}" type="pres">
      <dgm:prSet presAssocID="{9800B4F4-2D05-47E4-BCD2-E2E44895D123}" presName="composite" presStyleCnt="0"/>
      <dgm:spPr/>
    </dgm:pt>
    <dgm:pt modelId="{2000BD19-1A45-4704-A4C4-7676ADFAFB3F}" type="pres">
      <dgm:prSet presAssocID="{9800B4F4-2D05-47E4-BCD2-E2E44895D123}" presName="bentUpArrow1" presStyleLbl="alignImgPlace1" presStyleIdx="1" presStyleCnt="3"/>
      <dgm:spPr/>
    </dgm:pt>
    <dgm:pt modelId="{AFF34E72-4360-4D60-AA35-25BFE6B4DABF}" type="pres">
      <dgm:prSet presAssocID="{9800B4F4-2D05-47E4-BCD2-E2E44895D123}" presName="ParentText" presStyleLbl="node1" presStyleIdx="1" presStyleCnt="4" custLinFactNeighborX="-18947" custLinFactNeighborY="-9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2A42EF-4828-4E5D-B1BA-2AD1E9A9CB16}" type="pres">
      <dgm:prSet presAssocID="{9800B4F4-2D05-47E4-BCD2-E2E44895D123}" presName="ChildText" presStyleLbl="revTx" presStyleIdx="1" presStyleCnt="3" custScaleX="372106" custScaleY="106035" custLinFactX="18440" custLinFactNeighborX="100000" custLinFactNeighborY="2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57A499-6E2B-492D-8A12-952B9E65E4D6}" type="pres">
      <dgm:prSet presAssocID="{BC3890B5-F93A-49FC-9900-8BC647BFF594}" presName="sibTrans" presStyleCnt="0"/>
      <dgm:spPr/>
    </dgm:pt>
    <dgm:pt modelId="{6C1236DB-A9EB-486D-AE4C-32D3A10FB8FF}" type="pres">
      <dgm:prSet presAssocID="{16CDEDF3-F74C-413F-A7F6-CFD6F3E9EAEA}" presName="composite" presStyleCnt="0"/>
      <dgm:spPr/>
    </dgm:pt>
    <dgm:pt modelId="{362FDDFA-1C47-49B5-B6FD-36D0AF699769}" type="pres">
      <dgm:prSet presAssocID="{16CDEDF3-F74C-413F-A7F6-CFD6F3E9EAEA}" presName="bentUpArrow1" presStyleLbl="alignImgPlace1" presStyleIdx="2" presStyleCnt="3"/>
      <dgm:spPr/>
    </dgm:pt>
    <dgm:pt modelId="{EF11D9B6-B18F-41E2-9671-82BD9F9A557F}" type="pres">
      <dgm:prSet presAssocID="{16CDEDF3-F74C-413F-A7F6-CFD6F3E9EAEA}" presName="ParentText" presStyleLbl="node1" presStyleIdx="2" presStyleCnt="4" custLinFactNeighborX="-47162" custLinFactNeighborY="-14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C22592-E6CA-44E5-B547-FA70F0B92B45}" type="pres">
      <dgm:prSet presAssocID="{16CDEDF3-F74C-413F-A7F6-CFD6F3E9EAEA}" presName="ChildText" presStyleLbl="revTx" presStyleIdx="2" presStyleCnt="3" custScaleX="324064" custLinFactNeighborX="53824" custLinFactNeighborY="-1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69B9C4-B79B-4502-8FC9-45B53C50C08C}" type="pres">
      <dgm:prSet presAssocID="{19033220-AC9A-40BF-BE28-1AC49D0D2A7D}" presName="sibTrans" presStyleCnt="0"/>
      <dgm:spPr/>
    </dgm:pt>
    <dgm:pt modelId="{0A16013A-393C-4B9F-A8DF-8D5EF09C3039}" type="pres">
      <dgm:prSet presAssocID="{64437F2C-42DC-4E0D-8B78-FB6CC509AB51}" presName="composite" presStyleCnt="0"/>
      <dgm:spPr/>
    </dgm:pt>
    <dgm:pt modelId="{45F0D6CE-6BCF-40DB-9839-FDD3BBC163CB}" type="pres">
      <dgm:prSet presAssocID="{64437F2C-42DC-4E0D-8B78-FB6CC509AB51}" presName="ParentText" presStyleLbl="node1" presStyleIdx="3" presStyleCnt="4" custLinFactNeighborX="-45039" custLinFactNeighborY="-70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279FC6B-ECA7-4BF1-BD49-70F2F2E90DF0}" srcId="{556F10A7-CD4F-49F8-A004-ED7A68D9101A}" destId="{CE3D761D-E9D3-4B4C-90FE-ED50F414A687}" srcOrd="0" destOrd="0" parTransId="{09019B24-1349-4779-9C53-DB359E4450C0}" sibTransId="{6885C029-FE61-4DBB-BE3C-3C4D79C8DE8C}"/>
    <dgm:cxn modelId="{20E0DFB3-D8C5-416C-B207-E07AAEA6B982}" type="presOf" srcId="{9800B4F4-2D05-47E4-BCD2-E2E44895D123}" destId="{AFF34E72-4360-4D60-AA35-25BFE6B4DABF}" srcOrd="0" destOrd="0" presId="urn:microsoft.com/office/officeart/2005/8/layout/StepDownProcess"/>
    <dgm:cxn modelId="{371CF343-41AF-4667-BC99-5CF2AE55065E}" srcId="{9800B4F4-2D05-47E4-BCD2-E2E44895D123}" destId="{AD84D455-3894-407C-96EF-8D4B74DBFF82}" srcOrd="2" destOrd="0" parTransId="{5C1B5777-365C-469F-AACB-2CA7B4CD1FA5}" sibTransId="{A030AE08-AD7C-4FB9-ACE0-C24A06681D4D}"/>
    <dgm:cxn modelId="{3AD0C38B-FEAF-4E2B-A178-3FFCFE9AB96F}" type="presOf" srcId="{B71F02FA-8762-4DB3-B4BA-16561AD8509B}" destId="{76ACAD6C-F9F3-486A-884A-E93179E28D37}" srcOrd="0" destOrd="0" presId="urn:microsoft.com/office/officeart/2005/8/layout/StepDownProcess"/>
    <dgm:cxn modelId="{763B9509-E583-4505-96D3-9C6374CA7D70}" type="presOf" srcId="{132D3813-80E7-4A9A-838D-8347CD2CADB7}" destId="{0BD11CEB-2D3D-4E0C-8A1A-AC752EBE4EB3}" srcOrd="0" destOrd="1" presId="urn:microsoft.com/office/officeart/2005/8/layout/StepDownProcess"/>
    <dgm:cxn modelId="{2BCA8DE4-D146-4033-B9CE-0105A912E279}" type="presOf" srcId="{29DC76D4-0D43-4A9F-A92C-3766649FC516}" destId="{902A42EF-4828-4E5D-B1BA-2AD1E9A9CB16}" srcOrd="0" destOrd="1" presId="urn:microsoft.com/office/officeart/2005/8/layout/StepDownProcess"/>
    <dgm:cxn modelId="{4DFF25A2-8764-45E4-8D65-707794004926}" type="presOf" srcId="{556F10A7-CD4F-49F8-A004-ED7A68D9101A}" destId="{63826AAE-2B1C-45F3-9C7B-E6791D2A6C60}" srcOrd="0" destOrd="0" presId="urn:microsoft.com/office/officeart/2005/8/layout/StepDownProcess"/>
    <dgm:cxn modelId="{F420DB4E-4C89-41B7-8DB5-7E1A184DEEC4}" srcId="{9800B4F4-2D05-47E4-BCD2-E2E44895D123}" destId="{29DC76D4-0D43-4A9F-A92C-3766649FC516}" srcOrd="1" destOrd="0" parTransId="{3E563F2F-B311-4DFE-B1E7-464E0E7EFDBA}" sibTransId="{0CD2D042-1F33-4B81-B92B-4BB5A7DC2F58}"/>
    <dgm:cxn modelId="{427BAC52-9478-404C-AD73-16735F43AEE9}" type="presOf" srcId="{D8900295-3888-4918-9FB2-2F8098AEBE0A}" destId="{65C22592-E6CA-44E5-B547-FA70F0B92B45}" srcOrd="0" destOrd="1" presId="urn:microsoft.com/office/officeart/2005/8/layout/StepDownProcess"/>
    <dgm:cxn modelId="{F0035961-2AFB-4A52-AB13-4B9FB1D55A42}" type="presOf" srcId="{931C6565-CA96-4156-B779-D7D0A3CF5FC6}" destId="{0BD11CEB-2D3D-4E0C-8A1A-AC752EBE4EB3}" srcOrd="0" destOrd="2" presId="urn:microsoft.com/office/officeart/2005/8/layout/StepDownProcess"/>
    <dgm:cxn modelId="{36504173-CCA2-4CF3-B449-34394ECEA011}" type="presOf" srcId="{64437F2C-42DC-4E0D-8B78-FB6CC509AB51}" destId="{45F0D6CE-6BCF-40DB-9839-FDD3BBC163CB}" srcOrd="0" destOrd="0" presId="urn:microsoft.com/office/officeart/2005/8/layout/StepDownProcess"/>
    <dgm:cxn modelId="{99452A99-A787-419A-86D3-A86869708AE0}" srcId="{9800B4F4-2D05-47E4-BCD2-E2E44895D123}" destId="{C85D0021-AEE9-4638-9D7E-F8D88247ABFC}" srcOrd="0" destOrd="0" parTransId="{589BCE6F-F70B-4D61-B8A9-96B9A375CD93}" sibTransId="{9DA09E71-2BE6-4E4C-92DD-142986B41EBC}"/>
    <dgm:cxn modelId="{1ACC28F5-6794-4FDD-8C71-E8BF9B0C86B1}" type="presOf" srcId="{AD84D455-3894-407C-96EF-8D4B74DBFF82}" destId="{902A42EF-4828-4E5D-B1BA-2AD1E9A9CB16}" srcOrd="0" destOrd="2" presId="urn:microsoft.com/office/officeart/2005/8/layout/StepDownProcess"/>
    <dgm:cxn modelId="{11105143-16E2-47D2-A485-B1F8A981A61B}" type="presOf" srcId="{C85D0021-AEE9-4638-9D7E-F8D88247ABFC}" destId="{902A42EF-4828-4E5D-B1BA-2AD1E9A9CB16}" srcOrd="0" destOrd="0" presId="urn:microsoft.com/office/officeart/2005/8/layout/StepDownProcess"/>
    <dgm:cxn modelId="{F3FE9D13-7908-43B3-9A84-882FC5B0AA34}" srcId="{16CDEDF3-F74C-413F-A7F6-CFD6F3E9EAEA}" destId="{D8900295-3888-4918-9FB2-2F8098AEBE0A}" srcOrd="1" destOrd="0" parTransId="{EFBF8F7F-559A-44EB-8BA8-C2CFF55597E3}" sibTransId="{4616EFDB-285F-4446-BB19-3000A83DD0C0}"/>
    <dgm:cxn modelId="{5190456F-5820-4457-B8CD-329D0AB4BA43}" type="presOf" srcId="{55397F7F-426C-4011-8DC3-F58196844180}" destId="{902A42EF-4828-4E5D-B1BA-2AD1E9A9CB16}" srcOrd="0" destOrd="3" presId="urn:microsoft.com/office/officeart/2005/8/layout/StepDownProcess"/>
    <dgm:cxn modelId="{46EAB162-862E-46B5-BB78-535CAE5DF54B}" srcId="{B71F02FA-8762-4DB3-B4BA-16561AD8509B}" destId="{64437F2C-42DC-4E0D-8B78-FB6CC509AB51}" srcOrd="3" destOrd="0" parTransId="{21501407-CF5A-4079-A68F-7EC5A10A94D5}" sibTransId="{C61B87A3-F4A3-4425-87AA-3AF04B9464D1}"/>
    <dgm:cxn modelId="{3916D97C-7B5B-4123-8908-32C41B6B9BAB}" srcId="{16CDEDF3-F74C-413F-A7F6-CFD6F3E9EAEA}" destId="{D05B2A55-558F-4023-B101-E79076669471}" srcOrd="0" destOrd="0" parTransId="{AF138518-EC5D-484B-B315-71605ED547F4}" sibTransId="{816DDAFB-B511-4C1D-9E1A-2CDE1851033C}"/>
    <dgm:cxn modelId="{849B8CF9-B3D0-41EC-9FC0-205A282AE730}" srcId="{556F10A7-CD4F-49F8-A004-ED7A68D9101A}" destId="{931C6565-CA96-4156-B779-D7D0A3CF5FC6}" srcOrd="2" destOrd="0" parTransId="{FE16A041-C6DF-4ADC-839F-03246462F499}" sibTransId="{E9B17D32-2698-43FB-82A5-4604106C5ECE}"/>
    <dgm:cxn modelId="{0A62A82D-B819-489A-A260-DBCCFD99C213}" type="presOf" srcId="{CE3D761D-E9D3-4B4C-90FE-ED50F414A687}" destId="{0BD11CEB-2D3D-4E0C-8A1A-AC752EBE4EB3}" srcOrd="0" destOrd="0" presId="urn:microsoft.com/office/officeart/2005/8/layout/StepDownProcess"/>
    <dgm:cxn modelId="{15F56782-1F2E-4C80-8FE5-65CB41F8B3C6}" srcId="{B71F02FA-8762-4DB3-B4BA-16561AD8509B}" destId="{16CDEDF3-F74C-413F-A7F6-CFD6F3E9EAEA}" srcOrd="2" destOrd="0" parTransId="{2B6F7DCC-D3A3-4F7E-921F-811C36AB19BB}" sibTransId="{19033220-AC9A-40BF-BE28-1AC49D0D2A7D}"/>
    <dgm:cxn modelId="{E81662D0-AE35-4A9E-B2F3-4C087008137E}" srcId="{556F10A7-CD4F-49F8-A004-ED7A68D9101A}" destId="{132D3813-80E7-4A9A-838D-8347CD2CADB7}" srcOrd="1" destOrd="0" parTransId="{A82B9201-B20E-481D-B4DC-669C5DFF4C05}" sibTransId="{5C870FB8-CED8-4647-B3DD-3147B4E361FA}"/>
    <dgm:cxn modelId="{B7FD2E36-605C-417C-ACDA-B7BFC29E7521}" type="presOf" srcId="{D05B2A55-558F-4023-B101-E79076669471}" destId="{65C22592-E6CA-44E5-B547-FA70F0B92B45}" srcOrd="0" destOrd="0" presId="urn:microsoft.com/office/officeart/2005/8/layout/StepDownProcess"/>
    <dgm:cxn modelId="{5A55850D-278C-46C0-BFE0-F6BCAD0891D1}" type="presOf" srcId="{7AD96985-A7C1-47BC-A843-BF5A698B8DB9}" destId="{0BD11CEB-2D3D-4E0C-8A1A-AC752EBE4EB3}" srcOrd="0" destOrd="3" presId="urn:microsoft.com/office/officeart/2005/8/layout/StepDownProcess"/>
    <dgm:cxn modelId="{26D5536E-C742-4E44-BAAB-D4CDA3B82C8A}" srcId="{B71F02FA-8762-4DB3-B4BA-16561AD8509B}" destId="{556F10A7-CD4F-49F8-A004-ED7A68D9101A}" srcOrd="0" destOrd="0" parTransId="{39996269-6E71-418D-BB67-F8027BB7EF26}" sibTransId="{6F7D93EF-6FBE-40E5-8C11-F2947621A6DF}"/>
    <dgm:cxn modelId="{05EB1625-B544-4503-BD93-06BFF9FF9226}" srcId="{556F10A7-CD4F-49F8-A004-ED7A68D9101A}" destId="{7AD96985-A7C1-47BC-A843-BF5A698B8DB9}" srcOrd="3" destOrd="0" parTransId="{60FD9019-DBA0-4429-8F9F-9222E70594F2}" sibTransId="{CF348A63-3931-4893-9B0D-254491E10282}"/>
    <dgm:cxn modelId="{7F078322-3D5C-4E9A-AE6C-4C87B7727814}" srcId="{9800B4F4-2D05-47E4-BCD2-E2E44895D123}" destId="{55397F7F-426C-4011-8DC3-F58196844180}" srcOrd="3" destOrd="0" parTransId="{5B9A0302-03B9-4B2A-8CB8-4BC8DB635211}" sibTransId="{3F8D3F47-60A8-48E7-BCD9-5F39CFF9252C}"/>
    <dgm:cxn modelId="{38729812-0265-4C5B-BAC6-D4E3844DB72E}" srcId="{B71F02FA-8762-4DB3-B4BA-16561AD8509B}" destId="{9800B4F4-2D05-47E4-BCD2-E2E44895D123}" srcOrd="1" destOrd="0" parTransId="{7282047E-36DB-4B8F-AD95-1A8988453881}" sibTransId="{BC3890B5-F93A-49FC-9900-8BC647BFF594}"/>
    <dgm:cxn modelId="{C3EBF01A-D1FA-424F-94CF-BA9A30BFA127}" type="presOf" srcId="{16CDEDF3-F74C-413F-A7F6-CFD6F3E9EAEA}" destId="{EF11D9B6-B18F-41E2-9671-82BD9F9A557F}" srcOrd="0" destOrd="0" presId="urn:microsoft.com/office/officeart/2005/8/layout/StepDownProcess"/>
    <dgm:cxn modelId="{A2E60600-182F-4A30-964D-0EAC47EA16D6}" type="presParOf" srcId="{76ACAD6C-F9F3-486A-884A-E93179E28D37}" destId="{C7C90C97-F786-4C10-BCCD-6AFA11BE5AED}" srcOrd="0" destOrd="0" presId="urn:microsoft.com/office/officeart/2005/8/layout/StepDownProcess"/>
    <dgm:cxn modelId="{0F8B554F-D821-4BC3-A22A-AF0AF4A8B266}" type="presParOf" srcId="{C7C90C97-F786-4C10-BCCD-6AFA11BE5AED}" destId="{28270DE8-CF5B-4804-85F4-7250AD457573}" srcOrd="0" destOrd="0" presId="urn:microsoft.com/office/officeart/2005/8/layout/StepDownProcess"/>
    <dgm:cxn modelId="{12E34131-1B7D-4FD0-8E08-2A3F38B2F01C}" type="presParOf" srcId="{C7C90C97-F786-4C10-BCCD-6AFA11BE5AED}" destId="{63826AAE-2B1C-45F3-9C7B-E6791D2A6C60}" srcOrd="1" destOrd="0" presId="urn:microsoft.com/office/officeart/2005/8/layout/StepDownProcess"/>
    <dgm:cxn modelId="{5936283F-84C7-4CAA-A896-75FBA0CE020F}" type="presParOf" srcId="{C7C90C97-F786-4C10-BCCD-6AFA11BE5AED}" destId="{0BD11CEB-2D3D-4E0C-8A1A-AC752EBE4EB3}" srcOrd="2" destOrd="0" presId="urn:microsoft.com/office/officeart/2005/8/layout/StepDownProcess"/>
    <dgm:cxn modelId="{8A3596E2-CE2F-4578-9400-385E79373610}" type="presParOf" srcId="{76ACAD6C-F9F3-486A-884A-E93179E28D37}" destId="{EAA8DD6A-79CD-4A95-9AB5-26A4FE74A5EC}" srcOrd="1" destOrd="0" presId="urn:microsoft.com/office/officeart/2005/8/layout/StepDownProcess"/>
    <dgm:cxn modelId="{3F65DBED-C348-4C68-B440-7FCD83DBED23}" type="presParOf" srcId="{76ACAD6C-F9F3-486A-884A-E93179E28D37}" destId="{FB67A0DF-6C9B-4211-95CA-1EC9A80D14BC}" srcOrd="2" destOrd="0" presId="urn:microsoft.com/office/officeart/2005/8/layout/StepDownProcess"/>
    <dgm:cxn modelId="{D02E140F-5DDD-4F3F-9C14-57F291DE08ED}" type="presParOf" srcId="{FB67A0DF-6C9B-4211-95CA-1EC9A80D14BC}" destId="{2000BD19-1A45-4704-A4C4-7676ADFAFB3F}" srcOrd="0" destOrd="0" presId="urn:microsoft.com/office/officeart/2005/8/layout/StepDownProcess"/>
    <dgm:cxn modelId="{E03CDC4E-EABB-4184-B55E-2F02A6B8E888}" type="presParOf" srcId="{FB67A0DF-6C9B-4211-95CA-1EC9A80D14BC}" destId="{AFF34E72-4360-4D60-AA35-25BFE6B4DABF}" srcOrd="1" destOrd="0" presId="urn:microsoft.com/office/officeart/2005/8/layout/StepDownProcess"/>
    <dgm:cxn modelId="{0F07949D-4FAD-4380-949F-F529EEA67469}" type="presParOf" srcId="{FB67A0DF-6C9B-4211-95CA-1EC9A80D14BC}" destId="{902A42EF-4828-4E5D-B1BA-2AD1E9A9CB16}" srcOrd="2" destOrd="0" presId="urn:microsoft.com/office/officeart/2005/8/layout/StepDownProcess"/>
    <dgm:cxn modelId="{39D3435C-6825-4298-9335-2D4D28779485}" type="presParOf" srcId="{76ACAD6C-F9F3-486A-884A-E93179E28D37}" destId="{DC57A499-6E2B-492D-8A12-952B9E65E4D6}" srcOrd="3" destOrd="0" presId="urn:microsoft.com/office/officeart/2005/8/layout/StepDownProcess"/>
    <dgm:cxn modelId="{B4FFDE0D-AE34-400E-AABC-C3ECE732C2E1}" type="presParOf" srcId="{76ACAD6C-F9F3-486A-884A-E93179E28D37}" destId="{6C1236DB-A9EB-486D-AE4C-32D3A10FB8FF}" srcOrd="4" destOrd="0" presId="urn:microsoft.com/office/officeart/2005/8/layout/StepDownProcess"/>
    <dgm:cxn modelId="{6B7D39BE-7A3D-452D-80AB-65916C2B7530}" type="presParOf" srcId="{6C1236DB-A9EB-486D-AE4C-32D3A10FB8FF}" destId="{362FDDFA-1C47-49B5-B6FD-36D0AF699769}" srcOrd="0" destOrd="0" presId="urn:microsoft.com/office/officeart/2005/8/layout/StepDownProcess"/>
    <dgm:cxn modelId="{75EAAE24-7DA6-43D9-A71D-05783E63E1DF}" type="presParOf" srcId="{6C1236DB-A9EB-486D-AE4C-32D3A10FB8FF}" destId="{EF11D9B6-B18F-41E2-9671-82BD9F9A557F}" srcOrd="1" destOrd="0" presId="urn:microsoft.com/office/officeart/2005/8/layout/StepDownProcess"/>
    <dgm:cxn modelId="{3BE03261-FB12-4B20-86A0-889D4B818BB6}" type="presParOf" srcId="{6C1236DB-A9EB-486D-AE4C-32D3A10FB8FF}" destId="{65C22592-E6CA-44E5-B547-FA70F0B92B45}" srcOrd="2" destOrd="0" presId="urn:microsoft.com/office/officeart/2005/8/layout/StepDownProcess"/>
    <dgm:cxn modelId="{F6C82A86-4C6C-4A0B-A186-A72BE8ED7D26}" type="presParOf" srcId="{76ACAD6C-F9F3-486A-884A-E93179E28D37}" destId="{3C69B9C4-B79B-4502-8FC9-45B53C50C08C}" srcOrd="5" destOrd="0" presId="urn:microsoft.com/office/officeart/2005/8/layout/StepDownProcess"/>
    <dgm:cxn modelId="{2E2D1E33-A722-4653-9707-D9285D7BDAD3}" type="presParOf" srcId="{76ACAD6C-F9F3-486A-884A-E93179E28D37}" destId="{0A16013A-393C-4B9F-A8DF-8D5EF09C3039}" srcOrd="6" destOrd="0" presId="urn:microsoft.com/office/officeart/2005/8/layout/StepDownProcess"/>
    <dgm:cxn modelId="{1691CCF7-5F5A-4383-BD6E-32CD4BE0E0C8}" type="presParOf" srcId="{0A16013A-393C-4B9F-A8DF-8D5EF09C3039}" destId="{45F0D6CE-6BCF-40DB-9839-FDD3BBC163CB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6D79F6-9444-453C-BFF3-9DF430D17507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E385008-F309-43CD-BFDF-C8F4AAFD8498}">
      <dgm:prSet phldrT="[Text]"/>
      <dgm:spPr/>
      <dgm:t>
        <a:bodyPr/>
        <a:lstStyle/>
        <a:p>
          <a:r>
            <a:rPr lang="en-GB" dirty="0" smtClean="0"/>
            <a:t>Video the session for our school website</a:t>
          </a:r>
          <a:endParaRPr lang="en-GB" dirty="0"/>
        </a:p>
      </dgm:t>
    </dgm:pt>
    <dgm:pt modelId="{1BFB1564-9056-4800-B446-E631A3445D5B}" type="parTrans" cxnId="{3DA8DD05-3466-4536-8B07-8A2F7FDEC310}">
      <dgm:prSet/>
      <dgm:spPr/>
      <dgm:t>
        <a:bodyPr/>
        <a:lstStyle/>
        <a:p>
          <a:endParaRPr lang="en-GB"/>
        </a:p>
      </dgm:t>
    </dgm:pt>
    <dgm:pt modelId="{2563A13F-1BC9-4838-A6D5-ABF4C4B33154}" type="sibTrans" cxnId="{3DA8DD05-3466-4536-8B07-8A2F7FDEC310}">
      <dgm:prSet custT="1"/>
      <dgm:spPr/>
      <dgm:t>
        <a:bodyPr/>
        <a:lstStyle/>
        <a:p>
          <a:r>
            <a:rPr lang="en-GB" sz="2000" dirty="0" smtClean="0"/>
            <a:t>On Reflection</a:t>
          </a:r>
          <a:r>
            <a:rPr lang="en-GB" sz="1800" dirty="0" smtClean="0"/>
            <a:t>…</a:t>
          </a:r>
          <a:endParaRPr lang="en-GB" sz="1800" dirty="0"/>
        </a:p>
      </dgm:t>
    </dgm:pt>
    <dgm:pt modelId="{2D763AA8-2DE4-438E-9654-52BEC654CB53}">
      <dgm:prSet phldrT="[Text]"/>
      <dgm:spPr/>
      <dgm:t>
        <a:bodyPr/>
        <a:lstStyle/>
        <a:p>
          <a:r>
            <a:rPr lang="en-GB" dirty="0" smtClean="0"/>
            <a:t>More information pre- workshop</a:t>
          </a:r>
          <a:endParaRPr lang="en-GB" dirty="0"/>
        </a:p>
      </dgm:t>
    </dgm:pt>
    <dgm:pt modelId="{99B54B68-49A0-4F30-9E82-C51E44704448}" type="parTrans" cxnId="{8F2BD61D-9D90-42E4-AEFA-57472761404F}">
      <dgm:prSet/>
      <dgm:spPr/>
      <dgm:t>
        <a:bodyPr/>
        <a:lstStyle/>
        <a:p>
          <a:endParaRPr lang="en-GB"/>
        </a:p>
      </dgm:t>
    </dgm:pt>
    <dgm:pt modelId="{27DA6117-EB16-472A-8324-1AFDD1D5B7AC}" type="sibTrans" cxnId="{8F2BD61D-9D90-42E4-AEFA-57472761404F}">
      <dgm:prSet/>
      <dgm:spPr/>
      <dgm:t>
        <a:bodyPr/>
        <a:lstStyle/>
        <a:p>
          <a:endParaRPr lang="en-GB"/>
        </a:p>
      </dgm:t>
    </dgm:pt>
    <dgm:pt modelId="{7B66EC6E-6B28-453D-A07D-2931EE153E8D}">
      <dgm:prSet phldrT="[Text]"/>
      <dgm:spPr/>
      <dgm:t>
        <a:bodyPr/>
        <a:lstStyle/>
        <a:p>
          <a:r>
            <a:rPr lang="en-GB" dirty="0" smtClean="0"/>
            <a:t>Use social media to engage parents</a:t>
          </a:r>
          <a:endParaRPr lang="en-GB" dirty="0"/>
        </a:p>
      </dgm:t>
    </dgm:pt>
    <dgm:pt modelId="{AE03FF1C-50B1-46D3-8540-95F56C7E5662}" type="parTrans" cxnId="{386F61FE-C3B5-4570-9443-EBCD0C6BAE2F}">
      <dgm:prSet/>
      <dgm:spPr/>
      <dgm:t>
        <a:bodyPr/>
        <a:lstStyle/>
        <a:p>
          <a:endParaRPr lang="en-GB"/>
        </a:p>
      </dgm:t>
    </dgm:pt>
    <dgm:pt modelId="{18C69DA4-378A-4BB4-8AA8-8C0A434430AC}" type="sibTrans" cxnId="{386F61FE-C3B5-4570-9443-EBCD0C6BAE2F}">
      <dgm:prSet/>
      <dgm:spPr/>
      <dgm:t>
        <a:bodyPr/>
        <a:lstStyle/>
        <a:p>
          <a:endParaRPr lang="en-GB"/>
        </a:p>
      </dgm:t>
    </dgm:pt>
    <dgm:pt modelId="{D0968D31-62AE-4AFD-8277-F1DBC866FE8B}" type="pres">
      <dgm:prSet presAssocID="{A66D79F6-9444-453C-BFF3-9DF430D1750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E92AC9C-CC18-4B0B-AC7B-8E482E238327}" type="pres">
      <dgm:prSet presAssocID="{6E385008-F309-43CD-BFDF-C8F4AAFD8498}" presName="composite" presStyleCnt="0"/>
      <dgm:spPr/>
    </dgm:pt>
    <dgm:pt modelId="{82FA5DBC-BFA5-4F1B-8E87-6E1FC9B96FA5}" type="pres">
      <dgm:prSet presAssocID="{6E385008-F309-43CD-BFDF-C8F4AAFD8498}" presName="Parent1" presStyleLbl="node1" presStyleIdx="0" presStyleCnt="6" custLinFactNeighborX="-6433" custLinFactNeighborY="46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B8D7DF-B328-4016-B163-6C0A79775320}" type="pres">
      <dgm:prSet presAssocID="{6E385008-F309-43CD-BFDF-C8F4AAFD849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7D3CC8-B8BC-4B20-8E24-CC732C21898F}" type="pres">
      <dgm:prSet presAssocID="{6E385008-F309-43CD-BFDF-C8F4AAFD8498}" presName="BalanceSpacing" presStyleCnt="0"/>
      <dgm:spPr/>
    </dgm:pt>
    <dgm:pt modelId="{1F5BC106-5A4F-4BB1-A4BD-88A62AD153BE}" type="pres">
      <dgm:prSet presAssocID="{6E385008-F309-43CD-BFDF-C8F4AAFD8498}" presName="BalanceSpacing1" presStyleCnt="0"/>
      <dgm:spPr/>
    </dgm:pt>
    <dgm:pt modelId="{D6AA2E08-13F1-4B30-B743-5B925CBC8E84}" type="pres">
      <dgm:prSet presAssocID="{2563A13F-1BC9-4838-A6D5-ABF4C4B33154}" presName="Accent1Text" presStyleLbl="node1" presStyleIdx="1" presStyleCnt="6" custScaleX="118723" custScaleY="115527" custLinFactNeighborX="-9745" custLinFactNeighborY="-7662"/>
      <dgm:spPr/>
      <dgm:t>
        <a:bodyPr/>
        <a:lstStyle/>
        <a:p>
          <a:endParaRPr lang="en-GB"/>
        </a:p>
      </dgm:t>
    </dgm:pt>
    <dgm:pt modelId="{D29044C6-D9B4-4459-86EE-BFFD487D01EB}" type="pres">
      <dgm:prSet presAssocID="{2563A13F-1BC9-4838-A6D5-ABF4C4B33154}" presName="spaceBetweenRectangles" presStyleCnt="0"/>
      <dgm:spPr/>
    </dgm:pt>
    <dgm:pt modelId="{68BCA77E-3728-46B9-87E6-634AA2882F17}" type="pres">
      <dgm:prSet presAssocID="{2D763AA8-2DE4-438E-9654-52BEC654CB53}" presName="composite" presStyleCnt="0"/>
      <dgm:spPr/>
    </dgm:pt>
    <dgm:pt modelId="{DC2DAE4C-60D0-4E48-A60E-F8D1EE1996B2}" type="pres">
      <dgm:prSet presAssocID="{2D763AA8-2DE4-438E-9654-52BEC654CB5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CA72FA-408F-4221-94A3-840E6925FC6F}" type="pres">
      <dgm:prSet presAssocID="{2D763AA8-2DE4-438E-9654-52BEC654CB5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C2EC4D-BEAA-46C0-9690-8D99DBF7E14F}" type="pres">
      <dgm:prSet presAssocID="{2D763AA8-2DE4-438E-9654-52BEC654CB53}" presName="BalanceSpacing" presStyleCnt="0"/>
      <dgm:spPr/>
    </dgm:pt>
    <dgm:pt modelId="{68A9B6DA-7AF0-4724-9E0C-7F2A9BBCFD7D}" type="pres">
      <dgm:prSet presAssocID="{2D763AA8-2DE4-438E-9654-52BEC654CB53}" presName="BalanceSpacing1" presStyleCnt="0"/>
      <dgm:spPr/>
    </dgm:pt>
    <dgm:pt modelId="{C55AAC92-1E44-4B2E-A1A7-33F1BFBD0A4D}" type="pres">
      <dgm:prSet presAssocID="{27DA6117-EB16-472A-8324-1AFDD1D5B7AC}" presName="Accent1Text" presStyleLbl="node1" presStyleIdx="3" presStyleCnt="6"/>
      <dgm:spPr/>
      <dgm:t>
        <a:bodyPr/>
        <a:lstStyle/>
        <a:p>
          <a:endParaRPr lang="en-GB"/>
        </a:p>
      </dgm:t>
    </dgm:pt>
    <dgm:pt modelId="{D70DE683-AA95-43D0-A844-87DBEF824774}" type="pres">
      <dgm:prSet presAssocID="{27DA6117-EB16-472A-8324-1AFDD1D5B7AC}" presName="spaceBetweenRectangles" presStyleCnt="0"/>
      <dgm:spPr/>
    </dgm:pt>
    <dgm:pt modelId="{5DC2E880-ACB0-4FCE-88B3-08523AB81347}" type="pres">
      <dgm:prSet presAssocID="{7B66EC6E-6B28-453D-A07D-2931EE153E8D}" presName="composite" presStyleCnt="0"/>
      <dgm:spPr/>
    </dgm:pt>
    <dgm:pt modelId="{1EEAC2E1-9D6E-483E-9069-F9ED3D317ADC}" type="pres">
      <dgm:prSet presAssocID="{7B66EC6E-6B28-453D-A07D-2931EE153E8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D2D6C5-F7C6-43B4-9D55-707A0FD8AA53}" type="pres">
      <dgm:prSet presAssocID="{7B66EC6E-6B28-453D-A07D-2931EE153E8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F7B34F-7027-4418-ABBF-EBABF7E6AD3D}" type="pres">
      <dgm:prSet presAssocID="{7B66EC6E-6B28-453D-A07D-2931EE153E8D}" presName="BalanceSpacing" presStyleCnt="0"/>
      <dgm:spPr/>
    </dgm:pt>
    <dgm:pt modelId="{A4A1AF6F-2CB2-49DF-8469-227DC5D4AA6D}" type="pres">
      <dgm:prSet presAssocID="{7B66EC6E-6B28-453D-A07D-2931EE153E8D}" presName="BalanceSpacing1" presStyleCnt="0"/>
      <dgm:spPr/>
    </dgm:pt>
    <dgm:pt modelId="{CF1EB31E-73F9-4E45-98CB-6B3368785A82}" type="pres">
      <dgm:prSet presAssocID="{18C69DA4-378A-4BB4-8AA8-8C0A434430AC}" presName="Accent1Text" presStyleLbl="node1" presStyleIdx="5" presStyleCnt="6"/>
      <dgm:spPr/>
      <dgm:t>
        <a:bodyPr/>
        <a:lstStyle/>
        <a:p>
          <a:endParaRPr lang="en-GB"/>
        </a:p>
      </dgm:t>
    </dgm:pt>
  </dgm:ptLst>
  <dgm:cxnLst>
    <dgm:cxn modelId="{6E18695B-1B8C-40D0-BCCF-E585C826DC46}" type="presOf" srcId="{2563A13F-1BC9-4838-A6D5-ABF4C4B33154}" destId="{D6AA2E08-13F1-4B30-B743-5B925CBC8E84}" srcOrd="0" destOrd="0" presId="urn:microsoft.com/office/officeart/2008/layout/AlternatingHexagons"/>
    <dgm:cxn modelId="{F8CE0662-F387-4B3E-8237-7F2E660F5F7F}" type="presOf" srcId="{6E385008-F309-43CD-BFDF-C8F4AAFD8498}" destId="{82FA5DBC-BFA5-4F1B-8E87-6E1FC9B96FA5}" srcOrd="0" destOrd="0" presId="urn:microsoft.com/office/officeart/2008/layout/AlternatingHexagons"/>
    <dgm:cxn modelId="{8F2BD61D-9D90-42E4-AEFA-57472761404F}" srcId="{A66D79F6-9444-453C-BFF3-9DF430D17507}" destId="{2D763AA8-2DE4-438E-9654-52BEC654CB53}" srcOrd="1" destOrd="0" parTransId="{99B54B68-49A0-4F30-9E82-C51E44704448}" sibTransId="{27DA6117-EB16-472A-8324-1AFDD1D5B7AC}"/>
    <dgm:cxn modelId="{3DA8DD05-3466-4536-8B07-8A2F7FDEC310}" srcId="{A66D79F6-9444-453C-BFF3-9DF430D17507}" destId="{6E385008-F309-43CD-BFDF-C8F4AAFD8498}" srcOrd="0" destOrd="0" parTransId="{1BFB1564-9056-4800-B446-E631A3445D5B}" sibTransId="{2563A13F-1BC9-4838-A6D5-ABF4C4B33154}"/>
    <dgm:cxn modelId="{01E4E4A5-BEE4-4F6F-B1E8-852AC0C46C5A}" type="presOf" srcId="{2D763AA8-2DE4-438E-9654-52BEC654CB53}" destId="{DC2DAE4C-60D0-4E48-A60E-F8D1EE1996B2}" srcOrd="0" destOrd="0" presId="urn:microsoft.com/office/officeart/2008/layout/AlternatingHexagons"/>
    <dgm:cxn modelId="{386F61FE-C3B5-4570-9443-EBCD0C6BAE2F}" srcId="{A66D79F6-9444-453C-BFF3-9DF430D17507}" destId="{7B66EC6E-6B28-453D-A07D-2931EE153E8D}" srcOrd="2" destOrd="0" parTransId="{AE03FF1C-50B1-46D3-8540-95F56C7E5662}" sibTransId="{18C69DA4-378A-4BB4-8AA8-8C0A434430AC}"/>
    <dgm:cxn modelId="{03EAF1BB-879D-465E-ADCE-D9066EF3EAAE}" type="presOf" srcId="{7B66EC6E-6B28-453D-A07D-2931EE153E8D}" destId="{1EEAC2E1-9D6E-483E-9069-F9ED3D317ADC}" srcOrd="0" destOrd="0" presId="urn:microsoft.com/office/officeart/2008/layout/AlternatingHexagons"/>
    <dgm:cxn modelId="{B77C72EB-F67E-40DC-9C12-FDCD555C1630}" type="presOf" srcId="{27DA6117-EB16-472A-8324-1AFDD1D5B7AC}" destId="{C55AAC92-1E44-4B2E-A1A7-33F1BFBD0A4D}" srcOrd="0" destOrd="0" presId="urn:microsoft.com/office/officeart/2008/layout/AlternatingHexagons"/>
    <dgm:cxn modelId="{6730403A-6166-4FCE-869C-392B5BE65B2B}" type="presOf" srcId="{18C69DA4-378A-4BB4-8AA8-8C0A434430AC}" destId="{CF1EB31E-73F9-4E45-98CB-6B3368785A82}" srcOrd="0" destOrd="0" presId="urn:microsoft.com/office/officeart/2008/layout/AlternatingHexagons"/>
    <dgm:cxn modelId="{215F6DB0-4317-4BE2-9298-EF44879EF8EB}" type="presOf" srcId="{A66D79F6-9444-453C-BFF3-9DF430D17507}" destId="{D0968D31-62AE-4AFD-8277-F1DBC866FE8B}" srcOrd="0" destOrd="0" presId="urn:microsoft.com/office/officeart/2008/layout/AlternatingHexagons"/>
    <dgm:cxn modelId="{F40768A5-7363-433F-B307-DC2D846B45E2}" type="presParOf" srcId="{D0968D31-62AE-4AFD-8277-F1DBC866FE8B}" destId="{7E92AC9C-CC18-4B0B-AC7B-8E482E238327}" srcOrd="0" destOrd="0" presId="urn:microsoft.com/office/officeart/2008/layout/AlternatingHexagons"/>
    <dgm:cxn modelId="{0761B0A5-AF10-4DE7-8D30-AB46BEE5F188}" type="presParOf" srcId="{7E92AC9C-CC18-4B0B-AC7B-8E482E238327}" destId="{82FA5DBC-BFA5-4F1B-8E87-6E1FC9B96FA5}" srcOrd="0" destOrd="0" presId="urn:microsoft.com/office/officeart/2008/layout/AlternatingHexagons"/>
    <dgm:cxn modelId="{79A27ACF-518A-4AEF-8C0F-5B4EE4945B6C}" type="presParOf" srcId="{7E92AC9C-CC18-4B0B-AC7B-8E482E238327}" destId="{DCB8D7DF-B328-4016-B163-6C0A79775320}" srcOrd="1" destOrd="0" presId="urn:microsoft.com/office/officeart/2008/layout/AlternatingHexagons"/>
    <dgm:cxn modelId="{C9DB2BB5-3294-48BC-94FC-3939509BB2D1}" type="presParOf" srcId="{7E92AC9C-CC18-4B0B-AC7B-8E482E238327}" destId="{EC7D3CC8-B8BC-4B20-8E24-CC732C21898F}" srcOrd="2" destOrd="0" presId="urn:microsoft.com/office/officeart/2008/layout/AlternatingHexagons"/>
    <dgm:cxn modelId="{FACF1093-6D9B-4F68-BFF2-8BB1E4B98594}" type="presParOf" srcId="{7E92AC9C-CC18-4B0B-AC7B-8E482E238327}" destId="{1F5BC106-5A4F-4BB1-A4BD-88A62AD153BE}" srcOrd="3" destOrd="0" presId="urn:microsoft.com/office/officeart/2008/layout/AlternatingHexagons"/>
    <dgm:cxn modelId="{9C85F30A-6E1D-4410-973B-63F2CCF665D6}" type="presParOf" srcId="{7E92AC9C-CC18-4B0B-AC7B-8E482E238327}" destId="{D6AA2E08-13F1-4B30-B743-5B925CBC8E84}" srcOrd="4" destOrd="0" presId="urn:microsoft.com/office/officeart/2008/layout/AlternatingHexagons"/>
    <dgm:cxn modelId="{83FF4AFD-C36B-41F4-8B60-572618838322}" type="presParOf" srcId="{D0968D31-62AE-4AFD-8277-F1DBC866FE8B}" destId="{D29044C6-D9B4-4459-86EE-BFFD487D01EB}" srcOrd="1" destOrd="0" presId="urn:microsoft.com/office/officeart/2008/layout/AlternatingHexagons"/>
    <dgm:cxn modelId="{6C1750B8-CD69-4060-904A-9DD8014CA939}" type="presParOf" srcId="{D0968D31-62AE-4AFD-8277-F1DBC866FE8B}" destId="{68BCA77E-3728-46B9-87E6-634AA2882F17}" srcOrd="2" destOrd="0" presId="urn:microsoft.com/office/officeart/2008/layout/AlternatingHexagons"/>
    <dgm:cxn modelId="{E8D51CAF-057F-40AC-9B10-98D1D8758F93}" type="presParOf" srcId="{68BCA77E-3728-46B9-87E6-634AA2882F17}" destId="{DC2DAE4C-60D0-4E48-A60E-F8D1EE1996B2}" srcOrd="0" destOrd="0" presId="urn:microsoft.com/office/officeart/2008/layout/AlternatingHexagons"/>
    <dgm:cxn modelId="{B81DE800-22CC-4FC9-B4F2-655AC09B25D0}" type="presParOf" srcId="{68BCA77E-3728-46B9-87E6-634AA2882F17}" destId="{A8CA72FA-408F-4221-94A3-840E6925FC6F}" srcOrd="1" destOrd="0" presId="urn:microsoft.com/office/officeart/2008/layout/AlternatingHexagons"/>
    <dgm:cxn modelId="{760D23A8-32E9-42B0-8CEF-65E32BACA057}" type="presParOf" srcId="{68BCA77E-3728-46B9-87E6-634AA2882F17}" destId="{B7C2EC4D-BEAA-46C0-9690-8D99DBF7E14F}" srcOrd="2" destOrd="0" presId="urn:microsoft.com/office/officeart/2008/layout/AlternatingHexagons"/>
    <dgm:cxn modelId="{2A42B77E-F69E-4F53-A7BB-F5F405263D22}" type="presParOf" srcId="{68BCA77E-3728-46B9-87E6-634AA2882F17}" destId="{68A9B6DA-7AF0-4724-9E0C-7F2A9BBCFD7D}" srcOrd="3" destOrd="0" presId="urn:microsoft.com/office/officeart/2008/layout/AlternatingHexagons"/>
    <dgm:cxn modelId="{0B0A54BA-08CC-468E-BB0E-70A9CDB8B1D6}" type="presParOf" srcId="{68BCA77E-3728-46B9-87E6-634AA2882F17}" destId="{C55AAC92-1E44-4B2E-A1A7-33F1BFBD0A4D}" srcOrd="4" destOrd="0" presId="urn:microsoft.com/office/officeart/2008/layout/AlternatingHexagons"/>
    <dgm:cxn modelId="{BC288CA5-5802-4F15-ABF8-0686B8B494B9}" type="presParOf" srcId="{D0968D31-62AE-4AFD-8277-F1DBC866FE8B}" destId="{D70DE683-AA95-43D0-A844-87DBEF824774}" srcOrd="3" destOrd="0" presId="urn:microsoft.com/office/officeart/2008/layout/AlternatingHexagons"/>
    <dgm:cxn modelId="{A047F527-E3CD-432D-ADD7-7EE9C63C0EC3}" type="presParOf" srcId="{D0968D31-62AE-4AFD-8277-F1DBC866FE8B}" destId="{5DC2E880-ACB0-4FCE-88B3-08523AB81347}" srcOrd="4" destOrd="0" presId="urn:microsoft.com/office/officeart/2008/layout/AlternatingHexagons"/>
    <dgm:cxn modelId="{CEE9CF7E-6E91-46EB-ACAC-0C0D60752F61}" type="presParOf" srcId="{5DC2E880-ACB0-4FCE-88B3-08523AB81347}" destId="{1EEAC2E1-9D6E-483E-9069-F9ED3D317ADC}" srcOrd="0" destOrd="0" presId="urn:microsoft.com/office/officeart/2008/layout/AlternatingHexagons"/>
    <dgm:cxn modelId="{CB167812-5200-4BBC-A00F-143E19EC4567}" type="presParOf" srcId="{5DC2E880-ACB0-4FCE-88B3-08523AB81347}" destId="{5AD2D6C5-F7C6-43B4-9D55-707A0FD8AA53}" srcOrd="1" destOrd="0" presId="urn:microsoft.com/office/officeart/2008/layout/AlternatingHexagons"/>
    <dgm:cxn modelId="{C0BDAD3F-621A-46E2-9435-184E20839762}" type="presParOf" srcId="{5DC2E880-ACB0-4FCE-88B3-08523AB81347}" destId="{88F7B34F-7027-4418-ABBF-EBABF7E6AD3D}" srcOrd="2" destOrd="0" presId="urn:microsoft.com/office/officeart/2008/layout/AlternatingHexagons"/>
    <dgm:cxn modelId="{170DAAAC-6ADC-4F9D-AA47-EE7E39CE5A65}" type="presParOf" srcId="{5DC2E880-ACB0-4FCE-88B3-08523AB81347}" destId="{A4A1AF6F-2CB2-49DF-8469-227DC5D4AA6D}" srcOrd="3" destOrd="0" presId="urn:microsoft.com/office/officeart/2008/layout/AlternatingHexagons"/>
    <dgm:cxn modelId="{8A48E351-5B4C-4085-8CA3-E3CE4A401300}" type="presParOf" srcId="{5DC2E880-ACB0-4FCE-88B3-08523AB81347}" destId="{CF1EB31E-73F9-4E45-98CB-6B3368785A8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6D79F6-9444-453C-BFF3-9DF430D17507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E385008-F309-43CD-BFDF-C8F4AAFD8498}">
      <dgm:prSet phldrT="[Text]"/>
      <dgm:spPr/>
      <dgm:t>
        <a:bodyPr/>
        <a:lstStyle/>
        <a:p>
          <a:r>
            <a:rPr lang="en-GB" dirty="0" smtClean="0"/>
            <a:t>Upload video clips of example activities</a:t>
          </a:r>
          <a:endParaRPr lang="en-GB" dirty="0"/>
        </a:p>
      </dgm:t>
    </dgm:pt>
    <dgm:pt modelId="{1BFB1564-9056-4800-B446-E631A3445D5B}" type="parTrans" cxnId="{3DA8DD05-3466-4536-8B07-8A2F7FDEC310}">
      <dgm:prSet/>
      <dgm:spPr/>
      <dgm:t>
        <a:bodyPr/>
        <a:lstStyle/>
        <a:p>
          <a:endParaRPr lang="en-GB"/>
        </a:p>
      </dgm:t>
    </dgm:pt>
    <dgm:pt modelId="{2563A13F-1BC9-4838-A6D5-ABF4C4B33154}" type="sibTrans" cxnId="{3DA8DD05-3466-4536-8B07-8A2F7FDEC310}">
      <dgm:prSet/>
      <dgm:spPr/>
      <dgm:t>
        <a:bodyPr/>
        <a:lstStyle/>
        <a:p>
          <a:r>
            <a:rPr lang="en-GB" dirty="0" smtClean="0"/>
            <a:t>Next Steps…</a:t>
          </a:r>
          <a:endParaRPr lang="en-GB" dirty="0"/>
        </a:p>
      </dgm:t>
    </dgm:pt>
    <dgm:pt modelId="{2D763AA8-2DE4-438E-9654-52BEC654CB53}">
      <dgm:prSet phldrT="[Text]"/>
      <dgm:spPr/>
      <dgm:t>
        <a:bodyPr/>
        <a:lstStyle/>
        <a:p>
          <a:r>
            <a:rPr lang="en-GB" dirty="0" smtClean="0"/>
            <a:t>Invite parents back to show progress</a:t>
          </a:r>
          <a:endParaRPr lang="en-GB" dirty="0"/>
        </a:p>
      </dgm:t>
    </dgm:pt>
    <dgm:pt modelId="{99B54B68-49A0-4F30-9E82-C51E44704448}" type="parTrans" cxnId="{8F2BD61D-9D90-42E4-AEFA-57472761404F}">
      <dgm:prSet/>
      <dgm:spPr/>
      <dgm:t>
        <a:bodyPr/>
        <a:lstStyle/>
        <a:p>
          <a:endParaRPr lang="en-GB"/>
        </a:p>
      </dgm:t>
    </dgm:pt>
    <dgm:pt modelId="{27DA6117-EB16-472A-8324-1AFDD1D5B7AC}" type="sibTrans" cxnId="{8F2BD61D-9D90-42E4-AEFA-57472761404F}">
      <dgm:prSet/>
      <dgm:spPr/>
      <dgm:t>
        <a:bodyPr/>
        <a:lstStyle/>
        <a:p>
          <a:endParaRPr lang="en-GB"/>
        </a:p>
      </dgm:t>
    </dgm:pt>
    <dgm:pt modelId="{7B66EC6E-6B28-453D-A07D-2931EE153E8D}">
      <dgm:prSet phldrT="[Text]"/>
      <dgm:spPr/>
      <dgm:t>
        <a:bodyPr/>
        <a:lstStyle/>
        <a:p>
          <a:r>
            <a:rPr lang="en-GB" dirty="0" smtClean="0"/>
            <a:t>Use social media to continue to promote use of resources</a:t>
          </a:r>
          <a:endParaRPr lang="en-GB" dirty="0"/>
        </a:p>
      </dgm:t>
    </dgm:pt>
    <dgm:pt modelId="{AE03FF1C-50B1-46D3-8540-95F56C7E5662}" type="parTrans" cxnId="{386F61FE-C3B5-4570-9443-EBCD0C6BAE2F}">
      <dgm:prSet/>
      <dgm:spPr/>
      <dgm:t>
        <a:bodyPr/>
        <a:lstStyle/>
        <a:p>
          <a:endParaRPr lang="en-GB"/>
        </a:p>
      </dgm:t>
    </dgm:pt>
    <dgm:pt modelId="{18C69DA4-378A-4BB4-8AA8-8C0A434430AC}" type="sibTrans" cxnId="{386F61FE-C3B5-4570-9443-EBCD0C6BAE2F}">
      <dgm:prSet/>
      <dgm:spPr/>
      <dgm:t>
        <a:bodyPr/>
        <a:lstStyle/>
        <a:p>
          <a:endParaRPr lang="en-GB"/>
        </a:p>
      </dgm:t>
    </dgm:pt>
    <dgm:pt modelId="{D0968D31-62AE-4AFD-8277-F1DBC866FE8B}" type="pres">
      <dgm:prSet presAssocID="{A66D79F6-9444-453C-BFF3-9DF430D1750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E92AC9C-CC18-4B0B-AC7B-8E482E238327}" type="pres">
      <dgm:prSet presAssocID="{6E385008-F309-43CD-BFDF-C8F4AAFD8498}" presName="composite" presStyleCnt="0"/>
      <dgm:spPr/>
    </dgm:pt>
    <dgm:pt modelId="{82FA5DBC-BFA5-4F1B-8E87-6E1FC9B96FA5}" type="pres">
      <dgm:prSet presAssocID="{6E385008-F309-43CD-BFDF-C8F4AAFD849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B8D7DF-B328-4016-B163-6C0A79775320}" type="pres">
      <dgm:prSet presAssocID="{6E385008-F309-43CD-BFDF-C8F4AAFD849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7D3CC8-B8BC-4B20-8E24-CC732C21898F}" type="pres">
      <dgm:prSet presAssocID="{6E385008-F309-43CD-BFDF-C8F4AAFD8498}" presName="BalanceSpacing" presStyleCnt="0"/>
      <dgm:spPr/>
    </dgm:pt>
    <dgm:pt modelId="{1F5BC106-5A4F-4BB1-A4BD-88A62AD153BE}" type="pres">
      <dgm:prSet presAssocID="{6E385008-F309-43CD-BFDF-C8F4AAFD8498}" presName="BalanceSpacing1" presStyleCnt="0"/>
      <dgm:spPr/>
    </dgm:pt>
    <dgm:pt modelId="{D6AA2E08-13F1-4B30-B743-5B925CBC8E84}" type="pres">
      <dgm:prSet presAssocID="{2563A13F-1BC9-4838-A6D5-ABF4C4B33154}" presName="Accent1Text" presStyleLbl="node1" presStyleIdx="1" presStyleCnt="6" custScaleX="123558" custScaleY="114565" custLinFactNeighborX="-8310" custLinFactNeighborY="-7028"/>
      <dgm:spPr/>
      <dgm:t>
        <a:bodyPr/>
        <a:lstStyle/>
        <a:p>
          <a:endParaRPr lang="en-GB"/>
        </a:p>
      </dgm:t>
    </dgm:pt>
    <dgm:pt modelId="{D29044C6-D9B4-4459-86EE-BFFD487D01EB}" type="pres">
      <dgm:prSet presAssocID="{2563A13F-1BC9-4838-A6D5-ABF4C4B33154}" presName="spaceBetweenRectangles" presStyleCnt="0"/>
      <dgm:spPr/>
    </dgm:pt>
    <dgm:pt modelId="{68BCA77E-3728-46B9-87E6-634AA2882F17}" type="pres">
      <dgm:prSet presAssocID="{2D763AA8-2DE4-438E-9654-52BEC654CB53}" presName="composite" presStyleCnt="0"/>
      <dgm:spPr/>
    </dgm:pt>
    <dgm:pt modelId="{DC2DAE4C-60D0-4E48-A60E-F8D1EE1996B2}" type="pres">
      <dgm:prSet presAssocID="{2D763AA8-2DE4-438E-9654-52BEC654CB5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CA72FA-408F-4221-94A3-840E6925FC6F}" type="pres">
      <dgm:prSet presAssocID="{2D763AA8-2DE4-438E-9654-52BEC654CB5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C2EC4D-BEAA-46C0-9690-8D99DBF7E14F}" type="pres">
      <dgm:prSet presAssocID="{2D763AA8-2DE4-438E-9654-52BEC654CB53}" presName="BalanceSpacing" presStyleCnt="0"/>
      <dgm:spPr/>
    </dgm:pt>
    <dgm:pt modelId="{68A9B6DA-7AF0-4724-9E0C-7F2A9BBCFD7D}" type="pres">
      <dgm:prSet presAssocID="{2D763AA8-2DE4-438E-9654-52BEC654CB53}" presName="BalanceSpacing1" presStyleCnt="0"/>
      <dgm:spPr/>
    </dgm:pt>
    <dgm:pt modelId="{C55AAC92-1E44-4B2E-A1A7-33F1BFBD0A4D}" type="pres">
      <dgm:prSet presAssocID="{27DA6117-EB16-472A-8324-1AFDD1D5B7AC}" presName="Accent1Text" presStyleLbl="node1" presStyleIdx="3" presStyleCnt="6"/>
      <dgm:spPr/>
      <dgm:t>
        <a:bodyPr/>
        <a:lstStyle/>
        <a:p>
          <a:endParaRPr lang="en-GB"/>
        </a:p>
      </dgm:t>
    </dgm:pt>
    <dgm:pt modelId="{D70DE683-AA95-43D0-A844-87DBEF824774}" type="pres">
      <dgm:prSet presAssocID="{27DA6117-EB16-472A-8324-1AFDD1D5B7AC}" presName="spaceBetweenRectangles" presStyleCnt="0"/>
      <dgm:spPr/>
    </dgm:pt>
    <dgm:pt modelId="{5DC2E880-ACB0-4FCE-88B3-08523AB81347}" type="pres">
      <dgm:prSet presAssocID="{7B66EC6E-6B28-453D-A07D-2931EE153E8D}" presName="composite" presStyleCnt="0"/>
      <dgm:spPr/>
    </dgm:pt>
    <dgm:pt modelId="{1EEAC2E1-9D6E-483E-9069-F9ED3D317ADC}" type="pres">
      <dgm:prSet presAssocID="{7B66EC6E-6B28-453D-A07D-2931EE153E8D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D2D6C5-F7C6-43B4-9D55-707A0FD8AA53}" type="pres">
      <dgm:prSet presAssocID="{7B66EC6E-6B28-453D-A07D-2931EE153E8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F7B34F-7027-4418-ABBF-EBABF7E6AD3D}" type="pres">
      <dgm:prSet presAssocID="{7B66EC6E-6B28-453D-A07D-2931EE153E8D}" presName="BalanceSpacing" presStyleCnt="0"/>
      <dgm:spPr/>
    </dgm:pt>
    <dgm:pt modelId="{A4A1AF6F-2CB2-49DF-8469-227DC5D4AA6D}" type="pres">
      <dgm:prSet presAssocID="{7B66EC6E-6B28-453D-A07D-2931EE153E8D}" presName="BalanceSpacing1" presStyleCnt="0"/>
      <dgm:spPr/>
    </dgm:pt>
    <dgm:pt modelId="{CF1EB31E-73F9-4E45-98CB-6B3368785A82}" type="pres">
      <dgm:prSet presAssocID="{18C69DA4-378A-4BB4-8AA8-8C0A434430AC}" presName="Accent1Text" presStyleLbl="node1" presStyleIdx="5" presStyleCnt="6"/>
      <dgm:spPr/>
      <dgm:t>
        <a:bodyPr/>
        <a:lstStyle/>
        <a:p>
          <a:endParaRPr lang="en-GB"/>
        </a:p>
      </dgm:t>
    </dgm:pt>
  </dgm:ptLst>
  <dgm:cxnLst>
    <dgm:cxn modelId="{0AF23701-A08F-4E10-8264-63A0740A9296}" type="presOf" srcId="{7B66EC6E-6B28-453D-A07D-2931EE153E8D}" destId="{1EEAC2E1-9D6E-483E-9069-F9ED3D317ADC}" srcOrd="0" destOrd="0" presId="urn:microsoft.com/office/officeart/2008/layout/AlternatingHexagons"/>
    <dgm:cxn modelId="{3DA8DD05-3466-4536-8B07-8A2F7FDEC310}" srcId="{A66D79F6-9444-453C-BFF3-9DF430D17507}" destId="{6E385008-F309-43CD-BFDF-C8F4AAFD8498}" srcOrd="0" destOrd="0" parTransId="{1BFB1564-9056-4800-B446-E631A3445D5B}" sibTransId="{2563A13F-1BC9-4838-A6D5-ABF4C4B33154}"/>
    <dgm:cxn modelId="{8F2BD61D-9D90-42E4-AEFA-57472761404F}" srcId="{A66D79F6-9444-453C-BFF3-9DF430D17507}" destId="{2D763AA8-2DE4-438E-9654-52BEC654CB53}" srcOrd="1" destOrd="0" parTransId="{99B54B68-49A0-4F30-9E82-C51E44704448}" sibTransId="{27DA6117-EB16-472A-8324-1AFDD1D5B7AC}"/>
    <dgm:cxn modelId="{386F61FE-C3B5-4570-9443-EBCD0C6BAE2F}" srcId="{A66D79F6-9444-453C-BFF3-9DF430D17507}" destId="{7B66EC6E-6B28-453D-A07D-2931EE153E8D}" srcOrd="2" destOrd="0" parTransId="{AE03FF1C-50B1-46D3-8540-95F56C7E5662}" sibTransId="{18C69DA4-378A-4BB4-8AA8-8C0A434430AC}"/>
    <dgm:cxn modelId="{88DED9BE-6685-43ED-835D-E6914FF0F019}" type="presOf" srcId="{A66D79F6-9444-453C-BFF3-9DF430D17507}" destId="{D0968D31-62AE-4AFD-8277-F1DBC866FE8B}" srcOrd="0" destOrd="0" presId="urn:microsoft.com/office/officeart/2008/layout/AlternatingHexagons"/>
    <dgm:cxn modelId="{EF6BA67F-5C72-4BB3-B978-24B31F605F82}" type="presOf" srcId="{6E385008-F309-43CD-BFDF-C8F4AAFD8498}" destId="{82FA5DBC-BFA5-4F1B-8E87-6E1FC9B96FA5}" srcOrd="0" destOrd="0" presId="urn:microsoft.com/office/officeart/2008/layout/AlternatingHexagons"/>
    <dgm:cxn modelId="{5DA68017-58B0-440F-A51E-9BF424FA5BCC}" type="presOf" srcId="{18C69DA4-378A-4BB4-8AA8-8C0A434430AC}" destId="{CF1EB31E-73F9-4E45-98CB-6B3368785A82}" srcOrd="0" destOrd="0" presId="urn:microsoft.com/office/officeart/2008/layout/AlternatingHexagons"/>
    <dgm:cxn modelId="{E549385F-6C9F-4F6D-AE96-2483D5B8622C}" type="presOf" srcId="{27DA6117-EB16-472A-8324-1AFDD1D5B7AC}" destId="{C55AAC92-1E44-4B2E-A1A7-33F1BFBD0A4D}" srcOrd="0" destOrd="0" presId="urn:microsoft.com/office/officeart/2008/layout/AlternatingHexagons"/>
    <dgm:cxn modelId="{16742321-5694-4FC8-8F0B-4313BED8F2F1}" type="presOf" srcId="{2D763AA8-2DE4-438E-9654-52BEC654CB53}" destId="{DC2DAE4C-60D0-4E48-A60E-F8D1EE1996B2}" srcOrd="0" destOrd="0" presId="urn:microsoft.com/office/officeart/2008/layout/AlternatingHexagons"/>
    <dgm:cxn modelId="{D19E117D-1326-49AB-A92F-41FFAC03EC5C}" type="presOf" srcId="{2563A13F-1BC9-4838-A6D5-ABF4C4B33154}" destId="{D6AA2E08-13F1-4B30-B743-5B925CBC8E84}" srcOrd="0" destOrd="0" presId="urn:microsoft.com/office/officeart/2008/layout/AlternatingHexagons"/>
    <dgm:cxn modelId="{69B26718-CC36-45E1-A316-9D52A5B3734E}" type="presParOf" srcId="{D0968D31-62AE-4AFD-8277-F1DBC866FE8B}" destId="{7E92AC9C-CC18-4B0B-AC7B-8E482E238327}" srcOrd="0" destOrd="0" presId="urn:microsoft.com/office/officeart/2008/layout/AlternatingHexagons"/>
    <dgm:cxn modelId="{0D210369-D30D-4AC4-ADE8-DFED6B41B722}" type="presParOf" srcId="{7E92AC9C-CC18-4B0B-AC7B-8E482E238327}" destId="{82FA5DBC-BFA5-4F1B-8E87-6E1FC9B96FA5}" srcOrd="0" destOrd="0" presId="urn:microsoft.com/office/officeart/2008/layout/AlternatingHexagons"/>
    <dgm:cxn modelId="{0E327AF3-D5C0-41CA-95EC-1B1454C504A9}" type="presParOf" srcId="{7E92AC9C-CC18-4B0B-AC7B-8E482E238327}" destId="{DCB8D7DF-B328-4016-B163-6C0A79775320}" srcOrd="1" destOrd="0" presId="urn:microsoft.com/office/officeart/2008/layout/AlternatingHexagons"/>
    <dgm:cxn modelId="{6045CB47-DC90-4813-8FA7-D8BC331B643D}" type="presParOf" srcId="{7E92AC9C-CC18-4B0B-AC7B-8E482E238327}" destId="{EC7D3CC8-B8BC-4B20-8E24-CC732C21898F}" srcOrd="2" destOrd="0" presId="urn:microsoft.com/office/officeart/2008/layout/AlternatingHexagons"/>
    <dgm:cxn modelId="{C1F45509-540A-4528-B030-C179FBBE807C}" type="presParOf" srcId="{7E92AC9C-CC18-4B0B-AC7B-8E482E238327}" destId="{1F5BC106-5A4F-4BB1-A4BD-88A62AD153BE}" srcOrd="3" destOrd="0" presId="urn:microsoft.com/office/officeart/2008/layout/AlternatingHexagons"/>
    <dgm:cxn modelId="{4C8425EB-5C35-4475-A89B-EEE6A7EE7327}" type="presParOf" srcId="{7E92AC9C-CC18-4B0B-AC7B-8E482E238327}" destId="{D6AA2E08-13F1-4B30-B743-5B925CBC8E84}" srcOrd="4" destOrd="0" presId="urn:microsoft.com/office/officeart/2008/layout/AlternatingHexagons"/>
    <dgm:cxn modelId="{54C78534-7AF2-4FB0-81A5-C8A59739DA6D}" type="presParOf" srcId="{D0968D31-62AE-4AFD-8277-F1DBC866FE8B}" destId="{D29044C6-D9B4-4459-86EE-BFFD487D01EB}" srcOrd="1" destOrd="0" presId="urn:microsoft.com/office/officeart/2008/layout/AlternatingHexagons"/>
    <dgm:cxn modelId="{DF52B0C2-3A17-42EA-ABAD-5570C4391467}" type="presParOf" srcId="{D0968D31-62AE-4AFD-8277-F1DBC866FE8B}" destId="{68BCA77E-3728-46B9-87E6-634AA2882F17}" srcOrd="2" destOrd="0" presId="urn:microsoft.com/office/officeart/2008/layout/AlternatingHexagons"/>
    <dgm:cxn modelId="{0083E2C9-71CB-434B-BDDD-D2B5133F4ADE}" type="presParOf" srcId="{68BCA77E-3728-46B9-87E6-634AA2882F17}" destId="{DC2DAE4C-60D0-4E48-A60E-F8D1EE1996B2}" srcOrd="0" destOrd="0" presId="urn:microsoft.com/office/officeart/2008/layout/AlternatingHexagons"/>
    <dgm:cxn modelId="{B05655F1-8134-4F76-8352-FF168D6B579C}" type="presParOf" srcId="{68BCA77E-3728-46B9-87E6-634AA2882F17}" destId="{A8CA72FA-408F-4221-94A3-840E6925FC6F}" srcOrd="1" destOrd="0" presId="urn:microsoft.com/office/officeart/2008/layout/AlternatingHexagons"/>
    <dgm:cxn modelId="{9B1F139E-26C2-4646-A30A-AEBCF80C12C7}" type="presParOf" srcId="{68BCA77E-3728-46B9-87E6-634AA2882F17}" destId="{B7C2EC4D-BEAA-46C0-9690-8D99DBF7E14F}" srcOrd="2" destOrd="0" presId="urn:microsoft.com/office/officeart/2008/layout/AlternatingHexagons"/>
    <dgm:cxn modelId="{441FBDE3-E306-45E8-9A63-2F97990D533E}" type="presParOf" srcId="{68BCA77E-3728-46B9-87E6-634AA2882F17}" destId="{68A9B6DA-7AF0-4724-9E0C-7F2A9BBCFD7D}" srcOrd="3" destOrd="0" presId="urn:microsoft.com/office/officeart/2008/layout/AlternatingHexagons"/>
    <dgm:cxn modelId="{48A732DF-4989-40B5-A634-8B5B569032B8}" type="presParOf" srcId="{68BCA77E-3728-46B9-87E6-634AA2882F17}" destId="{C55AAC92-1E44-4B2E-A1A7-33F1BFBD0A4D}" srcOrd="4" destOrd="0" presId="urn:microsoft.com/office/officeart/2008/layout/AlternatingHexagons"/>
    <dgm:cxn modelId="{8F8CA9B0-01E9-4709-818A-BB9168EAA629}" type="presParOf" srcId="{D0968D31-62AE-4AFD-8277-F1DBC866FE8B}" destId="{D70DE683-AA95-43D0-A844-87DBEF824774}" srcOrd="3" destOrd="0" presId="urn:microsoft.com/office/officeart/2008/layout/AlternatingHexagons"/>
    <dgm:cxn modelId="{5982DF8E-D1BF-40AB-9CE9-F1D7774EE142}" type="presParOf" srcId="{D0968D31-62AE-4AFD-8277-F1DBC866FE8B}" destId="{5DC2E880-ACB0-4FCE-88B3-08523AB81347}" srcOrd="4" destOrd="0" presId="urn:microsoft.com/office/officeart/2008/layout/AlternatingHexagons"/>
    <dgm:cxn modelId="{FD62274D-7F52-4A2E-B9EE-43BF3AB86525}" type="presParOf" srcId="{5DC2E880-ACB0-4FCE-88B3-08523AB81347}" destId="{1EEAC2E1-9D6E-483E-9069-F9ED3D317ADC}" srcOrd="0" destOrd="0" presId="urn:microsoft.com/office/officeart/2008/layout/AlternatingHexagons"/>
    <dgm:cxn modelId="{53087328-E375-4D34-9869-67091E1DE201}" type="presParOf" srcId="{5DC2E880-ACB0-4FCE-88B3-08523AB81347}" destId="{5AD2D6C5-F7C6-43B4-9D55-707A0FD8AA53}" srcOrd="1" destOrd="0" presId="urn:microsoft.com/office/officeart/2008/layout/AlternatingHexagons"/>
    <dgm:cxn modelId="{98F604E3-BFA6-4127-AC09-AA9321C6D8B8}" type="presParOf" srcId="{5DC2E880-ACB0-4FCE-88B3-08523AB81347}" destId="{88F7B34F-7027-4418-ABBF-EBABF7E6AD3D}" srcOrd="2" destOrd="0" presId="urn:microsoft.com/office/officeart/2008/layout/AlternatingHexagons"/>
    <dgm:cxn modelId="{294C328C-55ED-41C4-9DC8-0E67C3C1C28C}" type="presParOf" srcId="{5DC2E880-ACB0-4FCE-88B3-08523AB81347}" destId="{A4A1AF6F-2CB2-49DF-8469-227DC5D4AA6D}" srcOrd="3" destOrd="0" presId="urn:microsoft.com/office/officeart/2008/layout/AlternatingHexagons"/>
    <dgm:cxn modelId="{B6B243C1-E152-44AA-8B4B-832CDE77A28E}" type="presParOf" srcId="{5DC2E880-ACB0-4FCE-88B3-08523AB81347}" destId="{CF1EB31E-73F9-4E45-98CB-6B3368785A8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CFE64-053A-4043-BC10-18EE7F147B58}">
      <dsp:nvSpPr>
        <dsp:cNvPr id="0" name=""/>
        <dsp:cNvSpPr/>
      </dsp:nvSpPr>
      <dsp:spPr>
        <a:xfrm>
          <a:off x="4185617" y="2331348"/>
          <a:ext cx="2436040" cy="2157087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Staff</a:t>
          </a:r>
        </a:p>
      </dsp:txBody>
      <dsp:txXfrm>
        <a:off x="4654521" y="2836635"/>
        <a:ext cx="1498232" cy="1108788"/>
      </dsp:txXfrm>
    </dsp:sp>
    <dsp:sp modelId="{B917D2F6-F169-4568-812C-2B598D2E8EFE}">
      <dsp:nvSpPr>
        <dsp:cNvPr id="0" name=""/>
        <dsp:cNvSpPr/>
      </dsp:nvSpPr>
      <dsp:spPr>
        <a:xfrm>
          <a:off x="2113279" y="1851440"/>
          <a:ext cx="2167466" cy="2167466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Pupils</a:t>
          </a:r>
        </a:p>
      </dsp:txBody>
      <dsp:txXfrm>
        <a:off x="2658945" y="2400404"/>
        <a:ext cx="1076134" cy="1069538"/>
      </dsp:txXfrm>
    </dsp:sp>
    <dsp:sp modelId="{E9F924DE-DC1B-44D5-A384-7CDAAE82C62E}">
      <dsp:nvSpPr>
        <dsp:cNvPr id="0" name=""/>
        <dsp:cNvSpPr/>
      </dsp:nvSpPr>
      <dsp:spPr>
        <a:xfrm rot="20700000">
          <a:off x="3327282" y="356109"/>
          <a:ext cx="2123675" cy="2123675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/>
            <a:t>Parents</a:t>
          </a:r>
        </a:p>
      </dsp:txBody>
      <dsp:txXfrm rot="-20700000">
        <a:off x="3793066" y="821893"/>
        <a:ext cx="1192106" cy="1192106"/>
      </dsp:txXfrm>
    </dsp:sp>
    <dsp:sp modelId="{63F080C5-87ED-40BE-AB22-1A8803C58B8C}">
      <dsp:nvSpPr>
        <dsp:cNvPr id="0" name=""/>
        <dsp:cNvSpPr/>
      </dsp:nvSpPr>
      <dsp:spPr>
        <a:xfrm>
          <a:off x="3852179" y="932126"/>
          <a:ext cx="3814741" cy="3814741"/>
        </a:xfrm>
        <a:prstGeom prst="circularArrow">
          <a:avLst>
            <a:gd name="adj1" fmla="val 4688"/>
            <a:gd name="adj2" fmla="val 299029"/>
            <a:gd name="adj3" fmla="val 2539295"/>
            <a:gd name="adj4" fmla="val 15812321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DF073-1211-4AB5-A71E-F0505D229CB4}">
      <dsp:nvSpPr>
        <dsp:cNvPr id="0" name=""/>
        <dsp:cNvSpPr/>
      </dsp:nvSpPr>
      <dsp:spPr>
        <a:xfrm>
          <a:off x="1729425" y="1366607"/>
          <a:ext cx="2771648" cy="277164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DF7AE-A61F-40D2-9D9F-F50745EF39F2}">
      <dsp:nvSpPr>
        <dsp:cNvPr id="0" name=""/>
        <dsp:cNvSpPr/>
      </dsp:nvSpPr>
      <dsp:spPr>
        <a:xfrm>
          <a:off x="2836054" y="-114309"/>
          <a:ext cx="2988394" cy="29883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70DE8-CF5B-4804-85F4-7250AD457573}">
      <dsp:nvSpPr>
        <dsp:cNvPr id="0" name=""/>
        <dsp:cNvSpPr/>
      </dsp:nvSpPr>
      <dsp:spPr>
        <a:xfrm rot="5400000">
          <a:off x="1327814" y="1407106"/>
          <a:ext cx="1235745" cy="140685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26AAE-2B1C-45F3-9C7B-E6791D2A6C60}">
      <dsp:nvSpPr>
        <dsp:cNvPr id="0" name=""/>
        <dsp:cNvSpPr/>
      </dsp:nvSpPr>
      <dsp:spPr>
        <a:xfrm>
          <a:off x="1000416" y="27108"/>
          <a:ext cx="2080268" cy="145612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‘The Why?’</a:t>
          </a:r>
          <a:endParaRPr lang="en-GB" sz="2200" kern="1200" dirty="0"/>
        </a:p>
      </dsp:txBody>
      <dsp:txXfrm>
        <a:off x="1071511" y="98203"/>
        <a:ext cx="1938078" cy="1313930"/>
      </dsp:txXfrm>
    </dsp:sp>
    <dsp:sp modelId="{0BD11CEB-2D3D-4E0C-8A1A-AC752EBE4EB3}">
      <dsp:nvSpPr>
        <dsp:cNvPr id="0" name=""/>
        <dsp:cNvSpPr/>
      </dsp:nvSpPr>
      <dsp:spPr>
        <a:xfrm>
          <a:off x="3167961" y="130715"/>
          <a:ext cx="5618378" cy="1176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Benefits of using maths resources at home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Benefits of practical activities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How consolidating at home can impact learning at school</a:t>
          </a:r>
          <a:endParaRPr lang="en-GB" sz="20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kern="1200" dirty="0"/>
        </a:p>
      </dsp:txBody>
      <dsp:txXfrm>
        <a:off x="3167961" y="130715"/>
        <a:ext cx="5618378" cy="1176900"/>
      </dsp:txXfrm>
    </dsp:sp>
    <dsp:sp modelId="{2000BD19-1A45-4704-A4C4-7676ADFAFB3F}">
      <dsp:nvSpPr>
        <dsp:cNvPr id="0" name=""/>
        <dsp:cNvSpPr/>
      </dsp:nvSpPr>
      <dsp:spPr>
        <a:xfrm rot="5400000">
          <a:off x="4037871" y="3042810"/>
          <a:ext cx="1235745" cy="140685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897073"/>
            <a:satOff val="4560"/>
            <a:lumOff val="60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34E72-4360-4D60-AA35-25BFE6B4DABF}">
      <dsp:nvSpPr>
        <dsp:cNvPr id="0" name=""/>
        <dsp:cNvSpPr/>
      </dsp:nvSpPr>
      <dsp:spPr>
        <a:xfrm>
          <a:off x="3316325" y="1659827"/>
          <a:ext cx="2080268" cy="1456120"/>
        </a:xfrm>
        <a:prstGeom prst="roundRect">
          <a:avLst>
            <a:gd name="adj" fmla="val 16670"/>
          </a:avLst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How?</a:t>
          </a:r>
          <a:endParaRPr lang="en-GB" sz="2200" kern="1200" dirty="0"/>
        </a:p>
      </dsp:txBody>
      <dsp:txXfrm>
        <a:off x="3387420" y="1730922"/>
        <a:ext cx="1938078" cy="1313930"/>
      </dsp:txXfrm>
    </dsp:sp>
    <dsp:sp modelId="{902A42EF-4828-4E5D-B1BA-2AD1E9A9CB16}">
      <dsp:nvSpPr>
        <dsp:cNvPr id="0" name=""/>
        <dsp:cNvSpPr/>
      </dsp:nvSpPr>
      <dsp:spPr>
        <a:xfrm>
          <a:off x="5524259" y="1779206"/>
          <a:ext cx="5629922" cy="1247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Explored resources together looking at the maths skills that we can practise/develop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Played a variety of games and quick fire activities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Highlighted versatility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Opportunities for language development</a:t>
          </a:r>
          <a:endParaRPr lang="en-GB" sz="1800" kern="1200" dirty="0"/>
        </a:p>
      </dsp:txBody>
      <dsp:txXfrm>
        <a:off x="5524259" y="1779206"/>
        <a:ext cx="5629922" cy="1247926"/>
      </dsp:txXfrm>
    </dsp:sp>
    <dsp:sp modelId="{362FDDFA-1C47-49B5-B6FD-36D0AF699769}">
      <dsp:nvSpPr>
        <dsp:cNvPr id="0" name=""/>
        <dsp:cNvSpPr/>
      </dsp:nvSpPr>
      <dsp:spPr>
        <a:xfrm rot="5400000">
          <a:off x="6747928" y="4678513"/>
          <a:ext cx="1235745" cy="140685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-1794146"/>
            <a:satOff val="9120"/>
            <a:lumOff val="120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11D9B6-B18F-41E2-9671-82BD9F9A557F}">
      <dsp:nvSpPr>
        <dsp:cNvPr id="0" name=""/>
        <dsp:cNvSpPr/>
      </dsp:nvSpPr>
      <dsp:spPr>
        <a:xfrm>
          <a:off x="5439434" y="3287813"/>
          <a:ext cx="2080268" cy="1456120"/>
        </a:xfrm>
        <a:prstGeom prst="roundRect">
          <a:avLst>
            <a:gd name="adj" fmla="val 16670"/>
          </a:avLst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When?</a:t>
          </a:r>
          <a:endParaRPr lang="en-GB" sz="2200" kern="1200" dirty="0"/>
        </a:p>
      </dsp:txBody>
      <dsp:txXfrm>
        <a:off x="5510529" y="3358908"/>
        <a:ext cx="1938078" cy="1313930"/>
      </dsp:txXfrm>
    </dsp:sp>
    <dsp:sp modelId="{65C22592-E6CA-44E5-B547-FA70F0B92B45}">
      <dsp:nvSpPr>
        <dsp:cNvPr id="0" name=""/>
        <dsp:cNvSpPr/>
      </dsp:nvSpPr>
      <dsp:spPr>
        <a:xfrm>
          <a:off x="7620118" y="3445703"/>
          <a:ext cx="4903052" cy="1176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Discussed opportunities in busy home life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Explained new structure of homework tasks </a:t>
          </a:r>
          <a:endParaRPr lang="en-GB" sz="2000" kern="1200" dirty="0"/>
        </a:p>
      </dsp:txBody>
      <dsp:txXfrm>
        <a:off x="7620118" y="3445703"/>
        <a:ext cx="4903052" cy="1176900"/>
      </dsp:txXfrm>
    </dsp:sp>
    <dsp:sp modelId="{45F0D6CE-6BCF-40DB-9839-FDD3BBC163CB}">
      <dsp:nvSpPr>
        <dsp:cNvPr id="0" name=""/>
        <dsp:cNvSpPr/>
      </dsp:nvSpPr>
      <dsp:spPr>
        <a:xfrm>
          <a:off x="8193655" y="4842134"/>
          <a:ext cx="2080268" cy="1456120"/>
        </a:xfrm>
        <a:prstGeom prst="roundRect">
          <a:avLst>
            <a:gd name="adj" fmla="val 16670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Targeting parents who didn’t attend…</a:t>
          </a:r>
          <a:endParaRPr lang="en-GB" sz="2200" kern="1200" dirty="0"/>
        </a:p>
      </dsp:txBody>
      <dsp:txXfrm>
        <a:off x="8264750" y="4913229"/>
        <a:ext cx="1938078" cy="1313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A5DBC-BFA5-4F1B-8E87-6E1FC9B96FA5}">
      <dsp:nvSpPr>
        <dsp:cNvPr id="0" name=""/>
        <dsp:cNvSpPr/>
      </dsp:nvSpPr>
      <dsp:spPr>
        <a:xfrm rot="5400000">
          <a:off x="2907996" y="678950"/>
          <a:ext cx="1980394" cy="172294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Video the session for our school website</a:t>
          </a:r>
          <a:endParaRPr lang="en-GB" sz="1800" kern="1200" dirty="0"/>
        </a:p>
      </dsp:txBody>
      <dsp:txXfrm rot="-5400000">
        <a:off x="3305213" y="858836"/>
        <a:ext cx="1185959" cy="1363172"/>
      </dsp:txXfrm>
    </dsp:sp>
    <dsp:sp modelId="{DCB8D7DF-B328-4016-B163-6C0A79775320}">
      <dsp:nvSpPr>
        <dsp:cNvPr id="0" name=""/>
        <dsp:cNvSpPr/>
      </dsp:nvSpPr>
      <dsp:spPr>
        <a:xfrm>
          <a:off x="4922784" y="853938"/>
          <a:ext cx="2210120" cy="11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A2E08-13F1-4B30-B743-5B925CBC8E84}">
      <dsp:nvSpPr>
        <dsp:cNvPr id="0" name=""/>
        <dsp:cNvSpPr/>
      </dsp:nvSpPr>
      <dsp:spPr>
        <a:xfrm rot="5400000">
          <a:off x="836405" y="273554"/>
          <a:ext cx="2287890" cy="204552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On Reflection</a:t>
          </a:r>
          <a:r>
            <a:rPr lang="en-GB" sz="1800" kern="1200" dirty="0" smtClean="0"/>
            <a:t>…</a:t>
          </a:r>
          <a:endParaRPr lang="en-GB" sz="1800" kern="1200" dirty="0"/>
        </a:p>
      </dsp:txBody>
      <dsp:txXfrm rot="-5400000">
        <a:off x="1280449" y="513492"/>
        <a:ext cx="1399801" cy="1565654"/>
      </dsp:txXfrm>
    </dsp:sp>
    <dsp:sp modelId="{DC2DAE4C-60D0-4E48-A60E-F8D1EE1996B2}">
      <dsp:nvSpPr>
        <dsp:cNvPr id="0" name=""/>
        <dsp:cNvSpPr/>
      </dsp:nvSpPr>
      <dsp:spPr>
        <a:xfrm rot="5400000">
          <a:off x="2084879" y="2421291"/>
          <a:ext cx="1980394" cy="172294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More information pre- workshop</a:t>
          </a:r>
          <a:endParaRPr lang="en-GB" sz="1800" kern="1200" dirty="0"/>
        </a:p>
      </dsp:txBody>
      <dsp:txXfrm rot="-5400000">
        <a:off x="2482096" y="2601177"/>
        <a:ext cx="1185959" cy="1363172"/>
      </dsp:txXfrm>
    </dsp:sp>
    <dsp:sp modelId="{A8CA72FA-408F-4221-94A3-840E6925FC6F}">
      <dsp:nvSpPr>
        <dsp:cNvPr id="0" name=""/>
        <dsp:cNvSpPr/>
      </dsp:nvSpPr>
      <dsp:spPr>
        <a:xfrm>
          <a:off x="3484" y="2688645"/>
          <a:ext cx="2138825" cy="11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AAC92-1E44-4B2E-A1A7-33F1BFBD0A4D}">
      <dsp:nvSpPr>
        <dsp:cNvPr id="0" name=""/>
        <dsp:cNvSpPr/>
      </dsp:nvSpPr>
      <dsp:spPr>
        <a:xfrm rot="5400000">
          <a:off x="3945657" y="2421291"/>
          <a:ext cx="1980394" cy="1722943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4342874" y="2601177"/>
        <a:ext cx="1185959" cy="1363172"/>
      </dsp:txXfrm>
    </dsp:sp>
    <dsp:sp modelId="{1EEAC2E1-9D6E-483E-9069-F9ED3D317ADC}">
      <dsp:nvSpPr>
        <dsp:cNvPr id="0" name=""/>
        <dsp:cNvSpPr/>
      </dsp:nvSpPr>
      <dsp:spPr>
        <a:xfrm rot="5400000">
          <a:off x="3018833" y="4102250"/>
          <a:ext cx="1980394" cy="1722943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Use social media to engage parents</a:t>
          </a:r>
          <a:endParaRPr lang="en-GB" sz="1800" kern="1200" dirty="0"/>
        </a:p>
      </dsp:txBody>
      <dsp:txXfrm rot="-5400000">
        <a:off x="3416050" y="4282136"/>
        <a:ext cx="1185959" cy="1363172"/>
      </dsp:txXfrm>
    </dsp:sp>
    <dsp:sp modelId="{5AD2D6C5-F7C6-43B4-9D55-707A0FD8AA53}">
      <dsp:nvSpPr>
        <dsp:cNvPr id="0" name=""/>
        <dsp:cNvSpPr/>
      </dsp:nvSpPr>
      <dsp:spPr>
        <a:xfrm>
          <a:off x="4922784" y="4369603"/>
          <a:ext cx="2210120" cy="118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EB31E-73F9-4E45-98CB-6B3368785A82}">
      <dsp:nvSpPr>
        <dsp:cNvPr id="0" name=""/>
        <dsp:cNvSpPr/>
      </dsp:nvSpPr>
      <dsp:spPr>
        <a:xfrm rot="5400000">
          <a:off x="1158054" y="4102250"/>
          <a:ext cx="1980394" cy="1722943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1555271" y="4282136"/>
        <a:ext cx="1185959" cy="1363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A5DBC-BFA5-4F1B-8E87-6E1FC9B96FA5}">
      <dsp:nvSpPr>
        <dsp:cNvPr id="0" name=""/>
        <dsp:cNvSpPr/>
      </dsp:nvSpPr>
      <dsp:spPr>
        <a:xfrm rot="5400000">
          <a:off x="3018296" y="584099"/>
          <a:ext cx="1982330" cy="172462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Upload video clips of example activities</a:t>
          </a:r>
          <a:endParaRPr lang="en-GB" sz="1700" kern="1200" dirty="0"/>
        </a:p>
      </dsp:txBody>
      <dsp:txXfrm rot="-5400000">
        <a:off x="3415901" y="764161"/>
        <a:ext cx="1187119" cy="1364504"/>
      </dsp:txXfrm>
    </dsp:sp>
    <dsp:sp modelId="{DCB8D7DF-B328-4016-B163-6C0A79775320}">
      <dsp:nvSpPr>
        <dsp:cNvPr id="0" name=""/>
        <dsp:cNvSpPr/>
      </dsp:nvSpPr>
      <dsp:spPr>
        <a:xfrm>
          <a:off x="4924108" y="851714"/>
          <a:ext cx="2212280" cy="1189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A2E08-13F1-4B30-B743-5B925CBC8E84}">
      <dsp:nvSpPr>
        <dsp:cNvPr id="0" name=""/>
        <dsp:cNvSpPr/>
      </dsp:nvSpPr>
      <dsp:spPr>
        <a:xfrm rot="5400000">
          <a:off x="868018" y="241637"/>
          <a:ext cx="2271056" cy="213091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Next Steps…</a:t>
          </a:r>
          <a:endParaRPr lang="en-GB" sz="3400" kern="1200" dirty="0"/>
        </a:p>
      </dsp:txBody>
      <dsp:txXfrm rot="-5400000">
        <a:off x="1282283" y="538398"/>
        <a:ext cx="1442525" cy="1537394"/>
      </dsp:txXfrm>
    </dsp:sp>
    <dsp:sp modelId="{DC2DAE4C-60D0-4E48-A60E-F8D1EE1996B2}">
      <dsp:nvSpPr>
        <dsp:cNvPr id="0" name=""/>
        <dsp:cNvSpPr/>
      </dsp:nvSpPr>
      <dsp:spPr>
        <a:xfrm rot="5400000">
          <a:off x="2083429" y="2411065"/>
          <a:ext cx="1982330" cy="1724627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Invite parents back to show progress</a:t>
          </a:r>
          <a:endParaRPr lang="en-GB" sz="1700" kern="1200" dirty="0"/>
        </a:p>
      </dsp:txBody>
      <dsp:txXfrm rot="-5400000">
        <a:off x="2481034" y="2591127"/>
        <a:ext cx="1187119" cy="1364504"/>
      </dsp:txXfrm>
    </dsp:sp>
    <dsp:sp modelId="{A8CA72FA-408F-4221-94A3-840E6925FC6F}">
      <dsp:nvSpPr>
        <dsp:cNvPr id="0" name=""/>
        <dsp:cNvSpPr/>
      </dsp:nvSpPr>
      <dsp:spPr>
        <a:xfrm>
          <a:off x="0" y="2678679"/>
          <a:ext cx="2140916" cy="1189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5AAC92-1E44-4B2E-A1A7-33F1BFBD0A4D}">
      <dsp:nvSpPr>
        <dsp:cNvPr id="0" name=""/>
        <dsp:cNvSpPr/>
      </dsp:nvSpPr>
      <dsp:spPr>
        <a:xfrm rot="5400000">
          <a:off x="3946026" y="2411065"/>
          <a:ext cx="1982330" cy="172462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4343631" y="2591127"/>
        <a:ext cx="1187119" cy="1364504"/>
      </dsp:txXfrm>
    </dsp:sp>
    <dsp:sp modelId="{1EEAC2E1-9D6E-483E-9069-F9ED3D317ADC}">
      <dsp:nvSpPr>
        <dsp:cNvPr id="0" name=""/>
        <dsp:cNvSpPr/>
      </dsp:nvSpPr>
      <dsp:spPr>
        <a:xfrm rot="5400000">
          <a:off x="3018296" y="4093666"/>
          <a:ext cx="1982330" cy="172462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Use social media to continue to promote use of resources</a:t>
          </a:r>
          <a:endParaRPr lang="en-GB" sz="1700" kern="1200" dirty="0"/>
        </a:p>
      </dsp:txBody>
      <dsp:txXfrm rot="-5400000">
        <a:off x="3415901" y="4273728"/>
        <a:ext cx="1187119" cy="1364504"/>
      </dsp:txXfrm>
    </dsp:sp>
    <dsp:sp modelId="{5AD2D6C5-F7C6-43B4-9D55-707A0FD8AA53}">
      <dsp:nvSpPr>
        <dsp:cNvPr id="0" name=""/>
        <dsp:cNvSpPr/>
      </dsp:nvSpPr>
      <dsp:spPr>
        <a:xfrm>
          <a:off x="4924108" y="4361281"/>
          <a:ext cx="2212280" cy="1189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EB31E-73F9-4E45-98CB-6B3368785A82}">
      <dsp:nvSpPr>
        <dsp:cNvPr id="0" name=""/>
        <dsp:cNvSpPr/>
      </dsp:nvSpPr>
      <dsp:spPr>
        <a:xfrm rot="5400000">
          <a:off x="1155698" y="4093666"/>
          <a:ext cx="1982330" cy="172462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/>
        </a:p>
      </dsp:txBody>
      <dsp:txXfrm rot="-5400000">
        <a:off x="1553303" y="4273728"/>
        <a:ext cx="1187119" cy="1364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0.21622</cdr:x>
      <cdr:y>0.30193</cdr:y>
    </cdr:from>
    <cdr:to>
      <cdr:x>0.79545</cdr:x>
      <cdr:y>0.9296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3964" y="1224213"/>
          <a:ext cx="2930646" cy="2544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000" dirty="0" smtClean="0">
              <a:solidFill>
                <a:schemeClr val="bg1"/>
              </a:solidFill>
            </a:rPr>
            <a:t>100% of the parents that attended felt the session had developed their confidence in supporting/developing/</a:t>
          </a:r>
        </a:p>
        <a:p xmlns:a="http://schemas.openxmlformats.org/drawingml/2006/main">
          <a:pPr algn="ctr"/>
          <a:r>
            <a:rPr lang="en-GB" sz="2000" dirty="0" smtClean="0">
              <a:solidFill>
                <a:schemeClr val="bg1"/>
              </a:solidFill>
            </a:rPr>
            <a:t>extending their child’s maths at home.</a:t>
          </a:r>
          <a:endParaRPr lang="en-GB" sz="20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07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1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13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5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5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9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1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0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57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35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BBAED-04CE-4CAA-8051-92F8F872B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57530"/>
            <a:ext cx="7772400" cy="1665647"/>
          </a:xfrm>
        </p:spPr>
        <p:txBody>
          <a:bodyPr>
            <a:normAutofit/>
          </a:bodyPr>
          <a:lstStyle/>
          <a:p>
            <a:r>
              <a:rPr lang="en-GB" dirty="0"/>
              <a:t>Magnificent Maths</a:t>
            </a:r>
            <a:br>
              <a:rPr lang="en-GB" dirty="0"/>
            </a:br>
            <a:r>
              <a:rPr lang="en-GB" sz="2800" dirty="0"/>
              <a:t>Engaging parents in supporting/extending their child’s maths at home.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B9FBB7-15CE-4E7B-B853-112E45266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1028" y="4794402"/>
            <a:ext cx="2019300" cy="1628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01599"/>
            <a:ext cx="12235913" cy="473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168E1FF-42DC-4073-8495-DA1C520F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E265-B2B8-4D72-925D-731A1F947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FFFFFF"/>
                </a:solidFill>
              </a:rPr>
              <a:t>Higher levels of engagement with maths homework from </a:t>
            </a:r>
            <a:r>
              <a:rPr lang="en-GB" sz="2000" dirty="0" smtClean="0">
                <a:solidFill>
                  <a:srgbClr val="FFFFFF"/>
                </a:solidFill>
              </a:rPr>
              <a:t>parents.</a:t>
            </a:r>
            <a:endParaRPr lang="en-GB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FFFFFF"/>
                </a:solidFill>
              </a:rPr>
              <a:t>Pupil’s </a:t>
            </a:r>
            <a:r>
              <a:rPr lang="en-GB" sz="2000" dirty="0">
                <a:solidFill>
                  <a:srgbClr val="FFFFFF"/>
                </a:solidFill>
              </a:rPr>
              <a:t>increased confidence in maths both at Aberdeen School for the Deaf and in their mainstream </a:t>
            </a:r>
            <a:r>
              <a:rPr lang="en-GB" sz="2000" dirty="0" smtClean="0">
                <a:solidFill>
                  <a:srgbClr val="FFFFFF"/>
                </a:solidFill>
              </a:rPr>
              <a:t>setting.</a:t>
            </a:r>
            <a:endParaRPr lang="en-GB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FFFF"/>
                </a:solidFill>
              </a:rPr>
              <a:t>Higher rates of submission for weekly maths homework </a:t>
            </a:r>
            <a:r>
              <a:rPr lang="en-GB" sz="2000" dirty="0" smtClean="0">
                <a:solidFill>
                  <a:srgbClr val="FFFFFF"/>
                </a:solidFill>
              </a:rPr>
              <a:t>tasks.</a:t>
            </a:r>
            <a:endParaRPr lang="en-GB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FFFF"/>
                </a:solidFill>
              </a:rPr>
              <a:t>Parent’s increased confidence levels when supporting their children at </a:t>
            </a:r>
            <a:r>
              <a:rPr lang="en-GB" sz="2000" dirty="0" smtClean="0">
                <a:solidFill>
                  <a:srgbClr val="FFFFFF"/>
                </a:solidFill>
              </a:rPr>
              <a:t>home.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FFFF"/>
                </a:solidFill>
              </a:rPr>
              <a:t>Parents who didn’t attend the session have responded well and started using the resource pack at home.</a:t>
            </a:r>
            <a:endParaRPr lang="en-GB" sz="2000" dirty="0">
              <a:solidFill>
                <a:srgbClr val="FFFFFF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GB" sz="2000" dirty="0">
              <a:solidFill>
                <a:srgbClr val="FFFFFF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8AE5910-0498-47F9-A18B-A8596BD2CB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50841" y="6231777"/>
            <a:ext cx="584637" cy="47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9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422F06-6017-4361-8872-E0E2CEB20B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16C8B03-8F8F-4F36-8237-AC651381A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789523"/>
              </p:ext>
            </p:extLst>
          </p:nvPr>
        </p:nvGraphicFramePr>
        <p:xfrm>
          <a:off x="1717964" y="572742"/>
          <a:ext cx="5059519" cy="4054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AD3A0B6-5A09-48FA-A538-D0193C27E1A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4502" y="173632"/>
            <a:ext cx="693270" cy="559194"/>
          </a:xfrm>
          <a:prstGeom prst="rect">
            <a:avLst/>
          </a:prstGeom>
        </p:spPr>
      </p:pic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477567622"/>
              </p:ext>
            </p:extLst>
          </p:nvPr>
        </p:nvGraphicFramePr>
        <p:xfrm>
          <a:off x="5092788" y="1062783"/>
          <a:ext cx="4577684" cy="355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20685" y="1507836"/>
            <a:ext cx="25185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100% felt they had a better understanding of the resources and language we use to teach maths at school.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141315" y="-16982"/>
            <a:ext cx="9720072" cy="1499616"/>
          </a:xfrm>
        </p:spPr>
        <p:txBody>
          <a:bodyPr/>
          <a:lstStyle/>
          <a:p>
            <a:r>
              <a:rPr lang="en-GB" dirty="0" smtClean="0"/>
              <a:t>Feedback from parents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8691" y="4504424"/>
            <a:ext cx="11536218" cy="204934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11201" y="714469"/>
            <a:ext cx="184727" cy="1105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4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F4E1-9C49-45FC-B6EF-EB1EB954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68" y="5550039"/>
            <a:ext cx="4132758" cy="1499616"/>
          </a:xfrm>
        </p:spPr>
        <p:txBody>
          <a:bodyPr/>
          <a:lstStyle/>
          <a:p>
            <a:r>
              <a:rPr lang="en-GB" dirty="0" smtClean="0"/>
              <a:t>10 weeks later…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C01D31-BAB3-4681-BD4C-DD75A9BF20E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3593" y="6020250"/>
            <a:ext cx="693270" cy="559194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5107457" y="57665"/>
            <a:ext cx="5453451" cy="2996309"/>
          </a:xfrm>
          <a:prstGeom prst="cloudCallout">
            <a:avLst>
              <a:gd name="adj1" fmla="val -30715"/>
              <a:gd name="adj2" fmla="val 64551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 smtClean="0"/>
              <a:t>“My child really embraced this pack of resources. It has opened up a lot of opportunities for play and questions. His favourite thing to use is the clock!”</a:t>
            </a:r>
          </a:p>
          <a:p>
            <a:pPr algn="r"/>
            <a:r>
              <a:rPr lang="en-GB" dirty="0" smtClean="0"/>
              <a:t> P4 Parent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11201" y="714469"/>
            <a:ext cx="184727" cy="1105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loud Callout 5"/>
          <p:cNvSpPr/>
          <p:nvPr/>
        </p:nvSpPr>
        <p:spPr>
          <a:xfrm flipH="1">
            <a:off x="183868" y="2537253"/>
            <a:ext cx="5879180" cy="3188043"/>
          </a:xfrm>
          <a:prstGeom prst="cloudCallout">
            <a:avLst>
              <a:gd name="adj1" fmla="val -31380"/>
              <a:gd name="adj2" fmla="val 6825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“It has helped to engage both of my children, not just the son who attends Aberdeen School for the Deaf. My son in Primary 1 will now come and ask me if we can play the games together.”</a:t>
            </a:r>
          </a:p>
          <a:p>
            <a:pPr algn="r"/>
            <a:r>
              <a:rPr lang="en-GB" b="1" dirty="0" smtClean="0">
                <a:solidFill>
                  <a:schemeClr val="bg1"/>
                </a:solidFill>
              </a:rPr>
              <a:t>P1 Parent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063048" y="3053974"/>
            <a:ext cx="5060545" cy="3126259"/>
          </a:xfrm>
          <a:prstGeom prst="cloudCallout">
            <a:avLst>
              <a:gd name="adj1" fmla="val -30715"/>
              <a:gd name="adj2" fmla="val 64551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“We use the pack every week. My daughter uses it to help with her homework, it’s completely changed what we do. I feel really confident now. I’m happy to get involved and know how to use the resources and different language to help her.”</a:t>
            </a:r>
          </a:p>
          <a:p>
            <a:pPr algn="r"/>
            <a:r>
              <a:rPr lang="en-GB" dirty="0" smtClean="0"/>
              <a:t>P3 Parent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6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B0E388-BDD3-4529-BCE6-7DFEEA462FF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3593" y="6020250"/>
            <a:ext cx="693270" cy="559194"/>
          </a:xfrm>
          <a:prstGeom prst="rect">
            <a:avLst/>
          </a:prstGeom>
        </p:spPr>
      </p:pic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443628"/>
              </p:ext>
            </p:extLst>
          </p:nvPr>
        </p:nvGraphicFramePr>
        <p:xfrm>
          <a:off x="488229" y="321413"/>
          <a:ext cx="7136389" cy="6258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999518"/>
              </p:ext>
            </p:extLst>
          </p:nvPr>
        </p:nvGraphicFramePr>
        <p:xfrm>
          <a:off x="4353647" y="321413"/>
          <a:ext cx="7136389" cy="6258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Rectangle 9"/>
          <p:cNvSpPr/>
          <p:nvPr/>
        </p:nvSpPr>
        <p:spPr>
          <a:xfrm>
            <a:off x="665018" y="738909"/>
            <a:ext cx="166255" cy="1034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519114C-E83C-46A5-A3FA-35F320BBB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08C15-A210-4FCB-AB86-7723F3EC3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pPr algn="ctr"/>
            <a:r>
              <a:rPr lang="en-GB" sz="2800" dirty="0">
                <a:solidFill>
                  <a:srgbClr val="FFFFFF"/>
                </a:solidFill>
              </a:rPr>
              <a:t>How effectively do we support parents and carers to participate in, contribute to and understand their child’s learning?</a:t>
            </a:r>
          </a:p>
          <a:p>
            <a:pPr algn="ctr"/>
            <a:endParaRPr lang="en-GB" sz="2800" dirty="0">
              <a:solidFill>
                <a:srgbClr val="FFFFFF"/>
              </a:solidFill>
            </a:endParaRPr>
          </a:p>
          <a:p>
            <a:pPr algn="ctr"/>
            <a:r>
              <a:rPr lang="en-GB" sz="2800" dirty="0">
                <a:solidFill>
                  <a:srgbClr val="FFFFFF"/>
                </a:solidFill>
              </a:rPr>
              <a:t>Share other initiatives you have tried that have led to an increase in parental engagement</a:t>
            </a:r>
          </a:p>
          <a:p>
            <a:endParaRPr lang="en-GB" sz="2000" dirty="0">
              <a:solidFill>
                <a:srgbClr val="FFFFFF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1EC1D3B-374C-461D-BA28-A57D82717C2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69257" y="6214530"/>
            <a:ext cx="693270" cy="55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9D96F9-9D02-4283-B425-AEDE71CC821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259" y="5889865"/>
            <a:ext cx="1004672" cy="8103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02DA89-D14F-4E40-9E9A-AA0BAB301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en-GB" sz="4400" dirty="0"/>
              <a:t>Our Context at Aberdeen School for the Deaf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8E23E-7FD6-4620-8230-06D657496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4389120" cy="393192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GB" sz="1800" dirty="0"/>
              <a:t>School Roll: </a:t>
            </a:r>
            <a:r>
              <a:rPr lang="en-GB" sz="1800" dirty="0" smtClean="0"/>
              <a:t>15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dirty="0" smtClean="0"/>
              <a:t>Percentage of pupils within targeted group: 56.25%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dirty="0" smtClean="0"/>
              <a:t>We have 45% of the identified pupils (FSM and SIMD 1,2 &amp;3) that are also EAL learners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dirty="0" smtClean="0"/>
              <a:t>All of these children use British Sign Language or Signed Supported English</a:t>
            </a:r>
            <a:endParaRPr lang="en-GB" sz="1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dirty="0"/>
              <a:t>PEF allocation</a:t>
            </a:r>
            <a:r>
              <a:rPr lang="en-GB" sz="1800" dirty="0" smtClean="0"/>
              <a:t>: £14,400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sz="1800" dirty="0" smtClean="0"/>
              <a:t>Cost of this intervention: £400</a:t>
            </a:r>
            <a:endParaRPr lang="en-GB" sz="1800" dirty="0"/>
          </a:p>
          <a:p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8783" y="574392"/>
            <a:ext cx="2398845" cy="17917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72176" y="459317"/>
            <a:ext cx="2125362" cy="42672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1932" y="307595"/>
            <a:ext cx="1389624" cy="20585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89565" y="4835671"/>
            <a:ext cx="1890584" cy="18905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8205" y="2477530"/>
            <a:ext cx="2828388" cy="2133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297698" y="5153016"/>
            <a:ext cx="1890849" cy="14123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655169" y="5077828"/>
            <a:ext cx="1976930" cy="147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6C0DA-A158-42D9-9106-287F940A5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Intervention Rationale: </a:t>
            </a:r>
            <a:r>
              <a:rPr lang="en-GB" sz="3600" dirty="0"/>
              <a:t>Working together</a:t>
            </a:r>
            <a:endParaRPr lang="en-GB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2B50635B-60AF-4BB7-9479-BB99BB22AC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2220886"/>
              </p:ext>
            </p:extLst>
          </p:nvPr>
        </p:nvGraphicFramePr>
        <p:xfrm>
          <a:off x="1289879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A08B9709-4286-48D1-A396-EE3EB32EECA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7042" y="5812734"/>
            <a:ext cx="1004672" cy="81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4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2A8831-6A06-4A93-ACA7-B05E85E2E7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98189" y="268979"/>
            <a:ext cx="8195621" cy="632004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1EF6231-7FE6-4A4E-A314-6D5E0D15B28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5291" y="5524855"/>
            <a:ext cx="1133038" cy="913912"/>
          </a:xfrm>
          <a:prstGeom prst="rect">
            <a:avLst/>
          </a:prstGeom>
        </p:spPr>
      </p:pic>
      <p:pic>
        <p:nvPicPr>
          <p:cNvPr id="26" name="Graphic 25" descr="Man">
            <a:extLst>
              <a:ext uri="{FF2B5EF4-FFF2-40B4-BE49-F238E27FC236}">
                <a16:creationId xmlns:a16="http://schemas.microsoft.com/office/drawing/2014/main" id="{AD4D17E6-EBD1-4949-9DF6-B3173319871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01947" y="4267200"/>
            <a:ext cx="361121" cy="361121"/>
          </a:xfrm>
          <a:prstGeom prst="rect">
            <a:avLst/>
          </a:prstGeom>
        </p:spPr>
      </p:pic>
      <p:pic>
        <p:nvPicPr>
          <p:cNvPr id="30" name="Graphic 29" descr="Man">
            <a:extLst>
              <a:ext uri="{FF2B5EF4-FFF2-40B4-BE49-F238E27FC236}">
                <a16:creationId xmlns:a16="http://schemas.microsoft.com/office/drawing/2014/main" id="{87472FF2-7AB7-4F77-A784-85EF5A28D3A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05098" y="4280126"/>
            <a:ext cx="361121" cy="361121"/>
          </a:xfrm>
          <a:prstGeom prst="rect">
            <a:avLst/>
          </a:prstGeom>
        </p:spPr>
      </p:pic>
      <p:pic>
        <p:nvPicPr>
          <p:cNvPr id="31" name="Graphic 30" descr="Man">
            <a:extLst>
              <a:ext uri="{FF2B5EF4-FFF2-40B4-BE49-F238E27FC236}">
                <a16:creationId xmlns:a16="http://schemas.microsoft.com/office/drawing/2014/main" id="{3F2098CC-8084-4DF2-A3F6-8B6C6E0FF1B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08248" y="4267199"/>
            <a:ext cx="361121" cy="361121"/>
          </a:xfrm>
          <a:prstGeom prst="rect">
            <a:avLst/>
          </a:prstGeom>
        </p:spPr>
      </p:pic>
      <p:pic>
        <p:nvPicPr>
          <p:cNvPr id="32" name="Graphic 31" descr="Man">
            <a:extLst>
              <a:ext uri="{FF2B5EF4-FFF2-40B4-BE49-F238E27FC236}">
                <a16:creationId xmlns:a16="http://schemas.microsoft.com/office/drawing/2014/main" id="{E5CD5040-B04C-4C23-8895-C7EB90C3547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89287" y="3248438"/>
            <a:ext cx="361121" cy="361121"/>
          </a:xfrm>
          <a:prstGeom prst="rect">
            <a:avLst/>
          </a:prstGeom>
        </p:spPr>
      </p:pic>
      <p:pic>
        <p:nvPicPr>
          <p:cNvPr id="33" name="Graphic 32" descr="Man">
            <a:extLst>
              <a:ext uri="{FF2B5EF4-FFF2-40B4-BE49-F238E27FC236}">
                <a16:creationId xmlns:a16="http://schemas.microsoft.com/office/drawing/2014/main" id="{B07B53AE-C8A5-4CA7-A6CC-831420DE65B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83831" y="5311814"/>
            <a:ext cx="361121" cy="361121"/>
          </a:xfrm>
          <a:prstGeom prst="rect">
            <a:avLst/>
          </a:prstGeom>
        </p:spPr>
      </p:pic>
      <p:pic>
        <p:nvPicPr>
          <p:cNvPr id="34" name="Graphic 33" descr="Man">
            <a:extLst>
              <a:ext uri="{FF2B5EF4-FFF2-40B4-BE49-F238E27FC236}">
                <a16:creationId xmlns:a16="http://schemas.microsoft.com/office/drawing/2014/main" id="{209E99A3-A8C2-4E0E-9631-41C28F78C4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03271" y="5311815"/>
            <a:ext cx="361121" cy="361121"/>
          </a:xfrm>
          <a:prstGeom prst="rect">
            <a:avLst/>
          </a:prstGeom>
        </p:spPr>
      </p:pic>
      <p:pic>
        <p:nvPicPr>
          <p:cNvPr id="35" name="Graphic 34" descr="Man">
            <a:extLst>
              <a:ext uri="{FF2B5EF4-FFF2-40B4-BE49-F238E27FC236}">
                <a16:creationId xmlns:a16="http://schemas.microsoft.com/office/drawing/2014/main" id="{7EB6E67D-A69A-474C-A163-F2FD1B8BCAC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2711" y="5311815"/>
            <a:ext cx="361121" cy="361121"/>
          </a:xfrm>
          <a:prstGeom prst="rect">
            <a:avLst/>
          </a:prstGeom>
        </p:spPr>
      </p:pic>
      <p:pic>
        <p:nvPicPr>
          <p:cNvPr id="36" name="Graphic 35" descr="Man">
            <a:extLst>
              <a:ext uri="{FF2B5EF4-FFF2-40B4-BE49-F238E27FC236}">
                <a16:creationId xmlns:a16="http://schemas.microsoft.com/office/drawing/2014/main" id="{D2795B6D-ECD7-4CF9-8CB9-2986564A610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2302" y="4270185"/>
            <a:ext cx="361121" cy="361121"/>
          </a:xfrm>
          <a:prstGeom prst="rect">
            <a:avLst/>
          </a:prstGeom>
        </p:spPr>
      </p:pic>
      <p:pic>
        <p:nvPicPr>
          <p:cNvPr id="37" name="Graphic 36" descr="Man">
            <a:extLst>
              <a:ext uri="{FF2B5EF4-FFF2-40B4-BE49-F238E27FC236}">
                <a16:creationId xmlns:a16="http://schemas.microsoft.com/office/drawing/2014/main" id="{EC1800FD-8325-4953-9D77-EB391849315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57496" y="4267199"/>
            <a:ext cx="361121" cy="361121"/>
          </a:xfrm>
          <a:prstGeom prst="rect">
            <a:avLst/>
          </a:prstGeom>
        </p:spPr>
      </p:pic>
      <p:pic>
        <p:nvPicPr>
          <p:cNvPr id="38" name="Graphic 37" descr="Man">
            <a:extLst>
              <a:ext uri="{FF2B5EF4-FFF2-40B4-BE49-F238E27FC236}">
                <a16:creationId xmlns:a16="http://schemas.microsoft.com/office/drawing/2014/main" id="{5F1D9EA4-8A48-4EE4-90B5-E4CC1B19D0C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2710" y="3222583"/>
            <a:ext cx="361121" cy="361121"/>
          </a:xfrm>
          <a:prstGeom prst="rect">
            <a:avLst/>
          </a:prstGeom>
        </p:spPr>
      </p:pic>
      <p:pic>
        <p:nvPicPr>
          <p:cNvPr id="39" name="Graphic 38" descr="Man">
            <a:extLst>
              <a:ext uri="{FF2B5EF4-FFF2-40B4-BE49-F238E27FC236}">
                <a16:creationId xmlns:a16="http://schemas.microsoft.com/office/drawing/2014/main" id="{247CAC5A-6889-4FDA-8F2F-4E1986FFE0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5148" y="3225894"/>
            <a:ext cx="361121" cy="36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23430B4-C2B6-48DA-A79F-757492AF8EB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3BDBF-1B08-496E-BED4-E0DE721A00A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C4C9221-DBBD-4045-8560-41C46F81B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en-GB" sz="4400" dirty="0"/>
              <a:t>What we knew…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51C3C-719E-4A7B-B8D2-C741470C0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39" y="2358753"/>
            <a:ext cx="4389120" cy="4349363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GB" sz="2000" dirty="0"/>
              <a:t>Parental engagement with homework was low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GB" sz="2000" dirty="0"/>
              <a:t>Submission of homework (especially maths) was low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en-GB" sz="2000" dirty="0"/>
              <a:t>Supporting children is challenging when you are unsure of the methods and resources being used at school!</a:t>
            </a:r>
          </a:p>
          <a:p>
            <a:endParaRPr lang="en-GB" sz="1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37F7DD-21E5-4DA6-B2D7-BDA5637C428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3593" y="6020250"/>
            <a:ext cx="693270" cy="55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2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6F563-4C5D-4ADA-9B01-3FFB1530B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the Research says…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8E4FA9-37A2-42A9-AE74-9BC3A51A006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3593" y="6020250"/>
            <a:ext cx="693270" cy="5591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9686" y="1878227"/>
            <a:ext cx="970417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“One </a:t>
            </a:r>
            <a:r>
              <a:rPr lang="en-US" dirty="0"/>
              <a:t>of the greatest barriers to engagement can be parents’ own experiences of</a:t>
            </a:r>
          </a:p>
          <a:p>
            <a:r>
              <a:rPr lang="en-US" dirty="0"/>
              <a:t>education (Harris and Goodall 2007; Harris and Goodall 2008). </a:t>
            </a:r>
            <a:r>
              <a:rPr lang="en-US" dirty="0" smtClean="0"/>
              <a:t>Shah (2011) </a:t>
            </a:r>
            <a:r>
              <a:rPr lang="en-US" dirty="0"/>
              <a:t>likens the experience felt by parents as to that of a child in an </a:t>
            </a:r>
            <a:r>
              <a:rPr lang="en-US" dirty="0" smtClean="0"/>
              <a:t>unfamiliar environment</a:t>
            </a:r>
            <a:r>
              <a:rPr lang="en-US" dirty="0"/>
              <a:t>, even suggesting that such situations can provoke personal </a:t>
            </a:r>
            <a:r>
              <a:rPr lang="en-US" dirty="0" smtClean="0"/>
              <a:t>feelings that </a:t>
            </a:r>
            <a:r>
              <a:rPr lang="en-US" dirty="0"/>
              <a:t>the parent had experienced themselves as a child in school. De </a:t>
            </a:r>
            <a:r>
              <a:rPr lang="en-US" dirty="0" err="1"/>
              <a:t>Carvalho</a:t>
            </a:r>
            <a:endParaRPr lang="en-US" dirty="0"/>
          </a:p>
          <a:p>
            <a:r>
              <a:rPr lang="en-US" dirty="0"/>
              <a:t>(2000) takes this argument further and questions the value of parental engagement</a:t>
            </a:r>
          </a:p>
          <a:p>
            <a:r>
              <a:rPr lang="en-US" dirty="0"/>
              <a:t>to those parents who perceive that they have had a sub-standard education themselves.</a:t>
            </a:r>
          </a:p>
          <a:p>
            <a:r>
              <a:rPr lang="en-US" dirty="0"/>
              <a:t>He explains that expecting to engage parents in something they see as being</a:t>
            </a:r>
          </a:p>
          <a:p>
            <a:r>
              <a:rPr lang="en-US" dirty="0"/>
              <a:t>of little value, such as school, is unrealistic. This highlights the importance of</a:t>
            </a:r>
          </a:p>
          <a:p>
            <a:r>
              <a:rPr lang="en-US" dirty="0"/>
              <a:t>showing parents, as well as school staff, that it is parental engagement with children’s</a:t>
            </a:r>
          </a:p>
          <a:p>
            <a:r>
              <a:rPr lang="en-US" dirty="0"/>
              <a:t>learning, rather than parental interaction with schools, which holds the greatest</a:t>
            </a:r>
          </a:p>
          <a:p>
            <a:r>
              <a:rPr lang="en-US" dirty="0"/>
              <a:t>chance of benefit for the child. This dialogue can begin to build some of the</a:t>
            </a:r>
          </a:p>
          <a:p>
            <a:r>
              <a:rPr lang="en-US" dirty="0"/>
              <a:t>bridges between parents and schools, which have been destroyed by that previous</a:t>
            </a:r>
          </a:p>
          <a:p>
            <a:r>
              <a:rPr lang="en-GB" dirty="0"/>
              <a:t>experience</a:t>
            </a:r>
            <a:r>
              <a:rPr lang="en-GB" dirty="0" smtClean="0"/>
              <a:t>.”</a:t>
            </a:r>
          </a:p>
          <a:p>
            <a:pPr algn="r"/>
            <a:r>
              <a:rPr lang="en-GB" dirty="0" smtClean="0"/>
              <a:t>Goodall and Montgomery (2013)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11201" y="714469"/>
            <a:ext cx="184727" cy="1105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7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422F06-6017-4361-8872-E0E2CEB20B4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FBD54-AF49-4F0A-9017-6BAC37445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415612" cy="5701915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FFFFFF"/>
                </a:solidFill>
              </a:rPr>
              <a:t/>
            </a:r>
            <a:br>
              <a:rPr lang="en-GB" sz="4000" dirty="0" smtClean="0">
                <a:solidFill>
                  <a:srgbClr val="FFFFFF"/>
                </a:solidFill>
              </a:rPr>
            </a:br>
            <a:r>
              <a:rPr lang="en-GB" sz="3600" dirty="0" smtClean="0">
                <a:solidFill>
                  <a:srgbClr val="FFFFFF"/>
                </a:solidFill>
              </a:rPr>
              <a:t>How confident did </a:t>
            </a:r>
            <a:r>
              <a:rPr lang="en-GB" sz="3600" dirty="0">
                <a:solidFill>
                  <a:srgbClr val="FFFFFF"/>
                </a:solidFill>
              </a:rPr>
              <a:t>our parents feel about supporting their child at home</a:t>
            </a:r>
            <a:r>
              <a:rPr lang="en-GB" sz="3600" dirty="0" smtClean="0">
                <a:solidFill>
                  <a:srgbClr val="FFFFFF"/>
                </a:solidFill>
              </a:rPr>
              <a:t>?</a:t>
            </a:r>
            <a:r>
              <a:rPr lang="en-GB" sz="4000" dirty="0" smtClean="0">
                <a:solidFill>
                  <a:srgbClr val="FFFFFF"/>
                </a:solidFill>
              </a:rPr>
              <a:t/>
            </a:r>
            <a:br>
              <a:rPr lang="en-GB" sz="4000" dirty="0" smtClean="0">
                <a:solidFill>
                  <a:srgbClr val="FFFFFF"/>
                </a:solidFill>
              </a:rPr>
            </a:br>
            <a:r>
              <a:rPr lang="en-GB" sz="4000" dirty="0" smtClean="0">
                <a:solidFill>
                  <a:srgbClr val="FFFFFF"/>
                </a:solidFill>
              </a:rPr>
              <a:t/>
            </a:r>
            <a:br>
              <a:rPr lang="en-GB" sz="4000" dirty="0" smtClean="0">
                <a:solidFill>
                  <a:srgbClr val="FFFFFF"/>
                </a:solidFill>
              </a:rPr>
            </a:br>
            <a:r>
              <a:rPr lang="en-GB" sz="3600" dirty="0" smtClean="0">
                <a:solidFill>
                  <a:srgbClr val="FFFFFF"/>
                </a:solidFill>
              </a:rPr>
              <a:t>How much did parents feel they knew about the resources we use in school to teach maths? </a:t>
            </a:r>
            <a:br>
              <a:rPr lang="en-GB" sz="3600" dirty="0" smtClean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/>
            </a:r>
            <a:br>
              <a:rPr lang="en-GB" sz="4000" dirty="0">
                <a:solidFill>
                  <a:srgbClr val="FFFFFF"/>
                </a:solidFill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16C8B03-8F8F-4F36-8237-AC651381A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052609"/>
              </p:ext>
            </p:extLst>
          </p:nvPr>
        </p:nvGraphicFramePr>
        <p:xfrm>
          <a:off x="4809548" y="205943"/>
          <a:ext cx="4149725" cy="337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92C6B0B8-6458-496B-8236-D3359DD58C5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91447" y="84273"/>
            <a:ext cx="693270" cy="559194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62248202"/>
              </p:ext>
            </p:extLst>
          </p:nvPr>
        </p:nvGraphicFramePr>
        <p:xfrm>
          <a:off x="6788727" y="3666836"/>
          <a:ext cx="4507346" cy="308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214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3962-721D-45E1-AFDC-F7BE5DC7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848" y="487680"/>
            <a:ext cx="3133581" cy="1499616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Number Notion Resources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A41C9CF6-EF15-4B9D-93B9-431124431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808" y="1960097"/>
            <a:ext cx="3133580" cy="46564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700" dirty="0"/>
              <a:t>The Goody Bag!</a:t>
            </a:r>
          </a:p>
          <a:p>
            <a:pPr marL="0" indent="0" algn="ctr">
              <a:buNone/>
            </a:pPr>
            <a:r>
              <a:rPr lang="en-GB" sz="1700" dirty="0"/>
              <a:t>Activity Booklet</a:t>
            </a:r>
          </a:p>
          <a:p>
            <a:pPr marL="0" indent="0" algn="ctr">
              <a:buNone/>
            </a:pPr>
            <a:r>
              <a:rPr lang="en-GB" sz="1700" dirty="0"/>
              <a:t>Number fan</a:t>
            </a:r>
          </a:p>
          <a:p>
            <a:pPr marL="0" indent="0" algn="ctr">
              <a:buNone/>
            </a:pPr>
            <a:r>
              <a:rPr lang="en-GB" sz="1700" dirty="0"/>
              <a:t>100 square</a:t>
            </a:r>
          </a:p>
          <a:p>
            <a:pPr marL="0" indent="0" algn="ctr">
              <a:buNone/>
            </a:pPr>
            <a:r>
              <a:rPr lang="en-GB" sz="1700" dirty="0"/>
              <a:t>Multiplication grid</a:t>
            </a:r>
          </a:p>
          <a:p>
            <a:pPr marL="0" indent="0" algn="ctr">
              <a:buNone/>
            </a:pPr>
            <a:r>
              <a:rPr lang="en-GB" sz="1700" dirty="0"/>
              <a:t>Number Tube</a:t>
            </a:r>
          </a:p>
          <a:p>
            <a:pPr marL="0" indent="0" algn="ctr">
              <a:buNone/>
            </a:pPr>
            <a:r>
              <a:rPr lang="en-GB" sz="1700" dirty="0"/>
              <a:t>Strawberry Digits</a:t>
            </a:r>
          </a:p>
          <a:p>
            <a:pPr marL="0" indent="0" algn="ctr">
              <a:buNone/>
            </a:pPr>
            <a:r>
              <a:rPr lang="en-GB" sz="1700" dirty="0"/>
              <a:t>Clocks</a:t>
            </a:r>
          </a:p>
          <a:p>
            <a:pPr marL="0" indent="0" algn="ctr">
              <a:buNone/>
            </a:pPr>
            <a:r>
              <a:rPr lang="en-GB" sz="1700" dirty="0"/>
              <a:t>Number Lines</a:t>
            </a:r>
          </a:p>
          <a:p>
            <a:pPr marL="0" indent="0" algn="ctr">
              <a:buNone/>
            </a:pPr>
            <a:r>
              <a:rPr lang="en-GB" sz="1700" dirty="0"/>
              <a:t>Place Value Tabs</a:t>
            </a:r>
          </a:p>
          <a:p>
            <a:pPr marL="0" indent="0" algn="ctr">
              <a:buNone/>
            </a:pPr>
            <a:r>
              <a:rPr lang="en-GB" sz="1700" dirty="0"/>
              <a:t>Keywords</a:t>
            </a:r>
          </a:p>
          <a:p>
            <a:pPr algn="ctr">
              <a:buFont typeface="Courier New" panose="02070309020205020404" pitchFamily="49" charset="0"/>
              <a:buChar char="o"/>
            </a:pPr>
            <a:endParaRPr lang="en-US" sz="12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72442C2-BDB8-455B-9BC6-E0694C5F5F2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3310" y="305619"/>
            <a:ext cx="693270" cy="55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BE753E-4156-4486-B269-C34C2220E13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9BFE9F-67FE-4BBC-BFED-6AA4C51D004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9D085-2688-4D04-9321-56A9D63B9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FFFF"/>
                </a:solidFill>
              </a:rPr>
              <a:t>‘</a:t>
            </a:r>
            <a:endParaRPr lang="en-GB" dirty="0">
              <a:solidFill>
                <a:schemeClr val="accent6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F31753-2014-476A-AE7B-5150A1A0C3C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484" y="5934936"/>
            <a:ext cx="693270" cy="559194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22381939"/>
              </p:ext>
            </p:extLst>
          </p:nvPr>
        </p:nvGraphicFramePr>
        <p:xfrm>
          <a:off x="-757381" y="258617"/>
          <a:ext cx="12709236" cy="6437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20618" y="5829812"/>
            <a:ext cx="3985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Workshop…</a:t>
            </a:r>
            <a:endParaRPr lang="en-GB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metadata xmlns="http://www.objective.com/ecm/document/metadata/53D26341A57B383EE0540010E0463CCA" version="1.0.0">
  <systemFields>
    <field name="Objective-Id">
      <value order="0">A20392649</value>
    </field>
    <field name="Objective-Title">
      <value order="0">Scottish Attainment Challenge - Pupil Equity Funding Events 2018 - Presentations - Northern Alliance - ASfD</value>
    </field>
    <field name="Objective-Description">
      <value order="0"/>
    </field>
    <field name="Objective-CreationStamp">
      <value order="0">2018-03-03T08:03:44Z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2018-03-14T10:48:08Z</value>
    </field>
    <field name="Objective-Owner">
      <value order="0">Melrose, Craig C (Z610622)</value>
    </field>
    <field name="Objective-Path">
      <value order="0">Objective Global Folder:SG File Plan:Education, careers and employment:Education and skills:Schools - Governance, management and finance:Advice and policy: Schools - governance, management and finance:Scottish Attainment Challenge: Pupil Equity Funding: Events: 2016-2021</value>
    </field>
    <field name="Objective-Parent">
      <value order="0">Scottish Attainment Challenge: Pupil Equity Funding: Events: 2016-2021</value>
    </field>
    <field name="Objective-State">
      <value order="0">Being Edited</value>
    </field>
    <field name="Objective-VersionId">
      <value order="0">vA28617373</value>
    </field>
    <field name="Objective-Version">
      <value order="0">1.1</value>
    </field>
    <field name="Objective-VersionNumber">
      <value order="0">2</value>
    </field>
    <field name="Objective-VersionComment">
      <value order="0"/>
    </field>
    <field name="Objective-FileNumber">
      <value order="0">qA627808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Connect Creator">
        <value order="0"/>
      </field>
      <field name="Objective-Date Received">
        <value order="0"/>
      </field>
      <field name="Objective-Date of Original">
        <value order="0"/>
      </field>
      <field name="Objective-SG Web Publication - Category">
        <value order="0"/>
      </field>
      <field name="Objective-SG Web Publication - Category 2 Classification">
        <value order="0"/>
      </field>
    </catalogue>
  </catalogues>
</metadat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D3FABA-DA2E-461B-B42D-A6CD9F09A81A}"/>
</file>

<file path=customXml/itemProps2.xml><?xml version="1.0" encoding="utf-8"?>
<ds:datastoreItem xmlns:ds="http://schemas.openxmlformats.org/officeDocument/2006/customXml" ds:itemID="{5745109E-2DDF-40CB-AC2B-FF9B10C90820}"/>
</file>

<file path=customXml/itemProps3.xml><?xml version="1.0" encoding="utf-8"?>
<ds:datastoreItem xmlns:ds="http://schemas.openxmlformats.org/officeDocument/2006/customXml" ds:itemID="{EE05C261-ABA4-4DE6-ACA5-A3770E80F26A}"/>
</file>

<file path=customXml/itemProps4.xml><?xml version="1.0" encoding="utf-8"?>
<ds:datastoreItem xmlns:ds="http://schemas.openxmlformats.org/officeDocument/2006/customXml" ds:itemID="{40A94B68-5773-4851-A077-941F95CA46FA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338</TotalTime>
  <Words>748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Courier New</vt:lpstr>
      <vt:lpstr>Tw Cen MT</vt:lpstr>
      <vt:lpstr>Tw Cen MT Condensed</vt:lpstr>
      <vt:lpstr>Wingdings</vt:lpstr>
      <vt:lpstr>Wingdings 3</vt:lpstr>
      <vt:lpstr>Integral</vt:lpstr>
      <vt:lpstr>Magnificent Maths Engaging parents in supporting/extending their child’s maths at home.</vt:lpstr>
      <vt:lpstr>Our Context at Aberdeen School for the Deaf</vt:lpstr>
      <vt:lpstr>Intervention Rationale: Working together</vt:lpstr>
      <vt:lpstr>PowerPoint Presentation</vt:lpstr>
      <vt:lpstr>What we knew…</vt:lpstr>
      <vt:lpstr>What the Research says…</vt:lpstr>
      <vt:lpstr> How confident did our parents feel about supporting their child at home?  How much did parents feel they knew about the resources we use in school to teach maths?   </vt:lpstr>
      <vt:lpstr>Number Notion Resources</vt:lpstr>
      <vt:lpstr>‘</vt:lpstr>
      <vt:lpstr>Impact</vt:lpstr>
      <vt:lpstr>Feedback from parents</vt:lpstr>
      <vt:lpstr>10 weeks later…</vt:lpstr>
      <vt:lpstr>PowerPoint Presentation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presentation: Magnificent Maths - Aberdeen Council</dc:title>
  <dc:creator>Heather Greggs</dc:creator>
  <cp:lastModifiedBy>Stevenson J (Jeremy)</cp:lastModifiedBy>
  <cp:revision>40</cp:revision>
  <dcterms:created xsi:type="dcterms:W3CDTF">2018-03-01T15:33:35Z</dcterms:created>
  <dcterms:modified xsi:type="dcterms:W3CDTF">2018-03-26T13:57:27Z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A20392649</vt:lpwstr>
  </property>
  <property fmtid="{D5CDD505-2E9C-101B-9397-08002B2CF9AE}" pid="4" name="Objective-Title">
    <vt:lpwstr>Scottish Attainment Challenge - Pupil Equity Funding Events 2018 - Presentations - Northern Alliance - ASfD</vt:lpwstr>
  </property>
  <property fmtid="{D5CDD505-2E9C-101B-9397-08002B2CF9AE}" pid="5" name="Objective-Description">
    <vt:lpwstr>
    </vt:lpwstr>
  </property>
  <property fmtid="{D5CDD505-2E9C-101B-9397-08002B2CF9AE}" pid="6" name="Objective-CreationStamp">
    <vt:filetime>2018-03-09T17:24:55Z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>
    </vt:lpwstr>
  </property>
  <property fmtid="{D5CDD505-2E9C-101B-9397-08002B2CF9AE}" pid="10" name="Objective-ModificationStamp">
    <vt:filetime>2018-03-14T10:48:08Z</vt:filetime>
  </property>
  <property fmtid="{D5CDD505-2E9C-101B-9397-08002B2CF9AE}" pid="11" name="Objective-Owner">
    <vt:lpwstr>Melrose, Craig C (Z610622)</vt:lpwstr>
  </property>
  <property fmtid="{D5CDD505-2E9C-101B-9397-08002B2CF9AE}" pid="12" name="Objective-Path">
    <vt:lpwstr>Objective Global Folder:SG File Plan:Education, careers and employment:Education and skills:Schools - Governance, management and finance:Advice and policy: Schools - governance, management and finance:Scottish Attainment Challenge: Pupil Equity Funding: E</vt:lpwstr>
  </property>
  <property fmtid="{D5CDD505-2E9C-101B-9397-08002B2CF9AE}" pid="13" name="Objective-Parent">
    <vt:lpwstr>Scottish Attainment Challenge: Pupil Equity Funding: Events: 2016-2021</vt:lpwstr>
  </property>
  <property fmtid="{D5CDD505-2E9C-101B-9397-08002B2CF9AE}" pid="14" name="Objective-State">
    <vt:lpwstr>Being Edited</vt:lpwstr>
  </property>
  <property fmtid="{D5CDD505-2E9C-101B-9397-08002B2CF9AE}" pid="15" name="Objective-VersionId">
    <vt:lpwstr>vA28617373</vt:lpwstr>
  </property>
  <property fmtid="{D5CDD505-2E9C-101B-9397-08002B2CF9AE}" pid="16" name="Objective-Version">
    <vt:lpwstr>1.1</vt:lpwstr>
  </property>
  <property fmtid="{D5CDD505-2E9C-101B-9397-08002B2CF9AE}" pid="17" name="Objective-VersionNumber">
    <vt:r8>2</vt:r8>
  </property>
  <property fmtid="{D5CDD505-2E9C-101B-9397-08002B2CF9AE}" pid="18" name="Objective-VersionComment">
    <vt:lpwstr>
    </vt:lpwstr>
  </property>
  <property fmtid="{D5CDD505-2E9C-101B-9397-08002B2CF9AE}" pid="19" name="Objective-FileNumber">
    <vt:lpwstr>POL/24997</vt:lpwstr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>
    </vt:lpwstr>
  </property>
  <property fmtid="{D5CDD505-2E9C-101B-9397-08002B2CF9AE}" pid="22" name="Objective-Connect Creator">
    <vt:lpwstr>
    </vt:lpwstr>
  </property>
  <property fmtid="{D5CDD505-2E9C-101B-9397-08002B2CF9AE}" pid="23" name="Objective-Date Received">
    <vt:lpwstr>
    </vt:lpwstr>
  </property>
  <property fmtid="{D5CDD505-2E9C-101B-9397-08002B2CF9AE}" pid="24" name="Objective-Date of Original">
    <vt:lpwstr>
    </vt:lpwstr>
  </property>
  <property fmtid="{D5CDD505-2E9C-101B-9397-08002B2CF9AE}" pid="25" name="Objective-SG Web Publication - Category">
    <vt:lpwstr>
    </vt:lpwstr>
  </property>
  <property fmtid="{D5CDD505-2E9C-101B-9397-08002B2CF9AE}" pid="26" name="Objective-SG Web Publication - Category 2 Classification">
    <vt:lpwstr>
    </vt:lpwstr>
  </property>
  <property fmtid="{D5CDD505-2E9C-101B-9397-08002B2CF9AE}" pid="27" name="Objective-Comment">
    <vt:lpwstr>
    </vt:lpwstr>
  </property>
  <property fmtid="{D5CDD505-2E9C-101B-9397-08002B2CF9AE}" pid="28" name="Objective-Date of Original [system]">
    <vt:lpwstr>
    </vt:lpwstr>
  </property>
  <property fmtid="{D5CDD505-2E9C-101B-9397-08002B2CF9AE}" pid="29" name="Objective-Date Received [system]">
    <vt:lpwstr>
    </vt:lpwstr>
  </property>
  <property fmtid="{D5CDD505-2E9C-101B-9397-08002B2CF9AE}" pid="30" name="Objective-SG Web Publication - Category [system]">
    <vt:lpwstr>
    </vt:lpwstr>
  </property>
  <property fmtid="{D5CDD505-2E9C-101B-9397-08002B2CF9AE}" pid="31" name="Objective-SG Web Publication - Category 2 Classification [system]">
    <vt:lpwstr>
    </vt:lpwstr>
  </property>
  <property fmtid="{D5CDD505-2E9C-101B-9397-08002B2CF9AE}" pid="32" name="Objective-Connect Creator [system]">
    <vt:lpwstr>
    </vt:lpwstr>
  </property>
  <property fmtid="{D5CDD505-2E9C-101B-9397-08002B2CF9AE}" pid="33" name="ContentTypeId">
    <vt:lpwstr>0x010100403EDB45499E3C4A9CABBFB5D3A49FC1</vt:lpwstr>
  </property>
</Properties>
</file>