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4"/>
  </p:notesMasterIdLst>
  <p:handoutMasterIdLst>
    <p:handoutMasterId r:id="rId25"/>
  </p:handoutMasterIdLst>
  <p:sldIdLst>
    <p:sldId id="2868" r:id="rId6"/>
    <p:sldId id="2867" r:id="rId7"/>
    <p:sldId id="2866" r:id="rId8"/>
    <p:sldId id="2865" r:id="rId9"/>
    <p:sldId id="2864" r:id="rId10"/>
    <p:sldId id="2767" r:id="rId11"/>
    <p:sldId id="286" r:id="rId12"/>
    <p:sldId id="2765" r:id="rId13"/>
    <p:sldId id="293" r:id="rId14"/>
    <p:sldId id="287" r:id="rId15"/>
    <p:sldId id="2763" r:id="rId16"/>
    <p:sldId id="288" r:id="rId17"/>
    <p:sldId id="2764" r:id="rId18"/>
    <p:sldId id="292" r:id="rId19"/>
    <p:sldId id="2863" r:id="rId20"/>
    <p:sldId id="283" r:id="rId21"/>
    <p:sldId id="2862" r:id="rId22"/>
    <p:sldId id="2861"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00"/>
    <a:srgbClr val="0000FF"/>
    <a:srgbClr val="00C4C4"/>
    <a:srgbClr val="0066FF"/>
    <a:srgbClr val="00ABB5"/>
    <a:srgbClr val="D99694"/>
    <a:srgbClr val="FAC090"/>
    <a:srgbClr val="4BACC6"/>
    <a:srgbClr val="2447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16D788-CCC0-4C32-98AA-38710636EF1A}" v="2" dt="2023-12-05T15:29:41.9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15" autoAdjust="0"/>
  </p:normalViewPr>
  <p:slideViewPr>
    <p:cSldViewPr snapToGrid="0">
      <p:cViewPr varScale="1">
        <p:scale>
          <a:sx n="57" d="100"/>
          <a:sy n="57" d="100"/>
        </p:scale>
        <p:origin x="1410" y="6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ne Mccullough" userId="59fc6379-55e3-469a-8068-045c146eb134" providerId="ADAL" clId="{38E67DA0-40DB-414B-828B-FD4E4DD587E0}"/>
    <pc:docChg chg="custSel addSld delSld modSld">
      <pc:chgData name="Janine Mccullough" userId="59fc6379-55e3-469a-8068-045c146eb134" providerId="ADAL" clId="{38E67DA0-40DB-414B-828B-FD4E4DD587E0}" dt="2023-11-08T10:55:27.293" v="327"/>
      <pc:docMkLst>
        <pc:docMk/>
      </pc:docMkLst>
      <pc:sldChg chg="modSp mod">
        <pc:chgData name="Janine Mccullough" userId="59fc6379-55e3-469a-8068-045c146eb134" providerId="ADAL" clId="{38E67DA0-40DB-414B-828B-FD4E4DD587E0}" dt="2023-10-12T08:43:18.065" v="321" actId="962"/>
        <pc:sldMkLst>
          <pc:docMk/>
          <pc:sldMk cId="1548575163" sldId="288"/>
        </pc:sldMkLst>
        <pc:spChg chg="mod">
          <ac:chgData name="Janine Mccullough" userId="59fc6379-55e3-469a-8068-045c146eb134" providerId="ADAL" clId="{38E67DA0-40DB-414B-828B-FD4E4DD587E0}" dt="2023-10-12T08:43:18.065" v="321" actId="962"/>
          <ac:spMkLst>
            <pc:docMk/>
            <pc:sldMk cId="1548575163" sldId="288"/>
            <ac:spMk id="3" creationId="{00000000-0000-0000-0000-000000000000}"/>
          </ac:spMkLst>
        </pc:spChg>
        <pc:spChg chg="mod">
          <ac:chgData name="Janine Mccullough" userId="59fc6379-55e3-469a-8068-045c146eb134" providerId="ADAL" clId="{38E67DA0-40DB-414B-828B-FD4E4DD587E0}" dt="2023-10-12T08:42:15.694" v="310" actId="1076"/>
          <ac:spMkLst>
            <pc:docMk/>
            <pc:sldMk cId="1548575163" sldId="288"/>
            <ac:spMk id="6" creationId="{FB1B3C26-4129-56EA-E061-801F64CFB7E6}"/>
          </ac:spMkLst>
        </pc:spChg>
        <pc:graphicFrameChg chg="modGraphic">
          <ac:chgData name="Janine Mccullough" userId="59fc6379-55e3-469a-8068-045c146eb134" providerId="ADAL" clId="{38E67DA0-40DB-414B-828B-FD4E4DD587E0}" dt="2023-10-12T08:36:51.760" v="63" actId="2710"/>
          <ac:graphicFrameMkLst>
            <pc:docMk/>
            <pc:sldMk cId="1548575163" sldId="288"/>
            <ac:graphicFrameMk id="4" creationId="{00000000-0000-0000-0000-000000000000}"/>
          </ac:graphicFrameMkLst>
        </pc:graphicFrameChg>
      </pc:sldChg>
      <pc:sldChg chg="addSp modSp mod">
        <pc:chgData name="Janine Mccullough" userId="59fc6379-55e3-469a-8068-045c146eb134" providerId="ADAL" clId="{38E67DA0-40DB-414B-828B-FD4E4DD587E0}" dt="2023-10-10T13:14:26.962" v="23" actId="1076"/>
        <pc:sldMkLst>
          <pc:docMk/>
          <pc:sldMk cId="1086098063" sldId="292"/>
        </pc:sldMkLst>
        <pc:spChg chg="mod">
          <ac:chgData name="Janine Mccullough" userId="59fc6379-55e3-469a-8068-045c146eb134" providerId="ADAL" clId="{38E67DA0-40DB-414B-828B-FD4E4DD587E0}" dt="2023-10-10T11:51:21.048" v="14" actId="1076"/>
          <ac:spMkLst>
            <pc:docMk/>
            <pc:sldMk cId="1086098063" sldId="292"/>
            <ac:spMk id="2" creationId="{00000000-0000-0000-0000-000000000000}"/>
          </ac:spMkLst>
        </pc:spChg>
        <pc:spChg chg="add mod">
          <ac:chgData name="Janine Mccullough" userId="59fc6379-55e3-469a-8068-045c146eb134" providerId="ADAL" clId="{38E67DA0-40DB-414B-828B-FD4E4DD587E0}" dt="2023-10-10T13:14:26.962" v="23" actId="1076"/>
          <ac:spMkLst>
            <pc:docMk/>
            <pc:sldMk cId="1086098063" sldId="292"/>
            <ac:spMk id="4" creationId="{3EAEAB97-71E8-0D4D-B060-0B6B63F36543}"/>
          </ac:spMkLst>
        </pc:spChg>
        <pc:picChg chg="mod">
          <ac:chgData name="Janine Mccullough" userId="59fc6379-55e3-469a-8068-045c146eb134" providerId="ADAL" clId="{38E67DA0-40DB-414B-828B-FD4E4DD587E0}" dt="2023-10-10T11:51:23.886" v="15" actId="1076"/>
          <ac:picMkLst>
            <pc:docMk/>
            <pc:sldMk cId="1086098063" sldId="292"/>
            <ac:picMk id="6" creationId="{7D8DBD6B-FCA2-7283-C8D2-7A598A931E18}"/>
          </ac:picMkLst>
        </pc:picChg>
      </pc:sldChg>
      <pc:sldChg chg="addSp modSp mod">
        <pc:chgData name="Janine Mccullough" userId="59fc6379-55e3-469a-8068-045c146eb134" providerId="ADAL" clId="{38E67DA0-40DB-414B-828B-FD4E4DD587E0}" dt="2023-10-10T13:14:46.836" v="26" actId="255"/>
        <pc:sldMkLst>
          <pc:docMk/>
          <pc:sldMk cId="870811372" sldId="293"/>
        </pc:sldMkLst>
        <pc:spChg chg="add mod">
          <ac:chgData name="Janine Mccullough" userId="59fc6379-55e3-469a-8068-045c146eb134" providerId="ADAL" clId="{38E67DA0-40DB-414B-828B-FD4E4DD587E0}" dt="2023-10-10T13:14:46.836" v="26" actId="255"/>
          <ac:spMkLst>
            <pc:docMk/>
            <pc:sldMk cId="870811372" sldId="293"/>
            <ac:spMk id="3" creationId="{BF119487-68FE-5413-BEE9-0E392BA7C7CD}"/>
          </ac:spMkLst>
        </pc:spChg>
        <pc:picChg chg="mod">
          <ac:chgData name="Janine Mccullough" userId="59fc6379-55e3-469a-8068-045c146eb134" providerId="ADAL" clId="{38E67DA0-40DB-414B-828B-FD4E4DD587E0}" dt="2023-10-10T11:50:22.095" v="6" actId="1076"/>
          <ac:picMkLst>
            <pc:docMk/>
            <pc:sldMk cId="870811372" sldId="293"/>
            <ac:picMk id="9" creationId="{8A512929-83EA-1505-EE5C-2C4EC02D1262}"/>
          </ac:picMkLst>
        </pc:picChg>
      </pc:sldChg>
      <pc:sldChg chg="addSp modSp mod">
        <pc:chgData name="Janine Mccullough" userId="59fc6379-55e3-469a-8068-045c146eb134" providerId="ADAL" clId="{38E67DA0-40DB-414B-828B-FD4E4DD587E0}" dt="2023-10-10T13:15:00.985" v="28" actId="1076"/>
        <pc:sldMkLst>
          <pc:docMk/>
          <pc:sldMk cId="2598120089" sldId="2765"/>
        </pc:sldMkLst>
        <pc:spChg chg="mod">
          <ac:chgData name="Janine Mccullough" userId="59fc6379-55e3-469a-8068-045c146eb134" providerId="ADAL" clId="{38E67DA0-40DB-414B-828B-FD4E4DD587E0}" dt="2023-10-10T11:49:26.636" v="0" actId="1076"/>
          <ac:spMkLst>
            <pc:docMk/>
            <pc:sldMk cId="2598120089" sldId="2765"/>
            <ac:spMk id="2" creationId="{FDBC3412-BBF9-AC21-3CAA-FE71C57E1D88}"/>
          </ac:spMkLst>
        </pc:spChg>
        <pc:spChg chg="add mod">
          <ac:chgData name="Janine Mccullough" userId="59fc6379-55e3-469a-8068-045c146eb134" providerId="ADAL" clId="{38E67DA0-40DB-414B-828B-FD4E4DD587E0}" dt="2023-10-10T13:15:00.985" v="28" actId="1076"/>
          <ac:spMkLst>
            <pc:docMk/>
            <pc:sldMk cId="2598120089" sldId="2765"/>
            <ac:spMk id="3" creationId="{E5B1420D-5FAF-C24C-9C5A-D97B03C27B90}"/>
          </ac:spMkLst>
        </pc:spChg>
        <pc:picChg chg="mod">
          <ac:chgData name="Janine Mccullough" userId="59fc6379-55e3-469a-8068-045c146eb134" providerId="ADAL" clId="{38E67DA0-40DB-414B-828B-FD4E4DD587E0}" dt="2023-10-10T11:49:35.550" v="1" actId="1076"/>
          <ac:picMkLst>
            <pc:docMk/>
            <pc:sldMk cId="2598120089" sldId="2765"/>
            <ac:picMk id="5" creationId="{9FA79761-D473-62C1-30C2-5427EECE5549}"/>
          </ac:picMkLst>
        </pc:picChg>
      </pc:sldChg>
      <pc:sldChg chg="addSp modSp mod">
        <pc:chgData name="Janine Mccullough" userId="59fc6379-55e3-469a-8068-045c146eb134" providerId="ADAL" clId="{38E67DA0-40DB-414B-828B-FD4E4DD587E0}" dt="2023-10-11T12:29:08.866" v="55" actId="1076"/>
        <pc:sldMkLst>
          <pc:docMk/>
          <pc:sldMk cId="3279905952" sldId="2767"/>
        </pc:sldMkLst>
        <pc:spChg chg="mod">
          <ac:chgData name="Janine Mccullough" userId="59fc6379-55e3-469a-8068-045c146eb134" providerId="ADAL" clId="{38E67DA0-40DB-414B-828B-FD4E4DD587E0}" dt="2023-10-10T13:15:20.841" v="29" actId="1076"/>
          <ac:spMkLst>
            <pc:docMk/>
            <pc:sldMk cId="3279905952" sldId="2767"/>
            <ac:spMk id="2" creationId="{EE547372-2393-65DD-1B7B-90061AFDF094}"/>
          </ac:spMkLst>
        </pc:spChg>
        <pc:spChg chg="add mod">
          <ac:chgData name="Janine Mccullough" userId="59fc6379-55e3-469a-8068-045c146eb134" providerId="ADAL" clId="{38E67DA0-40DB-414B-828B-FD4E4DD587E0}" dt="2023-10-11T12:28:39.985" v="47" actId="21"/>
          <ac:spMkLst>
            <pc:docMk/>
            <pc:sldMk cId="3279905952" sldId="2767"/>
            <ac:spMk id="3" creationId="{03871A16-9D4E-4029-71DA-F3AA25AEF3EE}"/>
          </ac:spMkLst>
        </pc:spChg>
        <pc:spChg chg="mod">
          <ac:chgData name="Janine Mccullough" userId="59fc6379-55e3-469a-8068-045c146eb134" providerId="ADAL" clId="{38E67DA0-40DB-414B-828B-FD4E4DD587E0}" dt="2023-10-11T12:29:08.866" v="55" actId="1076"/>
          <ac:spMkLst>
            <pc:docMk/>
            <pc:sldMk cId="3279905952" sldId="2767"/>
            <ac:spMk id="6" creationId="{DD1C58AB-D093-4CDA-B5F6-44C445C859CA}"/>
          </ac:spMkLst>
        </pc:spChg>
        <pc:picChg chg="mod">
          <ac:chgData name="Janine Mccullough" userId="59fc6379-55e3-469a-8068-045c146eb134" providerId="ADAL" clId="{38E67DA0-40DB-414B-828B-FD4E4DD587E0}" dt="2023-10-10T13:15:23.761" v="30" actId="1076"/>
          <ac:picMkLst>
            <pc:docMk/>
            <pc:sldMk cId="3279905952" sldId="2767"/>
            <ac:picMk id="4" creationId="{65FF9E79-B474-C1ED-7B64-FF4AF2B5E5BB}"/>
          </ac:picMkLst>
        </pc:picChg>
      </pc:sldChg>
      <pc:sldChg chg="modNotesTx">
        <pc:chgData name="Janine Mccullough" userId="59fc6379-55e3-469a-8068-045c146eb134" providerId="ADAL" clId="{38E67DA0-40DB-414B-828B-FD4E4DD587E0}" dt="2023-10-26T10:41:23.245" v="322"/>
        <pc:sldMkLst>
          <pc:docMk/>
          <pc:sldMk cId="630862966" sldId="2826"/>
        </pc:sldMkLst>
      </pc:sldChg>
      <pc:sldChg chg="del">
        <pc:chgData name="Janine Mccullough" userId="59fc6379-55e3-469a-8068-045c146eb134" providerId="ADAL" clId="{38E67DA0-40DB-414B-828B-FD4E4DD587E0}" dt="2023-10-26T10:41:37.930" v="324" actId="47"/>
        <pc:sldMkLst>
          <pc:docMk/>
          <pc:sldMk cId="600653936" sldId="2827"/>
        </pc:sldMkLst>
      </pc:sldChg>
      <pc:sldChg chg="del">
        <pc:chgData name="Janine Mccullough" userId="59fc6379-55e3-469a-8068-045c146eb134" providerId="ADAL" clId="{38E67DA0-40DB-414B-828B-FD4E4DD587E0}" dt="2023-10-26T10:41:38.526" v="325" actId="47"/>
        <pc:sldMkLst>
          <pc:docMk/>
          <pc:sldMk cId="2143557043" sldId="2828"/>
        </pc:sldMkLst>
      </pc:sldChg>
      <pc:sldChg chg="del">
        <pc:chgData name="Janine Mccullough" userId="59fc6379-55e3-469a-8068-045c146eb134" providerId="ADAL" clId="{38E67DA0-40DB-414B-828B-FD4E4DD587E0}" dt="2023-10-26T10:41:39.168" v="326" actId="47"/>
        <pc:sldMkLst>
          <pc:docMk/>
          <pc:sldMk cId="3836363617" sldId="2829"/>
        </pc:sldMkLst>
      </pc:sldChg>
      <pc:sldChg chg="add">
        <pc:chgData name="Janine Mccullough" userId="59fc6379-55e3-469a-8068-045c146eb134" providerId="ADAL" clId="{38E67DA0-40DB-414B-828B-FD4E4DD587E0}" dt="2023-10-26T10:41:34.430" v="323"/>
        <pc:sldMkLst>
          <pc:docMk/>
          <pc:sldMk cId="816966624" sldId="2831"/>
        </pc:sldMkLst>
      </pc:sldChg>
      <pc:sldChg chg="add">
        <pc:chgData name="Janine Mccullough" userId="59fc6379-55e3-469a-8068-045c146eb134" providerId="ADAL" clId="{38E67DA0-40DB-414B-828B-FD4E4DD587E0}" dt="2023-10-26T10:41:34.430" v="323"/>
        <pc:sldMkLst>
          <pc:docMk/>
          <pc:sldMk cId="3683665405" sldId="2832"/>
        </pc:sldMkLst>
      </pc:sldChg>
      <pc:sldChg chg="add">
        <pc:chgData name="Janine Mccullough" userId="59fc6379-55e3-469a-8068-045c146eb134" providerId="ADAL" clId="{38E67DA0-40DB-414B-828B-FD4E4DD587E0}" dt="2023-10-26T10:41:34.430" v="323"/>
        <pc:sldMkLst>
          <pc:docMk/>
          <pc:sldMk cId="593584886" sldId="2833"/>
        </pc:sldMkLst>
      </pc:sldChg>
      <pc:sldChg chg="add">
        <pc:chgData name="Janine Mccullough" userId="59fc6379-55e3-469a-8068-045c146eb134" providerId="ADAL" clId="{38E67DA0-40DB-414B-828B-FD4E4DD587E0}" dt="2023-11-08T10:55:27.293" v="327"/>
        <pc:sldMkLst>
          <pc:docMk/>
          <pc:sldMk cId="1018236359" sldId="2859"/>
        </pc:sldMkLst>
      </pc:sldChg>
    </pc:docChg>
  </pc:docChgLst>
  <pc:docChgLst>
    <pc:chgData clId="Web-{952926E6-AABA-CD02-6F55-296E31D25234}"/>
    <pc:docChg chg="modSld">
      <pc:chgData name="" userId="" providerId="" clId="Web-{952926E6-AABA-CD02-6F55-296E31D25234}" dt="2023-11-24T14:11:42.326" v="0"/>
      <pc:docMkLst>
        <pc:docMk/>
      </pc:docMkLst>
      <pc:sldChg chg="addSp">
        <pc:chgData name="" userId="" providerId="" clId="Web-{952926E6-AABA-CD02-6F55-296E31D25234}" dt="2023-11-24T14:11:42.326" v="0"/>
        <pc:sldMkLst>
          <pc:docMk/>
          <pc:sldMk cId="68768125" sldId="2868"/>
        </pc:sldMkLst>
        <pc:spChg chg="add">
          <ac:chgData name="" userId="" providerId="" clId="Web-{952926E6-AABA-CD02-6F55-296E31D25234}" dt="2023-11-24T14:11:42.326" v="0"/>
          <ac:spMkLst>
            <pc:docMk/>
            <pc:sldMk cId="68768125" sldId="2868"/>
            <ac:spMk id="2" creationId="{26323079-8E6D-FC00-433B-3056F97A49B8}"/>
          </ac:spMkLst>
        </pc:spChg>
      </pc:sldChg>
    </pc:docChg>
  </pc:docChgLst>
  <pc:docChgLst>
    <pc:chgData name="Sam Nicholson" userId="S::essnicholson@glow.gov.uk::0a936673-8a1d-4f74-b7dd-93e2423be646" providerId="AD" clId="Web-{8B347216-C593-80A9-A1F2-553457B1524D}"/>
    <pc:docChg chg="addSld delSld modSld sldOrd">
      <pc:chgData name="Sam Nicholson" userId="S::essnicholson@glow.gov.uk::0a936673-8a1d-4f74-b7dd-93e2423be646" providerId="AD" clId="Web-{8B347216-C593-80A9-A1F2-553457B1524D}" dt="2023-11-24T12:16:45.622" v="68"/>
      <pc:docMkLst>
        <pc:docMk/>
      </pc:docMkLst>
      <pc:sldChg chg="del">
        <pc:chgData name="Sam Nicholson" userId="S::essnicholson@glow.gov.uk::0a936673-8a1d-4f74-b7dd-93e2423be646" providerId="AD" clId="Web-{8B347216-C593-80A9-A1F2-553457B1524D}" dt="2023-11-24T12:09:47.548" v="6"/>
        <pc:sldMkLst>
          <pc:docMk/>
          <pc:sldMk cId="1199071255" sldId="268"/>
        </pc:sldMkLst>
      </pc:sldChg>
      <pc:sldChg chg="modSp ord">
        <pc:chgData name="Sam Nicholson" userId="S::essnicholson@glow.gov.uk::0a936673-8a1d-4f74-b7dd-93e2423be646" providerId="AD" clId="Web-{8B347216-C593-80A9-A1F2-553457B1524D}" dt="2023-11-24T12:15:42.308" v="58"/>
        <pc:sldMkLst>
          <pc:docMk/>
          <pc:sldMk cId="3120566257" sldId="283"/>
        </pc:sldMkLst>
        <pc:picChg chg="mod">
          <ac:chgData name="Sam Nicholson" userId="S::essnicholson@glow.gov.uk::0a936673-8a1d-4f74-b7dd-93e2423be646" providerId="AD" clId="Web-{8B347216-C593-80A9-A1F2-553457B1524D}" dt="2023-11-24T12:15:42.308" v="58"/>
          <ac:picMkLst>
            <pc:docMk/>
            <pc:sldMk cId="3120566257" sldId="283"/>
            <ac:picMk id="5" creationId="{65B8C69D-13EC-3316-6A1B-3EA2A154E80E}"/>
          </ac:picMkLst>
        </pc:picChg>
      </pc:sldChg>
      <pc:sldChg chg="addSp delSp">
        <pc:chgData name="Sam Nicholson" userId="S::essnicholson@glow.gov.uk::0a936673-8a1d-4f74-b7dd-93e2423be646" providerId="AD" clId="Web-{8B347216-C593-80A9-A1F2-553457B1524D}" dt="2023-11-24T12:14:37.369" v="43"/>
        <pc:sldMkLst>
          <pc:docMk/>
          <pc:sldMk cId="40050982" sldId="286"/>
        </pc:sldMkLst>
        <pc:spChg chg="del">
          <ac:chgData name="Sam Nicholson" userId="S::essnicholson@glow.gov.uk::0a936673-8a1d-4f74-b7dd-93e2423be646" providerId="AD" clId="Web-{8B347216-C593-80A9-A1F2-553457B1524D}" dt="2023-11-24T12:14:37.369" v="43"/>
          <ac:spMkLst>
            <pc:docMk/>
            <pc:sldMk cId="40050982" sldId="286"/>
            <ac:spMk id="4" creationId="{00000000-0000-0000-0000-000000000000}"/>
          </ac:spMkLst>
        </pc:spChg>
        <pc:picChg chg="add">
          <ac:chgData name="Sam Nicholson" userId="S::essnicholson@glow.gov.uk::0a936673-8a1d-4f74-b7dd-93e2423be646" providerId="AD" clId="Web-{8B347216-C593-80A9-A1F2-553457B1524D}" dt="2023-11-24T12:11:00.081" v="29"/>
          <ac:picMkLst>
            <pc:docMk/>
            <pc:sldMk cId="40050982" sldId="286"/>
            <ac:picMk id="5" creationId="{57E0BC9F-F971-0166-F225-02B743295D94}"/>
          </ac:picMkLst>
        </pc:picChg>
        <pc:picChg chg="del">
          <ac:chgData name="Sam Nicholson" userId="S::essnicholson@glow.gov.uk::0a936673-8a1d-4f74-b7dd-93e2423be646" providerId="AD" clId="Web-{8B347216-C593-80A9-A1F2-553457B1524D}" dt="2023-11-24T12:10:59.706" v="28"/>
          <ac:picMkLst>
            <pc:docMk/>
            <pc:sldMk cId="40050982" sldId="286"/>
            <ac:picMk id="6" creationId="{47922F4A-4C75-A533-250B-004B4723D575}"/>
          </ac:picMkLst>
        </pc:picChg>
      </pc:sldChg>
      <pc:sldChg chg="addSp">
        <pc:chgData name="Sam Nicholson" userId="S::essnicholson@glow.gov.uk::0a936673-8a1d-4f74-b7dd-93e2423be646" providerId="AD" clId="Web-{8B347216-C593-80A9-A1F2-553457B1524D}" dt="2023-11-24T12:11:10.910" v="34"/>
        <pc:sldMkLst>
          <pc:docMk/>
          <pc:sldMk cId="3273943652" sldId="287"/>
        </pc:sldMkLst>
        <pc:picChg chg="add">
          <ac:chgData name="Sam Nicholson" userId="S::essnicholson@glow.gov.uk::0a936673-8a1d-4f74-b7dd-93e2423be646" providerId="AD" clId="Web-{8B347216-C593-80A9-A1F2-553457B1524D}" dt="2023-11-24T12:11:10.910" v="34"/>
          <ac:picMkLst>
            <pc:docMk/>
            <pc:sldMk cId="3273943652" sldId="287"/>
            <ac:picMk id="5" creationId="{90130755-0D44-2ADE-80A1-768B04A4E556}"/>
          </ac:picMkLst>
        </pc:picChg>
      </pc:sldChg>
      <pc:sldChg chg="addSp delSp modSp">
        <pc:chgData name="Sam Nicholson" userId="S::essnicholson@glow.gov.uk::0a936673-8a1d-4f74-b7dd-93e2423be646" providerId="AD" clId="Web-{8B347216-C593-80A9-A1F2-553457B1524D}" dt="2023-11-24T12:16:35.341" v="67"/>
        <pc:sldMkLst>
          <pc:docMk/>
          <pc:sldMk cId="1548575163" sldId="288"/>
        </pc:sldMkLst>
        <pc:spChg chg="mod">
          <ac:chgData name="Sam Nicholson" userId="S::essnicholson@glow.gov.uk::0a936673-8a1d-4f74-b7dd-93e2423be646" providerId="AD" clId="Web-{8B347216-C593-80A9-A1F2-553457B1524D}" dt="2023-11-24T12:14:51.260" v="46"/>
          <ac:spMkLst>
            <pc:docMk/>
            <pc:sldMk cId="1548575163" sldId="288"/>
            <ac:spMk id="6" creationId="{FB1B3C26-4129-56EA-E061-801F64CFB7E6}"/>
          </ac:spMkLst>
        </pc:spChg>
        <pc:graphicFrameChg chg="mod modGraphic">
          <ac:chgData name="Sam Nicholson" userId="S::essnicholson@glow.gov.uk::0a936673-8a1d-4f74-b7dd-93e2423be646" providerId="AD" clId="Web-{8B347216-C593-80A9-A1F2-553457B1524D}" dt="2023-11-24T12:16:35.341" v="67"/>
          <ac:graphicFrameMkLst>
            <pc:docMk/>
            <pc:sldMk cId="1548575163" sldId="288"/>
            <ac:graphicFrameMk id="4" creationId="{00000000-0000-0000-0000-000000000000}"/>
          </ac:graphicFrameMkLst>
        </pc:graphicFrameChg>
        <pc:picChg chg="del">
          <ac:chgData name="Sam Nicholson" userId="S::essnicholson@glow.gov.uk::0a936673-8a1d-4f74-b7dd-93e2423be646" providerId="AD" clId="Web-{8B347216-C593-80A9-A1F2-553457B1524D}" dt="2023-11-24T12:14:01.086" v="37"/>
          <ac:picMkLst>
            <pc:docMk/>
            <pc:sldMk cId="1548575163" sldId="288"/>
            <ac:picMk id="5" creationId="{9E622D77-11B0-2F41-3720-41A127F47585}"/>
          </ac:picMkLst>
        </pc:picChg>
        <pc:picChg chg="add">
          <ac:chgData name="Sam Nicholson" userId="S::essnicholson@glow.gov.uk::0a936673-8a1d-4f74-b7dd-93e2423be646" providerId="AD" clId="Web-{8B347216-C593-80A9-A1F2-553457B1524D}" dt="2023-11-24T12:14:02.461" v="38"/>
          <ac:picMkLst>
            <pc:docMk/>
            <pc:sldMk cId="1548575163" sldId="288"/>
            <ac:picMk id="8" creationId="{2AA041A6-6884-CA7E-9182-9F5476C69E23}"/>
          </ac:picMkLst>
        </pc:picChg>
      </pc:sldChg>
      <pc:sldChg chg="addSp delSp">
        <pc:chgData name="Sam Nicholson" userId="S::essnicholson@glow.gov.uk::0a936673-8a1d-4f74-b7dd-93e2423be646" providerId="AD" clId="Web-{8B347216-C593-80A9-A1F2-553457B1524D}" dt="2023-11-24T12:14:09.321" v="42"/>
        <pc:sldMkLst>
          <pc:docMk/>
          <pc:sldMk cId="1086098063" sldId="292"/>
        </pc:sldMkLst>
        <pc:picChg chg="del">
          <ac:chgData name="Sam Nicholson" userId="S::essnicholson@glow.gov.uk::0a936673-8a1d-4f74-b7dd-93e2423be646" providerId="AD" clId="Web-{8B347216-C593-80A9-A1F2-553457B1524D}" dt="2023-11-24T12:14:08.868" v="41"/>
          <ac:picMkLst>
            <pc:docMk/>
            <pc:sldMk cId="1086098063" sldId="292"/>
            <ac:picMk id="5" creationId="{8BD02FCA-C6A8-8717-ECE2-DED2BB9FD924}"/>
          </ac:picMkLst>
        </pc:picChg>
        <pc:picChg chg="add">
          <ac:chgData name="Sam Nicholson" userId="S::essnicholson@glow.gov.uk::0a936673-8a1d-4f74-b7dd-93e2423be646" providerId="AD" clId="Web-{8B347216-C593-80A9-A1F2-553457B1524D}" dt="2023-11-24T12:14:09.321" v="42"/>
          <ac:picMkLst>
            <pc:docMk/>
            <pc:sldMk cId="1086098063" sldId="292"/>
            <ac:picMk id="8" creationId="{C440331F-7DAA-4E25-2ED9-33EC2BB3488C}"/>
          </ac:picMkLst>
        </pc:picChg>
      </pc:sldChg>
      <pc:sldChg chg="addSp delSp modSp">
        <pc:chgData name="Sam Nicholson" userId="S::essnicholson@glow.gov.uk::0a936673-8a1d-4f74-b7dd-93e2423be646" providerId="AD" clId="Web-{8B347216-C593-80A9-A1F2-553457B1524D}" dt="2023-11-24T12:16:45.622" v="68"/>
        <pc:sldMkLst>
          <pc:docMk/>
          <pc:sldMk cId="870811372" sldId="293"/>
        </pc:sldMkLst>
        <pc:spChg chg="mod">
          <ac:chgData name="Sam Nicholson" userId="S::essnicholson@glow.gov.uk::0a936673-8a1d-4f74-b7dd-93e2423be646" providerId="AD" clId="Web-{8B347216-C593-80A9-A1F2-553457B1524D}" dt="2023-11-24T12:16:45.622" v="68"/>
          <ac:spMkLst>
            <pc:docMk/>
            <pc:sldMk cId="870811372" sldId="293"/>
            <ac:spMk id="11" creationId="{00000000-0000-0000-0000-000000000000}"/>
          </ac:spMkLst>
        </pc:spChg>
        <pc:picChg chg="del">
          <ac:chgData name="Sam Nicholson" userId="S::essnicholson@glow.gov.uk::0a936673-8a1d-4f74-b7dd-93e2423be646" providerId="AD" clId="Web-{8B347216-C593-80A9-A1F2-553457B1524D}" dt="2023-11-24T12:11:07.222" v="32"/>
          <ac:picMkLst>
            <pc:docMk/>
            <pc:sldMk cId="870811372" sldId="293"/>
            <ac:picMk id="2" creationId="{A5DE474B-7362-A967-A83A-0B955E024232}"/>
          </ac:picMkLst>
        </pc:picChg>
        <pc:picChg chg="add">
          <ac:chgData name="Sam Nicholson" userId="S::essnicholson@glow.gov.uk::0a936673-8a1d-4f74-b7dd-93e2423be646" providerId="AD" clId="Web-{8B347216-C593-80A9-A1F2-553457B1524D}" dt="2023-11-24T12:11:08.019" v="33"/>
          <ac:picMkLst>
            <pc:docMk/>
            <pc:sldMk cId="870811372" sldId="293"/>
            <ac:picMk id="6" creationId="{515C30E8-2845-AEEB-FA01-334B9392FA73}"/>
          </ac:picMkLst>
        </pc:picChg>
      </pc:sldChg>
      <pc:sldChg chg="del">
        <pc:chgData name="Sam Nicholson" userId="S::essnicholson@glow.gov.uk::0a936673-8a1d-4f74-b7dd-93e2423be646" providerId="AD" clId="Web-{8B347216-C593-80A9-A1F2-553457B1524D}" dt="2023-11-24T12:09:41.095" v="3"/>
        <pc:sldMkLst>
          <pc:docMk/>
          <pc:sldMk cId="4161061140" sldId="2757"/>
        </pc:sldMkLst>
      </pc:sldChg>
      <pc:sldChg chg="addSp delSp">
        <pc:chgData name="Sam Nicholson" userId="S::essnicholson@glow.gov.uk::0a936673-8a1d-4f74-b7dd-93e2423be646" providerId="AD" clId="Web-{8B347216-C593-80A9-A1F2-553457B1524D}" dt="2023-11-24T12:13:57.196" v="36"/>
        <pc:sldMkLst>
          <pc:docMk/>
          <pc:sldMk cId="3631123927" sldId="2763"/>
        </pc:sldMkLst>
        <pc:picChg chg="del">
          <ac:chgData name="Sam Nicholson" userId="S::essnicholson@glow.gov.uk::0a936673-8a1d-4f74-b7dd-93e2423be646" providerId="AD" clId="Web-{8B347216-C593-80A9-A1F2-553457B1524D}" dt="2023-11-24T12:13:56.664" v="35"/>
          <ac:picMkLst>
            <pc:docMk/>
            <pc:sldMk cId="3631123927" sldId="2763"/>
            <ac:picMk id="4" creationId="{2C02BB50-CF2F-0F51-2BF0-91C225A03565}"/>
          </ac:picMkLst>
        </pc:picChg>
        <pc:picChg chg="add">
          <ac:chgData name="Sam Nicholson" userId="S::essnicholson@glow.gov.uk::0a936673-8a1d-4f74-b7dd-93e2423be646" providerId="AD" clId="Web-{8B347216-C593-80A9-A1F2-553457B1524D}" dt="2023-11-24T12:13:57.196" v="36"/>
          <ac:picMkLst>
            <pc:docMk/>
            <pc:sldMk cId="3631123927" sldId="2763"/>
            <ac:picMk id="8" creationId="{9CF658C6-3531-F27E-8AB8-3490574FD4CE}"/>
          </ac:picMkLst>
        </pc:picChg>
      </pc:sldChg>
      <pc:sldChg chg="addSp delSp">
        <pc:chgData name="Sam Nicholson" userId="S::essnicholson@glow.gov.uk::0a936673-8a1d-4f74-b7dd-93e2423be646" providerId="AD" clId="Web-{8B347216-C593-80A9-A1F2-553457B1524D}" dt="2023-11-24T12:14:05.883" v="40"/>
        <pc:sldMkLst>
          <pc:docMk/>
          <pc:sldMk cId="433453579" sldId="2764"/>
        </pc:sldMkLst>
        <pc:picChg chg="del">
          <ac:chgData name="Sam Nicholson" userId="S::essnicholson@glow.gov.uk::0a936673-8a1d-4f74-b7dd-93e2423be646" providerId="AD" clId="Web-{8B347216-C593-80A9-A1F2-553457B1524D}" dt="2023-11-24T12:14:05.383" v="39"/>
          <ac:picMkLst>
            <pc:docMk/>
            <pc:sldMk cId="433453579" sldId="2764"/>
            <ac:picMk id="5" creationId="{F2223C38-3E80-E7FC-E62F-D34E8134F33F}"/>
          </ac:picMkLst>
        </pc:picChg>
        <pc:picChg chg="add">
          <ac:chgData name="Sam Nicholson" userId="S::essnicholson@glow.gov.uk::0a936673-8a1d-4f74-b7dd-93e2423be646" providerId="AD" clId="Web-{8B347216-C593-80A9-A1F2-553457B1524D}" dt="2023-11-24T12:14:05.883" v="40"/>
          <ac:picMkLst>
            <pc:docMk/>
            <pc:sldMk cId="433453579" sldId="2764"/>
            <ac:picMk id="8" creationId="{1EE2D3AE-4608-B6F4-759C-1986FF08C63C}"/>
          </ac:picMkLst>
        </pc:picChg>
      </pc:sldChg>
      <pc:sldChg chg="addSp delSp">
        <pc:chgData name="Sam Nicholson" userId="S::essnicholson@glow.gov.uk::0a936673-8a1d-4f74-b7dd-93e2423be646" providerId="AD" clId="Web-{8B347216-C593-80A9-A1F2-553457B1524D}" dt="2023-11-24T12:11:04.410" v="31"/>
        <pc:sldMkLst>
          <pc:docMk/>
          <pc:sldMk cId="2598120089" sldId="2765"/>
        </pc:sldMkLst>
        <pc:picChg chg="del">
          <ac:chgData name="Sam Nicholson" userId="S::essnicholson@glow.gov.uk::0a936673-8a1d-4f74-b7dd-93e2423be646" providerId="AD" clId="Web-{8B347216-C593-80A9-A1F2-553457B1524D}" dt="2023-11-24T12:11:03.988" v="30"/>
          <ac:picMkLst>
            <pc:docMk/>
            <pc:sldMk cId="2598120089" sldId="2765"/>
            <ac:picMk id="6" creationId="{6B0F5CA4-8CAB-73FD-11B4-9C5004BED8B5}"/>
          </ac:picMkLst>
        </pc:picChg>
        <pc:picChg chg="add">
          <ac:chgData name="Sam Nicholson" userId="S::essnicholson@glow.gov.uk::0a936673-8a1d-4f74-b7dd-93e2423be646" providerId="AD" clId="Web-{8B347216-C593-80A9-A1F2-553457B1524D}" dt="2023-11-24T12:11:04.410" v="31"/>
          <ac:picMkLst>
            <pc:docMk/>
            <pc:sldMk cId="2598120089" sldId="2765"/>
            <ac:picMk id="8" creationId="{B6A98A3A-5C72-66D0-D486-7613D70635CA}"/>
          </ac:picMkLst>
        </pc:picChg>
      </pc:sldChg>
      <pc:sldChg chg="addSp delSp">
        <pc:chgData name="Sam Nicholson" userId="S::essnicholson@glow.gov.uk::0a936673-8a1d-4f74-b7dd-93e2423be646" providerId="AD" clId="Web-{8B347216-C593-80A9-A1F2-553457B1524D}" dt="2023-11-24T12:10:57.097" v="27"/>
        <pc:sldMkLst>
          <pc:docMk/>
          <pc:sldMk cId="3279905952" sldId="2767"/>
        </pc:sldMkLst>
        <pc:picChg chg="del">
          <ac:chgData name="Sam Nicholson" userId="S::essnicholson@glow.gov.uk::0a936673-8a1d-4f74-b7dd-93e2423be646" providerId="AD" clId="Web-{8B347216-C593-80A9-A1F2-553457B1524D}" dt="2023-11-24T12:10:56.175" v="26"/>
          <ac:picMkLst>
            <pc:docMk/>
            <pc:sldMk cId="3279905952" sldId="2767"/>
            <ac:picMk id="5" creationId="{1B2758D8-D80A-D25D-709A-6572612E321F}"/>
          </ac:picMkLst>
        </pc:picChg>
        <pc:picChg chg="add">
          <ac:chgData name="Sam Nicholson" userId="S::essnicholson@glow.gov.uk::0a936673-8a1d-4f74-b7dd-93e2423be646" providerId="AD" clId="Web-{8B347216-C593-80A9-A1F2-553457B1524D}" dt="2023-11-24T12:10:57.097" v="27"/>
          <ac:picMkLst>
            <pc:docMk/>
            <pc:sldMk cId="3279905952" sldId="2767"/>
            <ac:picMk id="8" creationId="{21D76E26-5FF0-462F-9733-D5B187BDB1AC}"/>
          </ac:picMkLst>
        </pc:picChg>
      </pc:sldChg>
      <pc:sldChg chg="del">
        <pc:chgData name="Sam Nicholson" userId="S::essnicholson@glow.gov.uk::0a936673-8a1d-4f74-b7dd-93e2423be646" providerId="AD" clId="Web-{8B347216-C593-80A9-A1F2-553457B1524D}" dt="2023-11-24T12:10:15.986" v="17"/>
        <pc:sldMkLst>
          <pc:docMk/>
          <pc:sldMk cId="630862966" sldId="2826"/>
        </pc:sldMkLst>
      </pc:sldChg>
      <pc:sldChg chg="add del">
        <pc:chgData name="Sam Nicholson" userId="S::essnicholson@glow.gov.uk::0a936673-8a1d-4f74-b7dd-93e2423be646" providerId="AD" clId="Web-{8B347216-C593-80A9-A1F2-553457B1524D}" dt="2023-11-24T12:10:42.628" v="25"/>
        <pc:sldMkLst>
          <pc:docMk/>
          <pc:sldMk cId="1910463722" sldId="2830"/>
        </pc:sldMkLst>
      </pc:sldChg>
      <pc:sldChg chg="del">
        <pc:chgData name="Sam Nicholson" userId="S::essnicholson@glow.gov.uk::0a936673-8a1d-4f74-b7dd-93e2423be646" providerId="AD" clId="Web-{8B347216-C593-80A9-A1F2-553457B1524D}" dt="2023-11-24T12:10:18.658" v="18"/>
        <pc:sldMkLst>
          <pc:docMk/>
          <pc:sldMk cId="816966624" sldId="2831"/>
        </pc:sldMkLst>
      </pc:sldChg>
      <pc:sldChg chg="del">
        <pc:chgData name="Sam Nicholson" userId="S::essnicholson@glow.gov.uk::0a936673-8a1d-4f74-b7dd-93e2423be646" providerId="AD" clId="Web-{8B347216-C593-80A9-A1F2-553457B1524D}" dt="2023-11-24T12:10:21.127" v="19"/>
        <pc:sldMkLst>
          <pc:docMk/>
          <pc:sldMk cId="3683665405" sldId="2832"/>
        </pc:sldMkLst>
      </pc:sldChg>
      <pc:sldChg chg="del">
        <pc:chgData name="Sam Nicholson" userId="S::essnicholson@glow.gov.uk::0a936673-8a1d-4f74-b7dd-93e2423be646" providerId="AD" clId="Web-{8B347216-C593-80A9-A1F2-553457B1524D}" dt="2023-11-24T12:10:21.940" v="20"/>
        <pc:sldMkLst>
          <pc:docMk/>
          <pc:sldMk cId="593584886" sldId="2833"/>
        </pc:sldMkLst>
      </pc:sldChg>
      <pc:sldChg chg="del">
        <pc:chgData name="Sam Nicholson" userId="S::essnicholson@glow.gov.uk::0a936673-8a1d-4f74-b7dd-93e2423be646" providerId="AD" clId="Web-{8B347216-C593-80A9-A1F2-553457B1524D}" dt="2023-11-24T12:09:46.470" v="5"/>
        <pc:sldMkLst>
          <pc:docMk/>
          <pc:sldMk cId="1018236359" sldId="2859"/>
        </pc:sldMkLst>
      </pc:sldChg>
      <pc:sldChg chg="add">
        <pc:chgData name="Sam Nicholson" userId="S::essnicholson@glow.gov.uk::0a936673-8a1d-4f74-b7dd-93e2423be646" providerId="AD" clId="Web-{8B347216-C593-80A9-A1F2-553457B1524D}" dt="2023-11-24T12:09:38.142" v="0"/>
        <pc:sldMkLst>
          <pc:docMk/>
          <pc:sldMk cId="411108439" sldId="2861"/>
        </pc:sldMkLst>
      </pc:sldChg>
      <pc:sldChg chg="add">
        <pc:chgData name="Sam Nicholson" userId="S::essnicholson@glow.gov.uk::0a936673-8a1d-4f74-b7dd-93e2423be646" providerId="AD" clId="Web-{8B347216-C593-80A9-A1F2-553457B1524D}" dt="2023-11-24T12:09:38.235" v="1"/>
        <pc:sldMkLst>
          <pc:docMk/>
          <pc:sldMk cId="2584168445" sldId="2862"/>
        </pc:sldMkLst>
      </pc:sldChg>
      <pc:sldChg chg="add">
        <pc:chgData name="Sam Nicholson" userId="S::essnicholson@glow.gov.uk::0a936673-8a1d-4f74-b7dd-93e2423be646" providerId="AD" clId="Web-{8B347216-C593-80A9-A1F2-553457B1524D}" dt="2023-11-24T12:09:38.313" v="2"/>
        <pc:sldMkLst>
          <pc:docMk/>
          <pc:sldMk cId="4135241296" sldId="2863"/>
        </pc:sldMkLst>
      </pc:sldChg>
      <pc:sldChg chg="modSp add">
        <pc:chgData name="Sam Nicholson" userId="S::essnicholson@glow.gov.uk::0a936673-8a1d-4f74-b7dd-93e2423be646" providerId="AD" clId="Web-{8B347216-C593-80A9-A1F2-553457B1524D}" dt="2023-11-24T12:10:39.878" v="24" actId="20577"/>
        <pc:sldMkLst>
          <pc:docMk/>
          <pc:sldMk cId="4109468463" sldId="2864"/>
        </pc:sldMkLst>
        <pc:spChg chg="mod">
          <ac:chgData name="Sam Nicholson" userId="S::essnicholson@glow.gov.uk::0a936673-8a1d-4f74-b7dd-93e2423be646" providerId="AD" clId="Web-{8B347216-C593-80A9-A1F2-553457B1524D}" dt="2023-11-24T12:10:39.878" v="24" actId="20577"/>
          <ac:spMkLst>
            <pc:docMk/>
            <pc:sldMk cId="4109468463" sldId="2864"/>
            <ac:spMk id="5" creationId="{00000000-0000-0000-0000-000000000000}"/>
          </ac:spMkLst>
        </pc:spChg>
      </pc:sldChg>
      <pc:sldChg chg="add">
        <pc:chgData name="Sam Nicholson" userId="S::essnicholson@glow.gov.uk::0a936673-8a1d-4f74-b7dd-93e2423be646" providerId="AD" clId="Web-{8B347216-C593-80A9-A1F2-553457B1524D}" dt="2023-11-24T12:10:01.345" v="8"/>
        <pc:sldMkLst>
          <pc:docMk/>
          <pc:sldMk cId="418190299" sldId="2865"/>
        </pc:sldMkLst>
      </pc:sldChg>
      <pc:sldChg chg="add">
        <pc:chgData name="Sam Nicholson" userId="S::essnicholson@glow.gov.uk::0a936673-8a1d-4f74-b7dd-93e2423be646" providerId="AD" clId="Web-{8B347216-C593-80A9-A1F2-553457B1524D}" dt="2023-11-24T12:10:01.423" v="9"/>
        <pc:sldMkLst>
          <pc:docMk/>
          <pc:sldMk cId="2193144874" sldId="2866"/>
        </pc:sldMkLst>
      </pc:sldChg>
      <pc:sldChg chg="add">
        <pc:chgData name="Sam Nicholson" userId="S::essnicholson@glow.gov.uk::0a936673-8a1d-4f74-b7dd-93e2423be646" providerId="AD" clId="Web-{8B347216-C593-80A9-A1F2-553457B1524D}" dt="2023-11-24T12:10:01.580" v="10"/>
        <pc:sldMkLst>
          <pc:docMk/>
          <pc:sldMk cId="890486022" sldId="2867"/>
        </pc:sldMkLst>
      </pc:sldChg>
      <pc:sldChg chg="modSp add">
        <pc:chgData name="Sam Nicholson" userId="S::essnicholson@glow.gov.uk::0a936673-8a1d-4f74-b7dd-93e2423be646" providerId="AD" clId="Web-{8B347216-C593-80A9-A1F2-553457B1524D}" dt="2023-11-24T12:10:14.564" v="16" actId="20577"/>
        <pc:sldMkLst>
          <pc:docMk/>
          <pc:sldMk cId="68768125" sldId="2868"/>
        </pc:sldMkLst>
        <pc:spChg chg="mod">
          <ac:chgData name="Sam Nicholson" userId="S::essnicholson@glow.gov.uk::0a936673-8a1d-4f74-b7dd-93e2423be646" providerId="AD" clId="Web-{8B347216-C593-80A9-A1F2-553457B1524D}" dt="2023-11-24T12:10:14.564" v="16" actId="20577"/>
          <ac:spMkLst>
            <pc:docMk/>
            <pc:sldMk cId="68768125" sldId="2868"/>
            <ac:spMk id="7" creationId="{00000000-0000-0000-0000-000000000000}"/>
          </ac:spMkLst>
        </pc:spChg>
      </pc:sldChg>
    </pc:docChg>
  </pc:docChgLst>
  <pc:docChgLst>
    <pc:chgData name="Janine Mccullough" userId="59fc6379-55e3-469a-8068-045c146eb134" providerId="ADAL" clId="{35E42A5E-7288-4938-9A8D-7ABB24261FCB}"/>
    <pc:docChg chg="undo custSel addSld delSld modSld sldOrd">
      <pc:chgData name="Janine Mccullough" userId="59fc6379-55e3-469a-8068-045c146eb134" providerId="ADAL" clId="{35E42A5E-7288-4938-9A8D-7ABB24261FCB}" dt="2023-09-04T13:59:39.416" v="5393" actId="20577"/>
      <pc:docMkLst>
        <pc:docMk/>
      </pc:docMkLst>
      <pc:sldChg chg="modSp del mod">
        <pc:chgData name="Janine Mccullough" userId="59fc6379-55e3-469a-8068-045c146eb134" providerId="ADAL" clId="{35E42A5E-7288-4938-9A8D-7ABB24261FCB}" dt="2023-09-04T13:55:42.580" v="5113" actId="47"/>
        <pc:sldMkLst>
          <pc:docMk/>
          <pc:sldMk cId="1717420105" sldId="264"/>
        </pc:sldMkLst>
        <pc:spChg chg="mod">
          <ac:chgData name="Janine Mccullough" userId="59fc6379-55e3-469a-8068-045c146eb134" providerId="ADAL" clId="{35E42A5E-7288-4938-9A8D-7ABB24261FCB}" dt="2023-08-13T12:00:10.934" v="33" actId="20577"/>
          <ac:spMkLst>
            <pc:docMk/>
            <pc:sldMk cId="1717420105" sldId="264"/>
            <ac:spMk id="7" creationId="{00000000-0000-0000-0000-000000000000}"/>
          </ac:spMkLst>
        </pc:spChg>
      </pc:sldChg>
      <pc:sldChg chg="addSp delSp modSp mod">
        <pc:chgData name="Janine Mccullough" userId="59fc6379-55e3-469a-8068-045c146eb134" providerId="ADAL" clId="{35E42A5E-7288-4938-9A8D-7ABB24261FCB}" dt="2023-08-18T16:31:43.185" v="5025" actId="14100"/>
        <pc:sldMkLst>
          <pc:docMk/>
          <pc:sldMk cId="3120566257" sldId="283"/>
        </pc:sldMkLst>
        <pc:picChg chg="add mod">
          <ac:chgData name="Janine Mccullough" userId="59fc6379-55e3-469a-8068-045c146eb134" providerId="ADAL" clId="{35E42A5E-7288-4938-9A8D-7ABB24261FCB}" dt="2023-08-18T16:31:43.185" v="5025" actId="14100"/>
          <ac:picMkLst>
            <pc:docMk/>
            <pc:sldMk cId="3120566257" sldId="283"/>
            <ac:picMk id="5" creationId="{65B8C69D-13EC-3316-6A1B-3EA2A154E80E}"/>
          </ac:picMkLst>
        </pc:picChg>
        <pc:picChg chg="del">
          <ac:chgData name="Janine Mccullough" userId="59fc6379-55e3-469a-8068-045c146eb134" providerId="ADAL" clId="{35E42A5E-7288-4938-9A8D-7ABB24261FCB}" dt="2023-08-13T12:15:20.423" v="200" actId="478"/>
          <ac:picMkLst>
            <pc:docMk/>
            <pc:sldMk cId="3120566257" sldId="283"/>
            <ac:picMk id="6" creationId="{D8A3A48C-C710-90CD-B23F-499D28881587}"/>
          </ac:picMkLst>
        </pc:picChg>
      </pc:sldChg>
      <pc:sldChg chg="del">
        <pc:chgData name="Janine Mccullough" userId="59fc6379-55e3-469a-8068-045c146eb134" providerId="ADAL" clId="{35E42A5E-7288-4938-9A8D-7ABB24261FCB}" dt="2023-08-13T12:15:16.561" v="199" actId="47"/>
        <pc:sldMkLst>
          <pc:docMk/>
          <pc:sldMk cId="4105081355" sldId="285"/>
        </pc:sldMkLst>
      </pc:sldChg>
      <pc:sldChg chg="addSp delSp modSp add mod modNotesTx">
        <pc:chgData name="Janine Mccullough" userId="59fc6379-55e3-469a-8068-045c146eb134" providerId="ADAL" clId="{35E42A5E-7288-4938-9A8D-7ABB24261FCB}" dt="2023-08-18T15:25:53.333" v="2523" actId="20577"/>
        <pc:sldMkLst>
          <pc:docMk/>
          <pc:sldMk cId="40050982" sldId="286"/>
        </pc:sldMkLst>
        <pc:spChg chg="mod">
          <ac:chgData name="Janine Mccullough" userId="59fc6379-55e3-469a-8068-045c146eb134" providerId="ADAL" clId="{35E42A5E-7288-4938-9A8D-7ABB24261FCB}" dt="2023-08-18T14:41:35.664" v="1529" actId="20577"/>
          <ac:spMkLst>
            <pc:docMk/>
            <pc:sldMk cId="40050982" sldId="286"/>
            <ac:spMk id="2" creationId="{00000000-0000-0000-0000-000000000000}"/>
          </ac:spMkLst>
        </pc:spChg>
        <pc:spChg chg="del mod">
          <ac:chgData name="Janine Mccullough" userId="59fc6379-55e3-469a-8068-045c146eb134" providerId="ADAL" clId="{35E42A5E-7288-4938-9A8D-7ABB24261FCB}" dt="2023-08-13T13:06:52.609" v="1045" actId="478"/>
          <ac:spMkLst>
            <pc:docMk/>
            <pc:sldMk cId="40050982" sldId="286"/>
            <ac:spMk id="3" creationId="{00000000-0000-0000-0000-000000000000}"/>
          </ac:spMkLst>
        </pc:spChg>
        <pc:spChg chg="mod topLvl">
          <ac:chgData name="Janine Mccullough" userId="59fc6379-55e3-469a-8068-045c146eb134" providerId="ADAL" clId="{35E42A5E-7288-4938-9A8D-7ABB24261FCB}" dt="2023-08-13T13:08:08.547" v="1048" actId="1076"/>
          <ac:spMkLst>
            <pc:docMk/>
            <pc:sldMk cId="40050982" sldId="286"/>
            <ac:spMk id="4" creationId="{00000000-0000-0000-0000-000000000000}"/>
          </ac:spMkLst>
        </pc:spChg>
        <pc:spChg chg="del mod ord">
          <ac:chgData name="Janine Mccullough" userId="59fc6379-55e3-469a-8068-045c146eb134" providerId="ADAL" clId="{35E42A5E-7288-4938-9A8D-7ABB24261FCB}" dt="2023-08-13T12:58:08.279" v="919" actId="478"/>
          <ac:spMkLst>
            <pc:docMk/>
            <pc:sldMk cId="40050982" sldId="286"/>
            <ac:spMk id="7" creationId="{00000000-0000-0000-0000-000000000000}"/>
          </ac:spMkLst>
        </pc:spChg>
        <pc:spChg chg="add mod">
          <ac:chgData name="Janine Mccullough" userId="59fc6379-55e3-469a-8068-045c146eb134" providerId="ADAL" clId="{35E42A5E-7288-4938-9A8D-7ABB24261FCB}" dt="2023-08-13T13:08:08.547" v="1048" actId="1076"/>
          <ac:spMkLst>
            <pc:docMk/>
            <pc:sldMk cId="40050982" sldId="286"/>
            <ac:spMk id="10" creationId="{5DA780F3-BF23-3C8E-2825-3CB846F849F9}"/>
          </ac:spMkLst>
        </pc:spChg>
        <pc:spChg chg="add mod">
          <ac:chgData name="Janine Mccullough" userId="59fc6379-55e3-469a-8068-045c146eb134" providerId="ADAL" clId="{35E42A5E-7288-4938-9A8D-7ABB24261FCB}" dt="2023-08-13T13:08:08.547" v="1048" actId="1076"/>
          <ac:spMkLst>
            <pc:docMk/>
            <pc:sldMk cId="40050982" sldId="286"/>
            <ac:spMk id="11" creationId="{5C4B6CD9-519C-F7A9-3534-BCCB1C6AB199}"/>
          </ac:spMkLst>
        </pc:spChg>
        <pc:spChg chg="add mod">
          <ac:chgData name="Janine Mccullough" userId="59fc6379-55e3-469a-8068-045c146eb134" providerId="ADAL" clId="{35E42A5E-7288-4938-9A8D-7ABB24261FCB}" dt="2023-08-13T13:08:08.547" v="1048" actId="1076"/>
          <ac:spMkLst>
            <pc:docMk/>
            <pc:sldMk cId="40050982" sldId="286"/>
            <ac:spMk id="12" creationId="{5B364424-F6A0-9992-DFF7-9A24B9F4E12D}"/>
          </ac:spMkLst>
        </pc:spChg>
        <pc:spChg chg="add mod">
          <ac:chgData name="Janine Mccullough" userId="59fc6379-55e3-469a-8068-045c146eb134" providerId="ADAL" clId="{35E42A5E-7288-4938-9A8D-7ABB24261FCB}" dt="2023-08-13T13:08:08.547" v="1048" actId="1076"/>
          <ac:spMkLst>
            <pc:docMk/>
            <pc:sldMk cId="40050982" sldId="286"/>
            <ac:spMk id="13" creationId="{92650779-0016-D31C-A903-23F2DD1DE3D8}"/>
          </ac:spMkLst>
        </pc:spChg>
        <pc:spChg chg="add mod">
          <ac:chgData name="Janine Mccullough" userId="59fc6379-55e3-469a-8068-045c146eb134" providerId="ADAL" clId="{35E42A5E-7288-4938-9A8D-7ABB24261FCB}" dt="2023-08-13T13:08:08.547" v="1048" actId="1076"/>
          <ac:spMkLst>
            <pc:docMk/>
            <pc:sldMk cId="40050982" sldId="286"/>
            <ac:spMk id="14" creationId="{ACB6D094-FD74-FF81-62B2-183BBDC980D0}"/>
          </ac:spMkLst>
        </pc:spChg>
        <pc:spChg chg="add mod">
          <ac:chgData name="Janine Mccullough" userId="59fc6379-55e3-469a-8068-045c146eb134" providerId="ADAL" clId="{35E42A5E-7288-4938-9A8D-7ABB24261FCB}" dt="2023-08-13T13:08:08.547" v="1048" actId="1076"/>
          <ac:spMkLst>
            <pc:docMk/>
            <pc:sldMk cId="40050982" sldId="286"/>
            <ac:spMk id="15" creationId="{00214F3E-B847-6F18-C4D3-2D483F58B42A}"/>
          </ac:spMkLst>
        </pc:spChg>
        <pc:spChg chg="add mod">
          <ac:chgData name="Janine Mccullough" userId="59fc6379-55e3-469a-8068-045c146eb134" providerId="ADAL" clId="{35E42A5E-7288-4938-9A8D-7ABB24261FCB}" dt="2023-08-13T13:13:59.413" v="1148" actId="20577"/>
          <ac:spMkLst>
            <pc:docMk/>
            <pc:sldMk cId="40050982" sldId="286"/>
            <ac:spMk id="16" creationId="{62B8A1D2-82FE-E982-8BDF-852DFF1058E8}"/>
          </ac:spMkLst>
        </pc:spChg>
        <pc:spChg chg="add del mod">
          <ac:chgData name="Janine Mccullough" userId="59fc6379-55e3-469a-8068-045c146eb134" providerId="ADAL" clId="{35E42A5E-7288-4938-9A8D-7ABB24261FCB}" dt="2023-08-18T13:48:43.122" v="1311" actId="478"/>
          <ac:spMkLst>
            <pc:docMk/>
            <pc:sldMk cId="40050982" sldId="286"/>
            <ac:spMk id="17" creationId="{E1417B86-FED8-90E9-3C06-9611782970BD}"/>
          </ac:spMkLst>
        </pc:spChg>
        <pc:grpChg chg="del mod">
          <ac:chgData name="Janine Mccullough" userId="59fc6379-55e3-469a-8068-045c146eb134" providerId="ADAL" clId="{35E42A5E-7288-4938-9A8D-7ABB24261FCB}" dt="2023-08-13T12:03:53.980" v="53" actId="165"/>
          <ac:grpSpMkLst>
            <pc:docMk/>
            <pc:sldMk cId="40050982" sldId="286"/>
            <ac:grpSpMk id="9" creationId="{00000000-0000-0000-0000-000000000000}"/>
          </ac:grpSpMkLst>
        </pc:grpChg>
        <pc:picChg chg="del mod">
          <ac:chgData name="Janine Mccullough" userId="59fc6379-55e3-469a-8068-045c146eb134" providerId="ADAL" clId="{35E42A5E-7288-4938-9A8D-7ABB24261FCB}" dt="2023-08-13T13:07:01.547" v="1046" actId="478"/>
          <ac:picMkLst>
            <pc:docMk/>
            <pc:sldMk cId="40050982" sldId="286"/>
            <ac:picMk id="5" creationId="{00000000-0000-0000-0000-000000000000}"/>
          </ac:picMkLst>
        </pc:picChg>
        <pc:picChg chg="add mod">
          <ac:chgData name="Janine Mccullough" userId="59fc6379-55e3-469a-8068-045c146eb134" providerId="ADAL" clId="{35E42A5E-7288-4938-9A8D-7ABB24261FCB}" dt="2023-08-13T12:02:54.483" v="46"/>
          <ac:picMkLst>
            <pc:docMk/>
            <pc:sldMk cId="40050982" sldId="286"/>
            <ac:picMk id="6" creationId="{47922F4A-4C75-A533-250B-004B4723D575}"/>
          </ac:picMkLst>
        </pc:picChg>
        <pc:picChg chg="del">
          <ac:chgData name="Janine Mccullough" userId="59fc6379-55e3-469a-8068-045c146eb134" providerId="ADAL" clId="{35E42A5E-7288-4938-9A8D-7ABB24261FCB}" dt="2023-08-13T12:02:38.571" v="44" actId="478"/>
          <ac:picMkLst>
            <pc:docMk/>
            <pc:sldMk cId="40050982" sldId="286"/>
            <ac:picMk id="8" creationId="{00000000-0000-0000-0000-000000000000}"/>
          </ac:picMkLst>
        </pc:picChg>
        <pc:picChg chg="mod topLvl">
          <ac:chgData name="Janine Mccullough" userId="59fc6379-55e3-469a-8068-045c146eb134" providerId="ADAL" clId="{35E42A5E-7288-4938-9A8D-7ABB24261FCB}" dt="2023-08-13T13:08:08.547" v="1048" actId="1076"/>
          <ac:picMkLst>
            <pc:docMk/>
            <pc:sldMk cId="40050982" sldId="286"/>
            <ac:picMk id="2052" creationId="{00000000-0000-0000-0000-000000000000}"/>
          </ac:picMkLst>
        </pc:picChg>
      </pc:sldChg>
      <pc:sldChg chg="addSp delSp modSp add mod ord modNotesTx">
        <pc:chgData name="Janine Mccullough" userId="59fc6379-55e3-469a-8068-045c146eb134" providerId="ADAL" clId="{35E42A5E-7288-4938-9A8D-7ABB24261FCB}" dt="2023-08-18T16:12:23.732" v="5022" actId="20577"/>
        <pc:sldMkLst>
          <pc:docMk/>
          <pc:sldMk cId="3273943652" sldId="287"/>
        </pc:sldMkLst>
        <pc:spChg chg="mod">
          <ac:chgData name="Janine Mccullough" userId="59fc6379-55e3-469a-8068-045c146eb134" providerId="ADAL" clId="{35E42A5E-7288-4938-9A8D-7ABB24261FCB}" dt="2023-08-13T12:07:04.781" v="113" actId="1076"/>
          <ac:spMkLst>
            <pc:docMk/>
            <pc:sldMk cId="3273943652" sldId="287"/>
            <ac:spMk id="2" creationId="{00000000-0000-0000-0000-000000000000}"/>
          </ac:spMkLst>
        </pc:spChg>
        <pc:spChg chg="del mod">
          <ac:chgData name="Janine Mccullough" userId="59fc6379-55e3-469a-8068-045c146eb134" providerId="ADAL" clId="{35E42A5E-7288-4938-9A8D-7ABB24261FCB}" dt="2023-08-18T15:03:59.554" v="1930" actId="478"/>
          <ac:spMkLst>
            <pc:docMk/>
            <pc:sldMk cId="3273943652" sldId="287"/>
            <ac:spMk id="3" creationId="{00000000-0000-0000-0000-000000000000}"/>
          </ac:spMkLst>
        </pc:spChg>
        <pc:spChg chg="mod">
          <ac:chgData name="Janine Mccullough" userId="59fc6379-55e3-469a-8068-045c146eb134" providerId="ADAL" clId="{35E42A5E-7288-4938-9A8D-7ABB24261FCB}" dt="2023-08-18T15:40:35.634" v="4083" actId="20577"/>
          <ac:spMkLst>
            <pc:docMk/>
            <pc:sldMk cId="3273943652" sldId="287"/>
            <ac:spMk id="6" creationId="{00000000-0000-0000-0000-000000000000}"/>
          </ac:spMkLst>
        </pc:spChg>
        <pc:spChg chg="del mod">
          <ac:chgData name="Janine Mccullough" userId="59fc6379-55e3-469a-8068-045c146eb134" providerId="ADAL" clId="{35E42A5E-7288-4938-9A8D-7ABB24261FCB}" dt="2023-08-18T15:04:00.355" v="1931" actId="478"/>
          <ac:spMkLst>
            <pc:docMk/>
            <pc:sldMk cId="3273943652" sldId="287"/>
            <ac:spMk id="7" creationId="{00000000-0000-0000-0000-000000000000}"/>
          </ac:spMkLst>
        </pc:spChg>
        <pc:picChg chg="add mod">
          <ac:chgData name="Janine Mccullough" userId="59fc6379-55e3-469a-8068-045c146eb134" providerId="ADAL" clId="{35E42A5E-7288-4938-9A8D-7ABB24261FCB}" dt="2023-08-13T12:10:09.396" v="142"/>
          <ac:picMkLst>
            <pc:docMk/>
            <pc:sldMk cId="3273943652" sldId="287"/>
            <ac:picMk id="4" creationId="{99E1B98D-C32F-B320-2A37-9EF367576CCC}"/>
          </ac:picMkLst>
        </pc:picChg>
      </pc:sldChg>
      <pc:sldChg chg="addSp modSp add mod modNotesTx">
        <pc:chgData name="Janine Mccullough" userId="59fc6379-55e3-469a-8068-045c146eb134" providerId="ADAL" clId="{35E42A5E-7288-4938-9A8D-7ABB24261FCB}" dt="2023-08-18T15:46:53.582" v="4667" actId="20577"/>
        <pc:sldMkLst>
          <pc:docMk/>
          <pc:sldMk cId="1548575163" sldId="288"/>
        </pc:sldMkLst>
        <pc:spChg chg="mod">
          <ac:chgData name="Janine Mccullough" userId="59fc6379-55e3-469a-8068-045c146eb134" providerId="ADAL" clId="{35E42A5E-7288-4938-9A8D-7ABB24261FCB}" dt="2023-08-18T14:58:32.424" v="1847" actId="6549"/>
          <ac:spMkLst>
            <pc:docMk/>
            <pc:sldMk cId="1548575163" sldId="288"/>
            <ac:spMk id="2" creationId="{00000000-0000-0000-0000-000000000000}"/>
          </ac:spMkLst>
        </pc:spChg>
        <pc:spChg chg="mod">
          <ac:chgData name="Janine Mccullough" userId="59fc6379-55e3-469a-8068-045c146eb134" providerId="ADAL" clId="{35E42A5E-7288-4938-9A8D-7ABB24261FCB}" dt="2023-08-18T15:05:54.493" v="1957" actId="20577"/>
          <ac:spMkLst>
            <pc:docMk/>
            <pc:sldMk cId="1548575163" sldId="288"/>
            <ac:spMk id="3" creationId="{00000000-0000-0000-0000-000000000000}"/>
          </ac:spMkLst>
        </pc:spChg>
        <pc:spChg chg="add mod">
          <ac:chgData name="Janine Mccullough" userId="59fc6379-55e3-469a-8068-045c146eb134" providerId="ADAL" clId="{35E42A5E-7288-4938-9A8D-7ABB24261FCB}" dt="2023-08-18T15:05:21.766" v="1940" actId="1076"/>
          <ac:spMkLst>
            <pc:docMk/>
            <pc:sldMk cId="1548575163" sldId="288"/>
            <ac:spMk id="6" creationId="{FB1B3C26-4129-56EA-E061-801F64CFB7E6}"/>
          </ac:spMkLst>
        </pc:spChg>
        <pc:graphicFrameChg chg="mod modGraphic">
          <ac:chgData name="Janine Mccullough" userId="59fc6379-55e3-469a-8068-045c146eb134" providerId="ADAL" clId="{35E42A5E-7288-4938-9A8D-7ABB24261FCB}" dt="2023-08-18T15:04:54.843" v="1937" actId="20577"/>
          <ac:graphicFrameMkLst>
            <pc:docMk/>
            <pc:sldMk cId="1548575163" sldId="288"/>
            <ac:graphicFrameMk id="4" creationId="{00000000-0000-0000-0000-000000000000}"/>
          </ac:graphicFrameMkLst>
        </pc:graphicFrameChg>
        <pc:picChg chg="add mod">
          <ac:chgData name="Janine Mccullough" userId="59fc6379-55e3-469a-8068-045c146eb134" providerId="ADAL" clId="{35E42A5E-7288-4938-9A8D-7ABB24261FCB}" dt="2023-08-13T12:10:22.883" v="145"/>
          <ac:picMkLst>
            <pc:docMk/>
            <pc:sldMk cId="1548575163" sldId="288"/>
            <ac:picMk id="5" creationId="{9E622D77-11B0-2F41-3720-41A127F47585}"/>
          </ac:picMkLst>
        </pc:picChg>
      </pc:sldChg>
      <pc:sldChg chg="del">
        <pc:chgData name="Janine Mccullough" userId="59fc6379-55e3-469a-8068-045c146eb134" providerId="ADAL" clId="{35E42A5E-7288-4938-9A8D-7ABB24261FCB}" dt="2023-08-13T12:15:16.561" v="199" actId="47"/>
        <pc:sldMkLst>
          <pc:docMk/>
          <pc:sldMk cId="2258638603" sldId="289"/>
        </pc:sldMkLst>
      </pc:sldChg>
      <pc:sldChg chg="del">
        <pc:chgData name="Janine Mccullough" userId="59fc6379-55e3-469a-8068-045c146eb134" providerId="ADAL" clId="{35E42A5E-7288-4938-9A8D-7ABB24261FCB}" dt="2023-08-13T12:15:16.561" v="199" actId="47"/>
        <pc:sldMkLst>
          <pc:docMk/>
          <pc:sldMk cId="3258931984" sldId="290"/>
        </pc:sldMkLst>
      </pc:sldChg>
      <pc:sldChg chg="addSp delSp modSp del mod modNotesTx">
        <pc:chgData name="Janine Mccullough" userId="59fc6379-55e3-469a-8068-045c146eb134" providerId="ADAL" clId="{35E42A5E-7288-4938-9A8D-7ABB24261FCB}" dt="2023-08-13T12:05:03.204" v="75" actId="47"/>
        <pc:sldMkLst>
          <pc:docMk/>
          <pc:sldMk cId="1767555492" sldId="291"/>
        </pc:sldMkLst>
        <pc:spChg chg="mod">
          <ac:chgData name="Janine Mccullough" userId="59fc6379-55e3-469a-8068-045c146eb134" providerId="ADAL" clId="{35E42A5E-7288-4938-9A8D-7ABB24261FCB}" dt="2023-08-13T12:01:12.350" v="36" actId="20577"/>
          <ac:spMkLst>
            <pc:docMk/>
            <pc:sldMk cId="1767555492" sldId="291"/>
            <ac:spMk id="2" creationId="{00000000-0000-0000-0000-000000000000}"/>
          </ac:spMkLst>
        </pc:spChg>
        <pc:spChg chg="del">
          <ac:chgData name="Janine Mccullough" userId="59fc6379-55e3-469a-8068-045c146eb134" providerId="ADAL" clId="{35E42A5E-7288-4938-9A8D-7ABB24261FCB}" dt="2023-08-13T12:01:18.783" v="37" actId="478"/>
          <ac:spMkLst>
            <pc:docMk/>
            <pc:sldMk cId="1767555492" sldId="291"/>
            <ac:spMk id="5" creationId="{B01B37B0-DBB7-F2AB-B6B8-063291F3FB2E}"/>
          </ac:spMkLst>
        </pc:spChg>
        <pc:spChg chg="del">
          <ac:chgData name="Janine Mccullough" userId="59fc6379-55e3-469a-8068-045c146eb134" providerId="ADAL" clId="{35E42A5E-7288-4938-9A8D-7ABB24261FCB}" dt="2023-08-13T12:01:27.553" v="38" actId="478"/>
          <ac:spMkLst>
            <pc:docMk/>
            <pc:sldMk cId="1767555492" sldId="291"/>
            <ac:spMk id="6" creationId="{DE0165F4-B994-825D-1E58-A275772A4825}"/>
          </ac:spMkLst>
        </pc:spChg>
        <pc:spChg chg="del">
          <ac:chgData name="Janine Mccullough" userId="59fc6379-55e3-469a-8068-045c146eb134" providerId="ADAL" clId="{35E42A5E-7288-4938-9A8D-7ABB24261FCB}" dt="2023-08-13T12:01:29.732" v="39" actId="478"/>
          <ac:spMkLst>
            <pc:docMk/>
            <pc:sldMk cId="1767555492" sldId="291"/>
            <ac:spMk id="7" creationId="{71BD0956-1BA9-6DDC-0070-CAC91D421467}"/>
          </ac:spMkLst>
        </pc:spChg>
        <pc:spChg chg="add mod">
          <ac:chgData name="Janine Mccullough" userId="59fc6379-55e3-469a-8068-045c146eb134" providerId="ADAL" clId="{35E42A5E-7288-4938-9A8D-7ABB24261FCB}" dt="2023-08-13T12:01:29.732" v="39" actId="478"/>
          <ac:spMkLst>
            <pc:docMk/>
            <pc:sldMk cId="1767555492" sldId="291"/>
            <ac:spMk id="9" creationId="{CD54F34F-1F45-A636-1E5F-DC63224FAFBA}"/>
          </ac:spMkLst>
        </pc:spChg>
      </pc:sldChg>
      <pc:sldChg chg="addSp delSp modSp add mod modAnim">
        <pc:chgData name="Janine Mccullough" userId="59fc6379-55e3-469a-8068-045c146eb134" providerId="ADAL" clId="{35E42A5E-7288-4938-9A8D-7ABB24261FCB}" dt="2023-08-18T14:56:25.230" v="1742" actId="12788"/>
        <pc:sldMkLst>
          <pc:docMk/>
          <pc:sldMk cId="1086098063" sldId="292"/>
        </pc:sldMkLst>
        <pc:spChg chg="mod">
          <ac:chgData name="Janine Mccullough" userId="59fc6379-55e3-469a-8068-045c146eb134" providerId="ADAL" clId="{35E42A5E-7288-4938-9A8D-7ABB24261FCB}" dt="2023-08-18T14:54:49.868" v="1727" actId="1076"/>
          <ac:spMkLst>
            <pc:docMk/>
            <pc:sldMk cId="1086098063" sldId="292"/>
            <ac:spMk id="2" creationId="{00000000-0000-0000-0000-000000000000}"/>
          </ac:spMkLst>
        </pc:spChg>
        <pc:spChg chg="mod">
          <ac:chgData name="Janine Mccullough" userId="59fc6379-55e3-469a-8068-045c146eb134" providerId="ADAL" clId="{35E42A5E-7288-4938-9A8D-7ABB24261FCB}" dt="2023-08-18T14:56:19.477" v="1741" actId="1076"/>
          <ac:spMkLst>
            <pc:docMk/>
            <pc:sldMk cId="1086098063" sldId="292"/>
            <ac:spMk id="3" creationId="{00000000-0000-0000-0000-000000000000}"/>
          </ac:spMkLst>
        </pc:spChg>
        <pc:picChg chg="del">
          <ac:chgData name="Janine Mccullough" userId="59fc6379-55e3-469a-8068-045c146eb134" providerId="ADAL" clId="{35E42A5E-7288-4938-9A8D-7ABB24261FCB}" dt="2023-08-18T14:54:43.459" v="1726" actId="478"/>
          <ac:picMkLst>
            <pc:docMk/>
            <pc:sldMk cId="1086098063" sldId="292"/>
            <ac:picMk id="4" creationId="{00000000-0000-0000-0000-000000000000}"/>
          </ac:picMkLst>
        </pc:picChg>
        <pc:picChg chg="add mod">
          <ac:chgData name="Janine Mccullough" userId="59fc6379-55e3-469a-8068-045c146eb134" providerId="ADAL" clId="{35E42A5E-7288-4938-9A8D-7ABB24261FCB}" dt="2023-08-18T14:54:57.616" v="1728"/>
          <ac:picMkLst>
            <pc:docMk/>
            <pc:sldMk cId="1086098063" sldId="292"/>
            <ac:picMk id="5" creationId="{8BD02FCA-C6A8-8717-ECE2-DED2BB9FD924}"/>
          </ac:picMkLst>
        </pc:picChg>
        <pc:picChg chg="add mod">
          <ac:chgData name="Janine Mccullough" userId="59fc6379-55e3-469a-8068-045c146eb134" providerId="ADAL" clId="{35E42A5E-7288-4938-9A8D-7ABB24261FCB}" dt="2023-08-18T14:56:25.230" v="1742" actId="12788"/>
          <ac:picMkLst>
            <pc:docMk/>
            <pc:sldMk cId="1086098063" sldId="292"/>
            <ac:picMk id="6" creationId="{7D8DBD6B-FCA2-7283-C8D2-7A598A931E18}"/>
          </ac:picMkLst>
        </pc:picChg>
      </pc:sldChg>
      <pc:sldChg chg="addSp delSp modSp add mod modAnim modNotesTx">
        <pc:chgData name="Janine Mccullough" userId="59fc6379-55e3-469a-8068-045c146eb134" providerId="ADAL" clId="{35E42A5E-7288-4938-9A8D-7ABB24261FCB}" dt="2023-09-04T13:53:49.910" v="5110" actId="6549"/>
        <pc:sldMkLst>
          <pc:docMk/>
          <pc:sldMk cId="870811372" sldId="293"/>
        </pc:sldMkLst>
        <pc:spChg chg="mod">
          <ac:chgData name="Janine Mccullough" userId="59fc6379-55e3-469a-8068-045c146eb134" providerId="ADAL" clId="{35E42A5E-7288-4938-9A8D-7ABB24261FCB}" dt="2023-08-18T14:29:05.068" v="1322" actId="1076"/>
          <ac:spMkLst>
            <pc:docMk/>
            <pc:sldMk cId="870811372" sldId="293"/>
            <ac:spMk id="4" creationId="{00000000-0000-0000-0000-000000000000}"/>
          </ac:spMkLst>
        </pc:spChg>
        <pc:spChg chg="del mod">
          <ac:chgData name="Janine Mccullough" userId="59fc6379-55e3-469a-8068-045c146eb134" providerId="ADAL" clId="{35E42A5E-7288-4938-9A8D-7ABB24261FCB}" dt="2023-08-18T14:30:13.777" v="1369" actId="478"/>
          <ac:spMkLst>
            <pc:docMk/>
            <pc:sldMk cId="870811372" sldId="293"/>
            <ac:spMk id="5" creationId="{00000000-0000-0000-0000-000000000000}"/>
          </ac:spMkLst>
        </pc:spChg>
        <pc:spChg chg="add del">
          <ac:chgData name="Janine Mccullough" userId="59fc6379-55e3-469a-8068-045c146eb134" providerId="ADAL" clId="{35E42A5E-7288-4938-9A8D-7ABB24261FCB}" dt="2023-08-18T14:28:26.374" v="1313" actId="478"/>
          <ac:spMkLst>
            <pc:docMk/>
            <pc:sldMk cId="870811372" sldId="293"/>
            <ac:spMk id="6" creationId="{91688BEF-8614-8365-8D4C-500CB2F3B970}"/>
          </ac:spMkLst>
        </pc:spChg>
        <pc:spChg chg="add mod">
          <ac:chgData name="Janine Mccullough" userId="59fc6379-55e3-469a-8068-045c146eb134" providerId="ADAL" clId="{35E42A5E-7288-4938-9A8D-7ABB24261FCB}" dt="2023-09-04T13:53:49.910" v="5110" actId="6549"/>
          <ac:spMkLst>
            <pc:docMk/>
            <pc:sldMk cId="870811372" sldId="293"/>
            <ac:spMk id="7" creationId="{ACF19E9B-CB3A-748D-5C9A-35ED31D275A7}"/>
          </ac:spMkLst>
        </pc:spChg>
        <pc:spChg chg="add mod">
          <ac:chgData name="Janine Mccullough" userId="59fc6379-55e3-469a-8068-045c146eb134" providerId="ADAL" clId="{35E42A5E-7288-4938-9A8D-7ABB24261FCB}" dt="2023-08-18T15:08:09.693" v="1982" actId="1076"/>
          <ac:spMkLst>
            <pc:docMk/>
            <pc:sldMk cId="870811372" sldId="293"/>
            <ac:spMk id="10" creationId="{9BF28D5A-9DA0-E377-1068-D3E7086DED29}"/>
          </ac:spMkLst>
        </pc:spChg>
        <pc:spChg chg="mod">
          <ac:chgData name="Janine Mccullough" userId="59fc6379-55e3-469a-8068-045c146eb134" providerId="ADAL" clId="{35E42A5E-7288-4938-9A8D-7ABB24261FCB}" dt="2023-08-18T14:45:20.610" v="1583" actId="6549"/>
          <ac:spMkLst>
            <pc:docMk/>
            <pc:sldMk cId="870811372" sldId="293"/>
            <ac:spMk id="11" creationId="{00000000-0000-0000-0000-000000000000}"/>
          </ac:spMkLst>
        </pc:spChg>
        <pc:picChg chg="add mod">
          <ac:chgData name="Janine Mccullough" userId="59fc6379-55e3-469a-8068-045c146eb134" providerId="ADAL" clId="{35E42A5E-7288-4938-9A8D-7ABB24261FCB}" dt="2023-08-13T12:02:32.794" v="43"/>
          <ac:picMkLst>
            <pc:docMk/>
            <pc:sldMk cId="870811372" sldId="293"/>
            <ac:picMk id="2" creationId="{A5DE474B-7362-A967-A83A-0B955E024232}"/>
          </ac:picMkLst>
        </pc:picChg>
        <pc:picChg chg="del">
          <ac:chgData name="Janine Mccullough" userId="59fc6379-55e3-469a-8068-045c146eb134" providerId="ADAL" clId="{35E42A5E-7288-4938-9A8D-7ABB24261FCB}" dt="2023-08-18T14:30:16.720" v="1370" actId="478"/>
          <ac:picMkLst>
            <pc:docMk/>
            <pc:sldMk cId="870811372" sldId="293"/>
            <ac:picMk id="8" creationId="{00000000-0000-0000-0000-000000000000}"/>
          </ac:picMkLst>
        </pc:picChg>
        <pc:picChg chg="add mod">
          <ac:chgData name="Janine Mccullough" userId="59fc6379-55e3-469a-8068-045c146eb134" providerId="ADAL" clId="{35E42A5E-7288-4938-9A8D-7ABB24261FCB}" dt="2023-08-18T14:32:46.359" v="1450" actId="1076"/>
          <ac:picMkLst>
            <pc:docMk/>
            <pc:sldMk cId="870811372" sldId="293"/>
            <ac:picMk id="9" creationId="{8A512929-83EA-1505-EE5C-2C4EC02D1262}"/>
          </ac:picMkLst>
        </pc:picChg>
      </pc:sldChg>
      <pc:sldChg chg="del">
        <pc:chgData name="Janine Mccullough" userId="59fc6379-55e3-469a-8068-045c146eb134" providerId="ADAL" clId="{35E42A5E-7288-4938-9A8D-7ABB24261FCB}" dt="2023-08-13T12:15:16.561" v="199" actId="47"/>
        <pc:sldMkLst>
          <pc:docMk/>
          <pc:sldMk cId="900499314" sldId="300"/>
        </pc:sldMkLst>
      </pc:sldChg>
      <pc:sldChg chg="del">
        <pc:chgData name="Janine Mccullough" userId="59fc6379-55e3-469a-8068-045c146eb134" providerId="ADAL" clId="{35E42A5E-7288-4938-9A8D-7ABB24261FCB}" dt="2023-09-04T13:55:52.079" v="5116" actId="47"/>
        <pc:sldMkLst>
          <pc:docMk/>
          <pc:sldMk cId="2944124281" sldId="2705"/>
        </pc:sldMkLst>
      </pc:sldChg>
      <pc:sldChg chg="del">
        <pc:chgData name="Janine Mccullough" userId="59fc6379-55e3-469a-8068-045c146eb134" providerId="ADAL" clId="{35E42A5E-7288-4938-9A8D-7ABB24261FCB}" dt="2023-09-04T13:55:52.788" v="5117" actId="47"/>
        <pc:sldMkLst>
          <pc:docMk/>
          <pc:sldMk cId="1650509081" sldId="2753"/>
        </pc:sldMkLst>
      </pc:sldChg>
      <pc:sldChg chg="del">
        <pc:chgData name="Janine Mccullough" userId="59fc6379-55e3-469a-8068-045c146eb134" providerId="ADAL" clId="{35E42A5E-7288-4938-9A8D-7ABB24261FCB}" dt="2023-09-04T13:55:47.162" v="5115" actId="47"/>
        <pc:sldMkLst>
          <pc:docMk/>
          <pc:sldMk cId="3131038661" sldId="2755"/>
        </pc:sldMkLst>
      </pc:sldChg>
      <pc:sldChg chg="del">
        <pc:chgData name="Janine Mccullough" userId="59fc6379-55e3-469a-8068-045c146eb134" providerId="ADAL" clId="{35E42A5E-7288-4938-9A8D-7ABB24261FCB}" dt="2023-09-04T13:55:44.116" v="5114" actId="47"/>
        <pc:sldMkLst>
          <pc:docMk/>
          <pc:sldMk cId="3191348224" sldId="2756"/>
        </pc:sldMkLst>
      </pc:sldChg>
      <pc:sldChg chg="ord">
        <pc:chgData name="Janine Mccullough" userId="59fc6379-55e3-469a-8068-045c146eb134" providerId="ADAL" clId="{35E42A5E-7288-4938-9A8D-7ABB24261FCB}" dt="2023-08-18T15:06:22.538" v="1959"/>
        <pc:sldMkLst>
          <pc:docMk/>
          <pc:sldMk cId="4161061140" sldId="2757"/>
        </pc:sldMkLst>
      </pc:sldChg>
      <pc:sldChg chg="del">
        <pc:chgData name="Janine Mccullough" userId="59fc6379-55e3-469a-8068-045c146eb134" providerId="ADAL" clId="{35E42A5E-7288-4938-9A8D-7ABB24261FCB}" dt="2023-08-13T12:15:16.561" v="199" actId="47"/>
        <pc:sldMkLst>
          <pc:docMk/>
          <pc:sldMk cId="2715787851" sldId="2758"/>
        </pc:sldMkLst>
      </pc:sldChg>
      <pc:sldChg chg="del">
        <pc:chgData name="Janine Mccullough" userId="59fc6379-55e3-469a-8068-045c146eb134" providerId="ADAL" clId="{35E42A5E-7288-4938-9A8D-7ABB24261FCB}" dt="2023-08-13T12:15:16.561" v="199" actId="47"/>
        <pc:sldMkLst>
          <pc:docMk/>
          <pc:sldMk cId="3440896080" sldId="2759"/>
        </pc:sldMkLst>
      </pc:sldChg>
      <pc:sldChg chg="del">
        <pc:chgData name="Janine Mccullough" userId="59fc6379-55e3-469a-8068-045c146eb134" providerId="ADAL" clId="{35E42A5E-7288-4938-9A8D-7ABB24261FCB}" dt="2023-08-13T12:15:16.561" v="199" actId="47"/>
        <pc:sldMkLst>
          <pc:docMk/>
          <pc:sldMk cId="3419780981" sldId="2760"/>
        </pc:sldMkLst>
      </pc:sldChg>
      <pc:sldChg chg="modSp del mod">
        <pc:chgData name="Janine Mccullough" userId="59fc6379-55e3-469a-8068-045c146eb134" providerId="ADAL" clId="{35E42A5E-7288-4938-9A8D-7ABB24261FCB}" dt="2023-08-13T12:15:16.561" v="199" actId="47"/>
        <pc:sldMkLst>
          <pc:docMk/>
          <pc:sldMk cId="3639451814" sldId="2761"/>
        </pc:sldMkLst>
        <pc:spChg chg="mod">
          <ac:chgData name="Janine Mccullough" userId="59fc6379-55e3-469a-8068-045c146eb134" providerId="ADAL" clId="{35E42A5E-7288-4938-9A8D-7ABB24261FCB}" dt="2023-08-13T12:14:54.906" v="198" actId="1076"/>
          <ac:spMkLst>
            <pc:docMk/>
            <pc:sldMk cId="3639451814" sldId="2761"/>
            <ac:spMk id="2" creationId="{6D938048-0E66-8334-C576-E89637BC706C}"/>
          </ac:spMkLst>
        </pc:spChg>
      </pc:sldChg>
      <pc:sldChg chg="del">
        <pc:chgData name="Janine Mccullough" userId="59fc6379-55e3-469a-8068-045c146eb134" providerId="ADAL" clId="{35E42A5E-7288-4938-9A8D-7ABB24261FCB}" dt="2023-08-13T12:15:16.561" v="199" actId="47"/>
        <pc:sldMkLst>
          <pc:docMk/>
          <pc:sldMk cId="3449518442" sldId="2762"/>
        </pc:sldMkLst>
      </pc:sldChg>
      <pc:sldChg chg="addSp modSp add mod modNotesTx">
        <pc:chgData name="Janine Mccullough" userId="59fc6379-55e3-469a-8068-045c146eb134" providerId="ADAL" clId="{35E42A5E-7288-4938-9A8D-7ABB24261FCB}" dt="2023-08-18T15:45:33.527" v="4530" actId="20577"/>
        <pc:sldMkLst>
          <pc:docMk/>
          <pc:sldMk cId="3631123927" sldId="2763"/>
        </pc:sldMkLst>
        <pc:spChg chg="mod">
          <ac:chgData name="Janine Mccullough" userId="59fc6379-55e3-469a-8068-045c146eb134" providerId="ADAL" clId="{35E42A5E-7288-4938-9A8D-7ABB24261FCB}" dt="2023-08-18T14:49:43.524" v="1659" actId="20577"/>
          <ac:spMkLst>
            <pc:docMk/>
            <pc:sldMk cId="3631123927" sldId="2763"/>
            <ac:spMk id="2" creationId="{00000000-0000-0000-0000-000000000000}"/>
          </ac:spMkLst>
        </pc:spChg>
        <pc:spChg chg="mod">
          <ac:chgData name="Janine Mccullough" userId="59fc6379-55e3-469a-8068-045c146eb134" providerId="ADAL" clId="{35E42A5E-7288-4938-9A8D-7ABB24261FCB}" dt="2023-08-18T15:44:13.631" v="4370" actId="14100"/>
          <ac:spMkLst>
            <pc:docMk/>
            <pc:sldMk cId="3631123927" sldId="2763"/>
            <ac:spMk id="3" creationId="{00000000-0000-0000-0000-000000000000}"/>
          </ac:spMkLst>
        </pc:spChg>
        <pc:spChg chg="mod">
          <ac:chgData name="Janine Mccullough" userId="59fc6379-55e3-469a-8068-045c146eb134" providerId="ADAL" clId="{35E42A5E-7288-4938-9A8D-7ABB24261FCB}" dt="2023-08-13T12:09:53.475" v="140" actId="2711"/>
          <ac:spMkLst>
            <pc:docMk/>
            <pc:sldMk cId="3631123927" sldId="2763"/>
            <ac:spMk id="5" creationId="{00000000-0000-0000-0000-000000000000}"/>
          </ac:spMkLst>
        </pc:spChg>
        <pc:picChg chg="add mod">
          <ac:chgData name="Janine Mccullough" userId="59fc6379-55e3-469a-8068-045c146eb134" providerId="ADAL" clId="{35E42A5E-7288-4938-9A8D-7ABB24261FCB}" dt="2023-08-13T12:10:12.657" v="143"/>
          <ac:picMkLst>
            <pc:docMk/>
            <pc:sldMk cId="3631123927" sldId="2763"/>
            <ac:picMk id="4" creationId="{2C02BB50-CF2F-0F51-2BF0-91C225A03565}"/>
          </ac:picMkLst>
        </pc:picChg>
      </pc:sldChg>
      <pc:sldChg chg="addSp modSp add mod modNotesTx">
        <pc:chgData name="Janine Mccullough" userId="59fc6379-55e3-469a-8068-045c146eb134" providerId="ADAL" clId="{35E42A5E-7288-4938-9A8D-7ABB24261FCB}" dt="2023-08-18T15:51:58.212" v="5020" actId="20577"/>
        <pc:sldMkLst>
          <pc:docMk/>
          <pc:sldMk cId="433453579" sldId="2764"/>
        </pc:sldMkLst>
        <pc:spChg chg="mod">
          <ac:chgData name="Janine Mccullough" userId="59fc6379-55e3-469a-8068-045c146eb134" providerId="ADAL" clId="{35E42A5E-7288-4938-9A8D-7ABB24261FCB}" dt="2023-08-13T12:11:32.835" v="162" actId="1076"/>
          <ac:spMkLst>
            <pc:docMk/>
            <pc:sldMk cId="433453579" sldId="2764"/>
            <ac:spMk id="2" creationId="{00000000-0000-0000-0000-000000000000}"/>
          </ac:spMkLst>
        </pc:spChg>
        <pc:spChg chg="mod">
          <ac:chgData name="Janine Mccullough" userId="59fc6379-55e3-469a-8068-045c146eb134" providerId="ADAL" clId="{35E42A5E-7288-4938-9A8D-7ABB24261FCB}" dt="2023-08-18T14:52:28.527" v="1724" actId="20577"/>
          <ac:spMkLst>
            <pc:docMk/>
            <pc:sldMk cId="433453579" sldId="2764"/>
            <ac:spMk id="3" creationId="{00000000-0000-0000-0000-000000000000}"/>
          </ac:spMkLst>
        </pc:spChg>
        <pc:spChg chg="mod">
          <ac:chgData name="Janine Mccullough" userId="59fc6379-55e3-469a-8068-045c146eb134" providerId="ADAL" clId="{35E42A5E-7288-4938-9A8D-7ABB24261FCB}" dt="2023-08-18T15:06:31.208" v="1960" actId="207"/>
          <ac:spMkLst>
            <pc:docMk/>
            <pc:sldMk cId="433453579" sldId="2764"/>
            <ac:spMk id="4" creationId="{00000000-0000-0000-0000-000000000000}"/>
          </ac:spMkLst>
        </pc:spChg>
        <pc:spChg chg="mod">
          <ac:chgData name="Janine Mccullough" userId="59fc6379-55e3-469a-8068-045c146eb134" providerId="ADAL" clId="{35E42A5E-7288-4938-9A8D-7ABB24261FCB}" dt="2023-08-18T14:51:50.960" v="1690" actId="1076"/>
          <ac:spMkLst>
            <pc:docMk/>
            <pc:sldMk cId="433453579" sldId="2764"/>
            <ac:spMk id="7" creationId="{00000000-0000-0000-0000-000000000000}"/>
          </ac:spMkLst>
        </pc:spChg>
        <pc:picChg chg="add mod">
          <ac:chgData name="Janine Mccullough" userId="59fc6379-55e3-469a-8068-045c146eb134" providerId="ADAL" clId="{35E42A5E-7288-4938-9A8D-7ABB24261FCB}" dt="2023-08-13T12:12:25.362" v="170"/>
          <ac:picMkLst>
            <pc:docMk/>
            <pc:sldMk cId="433453579" sldId="2764"/>
            <ac:picMk id="5" creationId="{F2223C38-3E80-E7FC-E62F-D34E8134F33F}"/>
          </ac:picMkLst>
        </pc:picChg>
      </pc:sldChg>
      <pc:sldChg chg="addSp delSp modSp new mod delAnim modAnim modNotesTx">
        <pc:chgData name="Janine Mccullough" userId="59fc6379-55e3-469a-8068-045c146eb134" providerId="ADAL" clId="{35E42A5E-7288-4938-9A8D-7ABB24261FCB}" dt="2023-08-18T15:28:43.292" v="2952" actId="20577"/>
        <pc:sldMkLst>
          <pc:docMk/>
          <pc:sldMk cId="2598120089" sldId="2765"/>
        </pc:sldMkLst>
        <pc:spChg chg="mod">
          <ac:chgData name="Janine Mccullough" userId="59fc6379-55e3-469a-8068-045c146eb134" providerId="ADAL" clId="{35E42A5E-7288-4938-9A8D-7ABB24261FCB}" dt="2023-08-18T14:43:42.277" v="1569" actId="20577"/>
          <ac:spMkLst>
            <pc:docMk/>
            <pc:sldMk cId="2598120089" sldId="2765"/>
            <ac:spMk id="2" creationId="{FDBC3412-BBF9-AC21-3CAA-FE71C57E1D88}"/>
          </ac:spMkLst>
        </pc:spChg>
        <pc:spChg chg="del">
          <ac:chgData name="Janine Mccullough" userId="59fc6379-55e3-469a-8068-045c146eb134" providerId="ADAL" clId="{35E42A5E-7288-4938-9A8D-7ABB24261FCB}" dt="2023-08-18T13:47:25.449" v="1302" actId="478"/>
          <ac:spMkLst>
            <pc:docMk/>
            <pc:sldMk cId="2598120089" sldId="2765"/>
            <ac:spMk id="3" creationId="{3864EB1C-C05A-E74D-6DE6-409B8F189938}"/>
          </ac:spMkLst>
        </pc:spChg>
        <pc:spChg chg="add mod">
          <ac:chgData name="Janine Mccullough" userId="59fc6379-55e3-469a-8068-045c146eb134" providerId="ADAL" clId="{35E42A5E-7288-4938-9A8D-7ABB24261FCB}" dt="2023-08-18T15:07:46.737" v="1974" actId="20577"/>
          <ac:spMkLst>
            <pc:docMk/>
            <pc:sldMk cId="2598120089" sldId="2765"/>
            <ac:spMk id="7" creationId="{798B10AB-E9F7-7D22-A2E3-F0B050F1789F}"/>
          </ac:spMkLst>
        </pc:spChg>
        <pc:picChg chg="add del mod">
          <ac:chgData name="Janine Mccullough" userId="59fc6379-55e3-469a-8068-045c146eb134" providerId="ADAL" clId="{35E42A5E-7288-4938-9A8D-7ABB24261FCB}" dt="2023-08-18T13:47:45.374" v="1304" actId="478"/>
          <ac:picMkLst>
            <pc:docMk/>
            <pc:sldMk cId="2598120089" sldId="2765"/>
            <ac:picMk id="4" creationId="{BCE34C37-E0A0-6440-FEB9-A483D80F184D}"/>
          </ac:picMkLst>
        </pc:picChg>
        <pc:picChg chg="add mod">
          <ac:chgData name="Janine Mccullough" userId="59fc6379-55e3-469a-8068-045c146eb134" providerId="ADAL" clId="{35E42A5E-7288-4938-9A8D-7ABB24261FCB}" dt="2023-08-18T13:48:29.265" v="1310" actId="12788"/>
          <ac:picMkLst>
            <pc:docMk/>
            <pc:sldMk cId="2598120089" sldId="2765"/>
            <ac:picMk id="5" creationId="{9FA79761-D473-62C1-30C2-5427EECE5549}"/>
          </ac:picMkLst>
        </pc:picChg>
        <pc:picChg chg="add mod">
          <ac:chgData name="Janine Mccullough" userId="59fc6379-55e3-469a-8068-045c146eb134" providerId="ADAL" clId="{35E42A5E-7288-4938-9A8D-7ABB24261FCB}" dt="2023-08-18T14:45:30.013" v="1584"/>
          <ac:picMkLst>
            <pc:docMk/>
            <pc:sldMk cId="2598120089" sldId="2765"/>
            <ac:picMk id="6" creationId="{6B0F5CA4-8CAB-73FD-11B4-9C5004BED8B5}"/>
          </ac:picMkLst>
        </pc:picChg>
      </pc:sldChg>
      <pc:sldChg chg="new del">
        <pc:chgData name="Janine Mccullough" userId="59fc6379-55e3-469a-8068-045c146eb134" providerId="ADAL" clId="{35E42A5E-7288-4938-9A8D-7ABB24261FCB}" dt="2023-08-18T14:48:03.952" v="1589" actId="47"/>
        <pc:sldMkLst>
          <pc:docMk/>
          <pc:sldMk cId="314283875" sldId="2766"/>
        </pc:sldMkLst>
      </pc:sldChg>
      <pc:sldChg chg="addSp delSp modSp new mod modAnim modNotesTx">
        <pc:chgData name="Janine Mccullough" userId="59fc6379-55e3-469a-8068-045c146eb134" providerId="ADAL" clId="{35E42A5E-7288-4938-9A8D-7ABB24261FCB}" dt="2023-08-18T15:24:27.937" v="2313" actId="20577"/>
        <pc:sldMkLst>
          <pc:docMk/>
          <pc:sldMk cId="3279905952" sldId="2767"/>
        </pc:sldMkLst>
        <pc:spChg chg="mod">
          <ac:chgData name="Janine Mccullough" userId="59fc6379-55e3-469a-8068-045c146eb134" providerId="ADAL" clId="{35E42A5E-7288-4938-9A8D-7ABB24261FCB}" dt="2023-08-18T14:40:23.192" v="1487" actId="1076"/>
          <ac:spMkLst>
            <pc:docMk/>
            <pc:sldMk cId="3279905952" sldId="2767"/>
            <ac:spMk id="2" creationId="{EE547372-2393-65DD-1B7B-90061AFDF094}"/>
          </ac:spMkLst>
        </pc:spChg>
        <pc:spChg chg="del">
          <ac:chgData name="Janine Mccullough" userId="59fc6379-55e3-469a-8068-045c146eb134" providerId="ADAL" clId="{35E42A5E-7288-4938-9A8D-7ABB24261FCB}" dt="2023-08-18T14:40:26.234" v="1488" actId="478"/>
          <ac:spMkLst>
            <pc:docMk/>
            <pc:sldMk cId="3279905952" sldId="2767"/>
            <ac:spMk id="3" creationId="{098B422B-410C-8D4A-9442-BDAF36C959AB}"/>
          </ac:spMkLst>
        </pc:spChg>
        <pc:spChg chg="add mod">
          <ac:chgData name="Janine Mccullough" userId="59fc6379-55e3-469a-8068-045c146eb134" providerId="ADAL" clId="{35E42A5E-7288-4938-9A8D-7ABB24261FCB}" dt="2023-08-18T15:07:27.662" v="1967" actId="20577"/>
          <ac:spMkLst>
            <pc:docMk/>
            <pc:sldMk cId="3279905952" sldId="2767"/>
            <ac:spMk id="6" creationId="{DD1C58AB-D093-4CDA-B5F6-44C445C859CA}"/>
          </ac:spMkLst>
        </pc:spChg>
        <pc:picChg chg="add mod">
          <ac:chgData name="Janine Mccullough" userId="59fc6379-55e3-469a-8068-045c146eb134" providerId="ADAL" clId="{35E42A5E-7288-4938-9A8D-7ABB24261FCB}" dt="2023-08-18T14:40:57.933" v="1495" actId="1076"/>
          <ac:picMkLst>
            <pc:docMk/>
            <pc:sldMk cId="3279905952" sldId="2767"/>
            <ac:picMk id="4" creationId="{65FF9E79-B474-C1ED-7B64-FF4AF2B5E5BB}"/>
          </ac:picMkLst>
        </pc:picChg>
        <pc:picChg chg="add mod">
          <ac:chgData name="Janine Mccullough" userId="59fc6379-55e3-469a-8068-045c146eb134" providerId="ADAL" clId="{35E42A5E-7288-4938-9A8D-7ABB24261FCB}" dt="2023-08-18T14:45:33.778" v="1585"/>
          <ac:picMkLst>
            <pc:docMk/>
            <pc:sldMk cId="3279905952" sldId="2767"/>
            <ac:picMk id="5" creationId="{1B2758D8-D80A-D25D-709A-6572612E321F}"/>
          </ac:picMkLst>
        </pc:picChg>
      </pc:sldChg>
      <pc:sldChg chg="new del">
        <pc:chgData name="Janine Mccullough" userId="59fc6379-55e3-469a-8068-045c146eb134" providerId="ADAL" clId="{35E42A5E-7288-4938-9A8D-7ABB24261FCB}" dt="2023-08-28T10:23:31.556" v="5027" actId="47"/>
        <pc:sldMkLst>
          <pc:docMk/>
          <pc:sldMk cId="1804581508" sldId="2768"/>
        </pc:sldMkLst>
      </pc:sldChg>
      <pc:sldChg chg="modSp add mod">
        <pc:chgData name="Janine Mccullough" userId="59fc6379-55e3-469a-8068-045c146eb134" providerId="ADAL" clId="{35E42A5E-7288-4938-9A8D-7ABB24261FCB}" dt="2023-09-04T13:55:36.302" v="5112"/>
        <pc:sldMkLst>
          <pc:docMk/>
          <pc:sldMk cId="630862966" sldId="2826"/>
        </pc:sldMkLst>
        <pc:spChg chg="mod">
          <ac:chgData name="Janine Mccullough" userId="59fc6379-55e3-469a-8068-045c146eb134" providerId="ADAL" clId="{35E42A5E-7288-4938-9A8D-7ABB24261FCB}" dt="2023-09-04T13:55:36.302" v="5112"/>
          <ac:spMkLst>
            <pc:docMk/>
            <pc:sldMk cId="630862966" sldId="2826"/>
            <ac:spMk id="7" creationId="{00000000-0000-0000-0000-000000000000}"/>
          </ac:spMkLst>
        </pc:spChg>
      </pc:sldChg>
      <pc:sldChg chg="add">
        <pc:chgData name="Janine Mccullough" userId="59fc6379-55e3-469a-8068-045c146eb134" providerId="ADAL" clId="{35E42A5E-7288-4938-9A8D-7ABB24261FCB}" dt="2023-09-04T13:55:21.263" v="5111"/>
        <pc:sldMkLst>
          <pc:docMk/>
          <pc:sldMk cId="600653936" sldId="2827"/>
        </pc:sldMkLst>
      </pc:sldChg>
      <pc:sldChg chg="add">
        <pc:chgData name="Janine Mccullough" userId="59fc6379-55e3-469a-8068-045c146eb134" providerId="ADAL" clId="{35E42A5E-7288-4938-9A8D-7ABB24261FCB}" dt="2023-09-04T13:55:21.263" v="5111"/>
        <pc:sldMkLst>
          <pc:docMk/>
          <pc:sldMk cId="2143557043" sldId="2828"/>
        </pc:sldMkLst>
      </pc:sldChg>
      <pc:sldChg chg="add">
        <pc:chgData name="Janine Mccullough" userId="59fc6379-55e3-469a-8068-045c146eb134" providerId="ADAL" clId="{35E42A5E-7288-4938-9A8D-7ABB24261FCB}" dt="2023-09-04T13:55:21.263" v="5111"/>
        <pc:sldMkLst>
          <pc:docMk/>
          <pc:sldMk cId="3836363617" sldId="2829"/>
        </pc:sldMkLst>
      </pc:sldChg>
      <pc:sldChg chg="modSp add mod">
        <pc:chgData name="Janine Mccullough" userId="59fc6379-55e3-469a-8068-045c146eb134" providerId="ADAL" clId="{35E42A5E-7288-4938-9A8D-7ABB24261FCB}" dt="2023-09-04T13:59:39.416" v="5393" actId="20577"/>
        <pc:sldMkLst>
          <pc:docMk/>
          <pc:sldMk cId="1910463722" sldId="2830"/>
        </pc:sldMkLst>
        <pc:spChg chg="mod">
          <ac:chgData name="Janine Mccullough" userId="59fc6379-55e3-469a-8068-045c146eb134" providerId="ADAL" clId="{35E42A5E-7288-4938-9A8D-7ABB24261FCB}" dt="2023-09-04T13:59:39.416" v="5393" actId="20577"/>
          <ac:spMkLst>
            <pc:docMk/>
            <pc:sldMk cId="1910463722" sldId="2830"/>
            <ac:spMk id="5" creationId="{00000000-0000-0000-0000-000000000000}"/>
          </ac:spMkLst>
        </pc:spChg>
      </pc:sldChg>
    </pc:docChg>
  </pc:docChgLst>
  <pc:docChgLst>
    <pc:chgData name="Fran Foreman" userId="S::esfforeman@glow.gov.uk::fe6e61ef-6616-4964-950d-294ca90507e4" providerId="AD" clId="Web-{4CF46D3E-7102-0BAB-E996-5B3E9A9E81FD}"/>
    <pc:docChg chg="modSld">
      <pc:chgData name="Fran Foreman" userId="S::esfforeman@glow.gov.uk::fe6e61ef-6616-4964-950d-294ca90507e4" providerId="AD" clId="Web-{4CF46D3E-7102-0BAB-E996-5B3E9A9E81FD}" dt="2023-11-29T08:07:43.128" v="47" actId="14100"/>
      <pc:docMkLst>
        <pc:docMk/>
      </pc:docMkLst>
      <pc:sldChg chg="modSp">
        <pc:chgData name="Fran Foreman" userId="S::esfforeman@glow.gov.uk::fe6e61ef-6616-4964-950d-294ca90507e4" providerId="AD" clId="Web-{4CF46D3E-7102-0BAB-E996-5B3E9A9E81FD}" dt="2023-11-29T08:05:52" v="29" actId="1076"/>
        <pc:sldMkLst>
          <pc:docMk/>
          <pc:sldMk cId="3273943652" sldId="287"/>
        </pc:sldMkLst>
        <pc:spChg chg="mod">
          <ac:chgData name="Fran Foreman" userId="S::esfforeman@glow.gov.uk::fe6e61ef-6616-4964-950d-294ca90507e4" providerId="AD" clId="Web-{4CF46D3E-7102-0BAB-E996-5B3E9A9E81FD}" dt="2023-11-29T08:05:52" v="29" actId="1076"/>
          <ac:spMkLst>
            <pc:docMk/>
            <pc:sldMk cId="3273943652" sldId="287"/>
            <ac:spMk id="6" creationId="{00000000-0000-0000-0000-000000000000}"/>
          </ac:spMkLst>
        </pc:spChg>
      </pc:sldChg>
      <pc:sldChg chg="modSp">
        <pc:chgData name="Fran Foreman" userId="S::esfforeman@glow.gov.uk::fe6e61ef-6616-4964-950d-294ca90507e4" providerId="AD" clId="Web-{4CF46D3E-7102-0BAB-E996-5B3E9A9E81FD}" dt="2023-11-29T08:07:12.987" v="42" actId="1076"/>
        <pc:sldMkLst>
          <pc:docMk/>
          <pc:sldMk cId="1548575163" sldId="288"/>
        </pc:sldMkLst>
        <pc:spChg chg="mod">
          <ac:chgData name="Fran Foreman" userId="S::esfforeman@glow.gov.uk::fe6e61ef-6616-4964-950d-294ca90507e4" providerId="AD" clId="Web-{4CF46D3E-7102-0BAB-E996-5B3E9A9E81FD}" dt="2023-11-29T08:07:12.987" v="42" actId="1076"/>
          <ac:spMkLst>
            <pc:docMk/>
            <pc:sldMk cId="1548575163" sldId="288"/>
            <ac:spMk id="3" creationId="{00000000-0000-0000-0000-000000000000}"/>
          </ac:spMkLst>
        </pc:spChg>
        <pc:graphicFrameChg chg="mod modGraphic">
          <ac:chgData name="Fran Foreman" userId="S::esfforeman@glow.gov.uk::fe6e61ef-6616-4964-950d-294ca90507e4" providerId="AD" clId="Web-{4CF46D3E-7102-0BAB-E996-5B3E9A9E81FD}" dt="2023-11-29T08:07:08.205" v="41"/>
          <ac:graphicFrameMkLst>
            <pc:docMk/>
            <pc:sldMk cId="1548575163" sldId="288"/>
            <ac:graphicFrameMk id="4" creationId="{00000000-0000-0000-0000-000000000000}"/>
          </ac:graphicFrameMkLst>
        </pc:graphicFrameChg>
      </pc:sldChg>
      <pc:sldChg chg="modSp">
        <pc:chgData name="Fran Foreman" userId="S::esfforeman@glow.gov.uk::fe6e61ef-6616-4964-950d-294ca90507e4" providerId="AD" clId="Web-{4CF46D3E-7102-0BAB-E996-5B3E9A9E81FD}" dt="2023-11-29T08:07:43.128" v="47" actId="14100"/>
        <pc:sldMkLst>
          <pc:docMk/>
          <pc:sldMk cId="1086098063" sldId="292"/>
        </pc:sldMkLst>
        <pc:spChg chg="mod">
          <ac:chgData name="Fran Foreman" userId="S::esfforeman@glow.gov.uk::fe6e61ef-6616-4964-950d-294ca90507e4" providerId="AD" clId="Web-{4CF46D3E-7102-0BAB-E996-5B3E9A9E81FD}" dt="2023-11-29T08:07:43.128" v="47" actId="14100"/>
          <ac:spMkLst>
            <pc:docMk/>
            <pc:sldMk cId="1086098063" sldId="292"/>
            <ac:spMk id="3" creationId="{00000000-0000-0000-0000-000000000000}"/>
          </ac:spMkLst>
        </pc:spChg>
        <pc:spChg chg="mod">
          <ac:chgData name="Fran Foreman" userId="S::esfforeman@glow.gov.uk::fe6e61ef-6616-4964-950d-294ca90507e4" providerId="AD" clId="Web-{4CF46D3E-7102-0BAB-E996-5B3E9A9E81FD}" dt="2023-11-29T08:07:39.003" v="45" actId="1076"/>
          <ac:spMkLst>
            <pc:docMk/>
            <pc:sldMk cId="1086098063" sldId="292"/>
            <ac:spMk id="4" creationId="{3EAEAB97-71E8-0D4D-B060-0B6B63F36543}"/>
          </ac:spMkLst>
        </pc:spChg>
        <pc:picChg chg="mod">
          <ac:chgData name="Fran Foreman" userId="S::esfforeman@glow.gov.uk::fe6e61ef-6616-4964-950d-294ca90507e4" providerId="AD" clId="Web-{4CF46D3E-7102-0BAB-E996-5B3E9A9E81FD}" dt="2023-11-29T08:07:35.863" v="44" actId="1076"/>
          <ac:picMkLst>
            <pc:docMk/>
            <pc:sldMk cId="1086098063" sldId="292"/>
            <ac:picMk id="6" creationId="{7D8DBD6B-FCA2-7283-C8D2-7A598A931E18}"/>
          </ac:picMkLst>
        </pc:picChg>
      </pc:sldChg>
      <pc:sldChg chg="modSp">
        <pc:chgData name="Fran Foreman" userId="S::esfforeman@glow.gov.uk::fe6e61ef-6616-4964-950d-294ca90507e4" providerId="AD" clId="Web-{4CF46D3E-7102-0BAB-E996-5B3E9A9E81FD}" dt="2023-11-29T08:05:03.732" v="25" actId="14100"/>
        <pc:sldMkLst>
          <pc:docMk/>
          <pc:sldMk cId="870811372" sldId="293"/>
        </pc:sldMkLst>
        <pc:spChg chg="mod">
          <ac:chgData name="Fran Foreman" userId="S::esfforeman@glow.gov.uk::fe6e61ef-6616-4964-950d-294ca90507e4" providerId="AD" clId="Web-{4CF46D3E-7102-0BAB-E996-5B3E9A9E81FD}" dt="2023-11-29T08:04:57.248" v="23" actId="1076"/>
          <ac:spMkLst>
            <pc:docMk/>
            <pc:sldMk cId="870811372" sldId="293"/>
            <ac:spMk id="3" creationId="{BF119487-68FE-5413-BEE9-0E392BA7C7CD}"/>
          </ac:spMkLst>
        </pc:spChg>
        <pc:spChg chg="mod">
          <ac:chgData name="Fran Foreman" userId="S::esfforeman@glow.gov.uk::fe6e61ef-6616-4964-950d-294ca90507e4" providerId="AD" clId="Web-{4CF46D3E-7102-0BAB-E996-5B3E9A9E81FD}" dt="2023-11-29T08:05:03.732" v="25" actId="14100"/>
          <ac:spMkLst>
            <pc:docMk/>
            <pc:sldMk cId="870811372" sldId="293"/>
            <ac:spMk id="4" creationId="{00000000-0000-0000-0000-000000000000}"/>
          </ac:spMkLst>
        </pc:spChg>
        <pc:spChg chg="mod">
          <ac:chgData name="Fran Foreman" userId="S::esfforeman@glow.gov.uk::fe6e61ef-6616-4964-950d-294ca90507e4" providerId="AD" clId="Web-{4CF46D3E-7102-0BAB-E996-5B3E9A9E81FD}" dt="2023-11-29T08:04:45.263" v="19" actId="1076"/>
          <ac:spMkLst>
            <pc:docMk/>
            <pc:sldMk cId="870811372" sldId="293"/>
            <ac:spMk id="7" creationId="{ACF19E9B-CB3A-748D-5C9A-35ED31D275A7}"/>
          </ac:spMkLst>
        </pc:spChg>
        <pc:picChg chg="mod">
          <ac:chgData name="Fran Foreman" userId="S::esfforeman@glow.gov.uk::fe6e61ef-6616-4964-950d-294ca90507e4" providerId="AD" clId="Web-{4CF46D3E-7102-0BAB-E996-5B3E9A9E81FD}" dt="2023-11-29T08:04:46.904" v="20" actId="1076"/>
          <ac:picMkLst>
            <pc:docMk/>
            <pc:sldMk cId="870811372" sldId="293"/>
            <ac:picMk id="9" creationId="{8A512929-83EA-1505-EE5C-2C4EC02D1262}"/>
          </ac:picMkLst>
        </pc:picChg>
      </pc:sldChg>
      <pc:sldChg chg="modSp">
        <pc:chgData name="Fran Foreman" userId="S::esfforeman@glow.gov.uk::fe6e61ef-6616-4964-950d-294ca90507e4" providerId="AD" clId="Web-{4CF46D3E-7102-0BAB-E996-5B3E9A9E81FD}" dt="2023-11-29T08:06:38.876" v="37" actId="20577"/>
        <pc:sldMkLst>
          <pc:docMk/>
          <pc:sldMk cId="3631123927" sldId="2763"/>
        </pc:sldMkLst>
        <pc:spChg chg="mod">
          <ac:chgData name="Fran Foreman" userId="S::esfforeman@glow.gov.uk::fe6e61ef-6616-4964-950d-294ca90507e4" providerId="AD" clId="Web-{4CF46D3E-7102-0BAB-E996-5B3E9A9E81FD}" dt="2023-11-29T08:06:01.484" v="31" actId="20577"/>
          <ac:spMkLst>
            <pc:docMk/>
            <pc:sldMk cId="3631123927" sldId="2763"/>
            <ac:spMk id="3" creationId="{00000000-0000-0000-0000-000000000000}"/>
          </ac:spMkLst>
        </pc:spChg>
        <pc:spChg chg="mod">
          <ac:chgData name="Fran Foreman" userId="S::esfforeman@glow.gov.uk::fe6e61ef-6616-4964-950d-294ca90507e4" providerId="AD" clId="Web-{4CF46D3E-7102-0BAB-E996-5B3E9A9E81FD}" dt="2023-11-29T08:06:07.219" v="33" actId="20577"/>
          <ac:spMkLst>
            <pc:docMk/>
            <pc:sldMk cId="3631123927" sldId="2763"/>
            <ac:spMk id="5" creationId="{00000000-0000-0000-0000-000000000000}"/>
          </ac:spMkLst>
        </pc:spChg>
        <pc:spChg chg="mod">
          <ac:chgData name="Fran Foreman" userId="S::esfforeman@glow.gov.uk::fe6e61ef-6616-4964-950d-294ca90507e4" providerId="AD" clId="Web-{4CF46D3E-7102-0BAB-E996-5B3E9A9E81FD}" dt="2023-11-29T08:06:38.876" v="37" actId="20577"/>
          <ac:spMkLst>
            <pc:docMk/>
            <pc:sldMk cId="3631123927" sldId="2763"/>
            <ac:spMk id="6" creationId="{00000000-0000-0000-0000-000000000000}"/>
          </ac:spMkLst>
        </pc:spChg>
      </pc:sldChg>
      <pc:sldChg chg="modSp">
        <pc:chgData name="Fran Foreman" userId="S::esfforeman@glow.gov.uk::fe6e61ef-6616-4964-950d-294ca90507e4" providerId="AD" clId="Web-{4CF46D3E-7102-0BAB-E996-5B3E9A9E81FD}" dt="2023-11-29T08:04:08.262" v="11" actId="14100"/>
        <pc:sldMkLst>
          <pc:docMk/>
          <pc:sldMk cId="2598120089" sldId="2765"/>
        </pc:sldMkLst>
        <pc:spChg chg="mod">
          <ac:chgData name="Fran Foreman" userId="S::esfforeman@glow.gov.uk::fe6e61ef-6616-4964-950d-294ca90507e4" providerId="AD" clId="Web-{4CF46D3E-7102-0BAB-E996-5B3E9A9E81FD}" dt="2023-11-29T08:04:00.449" v="8" actId="1076"/>
          <ac:spMkLst>
            <pc:docMk/>
            <pc:sldMk cId="2598120089" sldId="2765"/>
            <ac:spMk id="3" creationId="{E5B1420D-5FAF-C24C-9C5A-D97B03C27B90}"/>
          </ac:spMkLst>
        </pc:spChg>
        <pc:spChg chg="mod">
          <ac:chgData name="Fran Foreman" userId="S::esfforeman@glow.gov.uk::fe6e61ef-6616-4964-950d-294ca90507e4" providerId="AD" clId="Web-{4CF46D3E-7102-0BAB-E996-5B3E9A9E81FD}" dt="2023-11-29T08:04:08.262" v="11" actId="14100"/>
          <ac:spMkLst>
            <pc:docMk/>
            <pc:sldMk cId="2598120089" sldId="2765"/>
            <ac:spMk id="7" creationId="{798B10AB-E9F7-7D22-A2E3-F0B050F1789F}"/>
          </ac:spMkLst>
        </pc:spChg>
        <pc:picChg chg="mod">
          <ac:chgData name="Fran Foreman" userId="S::esfforeman@glow.gov.uk::fe6e61ef-6616-4964-950d-294ca90507e4" providerId="AD" clId="Web-{4CF46D3E-7102-0BAB-E996-5B3E9A9E81FD}" dt="2023-11-29T08:03:55.964" v="7" actId="1076"/>
          <ac:picMkLst>
            <pc:docMk/>
            <pc:sldMk cId="2598120089" sldId="2765"/>
            <ac:picMk id="5" creationId="{9FA79761-D473-62C1-30C2-5427EECE5549}"/>
          </ac:picMkLst>
        </pc:picChg>
      </pc:sldChg>
      <pc:sldChg chg="modSp">
        <pc:chgData name="Fran Foreman" userId="S::esfforeman@glow.gov.uk::fe6e61ef-6616-4964-950d-294ca90507e4" providerId="AD" clId="Web-{4CF46D3E-7102-0BAB-E996-5B3E9A9E81FD}" dt="2023-11-29T08:03:38.292" v="5" actId="1076"/>
        <pc:sldMkLst>
          <pc:docMk/>
          <pc:sldMk cId="3279905952" sldId="2767"/>
        </pc:sldMkLst>
        <pc:spChg chg="mod">
          <ac:chgData name="Fran Foreman" userId="S::esfforeman@glow.gov.uk::fe6e61ef-6616-4964-950d-294ca90507e4" providerId="AD" clId="Web-{4CF46D3E-7102-0BAB-E996-5B3E9A9E81FD}" dt="2023-11-29T08:03:38.292" v="5" actId="1076"/>
          <ac:spMkLst>
            <pc:docMk/>
            <pc:sldMk cId="3279905952" sldId="2767"/>
            <ac:spMk id="3" creationId="{03871A16-9D4E-4029-71DA-F3AA25AEF3EE}"/>
          </ac:spMkLst>
        </pc:spChg>
        <pc:spChg chg="mod">
          <ac:chgData name="Fran Foreman" userId="S::esfforeman@glow.gov.uk::fe6e61ef-6616-4964-950d-294ca90507e4" providerId="AD" clId="Web-{4CF46D3E-7102-0BAB-E996-5B3E9A9E81FD}" dt="2023-11-29T08:03:33.401" v="4" actId="14100"/>
          <ac:spMkLst>
            <pc:docMk/>
            <pc:sldMk cId="3279905952" sldId="2767"/>
            <ac:spMk id="6" creationId="{DD1C58AB-D093-4CDA-B5F6-44C445C859CA}"/>
          </ac:spMkLst>
        </pc:spChg>
        <pc:picChg chg="mod">
          <ac:chgData name="Fran Foreman" userId="S::esfforeman@glow.gov.uk::fe6e61ef-6616-4964-950d-294ca90507e4" providerId="AD" clId="Web-{4CF46D3E-7102-0BAB-E996-5B3E9A9E81FD}" dt="2023-11-29T08:03:25.604" v="1" actId="1076"/>
          <ac:picMkLst>
            <pc:docMk/>
            <pc:sldMk cId="3279905952" sldId="2767"/>
            <ac:picMk id="4" creationId="{65FF9E79-B474-C1ED-7B64-FF4AF2B5E5BB}"/>
          </ac:picMkLst>
        </pc:picChg>
      </pc:sldChg>
    </pc:docChg>
  </pc:docChgLst>
  <pc:docChgLst>
    <pc:chgData name="Sam Nicholson" userId="S::essnicholson@glow.gov.uk::0a936673-8a1d-4f74-b7dd-93e2423be646" providerId="AD" clId="Web-{952926E6-AABA-CD02-6F55-296E31D25234}"/>
    <pc:docChg chg="modSld">
      <pc:chgData name="Sam Nicholson" userId="S::essnicholson@glow.gov.uk::0a936673-8a1d-4f74-b7dd-93e2423be646" providerId="AD" clId="Web-{952926E6-AABA-CD02-6F55-296E31D25234}" dt="2023-11-24T14:19:35.965" v="6" actId="1076"/>
      <pc:docMkLst>
        <pc:docMk/>
      </pc:docMkLst>
      <pc:sldChg chg="modSp">
        <pc:chgData name="Sam Nicholson" userId="S::essnicholson@glow.gov.uk::0a936673-8a1d-4f74-b7dd-93e2423be646" providerId="AD" clId="Web-{952926E6-AABA-CD02-6F55-296E31D25234}" dt="2023-11-24T14:19:35.965" v="6" actId="1076"/>
        <pc:sldMkLst>
          <pc:docMk/>
          <pc:sldMk cId="68768125" sldId="2868"/>
        </pc:sldMkLst>
        <pc:spChg chg="mod">
          <ac:chgData name="Sam Nicholson" userId="S::essnicholson@glow.gov.uk::0a936673-8a1d-4f74-b7dd-93e2423be646" providerId="AD" clId="Web-{952926E6-AABA-CD02-6F55-296E31D25234}" dt="2023-11-24T14:19:35.965" v="6" actId="1076"/>
          <ac:spMkLst>
            <pc:docMk/>
            <pc:sldMk cId="68768125" sldId="2868"/>
            <ac:spMk id="2" creationId="{26323079-8E6D-FC00-433B-3056F97A49B8}"/>
          </ac:spMkLst>
        </pc:spChg>
        <pc:spChg chg="mod">
          <ac:chgData name="Sam Nicholson" userId="S::essnicholson@glow.gov.uk::0a936673-8a1d-4f74-b7dd-93e2423be646" providerId="AD" clId="Web-{952926E6-AABA-CD02-6F55-296E31D25234}" dt="2023-11-24T14:19:32.574" v="5" actId="20577"/>
          <ac:spMkLst>
            <pc:docMk/>
            <pc:sldMk cId="68768125" sldId="2868"/>
            <ac:spMk id="7" creationId="{00000000-0000-0000-0000-000000000000}"/>
          </ac:spMkLst>
        </pc:spChg>
      </pc:sldChg>
    </pc:docChg>
  </pc:docChgLst>
  <pc:docChgLst>
    <pc:chgData name="Sam" userId="0a936673-8a1d-4f74-b7dd-93e2423be646" providerId="ADAL" clId="{7F70C1E1-98E7-46A3-AC8D-EE4C3E451989}"/>
    <pc:docChg chg="custSel modSld">
      <pc:chgData name="Sam" userId="0a936673-8a1d-4f74-b7dd-93e2423be646" providerId="ADAL" clId="{7F70C1E1-98E7-46A3-AC8D-EE4C3E451989}" dt="2023-11-24T12:20:36.704" v="15"/>
      <pc:docMkLst>
        <pc:docMk/>
      </pc:docMkLst>
      <pc:sldChg chg="addSp delSp modSp mod">
        <pc:chgData name="Sam" userId="0a936673-8a1d-4f74-b7dd-93e2423be646" providerId="ADAL" clId="{7F70C1E1-98E7-46A3-AC8D-EE4C3E451989}" dt="2023-11-24T12:20:36.704" v="15"/>
        <pc:sldMkLst>
          <pc:docMk/>
          <pc:sldMk cId="3120566257" sldId="283"/>
        </pc:sldMkLst>
        <pc:picChg chg="del">
          <ac:chgData name="Sam" userId="0a936673-8a1d-4f74-b7dd-93e2423be646" providerId="ADAL" clId="{7F70C1E1-98E7-46A3-AC8D-EE4C3E451989}" dt="2023-11-24T12:20:29.157" v="14" actId="478"/>
          <ac:picMkLst>
            <pc:docMk/>
            <pc:sldMk cId="3120566257" sldId="283"/>
            <ac:picMk id="3" creationId="{EEFF2945-9524-0A71-F1E9-156D42BCDEA0}"/>
          </ac:picMkLst>
        </pc:picChg>
        <pc:picChg chg="add mod">
          <ac:chgData name="Sam" userId="0a936673-8a1d-4f74-b7dd-93e2423be646" providerId="ADAL" clId="{7F70C1E1-98E7-46A3-AC8D-EE4C3E451989}" dt="2023-11-24T12:20:36.704" v="15"/>
          <ac:picMkLst>
            <pc:docMk/>
            <pc:sldMk cId="3120566257" sldId="283"/>
            <ac:picMk id="4" creationId="{A68EBEAA-0AA1-6895-8F8F-FB1A3C02A3A1}"/>
          </ac:picMkLst>
        </pc:picChg>
      </pc:sldChg>
      <pc:sldChg chg="modSp mod">
        <pc:chgData name="Sam" userId="0a936673-8a1d-4f74-b7dd-93e2423be646" providerId="ADAL" clId="{7F70C1E1-98E7-46A3-AC8D-EE4C3E451989}" dt="2023-11-24T12:18:31.528" v="5" actId="13244"/>
        <pc:sldMkLst>
          <pc:docMk/>
          <pc:sldMk cId="40050982" sldId="286"/>
        </pc:sldMkLst>
        <pc:spChg chg="mod">
          <ac:chgData name="Sam" userId="0a936673-8a1d-4f74-b7dd-93e2423be646" providerId="ADAL" clId="{7F70C1E1-98E7-46A3-AC8D-EE4C3E451989}" dt="2023-11-24T12:18:00.911" v="1" actId="13244"/>
          <ac:spMkLst>
            <pc:docMk/>
            <pc:sldMk cId="40050982" sldId="286"/>
            <ac:spMk id="2" creationId="{00000000-0000-0000-0000-000000000000}"/>
          </ac:spMkLst>
        </pc:spChg>
        <pc:spChg chg="ord">
          <ac:chgData name="Sam" userId="0a936673-8a1d-4f74-b7dd-93e2423be646" providerId="ADAL" clId="{7F70C1E1-98E7-46A3-AC8D-EE4C3E451989}" dt="2023-11-24T12:18:12.549" v="2" actId="13244"/>
          <ac:spMkLst>
            <pc:docMk/>
            <pc:sldMk cId="40050982" sldId="286"/>
            <ac:spMk id="12" creationId="{5B364424-F6A0-9992-DFF7-9A24B9F4E12D}"/>
          </ac:spMkLst>
        </pc:spChg>
        <pc:spChg chg="ord">
          <ac:chgData name="Sam" userId="0a936673-8a1d-4f74-b7dd-93e2423be646" providerId="ADAL" clId="{7F70C1E1-98E7-46A3-AC8D-EE4C3E451989}" dt="2023-11-24T12:18:19.716" v="3" actId="13244"/>
          <ac:spMkLst>
            <pc:docMk/>
            <pc:sldMk cId="40050982" sldId="286"/>
            <ac:spMk id="13" creationId="{92650779-0016-D31C-A903-23F2DD1DE3D8}"/>
          </ac:spMkLst>
        </pc:spChg>
        <pc:spChg chg="ord">
          <ac:chgData name="Sam" userId="0a936673-8a1d-4f74-b7dd-93e2423be646" providerId="ADAL" clId="{7F70C1E1-98E7-46A3-AC8D-EE4C3E451989}" dt="2023-11-24T12:18:24.434" v="4" actId="13244"/>
          <ac:spMkLst>
            <pc:docMk/>
            <pc:sldMk cId="40050982" sldId="286"/>
            <ac:spMk id="14" creationId="{ACB6D094-FD74-FF81-62B2-183BBDC980D0}"/>
          </ac:spMkLst>
        </pc:spChg>
        <pc:spChg chg="ord">
          <ac:chgData name="Sam" userId="0a936673-8a1d-4f74-b7dd-93e2423be646" providerId="ADAL" clId="{7F70C1E1-98E7-46A3-AC8D-EE4C3E451989}" dt="2023-11-24T12:18:31.528" v="5" actId="13244"/>
          <ac:spMkLst>
            <pc:docMk/>
            <pc:sldMk cId="40050982" sldId="286"/>
            <ac:spMk id="16" creationId="{62B8A1D2-82FE-E982-8BDF-852DFF1058E8}"/>
          </ac:spMkLst>
        </pc:spChg>
      </pc:sldChg>
      <pc:sldChg chg="modSp mod">
        <pc:chgData name="Sam" userId="0a936673-8a1d-4f74-b7dd-93e2423be646" providerId="ADAL" clId="{7F70C1E1-98E7-46A3-AC8D-EE4C3E451989}" dt="2023-11-24T12:20:22.583" v="13" actId="962"/>
        <pc:sldMkLst>
          <pc:docMk/>
          <pc:sldMk cId="3273943652" sldId="287"/>
        </pc:sldMkLst>
        <pc:picChg chg="mod">
          <ac:chgData name="Sam" userId="0a936673-8a1d-4f74-b7dd-93e2423be646" providerId="ADAL" clId="{7F70C1E1-98E7-46A3-AC8D-EE4C3E451989}" dt="2023-11-24T12:20:22.583" v="13" actId="962"/>
          <ac:picMkLst>
            <pc:docMk/>
            <pc:sldMk cId="3273943652" sldId="287"/>
            <ac:picMk id="4" creationId="{99E1B98D-C32F-B320-2A37-9EF367576CCC}"/>
          </ac:picMkLst>
        </pc:picChg>
      </pc:sldChg>
      <pc:sldChg chg="modSp mod">
        <pc:chgData name="Sam" userId="0a936673-8a1d-4f74-b7dd-93e2423be646" providerId="ADAL" clId="{7F70C1E1-98E7-46A3-AC8D-EE4C3E451989}" dt="2023-11-24T12:19:14.892" v="10" actId="13244"/>
        <pc:sldMkLst>
          <pc:docMk/>
          <pc:sldMk cId="1548575163" sldId="288"/>
        </pc:sldMkLst>
        <pc:spChg chg="ord">
          <ac:chgData name="Sam" userId="0a936673-8a1d-4f74-b7dd-93e2423be646" providerId="ADAL" clId="{7F70C1E1-98E7-46A3-AC8D-EE4C3E451989}" dt="2023-11-24T12:19:14.892" v="10" actId="13244"/>
          <ac:spMkLst>
            <pc:docMk/>
            <pc:sldMk cId="1548575163" sldId="288"/>
            <ac:spMk id="6" creationId="{FB1B3C26-4129-56EA-E061-801F64CFB7E6}"/>
          </ac:spMkLst>
        </pc:spChg>
        <pc:graphicFrameChg chg="modGraphic">
          <ac:chgData name="Sam" userId="0a936673-8a1d-4f74-b7dd-93e2423be646" providerId="ADAL" clId="{7F70C1E1-98E7-46A3-AC8D-EE4C3E451989}" dt="2023-11-24T12:17:40.911" v="0" actId="13238"/>
          <ac:graphicFrameMkLst>
            <pc:docMk/>
            <pc:sldMk cId="1548575163" sldId="288"/>
            <ac:graphicFrameMk id="4" creationId="{00000000-0000-0000-0000-000000000000}"/>
          </ac:graphicFrameMkLst>
        </pc:graphicFrameChg>
      </pc:sldChg>
      <pc:sldChg chg="modSp">
        <pc:chgData name="Sam" userId="0a936673-8a1d-4f74-b7dd-93e2423be646" providerId="ADAL" clId="{7F70C1E1-98E7-46A3-AC8D-EE4C3E451989}" dt="2023-11-24T12:19:33.605" v="11" actId="13244"/>
        <pc:sldMkLst>
          <pc:docMk/>
          <pc:sldMk cId="1086098063" sldId="292"/>
        </pc:sldMkLst>
        <pc:spChg chg="mod">
          <ac:chgData name="Sam" userId="0a936673-8a1d-4f74-b7dd-93e2423be646" providerId="ADAL" clId="{7F70C1E1-98E7-46A3-AC8D-EE4C3E451989}" dt="2023-11-24T12:19:33.605" v="11" actId="13244"/>
          <ac:spMkLst>
            <pc:docMk/>
            <pc:sldMk cId="1086098063" sldId="292"/>
            <ac:spMk id="3" creationId="{00000000-0000-0000-0000-000000000000}"/>
          </ac:spMkLst>
        </pc:spChg>
      </pc:sldChg>
      <pc:sldChg chg="modSp mod">
        <pc:chgData name="Sam" userId="0a936673-8a1d-4f74-b7dd-93e2423be646" providerId="ADAL" clId="{7F70C1E1-98E7-46A3-AC8D-EE4C3E451989}" dt="2023-11-24T12:19:00.712" v="9" actId="13244"/>
        <pc:sldMkLst>
          <pc:docMk/>
          <pc:sldMk cId="870811372" sldId="293"/>
        </pc:sldMkLst>
        <pc:spChg chg="ord">
          <ac:chgData name="Sam" userId="0a936673-8a1d-4f74-b7dd-93e2423be646" providerId="ADAL" clId="{7F70C1E1-98E7-46A3-AC8D-EE4C3E451989}" dt="2023-11-24T12:19:00.712" v="9" actId="13244"/>
          <ac:spMkLst>
            <pc:docMk/>
            <pc:sldMk cId="870811372" sldId="293"/>
            <ac:spMk id="3" creationId="{BF119487-68FE-5413-BEE9-0E392BA7C7CD}"/>
          </ac:spMkLst>
        </pc:spChg>
        <pc:spChg chg="ord">
          <ac:chgData name="Sam" userId="0a936673-8a1d-4f74-b7dd-93e2423be646" providerId="ADAL" clId="{7F70C1E1-98E7-46A3-AC8D-EE4C3E451989}" dt="2023-11-24T12:18:48.970" v="7" actId="13244"/>
          <ac:spMkLst>
            <pc:docMk/>
            <pc:sldMk cId="870811372" sldId="293"/>
            <ac:spMk id="7" creationId="{ACF19E9B-CB3A-748D-5C9A-35ED31D275A7}"/>
          </ac:spMkLst>
        </pc:spChg>
        <pc:spChg chg="mod">
          <ac:chgData name="Sam" userId="0a936673-8a1d-4f74-b7dd-93e2423be646" providerId="ADAL" clId="{7F70C1E1-98E7-46A3-AC8D-EE4C3E451989}" dt="2023-11-24T12:18:45.451" v="6" actId="13244"/>
          <ac:spMkLst>
            <pc:docMk/>
            <pc:sldMk cId="870811372" sldId="293"/>
            <ac:spMk id="11" creationId="{00000000-0000-0000-0000-000000000000}"/>
          </ac:spMkLst>
        </pc:spChg>
        <pc:picChg chg="ord">
          <ac:chgData name="Sam" userId="0a936673-8a1d-4f74-b7dd-93e2423be646" providerId="ADAL" clId="{7F70C1E1-98E7-46A3-AC8D-EE4C3E451989}" dt="2023-11-24T12:18:50.684" v="8" actId="13244"/>
          <ac:picMkLst>
            <pc:docMk/>
            <pc:sldMk cId="870811372" sldId="293"/>
            <ac:picMk id="9" creationId="{8A512929-83EA-1505-EE5C-2C4EC02D126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05/12/2023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05/12/2023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psychcentral.com/lib/what-is-emotional-intelligence-eq" TargetMode="External"/><Relationship Id="rId7" Type="http://schemas.openxmlformats.org/officeDocument/2006/relationships/hyperlink" Target="https://psychcentral.com/lib/become-a-better-listener-active-listening"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psychcentral.com/lib/how-to-really-empathize-with-someone" TargetMode="External"/><Relationship Id="rId5" Type="http://schemas.openxmlformats.org/officeDocument/2006/relationships/hyperlink" Target="https://psychcentral.com/lib/7-ways-to-manage-your-emotions-improve-your-mood-and-step-back-from-the-ledge#1" TargetMode="External"/><Relationship Id="rId4" Type="http://schemas.openxmlformats.org/officeDocument/2006/relationships/hyperlink" Target="https://www.healthline.com/health/list-of-emotions"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resilientintimacy.com/our-therapist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50000"/>
              </a:lnSpc>
              <a:buFont typeface="Arial" panose="020B0604020202020204" pitchFamily="34" charset="0"/>
              <a:buChar char="•"/>
            </a:pPr>
            <a:r>
              <a:rPr lang="en-GB" sz="1200" dirty="0">
                <a:latin typeface="Segoe UI" panose="020B0502040204020203" pitchFamily="34" charset="0"/>
                <a:cs typeface="Segoe UI" panose="020B0502040204020203" pitchFamily="34" charset="0"/>
              </a:rPr>
              <a:t>Essentially emotional regulation is the ability to recognise, manage, and respond to our emotions. </a:t>
            </a:r>
          </a:p>
          <a:p>
            <a:pPr marL="285750" indent="-285750">
              <a:lnSpc>
                <a:spcPct val="150000"/>
              </a:lnSpc>
              <a:buFont typeface="Arial" panose="020B0604020202020204" pitchFamily="34" charset="0"/>
              <a:buChar char="•"/>
            </a:pPr>
            <a:r>
              <a:rPr lang="en-GB" sz="1200" dirty="0">
                <a:latin typeface="Segoe UI" panose="020B0502040204020203" pitchFamily="34" charset="0"/>
                <a:cs typeface="Segoe UI" panose="020B0502040204020203" pitchFamily="34" charset="0"/>
              </a:rPr>
              <a:t>When we don’t know how to regulate our emotions, we can become emotionally overwhelmed, and this can impact the way we relate to ourselves, others, and the world in general. </a:t>
            </a:r>
          </a:p>
          <a:p>
            <a:pPr marL="285750" indent="-285750">
              <a:lnSpc>
                <a:spcPct val="150000"/>
              </a:lnSpc>
              <a:buFont typeface="Arial" panose="020B0604020202020204" pitchFamily="34" charset="0"/>
              <a:buChar char="•"/>
            </a:pPr>
            <a:r>
              <a:rPr lang="en-GB" sz="1200" dirty="0">
                <a:latin typeface="Segoe UI" panose="020B0502040204020203" pitchFamily="34" charset="0"/>
                <a:cs typeface="Segoe UI" panose="020B0502040204020203" pitchFamily="34" charset="0"/>
              </a:rPr>
              <a:t>Emotional regulation is an important tool for </a:t>
            </a:r>
            <a:r>
              <a:rPr lang="en-GB" sz="1200" b="1" dirty="0">
                <a:latin typeface="Segoe UI" panose="020B0502040204020203" pitchFamily="34" charset="0"/>
                <a:cs typeface="Segoe UI" panose="020B0502040204020203" pitchFamily="34" charset="0"/>
              </a:rPr>
              <a:t>mental well-being </a:t>
            </a:r>
            <a:r>
              <a:rPr lang="en-GB" sz="1200" dirty="0">
                <a:latin typeface="Segoe UI" panose="020B0502040204020203" pitchFamily="34" charset="0"/>
                <a:cs typeface="Segoe UI" panose="020B0502040204020203" pitchFamily="34" charset="0"/>
              </a:rPr>
              <a:t>and protects our </a:t>
            </a:r>
            <a:r>
              <a:rPr lang="en-GB" sz="1200" b="1" dirty="0">
                <a:latin typeface="Segoe UI" panose="020B0502040204020203" pitchFamily="34" charset="0"/>
                <a:cs typeface="Segoe UI" panose="020B0502040204020203" pitchFamily="34" charset="0"/>
              </a:rPr>
              <a:t>relationships</a:t>
            </a:r>
            <a:r>
              <a:rPr lang="en-GB" sz="1200" dirty="0">
                <a:latin typeface="Segoe UI" panose="020B0502040204020203" pitchFamily="34" charset="0"/>
                <a:cs typeface="Segoe UI" panose="020B0502040204020203" pitchFamily="34" charset="0"/>
              </a:rPr>
              <a:t> with others.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dirty="0">
                <a:latin typeface="Segoe UI" panose="020B0502040204020203" pitchFamily="34" charset="0"/>
                <a:cs typeface="Segoe UI" panose="020B0502040204020203" pitchFamily="34" charset="0"/>
              </a:rPr>
              <a:t>Dan Siegal talks about naming it to tame it. So naming our emotions helps us manage our emotions.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dirty="0">
                <a:latin typeface="Segoe UI" panose="020B0502040204020203" pitchFamily="34" charset="0"/>
                <a:cs typeface="Segoe UI" panose="020B0502040204020203" pitchFamily="34" charset="0"/>
              </a:rPr>
              <a:t>Just remember many learners have a very limited understanding of their emotions and a limited language of feelings. This may be something we need to explicitly teach them.</a:t>
            </a:r>
          </a:p>
          <a:p>
            <a:pPr marL="285750" indent="-285750">
              <a:lnSpc>
                <a:spcPct val="150000"/>
              </a:lnSpc>
              <a:buFont typeface="Arial" panose="020B0604020202020204" pitchFamily="34" charset="0"/>
              <a:buChar char="•"/>
            </a:pPr>
            <a:endParaRPr lang="en-GB" sz="1200" dirty="0">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10</a:t>
            </a:fld>
            <a:endParaRPr lang="en-GB"/>
          </a:p>
        </p:txBody>
      </p:sp>
    </p:spTree>
    <p:extLst>
      <p:ext uri="{BB962C8B-B14F-4D97-AF65-F5344CB8AC3E}">
        <p14:creationId xmlns:p14="http://schemas.microsoft.com/office/powerpoint/2010/main" val="1047886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Emotional regulation impacts how we feel which in turn impacts how we behave.</a:t>
            </a:r>
          </a:p>
          <a:p>
            <a:r>
              <a:rPr lang="en-GB" dirty="0">
                <a:latin typeface="Segoe UI" panose="020B0502040204020203" pitchFamily="34" charset="0"/>
                <a:cs typeface="Segoe UI" panose="020B0502040204020203" pitchFamily="34" charset="0"/>
              </a:rPr>
              <a:t>When we </a:t>
            </a:r>
            <a:r>
              <a:rPr lang="en-GB" b="1" dirty="0">
                <a:latin typeface="Segoe UI" panose="020B0502040204020203" pitchFamily="34" charset="0"/>
                <a:cs typeface="Segoe UI" panose="020B0502040204020203" pitchFamily="34" charset="0"/>
              </a:rPr>
              <a:t>ARE</a:t>
            </a:r>
            <a:r>
              <a:rPr lang="en-GB" dirty="0">
                <a:latin typeface="Segoe UI" panose="020B0502040204020203" pitchFamily="34" charset="0"/>
                <a:cs typeface="Segoe UI" panose="020B0502040204020203" pitchFamily="34" charset="0"/>
              </a:rPr>
              <a:t> emotionally regulated we can:</a:t>
            </a:r>
          </a:p>
          <a:p>
            <a:pPr marL="342900" indent="-34290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feel balanced and in control of our reactions</a:t>
            </a:r>
          </a:p>
          <a:p>
            <a:pPr marL="342900" indent="-34290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manage stress</a:t>
            </a:r>
          </a:p>
          <a:p>
            <a:pPr marL="342900" indent="-34290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listen to others and are aware of their needs</a:t>
            </a:r>
          </a:p>
          <a:p>
            <a:pPr marL="342900" indent="-34290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express our needs in constructive ways</a:t>
            </a:r>
          </a:p>
          <a:p>
            <a:pPr marL="342900" indent="-34290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act appropriately in a range of situations</a:t>
            </a:r>
          </a:p>
          <a:p>
            <a:pPr marL="342900" indent="-34290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stay calm during challenging situations</a:t>
            </a:r>
          </a:p>
          <a:p>
            <a:pPr marL="342900" indent="-34290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don’t take things personally</a:t>
            </a:r>
          </a:p>
          <a:p>
            <a:pPr marL="342900" indent="-34290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protect important connections/relationships</a:t>
            </a:r>
          </a:p>
          <a:p>
            <a:r>
              <a:rPr lang="en-GB" kern="0" dirty="0">
                <a:latin typeface="Segoe UI" panose="020B0502040204020203" pitchFamily="34" charset="0"/>
                <a:cs typeface="Segoe UI" panose="020B0502040204020203" pitchFamily="34" charset="0"/>
              </a:rPr>
              <a:t>When we </a:t>
            </a:r>
            <a:r>
              <a:rPr lang="en-GB" b="1" kern="0" dirty="0">
                <a:latin typeface="Segoe UI" panose="020B0502040204020203" pitchFamily="34" charset="0"/>
                <a:cs typeface="Segoe UI" panose="020B0502040204020203" pitchFamily="34" charset="0"/>
              </a:rPr>
              <a:t>ARE NOT </a:t>
            </a:r>
            <a:r>
              <a:rPr lang="en-GB" kern="0" dirty="0">
                <a:latin typeface="Segoe UI" panose="020B0502040204020203" pitchFamily="34" charset="0"/>
                <a:cs typeface="Segoe UI" panose="020B0502040204020203" pitchFamily="34" charset="0"/>
              </a:rPr>
              <a:t>emotionally regulated we may:</a:t>
            </a:r>
          </a:p>
          <a:p>
            <a:pPr marL="342900" indent="-342900">
              <a:lnSpc>
                <a:spcPct val="150000"/>
              </a:lnSpc>
              <a:buFont typeface="Arial" panose="020B0604020202020204" pitchFamily="34" charset="0"/>
              <a:buChar char="•"/>
            </a:pPr>
            <a:r>
              <a:rPr lang="en-GB" kern="0" dirty="0">
                <a:latin typeface="Segoe UI" panose="020B0502040204020203" pitchFamily="34" charset="0"/>
                <a:cs typeface="Segoe UI" panose="020B0502040204020203" pitchFamily="34" charset="0"/>
              </a:rPr>
              <a:t>feel off kilter and out of control</a:t>
            </a:r>
          </a:p>
          <a:p>
            <a:pPr marL="342900" indent="-342900">
              <a:lnSpc>
                <a:spcPct val="150000"/>
              </a:lnSpc>
              <a:buFont typeface="Arial" panose="020B0604020202020204" pitchFamily="34" charset="0"/>
              <a:buChar char="•"/>
            </a:pPr>
            <a:r>
              <a:rPr lang="en-GB" kern="0" dirty="0">
                <a:latin typeface="Segoe UI" panose="020B0502040204020203" pitchFamily="34" charset="0"/>
                <a:cs typeface="Segoe UI" panose="020B0502040204020203" pitchFamily="34" charset="0"/>
              </a:rPr>
              <a:t>feel stressed</a:t>
            </a:r>
          </a:p>
          <a:p>
            <a:pPr marL="342900" indent="-342900">
              <a:lnSpc>
                <a:spcPct val="150000"/>
              </a:lnSpc>
              <a:buFont typeface="Arial" panose="020B0604020202020204" pitchFamily="34" charset="0"/>
              <a:buChar char="•"/>
            </a:pPr>
            <a:r>
              <a:rPr lang="en-GB" kern="0" dirty="0">
                <a:latin typeface="Segoe UI" panose="020B0502040204020203" pitchFamily="34" charset="0"/>
                <a:cs typeface="Segoe UI" panose="020B0502040204020203" pitchFamily="34" charset="0"/>
              </a:rPr>
              <a:t>are unable to listen or think</a:t>
            </a:r>
          </a:p>
          <a:p>
            <a:pPr marL="342900" indent="-342900">
              <a:lnSpc>
                <a:spcPct val="150000"/>
              </a:lnSpc>
              <a:buFont typeface="Arial" panose="020B0604020202020204" pitchFamily="34" charset="0"/>
              <a:buChar char="•"/>
            </a:pPr>
            <a:r>
              <a:rPr lang="en-GB" kern="0" dirty="0">
                <a:latin typeface="Segoe UI" panose="020B0502040204020203" pitchFamily="34" charset="0"/>
                <a:cs typeface="Segoe UI" panose="020B0502040204020203" pitchFamily="34" charset="0"/>
              </a:rPr>
              <a:t>express our needs in destructive ways</a:t>
            </a:r>
          </a:p>
          <a:p>
            <a:pPr marL="342900" indent="-342900">
              <a:lnSpc>
                <a:spcPct val="150000"/>
              </a:lnSpc>
              <a:buFont typeface="Arial" panose="020B0604020202020204" pitchFamily="34" charset="0"/>
              <a:buChar char="•"/>
            </a:pPr>
            <a:r>
              <a:rPr lang="en-GB" kern="0" dirty="0">
                <a:latin typeface="Segoe UI" panose="020B0502040204020203" pitchFamily="34" charset="0"/>
                <a:cs typeface="Segoe UI" panose="020B0502040204020203" pitchFamily="34" charset="0"/>
              </a:rPr>
              <a:t>act inappropriately</a:t>
            </a:r>
          </a:p>
          <a:p>
            <a:pPr marL="342900" indent="-342900">
              <a:lnSpc>
                <a:spcPct val="150000"/>
              </a:lnSpc>
              <a:buFont typeface="Arial" panose="020B0604020202020204" pitchFamily="34" charset="0"/>
              <a:buChar char="•"/>
            </a:pPr>
            <a:r>
              <a:rPr lang="en-GB" kern="0" dirty="0">
                <a:latin typeface="Segoe UI" panose="020B0502040204020203" pitchFamily="34" charset="0"/>
                <a:cs typeface="Segoe UI" panose="020B0502040204020203" pitchFamily="34" charset="0"/>
              </a:rPr>
              <a:t>lose our cool</a:t>
            </a:r>
          </a:p>
          <a:p>
            <a:pPr marL="342900" indent="-342900">
              <a:lnSpc>
                <a:spcPct val="150000"/>
              </a:lnSpc>
              <a:buFont typeface="Arial" panose="020B0604020202020204" pitchFamily="34" charset="0"/>
              <a:buChar char="•"/>
            </a:pPr>
            <a:r>
              <a:rPr lang="en-GB" kern="0" dirty="0">
                <a:latin typeface="Segoe UI" panose="020B0502040204020203" pitchFamily="34" charset="0"/>
                <a:cs typeface="Segoe UI" panose="020B0502040204020203" pitchFamily="34" charset="0"/>
              </a:rPr>
              <a:t>take things personally</a:t>
            </a:r>
          </a:p>
          <a:p>
            <a:pPr marL="342900" indent="-342900">
              <a:lnSpc>
                <a:spcPct val="150000"/>
              </a:lnSpc>
              <a:buFont typeface="Arial" panose="020B0604020202020204" pitchFamily="34" charset="0"/>
              <a:buChar char="•"/>
            </a:pPr>
            <a:r>
              <a:rPr lang="en-GB" kern="0" dirty="0">
                <a:latin typeface="Segoe UI" panose="020B0502040204020203" pitchFamily="34" charset="0"/>
                <a:cs typeface="Segoe UI" panose="020B0502040204020203" pitchFamily="34" charset="0"/>
              </a:rPr>
              <a:t>damage relationships or connections</a:t>
            </a:r>
          </a:p>
          <a:p>
            <a:pPr marL="0" indent="0">
              <a:lnSpc>
                <a:spcPct val="150000"/>
              </a:lnSpc>
              <a:buFont typeface="Arial" panose="020B0604020202020204" pitchFamily="34" charset="0"/>
              <a:buNone/>
            </a:pPr>
            <a:r>
              <a:rPr lang="en-GB" kern="0" dirty="0">
                <a:latin typeface="Segoe UI" panose="020B0502040204020203" pitchFamily="34" charset="0"/>
                <a:cs typeface="Segoe UI" panose="020B0502040204020203" pitchFamily="34" charset="0"/>
              </a:rPr>
              <a:t>Of course, emotional regulation is something that we can learn and get better at over time. It’s part of our emotional intelligence.</a:t>
            </a:r>
          </a:p>
        </p:txBody>
      </p:sp>
      <p:sp>
        <p:nvSpPr>
          <p:cNvPr id="4" name="Slide Number Placeholder 3"/>
          <p:cNvSpPr>
            <a:spLocks noGrp="1"/>
          </p:cNvSpPr>
          <p:nvPr>
            <p:ph type="sldNum" sz="quarter" idx="5"/>
          </p:nvPr>
        </p:nvSpPr>
        <p:spPr/>
        <p:txBody>
          <a:bodyPr/>
          <a:lstStyle/>
          <a:p>
            <a:fld id="{1238C683-9137-4122-84BD-5AA5692D6AF0}" type="slidenum">
              <a:rPr lang="en-GB" smtClean="0"/>
              <a:t>11</a:t>
            </a:fld>
            <a:endParaRPr lang="en-GB"/>
          </a:p>
        </p:txBody>
      </p:sp>
    </p:spTree>
    <p:extLst>
      <p:ext uri="{BB962C8B-B14F-4D97-AF65-F5344CB8AC3E}">
        <p14:creationId xmlns:p14="http://schemas.microsoft.com/office/powerpoint/2010/main" val="110530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Wingdings" panose="05000000000000000000" pitchFamily="2" charset="2"/>
              <a:buNone/>
            </a:pPr>
            <a:r>
              <a:rPr lang="en-GB" sz="1600" dirty="0">
                <a:hlinkClick r:id="rId3"/>
              </a:rPr>
              <a:t>Emotional Intelligence (EQ): Components and Tips | Psych Central</a:t>
            </a:r>
            <a:r>
              <a:rPr lang="en-GB" sz="1600" dirty="0"/>
              <a:t> (Popularised by Daniel Goleman)</a:t>
            </a:r>
          </a:p>
          <a:p>
            <a:pPr marL="0" lvl="0" indent="0">
              <a:buFont typeface="Wingdings" panose="05000000000000000000" pitchFamily="2" charset="2"/>
              <a:buNone/>
            </a:pPr>
            <a:endParaRPr lang="en-GB"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chemeClr val="tx1"/>
                </a:solidFill>
                <a:latin typeface="Segoe UI" panose="020B0502040204020203" pitchFamily="34" charset="0"/>
                <a:cs typeface="Segoe UI" panose="020B0502040204020203" pitchFamily="34" charset="0"/>
              </a:rPr>
              <a:t>Emotional regulation is </a:t>
            </a:r>
            <a:r>
              <a:rPr lang="en-GB" sz="1600" b="1" u="sng" dirty="0">
                <a:solidFill>
                  <a:schemeClr val="tx1"/>
                </a:solidFill>
                <a:latin typeface="Segoe UI" panose="020B0502040204020203" pitchFamily="34" charset="0"/>
                <a:cs typeface="Segoe UI" panose="020B0502040204020203" pitchFamily="34" charset="0"/>
              </a:rPr>
              <a:t>a skill we can learn</a:t>
            </a:r>
            <a:r>
              <a:rPr lang="en-GB" sz="1600" dirty="0">
                <a:solidFill>
                  <a:schemeClr val="tx1"/>
                </a:solidFill>
                <a:latin typeface="Segoe UI" panose="020B0502040204020203" pitchFamily="34" charset="0"/>
                <a:cs typeface="Segoe UI" panose="020B0502040204020203" pitchFamily="34" charset="0"/>
              </a:rPr>
              <a:t> and is part of our emotional intelligence (EQ)</a:t>
            </a:r>
          </a:p>
          <a:p>
            <a:pPr marL="285750" indent="-285750">
              <a:buFont typeface="Arial" panose="020B0604020202020204" pitchFamily="34" charset="0"/>
              <a:buChar char="•"/>
            </a:pPr>
            <a:endParaRPr lang="en-GB" sz="1600" dirty="0">
              <a:solidFill>
                <a:schemeClr val="tx1"/>
              </a:solidFill>
              <a:latin typeface="Segoe UI" panose="020B0502040204020203" pitchFamily="34" charset="0"/>
              <a:cs typeface="Segoe UI" panose="020B05020402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chemeClr val="tx1"/>
                </a:solidFill>
              </a:rPr>
              <a:t>EQ is our ability to learn about ourselves and use that knowledge to understand and relate to others</a:t>
            </a:r>
          </a:p>
          <a:p>
            <a:pPr marL="285750" indent="-285750">
              <a:buFont typeface="Arial" panose="020B0604020202020204" pitchFamily="34" charset="0"/>
              <a:buChar char="•"/>
            </a:pPr>
            <a:endParaRPr lang="en-GB" sz="160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dirty="0">
                <a:solidFill>
                  <a:schemeClr val="tx1"/>
                </a:solidFill>
                <a:latin typeface="Segoe UI" panose="020B0502040204020203" pitchFamily="34" charset="0"/>
                <a:cs typeface="Segoe UI" panose="020B0502040204020203" pitchFamily="34" charset="0"/>
              </a:rPr>
              <a:t>Emotional intelligence (EQ)</a:t>
            </a:r>
            <a:r>
              <a:rPr lang="en-GB" sz="1600" baseline="0" dirty="0">
                <a:solidFill>
                  <a:schemeClr val="tx1"/>
                </a:solidFill>
                <a:latin typeface="Segoe UI" panose="020B0502040204020203" pitchFamily="34" charset="0"/>
                <a:cs typeface="Segoe UI" panose="020B0502040204020203" pitchFamily="34" charset="0"/>
              </a:rPr>
              <a:t> is essential </a:t>
            </a:r>
            <a:r>
              <a:rPr lang="en-GB" sz="1600" dirty="0">
                <a:solidFill>
                  <a:schemeClr val="tx1"/>
                </a:solidFill>
                <a:latin typeface="Segoe UI" panose="020B0502040204020203" pitchFamily="34" charset="0"/>
                <a:cs typeface="Segoe UI" panose="020B0502040204020203" pitchFamily="34" charset="0"/>
              </a:rPr>
              <a:t>for good </a:t>
            </a:r>
            <a:r>
              <a:rPr lang="en-GB" sz="1600" b="1" dirty="0">
                <a:solidFill>
                  <a:schemeClr val="tx1"/>
                </a:solidFill>
                <a:latin typeface="Segoe UI" panose="020B0502040204020203" pitchFamily="34" charset="0"/>
                <a:cs typeface="Segoe UI" panose="020B0502040204020203" pitchFamily="34" charset="0"/>
              </a:rPr>
              <a:t>mental health and healthy relationships</a:t>
            </a:r>
          </a:p>
          <a:p>
            <a:pPr marL="285750" indent="-285750">
              <a:buFont typeface="Arial" panose="020B0604020202020204" pitchFamily="34" charset="0"/>
              <a:buChar char="•"/>
            </a:pPr>
            <a:endParaRPr lang="en-GB" sz="160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dirty="0">
                <a:solidFill>
                  <a:schemeClr val="tx1"/>
                </a:solidFill>
                <a:latin typeface="Segoe UI" panose="020B0502040204020203" pitchFamily="34" charset="0"/>
                <a:cs typeface="Segoe UI" panose="020B0502040204020203" pitchFamily="34" charset="0"/>
              </a:rPr>
              <a:t>It may be even more important than IQ because it is linked to our happiness</a:t>
            </a:r>
          </a:p>
          <a:p>
            <a:pPr marL="0" lvl="0" indent="0">
              <a:buFont typeface="Wingdings" panose="05000000000000000000" pitchFamily="2" charset="2"/>
              <a:buNone/>
            </a:pPr>
            <a:endParaRPr lang="en-GB" sz="1600" dirty="0"/>
          </a:p>
          <a:p>
            <a:pPr marL="0" lvl="0" indent="0">
              <a:buFont typeface="Wingdings" panose="05000000000000000000" pitchFamily="2" charset="2"/>
              <a:buNone/>
            </a:pPr>
            <a:r>
              <a:rPr lang="en-GB" sz="1600" dirty="0"/>
              <a:t>Emotional intelligence has 5 key components:</a:t>
            </a:r>
          </a:p>
          <a:p>
            <a:pPr marL="285750" lvl="0" indent="-285750">
              <a:buFont typeface="Wingdings" panose="05000000000000000000" pitchFamily="2" charset="2"/>
              <a:buChar char="§"/>
            </a:pPr>
            <a:endParaRPr lang="en-GB" sz="1600" dirty="0"/>
          </a:p>
          <a:p>
            <a:pPr marL="285750" lvl="0" indent="-285750">
              <a:buFont typeface="Wingdings" panose="05000000000000000000" pitchFamily="2" charset="2"/>
              <a:buChar char="§"/>
            </a:pPr>
            <a:r>
              <a:rPr lang="en-GB" sz="1600" dirty="0"/>
              <a:t>Self-awareness - </a:t>
            </a:r>
            <a:r>
              <a:rPr lang="en-GB" sz="1200" b="0" i="0" kern="1200" dirty="0">
                <a:solidFill>
                  <a:schemeClr val="tx1"/>
                </a:solidFill>
                <a:effectLst/>
                <a:latin typeface="+mn-lt"/>
                <a:ea typeface="+mn-ea"/>
                <a:cs typeface="+mn-cs"/>
              </a:rPr>
              <a:t>you can see your own patterns of </a:t>
            </a:r>
            <a:r>
              <a:rPr lang="en-GB" sz="1200" b="0" i="0" kern="1200" dirty="0" err="1">
                <a:solidFill>
                  <a:schemeClr val="tx1"/>
                </a:solidFill>
                <a:effectLst/>
                <a:latin typeface="+mn-lt"/>
                <a:ea typeface="+mn-ea"/>
                <a:cs typeface="+mn-cs"/>
              </a:rPr>
              <a:t>behaviors</a:t>
            </a:r>
            <a:r>
              <a:rPr lang="en-GB" sz="1200" b="0" i="0" kern="1200" dirty="0">
                <a:solidFill>
                  <a:schemeClr val="tx1"/>
                </a:solidFill>
                <a:effectLst/>
                <a:latin typeface="+mn-lt"/>
                <a:ea typeface="+mn-ea"/>
                <a:cs typeface="+mn-cs"/>
              </a:rPr>
              <a:t> and motives. You know how your emotions and actions impact those around you, for better or for worse. You can </a:t>
            </a:r>
            <a:r>
              <a:rPr lang="en-GB" sz="1200" b="0" i="0" u="sng" kern="1200" dirty="0">
                <a:solidFill>
                  <a:schemeClr val="tx1"/>
                </a:solidFill>
                <a:effectLst/>
                <a:latin typeface="+mn-lt"/>
                <a:ea typeface="+mn-ea"/>
                <a:cs typeface="+mn-cs"/>
                <a:hlinkClick r:id="rId4"/>
              </a:rPr>
              <a:t>name your own emotions</a:t>
            </a:r>
            <a:r>
              <a:rPr lang="en-GB" sz="1200" b="0" i="0" kern="1200" dirty="0">
                <a:solidFill>
                  <a:schemeClr val="tx1"/>
                </a:solidFill>
                <a:effectLst/>
                <a:latin typeface="+mn-lt"/>
                <a:ea typeface="+mn-ea"/>
                <a:cs typeface="+mn-cs"/>
              </a:rPr>
              <a:t> when they come up and understand why they’re there. You can also recognize your triggers, identify your strengths, and see your own limitations. Associated with humility.</a:t>
            </a:r>
            <a:endParaRPr lang="en-GB" sz="1600" dirty="0"/>
          </a:p>
          <a:p>
            <a:pPr marL="285750" lvl="0" indent="-285750">
              <a:buFont typeface="Wingdings" panose="05000000000000000000" pitchFamily="2" charset="2"/>
              <a:buChar char="§"/>
            </a:pPr>
            <a:endParaRPr lang="en-GB" sz="1600" dirty="0"/>
          </a:p>
          <a:p>
            <a:pPr marL="285750" indent="-285750">
              <a:buFont typeface="Arial" panose="020B0604020202020204" pitchFamily="34" charset="0"/>
              <a:buChar char="•"/>
            </a:pPr>
            <a:r>
              <a:rPr lang="en-GB" sz="1600" dirty="0"/>
              <a:t>Self-regulation - </a:t>
            </a:r>
            <a:r>
              <a:rPr lang="en-GB" sz="1200" b="0" i="0" kern="1200" dirty="0">
                <a:solidFill>
                  <a:schemeClr val="tx1"/>
                </a:solidFill>
                <a:effectLst/>
                <a:latin typeface="+mn-lt"/>
                <a:ea typeface="+mn-ea"/>
                <a:cs typeface="+mn-cs"/>
              </a:rPr>
              <a:t>If you can self-regulate, your emotional reactions are in proportion to the given circumstances.</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You know how to pause, as needed, and control your impulses. You think before you act and consider the consequences.</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It also means you know how to ease tension, manage conflict, cope with difficult scenarios, and adapt to changes in your environment. It’s all about bringing out the part of yourself that helps </a:t>
            </a:r>
            <a:r>
              <a:rPr lang="en-GB" sz="1200" b="0" i="0" u="sng" kern="1200" dirty="0">
                <a:solidFill>
                  <a:schemeClr val="tx1"/>
                </a:solidFill>
                <a:effectLst/>
                <a:latin typeface="+mn-lt"/>
                <a:ea typeface="+mn-ea"/>
                <a:cs typeface="+mn-cs"/>
                <a:hlinkClick r:id="rId5"/>
              </a:rPr>
              <a:t>manage emotions</a:t>
            </a:r>
            <a:r>
              <a:rPr lang="en-GB" sz="1200" b="0" i="0" kern="1200" dirty="0">
                <a:solidFill>
                  <a:schemeClr val="tx1"/>
                </a:solidFill>
                <a:effectLst/>
                <a:latin typeface="+mn-lt"/>
                <a:ea typeface="+mn-ea"/>
                <a:cs typeface="+mn-cs"/>
              </a:rPr>
              <a:t>.</a:t>
            </a:r>
          </a:p>
          <a:p>
            <a:pPr marL="0" lvl="0" indent="0">
              <a:buFont typeface="Wingdings" panose="05000000000000000000" pitchFamily="2" charset="2"/>
              <a:buNone/>
            </a:pPr>
            <a:endParaRPr lang="en-GB" sz="1600" dirty="0"/>
          </a:p>
          <a:p>
            <a:pPr marL="285750" indent="-285750">
              <a:buFont typeface="Arial" panose="020B0604020202020204" pitchFamily="34" charset="0"/>
              <a:buChar char="•"/>
            </a:pPr>
            <a:r>
              <a:rPr lang="en-GB" sz="1600" dirty="0"/>
              <a:t>Motivation - </a:t>
            </a:r>
            <a:r>
              <a:rPr lang="en-GB" sz="1200" b="0" i="0" kern="1200" dirty="0">
                <a:solidFill>
                  <a:schemeClr val="tx1"/>
                </a:solidFill>
                <a:effectLst/>
                <a:latin typeface="+mn-lt"/>
                <a:ea typeface="+mn-ea"/>
                <a:cs typeface="+mn-cs"/>
              </a:rPr>
              <a:t>If you’re intrinsically motivated, you have a thirst for personal development. You’re highly driven to succeed, whatever your version of success looks like.</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You’re inspired to accomplish goals because it helps you grow as a person, rather than doing it for outside rewards like money, fame, status, or recognition.</a:t>
            </a:r>
          </a:p>
          <a:p>
            <a:pPr marL="0" lvl="0" indent="0">
              <a:buFont typeface="Wingdings" panose="05000000000000000000" pitchFamily="2" charset="2"/>
              <a:buNone/>
            </a:pPr>
            <a:endParaRPr lang="en-GB" sz="1600" dirty="0"/>
          </a:p>
          <a:p>
            <a:pPr marL="285750" indent="-285750">
              <a:buFont typeface="Arial" panose="020B0604020202020204" pitchFamily="34" charset="0"/>
              <a:buChar char="•"/>
            </a:pPr>
            <a:r>
              <a:rPr lang="en-GB" sz="1600" dirty="0"/>
              <a:t>Empathy - </a:t>
            </a:r>
            <a:r>
              <a:rPr lang="en-GB" sz="1200" b="0" i="0" kern="1200" dirty="0">
                <a:solidFill>
                  <a:schemeClr val="tx1"/>
                </a:solidFill>
                <a:effectLst/>
                <a:latin typeface="+mn-lt"/>
                <a:ea typeface="+mn-ea"/>
                <a:cs typeface="+mn-cs"/>
              </a:rPr>
              <a:t>If you’re </a:t>
            </a:r>
            <a:r>
              <a:rPr lang="en-GB" sz="1200" b="0" i="0" u="sng" kern="1200" dirty="0">
                <a:solidFill>
                  <a:schemeClr val="tx1"/>
                </a:solidFill>
                <a:effectLst/>
                <a:latin typeface="+mn-lt"/>
                <a:ea typeface="+mn-ea"/>
                <a:cs typeface="+mn-cs"/>
                <a:hlinkClick r:id="rId6"/>
              </a:rPr>
              <a:t>empathic</a:t>
            </a:r>
            <a:r>
              <a:rPr lang="en-GB" sz="1200" b="0" i="0" kern="1200" dirty="0">
                <a:solidFill>
                  <a:schemeClr val="tx1"/>
                </a:solidFill>
                <a:effectLst/>
                <a:latin typeface="+mn-lt"/>
                <a:ea typeface="+mn-ea"/>
                <a:cs typeface="+mn-cs"/>
              </a:rPr>
              <a:t>, you’re a healthy level of self-interested — but not </a:t>
            </a:r>
            <a:r>
              <a:rPr lang="en-GB" sz="1200" b="0" i="0" kern="1200" dirty="0" err="1">
                <a:solidFill>
                  <a:schemeClr val="tx1"/>
                </a:solidFill>
                <a:effectLst/>
                <a:latin typeface="+mn-lt"/>
                <a:ea typeface="+mn-ea"/>
                <a:cs typeface="+mn-cs"/>
              </a:rPr>
              <a:t>self-centered</a:t>
            </a:r>
            <a:r>
              <a:rPr lang="en-GB" sz="1200" b="0" i="0" kern="1200" dirty="0">
                <a:solidFill>
                  <a:schemeClr val="tx1"/>
                </a:solidFill>
                <a:effectLst/>
                <a:latin typeface="+mn-lt"/>
                <a:ea typeface="+mn-ea"/>
                <a:cs typeface="+mn-cs"/>
              </a:rPr>
              <a:t>.</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In conversations, you can understand where someone is coming from. You can “walk a mile in their shoes,” so to speak. Even if the exact scenario hasn’t happened to you, you can draw on your life experience to imagine how it may feel and be compassionate about what they’re going through.</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You’re slow to judge others and possess the awareness that we’re all just doing the best we can with the circumstances we’ve been given. When we know better, we do better.</a:t>
            </a:r>
          </a:p>
          <a:p>
            <a:pPr marL="0" lvl="0" indent="0">
              <a:buFont typeface="Wingdings" panose="05000000000000000000" pitchFamily="2" charset="2"/>
              <a:buNone/>
            </a:pPr>
            <a:endParaRPr lang="en-GB" sz="1600" dirty="0"/>
          </a:p>
          <a:p>
            <a:pPr marL="285750" indent="-285750">
              <a:buFont typeface="Arial" panose="020B0604020202020204" pitchFamily="34" charset="0"/>
              <a:buChar char="•"/>
            </a:pPr>
            <a:r>
              <a:rPr lang="en-GB" sz="1600" dirty="0"/>
              <a:t>Social Skills - </a:t>
            </a:r>
            <a:r>
              <a:rPr lang="en-GB" sz="1200" b="0" i="0" kern="1200" dirty="0">
                <a:solidFill>
                  <a:schemeClr val="tx1"/>
                </a:solidFill>
                <a:effectLst/>
                <a:latin typeface="+mn-lt"/>
                <a:ea typeface="+mn-ea"/>
                <a:cs typeface="+mn-cs"/>
              </a:rPr>
              <a:t>If you’ve developed your social skills, you’re adept at working in teams. You’re aware of others and their needs in a conversation or conflict resolution.</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You’re welcoming in conversation, using </a:t>
            </a:r>
            <a:r>
              <a:rPr lang="en-GB" sz="1200" b="0" i="0" u="sng" kern="1200" dirty="0">
                <a:solidFill>
                  <a:schemeClr val="tx1"/>
                </a:solidFill>
                <a:effectLst/>
                <a:latin typeface="+mn-lt"/>
                <a:ea typeface="+mn-ea"/>
                <a:cs typeface="+mn-cs"/>
                <a:hlinkClick r:id="rId7"/>
              </a:rPr>
              <a:t>active listening</a:t>
            </a:r>
            <a:r>
              <a:rPr lang="en-GB" sz="1200" b="0" i="0" kern="1200" dirty="0">
                <a:solidFill>
                  <a:schemeClr val="tx1"/>
                </a:solidFill>
                <a:effectLst/>
                <a:latin typeface="+mn-lt"/>
                <a:ea typeface="+mn-ea"/>
                <a:cs typeface="+mn-cs"/>
              </a:rPr>
              <a:t>, eye contact, verbal communication skills, and open body language. You know how to develop a rapport with others or express leadership, if the occasion calls for it.</a:t>
            </a:r>
          </a:p>
          <a:p>
            <a:pPr marL="285750" lvl="0" indent="-285750">
              <a:buFont typeface="Wingdings" panose="05000000000000000000" pitchFamily="2" charset="2"/>
              <a:buChar char="§"/>
            </a:pPr>
            <a:endParaRPr lang="en-GB" sz="1600" dirty="0"/>
          </a:p>
          <a:p>
            <a:pPr lvl="0"/>
            <a:r>
              <a:rPr lang="en-GB" sz="1200" dirty="0"/>
              <a:t>Improving any of these components can potentially increase our happiness!!! Helping our learners develop any of these can potentially increase their happiness.</a:t>
            </a:r>
          </a:p>
          <a:p>
            <a:pPr lvl="0"/>
            <a:r>
              <a:rPr lang="en-GB" sz="1200" dirty="0"/>
              <a:t>Should we consider teaching these things explicitly as part of a Social Emotional Learning Programme?</a:t>
            </a:r>
          </a:p>
          <a:p>
            <a:pPr marL="0" lv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12</a:t>
            </a:fld>
            <a:endParaRPr lang="en-GB"/>
          </a:p>
        </p:txBody>
      </p:sp>
    </p:spTree>
    <p:extLst>
      <p:ext uri="{BB962C8B-B14F-4D97-AF65-F5344CB8AC3E}">
        <p14:creationId xmlns:p14="http://schemas.microsoft.com/office/powerpoint/2010/main" val="3098625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Segoe UI" panose="020B0502040204020203" pitchFamily="34" charset="0"/>
                <a:cs typeface="Segoe UI" panose="020B0502040204020203" pitchFamily="34" charset="0"/>
              </a:rPr>
              <a:t>We all deal with emotions in different ways and have different capacities to deal with strong emotions. The way we deal with emotions may, in part, have to do with how we were brought up, particularly if we faced </a:t>
            </a:r>
            <a:r>
              <a:rPr lang="en-GB" sz="1200" b="1" dirty="0">
                <a:solidFill>
                  <a:schemeClr val="tx1"/>
                </a:solidFill>
                <a:latin typeface="Segoe UI" panose="020B0502040204020203" pitchFamily="34" charset="0"/>
                <a:cs typeface="Segoe UI" panose="020B0502040204020203" pitchFamily="34" charset="0"/>
              </a:rPr>
              <a:t>adverse experiences </a:t>
            </a:r>
            <a:r>
              <a:rPr lang="en-GB" sz="1200" dirty="0">
                <a:solidFill>
                  <a:schemeClr val="tx1"/>
                </a:solidFill>
                <a:latin typeface="Segoe UI" panose="020B0502040204020203" pitchFamily="34" charset="0"/>
                <a:cs typeface="Segoe UI" panose="020B0502040204020203" pitchFamily="34" charset="0"/>
              </a:rPr>
              <a:t>during our childhood or </a:t>
            </a:r>
            <a:r>
              <a:rPr lang="en-GB" sz="1200" b="1" dirty="0">
                <a:solidFill>
                  <a:schemeClr val="tx1"/>
                </a:solidFill>
                <a:latin typeface="Segoe UI" panose="020B0502040204020203" pitchFamily="34" charset="0"/>
                <a:cs typeface="Segoe UI" panose="020B0502040204020203" pitchFamily="34" charset="0"/>
              </a:rPr>
              <a:t>trauma.</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Kori Hennessy</a:t>
            </a:r>
            <a:r>
              <a:rPr lang="en-GB" sz="1200" dirty="0">
                <a:latin typeface="Segoe UI" panose="020B0502040204020203" pitchFamily="34" charset="0"/>
                <a:cs typeface="Segoe UI" panose="020B0502040204020203" pitchFamily="34" charset="0"/>
              </a:rPr>
              <a:t>, a Family Therapist, says “Developmentally, when an infant or child does not have their emotions responded to, validated, or explained by a caregiver, parts of the brain [limbic and cortex] don’t learn to talk to each other,….. emotional information continues to be overwhelming as the child gets older and emotional dysregulation occurs”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0" dirty="0">
              <a:solidFill>
                <a:schemeClr val="tx1"/>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0" dirty="0">
                <a:solidFill>
                  <a:schemeClr val="tx1"/>
                </a:solidFill>
                <a:latin typeface="Segoe UI" panose="020B0502040204020203" pitchFamily="34" charset="0"/>
                <a:cs typeface="Segoe UI" panose="020B0502040204020203" pitchFamily="34" charset="0"/>
              </a:rPr>
              <a:t>So emotional regulation isn’t simple, our ability to regulate our emotions will depend on our experiences, how our brain has developed, and it will therefore be different for everyone.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0" dirty="0">
              <a:solidFill>
                <a:schemeClr val="tx1"/>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0" dirty="0">
                <a:solidFill>
                  <a:schemeClr val="tx1"/>
                </a:solidFill>
                <a:latin typeface="Segoe UI" panose="020B0502040204020203" pitchFamily="34" charset="0"/>
                <a:cs typeface="Segoe UI" panose="020B0502040204020203" pitchFamily="34" charset="0"/>
              </a:rPr>
              <a:t>The following Film gives us some insight into how trauma in childhood  effects the brain and potentially our behaviour.</a:t>
            </a:r>
          </a:p>
        </p:txBody>
      </p:sp>
      <p:sp>
        <p:nvSpPr>
          <p:cNvPr id="4" name="Slide Number Placeholder 3"/>
          <p:cNvSpPr>
            <a:spLocks noGrp="1"/>
          </p:cNvSpPr>
          <p:nvPr>
            <p:ph type="sldNum" sz="quarter" idx="5"/>
          </p:nvPr>
        </p:nvSpPr>
        <p:spPr/>
        <p:txBody>
          <a:bodyPr/>
          <a:lstStyle/>
          <a:p>
            <a:fld id="{1238C683-9137-4122-84BD-5AA5692D6AF0}" type="slidenum">
              <a:rPr lang="en-GB" smtClean="0"/>
              <a:t>13</a:t>
            </a:fld>
            <a:endParaRPr lang="en-GB"/>
          </a:p>
        </p:txBody>
      </p:sp>
    </p:spTree>
    <p:extLst>
      <p:ext uri="{BB962C8B-B14F-4D97-AF65-F5344CB8AC3E}">
        <p14:creationId xmlns:p14="http://schemas.microsoft.com/office/powerpoint/2010/main" val="668386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https://www.youtube.com/watch?v=xYBUY1kZpf8</a:t>
            </a:r>
          </a:p>
          <a:p>
            <a:endParaRPr lang="en-GB" dirty="0"/>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14</a:t>
            </a:fld>
            <a:endParaRPr lang="en-GB"/>
          </a:p>
        </p:txBody>
      </p:sp>
    </p:spTree>
    <p:extLst>
      <p:ext uri="{BB962C8B-B14F-4D97-AF65-F5344CB8AC3E}">
        <p14:creationId xmlns:p14="http://schemas.microsoft.com/office/powerpoint/2010/main" val="345063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15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a:ea typeface="ＭＳ Ｐゴシック"/>
                <a:cs typeface="Arial"/>
              </a:rPr>
              <a:t>Facilitation notes:</a:t>
            </a:r>
          </a:p>
          <a:p>
            <a:r>
              <a:rPr lang="en-US" altLang="en-US" dirty="0">
                <a:latin typeface="Arial"/>
                <a:ea typeface="ＭＳ Ｐゴシック"/>
                <a:cs typeface="Arial"/>
              </a:rPr>
              <a:t>You can do this in groups...</a:t>
            </a:r>
          </a:p>
          <a:p>
            <a:r>
              <a:rPr lang="en-US" altLang="en-US" dirty="0">
                <a:latin typeface="Arial"/>
                <a:ea typeface="ＭＳ Ｐゴシック"/>
                <a:cs typeface="Arial"/>
              </a:rPr>
              <a:t>Encourage educators to take this forward in an enquiry</a:t>
            </a:r>
            <a:endParaRPr lang="en-US" dirty="0"/>
          </a:p>
          <a:p>
            <a:r>
              <a:rPr lang="en-US" altLang="en-US" dirty="0">
                <a:latin typeface="Arial"/>
                <a:ea typeface="ＭＳ Ｐゴシック"/>
                <a:cs typeface="Arial"/>
              </a:rPr>
              <a:t>Consider impact of the actions / learning</a:t>
            </a:r>
            <a:endParaRPr lang="en-US" altLang="en-US" dirty="0">
              <a:latin typeface="Arial" charset="0"/>
              <a:ea typeface="ＭＳ Ｐゴシック" pitchFamily="34" charset="-128"/>
              <a:cs typeface="Arial"/>
            </a:endParaRPr>
          </a:p>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16</a:t>
            </a:fld>
            <a:endParaRPr lang="en-GB"/>
          </a:p>
        </p:txBody>
      </p:sp>
    </p:spTree>
    <p:extLst>
      <p:ext uri="{BB962C8B-B14F-4D97-AF65-F5344CB8AC3E}">
        <p14:creationId xmlns:p14="http://schemas.microsoft.com/office/powerpoint/2010/main" val="27274586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18</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fontAlgn="base">
              <a:buFont typeface="Arial" panose="020B0604020202020204" pitchFamily="34" charset="0"/>
              <a:buChar char="•"/>
            </a:pPr>
            <a:r>
              <a:rPr lang="en-GB" sz="1800" b="0" i="0" u="none" strike="noStrike" dirty="0">
                <a:solidFill>
                  <a:srgbClr val="000000"/>
                </a:solidFill>
                <a:effectLst/>
                <a:latin typeface="Calibri"/>
                <a:ea typeface="Calibri"/>
                <a:cs typeface="Calibri"/>
              </a:rPr>
              <a:t>This activity forms part of the professional learning in the </a:t>
            </a:r>
            <a:r>
              <a:rPr lang="en-GB" sz="1800" dirty="0">
                <a:solidFill>
                  <a:srgbClr val="000000"/>
                </a:solidFill>
                <a:latin typeface="Calibri"/>
                <a:ea typeface="Calibri"/>
                <a:cs typeface="Calibri"/>
              </a:rPr>
              <a:t>Relationship</a:t>
            </a:r>
            <a:r>
              <a:rPr lang="en-GB" sz="1800" b="0" i="0" u="none" strike="noStrike" dirty="0">
                <a:solidFill>
                  <a:srgbClr val="000000"/>
                </a:solidFill>
                <a:effectLst/>
                <a:latin typeface="Calibri"/>
                <a:ea typeface="Calibri"/>
                <a:cs typeface="Calibri"/>
              </a:rPr>
              <a:t> theme.</a:t>
            </a:r>
            <a:endParaRPr lang="en-GB" sz="1800" b="0" i="0" dirty="0">
              <a:solidFill>
                <a:srgbClr val="444444"/>
              </a:solidFill>
              <a:effectLst/>
              <a:latin typeface="Calibri"/>
              <a:ea typeface="Calibri"/>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dirty="0">
                <a:solidFill>
                  <a:srgbClr val="000000"/>
                </a:solidFill>
                <a:effectLst/>
                <a:latin typeface="Calibri" panose="020F0502020204030204" pitchFamily="34" charset="0"/>
              </a:rPr>
              <a:t>Option to skip slide as these are instructions for facilitators only. No need to read to audience.</a:t>
            </a:r>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 </a:t>
            </a:r>
            <a:endParaRPr lang="en-US" sz="1800" b="0" i="0" dirty="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dirty="0">
                <a:solidFill>
                  <a:srgbClr val="000000"/>
                </a:solidFill>
                <a:effectLst/>
                <a:latin typeface="Calibri"/>
                <a:cs typeface="Calibri"/>
              </a:rPr>
              <a:t>Please take some time to consider the reflection questions at the </a:t>
            </a:r>
            <a:r>
              <a:rPr lang="en-GB" sz="1800" dirty="0">
                <a:solidFill>
                  <a:srgbClr val="000000"/>
                </a:solidFill>
                <a:latin typeface="Calibri"/>
                <a:cs typeface="Calibri"/>
              </a:rPr>
              <a:t>end</a:t>
            </a:r>
            <a:endParaRPr lang="en-GB" sz="1800" b="0" i="0" dirty="0">
              <a:solidFill>
                <a:srgbClr val="000000"/>
              </a:solidFill>
              <a:effectLst/>
              <a:latin typeface="Calibri"/>
              <a:cs typeface="Calibri"/>
            </a:endParaRP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 activity to national model </a:t>
            </a: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order to understand emotional regulation, how it effects how we feel and behave, and therefore our ability to learn, we first have to understand the structure of the brain and each parts function.</a:t>
            </a:r>
          </a:p>
          <a:p>
            <a:endParaRPr lang="en-GB" dirty="0"/>
          </a:p>
          <a:p>
            <a:r>
              <a:rPr lang="en-GB" dirty="0"/>
              <a:t>This short film gives a simple overview of our amazing 3-part brain.</a:t>
            </a:r>
          </a:p>
        </p:txBody>
      </p:sp>
      <p:sp>
        <p:nvSpPr>
          <p:cNvPr id="4" name="Slide Number Placeholder 3"/>
          <p:cNvSpPr>
            <a:spLocks noGrp="1"/>
          </p:cNvSpPr>
          <p:nvPr>
            <p:ph type="sldNum" sz="quarter" idx="5"/>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3602870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So each part has a specific function. Depending on which part is dominate at any given time will determine what we are able to do and how we react and respond to people and situations.</a:t>
            </a:r>
          </a:p>
        </p:txBody>
      </p:sp>
      <p:sp>
        <p:nvSpPr>
          <p:cNvPr id="4" name="Slide Number Placeholder 3"/>
          <p:cNvSpPr>
            <a:spLocks noGrp="1"/>
          </p:cNvSpPr>
          <p:nvPr>
            <p:ph type="sldNum" sz="quarter" idx="10"/>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246228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 Dan Siegel uses a very simple model to describe how the brains functioning affects emotional regulation and why it’s important for us to understand this and potentially teach it to our learners. </a:t>
            </a:r>
          </a:p>
        </p:txBody>
      </p:sp>
      <p:sp>
        <p:nvSpPr>
          <p:cNvPr id="4" name="Slide Number Placeholder 3"/>
          <p:cNvSpPr>
            <a:spLocks noGrp="1"/>
          </p:cNvSpPr>
          <p:nvPr>
            <p:ph type="sldNum" sz="quarter" idx="5"/>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857009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The brain, our emotions, and our ability to regulate our emotions has a profound effect on our ability to engage in learning. </a:t>
            </a:r>
          </a:p>
          <a:p>
            <a:pPr marL="171450" indent="-171450">
              <a:buFont typeface="Arial" panose="020B0604020202020204" pitchFamily="34" charset="0"/>
              <a:buChar char="•"/>
            </a:pPr>
            <a:r>
              <a:rPr lang="en-GB" dirty="0"/>
              <a:t>If we are dysregulated, we essentially can’t think rationally, reason, or learn. </a:t>
            </a:r>
          </a:p>
          <a:p>
            <a:pPr marL="171450" indent="-171450">
              <a:buFont typeface="Arial" panose="020B0604020202020204" pitchFamily="34" charset="0"/>
              <a:buChar char="•"/>
            </a:pPr>
            <a:r>
              <a:rPr lang="en-GB" dirty="0"/>
              <a:t>This has implications for how we understand and respond to distressed or challenging behaviour. </a:t>
            </a:r>
          </a:p>
          <a:p>
            <a:pPr marL="171450" indent="-171450">
              <a:buFont typeface="Arial" panose="020B0604020202020204" pitchFamily="34" charset="0"/>
              <a:buChar char="•"/>
            </a:pPr>
            <a:r>
              <a:rPr lang="en-GB" dirty="0"/>
              <a:t>Bruce Perry has provided us with a model or Sequence of Engagement that is sympathetic to how the brain works. In his model he shows we should help, or give the person time , to regulate their emotions, we should try to relate to them by validating their feelings (not their actions), and only then try to reason with them.</a:t>
            </a:r>
          </a:p>
          <a:p>
            <a:pPr marL="171450" indent="-171450">
              <a:buFont typeface="Arial" panose="020B0604020202020204" pitchFamily="34" charset="0"/>
              <a:buChar char="•"/>
            </a:pPr>
            <a:r>
              <a:rPr lang="en-GB" dirty="0"/>
              <a:t>We often jump to the ‘reasoning’ part too soon when the person isn’t actually able to engage in the reasoning.</a:t>
            </a:r>
          </a:p>
          <a:p>
            <a:pPr marL="171450" indent="-171450">
              <a:buFont typeface="Arial" panose="020B0604020202020204" pitchFamily="34" charset="0"/>
              <a:buChar char="•"/>
            </a:pPr>
            <a:r>
              <a:rPr lang="en-GB" dirty="0"/>
              <a:t>You can find out more about the ‘Sequence of Engagement in a separate learning module..</a:t>
            </a:r>
          </a:p>
        </p:txBody>
      </p:sp>
      <p:sp>
        <p:nvSpPr>
          <p:cNvPr id="4" name="Slide Number Placeholder 3"/>
          <p:cNvSpPr>
            <a:spLocks noGrp="1"/>
          </p:cNvSpPr>
          <p:nvPr>
            <p:ph type="sldNum" sz="quarter" idx="5"/>
          </p:nvPr>
        </p:nvSpPr>
        <p:spPr/>
        <p:txBody>
          <a:bodyPr/>
          <a:lstStyle/>
          <a:p>
            <a:fld id="{1238C683-9137-4122-84BD-5AA5692D6AF0}" type="slidenum">
              <a:rPr lang="en-GB" smtClean="0"/>
              <a:t>9</a:t>
            </a:fld>
            <a:endParaRPr lang="en-GB"/>
          </a:p>
        </p:txBody>
      </p:sp>
    </p:spTree>
    <p:extLst>
      <p:ext uri="{BB962C8B-B14F-4D97-AF65-F5344CB8AC3E}">
        <p14:creationId xmlns:p14="http://schemas.microsoft.com/office/powerpoint/2010/main" val="3410448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ducation.gov.scot/media/1hddrq2l/responsibility-of-all-hwb-lit-numeracy-across-learning.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hyperlink" Target="https://www.resilientintimacy.com/our-therapis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ideo" Target="https://www.youtube.com/embed/xYBUY1kZpf8?feature=oembed" TargetMode="External"/><Relationship Id="rId6" Type="http://schemas.openxmlformats.org/officeDocument/2006/relationships/image" Target="../media/image14.jpeg"/><Relationship Id="rId5" Type="http://schemas.openxmlformats.org/officeDocument/2006/relationships/hyperlink" Target="https://youtu.be/xYBUY1kZpf8" TargetMode="External"/><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hyperlink" Target="https://forms.office.com/e/b5PCpJJJ3P"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26.png"/><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4.jpeg"/><Relationship Id="rId2" Type="http://schemas.openxmlformats.org/officeDocument/2006/relationships/slideLayout" Target="../slideLayouts/slideLayout1.xml"/><Relationship Id="rId1" Type="http://schemas.openxmlformats.org/officeDocument/2006/relationships/video" Target="https://www.youtube.com/embed/5_vT_mnKomY?feature=oembed" TargetMode="External"/><Relationship Id="rId6" Type="http://schemas.openxmlformats.org/officeDocument/2006/relationships/hyperlink" Target="https://youtu.be/5_vT_mnKomY" TargetMode="External"/><Relationship Id="rId5" Type="http://schemas.openxmlformats.org/officeDocument/2006/relationships/hyperlink" Target="http://www.sentis.com/" TargetMode="Externa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ideo" Target="https://www.youtube.com/embed/gm9CIJ74Oxw?feature=oembed" TargetMode="External"/><Relationship Id="rId6" Type="http://schemas.openxmlformats.org/officeDocument/2006/relationships/image" Target="../media/image14.jpeg"/><Relationship Id="rId5" Type="http://schemas.openxmlformats.org/officeDocument/2006/relationships/hyperlink" Target="https://youtu.be/gm9CIJ74Oxw" TargetMode="External"/><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ideo" Target="https://www.youtube.com/embed/xNY0AAUtH3g?feature=oembed" TargetMode="External"/><Relationship Id="rId6" Type="http://schemas.openxmlformats.org/officeDocument/2006/relationships/image" Target="../media/image14.jpeg"/><Relationship Id="rId5" Type="http://schemas.openxmlformats.org/officeDocument/2006/relationships/hyperlink" Target="https://youtu.be/xNY0AAUtH3g" TargetMode="Externa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sp>
        <p:nvSpPr>
          <p:cNvPr id="7" name="Title 6"/>
          <p:cNvSpPr>
            <a:spLocks noGrp="1"/>
          </p:cNvSpPr>
          <p:nvPr>
            <p:ph type="title" idx="4294967295"/>
          </p:nvPr>
        </p:nvSpPr>
        <p:spPr>
          <a:xfrm>
            <a:off x="901786" y="2252746"/>
            <a:ext cx="10721645" cy="22467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0"/>
              </a:spcBef>
              <a:spcAft>
                <a:spcPts val="0"/>
              </a:spcAft>
              <a:defRPr/>
            </a:pPr>
            <a:r>
              <a:rPr lang="en-GB" sz="2400" kern="1200" dirty="0">
                <a:latin typeface="Segoe UI"/>
                <a:ea typeface="+mn-ea"/>
                <a:cs typeface="Segoe UI"/>
              </a:rPr>
              <a:t>Inclusion Wellbeing &amp; Equalities Professional Learning Framework</a:t>
            </a:r>
            <a:br>
              <a:rPr lang="en-GB" sz="2400" kern="1200" dirty="0">
                <a:latin typeface="Segoe UI"/>
                <a:ea typeface="+mn-ea"/>
                <a:cs typeface="Segoe UI"/>
              </a:rPr>
            </a:br>
            <a:br>
              <a:rPr lang="en-GB" sz="2400" kern="1200" dirty="0">
                <a:latin typeface="Segoe UI"/>
                <a:ea typeface="+mn-ea"/>
                <a:cs typeface="Segoe UI"/>
              </a:rPr>
            </a:br>
            <a:r>
              <a:rPr lang="en-GB" sz="3600" kern="1200" dirty="0">
                <a:latin typeface="Arial"/>
                <a:ea typeface="+mn-ea"/>
                <a:cs typeface="Arial"/>
              </a:rPr>
              <a:t>The Brain and Emotional Regulation</a:t>
            </a:r>
            <a:br>
              <a:rPr lang="en-GB" sz="3600" kern="1200" dirty="0">
                <a:latin typeface="Arial"/>
                <a:ea typeface="+mn-ea"/>
                <a:cs typeface="Arial"/>
              </a:rPr>
            </a:br>
            <a:r>
              <a:rPr lang="en-GB" sz="2400" kern="1200" dirty="0">
                <a:latin typeface="Arial"/>
                <a:ea typeface="+mn-ea"/>
                <a:cs typeface="Arial"/>
              </a:rPr>
              <a:t> </a:t>
            </a:r>
            <a:br>
              <a:rPr lang="en-GB" sz="2400" kern="1200" dirty="0">
                <a:latin typeface="Arial"/>
                <a:ea typeface="+mn-ea"/>
                <a:cs typeface="Arial"/>
              </a:rPr>
            </a:br>
            <a:r>
              <a:rPr kumimoji="0" lang="en-GB" sz="3200" b="1" i="0" u="none" strike="noStrike" kern="1200" cap="none" spc="0" normalizeH="0" baseline="0" noProof="0" dirty="0">
                <a:ln>
                  <a:noFill/>
                </a:ln>
                <a:solidFill>
                  <a:srgbClr val="D99694"/>
                </a:solidFill>
                <a:effectLst/>
                <a:uLnTx/>
                <a:uFillTx/>
                <a:latin typeface="Segoe UI"/>
                <a:ea typeface="+mn-ea"/>
                <a:cs typeface="Segoe UI"/>
              </a:rPr>
              <a:t>Informed</a:t>
            </a:r>
            <a:r>
              <a:rPr lang="en-GB" sz="3200" kern="1200" dirty="0">
                <a:solidFill>
                  <a:srgbClr val="D99694"/>
                </a:solidFill>
                <a:latin typeface="Segoe UI"/>
                <a:ea typeface="+mn-ea"/>
                <a:cs typeface="Segoe UI"/>
              </a:rPr>
              <a:t> Level</a:t>
            </a:r>
            <a:endParaRPr lang="en-US" dirty="0">
              <a:ea typeface="+mn-ea"/>
              <a:cs typeface="Arial"/>
            </a:endParaRPr>
          </a:p>
        </p:txBody>
      </p:sp>
      <p:pic>
        <p:nvPicPr>
          <p:cNvPr id="5" name="Picture 4" descr="This is the Education Scotland logo. It is blue green and yellow."/>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10965" y="487797"/>
            <a:ext cx="2307574" cy="971713"/>
          </a:xfrm>
          <a:prstGeom prst="rect">
            <a:avLst/>
          </a:prstGeom>
        </p:spPr>
      </p:pic>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
            <a:extLst>
              <a:ext uri="{FF2B5EF4-FFF2-40B4-BE49-F238E27FC236}">
                <a16:creationId xmlns:a16="http://schemas.microsoft.com/office/drawing/2014/main" id="{42104F83-3D07-A90C-7CFC-891746049B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67456" y="487797"/>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411639" y="475679"/>
            <a:ext cx="1225863" cy="1025622"/>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sp>
        <p:nvSpPr>
          <p:cNvPr id="2" name="Rectangle 1">
            <a:extLst>
              <a:ext uri="{FF2B5EF4-FFF2-40B4-BE49-F238E27FC236}">
                <a16:creationId xmlns:a16="http://schemas.microsoft.com/office/drawing/2014/main" id="{26323079-8E6D-FC00-433B-3056F97A49B8}"/>
              </a:ext>
            </a:extLst>
          </p:cNvPr>
          <p:cNvSpPr/>
          <p:nvPr/>
        </p:nvSpPr>
        <p:spPr>
          <a:xfrm>
            <a:off x="838182" y="4699688"/>
            <a:ext cx="4102765" cy="461665"/>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solidFill>
                  <a:srgbClr val="B3D236"/>
                </a:solidFill>
              </a:rPr>
              <a:t>@ESInclusionTeam</a:t>
            </a:r>
            <a:endParaRPr lang="en-US" sz="2400" dirty="0">
              <a:solidFill>
                <a:srgbClr val="B3D236"/>
              </a:solidFill>
            </a:endParaRPr>
          </a:p>
        </p:txBody>
      </p:sp>
    </p:spTree>
    <p:extLst>
      <p:ext uri="{BB962C8B-B14F-4D97-AF65-F5344CB8AC3E}">
        <p14:creationId xmlns:p14="http://schemas.microsoft.com/office/powerpoint/2010/main" val="68768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778" y="288348"/>
            <a:ext cx="10888517" cy="800777"/>
          </a:xfrm>
        </p:spPr>
        <p:txBody>
          <a:bodyPr/>
          <a:lstStyle/>
          <a:p>
            <a:r>
              <a:rPr lang="en-GB" dirty="0"/>
              <a:t>Emotional Regulation</a:t>
            </a:r>
            <a:br>
              <a:rPr lang="en-GB" dirty="0"/>
            </a:br>
            <a:r>
              <a:rPr lang="en-GB" sz="1800" dirty="0"/>
              <a:t>What is it, why we need to know about it, and how is it linked with how our brain works</a:t>
            </a:r>
          </a:p>
        </p:txBody>
      </p:sp>
      <p:sp>
        <p:nvSpPr>
          <p:cNvPr id="6" name="TextBox 5"/>
          <p:cNvSpPr txBox="1"/>
          <p:nvPr/>
        </p:nvSpPr>
        <p:spPr>
          <a:xfrm>
            <a:off x="538749" y="1326549"/>
            <a:ext cx="11050107" cy="4898713"/>
          </a:xfrm>
          <a:prstGeom prst="rect">
            <a:avLst/>
          </a:prstGeom>
          <a:noFill/>
        </p:spPr>
        <p:txBody>
          <a:bodyPr wrap="square" lIns="91440" tIns="45720" rIns="91440" bIns="45720" rtlCol="0" anchor="t">
            <a:spAutoFit/>
          </a:bodyPr>
          <a:lstStyle/>
          <a:p>
            <a:pPr marL="285750" indent="-285750">
              <a:lnSpc>
                <a:spcPct val="130000"/>
              </a:lnSpc>
              <a:buFont typeface="Arial" panose="020B0604020202020204" pitchFamily="34" charset="0"/>
              <a:buChar char="•"/>
            </a:pPr>
            <a:r>
              <a:rPr lang="en-GB" sz="2400" dirty="0">
                <a:latin typeface="Segoe UI" panose="020B0502040204020203" pitchFamily="34" charset="0"/>
                <a:cs typeface="Segoe UI" panose="020B0502040204020203" pitchFamily="34" charset="0"/>
              </a:rPr>
              <a:t>Emotional regulation is the ability to recognise, manage, and respond to our emotions</a:t>
            </a:r>
            <a:endParaRPr lang="en-US"/>
          </a:p>
          <a:p>
            <a:pPr marL="285750" indent="-285750">
              <a:lnSpc>
                <a:spcPct val="130000"/>
              </a:lnSpc>
              <a:buFont typeface="Arial" panose="020B0604020202020204" pitchFamily="34" charset="0"/>
              <a:buChar char="•"/>
            </a:pPr>
            <a:endParaRPr lang="en-GB" sz="2400"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sz="2400" dirty="0">
                <a:latin typeface="Segoe UI" panose="020B0502040204020203" pitchFamily="34" charset="0"/>
                <a:cs typeface="Segoe UI" panose="020B0502040204020203" pitchFamily="34" charset="0"/>
              </a:rPr>
              <a:t>When we don’t know how to regulate our emotions, we can become emotionally overwhelmed, and this can impact the way we relate to ourselves, others, and the world in general</a:t>
            </a:r>
          </a:p>
          <a:p>
            <a:pPr marL="285750" indent="-285750">
              <a:lnSpc>
                <a:spcPct val="130000"/>
              </a:lnSpc>
              <a:buFont typeface="Arial" panose="020B0604020202020204" pitchFamily="34" charset="0"/>
              <a:buChar char="•"/>
            </a:pPr>
            <a:endParaRPr lang="en-GB" sz="2400"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sz="2400" dirty="0">
                <a:latin typeface="Segoe UI" panose="020B0502040204020203" pitchFamily="34" charset="0"/>
                <a:cs typeface="Segoe UI" panose="020B0502040204020203" pitchFamily="34" charset="0"/>
              </a:rPr>
              <a:t>Emotional regulation is an important tool for </a:t>
            </a:r>
            <a:r>
              <a:rPr lang="en-GB" sz="2400" b="1" dirty="0">
                <a:latin typeface="Segoe UI" panose="020B0502040204020203" pitchFamily="34" charset="0"/>
                <a:cs typeface="Segoe UI" panose="020B0502040204020203" pitchFamily="34" charset="0"/>
              </a:rPr>
              <a:t>mental well-being </a:t>
            </a:r>
            <a:r>
              <a:rPr lang="en-GB" sz="2400" dirty="0">
                <a:latin typeface="Segoe UI" panose="020B0502040204020203" pitchFamily="34" charset="0"/>
                <a:cs typeface="Segoe UI" panose="020B0502040204020203" pitchFamily="34" charset="0"/>
              </a:rPr>
              <a:t>and protects our </a:t>
            </a:r>
            <a:r>
              <a:rPr lang="en-GB" sz="2400" b="1" dirty="0">
                <a:latin typeface="Segoe UI" panose="020B0502040204020203" pitchFamily="34" charset="0"/>
                <a:cs typeface="Segoe UI" panose="020B0502040204020203" pitchFamily="34" charset="0"/>
              </a:rPr>
              <a:t>relationships</a:t>
            </a:r>
            <a:r>
              <a:rPr lang="en-GB" sz="2400" dirty="0">
                <a:latin typeface="Segoe UI" panose="020B0502040204020203" pitchFamily="34" charset="0"/>
                <a:cs typeface="Segoe UI" panose="020B0502040204020203" pitchFamily="34" charset="0"/>
              </a:rPr>
              <a:t> with others</a:t>
            </a:r>
          </a:p>
          <a:p>
            <a:pPr>
              <a:lnSpc>
                <a:spcPct val="150000"/>
              </a:lnSpc>
            </a:pPr>
            <a:endParaRPr lang="en-GB" sz="2400" dirty="0">
              <a:latin typeface="Segoe UI" panose="020B0502040204020203" pitchFamily="34" charset="0"/>
              <a:cs typeface="Segoe UI" panose="020B0502040204020203" pitchFamily="34" charset="0"/>
            </a:endParaRPr>
          </a:p>
        </p:txBody>
      </p:sp>
      <p:pic>
        <p:nvPicPr>
          <p:cNvPr id="4" name="Picture 3" descr="This is the Education Scotland, Inclusion, Wellbeing and Equalities logo. It is  blue green and yellow.">
            <a:extLst>
              <a:ext uri="{FF2B5EF4-FFF2-40B4-BE49-F238E27FC236}">
                <a16:creationId xmlns:a16="http://schemas.microsoft.com/office/drawing/2014/main" id="{99E1B98D-C32F-B320-2A37-9EF367576CC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8368" y="0"/>
            <a:ext cx="1173632" cy="601579"/>
          </a:xfrm>
          <a:prstGeom prst="rect">
            <a:avLst/>
          </a:prstGeom>
        </p:spPr>
      </p:pic>
      <p:pic>
        <p:nvPicPr>
          <p:cNvPr id="5" name="Picture 4" descr="This is the Education Scotland, Inclusion, Wellbeing and Equalities logo. It is  blue green and yellow.">
            <a:extLst>
              <a:ext uri="{FF2B5EF4-FFF2-40B4-BE49-F238E27FC236}">
                <a16:creationId xmlns:a16="http://schemas.microsoft.com/office/drawing/2014/main" id="{90130755-0D44-2ADE-80A1-768B04A4E55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273943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752" y="198661"/>
            <a:ext cx="9882962" cy="711200"/>
          </a:xfrm>
        </p:spPr>
        <p:txBody>
          <a:bodyPr/>
          <a:lstStyle/>
          <a:p>
            <a:r>
              <a:rPr lang="en-GB" dirty="0"/>
              <a:t>Emotional regulation, feelings, and behaviour</a:t>
            </a:r>
          </a:p>
        </p:txBody>
      </p:sp>
      <p:sp>
        <p:nvSpPr>
          <p:cNvPr id="3" name="Content Placeholder 2"/>
          <p:cNvSpPr>
            <a:spLocks noGrp="1"/>
          </p:cNvSpPr>
          <p:nvPr>
            <p:ph idx="1"/>
          </p:nvPr>
        </p:nvSpPr>
        <p:spPr>
          <a:xfrm>
            <a:off x="355752" y="902316"/>
            <a:ext cx="5841378" cy="4535563"/>
          </a:xfrm>
          <a:solidFill>
            <a:schemeClr val="accent3">
              <a:lumMod val="40000"/>
              <a:lumOff val="60000"/>
            </a:schemeClr>
          </a:solidFill>
        </p:spPr>
        <p:txBody>
          <a:bodyPr/>
          <a:lstStyle/>
          <a:p>
            <a:r>
              <a:rPr lang="en-GB" dirty="0">
                <a:solidFill>
                  <a:schemeClr val="tx1">
                    <a:lumMod val="75000"/>
                    <a:lumOff val="25000"/>
                  </a:schemeClr>
                </a:solidFill>
                <a:latin typeface="Segoe UI"/>
                <a:cs typeface="Segoe UI"/>
              </a:rPr>
              <a:t>When we </a:t>
            </a:r>
            <a:r>
              <a:rPr lang="en-GB" b="1" dirty="0">
                <a:solidFill>
                  <a:schemeClr val="tx1">
                    <a:lumMod val="75000"/>
                    <a:lumOff val="25000"/>
                  </a:schemeClr>
                </a:solidFill>
                <a:latin typeface="Segoe UI"/>
                <a:cs typeface="Segoe UI"/>
              </a:rPr>
              <a:t>ARE</a:t>
            </a:r>
            <a:r>
              <a:rPr lang="en-GB" dirty="0">
                <a:solidFill>
                  <a:schemeClr val="tx1">
                    <a:lumMod val="75000"/>
                    <a:lumOff val="25000"/>
                  </a:schemeClr>
                </a:solidFill>
                <a:latin typeface="Segoe UI"/>
                <a:cs typeface="Segoe UI"/>
              </a:rPr>
              <a:t> emotionally regulated we can:</a:t>
            </a:r>
          </a:p>
          <a:p>
            <a:pPr marL="342900" indent="-342900">
              <a:lnSpc>
                <a:spcPct val="150000"/>
              </a:lnSpc>
              <a:buFont typeface="Arial" panose="020B0604020202020204" pitchFamily="34" charset="0"/>
              <a:buChar char="•"/>
            </a:pPr>
            <a:r>
              <a:rPr lang="en-GB" dirty="0">
                <a:solidFill>
                  <a:schemeClr val="tx1">
                    <a:lumMod val="75000"/>
                    <a:lumOff val="25000"/>
                  </a:schemeClr>
                </a:solidFill>
                <a:latin typeface="Segoe UI"/>
                <a:cs typeface="Segoe UI"/>
              </a:rPr>
              <a:t>feel balanced and in control of our reactions</a:t>
            </a:r>
          </a:p>
          <a:p>
            <a:pPr marL="342900" indent="-342900">
              <a:lnSpc>
                <a:spcPct val="150000"/>
              </a:lnSpc>
              <a:buFont typeface="Arial" panose="020B0604020202020204" pitchFamily="34" charset="0"/>
              <a:buChar char="•"/>
            </a:pPr>
            <a:r>
              <a:rPr lang="en-GB" dirty="0">
                <a:solidFill>
                  <a:schemeClr val="tx1">
                    <a:lumMod val="75000"/>
                    <a:lumOff val="25000"/>
                  </a:schemeClr>
                </a:solidFill>
                <a:latin typeface="Segoe UI"/>
                <a:cs typeface="Segoe UI"/>
              </a:rPr>
              <a:t>manage stress</a:t>
            </a:r>
          </a:p>
          <a:p>
            <a:pPr marL="342900" indent="-342900">
              <a:lnSpc>
                <a:spcPct val="150000"/>
              </a:lnSpc>
              <a:buFont typeface="Arial" panose="020B0604020202020204" pitchFamily="34" charset="0"/>
              <a:buChar char="•"/>
            </a:pPr>
            <a:r>
              <a:rPr lang="en-GB" dirty="0">
                <a:solidFill>
                  <a:schemeClr val="tx1">
                    <a:lumMod val="75000"/>
                    <a:lumOff val="25000"/>
                  </a:schemeClr>
                </a:solidFill>
                <a:latin typeface="Segoe UI"/>
                <a:cs typeface="Segoe UI"/>
              </a:rPr>
              <a:t>listen to others and are aware of their needs</a:t>
            </a:r>
          </a:p>
          <a:p>
            <a:pPr marL="342900" indent="-342900">
              <a:lnSpc>
                <a:spcPct val="150000"/>
              </a:lnSpc>
              <a:buFont typeface="Arial" panose="020B0604020202020204" pitchFamily="34" charset="0"/>
              <a:buChar char="•"/>
            </a:pPr>
            <a:r>
              <a:rPr lang="en-GB" dirty="0">
                <a:solidFill>
                  <a:schemeClr val="tx1">
                    <a:lumMod val="75000"/>
                    <a:lumOff val="25000"/>
                  </a:schemeClr>
                </a:solidFill>
                <a:latin typeface="Segoe UI"/>
                <a:cs typeface="Segoe UI"/>
              </a:rPr>
              <a:t>express our needs in constructive ways</a:t>
            </a:r>
          </a:p>
          <a:p>
            <a:pPr marL="342900" indent="-342900">
              <a:lnSpc>
                <a:spcPct val="150000"/>
              </a:lnSpc>
              <a:buFont typeface="Arial" panose="020B0604020202020204" pitchFamily="34" charset="0"/>
              <a:buChar char="•"/>
            </a:pPr>
            <a:r>
              <a:rPr lang="en-GB" dirty="0">
                <a:solidFill>
                  <a:schemeClr val="tx1">
                    <a:lumMod val="75000"/>
                    <a:lumOff val="25000"/>
                  </a:schemeClr>
                </a:solidFill>
                <a:latin typeface="Segoe UI"/>
                <a:cs typeface="Segoe UI"/>
              </a:rPr>
              <a:t>act appropriately in a range of situations</a:t>
            </a:r>
          </a:p>
          <a:p>
            <a:pPr marL="342900" indent="-342900">
              <a:lnSpc>
                <a:spcPct val="150000"/>
              </a:lnSpc>
              <a:buFont typeface="Arial" panose="020B0604020202020204" pitchFamily="34" charset="0"/>
              <a:buChar char="•"/>
            </a:pPr>
            <a:r>
              <a:rPr lang="en-GB" dirty="0">
                <a:solidFill>
                  <a:schemeClr val="tx1">
                    <a:lumMod val="75000"/>
                    <a:lumOff val="25000"/>
                  </a:schemeClr>
                </a:solidFill>
                <a:latin typeface="Segoe UI"/>
                <a:cs typeface="Segoe UI"/>
              </a:rPr>
              <a:t>stay calm during challenging situations</a:t>
            </a:r>
          </a:p>
          <a:p>
            <a:pPr marL="342900" indent="-342900">
              <a:lnSpc>
                <a:spcPct val="150000"/>
              </a:lnSpc>
              <a:buFont typeface="Arial" panose="020B0604020202020204" pitchFamily="34" charset="0"/>
              <a:buChar char="•"/>
            </a:pPr>
            <a:r>
              <a:rPr lang="en-GB" dirty="0">
                <a:solidFill>
                  <a:schemeClr val="tx1">
                    <a:lumMod val="75000"/>
                    <a:lumOff val="25000"/>
                  </a:schemeClr>
                </a:solidFill>
                <a:latin typeface="Segoe UI"/>
                <a:cs typeface="Segoe UI"/>
              </a:rPr>
              <a:t>don’t take things personally</a:t>
            </a:r>
          </a:p>
          <a:p>
            <a:pPr marL="342900" indent="-342900">
              <a:lnSpc>
                <a:spcPct val="150000"/>
              </a:lnSpc>
              <a:buFont typeface="Arial" panose="020B0604020202020204" pitchFamily="34" charset="0"/>
              <a:buChar char="•"/>
            </a:pPr>
            <a:r>
              <a:rPr lang="en-GB" dirty="0">
                <a:solidFill>
                  <a:schemeClr val="tx1">
                    <a:lumMod val="75000"/>
                    <a:lumOff val="25000"/>
                  </a:schemeClr>
                </a:solidFill>
                <a:latin typeface="Segoe UI"/>
                <a:cs typeface="Segoe UI"/>
              </a:rPr>
              <a:t>protect important connections/relationships</a:t>
            </a:r>
          </a:p>
        </p:txBody>
      </p:sp>
      <p:sp>
        <p:nvSpPr>
          <p:cNvPr id="5" name="Content Placeholder 2"/>
          <p:cNvSpPr txBox="1">
            <a:spLocks/>
          </p:cNvSpPr>
          <p:nvPr/>
        </p:nvSpPr>
        <p:spPr bwMode="auto">
          <a:xfrm>
            <a:off x="5912776" y="902316"/>
            <a:ext cx="5976186" cy="4535564"/>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kern="0" dirty="0">
                <a:solidFill>
                  <a:schemeClr val="tx1">
                    <a:lumMod val="75000"/>
                    <a:lumOff val="25000"/>
                  </a:schemeClr>
                </a:solidFill>
                <a:latin typeface="Segoe UI"/>
                <a:cs typeface="Segoe UI"/>
              </a:rPr>
              <a:t>When we </a:t>
            </a:r>
            <a:r>
              <a:rPr lang="en-GB" b="1" kern="0" dirty="0">
                <a:solidFill>
                  <a:schemeClr val="tx1">
                    <a:lumMod val="75000"/>
                    <a:lumOff val="25000"/>
                  </a:schemeClr>
                </a:solidFill>
                <a:latin typeface="Segoe UI"/>
                <a:cs typeface="Segoe UI"/>
              </a:rPr>
              <a:t>ARE NOT </a:t>
            </a:r>
            <a:r>
              <a:rPr lang="en-GB" kern="0" dirty="0">
                <a:solidFill>
                  <a:schemeClr val="tx1">
                    <a:lumMod val="75000"/>
                    <a:lumOff val="25000"/>
                  </a:schemeClr>
                </a:solidFill>
                <a:latin typeface="Segoe UI"/>
                <a:cs typeface="Segoe UI"/>
              </a:rPr>
              <a:t>emotionally regulated we may:</a:t>
            </a:r>
          </a:p>
          <a:p>
            <a:pPr marL="342900" indent="-342900">
              <a:lnSpc>
                <a:spcPct val="150000"/>
              </a:lnSpc>
              <a:buFont typeface="Arial" panose="020B0604020202020204" pitchFamily="34" charset="0"/>
              <a:buChar char="•"/>
            </a:pPr>
            <a:r>
              <a:rPr lang="en-GB" kern="0" dirty="0">
                <a:solidFill>
                  <a:schemeClr val="tx1">
                    <a:lumMod val="75000"/>
                    <a:lumOff val="25000"/>
                  </a:schemeClr>
                </a:solidFill>
                <a:latin typeface="Segoe UI"/>
                <a:cs typeface="Segoe UI"/>
              </a:rPr>
              <a:t>feel off kilter and out of control</a:t>
            </a:r>
          </a:p>
          <a:p>
            <a:pPr marL="342900" indent="-342900">
              <a:lnSpc>
                <a:spcPct val="150000"/>
              </a:lnSpc>
              <a:buFont typeface="Arial" panose="020B0604020202020204" pitchFamily="34" charset="0"/>
              <a:buChar char="•"/>
            </a:pPr>
            <a:r>
              <a:rPr lang="en-GB" kern="0" dirty="0">
                <a:solidFill>
                  <a:schemeClr val="tx1">
                    <a:lumMod val="75000"/>
                    <a:lumOff val="25000"/>
                  </a:schemeClr>
                </a:solidFill>
                <a:latin typeface="Segoe UI"/>
                <a:cs typeface="Segoe UI"/>
              </a:rPr>
              <a:t>feel stressed</a:t>
            </a:r>
          </a:p>
          <a:p>
            <a:pPr marL="342900" indent="-342900">
              <a:lnSpc>
                <a:spcPct val="150000"/>
              </a:lnSpc>
              <a:buFont typeface="Arial" panose="020B0604020202020204" pitchFamily="34" charset="0"/>
              <a:buChar char="•"/>
            </a:pPr>
            <a:r>
              <a:rPr lang="en-GB" kern="0" dirty="0">
                <a:solidFill>
                  <a:schemeClr val="tx1">
                    <a:lumMod val="75000"/>
                    <a:lumOff val="25000"/>
                  </a:schemeClr>
                </a:solidFill>
                <a:latin typeface="Segoe UI"/>
                <a:cs typeface="Segoe UI"/>
              </a:rPr>
              <a:t>are unable to listen or think</a:t>
            </a:r>
          </a:p>
          <a:p>
            <a:pPr marL="342900" indent="-342900">
              <a:lnSpc>
                <a:spcPct val="150000"/>
              </a:lnSpc>
              <a:buFont typeface="Arial" panose="020B0604020202020204" pitchFamily="34" charset="0"/>
              <a:buChar char="•"/>
            </a:pPr>
            <a:r>
              <a:rPr lang="en-GB" kern="0" dirty="0">
                <a:solidFill>
                  <a:schemeClr val="tx1">
                    <a:lumMod val="75000"/>
                    <a:lumOff val="25000"/>
                  </a:schemeClr>
                </a:solidFill>
                <a:latin typeface="Segoe UI"/>
                <a:cs typeface="Segoe UI"/>
              </a:rPr>
              <a:t>express our needs in destructive ways</a:t>
            </a:r>
          </a:p>
          <a:p>
            <a:pPr marL="342900" indent="-342900">
              <a:lnSpc>
                <a:spcPct val="150000"/>
              </a:lnSpc>
              <a:buFont typeface="Arial" panose="020B0604020202020204" pitchFamily="34" charset="0"/>
              <a:buChar char="•"/>
            </a:pPr>
            <a:r>
              <a:rPr lang="en-GB" kern="0" dirty="0">
                <a:solidFill>
                  <a:schemeClr val="tx1">
                    <a:lumMod val="75000"/>
                    <a:lumOff val="25000"/>
                  </a:schemeClr>
                </a:solidFill>
                <a:latin typeface="Segoe UI"/>
                <a:cs typeface="Segoe UI"/>
              </a:rPr>
              <a:t>act inappropriately</a:t>
            </a:r>
          </a:p>
          <a:p>
            <a:pPr marL="342900" indent="-342900">
              <a:lnSpc>
                <a:spcPct val="150000"/>
              </a:lnSpc>
              <a:buFont typeface="Arial" panose="020B0604020202020204" pitchFamily="34" charset="0"/>
              <a:buChar char="•"/>
            </a:pPr>
            <a:r>
              <a:rPr lang="en-GB" kern="0" dirty="0">
                <a:solidFill>
                  <a:schemeClr val="tx1">
                    <a:lumMod val="75000"/>
                    <a:lumOff val="25000"/>
                  </a:schemeClr>
                </a:solidFill>
                <a:latin typeface="Segoe UI"/>
                <a:cs typeface="Segoe UI"/>
              </a:rPr>
              <a:t>lose our cool</a:t>
            </a:r>
          </a:p>
          <a:p>
            <a:pPr marL="342900" indent="-342900">
              <a:lnSpc>
                <a:spcPct val="150000"/>
              </a:lnSpc>
              <a:buFont typeface="Arial" panose="020B0604020202020204" pitchFamily="34" charset="0"/>
              <a:buChar char="•"/>
            </a:pPr>
            <a:r>
              <a:rPr lang="en-GB" kern="0" dirty="0">
                <a:solidFill>
                  <a:schemeClr val="tx1">
                    <a:lumMod val="75000"/>
                    <a:lumOff val="25000"/>
                  </a:schemeClr>
                </a:solidFill>
                <a:latin typeface="Segoe UI"/>
                <a:cs typeface="Segoe UI"/>
              </a:rPr>
              <a:t>take things personally</a:t>
            </a:r>
          </a:p>
          <a:p>
            <a:pPr marL="342900" indent="-342900">
              <a:lnSpc>
                <a:spcPct val="150000"/>
              </a:lnSpc>
              <a:buFont typeface="Arial" panose="020B0604020202020204" pitchFamily="34" charset="0"/>
              <a:buChar char="•"/>
            </a:pPr>
            <a:r>
              <a:rPr lang="en-GB" kern="0" dirty="0">
                <a:solidFill>
                  <a:schemeClr val="tx1">
                    <a:lumMod val="75000"/>
                    <a:lumOff val="25000"/>
                  </a:schemeClr>
                </a:solidFill>
                <a:latin typeface="Segoe UI"/>
                <a:cs typeface="Segoe UI"/>
              </a:rPr>
              <a:t>damage relationships or connections</a:t>
            </a:r>
          </a:p>
        </p:txBody>
      </p:sp>
      <p:sp>
        <p:nvSpPr>
          <p:cNvPr id="6" name="TextBox 5"/>
          <p:cNvSpPr txBox="1"/>
          <p:nvPr/>
        </p:nvSpPr>
        <p:spPr>
          <a:xfrm>
            <a:off x="442115" y="5621709"/>
            <a:ext cx="11050107" cy="872034"/>
          </a:xfrm>
          <a:prstGeom prst="rect">
            <a:avLst/>
          </a:prstGeom>
          <a:noFill/>
        </p:spPr>
        <p:txBody>
          <a:bodyPr wrap="square" lIns="91440" tIns="45720" rIns="91440" bIns="45720" rtlCol="0" anchor="t">
            <a:spAutoFit/>
          </a:bodyPr>
          <a:lstStyle/>
          <a:p>
            <a:pPr>
              <a:lnSpc>
                <a:spcPct val="150000"/>
              </a:lnSpc>
            </a:pPr>
            <a:r>
              <a:rPr lang="en-GB" b="1" dirty="0">
                <a:solidFill>
                  <a:schemeClr val="accent2">
                    <a:lumMod val="75000"/>
                  </a:schemeClr>
                </a:solidFill>
              </a:rPr>
              <a:t>Remember: </a:t>
            </a:r>
            <a:r>
              <a:rPr lang="en-GB" dirty="0">
                <a:solidFill>
                  <a:schemeClr val="tx1">
                    <a:lumMod val="75000"/>
                    <a:lumOff val="25000"/>
                  </a:schemeClr>
                </a:solidFill>
              </a:rPr>
              <a:t>Emotional regulation is </a:t>
            </a:r>
            <a:r>
              <a:rPr lang="en-GB" b="1" dirty="0">
                <a:solidFill>
                  <a:schemeClr val="tx1">
                    <a:lumMod val="75000"/>
                    <a:lumOff val="25000"/>
                  </a:schemeClr>
                </a:solidFill>
              </a:rPr>
              <a:t>a skill we can learn</a:t>
            </a:r>
            <a:r>
              <a:rPr lang="en-GB" dirty="0">
                <a:solidFill>
                  <a:schemeClr val="tx1">
                    <a:lumMod val="75000"/>
                    <a:lumOff val="25000"/>
                  </a:schemeClr>
                </a:solidFill>
              </a:rPr>
              <a:t> and is part of our emotional intelligence</a:t>
            </a:r>
            <a:endParaRPr lang="en-GB" dirty="0">
              <a:solidFill>
                <a:schemeClr val="tx1">
                  <a:lumMod val="75000"/>
                  <a:lumOff val="25000"/>
                </a:schemeClr>
              </a:solidFill>
              <a:cs typeface="Arial"/>
            </a:endParaRPr>
          </a:p>
          <a:p>
            <a:pPr>
              <a:lnSpc>
                <a:spcPct val="150000"/>
              </a:lnSpc>
            </a:pPr>
            <a:endParaRPr lang="en-GB" dirty="0">
              <a:solidFill>
                <a:srgbClr val="595959"/>
              </a:solidFill>
            </a:endParaRPr>
          </a:p>
        </p:txBody>
      </p:sp>
      <p:pic>
        <p:nvPicPr>
          <p:cNvPr id="8" name="Picture 7" descr="This is the Education Scotland, Inclusion, Wellbeing and Equalities logo. It is  blue green and yellow.">
            <a:extLst>
              <a:ext uri="{FF2B5EF4-FFF2-40B4-BE49-F238E27FC236}">
                <a16:creationId xmlns:a16="http://schemas.microsoft.com/office/drawing/2014/main" id="{9CF658C6-3531-F27E-8AB8-3490574FD4C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63112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2" y="188612"/>
            <a:ext cx="10836972" cy="711200"/>
          </a:xfrm>
        </p:spPr>
        <p:txBody>
          <a:bodyPr/>
          <a:lstStyle/>
          <a:p>
            <a:r>
              <a:rPr lang="en-GB" dirty="0"/>
              <a:t>Emotional Intelligence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1945326"/>
              </p:ext>
            </p:extLst>
          </p:nvPr>
        </p:nvGraphicFramePr>
        <p:xfrm>
          <a:off x="393949" y="925990"/>
          <a:ext cx="11103596" cy="5344732"/>
        </p:xfrm>
        <a:graphic>
          <a:graphicData uri="http://schemas.openxmlformats.org/drawingml/2006/table">
            <a:tbl>
              <a:tblPr firstRow="1">
                <a:tableStyleId>{5C22544A-7EE6-4342-B048-85BDC9FD1C3A}</a:tableStyleId>
              </a:tblPr>
              <a:tblGrid>
                <a:gridCol w="11103596">
                  <a:extLst>
                    <a:ext uri="{9D8B030D-6E8A-4147-A177-3AD203B41FA5}">
                      <a16:colId xmlns:a16="http://schemas.microsoft.com/office/drawing/2014/main" val="258649837"/>
                    </a:ext>
                  </a:extLst>
                </a:gridCol>
              </a:tblGrid>
              <a:tr h="5344732">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2000" dirty="0">
                          <a:solidFill>
                            <a:schemeClr val="tx1"/>
                          </a:solidFill>
                          <a:latin typeface="Segoe UI"/>
                          <a:cs typeface="Segoe UI"/>
                        </a:rPr>
                        <a:t>Emotional regulation is </a:t>
                      </a:r>
                      <a:r>
                        <a:rPr lang="en-GB" sz="2000" b="1" u="sng" dirty="0">
                          <a:solidFill>
                            <a:schemeClr val="tx1"/>
                          </a:solidFill>
                          <a:latin typeface="Segoe UI"/>
                          <a:cs typeface="Segoe UI"/>
                        </a:rPr>
                        <a:t>a skill we can learn</a:t>
                      </a:r>
                      <a:r>
                        <a:rPr lang="en-GB" sz="2000" dirty="0">
                          <a:solidFill>
                            <a:schemeClr val="tx1"/>
                          </a:solidFill>
                          <a:latin typeface="Segoe UI"/>
                          <a:cs typeface="Segoe UI"/>
                        </a:rPr>
                        <a:t> and is part of our emotional intelligence (EQ)</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2000" dirty="0">
                          <a:solidFill>
                            <a:schemeClr val="tx1"/>
                          </a:solidFill>
                          <a:latin typeface="Segoe UI"/>
                        </a:rPr>
                        <a:t>EQ is our ability to learn about ourselves and use that knowledge to understand and relate to others</a:t>
                      </a:r>
                      <a:endParaRPr lang="en-GB" sz="2000" dirty="0">
                        <a:solidFill>
                          <a:schemeClr val="tx1"/>
                        </a:solidFill>
                        <a:latin typeface="Segoe UI"/>
                        <a:cs typeface="Segoe UI"/>
                      </a:endParaRPr>
                    </a:p>
                    <a:p>
                      <a:pPr marL="285750" indent="-285750">
                        <a:lnSpc>
                          <a:spcPct val="150000"/>
                        </a:lnSpc>
                        <a:buFont typeface="Arial" panose="020B0604020202020204" pitchFamily="34" charset="0"/>
                        <a:buChar char="•"/>
                      </a:pPr>
                      <a:r>
                        <a:rPr lang="en-GB" sz="2000" dirty="0">
                          <a:solidFill>
                            <a:schemeClr val="tx1"/>
                          </a:solidFill>
                          <a:latin typeface="Segoe UI"/>
                          <a:cs typeface="Segoe UI"/>
                        </a:rPr>
                        <a:t>Emotional intelligence (EQ)</a:t>
                      </a:r>
                      <a:r>
                        <a:rPr lang="en-GB" sz="2000" baseline="0" dirty="0">
                          <a:solidFill>
                            <a:schemeClr val="tx1"/>
                          </a:solidFill>
                          <a:latin typeface="Segoe UI"/>
                          <a:cs typeface="Segoe UI"/>
                        </a:rPr>
                        <a:t> is essential </a:t>
                      </a:r>
                      <a:r>
                        <a:rPr lang="en-GB" sz="2000" dirty="0">
                          <a:solidFill>
                            <a:schemeClr val="tx1"/>
                          </a:solidFill>
                          <a:latin typeface="Segoe UI"/>
                          <a:cs typeface="Segoe UI"/>
                        </a:rPr>
                        <a:t>for good </a:t>
                      </a:r>
                      <a:r>
                        <a:rPr lang="en-GB" sz="2000" b="1" dirty="0">
                          <a:solidFill>
                            <a:schemeClr val="tx1"/>
                          </a:solidFill>
                          <a:latin typeface="Segoe UI"/>
                          <a:cs typeface="Segoe UI"/>
                        </a:rPr>
                        <a:t>mental health and healthy relationships</a:t>
                      </a:r>
                      <a:endParaRPr lang="en-GB" sz="2000" dirty="0">
                        <a:solidFill>
                          <a:schemeClr val="tx1"/>
                        </a:solidFill>
                        <a:latin typeface="Segoe UI"/>
                        <a:cs typeface="Segoe UI"/>
                      </a:endParaRPr>
                    </a:p>
                    <a:p>
                      <a:pPr marL="285750" indent="-285750">
                        <a:lnSpc>
                          <a:spcPct val="150000"/>
                        </a:lnSpc>
                        <a:buFont typeface="Arial" panose="020B0604020202020204" pitchFamily="34" charset="0"/>
                        <a:buChar char="•"/>
                      </a:pPr>
                      <a:r>
                        <a:rPr lang="en-GB" sz="2000" dirty="0">
                          <a:solidFill>
                            <a:schemeClr val="tx1"/>
                          </a:solidFill>
                          <a:latin typeface="Segoe UI"/>
                          <a:cs typeface="Segoe UI"/>
                        </a:rPr>
                        <a:t>It may be even more important than IQ because it is linked to our happiness</a:t>
                      </a:r>
                    </a:p>
                    <a:p>
                      <a:pPr marL="285750" indent="-285750">
                        <a:buFont typeface="Arial" panose="020B0604020202020204" pitchFamily="34" charset="0"/>
                        <a:buChar char="•"/>
                      </a:pPr>
                      <a:endParaRPr lang="en-GB" sz="2000" dirty="0">
                        <a:solidFill>
                          <a:schemeClr val="tx1"/>
                        </a:solidFill>
                        <a:latin typeface="Segoe UI"/>
                        <a:cs typeface="Segoe UI"/>
                      </a:endParaRPr>
                    </a:p>
                    <a:p>
                      <a:pPr marL="285750" indent="-285750">
                        <a:buFont typeface="Arial" panose="020B0604020202020204" pitchFamily="34" charset="0"/>
                        <a:buChar char="•"/>
                      </a:pPr>
                      <a:endParaRPr lang="en-GB" sz="2000" dirty="0">
                        <a:solidFill>
                          <a:schemeClr val="tx1"/>
                        </a:solidFill>
                        <a:latin typeface="Segoe UI"/>
                        <a:cs typeface="Segoe UI"/>
                      </a:endParaRPr>
                    </a:p>
                    <a:p>
                      <a:pPr marL="285750" indent="-285750">
                        <a:buFont typeface="Arial" panose="020B0604020202020204" pitchFamily="34" charset="0"/>
                        <a:buChar char="•"/>
                      </a:pPr>
                      <a:r>
                        <a:rPr lang="en-GB" sz="2000" dirty="0">
                          <a:solidFill>
                            <a:schemeClr val="tx1"/>
                          </a:solidFill>
                          <a:latin typeface="Segoe UI"/>
                          <a:cs typeface="Segoe UI"/>
                        </a:rPr>
                        <a:t>Emotional Intelligence has 5 components:</a:t>
                      </a:r>
                    </a:p>
                    <a:p>
                      <a:endParaRPr lang="en-GB" sz="2000" dirty="0">
                        <a:solidFill>
                          <a:schemeClr val="tx1"/>
                        </a:solidFill>
                        <a:latin typeface="Segoe UI"/>
                        <a:cs typeface="Segoe UI"/>
                      </a:endParaRPr>
                    </a:p>
                    <a:p>
                      <a:pPr marL="800100" lvl="1" indent="-342900">
                        <a:buFont typeface="Courier New" panose="02070309020205020404" pitchFamily="49" charset="0"/>
                        <a:buChar char="o"/>
                      </a:pPr>
                      <a:r>
                        <a:rPr lang="en-GB" sz="2000" dirty="0">
                          <a:solidFill>
                            <a:schemeClr val="tx1"/>
                          </a:solidFill>
                          <a:latin typeface="Segoe UI"/>
                          <a:cs typeface="Segoe UI"/>
                        </a:rPr>
                        <a:t>Self-awareness</a:t>
                      </a:r>
                    </a:p>
                    <a:p>
                      <a:pPr marL="800100" lvl="1" indent="-342900">
                        <a:buFont typeface="Courier New" panose="02070309020205020404" pitchFamily="49" charset="0"/>
                        <a:buChar char="o"/>
                      </a:pPr>
                      <a:r>
                        <a:rPr lang="en-GB" sz="2000" dirty="0">
                          <a:solidFill>
                            <a:schemeClr val="tx1"/>
                          </a:solidFill>
                          <a:latin typeface="Segoe UI"/>
                          <a:cs typeface="Segoe UI"/>
                        </a:rPr>
                        <a:t>Self-regulation</a:t>
                      </a:r>
                    </a:p>
                    <a:p>
                      <a:pPr marL="800100" lvl="1" indent="-342900">
                        <a:buFont typeface="Courier New" panose="02070309020205020404" pitchFamily="49" charset="0"/>
                        <a:buChar char="o"/>
                      </a:pPr>
                      <a:r>
                        <a:rPr lang="en-GB" sz="2000" dirty="0">
                          <a:solidFill>
                            <a:schemeClr val="tx1"/>
                          </a:solidFill>
                          <a:latin typeface="Segoe UI"/>
                          <a:cs typeface="Segoe UI"/>
                        </a:rPr>
                        <a:t>Motivation</a:t>
                      </a:r>
                    </a:p>
                    <a:p>
                      <a:pPr marL="800100" lvl="1" indent="-342900">
                        <a:buFont typeface="Courier New" panose="02070309020205020404" pitchFamily="49" charset="0"/>
                        <a:buChar char="o"/>
                      </a:pPr>
                      <a:r>
                        <a:rPr lang="en-GB" sz="2000" dirty="0">
                          <a:solidFill>
                            <a:schemeClr val="tx1"/>
                          </a:solidFill>
                          <a:latin typeface="Segoe UI"/>
                          <a:cs typeface="Segoe UI"/>
                        </a:rPr>
                        <a:t>Empathy</a:t>
                      </a:r>
                    </a:p>
                    <a:p>
                      <a:pPr marL="800100" lvl="1" indent="-342900">
                        <a:buFont typeface="Courier New" panose="02070309020205020404" pitchFamily="49" charset="0"/>
                        <a:buChar char="o"/>
                      </a:pPr>
                      <a:r>
                        <a:rPr lang="en-GB" sz="2000" dirty="0">
                          <a:solidFill>
                            <a:schemeClr val="tx1"/>
                          </a:solidFill>
                          <a:latin typeface="Segoe UI"/>
                          <a:cs typeface="Segoe UI"/>
                        </a:rPr>
                        <a:t>Social Skills</a:t>
                      </a:r>
                    </a:p>
                  </a:txBody>
                  <a:tcPr marL="114935" marR="114935" marT="0" marB="0">
                    <a:noFill/>
                  </a:tcPr>
                </a:tc>
                <a:extLst>
                  <a:ext uri="{0D108BD9-81ED-4DB2-BD59-A6C34878D82A}">
                    <a16:rowId xmlns:a16="http://schemas.microsoft.com/office/drawing/2014/main" val="2625377098"/>
                  </a:ext>
                </a:extLst>
              </a:tr>
            </a:tbl>
          </a:graphicData>
        </a:graphic>
      </p:graphicFrame>
      <p:sp>
        <p:nvSpPr>
          <p:cNvPr id="6" name="Arrow: Right 5" descr="Blue arrow facing right">
            <a:extLst>
              <a:ext uri="{FF2B5EF4-FFF2-40B4-BE49-F238E27FC236}">
                <a16:creationId xmlns:a16="http://schemas.microsoft.com/office/drawing/2014/main" id="{FB1B3C26-4129-56EA-E061-801F64CFB7E6}"/>
              </a:ext>
            </a:extLst>
          </p:cNvPr>
          <p:cNvSpPr/>
          <p:nvPr/>
        </p:nvSpPr>
        <p:spPr>
          <a:xfrm>
            <a:off x="3187522" y="5001185"/>
            <a:ext cx="1110088" cy="5938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descr="Improving any of these components can potentially increase our happiness!!!&#10;&#10;In the Scottish curriculum these should be taught through the ‘Responsibility of All’ part of the Health and Wellbeing Curriculum or as part of a bespoke Social Emotional Learning Programme&#10;"/>
          <p:cNvSpPr txBox="1"/>
          <p:nvPr/>
        </p:nvSpPr>
        <p:spPr>
          <a:xfrm>
            <a:off x="4455815" y="4144344"/>
            <a:ext cx="7619415" cy="1938992"/>
          </a:xfrm>
          <a:prstGeom prst="rect">
            <a:avLst/>
          </a:prstGeom>
          <a:noFill/>
        </p:spPr>
        <p:txBody>
          <a:bodyPr wrap="square" rtlCol="0">
            <a:spAutoFit/>
          </a:bodyPr>
          <a:lstStyle/>
          <a:p>
            <a:pPr lvl="0"/>
            <a:r>
              <a:rPr lang="en-GB" sz="2000" dirty="0">
                <a:latin typeface="Segoe UI" panose="020B0502040204020203" pitchFamily="34" charset="0"/>
                <a:cs typeface="Segoe UI" panose="020B0502040204020203" pitchFamily="34" charset="0"/>
              </a:rPr>
              <a:t>Improving any of these components can potentially increase our happiness!!!</a:t>
            </a:r>
          </a:p>
          <a:p>
            <a:pPr lvl="0"/>
            <a:endParaRPr lang="en-GB" sz="2000" dirty="0">
              <a:latin typeface="Segoe UI" panose="020B0502040204020203" pitchFamily="34" charset="0"/>
              <a:cs typeface="Segoe UI" panose="020B0502040204020203" pitchFamily="34" charset="0"/>
            </a:endParaRPr>
          </a:p>
          <a:p>
            <a:pPr lvl="0"/>
            <a:r>
              <a:rPr lang="en-GB" sz="2000" dirty="0">
                <a:latin typeface="Segoe UI" panose="020B0502040204020203" pitchFamily="34" charset="0"/>
                <a:cs typeface="Segoe UI" panose="020B0502040204020203" pitchFamily="34" charset="0"/>
              </a:rPr>
              <a:t>In the Scottish curriculum these should be taught through the ‘</a:t>
            </a:r>
            <a:r>
              <a:rPr lang="en-GB" sz="2000" dirty="0">
                <a:latin typeface="Segoe UI" panose="020B0502040204020203" pitchFamily="34" charset="0"/>
                <a:cs typeface="Segoe UI" panose="020B0502040204020203" pitchFamily="34" charset="0"/>
                <a:hlinkClick r:id="rId3"/>
              </a:rPr>
              <a:t>Responsibility of All</a:t>
            </a:r>
            <a:r>
              <a:rPr lang="en-GB" sz="2000" dirty="0">
                <a:latin typeface="Segoe UI" panose="020B0502040204020203" pitchFamily="34" charset="0"/>
                <a:cs typeface="Segoe UI" panose="020B0502040204020203" pitchFamily="34" charset="0"/>
              </a:rPr>
              <a:t>’ part of the Health and Wellbeing Curriculum or as part of a bespoke Social Emotional Learning Programme</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2AA041A6-6884-CA7E-9182-9F5476C69E2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548575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1" y="167254"/>
            <a:ext cx="10836972" cy="711200"/>
          </a:xfrm>
        </p:spPr>
        <p:txBody>
          <a:bodyPr/>
          <a:lstStyle/>
          <a:p>
            <a:r>
              <a:rPr lang="en-GB" dirty="0"/>
              <a:t>Challenges to our emotional regulation</a:t>
            </a:r>
          </a:p>
        </p:txBody>
      </p:sp>
      <p:sp>
        <p:nvSpPr>
          <p:cNvPr id="3" name="Content Placeholder 2"/>
          <p:cNvSpPr>
            <a:spLocks noGrp="1"/>
          </p:cNvSpPr>
          <p:nvPr>
            <p:ph idx="1"/>
          </p:nvPr>
        </p:nvSpPr>
        <p:spPr>
          <a:xfrm>
            <a:off x="685800" y="924582"/>
            <a:ext cx="10817923" cy="1205876"/>
          </a:xfrm>
        </p:spPr>
        <p:txBody>
          <a:bodyPr/>
          <a:lstStyle/>
          <a:p>
            <a:r>
              <a:rPr lang="en-GB" sz="2400" dirty="0">
                <a:solidFill>
                  <a:schemeClr val="tx1"/>
                </a:solidFill>
                <a:latin typeface="Segoe UI" panose="020B0502040204020203" pitchFamily="34" charset="0"/>
                <a:cs typeface="Segoe UI" panose="020B0502040204020203" pitchFamily="34" charset="0"/>
              </a:rPr>
              <a:t>The way we deal with emotions may, in part, have to do with how we were brought up, particularly if we faced </a:t>
            </a:r>
            <a:r>
              <a:rPr lang="en-GB" sz="2400" b="1" dirty="0">
                <a:solidFill>
                  <a:schemeClr val="tx1"/>
                </a:solidFill>
                <a:latin typeface="Segoe UI" panose="020B0502040204020203" pitchFamily="34" charset="0"/>
                <a:cs typeface="Segoe UI" panose="020B0502040204020203" pitchFamily="34" charset="0"/>
              </a:rPr>
              <a:t>adverse experiences </a:t>
            </a:r>
            <a:r>
              <a:rPr lang="en-GB" sz="2400" dirty="0">
                <a:solidFill>
                  <a:schemeClr val="tx1"/>
                </a:solidFill>
                <a:latin typeface="Segoe UI" panose="020B0502040204020203" pitchFamily="34" charset="0"/>
                <a:cs typeface="Segoe UI" panose="020B0502040204020203" pitchFamily="34" charset="0"/>
              </a:rPr>
              <a:t>during our childhood or </a:t>
            </a:r>
            <a:r>
              <a:rPr lang="en-GB" sz="2400" b="1" dirty="0">
                <a:solidFill>
                  <a:schemeClr val="tx1"/>
                </a:solidFill>
                <a:latin typeface="Segoe UI" panose="020B0502040204020203" pitchFamily="34" charset="0"/>
                <a:cs typeface="Segoe UI" panose="020B0502040204020203" pitchFamily="34" charset="0"/>
              </a:rPr>
              <a:t>trauma.</a:t>
            </a:r>
          </a:p>
        </p:txBody>
      </p:sp>
      <p:sp>
        <p:nvSpPr>
          <p:cNvPr id="4" name="TextBox 3"/>
          <p:cNvSpPr txBox="1"/>
          <p:nvPr/>
        </p:nvSpPr>
        <p:spPr>
          <a:xfrm>
            <a:off x="694085" y="2604046"/>
            <a:ext cx="10836972" cy="1938992"/>
          </a:xfrm>
          <a:prstGeom prst="rect">
            <a:avLst/>
          </a:prstGeom>
          <a:solidFill>
            <a:schemeClr val="accent6">
              <a:lumMod val="20000"/>
              <a:lumOff val="80000"/>
            </a:schemeClr>
          </a:solidFill>
          <a:ln>
            <a:solidFill>
              <a:schemeClr val="accent6"/>
            </a:solidFill>
          </a:ln>
        </p:spPr>
        <p:txBody>
          <a:bodyPr wrap="square" rtlCol="0">
            <a:spAutoFit/>
          </a:bodyPr>
          <a:lstStyle/>
          <a:p>
            <a:r>
              <a:rPr lang="en-GB" sz="2400" dirty="0">
                <a:latin typeface="Segoe UI" panose="020B0502040204020203" pitchFamily="34" charset="0"/>
                <a:cs typeface="Segoe UI" panose="020B0502040204020203" pitchFamily="34" charset="0"/>
              </a:rPr>
              <a:t>“Developmentally, when an infant or child does not have their emotions responded to, validated, or explained by a caregiver, parts of the brain [limbic and cortex] don’t learn to talk to each other,….. emotional information continues to be overwhelming as the child gets older and emotional dysregulation occurs”                                       (</a:t>
            </a:r>
            <a:r>
              <a:rPr lang="en-GB" sz="2400" dirty="0">
                <a:latin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Kori Hennessy</a:t>
            </a:r>
            <a:r>
              <a:rPr lang="en-GB" sz="2400" dirty="0">
                <a:latin typeface="Segoe UI" panose="020B0502040204020203" pitchFamily="34" charset="0"/>
                <a:cs typeface="Segoe UI" panose="020B0502040204020203" pitchFamily="34" charset="0"/>
              </a:rPr>
              <a:t>, Family Therapist)</a:t>
            </a:r>
          </a:p>
        </p:txBody>
      </p:sp>
      <p:sp>
        <p:nvSpPr>
          <p:cNvPr id="7" name="Content Placeholder 2"/>
          <p:cNvSpPr txBox="1">
            <a:spLocks/>
          </p:cNvSpPr>
          <p:nvPr/>
        </p:nvSpPr>
        <p:spPr bwMode="auto">
          <a:xfrm>
            <a:off x="658465" y="5102421"/>
            <a:ext cx="108725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r>
              <a:rPr lang="en-GB" sz="2400" kern="0" dirty="0">
                <a:solidFill>
                  <a:schemeClr val="tx1"/>
                </a:solidFill>
                <a:latin typeface="Segoe UI" panose="020B0502040204020203" pitchFamily="34" charset="0"/>
                <a:cs typeface="Segoe UI" panose="020B0502040204020203" pitchFamily="34" charset="0"/>
              </a:rPr>
              <a:t>Emotional regulation isn’t simple, will depend on our experiences, and how our brain has developed, and will therefore be different for everyone.</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1EE2D3AE-4608-B6F4-759C-1986FF08C63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433453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479" y="0"/>
            <a:ext cx="10836972" cy="711200"/>
          </a:xfrm>
        </p:spPr>
        <p:txBody>
          <a:bodyPr/>
          <a:lstStyle/>
          <a:p>
            <a:r>
              <a:rPr lang="en-GB" dirty="0"/>
              <a:t>Childhood Trauma and The Brain</a:t>
            </a:r>
          </a:p>
        </p:txBody>
      </p:sp>
      <p:pic>
        <p:nvPicPr>
          <p:cNvPr id="6" name="Online Media 5" title="Childhood Trauma and the Brain | UK Trauma Council">
            <a:hlinkClick r:id="" action="ppaction://media"/>
            <a:extLst>
              <a:ext uri="{FF2B5EF4-FFF2-40B4-BE49-F238E27FC236}">
                <a16:creationId xmlns:a16="http://schemas.microsoft.com/office/drawing/2014/main" id="{7D8DBD6B-FCA2-7283-C8D2-7A598A931E18}"/>
              </a:ext>
            </a:extLst>
          </p:cNvPr>
          <p:cNvPicPr>
            <a:picLocks noRot="1" noChangeAspect="1"/>
          </p:cNvPicPr>
          <p:nvPr>
            <a:videoFile r:link="rId1"/>
          </p:nvPr>
        </p:nvPicPr>
        <p:blipFill>
          <a:blip r:embed="rId4"/>
          <a:stretch>
            <a:fillRect/>
          </a:stretch>
        </p:blipFill>
        <p:spPr>
          <a:xfrm>
            <a:off x="744698" y="708903"/>
            <a:ext cx="8287813" cy="4506013"/>
          </a:xfrm>
          <a:prstGeom prst="rect">
            <a:avLst/>
          </a:prstGeom>
        </p:spPr>
      </p:pic>
      <p:sp>
        <p:nvSpPr>
          <p:cNvPr id="4" name="TextBox 3">
            <a:extLst>
              <a:ext uri="{FF2B5EF4-FFF2-40B4-BE49-F238E27FC236}">
                <a16:creationId xmlns:a16="http://schemas.microsoft.com/office/drawing/2014/main" id="{3EAEAB97-71E8-0D4D-B060-0B6B63F36543}"/>
              </a:ext>
            </a:extLst>
          </p:cNvPr>
          <p:cNvSpPr txBox="1"/>
          <p:nvPr/>
        </p:nvSpPr>
        <p:spPr>
          <a:xfrm>
            <a:off x="746416" y="5493958"/>
            <a:ext cx="9212778" cy="369332"/>
          </a:xfrm>
          <a:prstGeom prst="rect">
            <a:avLst/>
          </a:prstGeom>
          <a:noFill/>
        </p:spPr>
        <p:txBody>
          <a:bodyPr wrap="none" rtlCol="0">
            <a:spAutoFit/>
          </a:bodyPr>
          <a:lstStyle/>
          <a:p>
            <a:r>
              <a:rPr lang="en-GB" dirty="0"/>
              <a:t>If viewing as a PDF please click this link to watch the film </a:t>
            </a:r>
            <a:r>
              <a:rPr lang="en-GB" dirty="0">
                <a:hlinkClick r:id="rId5"/>
              </a:rPr>
              <a:t>https://youtu.be/xYBUY1kZpf8</a:t>
            </a:r>
            <a:r>
              <a:rPr lang="en-GB" dirty="0"/>
              <a:t> </a:t>
            </a:r>
          </a:p>
        </p:txBody>
      </p:sp>
      <p:sp>
        <p:nvSpPr>
          <p:cNvPr id="3" name="Content Placeholder 2"/>
          <p:cNvSpPr>
            <a:spLocks noGrp="1"/>
          </p:cNvSpPr>
          <p:nvPr>
            <p:ph idx="1"/>
          </p:nvPr>
        </p:nvSpPr>
        <p:spPr>
          <a:xfrm>
            <a:off x="9312453" y="2740696"/>
            <a:ext cx="1956024" cy="689736"/>
          </a:xfrm>
        </p:spPr>
        <p:txBody>
          <a:bodyPr/>
          <a:lstStyle/>
          <a:p>
            <a:r>
              <a:rPr lang="en-GB" dirty="0"/>
              <a:t>5:10 mins</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C440331F-7DAA-4E25-2ED9-33EC2BB3488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108609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a:ea typeface="ＭＳ Ｐゴシック"/>
                <a:cs typeface="Arial"/>
              </a:rPr>
              <a:t>Reflection</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a reflective activity. It is of 2 icons representing people next to a large question mark.   ">
            <a:extLst>
              <a:ext uri="{FF2B5EF4-FFF2-40B4-BE49-F238E27FC236}">
                <a16:creationId xmlns:a16="http://schemas.microsoft.com/office/drawing/2014/main" id="{CEE256A8-AE22-4329-B67D-6B875915442C}"/>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34948" y="1466486"/>
            <a:ext cx="10294640" cy="3181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a:latin typeface="Segoe UI"/>
                <a:cs typeface="Arial"/>
              </a:rPr>
              <a:t>From what you have learned so far, think about:</a:t>
            </a:r>
            <a:endParaRPr lang="en-US" sz="2400">
              <a:latin typeface="Segoe UI"/>
              <a:cs typeface="Segoe UI"/>
            </a:endParaRPr>
          </a:p>
          <a:p>
            <a:endParaRPr lang="en-GB" sz="2400" b="1">
              <a:latin typeface="Segoe UI"/>
              <a:cs typeface="Arial"/>
            </a:endParaRPr>
          </a:p>
          <a:p>
            <a:pPr marL="457200" indent="-457200">
              <a:lnSpc>
                <a:spcPct val="130000"/>
              </a:lnSpc>
              <a:buFont typeface="Arial"/>
              <a:buChar char="•"/>
            </a:pPr>
            <a:r>
              <a:rPr lang="en-GB" sz="2400">
                <a:latin typeface="Segoe UI"/>
                <a:cs typeface="Arial"/>
              </a:rPr>
              <a:t>How has this made you feel?</a:t>
            </a:r>
          </a:p>
          <a:p>
            <a:pPr marL="457200" indent="-457200">
              <a:lnSpc>
                <a:spcPct val="130000"/>
              </a:lnSpc>
              <a:buFont typeface="Arial"/>
              <a:buChar char="•"/>
            </a:pPr>
            <a:r>
              <a:rPr lang="en-GB" sz="2400">
                <a:latin typeface="Segoe UI"/>
                <a:cs typeface="Arial"/>
              </a:rPr>
              <a:t>What has this made you think about?</a:t>
            </a:r>
          </a:p>
          <a:p>
            <a:pPr marL="457200" indent="-457200">
              <a:lnSpc>
                <a:spcPct val="130000"/>
              </a:lnSpc>
              <a:buFont typeface="Arial"/>
              <a:buChar char="•"/>
            </a:pPr>
            <a:r>
              <a:rPr lang="en-GB" sz="2400">
                <a:latin typeface="Segoe UI"/>
                <a:cs typeface="Arial"/>
              </a:rPr>
              <a:t>What one action would you like to take forward?</a:t>
            </a:r>
          </a:p>
          <a:p>
            <a:pPr marL="457200" indent="-457200">
              <a:lnSpc>
                <a:spcPct val="130000"/>
              </a:lnSpc>
              <a:buFont typeface="Arial"/>
              <a:buChar char="•"/>
            </a:pPr>
            <a:r>
              <a:rPr lang="en-GB" sz="2400">
                <a:latin typeface="Segoe UI"/>
                <a:cs typeface="Arial"/>
              </a:rPr>
              <a:t>How can you link what you plan to do with others in your setting?</a:t>
            </a:r>
          </a:p>
          <a:p>
            <a:pPr marL="457200" indent="-457200">
              <a:lnSpc>
                <a:spcPct val="130000"/>
              </a:lnSpc>
              <a:buFont typeface="Arial"/>
              <a:buChar char="•"/>
            </a:pPr>
            <a:r>
              <a:rPr lang="en-GB" sz="2400">
                <a:latin typeface="Segoe UI"/>
                <a:cs typeface="Arial"/>
              </a:rPr>
              <a:t>How you will know that this learning has made a difference?</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19C5A82A-CB90-F843-6920-21C4AAAC23C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4135241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AB54-902D-4F68-8CD3-5CF32D882D4C}"/>
              </a:ext>
            </a:extLst>
          </p:cNvPr>
          <p:cNvSpPr>
            <a:spLocks noGrp="1"/>
          </p:cNvSpPr>
          <p:nvPr>
            <p:ph type="title"/>
          </p:nvPr>
        </p:nvSpPr>
        <p:spPr>
          <a:xfrm>
            <a:off x="383607" y="73750"/>
            <a:ext cx="8340615" cy="711200"/>
          </a:xfrm>
        </p:spPr>
        <p:txBody>
          <a:bodyPr/>
          <a:lstStyle/>
          <a:p>
            <a:r>
              <a:rPr lang="en-GB" i="0" dirty="0">
                <a:effectLst/>
                <a:latin typeface="+mn-lt"/>
              </a:rPr>
              <a:t>Resources and Information to help</a:t>
            </a:r>
            <a:endParaRPr lang="en-GB" dirty="0">
              <a:latin typeface="+mn-lt"/>
            </a:endParaRPr>
          </a:p>
        </p:txBody>
      </p:sp>
      <p:pic>
        <p:nvPicPr>
          <p:cNvPr id="5" name="Picture 4" descr="Screen shot of resource note entitled The Brain and Emotional Regulation">
            <a:extLst>
              <a:ext uri="{FF2B5EF4-FFF2-40B4-BE49-F238E27FC236}">
                <a16:creationId xmlns:a16="http://schemas.microsoft.com/office/drawing/2014/main" id="{65B8C69D-13EC-3316-6A1B-3EA2A154E80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3606" y="764269"/>
            <a:ext cx="11152785" cy="5202578"/>
          </a:xfrm>
          <a:prstGeom prst="rect">
            <a:avLst/>
          </a:prstGeom>
        </p:spPr>
      </p:pic>
      <p:pic>
        <p:nvPicPr>
          <p:cNvPr id="4" name="Picture 3" descr="This is the Education Scotland, Inclusion, Wellbeing and Equalities logo. It is  blue green and yellow.">
            <a:extLst>
              <a:ext uri="{FF2B5EF4-FFF2-40B4-BE49-F238E27FC236}">
                <a16:creationId xmlns:a16="http://schemas.microsoft.com/office/drawing/2014/main" id="{A68EBEAA-0AA1-6895-8F8F-FB1A3C02A3A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120566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3">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pic>
        <p:nvPicPr>
          <p:cNvPr id="8" name="Picture 7" descr="This is the Education Scotland, Inclusion, Wellbeing and Equalities logo. It is  blue green and yellow.">
            <a:extLst>
              <a:ext uri="{FF2B5EF4-FFF2-40B4-BE49-F238E27FC236}">
                <a16:creationId xmlns:a16="http://schemas.microsoft.com/office/drawing/2014/main" id="{7A959185-B376-7768-75EC-14CB8E79FCF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942741" y="91965"/>
            <a:ext cx="1170432" cy="589252"/>
          </a:xfrm>
          <a:prstGeom prst="rect">
            <a:avLst/>
          </a:prstGeom>
        </p:spPr>
      </p:pic>
    </p:spTree>
    <p:extLst>
      <p:ext uri="{BB962C8B-B14F-4D97-AF65-F5344CB8AC3E}">
        <p14:creationId xmlns:p14="http://schemas.microsoft.com/office/powerpoint/2010/main" val="2584168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 uri="{C183D7F6-B498-43B3-948B-1728B52AA6E4}">
                <adec:decorative xmlns:adec="http://schemas.microsoft.com/office/drawing/2017/decorative" val="1"/>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41110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a:extLst>
              <a:ext uri="{FF2B5EF4-FFF2-40B4-BE49-F238E27FC236}">
                <a16:creationId xmlns:a16="http://schemas.microsoft.com/office/drawing/2014/main" id="{DBA29CEC-7370-76C6-F7DE-FE599AA24CFA}"/>
              </a:ext>
            </a:extLst>
          </p:cNvPr>
          <p:cNvSpPr/>
          <p:nvPr/>
        </p:nvSpPr>
        <p:spPr>
          <a:xfrm>
            <a:off x="7198622" y="612363"/>
            <a:ext cx="3740727" cy="2257805"/>
          </a:xfrm>
          <a:prstGeom prst="round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89048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dirty="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dirty="0">
                <a:solidFill>
                  <a:schemeClr val="tx1">
                    <a:lumMod val="85000"/>
                    <a:lumOff val="15000"/>
                  </a:schemeClr>
                </a:solidFill>
                <a:latin typeface="Segoe UI"/>
                <a:ea typeface="Calibri"/>
                <a:cs typeface="Calibri"/>
              </a:rPr>
              <a:t>     whole-setting, or as a self-directed learning activity as an individual.</a:t>
            </a:r>
            <a:endParaRPr lang="en-GB" sz="2300" dirty="0">
              <a:solidFill>
                <a:schemeClr val="tx1">
                  <a:lumMod val="85000"/>
                  <a:lumOff val="15000"/>
                </a:schemeClr>
              </a:solidFill>
              <a:latin typeface="Segoe UI"/>
              <a:cs typeface="Arial"/>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Facilitation notes are included at the bottom of each slide.</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Please do not remove or change any of the slides included.</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Anyone who works in an educational setting can be a facilitator and use these slides. </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dirty="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2193144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dirty="0">
                <a:solidFill>
                  <a:schemeClr val="tx1">
                    <a:lumMod val="85000"/>
                    <a:lumOff val="15000"/>
                  </a:schemeClr>
                </a:solidFill>
                <a:latin typeface="Segoe UI"/>
                <a:cs typeface="Segoe UI"/>
              </a:rPr>
              <a:t>This professional learning resource will support you to deepen your knowledge and understanding.</a:t>
            </a:r>
            <a:endParaRPr lang="en-GB" sz="24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dirty="0">
              <a:solidFill>
                <a:schemeClr val="tx1">
                  <a:lumMod val="85000"/>
                  <a:lumOff val="15000"/>
                </a:schemeClr>
              </a:solidFill>
              <a:latin typeface="Segoe UI"/>
              <a:cs typeface="Segoe UI"/>
            </a:endParaRPr>
          </a:p>
          <a:p>
            <a:pPr>
              <a:lnSpc>
                <a:spcPct val="130000"/>
              </a:lnSpc>
            </a:pPr>
            <a:r>
              <a:rPr lang="en-GB" sz="2400" dirty="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dirty="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418190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374371" y="1574680"/>
            <a:ext cx="10875366" cy="4778937"/>
          </a:xfrm>
          <a:prstGeom prst="rect">
            <a:avLst/>
          </a:prstGeom>
          <a:noFill/>
        </p:spPr>
        <p:txBody>
          <a:bodyPr wrap="square" lIns="91440" tIns="45720" rIns="91440" bIns="45720" rtlCol="0" anchor="t">
            <a:spAutoFit/>
          </a:bodyPr>
          <a:lstStyle/>
          <a:p>
            <a:pPr>
              <a:lnSpc>
                <a:spcPct val="150000"/>
              </a:lnSpc>
            </a:pPr>
            <a:r>
              <a:rPr lang="en-GB" sz="2400">
                <a:solidFill>
                  <a:srgbClr val="000000"/>
                </a:solidFill>
                <a:latin typeface="Segoe UI"/>
                <a:cs typeface="Segoe UI"/>
              </a:rPr>
              <a:t>This session provides an opportunity to:</a:t>
            </a:r>
            <a:endParaRPr lang="en-US" sz="2400">
              <a:solidFill>
                <a:srgbClr val="000000"/>
              </a:solidFill>
              <a:latin typeface="Segoe UI"/>
              <a:cs typeface="Segoe UI"/>
            </a:endParaRPr>
          </a:p>
          <a:p>
            <a:pPr>
              <a:lnSpc>
                <a:spcPct val="150000"/>
              </a:lnSpc>
            </a:pPr>
            <a:endParaRPr lang="en-GB" sz="2400" dirty="0">
              <a:solidFill>
                <a:srgbClr val="000000"/>
              </a:solidFill>
              <a:latin typeface="Segoe UI"/>
              <a:ea typeface="Times New Roman" panose="02020603050405020304" pitchFamily="18" charset="0"/>
              <a:cs typeface="Segoe UI"/>
            </a:endParaRPr>
          </a:p>
          <a:p>
            <a:pPr marL="342900" indent="-342900">
              <a:lnSpc>
                <a:spcPct val="200000"/>
              </a:lnSpc>
              <a:buFont typeface="Arial,Sans-Serif"/>
              <a:buChar char="•"/>
            </a:pPr>
            <a:r>
              <a:rPr lang="en-GB" sz="2400">
                <a:solidFill>
                  <a:srgbClr val="000000"/>
                </a:solidFill>
                <a:latin typeface="Segoe UI"/>
                <a:ea typeface="Times New Roman" panose="02020603050405020304" pitchFamily="18" charset="0"/>
                <a:cs typeface="Segoe UI"/>
              </a:rPr>
              <a:t>To explore the different sections of the brain and their function</a:t>
            </a:r>
            <a:endParaRPr lang="en-US" sz="2400">
              <a:solidFill>
                <a:srgbClr val="000000"/>
              </a:solidFill>
              <a:latin typeface="Segoe UI"/>
              <a:ea typeface="Times New Roman" panose="02020603050405020304" pitchFamily="18" charset="0"/>
              <a:cs typeface="Segoe UI"/>
            </a:endParaRPr>
          </a:p>
          <a:p>
            <a:pPr marL="342900" indent="-342900">
              <a:lnSpc>
                <a:spcPct val="200000"/>
              </a:lnSpc>
              <a:buFont typeface="Arial,Sans-Serif"/>
              <a:buChar char="•"/>
            </a:pPr>
            <a:r>
              <a:rPr lang="en-GB" sz="2400" dirty="0">
                <a:solidFill>
                  <a:srgbClr val="000000"/>
                </a:solidFill>
                <a:latin typeface="Segoe UI"/>
                <a:ea typeface="Times New Roman" panose="02020603050405020304" pitchFamily="18" charset="0"/>
                <a:cs typeface="Segoe UI"/>
              </a:rPr>
              <a:t>To explore the brain and emotional regulation</a:t>
            </a:r>
            <a:endParaRPr lang="en-US" sz="24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pPr marL="342900" indent="-342900">
              <a:lnSpc>
                <a:spcPct val="200000"/>
              </a:lnSpc>
              <a:buFont typeface="Arial,Sans-Serif"/>
              <a:buChar char="•"/>
            </a:pPr>
            <a:r>
              <a:rPr lang="en-GB" sz="2400" dirty="0">
                <a:solidFill>
                  <a:srgbClr val="000000"/>
                </a:solidFill>
                <a:latin typeface="Segoe UI"/>
                <a:ea typeface="Times New Roman" panose="02020603050405020304" pitchFamily="18" charset="0"/>
                <a:cs typeface="Segoe UI"/>
              </a:rPr>
              <a:t>To consider emotional regulation, emotional intelligence, and learning, and behaviour</a:t>
            </a:r>
            <a:endParaRPr lang="en-US" sz="2400">
              <a:solidFill>
                <a:srgbClr val="000000"/>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indent="-342900">
              <a:lnSpc>
                <a:spcPct val="200000"/>
              </a:lnSpc>
              <a:buFont typeface="Arial,Sans-Serif"/>
              <a:buChar char="•"/>
            </a:pPr>
            <a:r>
              <a:rPr lang="en-GB" sz="2400" dirty="0">
                <a:solidFill>
                  <a:srgbClr val="000000"/>
                </a:solidFill>
                <a:latin typeface="Segoe UI"/>
                <a:ea typeface="Times New Roman" panose="02020603050405020304" pitchFamily="18" charset="0"/>
                <a:cs typeface="Segoe UI"/>
              </a:rPr>
              <a:t>To consider trauma, the brain, and challenges to emotional regulation</a:t>
            </a:r>
            <a:endParaRPr lang="en-GB" dirty="0"/>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410946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47372-2393-65DD-1B7B-90061AFDF094}"/>
              </a:ext>
            </a:extLst>
          </p:cNvPr>
          <p:cNvSpPr>
            <a:spLocks noGrp="1"/>
          </p:cNvSpPr>
          <p:nvPr>
            <p:ph type="title"/>
          </p:nvPr>
        </p:nvSpPr>
        <p:spPr>
          <a:xfrm>
            <a:off x="677513" y="55524"/>
            <a:ext cx="10836972" cy="711200"/>
          </a:xfrm>
        </p:spPr>
        <p:txBody>
          <a:bodyPr/>
          <a:lstStyle/>
          <a:p>
            <a:r>
              <a:rPr lang="en-GB" dirty="0"/>
              <a:t>Our Amazing Brain</a:t>
            </a:r>
          </a:p>
        </p:txBody>
      </p:sp>
      <p:pic>
        <p:nvPicPr>
          <p:cNvPr id="4" name="Online Media 3" title="Areas of the brain">
            <a:hlinkClick r:id="" action="ppaction://media"/>
            <a:extLst>
              <a:ext uri="{FF2B5EF4-FFF2-40B4-BE49-F238E27FC236}">
                <a16:creationId xmlns:a16="http://schemas.microsoft.com/office/drawing/2014/main" id="{65FF9E79-B474-C1ED-7B64-FF4AF2B5E5BB}"/>
              </a:ext>
            </a:extLst>
          </p:cNvPr>
          <p:cNvPicPr>
            <a:picLocks noRot="1" noChangeAspect="1"/>
          </p:cNvPicPr>
          <p:nvPr>
            <a:videoFile r:link="rId1"/>
          </p:nvPr>
        </p:nvPicPr>
        <p:blipFill>
          <a:blip r:embed="rId4"/>
          <a:stretch>
            <a:fillRect/>
          </a:stretch>
        </p:blipFill>
        <p:spPr>
          <a:xfrm>
            <a:off x="1669276" y="1127467"/>
            <a:ext cx="7833867" cy="4334856"/>
          </a:xfrm>
          <a:prstGeom prst="rect">
            <a:avLst/>
          </a:prstGeom>
        </p:spPr>
      </p:pic>
      <p:sp>
        <p:nvSpPr>
          <p:cNvPr id="6" name="Content Placeholder 2">
            <a:extLst>
              <a:ext uri="{FF2B5EF4-FFF2-40B4-BE49-F238E27FC236}">
                <a16:creationId xmlns:a16="http://schemas.microsoft.com/office/drawing/2014/main" id="{DD1C58AB-D093-4CDA-B5F6-44C445C859CA}"/>
              </a:ext>
            </a:extLst>
          </p:cNvPr>
          <p:cNvSpPr>
            <a:spLocks noGrp="1"/>
          </p:cNvSpPr>
          <p:nvPr>
            <p:ph idx="1"/>
          </p:nvPr>
        </p:nvSpPr>
        <p:spPr>
          <a:xfrm>
            <a:off x="9838677" y="1874520"/>
            <a:ext cx="1902897" cy="3108959"/>
          </a:xfrm>
        </p:spPr>
        <p:txBody>
          <a:bodyPr/>
          <a:lstStyle/>
          <a:p>
            <a:r>
              <a:rPr lang="en-GB" dirty="0"/>
              <a:t>3:07 mins</a:t>
            </a:r>
          </a:p>
          <a:p>
            <a:endParaRPr lang="en-GB" dirty="0"/>
          </a:p>
          <a:p>
            <a:endParaRPr lang="en-GB" dirty="0"/>
          </a:p>
          <a:p>
            <a:endParaRPr lang="en-GB" dirty="0"/>
          </a:p>
          <a:p>
            <a:r>
              <a:rPr lang="en-GB" dirty="0"/>
              <a:t>Video by </a:t>
            </a:r>
            <a:r>
              <a:rPr lang="en-GB" sz="2000" u="sng" dirty="0">
                <a:solidFill>
                  <a:srgbClr val="666666"/>
                </a:solidFill>
                <a:effectLst/>
                <a:latin typeface="Arial" panose="020B0604020202020204" pitchFamily="34" charset="0"/>
                <a:ea typeface="Calibri" panose="020F0502020204030204" pitchFamily="34" charset="0"/>
                <a:hlinkClick r:id="rId5"/>
              </a:rPr>
              <a:t>sentis.com.au</a:t>
            </a:r>
            <a:r>
              <a:rPr lang="en-GB" sz="2000" dirty="0">
                <a:solidFill>
                  <a:srgbClr val="333333"/>
                </a:solidFill>
                <a:effectLst/>
                <a:latin typeface="Arial" panose="020B0604020202020204" pitchFamily="34" charset="0"/>
                <a:ea typeface="Calibri" panose="020F0502020204030204" pitchFamily="34" charset="0"/>
              </a:rPr>
              <a:t> </a:t>
            </a:r>
            <a:endParaRPr lang="en-GB" dirty="0"/>
          </a:p>
          <a:p>
            <a:endParaRPr lang="en-GB" dirty="0"/>
          </a:p>
        </p:txBody>
      </p:sp>
      <p:sp>
        <p:nvSpPr>
          <p:cNvPr id="3" name="TextBox 2">
            <a:extLst>
              <a:ext uri="{FF2B5EF4-FFF2-40B4-BE49-F238E27FC236}">
                <a16:creationId xmlns:a16="http://schemas.microsoft.com/office/drawing/2014/main" id="{03871A16-9D4E-4029-71DA-F3AA25AEF3EE}"/>
              </a:ext>
            </a:extLst>
          </p:cNvPr>
          <p:cNvSpPr txBox="1"/>
          <p:nvPr/>
        </p:nvSpPr>
        <p:spPr>
          <a:xfrm>
            <a:off x="1669566" y="5727688"/>
            <a:ext cx="9349675" cy="369332"/>
          </a:xfrm>
          <a:prstGeom prst="rect">
            <a:avLst/>
          </a:prstGeom>
          <a:noFill/>
        </p:spPr>
        <p:txBody>
          <a:bodyPr wrap="none" rtlCol="0">
            <a:spAutoFit/>
          </a:bodyPr>
          <a:lstStyle/>
          <a:p>
            <a:r>
              <a:rPr lang="en-GB" dirty="0"/>
              <a:t>If viewing as a PDF please click this link to watch the film </a:t>
            </a:r>
            <a:r>
              <a:rPr lang="en-GB" dirty="0">
                <a:hlinkClick r:id="rId6"/>
              </a:rPr>
              <a:t>https://youtu.be/5_vT_mnKomY</a:t>
            </a:r>
            <a:r>
              <a:rPr lang="en-GB" dirty="0"/>
              <a:t> </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21D76E26-5FF0-462F-9733-D5B187BDB1AC}"/>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27990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568" y="192223"/>
            <a:ext cx="9982526" cy="782320"/>
          </a:xfrm>
        </p:spPr>
        <p:txBody>
          <a:bodyPr/>
          <a:lstStyle/>
          <a:p>
            <a:r>
              <a:rPr lang="en-GB" dirty="0"/>
              <a:t>Parts of the Brain and their Function</a:t>
            </a:r>
            <a:endParaRPr lang="en-GB" dirty="0">
              <a:solidFill>
                <a:srgbClr val="00ABB5"/>
              </a:solidFill>
            </a:endParaRPr>
          </a:p>
        </p:txBody>
      </p:sp>
      <p:pic>
        <p:nvPicPr>
          <p:cNvPr id="2052" name="Picture 4" descr="See the source image"/>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723482" y="1382247"/>
            <a:ext cx="5343757" cy="43187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5DA780F3-BF23-3C8E-2825-3CB846F849F9}"/>
              </a:ext>
            </a:extLst>
          </p:cNvPr>
          <p:cNvSpPr txBox="1"/>
          <p:nvPr/>
        </p:nvSpPr>
        <p:spPr>
          <a:xfrm>
            <a:off x="620414" y="1426200"/>
            <a:ext cx="553998" cy="1737339"/>
          </a:xfrm>
          <a:prstGeom prst="rect">
            <a:avLst/>
          </a:prstGeom>
          <a:solidFill>
            <a:schemeClr val="accent1">
              <a:lumMod val="20000"/>
              <a:lumOff val="80000"/>
            </a:schemeClr>
          </a:solidFill>
        </p:spPr>
        <p:txBody>
          <a:bodyPr vert="vert270" wrap="square" rtlCol="0">
            <a:spAutoFit/>
          </a:bodyPr>
          <a:lstStyle/>
          <a:p>
            <a:pPr algn="ctr"/>
            <a:r>
              <a:rPr lang="en-GB" sz="2400" b="1" dirty="0">
                <a:latin typeface="Segoe UI" panose="020B0502040204020203" pitchFamily="34" charset="0"/>
                <a:cs typeface="Segoe UI" panose="020B0502040204020203" pitchFamily="34" charset="0"/>
              </a:rPr>
              <a:t>Thinking</a:t>
            </a:r>
          </a:p>
        </p:txBody>
      </p:sp>
      <p:sp>
        <p:nvSpPr>
          <p:cNvPr id="13" name="TextBox 12">
            <a:extLst>
              <a:ext uri="{FF2B5EF4-FFF2-40B4-BE49-F238E27FC236}">
                <a16:creationId xmlns:a16="http://schemas.microsoft.com/office/drawing/2014/main" id="{92650779-0016-D31C-A903-23F2DD1DE3D8}"/>
              </a:ext>
            </a:extLst>
          </p:cNvPr>
          <p:cNvSpPr txBox="1"/>
          <p:nvPr/>
        </p:nvSpPr>
        <p:spPr>
          <a:xfrm>
            <a:off x="6614422" y="1315196"/>
            <a:ext cx="2778325" cy="1169551"/>
          </a:xfrm>
          <a:prstGeom prst="rect">
            <a:avLst/>
          </a:prstGeom>
          <a:solidFill>
            <a:schemeClr val="accent1">
              <a:lumMod val="20000"/>
              <a:lumOff val="80000"/>
            </a:schemeClr>
          </a:solidFill>
        </p:spPr>
        <p:txBody>
          <a:bodyPr wrap="none" rtlCol="0">
            <a:spAutoFit/>
          </a:bodyPr>
          <a:lstStyle/>
          <a:p>
            <a:r>
              <a:rPr lang="en-GB" sz="1400" b="1" dirty="0">
                <a:latin typeface="Segoe UI" panose="020B0502040204020203" pitchFamily="34" charset="0"/>
                <a:cs typeface="Segoe UI" panose="020B0502040204020203" pitchFamily="34" charset="0"/>
              </a:rPr>
              <a:t>Neocortex (Thinking)</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Newest, most advanced</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Rational thinking</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Higher level thinking</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Language, imagination, ideas</a:t>
            </a:r>
          </a:p>
        </p:txBody>
      </p:sp>
      <p:sp>
        <p:nvSpPr>
          <p:cNvPr id="12" name="TextBox 11">
            <a:extLst>
              <a:ext uri="{FF2B5EF4-FFF2-40B4-BE49-F238E27FC236}">
                <a16:creationId xmlns:a16="http://schemas.microsoft.com/office/drawing/2014/main" id="{5B364424-F6A0-9992-DFF7-9A24B9F4E12D}"/>
              </a:ext>
            </a:extLst>
          </p:cNvPr>
          <p:cNvSpPr txBox="1"/>
          <p:nvPr/>
        </p:nvSpPr>
        <p:spPr>
          <a:xfrm>
            <a:off x="621550" y="3133215"/>
            <a:ext cx="553998" cy="1208391"/>
          </a:xfrm>
          <a:prstGeom prst="rect">
            <a:avLst/>
          </a:prstGeom>
          <a:solidFill>
            <a:srgbClr val="FFFF99"/>
          </a:solidFill>
        </p:spPr>
        <p:txBody>
          <a:bodyPr vert="vert270" wrap="square" rtlCol="0">
            <a:spAutoFit/>
          </a:bodyPr>
          <a:lstStyle/>
          <a:p>
            <a:pPr algn="ctr"/>
            <a:r>
              <a:rPr lang="en-GB" sz="2400" b="1" dirty="0">
                <a:latin typeface="Segoe UI" panose="020B0502040204020203" pitchFamily="34" charset="0"/>
                <a:cs typeface="Segoe UI" panose="020B0502040204020203" pitchFamily="34" charset="0"/>
              </a:rPr>
              <a:t>Feeling</a:t>
            </a:r>
          </a:p>
        </p:txBody>
      </p:sp>
      <p:sp>
        <p:nvSpPr>
          <p:cNvPr id="14" name="TextBox 13">
            <a:extLst>
              <a:ext uri="{FF2B5EF4-FFF2-40B4-BE49-F238E27FC236}">
                <a16:creationId xmlns:a16="http://schemas.microsoft.com/office/drawing/2014/main" id="{ACB6D094-FD74-FF81-62B2-183BBDC980D0}"/>
              </a:ext>
            </a:extLst>
          </p:cNvPr>
          <p:cNvSpPr txBox="1"/>
          <p:nvPr/>
        </p:nvSpPr>
        <p:spPr>
          <a:xfrm>
            <a:off x="6813882" y="2978539"/>
            <a:ext cx="2578865" cy="1169551"/>
          </a:xfrm>
          <a:prstGeom prst="rect">
            <a:avLst/>
          </a:prstGeom>
          <a:solidFill>
            <a:srgbClr val="FFFF99"/>
          </a:solidFill>
        </p:spPr>
        <p:txBody>
          <a:bodyPr wrap="square" rtlCol="0">
            <a:spAutoFit/>
          </a:bodyPr>
          <a:lstStyle/>
          <a:p>
            <a:r>
              <a:rPr lang="en-GB" sz="1400" b="1" dirty="0">
                <a:latin typeface="Segoe UI" panose="020B0502040204020203" pitchFamily="34" charset="0"/>
                <a:cs typeface="Segoe UI" panose="020B0502040204020203" pitchFamily="34" charset="0"/>
              </a:rPr>
              <a:t>Limbic System (Feeling)</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Emotions, feelings, dreams</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Habit control</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Memories</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Interaction with others</a:t>
            </a:r>
          </a:p>
        </p:txBody>
      </p:sp>
      <p:sp>
        <p:nvSpPr>
          <p:cNvPr id="16" name="TextBox 15">
            <a:extLst>
              <a:ext uri="{FF2B5EF4-FFF2-40B4-BE49-F238E27FC236}">
                <a16:creationId xmlns:a16="http://schemas.microsoft.com/office/drawing/2014/main" id="{62B8A1D2-82FE-E982-8BDF-852DFF1058E8}"/>
              </a:ext>
            </a:extLst>
          </p:cNvPr>
          <p:cNvSpPr txBox="1"/>
          <p:nvPr/>
        </p:nvSpPr>
        <p:spPr>
          <a:xfrm>
            <a:off x="1207688" y="4922029"/>
            <a:ext cx="3438772" cy="1169551"/>
          </a:xfrm>
          <a:prstGeom prst="rect">
            <a:avLst/>
          </a:prstGeom>
          <a:solidFill>
            <a:srgbClr val="FFFF99"/>
          </a:solidFill>
        </p:spPr>
        <p:txBody>
          <a:bodyPr wrap="square" rtlCol="0">
            <a:spAutoFit/>
          </a:bodyPr>
          <a:lstStyle/>
          <a:p>
            <a:r>
              <a:rPr lang="en-GB" sz="1400" b="1">
                <a:latin typeface="Segoe UI" panose="020B0502040204020203" pitchFamily="34" charset="0"/>
                <a:cs typeface="Segoe UI" panose="020B0502040204020203" pitchFamily="34" charset="0"/>
              </a:rPr>
              <a:t>Amygdala</a:t>
            </a:r>
            <a:endParaRPr lang="en-GB" sz="1400" b="1"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Oldest</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Survival brain</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Fight, Flight, Freeze</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Fear, Pleasure, anxiety, anger</a:t>
            </a:r>
          </a:p>
        </p:txBody>
      </p:sp>
      <p:sp>
        <p:nvSpPr>
          <p:cNvPr id="11" name="TextBox 10">
            <a:extLst>
              <a:ext uri="{FF2B5EF4-FFF2-40B4-BE49-F238E27FC236}">
                <a16:creationId xmlns:a16="http://schemas.microsoft.com/office/drawing/2014/main" id="{5C4B6CD9-519C-F7A9-3534-BCCB1C6AB199}"/>
              </a:ext>
            </a:extLst>
          </p:cNvPr>
          <p:cNvSpPr txBox="1"/>
          <p:nvPr/>
        </p:nvSpPr>
        <p:spPr>
          <a:xfrm>
            <a:off x="637620" y="4341606"/>
            <a:ext cx="553998" cy="1749974"/>
          </a:xfrm>
          <a:prstGeom prst="rect">
            <a:avLst/>
          </a:prstGeom>
          <a:solidFill>
            <a:schemeClr val="accent3">
              <a:lumMod val="60000"/>
              <a:lumOff val="40000"/>
            </a:schemeClr>
          </a:solidFill>
        </p:spPr>
        <p:txBody>
          <a:bodyPr vert="vert270" wrap="square" rtlCol="0">
            <a:spAutoFit/>
          </a:bodyPr>
          <a:lstStyle/>
          <a:p>
            <a:pPr algn="ctr"/>
            <a:r>
              <a:rPr lang="en-GB" sz="2400" b="1" dirty="0">
                <a:latin typeface="Segoe UI" panose="020B0502040204020203" pitchFamily="34" charset="0"/>
                <a:cs typeface="Segoe UI" panose="020B0502040204020203" pitchFamily="34" charset="0"/>
              </a:rPr>
              <a:t>Primitive</a:t>
            </a:r>
          </a:p>
        </p:txBody>
      </p:sp>
      <p:sp>
        <p:nvSpPr>
          <p:cNvPr id="15" name="TextBox 14">
            <a:extLst>
              <a:ext uri="{FF2B5EF4-FFF2-40B4-BE49-F238E27FC236}">
                <a16:creationId xmlns:a16="http://schemas.microsoft.com/office/drawing/2014/main" id="{00214F3E-B847-6F18-C4D3-2D483F58B42A}"/>
              </a:ext>
            </a:extLst>
          </p:cNvPr>
          <p:cNvSpPr txBox="1"/>
          <p:nvPr/>
        </p:nvSpPr>
        <p:spPr>
          <a:xfrm>
            <a:off x="6915594" y="5052255"/>
            <a:ext cx="2477153" cy="738664"/>
          </a:xfrm>
          <a:prstGeom prst="rect">
            <a:avLst/>
          </a:prstGeom>
          <a:solidFill>
            <a:schemeClr val="accent3">
              <a:lumMod val="60000"/>
              <a:lumOff val="40000"/>
            </a:schemeClr>
          </a:solidFill>
        </p:spPr>
        <p:txBody>
          <a:bodyPr wrap="none" rtlCol="0">
            <a:spAutoFit/>
          </a:bodyPr>
          <a:lstStyle/>
          <a:p>
            <a:r>
              <a:rPr lang="en-GB" sz="1400" b="1" dirty="0">
                <a:latin typeface="Segoe UI" panose="020B0502040204020203" pitchFamily="34" charset="0"/>
                <a:cs typeface="Segoe UI" panose="020B0502040204020203" pitchFamily="34" charset="0"/>
              </a:rPr>
              <a:t>Reptilian Brain - Instinctive</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Basic body functions</a:t>
            </a:r>
          </a:p>
          <a:p>
            <a:pPr marL="285750" indent="-285750">
              <a:buFont typeface="Arial" panose="020B0604020202020204" pitchFamily="34" charset="0"/>
              <a:buChar char="•"/>
            </a:pPr>
            <a:r>
              <a:rPr lang="en-GB" sz="1400" dirty="0">
                <a:latin typeface="Segoe UI" panose="020B0502040204020203" pitchFamily="34" charset="0"/>
                <a:cs typeface="Segoe UI" panose="020B0502040204020203" pitchFamily="34" charset="0"/>
              </a:rPr>
              <a:t>Unconscious</a:t>
            </a:r>
          </a:p>
        </p:txBody>
      </p:sp>
      <p:pic>
        <p:nvPicPr>
          <p:cNvPr id="5" name="Picture 4" descr="This is the Education Scotland, Inclusion, Wellbeing and Equalities logo. It is  blue green and yellow.">
            <a:extLst>
              <a:ext uri="{FF2B5EF4-FFF2-40B4-BE49-F238E27FC236}">
                <a16:creationId xmlns:a16="http://schemas.microsoft.com/office/drawing/2014/main" id="{57E0BC9F-F971-0166-F225-02B743295D9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40050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3412-BBF9-AC21-3CAA-FE71C57E1D88}"/>
              </a:ext>
            </a:extLst>
          </p:cNvPr>
          <p:cNvSpPr>
            <a:spLocks noGrp="1"/>
          </p:cNvSpPr>
          <p:nvPr>
            <p:ph type="title"/>
          </p:nvPr>
        </p:nvSpPr>
        <p:spPr>
          <a:xfrm>
            <a:off x="516595" y="37049"/>
            <a:ext cx="10836972" cy="711200"/>
          </a:xfrm>
        </p:spPr>
        <p:txBody>
          <a:bodyPr/>
          <a:lstStyle/>
          <a:p>
            <a:r>
              <a:rPr lang="en-GB" dirty="0"/>
              <a:t>The Hand Model of the Brain and Emotional Regulation</a:t>
            </a:r>
          </a:p>
        </p:txBody>
      </p:sp>
      <p:pic>
        <p:nvPicPr>
          <p:cNvPr id="5" name="Online Media 4" title="Dr Daniel Siegel presenting a Hand Model of the Brain">
            <a:hlinkClick r:id="" action="ppaction://media"/>
            <a:extLst>
              <a:ext uri="{FF2B5EF4-FFF2-40B4-BE49-F238E27FC236}">
                <a16:creationId xmlns:a16="http://schemas.microsoft.com/office/drawing/2014/main" id="{9FA79761-D473-62C1-30C2-5427EECE5549}"/>
              </a:ext>
            </a:extLst>
          </p:cNvPr>
          <p:cNvPicPr>
            <a:picLocks noRot="1" noChangeAspect="1"/>
          </p:cNvPicPr>
          <p:nvPr>
            <a:videoFile r:link="rId1"/>
          </p:nvPr>
        </p:nvPicPr>
        <p:blipFill>
          <a:blip r:embed="rId4"/>
          <a:stretch>
            <a:fillRect/>
          </a:stretch>
        </p:blipFill>
        <p:spPr>
          <a:xfrm>
            <a:off x="596326" y="877038"/>
            <a:ext cx="8187460" cy="4399890"/>
          </a:xfrm>
          <a:prstGeom prst="rect">
            <a:avLst/>
          </a:prstGeom>
        </p:spPr>
      </p:pic>
      <p:sp>
        <p:nvSpPr>
          <p:cNvPr id="7" name="Content Placeholder 2">
            <a:extLst>
              <a:ext uri="{FF2B5EF4-FFF2-40B4-BE49-F238E27FC236}">
                <a16:creationId xmlns:a16="http://schemas.microsoft.com/office/drawing/2014/main" id="{798B10AB-E9F7-7D22-A2E3-F0B050F1789F}"/>
              </a:ext>
            </a:extLst>
          </p:cNvPr>
          <p:cNvSpPr>
            <a:spLocks noGrp="1"/>
          </p:cNvSpPr>
          <p:nvPr>
            <p:ph idx="1"/>
          </p:nvPr>
        </p:nvSpPr>
        <p:spPr>
          <a:xfrm>
            <a:off x="9151467" y="2719231"/>
            <a:ext cx="1440869" cy="442891"/>
          </a:xfrm>
        </p:spPr>
        <p:txBody>
          <a:bodyPr/>
          <a:lstStyle/>
          <a:p>
            <a:r>
              <a:rPr lang="en-GB" dirty="0"/>
              <a:t>2:31 mins</a:t>
            </a:r>
          </a:p>
        </p:txBody>
      </p:sp>
      <p:sp>
        <p:nvSpPr>
          <p:cNvPr id="3" name="TextBox 2">
            <a:extLst>
              <a:ext uri="{FF2B5EF4-FFF2-40B4-BE49-F238E27FC236}">
                <a16:creationId xmlns:a16="http://schemas.microsoft.com/office/drawing/2014/main" id="{E5B1420D-5FAF-C24C-9C5A-D97B03C27B90}"/>
              </a:ext>
            </a:extLst>
          </p:cNvPr>
          <p:cNvSpPr txBox="1"/>
          <p:nvPr/>
        </p:nvSpPr>
        <p:spPr>
          <a:xfrm>
            <a:off x="660721" y="5620364"/>
            <a:ext cx="9276899" cy="369332"/>
          </a:xfrm>
          <a:prstGeom prst="rect">
            <a:avLst/>
          </a:prstGeom>
          <a:noFill/>
        </p:spPr>
        <p:txBody>
          <a:bodyPr wrap="none" rtlCol="0">
            <a:spAutoFit/>
          </a:bodyPr>
          <a:lstStyle/>
          <a:p>
            <a:r>
              <a:rPr lang="en-GB" dirty="0"/>
              <a:t>If viewing as a PDF please click this link to watch the film </a:t>
            </a:r>
            <a:r>
              <a:rPr lang="en-GB" dirty="0">
                <a:hlinkClick r:id="rId5"/>
              </a:rPr>
              <a:t>https://youtu.be/gm9CIJ74Oxw</a:t>
            </a:r>
            <a:r>
              <a:rPr lang="en-GB" dirty="0"/>
              <a:t> </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B6A98A3A-5C72-66D0-D486-7613D70635C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59812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noGrp="1"/>
          </p:cNvSpPr>
          <p:nvPr>
            <p:ph type="title" idx="4294967295"/>
          </p:nvPr>
        </p:nvSpPr>
        <p:spPr bwMode="auto">
          <a:xfrm>
            <a:off x="606475" y="273938"/>
            <a:ext cx="10836972" cy="711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000" b="1" i="0" u="none" strike="noStrike" kern="0" cap="none" spc="0" normalizeH="0" baseline="0" noProof="0" dirty="0">
                <a:ln>
                  <a:noFill/>
                </a:ln>
                <a:solidFill>
                  <a:srgbClr val="00ABB5"/>
                </a:solidFill>
                <a:effectLst/>
                <a:uLnTx/>
                <a:uFillTx/>
                <a:latin typeface="+mj-lt"/>
                <a:ea typeface="+mj-ea"/>
                <a:cs typeface="+mj-cs"/>
              </a:rPr>
              <a:t>The brain, emotions, and our ability to engage in learning</a:t>
            </a:r>
          </a:p>
        </p:txBody>
      </p:sp>
      <p:sp>
        <p:nvSpPr>
          <p:cNvPr id="7" name="TextBox 6">
            <a:extLst>
              <a:ext uri="{FF2B5EF4-FFF2-40B4-BE49-F238E27FC236}">
                <a16:creationId xmlns:a16="http://schemas.microsoft.com/office/drawing/2014/main" id="{ACF19E9B-CB3A-748D-5C9A-35ED31D275A7}"/>
              </a:ext>
            </a:extLst>
          </p:cNvPr>
          <p:cNvSpPr txBox="1"/>
          <p:nvPr/>
        </p:nvSpPr>
        <p:spPr>
          <a:xfrm>
            <a:off x="606475" y="881245"/>
            <a:ext cx="3192527" cy="4530343"/>
          </a:xfrm>
          <a:prstGeom prst="rect">
            <a:avLst/>
          </a:prstGeom>
          <a:noFill/>
        </p:spPr>
        <p:txBody>
          <a:bodyPr wrap="square" rtlCol="0">
            <a:spAutoFit/>
          </a:bodyPr>
          <a:lstStyle/>
          <a:p>
            <a:pPr>
              <a:lnSpc>
                <a:spcPct val="150000"/>
              </a:lnSpc>
            </a:pPr>
            <a:r>
              <a:rPr lang="en-GB" b="1" dirty="0">
                <a:latin typeface="Segoe UI" panose="020B0502040204020203" pitchFamily="34" charset="0"/>
                <a:cs typeface="Segoe UI" panose="020B0502040204020203" pitchFamily="34" charset="0"/>
              </a:rPr>
              <a:t>We can’t learn</a:t>
            </a:r>
            <a:r>
              <a:rPr lang="en-GB" dirty="0">
                <a:latin typeface="Segoe UI" panose="020B0502040204020203" pitchFamily="34" charset="0"/>
                <a:cs typeface="Segoe UI" panose="020B0502040204020203" pitchFamily="34" charset="0"/>
              </a:rPr>
              <a:t> when:</a:t>
            </a:r>
          </a:p>
          <a:p>
            <a:pPr marL="285750" indent="-28575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the amygdala is activated</a:t>
            </a:r>
          </a:p>
          <a:p>
            <a:pPr marL="285750" indent="-28575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we are in fight/flight mode</a:t>
            </a:r>
          </a:p>
          <a:p>
            <a:pPr marL="285750" indent="-28575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we are distressed or dysregulated </a:t>
            </a:r>
          </a:p>
          <a:p>
            <a:pPr marL="285750" indent="-285750">
              <a:lnSpc>
                <a:spcPct val="150000"/>
              </a:lnSpc>
              <a:buFont typeface="Arial" panose="020B0604020202020204" pitchFamily="34" charset="0"/>
              <a:buChar char="•"/>
            </a:pPr>
            <a:r>
              <a:rPr lang="en-GB" dirty="0">
                <a:latin typeface="Segoe UI" panose="020B0502040204020203" pitchFamily="34" charset="0"/>
                <a:cs typeface="Segoe UI" panose="020B0502040204020203" pitchFamily="34" charset="0"/>
              </a:rPr>
              <a:t>we are disconnected from our thinking brain</a:t>
            </a:r>
            <a:endParaRPr lang="en-GB" sz="1200" dirty="0">
              <a:latin typeface="Segoe UI" panose="020B0502040204020203" pitchFamily="34" charset="0"/>
              <a:cs typeface="Segoe UI" panose="020B0502040204020203" pitchFamily="34" charset="0"/>
            </a:endParaRPr>
          </a:p>
          <a:p>
            <a:pPr>
              <a:lnSpc>
                <a:spcPct val="150000"/>
              </a:lnSpc>
            </a:pPr>
            <a:endParaRPr lang="en-GB" sz="1200" dirty="0">
              <a:latin typeface="Segoe UI" panose="020B0502040204020203" pitchFamily="34" charset="0"/>
              <a:cs typeface="Segoe UI" panose="020B0502040204020203" pitchFamily="34" charset="0"/>
            </a:endParaRPr>
          </a:p>
          <a:p>
            <a:pPr>
              <a:lnSpc>
                <a:spcPct val="150000"/>
              </a:lnSpc>
            </a:pPr>
            <a:r>
              <a:rPr lang="en-GB" sz="1400" dirty="0">
                <a:latin typeface="Segoe UI" panose="020B0502040204020203" pitchFamily="34" charset="0"/>
                <a:cs typeface="Segoe UI" panose="020B0502040204020203" pitchFamily="34" charset="0"/>
              </a:rPr>
              <a:t>See the Modules: </a:t>
            </a:r>
          </a:p>
          <a:p>
            <a:pPr>
              <a:lnSpc>
                <a:spcPct val="150000"/>
              </a:lnSpc>
            </a:pPr>
            <a:r>
              <a:rPr lang="en-GB" sz="1400" dirty="0">
                <a:latin typeface="Segoe UI" panose="020B0502040204020203" pitchFamily="34" charset="0"/>
                <a:cs typeface="Segoe UI" panose="020B0502040204020203" pitchFamily="34" charset="0"/>
              </a:rPr>
              <a:t>Regulation, Dysregulation, and Self-Regulation</a:t>
            </a:r>
          </a:p>
          <a:p>
            <a:pPr>
              <a:lnSpc>
                <a:spcPct val="150000"/>
              </a:lnSpc>
            </a:pPr>
            <a:r>
              <a:rPr lang="en-GB" sz="1400" dirty="0">
                <a:latin typeface="Segoe UI" panose="020B0502040204020203" pitchFamily="34" charset="0"/>
                <a:cs typeface="Segoe UI" panose="020B0502040204020203" pitchFamily="34" charset="0"/>
              </a:rPr>
              <a:t>Regulate, Relate, Reason, and Restore</a:t>
            </a:r>
          </a:p>
        </p:txBody>
      </p:sp>
      <p:pic>
        <p:nvPicPr>
          <p:cNvPr id="9" name="Online Media 8" title="Emotions and the Brain">
            <a:hlinkClick r:id="" action="ppaction://media"/>
            <a:extLst>
              <a:ext uri="{FF2B5EF4-FFF2-40B4-BE49-F238E27FC236}">
                <a16:creationId xmlns:a16="http://schemas.microsoft.com/office/drawing/2014/main" id="{8A512929-83EA-1505-EE5C-2C4EC02D1262}"/>
              </a:ext>
            </a:extLst>
          </p:cNvPr>
          <p:cNvPicPr>
            <a:picLocks noRot="1" noChangeAspect="1"/>
          </p:cNvPicPr>
          <p:nvPr>
            <a:videoFile r:link="rId1"/>
          </p:nvPr>
        </p:nvPicPr>
        <p:blipFill>
          <a:blip r:embed="rId4"/>
          <a:stretch>
            <a:fillRect/>
          </a:stretch>
        </p:blipFill>
        <p:spPr>
          <a:xfrm>
            <a:off x="4357087" y="1068700"/>
            <a:ext cx="7380590" cy="3867541"/>
          </a:xfrm>
          <a:prstGeom prst="rect">
            <a:avLst/>
          </a:prstGeom>
        </p:spPr>
      </p:pic>
      <p:sp>
        <p:nvSpPr>
          <p:cNvPr id="4" name="TextBox 3"/>
          <p:cNvSpPr txBox="1"/>
          <p:nvPr/>
        </p:nvSpPr>
        <p:spPr>
          <a:xfrm>
            <a:off x="603219" y="5624661"/>
            <a:ext cx="8332990" cy="523220"/>
          </a:xfrm>
          <a:prstGeom prst="rect">
            <a:avLst/>
          </a:prstGeom>
          <a:noFill/>
        </p:spPr>
        <p:txBody>
          <a:bodyPr wrap="square" lIns="91440" tIns="45720" rIns="91440" bIns="45720" rtlCol="0" anchor="t">
            <a:spAutoFit/>
          </a:bodyPr>
          <a:lstStyle/>
          <a:p>
            <a:r>
              <a:rPr lang="en-GB" sz="2800" b="1" dirty="0">
                <a:solidFill>
                  <a:srgbClr val="7030A0"/>
                </a:solidFill>
                <a:latin typeface="Segoe UI"/>
                <a:cs typeface="Segoe UI"/>
              </a:rPr>
              <a:t>A distressed person finds it really hard to think!</a:t>
            </a:r>
          </a:p>
        </p:txBody>
      </p:sp>
      <p:sp>
        <p:nvSpPr>
          <p:cNvPr id="3" name="TextBox 2">
            <a:extLst>
              <a:ext uri="{FF2B5EF4-FFF2-40B4-BE49-F238E27FC236}">
                <a16:creationId xmlns:a16="http://schemas.microsoft.com/office/drawing/2014/main" id="{BF119487-68FE-5413-BEE9-0E392BA7C7CD}"/>
              </a:ext>
            </a:extLst>
          </p:cNvPr>
          <p:cNvSpPr txBox="1"/>
          <p:nvPr/>
        </p:nvSpPr>
        <p:spPr>
          <a:xfrm>
            <a:off x="4357086" y="5055021"/>
            <a:ext cx="7255512" cy="307777"/>
          </a:xfrm>
          <a:prstGeom prst="rect">
            <a:avLst/>
          </a:prstGeom>
          <a:noFill/>
        </p:spPr>
        <p:txBody>
          <a:bodyPr wrap="none" rtlCol="0">
            <a:spAutoFit/>
          </a:bodyPr>
          <a:lstStyle/>
          <a:p>
            <a:r>
              <a:rPr lang="en-GB" sz="1400" dirty="0"/>
              <a:t>If viewing as a PDF please click this link to watch the film </a:t>
            </a:r>
            <a:r>
              <a:rPr lang="en-GB" sz="1400" dirty="0">
                <a:hlinkClick r:id="rId5"/>
              </a:rPr>
              <a:t>https://youtu.be/xNY0AAUtH3g</a:t>
            </a:r>
            <a:r>
              <a:rPr lang="en-GB" sz="1400" dirty="0"/>
              <a:t> </a:t>
            </a:r>
          </a:p>
        </p:txBody>
      </p:sp>
      <p:sp>
        <p:nvSpPr>
          <p:cNvPr id="10" name="Content Placeholder 2">
            <a:extLst>
              <a:ext uri="{FF2B5EF4-FFF2-40B4-BE49-F238E27FC236}">
                <a16:creationId xmlns:a16="http://schemas.microsoft.com/office/drawing/2014/main" id="{9BF28D5A-9DA0-E377-1068-D3E7086DED29}"/>
              </a:ext>
            </a:extLst>
          </p:cNvPr>
          <p:cNvSpPr>
            <a:spLocks noGrp="1"/>
          </p:cNvSpPr>
          <p:nvPr>
            <p:ph idx="1"/>
          </p:nvPr>
        </p:nvSpPr>
        <p:spPr>
          <a:xfrm>
            <a:off x="10711667" y="3271363"/>
            <a:ext cx="893517" cy="711200"/>
          </a:xfrm>
        </p:spPr>
        <p:txBody>
          <a:bodyPr/>
          <a:lstStyle/>
          <a:p>
            <a:r>
              <a:rPr lang="en-GB" dirty="0"/>
              <a:t>2:03 mins</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515C30E8-2845-AEEB-FA01-334B9392FA7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87081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Props1.xml><?xml version="1.0" encoding="utf-8"?>
<ds:datastoreItem xmlns:ds="http://schemas.openxmlformats.org/officeDocument/2006/customXml" ds:itemID="{FE75B553-2AE0-4B0C-913C-4B15DEBD22D7}">
  <ds:schemaRefs>
    <ds:schemaRef ds:uri="http://schemas.microsoft.com/sharepoint/v3/contenttype/forms"/>
  </ds:schemaRefs>
</ds:datastoreItem>
</file>

<file path=customXml/itemProps2.xml><?xml version="1.0" encoding="utf-8"?>
<ds:datastoreItem xmlns:ds="http://schemas.openxmlformats.org/officeDocument/2006/customXml" ds:itemID="{D7967039-C71A-4B84-9858-0728C216CC08}">
  <ds:schemaRefs>
    <ds:schemaRef ds:uri="http://purl.org/dc/elements/1.1/"/>
    <ds:schemaRef ds:uri="http://purl.org/dc/terms/"/>
    <ds:schemaRef ds:uri="a051077f-6078-4466-a38f-b6d930d916b1"/>
    <ds:schemaRef ds:uri="http://schemas.microsoft.com/office/2006/metadata/properties"/>
    <ds:schemaRef ds:uri="07478566-c77e-4a5d-9cf3-8b922a5f4212"/>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C5CA4A2-C6BC-484E-9B80-641394084FB9}">
  <ds:schemaRefs>
    <ds:schemaRef ds:uri="07478566-c77e-4a5d-9cf3-8b922a5f4212"/>
    <ds:schemaRef ds:uri="a051077f-6078-4466-a38f-b6d930d916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ES PP Template</Template>
  <TotalTime>849</TotalTime>
  <Words>2747</Words>
  <Application>Microsoft Office PowerPoint</Application>
  <PresentationFormat>Widescreen</PresentationFormat>
  <Paragraphs>263</Paragraphs>
  <Slides>18</Slides>
  <Notes>18</Notes>
  <HiddenSlides>0</HiddenSlides>
  <MMClips>4</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Arial,Sans-Serif</vt:lpstr>
      <vt:lpstr>Calibri</vt:lpstr>
      <vt:lpstr>Courier New</vt:lpstr>
      <vt:lpstr>inherit</vt:lpstr>
      <vt:lpstr>Lucida Grande</vt:lpstr>
      <vt:lpstr>Segoe UI</vt:lpstr>
      <vt:lpstr>Symbol,Sans-Serif</vt:lpstr>
      <vt:lpstr>Wingdings</vt:lpstr>
      <vt:lpstr>Powerpoint_template</vt:lpstr>
      <vt:lpstr>Inclusion Wellbeing &amp; Equalities Professional Learning Framework  The Brain and Emotional Regulation   Informed Level</vt:lpstr>
      <vt:lpstr>Interconnectivity </vt:lpstr>
      <vt:lpstr>How to use this resource</vt:lpstr>
      <vt:lpstr>National Model for Professional Learning</vt:lpstr>
      <vt:lpstr>Welcome </vt:lpstr>
      <vt:lpstr>Our Amazing Brain</vt:lpstr>
      <vt:lpstr>Parts of the Brain and their Function</vt:lpstr>
      <vt:lpstr>The Hand Model of the Brain and Emotional Regulation</vt:lpstr>
      <vt:lpstr>The brain, emotions, and our ability to engage in learning</vt:lpstr>
      <vt:lpstr>Emotional Regulation What is it, why we need to know about it, and how is it linked with how our brain works</vt:lpstr>
      <vt:lpstr>Emotional regulation, feelings, and behaviour</vt:lpstr>
      <vt:lpstr>Emotional Intelligence</vt:lpstr>
      <vt:lpstr>Challenges to our emotional regulation</vt:lpstr>
      <vt:lpstr>Childhood Trauma and The Brain</vt:lpstr>
      <vt:lpstr>Reflection</vt:lpstr>
      <vt:lpstr>Resources and Information to help</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Brain and Emotional Regulation</dc:title>
  <dc:creator>Gore H (Hazel)</dc:creator>
  <cp:lastModifiedBy>Jeremy Stevenson</cp:lastModifiedBy>
  <cp:revision>69</cp:revision>
  <cp:lastPrinted>2014-02-19T15:05:01Z</cp:lastPrinted>
  <dcterms:created xsi:type="dcterms:W3CDTF">2019-01-11T13:27:44Z</dcterms:created>
  <dcterms:modified xsi:type="dcterms:W3CDTF">2023-12-05T15:29:44Z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