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Arial Bold" panose="020B0704020202020204" pitchFamily="34" charset="0"/>
      <p:regular r:id="rId22"/>
      <p:bold r:id="rId23"/>
    </p:embeddedFont>
    <p:embeddedFont>
      <p:font typeface="Arial Italics" panose="020B0604020202020204" charset="0"/>
      <p:regular r:id="rId24"/>
    </p:embeddedFont>
    <p:embeddedFont>
      <p:font typeface="Fairwater Script" panose="02000507000000020003" pitchFamily="2" charset="0"/>
      <p:regular r:id="rId25"/>
      <p:bold r:id="rId26"/>
    </p:embeddedFont>
    <p:embeddedFont>
      <p:font typeface="Open Sans Extra Bold"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68550" autoAdjust="0"/>
  </p:normalViewPr>
  <p:slideViewPr>
    <p:cSldViewPr>
      <p:cViewPr varScale="1">
        <p:scale>
          <a:sx n="42" d="100"/>
          <a:sy n="42" d="100"/>
        </p:scale>
        <p:origin x="89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emy Stevenson" userId="b951fcdf-47d4-42da-bf6c-f08c041864bc" providerId="ADAL" clId="{B797F205-242B-4115-9EA4-91FF1AAA38F2}"/>
    <pc:docChg chg="modSld">
      <pc:chgData name="Jeremy Stevenson" userId="b951fcdf-47d4-42da-bf6c-f08c041864bc" providerId="ADAL" clId="{B797F205-242B-4115-9EA4-91FF1AAA38F2}" dt="2025-09-09T10:03:50.538" v="57" actId="962"/>
      <pc:docMkLst>
        <pc:docMk/>
      </pc:docMkLst>
      <pc:sldChg chg="modSp mod">
        <pc:chgData name="Jeremy Stevenson" userId="b951fcdf-47d4-42da-bf6c-f08c041864bc" providerId="ADAL" clId="{B797F205-242B-4115-9EA4-91FF1AAA38F2}" dt="2025-09-09T10:00:55.891" v="3" actId="962"/>
        <pc:sldMkLst>
          <pc:docMk/>
          <pc:sldMk cId="0" sldId="256"/>
        </pc:sldMkLst>
        <pc:spChg chg="mod">
          <ac:chgData name="Jeremy Stevenson" userId="b951fcdf-47d4-42da-bf6c-f08c041864bc" providerId="ADAL" clId="{B797F205-242B-4115-9EA4-91FF1AAA38F2}" dt="2025-09-09T10:00:52.866" v="2" actId="962"/>
          <ac:spMkLst>
            <pc:docMk/>
            <pc:sldMk cId="0" sldId="256"/>
            <ac:spMk id="5" creationId="{00000000-0000-0000-0000-000000000000}"/>
          </ac:spMkLst>
        </pc:spChg>
        <pc:spChg chg="mod">
          <ac:chgData name="Jeremy Stevenson" userId="b951fcdf-47d4-42da-bf6c-f08c041864bc" providerId="ADAL" clId="{B797F205-242B-4115-9EA4-91FF1AAA38F2}" dt="2025-09-09T10:00:55.891" v="3" actId="962"/>
          <ac:spMkLst>
            <pc:docMk/>
            <pc:sldMk cId="0" sldId="256"/>
            <ac:spMk id="6" creationId="{00000000-0000-0000-0000-000000000000}"/>
          </ac:spMkLst>
        </pc:spChg>
        <pc:grpChg chg="mod">
          <ac:chgData name="Jeremy Stevenson" userId="b951fcdf-47d4-42da-bf6c-f08c041864bc" providerId="ADAL" clId="{B797F205-242B-4115-9EA4-91FF1AAA38F2}" dt="2025-09-09T10:00:42.671" v="0" actId="962"/>
          <ac:grpSpMkLst>
            <pc:docMk/>
            <pc:sldMk cId="0" sldId="256"/>
            <ac:grpSpMk id="2" creationId="{00000000-0000-0000-0000-000000000000}"/>
          </ac:grpSpMkLst>
        </pc:grpChg>
      </pc:sldChg>
      <pc:sldChg chg="modSp mod">
        <pc:chgData name="Jeremy Stevenson" userId="b951fcdf-47d4-42da-bf6c-f08c041864bc" providerId="ADAL" clId="{B797F205-242B-4115-9EA4-91FF1AAA38F2}" dt="2025-09-09T10:00:59.577" v="5" actId="962"/>
        <pc:sldMkLst>
          <pc:docMk/>
          <pc:sldMk cId="0" sldId="257"/>
        </pc:sldMkLst>
        <pc:spChg chg="mod">
          <ac:chgData name="Jeremy Stevenson" userId="b951fcdf-47d4-42da-bf6c-f08c041864bc" providerId="ADAL" clId="{B797F205-242B-4115-9EA4-91FF1AAA38F2}" dt="2025-09-09T10:00:59.577" v="5" actId="962"/>
          <ac:spMkLst>
            <pc:docMk/>
            <pc:sldMk cId="0" sldId="257"/>
            <ac:spMk id="5" creationId="{00000000-0000-0000-0000-000000000000}"/>
          </ac:spMkLst>
        </pc:spChg>
        <pc:grpChg chg="mod">
          <ac:chgData name="Jeremy Stevenson" userId="b951fcdf-47d4-42da-bf6c-f08c041864bc" providerId="ADAL" clId="{B797F205-242B-4115-9EA4-91FF1AAA38F2}" dt="2025-09-09T10:00:57.688" v="4" actId="962"/>
          <ac:grpSpMkLst>
            <pc:docMk/>
            <pc:sldMk cId="0" sldId="257"/>
            <ac:grpSpMk id="2" creationId="{00000000-0000-0000-0000-000000000000}"/>
          </ac:grpSpMkLst>
        </pc:grpChg>
      </pc:sldChg>
      <pc:sldChg chg="modSp mod">
        <pc:chgData name="Jeremy Stevenson" userId="b951fcdf-47d4-42da-bf6c-f08c041864bc" providerId="ADAL" clId="{B797F205-242B-4115-9EA4-91FF1AAA38F2}" dt="2025-09-09T10:01:01.517" v="7" actId="962"/>
        <pc:sldMkLst>
          <pc:docMk/>
          <pc:sldMk cId="0" sldId="258"/>
        </pc:sldMkLst>
        <pc:spChg chg="mod">
          <ac:chgData name="Jeremy Stevenson" userId="b951fcdf-47d4-42da-bf6c-f08c041864bc" providerId="ADAL" clId="{B797F205-242B-4115-9EA4-91FF1AAA38F2}" dt="2025-09-09T10:01:01.517" v="7" actId="962"/>
          <ac:spMkLst>
            <pc:docMk/>
            <pc:sldMk cId="0" sldId="258"/>
            <ac:spMk id="5" creationId="{00000000-0000-0000-0000-000000000000}"/>
          </ac:spMkLst>
        </pc:spChg>
        <pc:grpChg chg="mod">
          <ac:chgData name="Jeremy Stevenson" userId="b951fcdf-47d4-42da-bf6c-f08c041864bc" providerId="ADAL" clId="{B797F205-242B-4115-9EA4-91FF1AAA38F2}" dt="2025-09-09T10:01:00.781" v="6" actId="962"/>
          <ac:grpSpMkLst>
            <pc:docMk/>
            <pc:sldMk cId="0" sldId="258"/>
            <ac:grpSpMk id="2" creationId="{00000000-0000-0000-0000-000000000000}"/>
          </ac:grpSpMkLst>
        </pc:grpChg>
      </pc:sldChg>
      <pc:sldChg chg="modSp mod">
        <pc:chgData name="Jeremy Stevenson" userId="b951fcdf-47d4-42da-bf6c-f08c041864bc" providerId="ADAL" clId="{B797F205-242B-4115-9EA4-91FF1AAA38F2}" dt="2025-09-09T10:01:03.211" v="9" actId="962"/>
        <pc:sldMkLst>
          <pc:docMk/>
          <pc:sldMk cId="0" sldId="259"/>
        </pc:sldMkLst>
        <pc:spChg chg="mod">
          <ac:chgData name="Jeremy Stevenson" userId="b951fcdf-47d4-42da-bf6c-f08c041864bc" providerId="ADAL" clId="{B797F205-242B-4115-9EA4-91FF1AAA38F2}" dt="2025-09-09T10:01:03.211" v="9" actId="962"/>
          <ac:spMkLst>
            <pc:docMk/>
            <pc:sldMk cId="0" sldId="259"/>
            <ac:spMk id="6" creationId="{00000000-0000-0000-0000-000000000000}"/>
          </ac:spMkLst>
        </pc:spChg>
        <pc:grpChg chg="mod">
          <ac:chgData name="Jeremy Stevenson" userId="b951fcdf-47d4-42da-bf6c-f08c041864bc" providerId="ADAL" clId="{B797F205-242B-4115-9EA4-91FF1AAA38F2}" dt="2025-09-09T10:01:02.669" v="8" actId="962"/>
          <ac:grpSpMkLst>
            <pc:docMk/>
            <pc:sldMk cId="0" sldId="259"/>
            <ac:grpSpMk id="2" creationId="{00000000-0000-0000-0000-000000000000}"/>
          </ac:grpSpMkLst>
        </pc:grpChg>
      </pc:sldChg>
      <pc:sldChg chg="modSp mod">
        <pc:chgData name="Jeremy Stevenson" userId="b951fcdf-47d4-42da-bf6c-f08c041864bc" providerId="ADAL" clId="{B797F205-242B-4115-9EA4-91FF1AAA38F2}" dt="2025-09-09T10:01:42.731" v="13" actId="962"/>
        <pc:sldMkLst>
          <pc:docMk/>
          <pc:sldMk cId="0" sldId="260"/>
        </pc:sldMkLst>
        <pc:spChg chg="mod">
          <ac:chgData name="Jeremy Stevenson" userId="b951fcdf-47d4-42da-bf6c-f08c041864bc" providerId="ADAL" clId="{B797F205-242B-4115-9EA4-91FF1AAA38F2}" dt="2025-09-09T10:01:16.698" v="11" actId="962"/>
          <ac:spMkLst>
            <pc:docMk/>
            <pc:sldMk cId="0" sldId="260"/>
            <ac:spMk id="2" creationId="{00000000-0000-0000-0000-000000000000}"/>
          </ac:spMkLst>
        </pc:spChg>
        <pc:spChg chg="mod">
          <ac:chgData name="Jeremy Stevenson" userId="b951fcdf-47d4-42da-bf6c-f08c041864bc" providerId="ADAL" clId="{B797F205-242B-4115-9EA4-91FF1AAA38F2}" dt="2025-09-09T10:01:42.731" v="13" actId="962"/>
          <ac:spMkLst>
            <pc:docMk/>
            <pc:sldMk cId="0" sldId="260"/>
            <ac:spMk id="3" creationId="{00000000-0000-0000-0000-000000000000}"/>
          </ac:spMkLst>
        </pc:spChg>
      </pc:sldChg>
      <pc:sldChg chg="modSp mod">
        <pc:chgData name="Jeremy Stevenson" userId="b951fcdf-47d4-42da-bf6c-f08c041864bc" providerId="ADAL" clId="{B797F205-242B-4115-9EA4-91FF1AAA38F2}" dt="2025-09-09T10:01:46.621" v="15" actId="962"/>
        <pc:sldMkLst>
          <pc:docMk/>
          <pc:sldMk cId="0" sldId="261"/>
        </pc:sldMkLst>
        <pc:spChg chg="mod">
          <ac:chgData name="Jeremy Stevenson" userId="b951fcdf-47d4-42da-bf6c-f08c041864bc" providerId="ADAL" clId="{B797F205-242B-4115-9EA4-91FF1AAA38F2}" dt="2025-09-09T10:01:46.621" v="15" actId="962"/>
          <ac:spMkLst>
            <pc:docMk/>
            <pc:sldMk cId="0" sldId="261"/>
            <ac:spMk id="6" creationId="{00000000-0000-0000-0000-000000000000}"/>
          </ac:spMkLst>
        </pc:spChg>
        <pc:grpChg chg="mod">
          <ac:chgData name="Jeremy Stevenson" userId="b951fcdf-47d4-42da-bf6c-f08c041864bc" providerId="ADAL" clId="{B797F205-242B-4115-9EA4-91FF1AAA38F2}" dt="2025-09-09T10:01:45.911" v="14" actId="962"/>
          <ac:grpSpMkLst>
            <pc:docMk/>
            <pc:sldMk cId="0" sldId="261"/>
            <ac:grpSpMk id="2" creationId="{00000000-0000-0000-0000-000000000000}"/>
          </ac:grpSpMkLst>
        </pc:grpChg>
      </pc:sldChg>
      <pc:sldChg chg="modSp mod">
        <pc:chgData name="Jeremy Stevenson" userId="b951fcdf-47d4-42da-bf6c-f08c041864bc" providerId="ADAL" clId="{B797F205-242B-4115-9EA4-91FF1AAA38F2}" dt="2025-09-09T10:01:52.135" v="18" actId="962"/>
        <pc:sldMkLst>
          <pc:docMk/>
          <pc:sldMk cId="0" sldId="262"/>
        </pc:sldMkLst>
        <pc:spChg chg="mod">
          <ac:chgData name="Jeremy Stevenson" userId="b951fcdf-47d4-42da-bf6c-f08c041864bc" providerId="ADAL" clId="{B797F205-242B-4115-9EA4-91FF1AAA38F2}" dt="2025-09-09T10:01:48.097" v="17" actId="962"/>
          <ac:spMkLst>
            <pc:docMk/>
            <pc:sldMk cId="0" sldId="262"/>
            <ac:spMk id="6" creationId="{00000000-0000-0000-0000-000000000000}"/>
          </ac:spMkLst>
        </pc:spChg>
        <pc:spChg chg="mod">
          <ac:chgData name="Jeremy Stevenson" userId="b951fcdf-47d4-42da-bf6c-f08c041864bc" providerId="ADAL" clId="{B797F205-242B-4115-9EA4-91FF1AAA38F2}" dt="2025-09-09T10:01:52.135" v="18" actId="962"/>
          <ac:spMkLst>
            <pc:docMk/>
            <pc:sldMk cId="0" sldId="262"/>
            <ac:spMk id="11" creationId="{1D26C2BB-9A9A-E850-9570-A242C4C89DE1}"/>
          </ac:spMkLst>
        </pc:spChg>
        <pc:grpChg chg="mod">
          <ac:chgData name="Jeremy Stevenson" userId="b951fcdf-47d4-42da-bf6c-f08c041864bc" providerId="ADAL" clId="{B797F205-242B-4115-9EA4-91FF1AAA38F2}" dt="2025-09-09T10:01:47.533" v="16" actId="962"/>
          <ac:grpSpMkLst>
            <pc:docMk/>
            <pc:sldMk cId="0" sldId="262"/>
            <ac:grpSpMk id="2" creationId="{00000000-0000-0000-0000-000000000000}"/>
          </ac:grpSpMkLst>
        </pc:grpChg>
      </pc:sldChg>
      <pc:sldChg chg="modSp mod">
        <pc:chgData name="Jeremy Stevenson" userId="b951fcdf-47d4-42da-bf6c-f08c041864bc" providerId="ADAL" clId="{B797F205-242B-4115-9EA4-91FF1AAA38F2}" dt="2025-09-09T10:01:55.131" v="20" actId="962"/>
        <pc:sldMkLst>
          <pc:docMk/>
          <pc:sldMk cId="0" sldId="263"/>
        </pc:sldMkLst>
        <pc:spChg chg="mod">
          <ac:chgData name="Jeremy Stevenson" userId="b951fcdf-47d4-42da-bf6c-f08c041864bc" providerId="ADAL" clId="{B797F205-242B-4115-9EA4-91FF1AAA38F2}" dt="2025-09-09T10:01:55.131" v="20" actId="962"/>
          <ac:spMkLst>
            <pc:docMk/>
            <pc:sldMk cId="0" sldId="263"/>
            <ac:spMk id="5" creationId="{00000000-0000-0000-0000-000000000000}"/>
          </ac:spMkLst>
        </pc:spChg>
        <pc:grpChg chg="mod">
          <ac:chgData name="Jeremy Stevenson" userId="b951fcdf-47d4-42da-bf6c-f08c041864bc" providerId="ADAL" clId="{B797F205-242B-4115-9EA4-91FF1AAA38F2}" dt="2025-09-09T10:01:54.185" v="19" actId="962"/>
          <ac:grpSpMkLst>
            <pc:docMk/>
            <pc:sldMk cId="0" sldId="263"/>
            <ac:grpSpMk id="2" creationId="{00000000-0000-0000-0000-000000000000}"/>
          </ac:grpSpMkLst>
        </pc:grpChg>
      </pc:sldChg>
      <pc:sldChg chg="modSp mod">
        <pc:chgData name="Jeremy Stevenson" userId="b951fcdf-47d4-42da-bf6c-f08c041864bc" providerId="ADAL" clId="{B797F205-242B-4115-9EA4-91FF1AAA38F2}" dt="2025-09-09T10:02:18.074" v="24" actId="962"/>
        <pc:sldMkLst>
          <pc:docMk/>
          <pc:sldMk cId="0" sldId="264"/>
        </pc:sldMkLst>
        <pc:spChg chg="mod">
          <ac:chgData name="Jeremy Stevenson" userId="b951fcdf-47d4-42da-bf6c-f08c041864bc" providerId="ADAL" clId="{B797F205-242B-4115-9EA4-91FF1AAA38F2}" dt="2025-09-09T10:02:11.667" v="22" actId="962"/>
          <ac:spMkLst>
            <pc:docMk/>
            <pc:sldMk cId="0" sldId="264"/>
            <ac:spMk id="3" creationId="{00000000-0000-0000-0000-000000000000}"/>
          </ac:spMkLst>
        </pc:spChg>
        <pc:spChg chg="mod">
          <ac:chgData name="Jeremy Stevenson" userId="b951fcdf-47d4-42da-bf6c-f08c041864bc" providerId="ADAL" clId="{B797F205-242B-4115-9EA4-91FF1AAA38F2}" dt="2025-09-09T10:02:16.626" v="23" actId="962"/>
          <ac:spMkLst>
            <pc:docMk/>
            <pc:sldMk cId="0" sldId="264"/>
            <ac:spMk id="4" creationId="{00000000-0000-0000-0000-000000000000}"/>
          </ac:spMkLst>
        </pc:spChg>
        <pc:spChg chg="mod">
          <ac:chgData name="Jeremy Stevenson" userId="b951fcdf-47d4-42da-bf6c-f08c041864bc" providerId="ADAL" clId="{B797F205-242B-4115-9EA4-91FF1AAA38F2}" dt="2025-09-09T10:02:18.074" v="24" actId="962"/>
          <ac:spMkLst>
            <pc:docMk/>
            <pc:sldMk cId="0" sldId="264"/>
            <ac:spMk id="5" creationId="{00000000-0000-0000-0000-000000000000}"/>
          </ac:spMkLst>
        </pc:spChg>
      </pc:sldChg>
      <pc:sldChg chg="modSp mod">
        <pc:chgData name="Jeremy Stevenson" userId="b951fcdf-47d4-42da-bf6c-f08c041864bc" providerId="ADAL" clId="{B797F205-242B-4115-9EA4-91FF1AAA38F2}" dt="2025-09-09T10:02:27.874" v="26" actId="962"/>
        <pc:sldMkLst>
          <pc:docMk/>
          <pc:sldMk cId="0" sldId="265"/>
        </pc:sldMkLst>
        <pc:spChg chg="mod">
          <ac:chgData name="Jeremy Stevenson" userId="b951fcdf-47d4-42da-bf6c-f08c041864bc" providerId="ADAL" clId="{B797F205-242B-4115-9EA4-91FF1AAA38F2}" dt="2025-09-09T10:02:19.545" v="25" actId="962"/>
          <ac:spMkLst>
            <pc:docMk/>
            <pc:sldMk cId="0" sldId="265"/>
            <ac:spMk id="2" creationId="{00000000-0000-0000-0000-000000000000}"/>
          </ac:spMkLst>
        </pc:spChg>
        <pc:spChg chg="mod">
          <ac:chgData name="Jeremy Stevenson" userId="b951fcdf-47d4-42da-bf6c-f08c041864bc" providerId="ADAL" clId="{B797F205-242B-4115-9EA4-91FF1AAA38F2}" dt="2025-09-09T10:02:27.874" v="26" actId="962"/>
          <ac:spMkLst>
            <pc:docMk/>
            <pc:sldMk cId="0" sldId="265"/>
            <ac:spMk id="6" creationId="{C3EC7A95-FEBA-E687-97C0-440E0E7D2DB0}"/>
          </ac:spMkLst>
        </pc:spChg>
      </pc:sldChg>
      <pc:sldChg chg="modSp mod">
        <pc:chgData name="Jeremy Stevenson" userId="b951fcdf-47d4-42da-bf6c-f08c041864bc" providerId="ADAL" clId="{B797F205-242B-4115-9EA4-91FF1AAA38F2}" dt="2025-09-09T10:02:53.659" v="34" actId="962"/>
        <pc:sldMkLst>
          <pc:docMk/>
          <pc:sldMk cId="0" sldId="266"/>
        </pc:sldMkLst>
        <pc:spChg chg="mod">
          <ac:chgData name="Jeremy Stevenson" userId="b951fcdf-47d4-42da-bf6c-f08c041864bc" providerId="ADAL" clId="{B797F205-242B-4115-9EA4-91FF1AAA38F2}" dt="2025-09-09T10:02:29.687" v="28" actId="962"/>
          <ac:spMkLst>
            <pc:docMk/>
            <pc:sldMk cId="0" sldId="266"/>
            <ac:spMk id="5" creationId="{00000000-0000-0000-0000-000000000000}"/>
          </ac:spMkLst>
        </pc:spChg>
        <pc:spChg chg="mod">
          <ac:chgData name="Jeremy Stevenson" userId="b951fcdf-47d4-42da-bf6c-f08c041864bc" providerId="ADAL" clId="{B797F205-242B-4115-9EA4-91FF1AAA38F2}" dt="2025-09-09T10:02:47.728" v="30" actId="962"/>
          <ac:spMkLst>
            <pc:docMk/>
            <pc:sldMk cId="0" sldId="266"/>
            <ac:spMk id="6" creationId="{00000000-0000-0000-0000-000000000000}"/>
          </ac:spMkLst>
        </pc:spChg>
        <pc:spChg chg="mod">
          <ac:chgData name="Jeremy Stevenson" userId="b951fcdf-47d4-42da-bf6c-f08c041864bc" providerId="ADAL" clId="{B797F205-242B-4115-9EA4-91FF1AAA38F2}" dt="2025-09-09T10:02:50.083" v="32" actId="962"/>
          <ac:spMkLst>
            <pc:docMk/>
            <pc:sldMk cId="0" sldId="266"/>
            <ac:spMk id="15" creationId="{00000000-0000-0000-0000-000000000000}"/>
          </ac:spMkLst>
        </pc:spChg>
        <pc:spChg chg="mod">
          <ac:chgData name="Jeremy Stevenson" userId="b951fcdf-47d4-42da-bf6c-f08c041864bc" providerId="ADAL" clId="{B797F205-242B-4115-9EA4-91FF1AAA38F2}" dt="2025-09-09T10:02:53.659" v="34" actId="962"/>
          <ac:spMkLst>
            <pc:docMk/>
            <pc:sldMk cId="0" sldId="266"/>
            <ac:spMk id="16" creationId="{00000000-0000-0000-0000-000000000000}"/>
          </ac:spMkLst>
        </pc:spChg>
        <pc:grpChg chg="mod">
          <ac:chgData name="Jeremy Stevenson" userId="b951fcdf-47d4-42da-bf6c-f08c041864bc" providerId="ADAL" clId="{B797F205-242B-4115-9EA4-91FF1AAA38F2}" dt="2025-09-09T10:02:29.052" v="27" actId="962"/>
          <ac:grpSpMkLst>
            <pc:docMk/>
            <pc:sldMk cId="0" sldId="266"/>
            <ac:grpSpMk id="2" creationId="{00000000-0000-0000-0000-000000000000}"/>
          </ac:grpSpMkLst>
        </pc:grpChg>
      </pc:sldChg>
      <pc:sldChg chg="modSp mod">
        <pc:chgData name="Jeremy Stevenson" userId="b951fcdf-47d4-42da-bf6c-f08c041864bc" providerId="ADAL" clId="{B797F205-242B-4115-9EA4-91FF1AAA38F2}" dt="2025-09-09T10:02:57.008" v="36" actId="962"/>
        <pc:sldMkLst>
          <pc:docMk/>
          <pc:sldMk cId="0" sldId="267"/>
        </pc:sldMkLst>
        <pc:spChg chg="mod">
          <ac:chgData name="Jeremy Stevenson" userId="b951fcdf-47d4-42da-bf6c-f08c041864bc" providerId="ADAL" clId="{B797F205-242B-4115-9EA4-91FF1AAA38F2}" dt="2025-09-09T10:02:57.008" v="36" actId="962"/>
          <ac:spMkLst>
            <pc:docMk/>
            <pc:sldMk cId="0" sldId="267"/>
            <ac:spMk id="5" creationId="{00000000-0000-0000-0000-000000000000}"/>
          </ac:spMkLst>
        </pc:spChg>
        <pc:grpChg chg="mod">
          <ac:chgData name="Jeremy Stevenson" userId="b951fcdf-47d4-42da-bf6c-f08c041864bc" providerId="ADAL" clId="{B797F205-242B-4115-9EA4-91FF1AAA38F2}" dt="2025-09-09T10:02:56.305" v="35" actId="962"/>
          <ac:grpSpMkLst>
            <pc:docMk/>
            <pc:sldMk cId="0" sldId="267"/>
            <ac:grpSpMk id="2" creationId="{00000000-0000-0000-0000-000000000000}"/>
          </ac:grpSpMkLst>
        </pc:grpChg>
      </pc:sldChg>
      <pc:sldChg chg="modSp mod">
        <pc:chgData name="Jeremy Stevenson" userId="b951fcdf-47d4-42da-bf6c-f08c041864bc" providerId="ADAL" clId="{B797F205-242B-4115-9EA4-91FF1AAA38F2}" dt="2025-09-09T10:02:58.593" v="38" actId="962"/>
        <pc:sldMkLst>
          <pc:docMk/>
          <pc:sldMk cId="0" sldId="268"/>
        </pc:sldMkLst>
        <pc:spChg chg="mod">
          <ac:chgData name="Jeremy Stevenson" userId="b951fcdf-47d4-42da-bf6c-f08c041864bc" providerId="ADAL" clId="{B797F205-242B-4115-9EA4-91FF1AAA38F2}" dt="2025-09-09T10:02:58.593" v="38" actId="962"/>
          <ac:spMkLst>
            <pc:docMk/>
            <pc:sldMk cId="0" sldId="268"/>
            <ac:spMk id="6" creationId="{00000000-0000-0000-0000-000000000000}"/>
          </ac:spMkLst>
        </pc:spChg>
        <pc:grpChg chg="mod">
          <ac:chgData name="Jeremy Stevenson" userId="b951fcdf-47d4-42da-bf6c-f08c041864bc" providerId="ADAL" clId="{B797F205-242B-4115-9EA4-91FF1AAA38F2}" dt="2025-09-09T10:02:57.921" v="37" actId="962"/>
          <ac:grpSpMkLst>
            <pc:docMk/>
            <pc:sldMk cId="0" sldId="268"/>
            <ac:grpSpMk id="2" creationId="{00000000-0000-0000-0000-000000000000}"/>
          </ac:grpSpMkLst>
        </pc:grpChg>
      </pc:sldChg>
      <pc:sldChg chg="modSp mod">
        <pc:chgData name="Jeremy Stevenson" userId="b951fcdf-47d4-42da-bf6c-f08c041864bc" providerId="ADAL" clId="{B797F205-242B-4115-9EA4-91FF1AAA38F2}" dt="2025-09-09T10:03:00.103" v="40" actId="962"/>
        <pc:sldMkLst>
          <pc:docMk/>
          <pc:sldMk cId="0" sldId="269"/>
        </pc:sldMkLst>
        <pc:spChg chg="mod">
          <ac:chgData name="Jeremy Stevenson" userId="b951fcdf-47d4-42da-bf6c-f08c041864bc" providerId="ADAL" clId="{B797F205-242B-4115-9EA4-91FF1AAA38F2}" dt="2025-09-09T10:03:00.103" v="40" actId="962"/>
          <ac:spMkLst>
            <pc:docMk/>
            <pc:sldMk cId="0" sldId="269"/>
            <ac:spMk id="5" creationId="{00000000-0000-0000-0000-000000000000}"/>
          </ac:spMkLst>
        </pc:spChg>
        <pc:grpChg chg="mod">
          <ac:chgData name="Jeremy Stevenson" userId="b951fcdf-47d4-42da-bf6c-f08c041864bc" providerId="ADAL" clId="{B797F205-242B-4115-9EA4-91FF1AAA38F2}" dt="2025-09-09T10:02:59.400" v="39" actId="962"/>
          <ac:grpSpMkLst>
            <pc:docMk/>
            <pc:sldMk cId="0" sldId="269"/>
            <ac:grpSpMk id="2" creationId="{00000000-0000-0000-0000-000000000000}"/>
          </ac:grpSpMkLst>
        </pc:grpChg>
      </pc:sldChg>
      <pc:sldChg chg="modSp mod">
        <pc:chgData name="Jeremy Stevenson" userId="b951fcdf-47d4-42da-bf6c-f08c041864bc" providerId="ADAL" clId="{B797F205-242B-4115-9EA4-91FF1AAA38F2}" dt="2025-09-09T10:03:01.858" v="42" actId="962"/>
        <pc:sldMkLst>
          <pc:docMk/>
          <pc:sldMk cId="0" sldId="270"/>
        </pc:sldMkLst>
        <pc:spChg chg="mod">
          <ac:chgData name="Jeremy Stevenson" userId="b951fcdf-47d4-42da-bf6c-f08c041864bc" providerId="ADAL" clId="{B797F205-242B-4115-9EA4-91FF1AAA38F2}" dt="2025-09-09T10:03:01.858" v="42" actId="962"/>
          <ac:spMkLst>
            <pc:docMk/>
            <pc:sldMk cId="0" sldId="270"/>
            <ac:spMk id="6" creationId="{00000000-0000-0000-0000-000000000000}"/>
          </ac:spMkLst>
        </pc:spChg>
        <pc:grpChg chg="mod">
          <ac:chgData name="Jeremy Stevenson" userId="b951fcdf-47d4-42da-bf6c-f08c041864bc" providerId="ADAL" clId="{B797F205-242B-4115-9EA4-91FF1AAA38F2}" dt="2025-09-09T10:03:01.169" v="41" actId="962"/>
          <ac:grpSpMkLst>
            <pc:docMk/>
            <pc:sldMk cId="0" sldId="270"/>
            <ac:grpSpMk id="3" creationId="{00000000-0000-0000-0000-000000000000}"/>
          </ac:grpSpMkLst>
        </pc:grpChg>
      </pc:sldChg>
      <pc:sldChg chg="modSp mod">
        <pc:chgData name="Jeremy Stevenson" userId="b951fcdf-47d4-42da-bf6c-f08c041864bc" providerId="ADAL" clId="{B797F205-242B-4115-9EA4-91FF1AAA38F2}" dt="2025-09-09T10:03:21.875" v="47" actId="962"/>
        <pc:sldMkLst>
          <pc:docMk/>
          <pc:sldMk cId="0" sldId="271"/>
        </pc:sldMkLst>
        <pc:spChg chg="mod">
          <ac:chgData name="Jeremy Stevenson" userId="b951fcdf-47d4-42da-bf6c-f08c041864bc" providerId="ADAL" clId="{B797F205-242B-4115-9EA4-91FF1AAA38F2}" dt="2025-09-09T10:03:14.740" v="45" actId="962"/>
          <ac:spMkLst>
            <pc:docMk/>
            <pc:sldMk cId="0" sldId="271"/>
            <ac:spMk id="5" creationId="{00000000-0000-0000-0000-000000000000}"/>
          </ac:spMkLst>
        </pc:spChg>
        <pc:spChg chg="mod">
          <ac:chgData name="Jeremy Stevenson" userId="b951fcdf-47d4-42da-bf6c-f08c041864bc" providerId="ADAL" clId="{B797F205-242B-4115-9EA4-91FF1AAA38F2}" dt="2025-09-09T10:03:21.875" v="47" actId="962"/>
          <ac:spMkLst>
            <pc:docMk/>
            <pc:sldMk cId="0" sldId="271"/>
            <ac:spMk id="6" creationId="{00000000-0000-0000-0000-000000000000}"/>
          </ac:spMkLst>
        </pc:spChg>
        <pc:grpChg chg="mod">
          <ac:chgData name="Jeremy Stevenson" userId="b951fcdf-47d4-42da-bf6c-f08c041864bc" providerId="ADAL" clId="{B797F205-242B-4115-9EA4-91FF1AAA38F2}" dt="2025-09-09T10:03:05.985" v="43" actId="962"/>
          <ac:grpSpMkLst>
            <pc:docMk/>
            <pc:sldMk cId="0" sldId="271"/>
            <ac:grpSpMk id="2" creationId="{00000000-0000-0000-0000-000000000000}"/>
          </ac:grpSpMkLst>
        </pc:grpChg>
      </pc:sldChg>
      <pc:sldChg chg="modSp mod">
        <pc:chgData name="Jeremy Stevenson" userId="b951fcdf-47d4-42da-bf6c-f08c041864bc" providerId="ADAL" clId="{B797F205-242B-4115-9EA4-91FF1AAA38F2}" dt="2025-09-09T10:03:29.264" v="51" actId="962"/>
        <pc:sldMkLst>
          <pc:docMk/>
          <pc:sldMk cId="0" sldId="272"/>
        </pc:sldMkLst>
        <pc:spChg chg="mod">
          <ac:chgData name="Jeremy Stevenson" userId="b951fcdf-47d4-42da-bf6c-f08c041864bc" providerId="ADAL" clId="{B797F205-242B-4115-9EA4-91FF1AAA38F2}" dt="2025-09-09T10:03:26.219" v="49" actId="962"/>
          <ac:spMkLst>
            <pc:docMk/>
            <pc:sldMk cId="0" sldId="272"/>
            <ac:spMk id="5" creationId="{00000000-0000-0000-0000-000000000000}"/>
          </ac:spMkLst>
        </pc:spChg>
        <pc:spChg chg="mod">
          <ac:chgData name="Jeremy Stevenson" userId="b951fcdf-47d4-42da-bf6c-f08c041864bc" providerId="ADAL" clId="{B797F205-242B-4115-9EA4-91FF1AAA38F2}" dt="2025-09-09T10:03:27.120" v="50" actId="962"/>
          <ac:spMkLst>
            <pc:docMk/>
            <pc:sldMk cId="0" sldId="272"/>
            <ac:spMk id="6" creationId="{00000000-0000-0000-0000-000000000000}"/>
          </ac:spMkLst>
        </pc:spChg>
        <pc:spChg chg="mod">
          <ac:chgData name="Jeremy Stevenson" userId="b951fcdf-47d4-42da-bf6c-f08c041864bc" providerId="ADAL" clId="{B797F205-242B-4115-9EA4-91FF1AAA38F2}" dt="2025-09-09T10:03:29.264" v="51" actId="962"/>
          <ac:spMkLst>
            <pc:docMk/>
            <pc:sldMk cId="0" sldId="272"/>
            <ac:spMk id="7" creationId="{00000000-0000-0000-0000-000000000000}"/>
          </ac:spMkLst>
        </pc:spChg>
        <pc:grpChg chg="mod">
          <ac:chgData name="Jeremy Stevenson" userId="b951fcdf-47d4-42da-bf6c-f08c041864bc" providerId="ADAL" clId="{B797F205-242B-4115-9EA4-91FF1AAA38F2}" dt="2025-09-09T10:03:25.178" v="48" actId="962"/>
          <ac:grpSpMkLst>
            <pc:docMk/>
            <pc:sldMk cId="0" sldId="272"/>
            <ac:grpSpMk id="2" creationId="{00000000-0000-0000-0000-000000000000}"/>
          </ac:grpSpMkLst>
        </pc:grpChg>
      </pc:sldChg>
      <pc:sldChg chg="modSp mod">
        <pc:chgData name="Jeremy Stevenson" userId="b951fcdf-47d4-42da-bf6c-f08c041864bc" providerId="ADAL" clId="{B797F205-242B-4115-9EA4-91FF1AAA38F2}" dt="2025-09-09T10:03:40.867" v="53" actId="962"/>
        <pc:sldMkLst>
          <pc:docMk/>
          <pc:sldMk cId="0" sldId="273"/>
        </pc:sldMkLst>
        <pc:spChg chg="mod">
          <ac:chgData name="Jeremy Stevenson" userId="b951fcdf-47d4-42da-bf6c-f08c041864bc" providerId="ADAL" clId="{B797F205-242B-4115-9EA4-91FF1AAA38F2}" dt="2025-09-09T10:03:30.696" v="52" actId="962"/>
          <ac:spMkLst>
            <pc:docMk/>
            <pc:sldMk cId="0" sldId="273"/>
            <ac:spMk id="2" creationId="{00000000-0000-0000-0000-000000000000}"/>
          </ac:spMkLst>
        </pc:spChg>
        <pc:spChg chg="mod">
          <ac:chgData name="Jeremy Stevenson" userId="b951fcdf-47d4-42da-bf6c-f08c041864bc" providerId="ADAL" clId="{B797F205-242B-4115-9EA4-91FF1AAA38F2}" dt="2025-09-09T10:03:40.867" v="53" actId="962"/>
          <ac:spMkLst>
            <pc:docMk/>
            <pc:sldMk cId="0" sldId="273"/>
            <ac:spMk id="4" creationId="{00000000-0000-0000-0000-000000000000}"/>
          </ac:spMkLst>
        </pc:spChg>
      </pc:sldChg>
      <pc:sldChg chg="modSp mod">
        <pc:chgData name="Jeremy Stevenson" userId="b951fcdf-47d4-42da-bf6c-f08c041864bc" providerId="ADAL" clId="{B797F205-242B-4115-9EA4-91FF1AAA38F2}" dt="2025-09-09T10:03:50.538" v="57" actId="962"/>
        <pc:sldMkLst>
          <pc:docMk/>
          <pc:sldMk cId="0" sldId="274"/>
        </pc:sldMkLst>
        <pc:spChg chg="mod">
          <ac:chgData name="Jeremy Stevenson" userId="b951fcdf-47d4-42da-bf6c-f08c041864bc" providerId="ADAL" clId="{B797F205-242B-4115-9EA4-91FF1AAA38F2}" dt="2025-09-09T10:03:42.833" v="55" actId="962"/>
          <ac:spMkLst>
            <pc:docMk/>
            <pc:sldMk cId="0" sldId="274"/>
            <ac:spMk id="6" creationId="{00000000-0000-0000-0000-000000000000}"/>
          </ac:spMkLst>
        </pc:spChg>
        <pc:spChg chg="mod">
          <ac:chgData name="Jeremy Stevenson" userId="b951fcdf-47d4-42da-bf6c-f08c041864bc" providerId="ADAL" clId="{B797F205-242B-4115-9EA4-91FF1AAA38F2}" dt="2025-09-09T10:03:50.538" v="57" actId="962"/>
          <ac:spMkLst>
            <pc:docMk/>
            <pc:sldMk cId="0" sldId="274"/>
            <ac:spMk id="7" creationId="{00000000-0000-0000-0000-000000000000}"/>
          </ac:spMkLst>
        </pc:spChg>
        <pc:grpChg chg="mod">
          <ac:chgData name="Jeremy Stevenson" userId="b951fcdf-47d4-42da-bf6c-f08c041864bc" providerId="ADAL" clId="{B797F205-242B-4115-9EA4-91FF1AAA38F2}" dt="2025-09-09T10:03:41.883" v="54" actId="962"/>
          <ac:grpSpMkLst>
            <pc:docMk/>
            <pc:sldMk cId="0" sldId="274"/>
            <ac:grpSpMk id="3" creationId="{00000000-0000-0000-0000-000000000000}"/>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09.09.2025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ducation.gov.scot/professional-learning/national-approach-to-professional-learning/the-national-model-of-professional-learnin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1.</a:t>
            </a:r>
          </a:p>
          <a:p>
            <a:endParaRPr lang="en-US" dirty="0"/>
          </a:p>
          <a:p>
            <a:r>
              <a:rPr lang="en-US" b="1" dirty="0"/>
              <a:t>Information for presenters:</a:t>
            </a:r>
          </a:p>
          <a:p>
            <a:endParaRPr lang="en-US" dirty="0"/>
          </a:p>
          <a:p>
            <a:r>
              <a:rPr lang="en-US" dirty="0"/>
              <a:t>All information is correct as of August 2025</a:t>
            </a:r>
          </a:p>
          <a:p>
            <a:endParaRPr lang="en-US" dirty="0"/>
          </a:p>
          <a:p>
            <a:r>
              <a:rPr lang="en-US" dirty="0"/>
              <a:t>This PowerPoint is intended to support senior leaders, middle leaders and local authority staff to deliver an introductory session to a group on the Middle Leaders Leading Change (</a:t>
            </a:r>
            <a:r>
              <a:rPr lang="en-US" dirty="0" err="1"/>
              <a:t>MLLC</a:t>
            </a:r>
            <a:r>
              <a:rPr lang="en-US" dirty="0"/>
              <a:t>) </a:t>
            </a:r>
            <a:r>
              <a:rPr lang="en-US" dirty="0" err="1"/>
              <a:t>programme</a:t>
            </a:r>
            <a:r>
              <a:rPr lang="en-US" dirty="0"/>
              <a:t>. ​</a:t>
            </a:r>
          </a:p>
          <a:p>
            <a:endParaRPr lang="en-US" dirty="0"/>
          </a:p>
          <a:p>
            <a:r>
              <a:rPr lang="en-US" dirty="0"/>
              <a:t>​This PowerPoint is a template that presenters can adapt to suit their own context and style of presenting.  It can be added to, but please do not remove any slides as they are all essential to the Introductory session. You may wish to add the date, a logo alongside the Education Scotland one, and /or to add a link to a feedback form into the last slide.​</a:t>
            </a:r>
          </a:p>
          <a:p>
            <a:endParaRPr lang="en-US" dirty="0"/>
          </a:p>
          <a:p>
            <a:r>
              <a:rPr lang="en-US" dirty="0"/>
              <a:t>​Within the slides, suggested timings, key messages, facilitator notes and reflective questions are included.​</a:t>
            </a:r>
          </a:p>
          <a:p>
            <a:endParaRPr lang="en-US" dirty="0"/>
          </a:p>
          <a:p>
            <a:r>
              <a:rPr lang="en-US" dirty="0"/>
              <a:t>The session this PowerPoint is intended to support has been designed to be delivered by facilitators in 60 minutes. If you have longer, we would encourage you to use that time for (more) discussion and perhaps invite some feedback. Suggested approximate timings can be found in the notes for each slide.​</a:t>
            </a:r>
          </a:p>
          <a:p>
            <a:endParaRPr lang="en-US" dirty="0"/>
          </a:p>
          <a:p>
            <a:r>
              <a:rPr lang="en-US" dirty="0"/>
              <a:t>​</a:t>
            </a:r>
          </a:p>
          <a:p>
            <a:r>
              <a:rPr lang="en-US" b="1" dirty="0"/>
              <a:t>IMPORTANT NOTES:​</a:t>
            </a:r>
          </a:p>
          <a:p>
            <a:endParaRPr lang="en-US" dirty="0"/>
          </a:p>
          <a:p>
            <a:r>
              <a:rPr lang="en-US" dirty="0"/>
              <a:t>This PowerPoint refers to the Education Scotland Middle Leaders Leading Change </a:t>
            </a:r>
            <a:r>
              <a:rPr lang="en-US" dirty="0" err="1"/>
              <a:t>programme</a:t>
            </a:r>
            <a:r>
              <a:rPr lang="en-US" dirty="0"/>
              <a:t>, which can be found here: </a:t>
            </a:r>
          </a:p>
          <a:p>
            <a:r>
              <a:rPr lang="en-US" dirty="0"/>
              <a:t>https://education.gov.scot/professional-learning/professional-learning-programmes-webinars-and-events/programmes/middle-leaders-leading-change/</a:t>
            </a:r>
          </a:p>
          <a:p>
            <a:endParaRPr lang="en-US" dirty="0"/>
          </a:p>
          <a:p>
            <a:r>
              <a:rPr lang="en-US" dirty="0"/>
              <a:t>It is anticipated the presenter will be familiar with the content of these pages.  </a:t>
            </a:r>
          </a:p>
          <a:p>
            <a:endParaRPr lang="en-US" dirty="0"/>
          </a:p>
          <a:p>
            <a:r>
              <a:rPr lang="en-US" dirty="0"/>
              <a:t>​If facilitating in person, you may wish participants to bring their devices for slides 9-11, when you present ‘The Learning ahead’ that is accessed through the website. Alternatively, you could share your screen whilst viewing the </a:t>
            </a:r>
            <a:r>
              <a:rPr lang="en-US" dirty="0" err="1"/>
              <a:t>MLLC</a:t>
            </a:r>
            <a:r>
              <a:rPr lang="en-US" dirty="0"/>
              <a:t> area of the website, to show/remind participants how and where to access the Professional Learning Activities (PLAs). If facilitating online, be ready to share your screen to show these webpages. </a:t>
            </a:r>
          </a:p>
          <a:p>
            <a:endParaRPr lang="en-US" dirty="0"/>
          </a:p>
          <a:p>
            <a:r>
              <a:rPr lang="en-US" dirty="0"/>
              <a:t>​While use of the </a:t>
            </a:r>
            <a:r>
              <a:rPr lang="en-US" dirty="0" err="1"/>
              <a:t>MLLC</a:t>
            </a:r>
            <a:r>
              <a:rPr lang="en-US" dirty="0"/>
              <a:t> Reflective Journal is optional, we would encourage its use as part of this </a:t>
            </a:r>
            <a:r>
              <a:rPr lang="en-US" dirty="0" err="1"/>
              <a:t>programme</a:t>
            </a:r>
            <a:r>
              <a:rPr lang="en-US" dirty="0"/>
              <a:t>. If used, it will be helpful for participants to have it to hand during this session.​</a:t>
            </a:r>
          </a:p>
          <a:p>
            <a:endParaRPr lang="en-US" dirty="0"/>
          </a:p>
          <a:p>
            <a:r>
              <a:rPr lang="en-US" dirty="0"/>
              <a:t>​You might also want to consider planning follow up sessions to check in/support those engaged in the learning and to share learning from Professional Learning Activities (PLAs) undertaken throughout the programme.​ If dates are in place, you can add these to the slides if you wish. You may also decide to add a timeline with expected timings for completing the 7 PLAs, for example: Autumn term 1 – PLAs 1-3; Spring term – PLAs 4-5; Summer term – PLAs 6-7. </a:t>
            </a:r>
          </a:p>
          <a:p>
            <a:endParaRPr lang="en-US" dirty="0"/>
          </a:p>
          <a:p>
            <a:r>
              <a:rPr lang="en-US" dirty="0"/>
              <a:t>​</a:t>
            </a:r>
          </a:p>
          <a:p>
            <a:r>
              <a:rPr lang="en-US" dirty="0"/>
              <a:t>Learning outcomes for this resource:</a:t>
            </a:r>
          </a:p>
          <a:p>
            <a:r>
              <a:rPr lang="en-US" dirty="0"/>
              <a:t>•  Set the scene for professional learning</a:t>
            </a:r>
          </a:p>
          <a:p>
            <a:r>
              <a:rPr lang="en-US" dirty="0"/>
              <a:t>•  </a:t>
            </a:r>
            <a:r>
              <a:rPr lang="en-US" dirty="0" err="1"/>
              <a:t>Familiarise</a:t>
            </a:r>
            <a:r>
              <a:rPr lang="en-US" dirty="0"/>
              <a:t> colleagues with the </a:t>
            </a:r>
            <a:r>
              <a:rPr lang="en-US" dirty="0" err="1"/>
              <a:t>programme</a:t>
            </a:r>
            <a:endParaRPr lang="en-US" dirty="0"/>
          </a:p>
          <a:p>
            <a:r>
              <a:rPr lang="en-US" dirty="0"/>
              <a:t>• Consider a timeline for working together.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10.</a:t>
            </a:r>
          </a:p>
          <a:p>
            <a:endParaRPr lang="en-US" dirty="0"/>
          </a:p>
          <a:p>
            <a:r>
              <a:rPr lang="en-US" b="1" dirty="0"/>
              <a:t>Suggested timing: </a:t>
            </a:r>
          </a:p>
          <a:p>
            <a:endParaRPr lang="en-US" dirty="0"/>
          </a:p>
          <a:p>
            <a:r>
              <a:rPr lang="en-US" dirty="0"/>
              <a:t>2 minutes</a:t>
            </a:r>
          </a:p>
          <a:p>
            <a:endParaRPr lang="en-US" dirty="0"/>
          </a:p>
          <a:p>
            <a:r>
              <a:rPr lang="en-US" b="1" dirty="0"/>
              <a:t>Key messages:</a:t>
            </a:r>
          </a:p>
          <a:p>
            <a:endParaRPr lang="en-US" dirty="0"/>
          </a:p>
          <a:p>
            <a:r>
              <a:rPr lang="en-US" dirty="0"/>
              <a:t>The </a:t>
            </a:r>
            <a:r>
              <a:rPr lang="en-US" dirty="0" err="1"/>
              <a:t>MLLC</a:t>
            </a:r>
            <a:r>
              <a:rPr lang="en-US" dirty="0"/>
              <a:t> </a:t>
            </a:r>
            <a:r>
              <a:rPr lang="en-US" dirty="0" err="1"/>
              <a:t>programme</a:t>
            </a:r>
            <a:r>
              <a:rPr lang="en-US" dirty="0"/>
              <a:t> is self-directed through the Education Scotland website. You can find out more and get started with the learning at the page shown on the slide:</a:t>
            </a:r>
          </a:p>
          <a:p>
            <a:r>
              <a:rPr lang="en-US" dirty="0"/>
              <a:t>https://education.gov.scot/professional-learning/professional-learning-programmes-webinars-and-events/programmes/?orderAlias=default</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11.</a:t>
            </a:r>
          </a:p>
          <a:p>
            <a:endParaRPr lang="en-US" dirty="0"/>
          </a:p>
          <a:p>
            <a:r>
              <a:rPr lang="en-US" b="1" dirty="0"/>
              <a:t>Suggested timing: </a:t>
            </a:r>
          </a:p>
          <a:p>
            <a:endParaRPr lang="en-US" dirty="0"/>
          </a:p>
          <a:p>
            <a:r>
              <a:rPr lang="en-US" dirty="0"/>
              <a:t>3 minutes</a:t>
            </a:r>
          </a:p>
          <a:p>
            <a:endParaRPr lang="en-US" dirty="0"/>
          </a:p>
          <a:p>
            <a:r>
              <a:rPr lang="en-US" b="1" dirty="0"/>
              <a:t>Key messages:</a:t>
            </a:r>
          </a:p>
          <a:p>
            <a:endParaRPr lang="en-US" dirty="0"/>
          </a:p>
          <a:p>
            <a:r>
              <a:rPr lang="en-US" dirty="0"/>
              <a:t>Remind the group that all the learning for the </a:t>
            </a:r>
            <a:r>
              <a:rPr lang="en-US" dirty="0" err="1"/>
              <a:t>programme</a:t>
            </a:r>
            <a:r>
              <a:rPr lang="en-US" dirty="0"/>
              <a:t> is contained in the </a:t>
            </a:r>
            <a:r>
              <a:rPr lang="en-US" dirty="0" err="1"/>
              <a:t>MLLC</a:t>
            </a:r>
            <a:r>
              <a:rPr lang="en-US" dirty="0"/>
              <a:t> webpages. There are 7 PLAs to complete in total. </a:t>
            </a:r>
          </a:p>
          <a:p>
            <a:endParaRPr lang="en-US" dirty="0"/>
          </a:p>
          <a:p>
            <a:r>
              <a:rPr lang="en-US" dirty="0"/>
              <a:t>The diversity and coaching PLAs offer different options, dependent on previous experience and knowledge of the topic.</a:t>
            </a:r>
          </a:p>
          <a:p>
            <a:r>
              <a:rPr lang="en-US" dirty="0"/>
              <a:t> </a:t>
            </a:r>
          </a:p>
          <a:p>
            <a:r>
              <a:rPr lang="en-US" b="1" dirty="0"/>
              <a:t>Facilitator notes:</a:t>
            </a:r>
          </a:p>
          <a:p>
            <a:endParaRPr lang="en-US" dirty="0"/>
          </a:p>
          <a:p>
            <a:r>
              <a:rPr lang="en-US" dirty="0"/>
              <a:t>You may wish to screen-share the relevant webpage as part of the session, or if participants have devices, allow some time for them to access the pages and read through them.</a:t>
            </a:r>
          </a:p>
          <a:p>
            <a:r>
              <a:rPr lang="en-US" dirty="0"/>
              <a:t>Tell the group each PLA takes 2-3 hours and is in ‘bite-sized’ steps that can be saved as they go along. There are reflective questions in each step with space to record reflections. Every PLA ends with an ‘impact step’. A PDF summary of each PLA, with reflections, can be downloaded once complete. Participants can also use the Reflective Journal to record thoughts as they go through the PLA and perhaps when they have completed it as well.</a:t>
            </a:r>
          </a:p>
          <a:p>
            <a:endParaRPr lang="en-US" dirty="0"/>
          </a:p>
          <a:p>
            <a:r>
              <a:rPr lang="en-US" dirty="0"/>
              <a:t>A suggested time frame is to complete 2 -3 PLAs a term, but this should be negotiated and agreed with the group and /or leadership team.</a:t>
            </a:r>
          </a:p>
          <a:p>
            <a:endParaRPr lang="en-US" dirty="0"/>
          </a:p>
          <a:p>
            <a:r>
              <a:rPr lang="en-US" b="1" dirty="0"/>
              <a:t>Reflective questions:</a:t>
            </a:r>
          </a:p>
          <a:p>
            <a:endParaRPr lang="en-US" b="1" dirty="0"/>
          </a:p>
          <a:p>
            <a:r>
              <a:rPr lang="en-US" dirty="0"/>
              <a:t>Invite any questions at this point. How are the group feeling about the learning now? Are there any hopes / concerns?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12.    </a:t>
            </a:r>
          </a:p>
          <a:p>
            <a:endParaRPr lang="en-US" dirty="0"/>
          </a:p>
          <a:p>
            <a:r>
              <a:rPr lang="en-US" b="1" dirty="0"/>
              <a:t>Suggested timing: </a:t>
            </a:r>
          </a:p>
          <a:p>
            <a:endParaRPr lang="en-US" dirty="0"/>
          </a:p>
          <a:p>
            <a:r>
              <a:rPr lang="en-US" dirty="0"/>
              <a:t>2 minutes</a:t>
            </a:r>
          </a:p>
          <a:p>
            <a:endParaRPr lang="en-US" dirty="0"/>
          </a:p>
          <a:p>
            <a:r>
              <a:rPr lang="en-US" b="1" dirty="0"/>
              <a:t>Key messages:</a:t>
            </a:r>
          </a:p>
          <a:p>
            <a:endParaRPr lang="en-US" dirty="0"/>
          </a:p>
          <a:p>
            <a:r>
              <a:rPr lang="en-US" dirty="0"/>
              <a:t>Once the 7 PLAs are complete, or perhaps during this time, participants are encouraged to apply their learning through a change initiative they have started, are currently leading or have completed.</a:t>
            </a:r>
          </a:p>
          <a:p>
            <a:r>
              <a:rPr lang="en-US" b="1" dirty="0"/>
              <a:t>Facilitator notes:</a:t>
            </a:r>
          </a:p>
          <a:p>
            <a:endParaRPr lang="en-US" dirty="0"/>
          </a:p>
          <a:p>
            <a:r>
              <a:rPr lang="en-US" dirty="0"/>
              <a:t>A suggested timeframe for completing the 7 PLAs and the change initiative is 12-15 months, but again this needs to be negotiated and agreed, with flexibility built in.</a:t>
            </a:r>
          </a:p>
          <a:p>
            <a:endParaRPr lang="en-US" dirty="0"/>
          </a:p>
          <a:p>
            <a:r>
              <a:rPr lang="en-US" b="1" dirty="0"/>
              <a:t>Reflective questions:</a:t>
            </a:r>
          </a:p>
          <a:p>
            <a:endParaRPr lang="en-US" b="1" dirty="0"/>
          </a:p>
          <a:p>
            <a:r>
              <a:rPr lang="en-US" dirty="0"/>
              <a:t>Which existing or planned change initiatives might provide a good context for you to apply your learning?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13.</a:t>
            </a:r>
          </a:p>
          <a:p>
            <a:endParaRPr lang="en-US" dirty="0"/>
          </a:p>
          <a:p>
            <a:r>
              <a:rPr lang="en-US" b="1" dirty="0"/>
              <a:t>Suggested timing: </a:t>
            </a:r>
          </a:p>
          <a:p>
            <a:endParaRPr lang="en-US" dirty="0"/>
          </a:p>
          <a:p>
            <a:r>
              <a:rPr lang="en-US" dirty="0"/>
              <a:t>2 minutes </a:t>
            </a:r>
          </a:p>
          <a:p>
            <a:endParaRPr lang="en-US" b="1" dirty="0"/>
          </a:p>
          <a:p>
            <a:r>
              <a:rPr lang="en-US" b="1" dirty="0"/>
              <a:t>Key messages:</a:t>
            </a:r>
          </a:p>
          <a:p>
            <a:endParaRPr lang="en-US" dirty="0"/>
          </a:p>
          <a:p>
            <a:r>
              <a:rPr lang="en-US" dirty="0"/>
              <a:t>Participants have the option of submitting their completed change initiative to Education Scotland for certification.</a:t>
            </a:r>
          </a:p>
          <a:p>
            <a:endParaRPr lang="en-US" dirty="0"/>
          </a:p>
          <a:p>
            <a:r>
              <a:rPr lang="en-US" dirty="0"/>
              <a:t>Further information on this, including the template which should be submitted, is included within the </a:t>
            </a:r>
            <a:r>
              <a:rPr lang="en-US" dirty="0" err="1"/>
              <a:t>programme</a:t>
            </a:r>
            <a:r>
              <a:rPr lang="en-US" dirty="0"/>
              <a:t> webpages.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14.</a:t>
            </a:r>
          </a:p>
          <a:p>
            <a:endParaRPr lang="en-US" dirty="0"/>
          </a:p>
          <a:p>
            <a:r>
              <a:rPr lang="en-US" b="1" dirty="0"/>
              <a:t>Suggested timing: </a:t>
            </a:r>
          </a:p>
          <a:p>
            <a:endParaRPr lang="en-US" dirty="0"/>
          </a:p>
          <a:p>
            <a:r>
              <a:rPr lang="en-US" dirty="0"/>
              <a:t>1 minute</a:t>
            </a:r>
          </a:p>
          <a:p>
            <a:endParaRPr lang="en-US" dirty="0"/>
          </a:p>
          <a:p>
            <a:r>
              <a:rPr lang="en-US" b="1" dirty="0"/>
              <a:t>Key messages:</a:t>
            </a:r>
          </a:p>
          <a:p>
            <a:endParaRPr lang="en-US" dirty="0"/>
          </a:p>
          <a:p>
            <a:r>
              <a:rPr lang="en-US" dirty="0"/>
              <a:t>The Reflective Journal is provided as a further support. It is not to be submitted and is not for sharing, unless you choose to. There are known benefits to journalling in that it can help you to work through issues, crystallise your thinking, and provide a useful resource to revisit when considering changes over time.</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15.</a:t>
            </a:r>
          </a:p>
          <a:p>
            <a:endParaRPr lang="en-US" dirty="0"/>
          </a:p>
          <a:p>
            <a:r>
              <a:rPr lang="en-US" b="1" dirty="0"/>
              <a:t>Suggested timing: </a:t>
            </a:r>
          </a:p>
          <a:p>
            <a:endParaRPr lang="en-US" dirty="0"/>
          </a:p>
          <a:p>
            <a:r>
              <a:rPr lang="en-US" dirty="0"/>
              <a:t>5 minutes</a:t>
            </a:r>
          </a:p>
          <a:p>
            <a:endParaRPr lang="en-US" dirty="0"/>
          </a:p>
          <a:p>
            <a:r>
              <a:rPr lang="en-US" b="1" dirty="0"/>
              <a:t>Facilitator notes:</a:t>
            </a:r>
          </a:p>
          <a:p>
            <a:endParaRPr lang="en-US" dirty="0"/>
          </a:p>
          <a:p>
            <a:r>
              <a:rPr lang="en-US" dirty="0"/>
              <a:t>Refer back to the session aims shown on the slide. Have these been met? Are there any questions?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16.</a:t>
            </a:r>
          </a:p>
          <a:p>
            <a:endParaRPr lang="en-US" dirty="0"/>
          </a:p>
          <a:p>
            <a:r>
              <a:rPr lang="en-US" b="1" dirty="0"/>
              <a:t>Suggested timing: </a:t>
            </a:r>
          </a:p>
          <a:p>
            <a:endParaRPr lang="en-US" dirty="0"/>
          </a:p>
          <a:p>
            <a:r>
              <a:rPr lang="en-US" dirty="0"/>
              <a:t>2 minutes </a:t>
            </a:r>
          </a:p>
          <a:p>
            <a:endParaRPr lang="en-US" dirty="0"/>
          </a:p>
          <a:p>
            <a:r>
              <a:rPr lang="en-US" b="1" dirty="0"/>
              <a:t>Key messages:</a:t>
            </a:r>
          </a:p>
          <a:p>
            <a:endParaRPr lang="en-US" dirty="0"/>
          </a:p>
          <a:p>
            <a:r>
              <a:rPr lang="en-US" dirty="0"/>
              <a:t>The group is now ready to get started. If you are planning any more sessions either online or in-person, for the group to come together, add them here. You may wish to add a timeline for completion as well or agree this with the group.</a:t>
            </a:r>
          </a:p>
          <a:p>
            <a:endParaRPr lang="en-US" b="1" dirty="0"/>
          </a:p>
          <a:p>
            <a:r>
              <a:rPr lang="en-US" b="1" dirty="0"/>
              <a:t>Facilitator notes:</a:t>
            </a:r>
          </a:p>
          <a:p>
            <a:endParaRPr lang="en-US" dirty="0"/>
          </a:p>
          <a:p>
            <a:r>
              <a:rPr lang="en-US" dirty="0"/>
              <a:t>The group can use the QR code to begin accessing the learning through the ES website. You might want to suggest that participants think about setting aside some time each week to engage with the learning.</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17.</a:t>
            </a:r>
          </a:p>
          <a:p>
            <a:endParaRPr lang="en-US" dirty="0"/>
          </a:p>
          <a:p>
            <a:r>
              <a:rPr lang="en-US" b="1" dirty="0"/>
              <a:t>Suggested timing: </a:t>
            </a:r>
          </a:p>
          <a:p>
            <a:endParaRPr lang="en-US" dirty="0"/>
          </a:p>
          <a:p>
            <a:r>
              <a:rPr lang="en-US" dirty="0"/>
              <a:t>5 minutes</a:t>
            </a:r>
          </a:p>
          <a:p>
            <a:endParaRPr lang="en-US" dirty="0"/>
          </a:p>
          <a:p>
            <a:r>
              <a:rPr lang="en-US" b="1" dirty="0"/>
              <a:t>Key messages:</a:t>
            </a:r>
          </a:p>
          <a:p>
            <a:endParaRPr lang="en-US" dirty="0"/>
          </a:p>
          <a:p>
            <a:r>
              <a:rPr lang="en-US" dirty="0"/>
              <a:t>The focus should be on the potential for impact, on both educators and learners, that professional learning can bring, and that this time is for the group to reflect on this.</a:t>
            </a:r>
          </a:p>
          <a:p>
            <a:endParaRPr lang="en-US" b="1" dirty="0"/>
          </a:p>
          <a:p>
            <a:r>
              <a:rPr lang="en-US" b="1" dirty="0"/>
              <a:t>Facilitator notes:</a:t>
            </a:r>
          </a:p>
          <a:p>
            <a:endParaRPr lang="en-US" dirty="0"/>
          </a:p>
          <a:p>
            <a:r>
              <a:rPr lang="en-US" dirty="0"/>
              <a:t>You might like to remind the group of the benefits of keeping all professional learning and leadership thoughts in their Reflective Journal.</a:t>
            </a:r>
          </a:p>
          <a:p>
            <a:endParaRPr lang="en-US" dirty="0"/>
          </a:p>
          <a:p>
            <a:r>
              <a:rPr lang="en-US" dirty="0"/>
              <a:t>If there is time you might like to discuss any blockers and how the group will overcome these / help each other.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18.</a:t>
            </a:r>
          </a:p>
          <a:p>
            <a:endParaRPr lang="en-US" dirty="0"/>
          </a:p>
          <a:p>
            <a:r>
              <a:rPr lang="en-US" b="1" dirty="0"/>
              <a:t>Suggested timing: </a:t>
            </a:r>
          </a:p>
          <a:p>
            <a:endParaRPr lang="en-US" b="1" dirty="0"/>
          </a:p>
          <a:p>
            <a:r>
              <a:rPr lang="en-US" dirty="0"/>
              <a:t>1 minute</a:t>
            </a:r>
          </a:p>
          <a:p>
            <a:endParaRPr lang="en-US" dirty="0"/>
          </a:p>
          <a:p>
            <a:r>
              <a:rPr lang="en-US" b="1" dirty="0"/>
              <a:t>Key messages:</a:t>
            </a:r>
          </a:p>
          <a:p>
            <a:endParaRPr lang="en-US" dirty="0"/>
          </a:p>
          <a:p>
            <a:r>
              <a:rPr lang="en-US" dirty="0"/>
              <a:t>This is something we often say to our learners, but it's equally important for us.</a:t>
            </a:r>
          </a:p>
          <a:p>
            <a:endParaRPr lang="en-US" dirty="0"/>
          </a:p>
          <a:p>
            <a:r>
              <a:rPr lang="en-US" dirty="0"/>
              <a:t>We are all very busy but we must ring fence time for our own professional learning, because it has the potential to bring about transformation in our thinking and practice, which in turn impacts positively on our learners.</a:t>
            </a:r>
          </a:p>
          <a:p>
            <a:endParaRPr lang="en-US" dirty="0"/>
          </a:p>
          <a:p>
            <a:r>
              <a:rPr lang="en-US" dirty="0"/>
              <a:t>This is the start of an exciting flight, and it could lead anywhere...!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19.</a:t>
            </a:r>
          </a:p>
          <a:p>
            <a:endParaRPr lang="en-US" dirty="0"/>
          </a:p>
          <a:p>
            <a:r>
              <a:rPr lang="en-US" b="1" dirty="0"/>
              <a:t>Suggested timing: </a:t>
            </a:r>
          </a:p>
          <a:p>
            <a:endParaRPr lang="en-US" dirty="0"/>
          </a:p>
          <a:p>
            <a:r>
              <a:rPr lang="en-US" dirty="0"/>
              <a:t>1 minute</a:t>
            </a:r>
          </a:p>
          <a:p>
            <a:endParaRPr lang="en-US" dirty="0"/>
          </a:p>
          <a:p>
            <a:r>
              <a:rPr lang="en-US" b="1" dirty="0"/>
              <a:t>Key messages:</a:t>
            </a:r>
          </a:p>
          <a:p>
            <a:endParaRPr lang="en-US" dirty="0"/>
          </a:p>
          <a:p>
            <a:r>
              <a:rPr lang="en-US" dirty="0"/>
              <a:t>Thank the group for their engagement and time in the session. Wish them luck for the learning ahead. Let them know about any ongoing support and how to access it, if relevant.</a:t>
            </a:r>
          </a:p>
          <a:p>
            <a:endParaRPr lang="en-US" dirty="0"/>
          </a:p>
          <a:p>
            <a:r>
              <a:rPr lang="en-US" b="1" dirty="0"/>
              <a:t>Facilitator notes:</a:t>
            </a:r>
          </a:p>
          <a:p>
            <a:endParaRPr lang="en-US" dirty="0"/>
          </a:p>
          <a:p>
            <a:r>
              <a:rPr lang="en-US" dirty="0"/>
              <a:t>You may wish to add your name and contact details to this slide. You are welcome to insert a link to your own evaluation form here too, if you want to gather feedback on the session. </a:t>
            </a:r>
          </a:p>
          <a:p>
            <a:r>
              <a:rPr lang="en-US" dirty="0"/>
              <a:t> </a:t>
            </a:r>
          </a:p>
          <a:p>
            <a:r>
              <a:rPr lang="en-US" dirty="0"/>
              <a:t>If you would like to provide feedback to Education Scotland on this resource, we’d love to hear from you! </a:t>
            </a:r>
          </a:p>
          <a:p>
            <a:endParaRPr lang="en-US" dirty="0"/>
          </a:p>
          <a:p>
            <a:r>
              <a:rPr lang="en-US" dirty="0"/>
              <a:t>Please use the following link: https://forms.office.com/e/kb2vqVxuKQ</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2.</a:t>
            </a:r>
          </a:p>
          <a:p>
            <a:endParaRPr lang="en-US" dirty="0"/>
          </a:p>
          <a:p>
            <a:r>
              <a:rPr lang="en-US" b="1" dirty="0"/>
              <a:t>Suggested timing: </a:t>
            </a:r>
          </a:p>
          <a:p>
            <a:endParaRPr lang="en-US" dirty="0"/>
          </a:p>
          <a:p>
            <a:r>
              <a:rPr lang="en-US" dirty="0"/>
              <a:t>​5 minutes​</a:t>
            </a:r>
          </a:p>
          <a:p>
            <a:endParaRPr lang="en-US" dirty="0"/>
          </a:p>
          <a:p>
            <a:r>
              <a:rPr lang="en-US" dirty="0"/>
              <a:t>​</a:t>
            </a:r>
            <a:r>
              <a:rPr lang="en-US" b="1" dirty="0"/>
              <a:t>Key messages:​</a:t>
            </a:r>
          </a:p>
          <a:p>
            <a:endParaRPr lang="en-US" dirty="0"/>
          </a:p>
          <a:p>
            <a:r>
              <a:rPr lang="en-US" dirty="0"/>
              <a:t> Why establish group protocols?​</a:t>
            </a:r>
          </a:p>
          <a:p>
            <a:endParaRPr lang="en-US" dirty="0"/>
          </a:p>
          <a:p>
            <a:r>
              <a:rPr lang="en-US" dirty="0"/>
              <a:t>​Effective professional learning goes beyond simply delivering information. It fosters a learning community where educators can learn with, from, and on behalf of one another. To achieve this, the facilitator of this learning should establish clear protocols and a positive learning environment at the outset. The general notes below will support the facilitator to help everyone feel comfortable participating and contribute to a rich learning experience. ​</a:t>
            </a:r>
          </a:p>
          <a:p>
            <a:endParaRPr lang="en-US" dirty="0"/>
          </a:p>
          <a:p>
            <a:r>
              <a:rPr lang="en-US" dirty="0"/>
              <a:t>​</a:t>
            </a:r>
            <a:r>
              <a:rPr lang="en-US" b="1" dirty="0"/>
              <a:t>Facilitator notes:​</a:t>
            </a:r>
          </a:p>
          <a:p>
            <a:endParaRPr lang="en-US" dirty="0"/>
          </a:p>
          <a:p>
            <a:r>
              <a:rPr lang="en-US" dirty="0"/>
              <a:t>Take some time to establish group protocols (ways of working together) for this session and any further </a:t>
            </a:r>
            <a:r>
              <a:rPr lang="en-US" dirty="0" err="1"/>
              <a:t>MLLC</a:t>
            </a:r>
            <a:r>
              <a:rPr lang="en-US" dirty="0"/>
              <a:t> sessions you may deliver. ​</a:t>
            </a:r>
          </a:p>
          <a:p>
            <a:endParaRPr lang="en-US" dirty="0"/>
          </a:p>
          <a:p>
            <a:r>
              <a:rPr lang="en-US" dirty="0"/>
              <a:t>Ask participants to comment on anything they would like to add or amend. ​</a:t>
            </a:r>
          </a:p>
          <a:p>
            <a:endParaRPr lang="en-US" dirty="0"/>
          </a:p>
          <a:p>
            <a:r>
              <a:rPr lang="en-US" dirty="0"/>
              <a:t>Is there anything that participants feel is missing or anything they would like to remove?​</a:t>
            </a:r>
          </a:p>
          <a:p>
            <a:endParaRPr lang="en-US" dirty="0"/>
          </a:p>
          <a:p>
            <a:r>
              <a:rPr lang="en-US" dirty="0"/>
              <a:t>The protocols on the slide are suggestions to be amended for your context or group. ​</a:t>
            </a:r>
          </a:p>
          <a:p>
            <a:endParaRPr lang="en-US" dirty="0"/>
          </a:p>
          <a:p>
            <a:r>
              <a:rPr lang="en-US" dirty="0"/>
              <a:t> ​</a:t>
            </a:r>
            <a:endParaRPr lang="en-US" b="1" dirty="0"/>
          </a:p>
          <a:p>
            <a:r>
              <a:rPr lang="en-US" b="1" dirty="0"/>
              <a:t>Further notes on creating protocols:​</a:t>
            </a:r>
          </a:p>
          <a:p>
            <a:endParaRPr lang="en-US" dirty="0"/>
          </a:p>
          <a:p>
            <a:r>
              <a:rPr lang="en-US" dirty="0"/>
              <a:t>​</a:t>
            </a:r>
            <a:r>
              <a:rPr lang="en-US" u="sng" dirty="0"/>
              <a:t>1. Contract a safe space​</a:t>
            </a:r>
          </a:p>
          <a:p>
            <a:endParaRPr lang="en-US" dirty="0"/>
          </a:p>
          <a:p>
            <a:r>
              <a:rPr lang="en-US" dirty="0"/>
              <a:t>​Co-create a safe space agreement with your group. This agreement outlines expectations for respectful communication and active listening. A safe space allows trust to flourish, fostering a collaborative environment where everyone feels comfortable sharing ideas and taking risks. ​</a:t>
            </a:r>
          </a:p>
          <a:p>
            <a:endParaRPr lang="en-US" u="sng" dirty="0"/>
          </a:p>
          <a:p>
            <a:r>
              <a:rPr lang="en-US" u="sng" dirty="0"/>
              <a:t>​2. Shift from top-down to collaborative learning ​</a:t>
            </a:r>
          </a:p>
          <a:p>
            <a:endParaRPr lang="en-US" dirty="0"/>
          </a:p>
          <a:p>
            <a:r>
              <a:rPr lang="en-US" dirty="0"/>
              <a:t>​Move beyond the traditional model where one person imparts knowledge. Embrace a collaborative approach where all participants actively engage. This means learning with, from, and on behalf of one another. By leveraging the diverse perspectives within the group, gaining a richer understanding and creating a more impactful learning experience for everyone. ​</a:t>
            </a:r>
          </a:p>
          <a:p>
            <a:endParaRPr lang="en-US" u="sng" dirty="0"/>
          </a:p>
          <a:p>
            <a:r>
              <a:rPr lang="en-US" u="sng" dirty="0"/>
              <a:t>​3. Holding the ladder: Shared expertise and recognition ​</a:t>
            </a:r>
          </a:p>
          <a:p>
            <a:endParaRPr lang="en-US" dirty="0"/>
          </a:p>
          <a:p>
            <a:r>
              <a:rPr lang="en-US" dirty="0"/>
              <a:t>​Holding the ladder signifies a two-fold approach: ​</a:t>
            </a:r>
          </a:p>
          <a:p>
            <a:endParaRPr lang="en-US" dirty="0"/>
          </a:p>
          <a:p>
            <a:r>
              <a:rPr lang="en-US" u="sng" dirty="0"/>
              <a:t>​Sharing expertise: Those with experience can share their knowledge and insights.  ​</a:t>
            </a:r>
          </a:p>
          <a:p>
            <a:endParaRPr lang="en-US" dirty="0"/>
          </a:p>
          <a:p>
            <a:r>
              <a:rPr lang="en-US" dirty="0"/>
              <a:t>​</a:t>
            </a:r>
            <a:r>
              <a:rPr lang="en-US" dirty="0" err="1"/>
              <a:t>Recognising</a:t>
            </a:r>
            <a:r>
              <a:rPr lang="en-US" dirty="0"/>
              <a:t> everyone’s contribution: Actively listen and be open to learning from the unique perspectives and experiences of colleagues. Build on each other's ideas to foster a collaborative environment where everyone feels valued, and their contributions are respected. ​</a:t>
            </a:r>
          </a:p>
          <a:p>
            <a:endParaRPr lang="en-US" dirty="0"/>
          </a:p>
          <a:p>
            <a:r>
              <a:rPr lang="en-US" dirty="0"/>
              <a:t>​</a:t>
            </a:r>
            <a:r>
              <a:rPr lang="en-US" u="sng" dirty="0"/>
              <a:t>4. Hold space for silence and respectful discussion </a:t>
            </a:r>
            <a:r>
              <a:rPr lang="en-US" dirty="0"/>
              <a:t>​</a:t>
            </a:r>
          </a:p>
          <a:p>
            <a:endParaRPr lang="en-US" dirty="0"/>
          </a:p>
          <a:p>
            <a:r>
              <a:rPr lang="en-US" dirty="0"/>
              <a:t>​Hold space for silence after someone speaks or asks a question. It can be tempting to jump in to fill silence but allowing time for quiet can avoid interrupting thought and produce more thoughtful responses. Everyone deserves to be heard and understood. ​</a:t>
            </a:r>
          </a:p>
          <a:p>
            <a:endParaRPr lang="en-US" dirty="0"/>
          </a:p>
          <a:p>
            <a:r>
              <a:rPr lang="en-US" dirty="0"/>
              <a:t>​Adapt the time allocation based on the size of the group and the complexity of the topic.  ​</a:t>
            </a:r>
          </a:p>
          <a:p>
            <a:endParaRPr lang="en-US" dirty="0"/>
          </a:p>
          <a:p>
            <a:r>
              <a:rPr lang="en-US" u="sng" dirty="0"/>
              <a:t>​5. Schedule regular breaks ​</a:t>
            </a:r>
          </a:p>
          <a:p>
            <a:endParaRPr lang="en-US" dirty="0"/>
          </a:p>
          <a:p>
            <a:r>
              <a:rPr lang="en-US" dirty="0"/>
              <a:t>​Schedule a break into the session (as a minimum, one 5–minute break per hour). This allows participants to process information, refocus, and return with renewed energy, leading to a more productive learning experience. ​</a:t>
            </a:r>
          </a:p>
          <a:p>
            <a:endParaRPr lang="en-US" dirty="0"/>
          </a:p>
          <a:p>
            <a:r>
              <a:rPr lang="en-US" u="sng" dirty="0"/>
              <a:t>​6. Centre learning in real life ​</a:t>
            </a:r>
          </a:p>
          <a:p>
            <a:endParaRPr lang="en-US" dirty="0"/>
          </a:p>
          <a:p>
            <a:r>
              <a:rPr lang="en-US" dirty="0"/>
              <a:t>​Connect the learning to real-life experiences by encouraging participants to share relevant personal anecdotes or applications. This strengthens understanding and makes the learning more relatable and impactful for all. ​</a:t>
            </a:r>
          </a:p>
          <a:p>
            <a:endParaRPr lang="en-US" dirty="0"/>
          </a:p>
          <a:p>
            <a:r>
              <a:rPr lang="en-US" dirty="0"/>
              <a:t>​</a:t>
            </a:r>
          </a:p>
          <a:p>
            <a:endParaRPr lang="en-US" dirty="0"/>
          </a:p>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3.</a:t>
            </a:r>
          </a:p>
          <a:p>
            <a:endParaRPr lang="en-US" dirty="0"/>
          </a:p>
          <a:p>
            <a:r>
              <a:rPr lang="en-US" b="1" dirty="0"/>
              <a:t>Suggested timing: ​</a:t>
            </a:r>
          </a:p>
          <a:p>
            <a:endParaRPr lang="en-US" dirty="0"/>
          </a:p>
          <a:p>
            <a:r>
              <a:rPr lang="en-US" dirty="0"/>
              <a:t>2 minutes​</a:t>
            </a:r>
          </a:p>
          <a:p>
            <a:endParaRPr lang="en-US" dirty="0"/>
          </a:p>
          <a:p>
            <a:r>
              <a:rPr lang="en-US" dirty="0"/>
              <a:t>​</a:t>
            </a:r>
            <a:r>
              <a:rPr lang="en-US" b="1" dirty="0"/>
              <a:t>Facilitator notes:​​</a:t>
            </a:r>
          </a:p>
          <a:p>
            <a:endParaRPr lang="en-US" dirty="0"/>
          </a:p>
          <a:p>
            <a:r>
              <a:rPr lang="en-US" dirty="0"/>
              <a:t>​​This slide shows what will be looked at in this session, to be shared with participants. Invite any questions they may have. </a:t>
            </a:r>
          </a:p>
          <a:p>
            <a:endParaRPr lang="en-US" dirty="0"/>
          </a:p>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4.</a:t>
            </a:r>
          </a:p>
          <a:p>
            <a:endParaRPr lang="en-US" dirty="0"/>
          </a:p>
          <a:p>
            <a:r>
              <a:rPr lang="en-US" b="1" dirty="0"/>
              <a:t>Suggested timing: </a:t>
            </a:r>
          </a:p>
          <a:p>
            <a:endParaRPr lang="en-US" dirty="0"/>
          </a:p>
          <a:p>
            <a:r>
              <a:rPr lang="en-US" dirty="0"/>
              <a:t>​2 minute​s</a:t>
            </a:r>
          </a:p>
          <a:p>
            <a:endParaRPr lang="en-US" dirty="0"/>
          </a:p>
          <a:p>
            <a:r>
              <a:rPr lang="en-US" dirty="0"/>
              <a:t>​</a:t>
            </a:r>
            <a:r>
              <a:rPr lang="en-US" b="1" dirty="0"/>
              <a:t>Facilitator notes:​​</a:t>
            </a:r>
          </a:p>
          <a:p>
            <a:endParaRPr lang="en-US" dirty="0"/>
          </a:p>
          <a:p>
            <a:r>
              <a:rPr lang="en-US" dirty="0"/>
              <a:t>​​This slide shows what will be looked at in this session, to be shared with participants. Invite any questions they may have. </a:t>
            </a:r>
          </a:p>
          <a:p>
            <a:endParaRPr lang="en-US" dirty="0"/>
          </a:p>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5.  </a:t>
            </a:r>
          </a:p>
          <a:p>
            <a:endParaRPr lang="en-US" dirty="0"/>
          </a:p>
          <a:p>
            <a:r>
              <a:rPr lang="en-US" b="1" dirty="0"/>
              <a:t>Suggested timings: </a:t>
            </a:r>
          </a:p>
          <a:p>
            <a:endParaRPr lang="en-US" dirty="0"/>
          </a:p>
          <a:p>
            <a:r>
              <a:rPr lang="en-US" dirty="0"/>
              <a:t>5 mins</a:t>
            </a:r>
          </a:p>
          <a:p>
            <a:endParaRPr lang="en-US" dirty="0"/>
          </a:p>
          <a:p>
            <a:r>
              <a:rPr lang="en-US" b="1" dirty="0"/>
              <a:t>Key messages:</a:t>
            </a:r>
          </a:p>
          <a:p>
            <a:endParaRPr lang="en-US" dirty="0"/>
          </a:p>
          <a:p>
            <a:r>
              <a:rPr lang="en-US" dirty="0"/>
              <a:t>The national model of professional learning describes the main principles and features of effective learning. These can help to build capacity and promote collaborative practices.</a:t>
            </a:r>
          </a:p>
          <a:p>
            <a:r>
              <a:rPr lang="en-GB" dirty="0">
                <a:hlinkClick r:id="rId3"/>
              </a:rPr>
              <a:t>The national model of professional learning | National approach to professional learning | Professional Learning | Education Scotland</a:t>
            </a:r>
            <a:endParaRPr lang="en-US"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Middle Leaders Leading Change has been designed using the national model of professional learning and the principles of adult learning or andragogy. </a:t>
            </a:r>
          </a:p>
          <a:p>
            <a:endParaRPr lang="en-US" b="1" dirty="0"/>
          </a:p>
          <a:p>
            <a:r>
              <a:rPr lang="en-US" b="1" dirty="0"/>
              <a:t>Facilitator notes:</a:t>
            </a:r>
          </a:p>
          <a:p>
            <a:endParaRPr lang="en-US" dirty="0"/>
          </a:p>
          <a:p>
            <a:r>
              <a:rPr lang="en-US" dirty="0"/>
              <a:t>Briefly talk through each part of the model:</a:t>
            </a:r>
          </a:p>
          <a:p>
            <a:pPr marL="171450" indent="-171450">
              <a:buFont typeface="Arial" panose="020B0604020202020204" pitchFamily="34" charset="0"/>
              <a:buChar char="•"/>
            </a:pPr>
            <a:r>
              <a:rPr lang="en-US" dirty="0"/>
              <a:t>The heart (</a:t>
            </a:r>
            <a:r>
              <a:rPr lang="en-US" dirty="0" err="1"/>
              <a:t>centre</a:t>
            </a:r>
            <a:r>
              <a:rPr lang="en-US" dirty="0"/>
              <a:t>) of the model - the professional learning in this </a:t>
            </a:r>
            <a:r>
              <a:rPr lang="en-US" dirty="0" err="1"/>
              <a:t>programme</a:t>
            </a:r>
            <a:r>
              <a:rPr lang="en-US" dirty="0"/>
              <a:t> should impact on you as educators and in turn impact on your learners. All effective professional learning links the educator’s learning with that of the children, young people or adult learners you work with. You will be in the role of a learner in this </a:t>
            </a:r>
            <a:r>
              <a:rPr lang="en-US" dirty="0" err="1"/>
              <a:t>programme</a:t>
            </a:r>
            <a:r>
              <a:rPr lang="en-US" dirty="0"/>
              <a:t> too. Please reflect throughout on the potential of your learning to impact on your learners.</a:t>
            </a:r>
          </a:p>
          <a:p>
            <a:pPr marL="171450" indent="-171450">
              <a:buFont typeface="Arial" panose="020B0604020202020204" pitchFamily="34" charset="0"/>
              <a:buChar char="•"/>
            </a:pPr>
            <a:r>
              <a:rPr lang="en-US" dirty="0"/>
              <a:t>The next three elements in green – the </a:t>
            </a:r>
            <a:r>
              <a:rPr lang="en-US" dirty="0" err="1"/>
              <a:t>programme</a:t>
            </a:r>
            <a:r>
              <a:rPr lang="en-US" dirty="0"/>
              <a:t> involves enquiry, collaboration and learning that deepens your knowledge and understanding, because these approaches are known to support effective learning that can transform practice.</a:t>
            </a:r>
          </a:p>
          <a:p>
            <a:pPr marL="171450" indent="-171450">
              <a:buFont typeface="Arial" panose="020B0604020202020204" pitchFamily="34" charset="0"/>
              <a:buChar char="•"/>
            </a:pPr>
            <a:r>
              <a:rPr lang="en-US" dirty="0"/>
              <a:t>The </a:t>
            </a:r>
            <a:r>
              <a:rPr lang="en-US" dirty="0" err="1"/>
              <a:t>programme</a:t>
            </a:r>
            <a:r>
              <a:rPr lang="en-US" dirty="0"/>
              <a:t> is linked to professional standards, whether the General Teaching Council (Scotland) (</a:t>
            </a:r>
            <a:r>
              <a:rPr lang="en-US" dirty="0" err="1"/>
              <a:t>GTCS</a:t>
            </a:r>
            <a:r>
              <a:rPr lang="en-US" dirty="0"/>
              <a:t>) Standard for Middle Leadership, the Scottish Social Services Council (SSSC) Codes of Practice or Standard for Childhood Practice (2015), or the Community Learning and Development Standards Council (CLDS) Competent Practitioner Framework.</a:t>
            </a:r>
          </a:p>
          <a:p>
            <a:pPr marL="171450" indent="-171450">
              <a:buFont typeface="Arial" panose="020B0604020202020204" pitchFamily="34" charset="0"/>
              <a:buChar char="•"/>
            </a:pPr>
            <a:r>
              <a:rPr lang="en-US" dirty="0"/>
              <a:t>Leadership of and for learning is about creating a culture of learning in a setting, with everyone playing a part in creating that ethos, not just leadership teams.</a:t>
            </a:r>
          </a:p>
          <a:p>
            <a:endParaRPr lang="en-US" dirty="0"/>
          </a:p>
          <a:p>
            <a:r>
              <a:rPr lang="en-US" b="1" dirty="0"/>
              <a:t>Reflective question:</a:t>
            </a:r>
          </a:p>
          <a:p>
            <a:endParaRPr lang="en-US" dirty="0"/>
          </a:p>
          <a:p>
            <a:r>
              <a:rPr lang="en-US" dirty="0"/>
              <a:t>Is there anything that resonates with you and if so, why?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6.  </a:t>
            </a:r>
          </a:p>
          <a:p>
            <a:endParaRPr lang="en-US" dirty="0"/>
          </a:p>
          <a:p>
            <a:r>
              <a:rPr lang="en-US" b="1" dirty="0"/>
              <a:t>Suggested timing: </a:t>
            </a:r>
          </a:p>
          <a:p>
            <a:endParaRPr lang="en-US" dirty="0"/>
          </a:p>
          <a:p>
            <a:r>
              <a:rPr lang="en-US" dirty="0"/>
              <a:t>10  minutes</a:t>
            </a:r>
          </a:p>
          <a:p>
            <a:endParaRPr lang="en-US" dirty="0"/>
          </a:p>
          <a:p>
            <a:r>
              <a:rPr lang="en-US" b="1" dirty="0"/>
              <a:t>Facilitator notes:</a:t>
            </a:r>
          </a:p>
          <a:p>
            <a:endParaRPr lang="en-US" dirty="0"/>
          </a:p>
          <a:p>
            <a:r>
              <a:rPr lang="en-US" dirty="0"/>
              <a:t>This is an example of a simple connector activity. It is recommended that facilitators use a connector activity that allows participants to take part in an informal discussion. </a:t>
            </a:r>
          </a:p>
          <a:p>
            <a:r>
              <a:rPr lang="en-US" dirty="0"/>
              <a:t>This is to ensure that participants are relaxed, focused and ready for an interactive workshop. </a:t>
            </a:r>
          </a:p>
          <a:p>
            <a:endParaRPr lang="en-US" dirty="0"/>
          </a:p>
          <a:p>
            <a:r>
              <a:rPr lang="en-US" b="1" dirty="0"/>
              <a:t>Facilitator notes:​</a:t>
            </a:r>
          </a:p>
          <a:p>
            <a:endParaRPr lang="en-US" dirty="0"/>
          </a:p>
          <a:p>
            <a:r>
              <a:rPr lang="en-US" dirty="0"/>
              <a:t>If time permits, you may wish to ask each small group to feed back any key points or themes from their discussion. </a:t>
            </a:r>
          </a:p>
          <a:p>
            <a:r>
              <a:rPr lang="en-US" dirty="0"/>
              <a:t>​</a:t>
            </a:r>
          </a:p>
          <a:p>
            <a:endParaRPr lang="en-US" dirty="0"/>
          </a:p>
          <a:p>
            <a:endParaRPr lang="en-US" dirty="0"/>
          </a:p>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7. </a:t>
            </a:r>
          </a:p>
          <a:p>
            <a:endParaRPr lang="en-US" dirty="0"/>
          </a:p>
          <a:p>
            <a:r>
              <a:rPr lang="en-US" b="1" dirty="0"/>
              <a:t>Suggested timing: </a:t>
            </a:r>
          </a:p>
          <a:p>
            <a:endParaRPr lang="en-US" dirty="0"/>
          </a:p>
          <a:p>
            <a:r>
              <a:rPr lang="en-US" dirty="0"/>
              <a:t>5 minutes</a:t>
            </a:r>
          </a:p>
          <a:p>
            <a:endParaRPr lang="en-US" dirty="0"/>
          </a:p>
          <a:p>
            <a:r>
              <a:rPr lang="en-US" b="1" dirty="0"/>
              <a:t>Facilitator notes:</a:t>
            </a:r>
          </a:p>
          <a:p>
            <a:endParaRPr lang="en-US" dirty="0"/>
          </a:p>
          <a:p>
            <a:r>
              <a:rPr lang="en-US" dirty="0"/>
              <a:t>Reflecting on your own professional 'why' will help you remember why you educate and get you thinking about what kind of leader you want to become.</a:t>
            </a:r>
          </a:p>
          <a:p>
            <a:endParaRPr lang="en-US" dirty="0"/>
          </a:p>
          <a:p>
            <a:r>
              <a:rPr lang="en-US" b="1" dirty="0"/>
              <a:t>Facilitator notes:</a:t>
            </a:r>
          </a:p>
          <a:p>
            <a:endParaRPr lang="en-US" dirty="0"/>
          </a:p>
          <a:p>
            <a:r>
              <a:rPr lang="en-US" dirty="0"/>
              <a:t>Simon Sinek says, 'Be the leader you wish you had'.  For the purposes of today's session, perhaps we can think about this as 'Be the educator you wish you had', because this will our focus minds on the learners (our reason for educating!)</a:t>
            </a:r>
          </a:p>
          <a:p>
            <a:endParaRPr lang="en-US" dirty="0"/>
          </a:p>
          <a:p>
            <a:r>
              <a:rPr lang="en-US" b="1" dirty="0"/>
              <a:t>Reflective questions</a:t>
            </a:r>
            <a:r>
              <a:rPr lang="en-US" dirty="0"/>
              <a:t>:</a:t>
            </a:r>
          </a:p>
          <a:p>
            <a:endParaRPr lang="en-US" dirty="0"/>
          </a:p>
          <a:p>
            <a:pPr marL="171450" indent="-171450">
              <a:buFont typeface="Arial" panose="020B0604020202020204" pitchFamily="34" charset="0"/>
              <a:buChar char="•"/>
            </a:pPr>
            <a:r>
              <a:rPr lang="en-US" dirty="0"/>
              <a:t>What is your why?</a:t>
            </a:r>
          </a:p>
          <a:p>
            <a:pPr marL="171450" indent="-171450">
              <a:buFont typeface="Arial" panose="020B0604020202020204" pitchFamily="34" charset="0"/>
              <a:buChar char="•"/>
            </a:pPr>
            <a:r>
              <a:rPr lang="en-US" dirty="0"/>
              <a:t>Why educate?</a:t>
            </a:r>
          </a:p>
          <a:p>
            <a:pPr marL="171450" indent="-171450">
              <a:buFont typeface="Arial" panose="020B0604020202020204" pitchFamily="34" charset="0"/>
              <a:buChar char="•"/>
            </a:pPr>
            <a:r>
              <a:rPr lang="en-US" dirty="0"/>
              <a:t>What is education for?</a:t>
            </a:r>
          </a:p>
          <a:p>
            <a:pPr marL="171450" indent="-171450">
              <a:buFont typeface="Arial" panose="020B0604020202020204" pitchFamily="34" charset="0"/>
              <a:buChar char="•"/>
            </a:pPr>
            <a:r>
              <a:rPr lang="en-US" dirty="0"/>
              <a:t>Why aspire to lead?</a:t>
            </a:r>
          </a:p>
          <a:p>
            <a:endParaRPr lang="en-US" dirty="0"/>
          </a:p>
          <a:p>
            <a:r>
              <a:rPr lang="en-US" dirty="0"/>
              <a:t>Invite the group to share any reflections.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8.</a:t>
            </a:r>
          </a:p>
          <a:p>
            <a:endParaRPr lang="en-US" dirty="0"/>
          </a:p>
          <a:p>
            <a:r>
              <a:rPr lang="en-US" b="1" dirty="0"/>
              <a:t>Suggested timing: </a:t>
            </a:r>
          </a:p>
          <a:p>
            <a:endParaRPr lang="en-US" dirty="0"/>
          </a:p>
          <a:p>
            <a:r>
              <a:rPr lang="en-US" dirty="0"/>
              <a:t>3 minutes</a:t>
            </a:r>
          </a:p>
          <a:p>
            <a:endParaRPr lang="en-US" dirty="0"/>
          </a:p>
          <a:p>
            <a:r>
              <a:rPr lang="en-US" b="1" dirty="0"/>
              <a:t>Key messages:</a:t>
            </a:r>
          </a:p>
          <a:p>
            <a:endParaRPr lang="en-US" dirty="0"/>
          </a:p>
          <a:p>
            <a:r>
              <a:rPr lang="en-US" dirty="0"/>
              <a:t>Our 'how' is also very important - our skills, experiences, knowledge, abilities, attitudes, values and unique qualities matter!</a:t>
            </a:r>
          </a:p>
          <a:p>
            <a:endParaRPr lang="en-US" dirty="0"/>
          </a:p>
          <a:p>
            <a:r>
              <a:rPr lang="en-US" b="1" dirty="0"/>
              <a:t>Facilitator notes:</a:t>
            </a:r>
          </a:p>
          <a:p>
            <a:endParaRPr lang="en-US" dirty="0"/>
          </a:p>
          <a:p>
            <a:r>
              <a:rPr lang="en-US" dirty="0"/>
              <a:t>Another quote on this slide that might tell us something about how to effect real change in education through our leadership roles.</a:t>
            </a:r>
          </a:p>
          <a:p>
            <a:endParaRPr lang="en-US" dirty="0"/>
          </a:p>
          <a:p>
            <a:r>
              <a:rPr lang="en-US" dirty="0"/>
              <a:t>Mention that the professional standards and values also help us with the 'why' and the 'how' and encourage participants to check in with them from time to time as they as they proceed through the </a:t>
            </a:r>
            <a:r>
              <a:rPr lang="en-US" dirty="0" err="1"/>
              <a:t>programme</a:t>
            </a:r>
            <a:r>
              <a:rPr lang="en-US" dirty="0"/>
              <a:t>.</a:t>
            </a:r>
          </a:p>
          <a:p>
            <a:endParaRPr lang="en-US" dirty="0"/>
          </a:p>
          <a:p>
            <a:r>
              <a:rPr lang="en-US" dirty="0"/>
              <a:t>Invite the group to share any reflections.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9.</a:t>
            </a:r>
          </a:p>
          <a:p>
            <a:endParaRPr lang="en-US" dirty="0"/>
          </a:p>
          <a:p>
            <a:r>
              <a:rPr lang="en-US" b="1" dirty="0"/>
              <a:t>Suggested timing: </a:t>
            </a:r>
          </a:p>
          <a:p>
            <a:endParaRPr lang="en-US" dirty="0"/>
          </a:p>
          <a:p>
            <a:r>
              <a:rPr lang="en-US" dirty="0"/>
              <a:t>3 minutes </a:t>
            </a:r>
          </a:p>
          <a:p>
            <a:endParaRPr lang="en-US" dirty="0"/>
          </a:p>
          <a:p>
            <a:r>
              <a:rPr lang="en-US" b="1" dirty="0"/>
              <a:t>Key messages:</a:t>
            </a:r>
          </a:p>
          <a:p>
            <a:endParaRPr lang="en-US" dirty="0"/>
          </a:p>
          <a:p>
            <a:r>
              <a:rPr lang="en-US" dirty="0"/>
              <a:t>Participants need an account at the Education Scotland website to access the self-directed PLAs. It is easy to set up an account using the ‘Register’ button shown on the slide.</a:t>
            </a:r>
          </a:p>
          <a:p>
            <a:endParaRPr lang="en-US" dirty="0"/>
          </a:p>
          <a:p>
            <a:r>
              <a:rPr lang="en-US" b="1" dirty="0"/>
              <a:t>Facilitator notes:</a:t>
            </a:r>
          </a:p>
          <a:p>
            <a:endParaRPr lang="en-US" dirty="0"/>
          </a:p>
          <a:p>
            <a:r>
              <a:rPr lang="en-US" dirty="0"/>
              <a:t>On the ES website there is a suite of self-directed Professional Learning Activities (PLAs). These are interactive learning materials that allow you to write responses and reflections to prompts, to save your progress and to keep a record of your learning.  The </a:t>
            </a:r>
            <a:r>
              <a:rPr lang="en-US" dirty="0" err="1"/>
              <a:t>MLLC</a:t>
            </a:r>
            <a:r>
              <a:rPr lang="en-US" dirty="0"/>
              <a:t> </a:t>
            </a:r>
            <a:r>
              <a:rPr lang="en-US" dirty="0" err="1"/>
              <a:t>programme</a:t>
            </a:r>
            <a:r>
              <a:rPr lang="en-US" dirty="0"/>
              <a:t> uses  specific PLAs. You can download a summary of your learning at the end of each PLA, which can be used in to support your Professional Review and Development (PRD) discussions with your line manager. This information can only be accessed by you and therefore you need to create a website profile and log in to access the PLAs.</a:t>
            </a:r>
          </a:p>
          <a:p>
            <a:endParaRPr lang="en-US" dirty="0"/>
          </a:p>
          <a:p>
            <a:r>
              <a:rPr lang="en-US" dirty="0"/>
              <a:t>You need to create an account on the Education Scotland website to access the self-directed PLAs.  </a:t>
            </a:r>
          </a:p>
          <a:p>
            <a:r>
              <a:rPr lang="en-US" dirty="0"/>
              <a:t> </a:t>
            </a:r>
          </a:p>
          <a:p>
            <a:r>
              <a:rPr lang="en-US" dirty="0"/>
              <a:t>There is a link in the </a:t>
            </a:r>
            <a:r>
              <a:rPr lang="en-US" dirty="0" err="1"/>
              <a:t>MLLC</a:t>
            </a:r>
            <a:r>
              <a:rPr lang="en-US" dirty="0"/>
              <a:t> webpages which explains how to do this. Register using your work or personal email address and create a website profile.</a:t>
            </a:r>
          </a:p>
          <a:p>
            <a:r>
              <a:rPr lang="en-US" dirty="0"/>
              <a:t>To register using your work or personal email address and create a website profile: https://education.gov.scot/professional-learning/ and click on the purple register button on the right-hand side. </a:t>
            </a:r>
          </a:p>
          <a:p>
            <a:endParaRPr lang="en-US" dirty="0"/>
          </a:p>
          <a:p>
            <a:r>
              <a:rPr lang="en-US" dirty="0"/>
              <a:t>This will bring up a short registration pop up form for you to complete which includes a few basic details about you and your role in the education sector. Once you have registered and created your password for the website you will have access to the suite of self-directed Professional Learning activities (PLA). </a:t>
            </a:r>
          </a:p>
          <a:p>
            <a:endParaRPr lang="en-US" dirty="0"/>
          </a:p>
          <a:p>
            <a:r>
              <a:rPr lang="en-US" dirty="0"/>
              <a:t>You may wish to invite any questions at this point.</a:t>
            </a:r>
          </a:p>
          <a:p>
            <a:endParaRPr lang="en-US" dirty="0"/>
          </a:p>
          <a:p>
            <a:endParaRPr lang="en-US" dirty="0"/>
          </a:p>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svg"/></Relationships>
</file>

<file path=ppt/slides/_rels/slide1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6.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5.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0.sv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1432048" y="0"/>
            <a:ext cx="6855952" cy="10287000"/>
            <a:chOff x="0" y="0"/>
            <a:chExt cx="1805683" cy="2709333"/>
          </a:xfrm>
        </p:grpSpPr>
        <p:sp>
          <p:nvSpPr>
            <p:cNvPr id="3" name="Freeform 3"/>
            <p:cNvSpPr/>
            <p:nvPr/>
          </p:nvSpPr>
          <p:spPr>
            <a:xfrm>
              <a:off x="0" y="0"/>
              <a:ext cx="1805683" cy="2709333"/>
            </a:xfrm>
            <a:custGeom>
              <a:avLst/>
              <a:gdLst/>
              <a:ahLst/>
              <a:cxnLst/>
              <a:rect l="l" t="t" r="r" b="b"/>
              <a:pathLst>
                <a:path w="1805683" h="2709333">
                  <a:moveTo>
                    <a:pt x="0" y="0"/>
                  </a:moveTo>
                  <a:lnTo>
                    <a:pt x="1805683" y="0"/>
                  </a:lnTo>
                  <a:lnTo>
                    <a:pt x="1805683"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805683" cy="2737908"/>
            </a:xfrm>
            <a:prstGeom prst="rect">
              <a:avLst/>
            </a:prstGeom>
          </p:spPr>
          <p:txBody>
            <a:bodyPr lIns="50800" tIns="50800" rIns="50800" bIns="50800" rtlCol="0" anchor="ctr"/>
            <a:lstStyle/>
            <a:p>
              <a:pPr algn="ctr">
                <a:lnSpc>
                  <a:spcPts val="1960"/>
                </a:lnSpc>
              </a:pPr>
              <a:endParaRPr/>
            </a:p>
          </p:txBody>
        </p:sp>
      </p:grpSp>
      <p:sp>
        <p:nvSpPr>
          <p:cNvPr id="5" name="Freeform 5" descr="ES logo"/>
          <p:cNvSpPr/>
          <p:nvPr/>
        </p:nvSpPr>
        <p:spPr>
          <a:xfrm>
            <a:off x="1028700" y="508380"/>
            <a:ext cx="3390900" cy="1434720"/>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a:stretch>
              <a:fillRect/>
            </a:stretch>
          </a:blipFill>
        </p:spPr>
        <p:txBody>
          <a:bodyPr/>
          <a:lstStyle/>
          <a:p>
            <a:endParaRPr lang="en-GB"/>
          </a:p>
        </p:txBody>
      </p:sp>
      <p:sp>
        <p:nvSpPr>
          <p:cNvPr id="6" name="Freeform 6">
            <a:extLst>
              <a:ext uri="{C183D7F6-B498-43B3-948B-1728B52AA6E4}">
                <adec:decorative xmlns:adec="http://schemas.microsoft.com/office/drawing/2017/decorative" val="1"/>
              </a:ext>
            </a:extLst>
          </p:cNvPr>
          <p:cNvSpPr/>
          <p:nvPr/>
        </p:nvSpPr>
        <p:spPr>
          <a:xfrm>
            <a:off x="11620469" y="2889719"/>
            <a:ext cx="6479110" cy="3620203"/>
          </a:xfrm>
          <a:custGeom>
            <a:avLst/>
            <a:gdLst/>
            <a:ahLst/>
            <a:cxnLst/>
            <a:rect l="l" t="t" r="r" b="b"/>
            <a:pathLst>
              <a:path w="6479110" h="3620203">
                <a:moveTo>
                  <a:pt x="0" y="0"/>
                </a:moveTo>
                <a:lnTo>
                  <a:pt x="6479110" y="0"/>
                </a:lnTo>
                <a:lnTo>
                  <a:pt x="6479110" y="3620203"/>
                </a:lnTo>
                <a:lnTo>
                  <a:pt x="0" y="36202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TextBox 7"/>
          <p:cNvSpPr txBox="1"/>
          <p:nvPr/>
        </p:nvSpPr>
        <p:spPr>
          <a:xfrm>
            <a:off x="1242712" y="3283199"/>
            <a:ext cx="9349088" cy="4945713"/>
          </a:xfrm>
          <a:prstGeom prst="rect">
            <a:avLst/>
          </a:prstGeom>
        </p:spPr>
        <p:txBody>
          <a:bodyPr wrap="square" lIns="0" tIns="0" rIns="0" bIns="0" rtlCol="0" anchor="t">
            <a:spAutoFit/>
          </a:bodyPr>
          <a:lstStyle/>
          <a:p>
            <a:pPr algn="l">
              <a:lnSpc>
                <a:spcPts val="9599"/>
              </a:lnSpc>
            </a:pPr>
            <a:r>
              <a:rPr lang="en-US" sz="8000" dirty="0">
                <a:solidFill>
                  <a:schemeClr val="bg1"/>
                </a:solidFill>
                <a:latin typeface="Arial" panose="020B0604020202020204" pitchFamily="34" charset="0"/>
                <a:cs typeface="Arial" panose="020B0604020202020204" pitchFamily="34" charset="0"/>
              </a:rPr>
              <a:t>Middle Leaders Leading Change</a:t>
            </a:r>
          </a:p>
          <a:p>
            <a:pPr algn="l">
              <a:lnSpc>
                <a:spcPts val="9599"/>
              </a:lnSpc>
            </a:pPr>
            <a:endParaRPr lang="en-US" sz="8000" dirty="0">
              <a:solidFill>
                <a:schemeClr val="bg1"/>
              </a:solidFill>
              <a:latin typeface="Arial" panose="020B0604020202020204" pitchFamily="34" charset="0"/>
              <a:cs typeface="Arial" panose="020B0604020202020204" pitchFamily="34" charset="0"/>
            </a:endParaRPr>
          </a:p>
          <a:p>
            <a:pPr marL="0" lvl="0" indent="0" algn="l">
              <a:lnSpc>
                <a:spcPts val="4800"/>
              </a:lnSpc>
            </a:pPr>
            <a:r>
              <a:rPr lang="en-US" sz="6000" dirty="0">
                <a:solidFill>
                  <a:schemeClr val="bg1"/>
                </a:solidFill>
                <a:latin typeface="Arial" panose="020B0604020202020204" pitchFamily="34" charset="0"/>
                <a:cs typeface="Arial" panose="020B0604020202020204" pitchFamily="34" charset="0"/>
              </a:rPr>
              <a:t>Introductory Session</a:t>
            </a:r>
          </a:p>
          <a:p>
            <a:pPr marL="0" lvl="0" indent="0" algn="l">
              <a:lnSpc>
                <a:spcPts val="4800"/>
              </a:lnSpc>
            </a:pPr>
            <a:r>
              <a:rPr lang="en-US" sz="4000" dirty="0">
                <a:solidFill>
                  <a:schemeClr val="bg1"/>
                </a:solidFill>
                <a:latin typeface="Arial" panose="020B0604020202020204" pitchFamily="34" charset="0"/>
                <a:cs typeface="Arial" panose="020B0604020202020204" pitchFamily="34" charset="0"/>
              </a:rPr>
              <a:t>2025-26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057275" y="2019300"/>
            <a:ext cx="12893495" cy="7689797"/>
          </a:xfrm>
          <a:custGeom>
            <a:avLst/>
            <a:gdLst/>
            <a:ahLst/>
            <a:cxnLst/>
            <a:rect l="l" t="t" r="r" b="b"/>
            <a:pathLst>
              <a:path w="12893495" h="7689797">
                <a:moveTo>
                  <a:pt x="0" y="0"/>
                </a:moveTo>
                <a:lnTo>
                  <a:pt x="12893495" y="0"/>
                </a:lnTo>
                <a:lnTo>
                  <a:pt x="12893495" y="7689798"/>
                </a:lnTo>
                <a:lnTo>
                  <a:pt x="0" y="7689798"/>
                </a:lnTo>
                <a:lnTo>
                  <a:pt x="0" y="0"/>
                </a:lnTo>
                <a:close/>
              </a:path>
            </a:pathLst>
          </a:custGeom>
          <a:blipFill>
            <a:blip r:embed="rId3"/>
            <a:stretch>
              <a:fillRect/>
            </a:stretch>
          </a:blipFill>
        </p:spPr>
        <p:txBody>
          <a:bodyPr/>
          <a:lstStyle/>
          <a:p>
            <a:endParaRPr lang="en-GB" dirty="0"/>
          </a:p>
        </p:txBody>
      </p:sp>
      <p:sp>
        <p:nvSpPr>
          <p:cNvPr id="4" name="TextBox 4"/>
          <p:cNvSpPr txBox="1"/>
          <p:nvPr/>
        </p:nvSpPr>
        <p:spPr>
          <a:xfrm>
            <a:off x="1028700" y="1131087"/>
            <a:ext cx="6546103" cy="1282700"/>
          </a:xfrm>
          <a:prstGeom prst="rect">
            <a:avLst/>
          </a:prstGeom>
        </p:spPr>
        <p:txBody>
          <a:bodyPr lIns="0" tIns="0" rIns="0" bIns="0" rtlCol="0" anchor="t">
            <a:spAutoFit/>
          </a:bodyPr>
          <a:lstStyle/>
          <a:p>
            <a:pPr algn="ctr">
              <a:lnSpc>
                <a:spcPts val="4899"/>
              </a:lnSpc>
            </a:pPr>
            <a:r>
              <a:rPr lang="en-US" sz="3499">
                <a:solidFill>
                  <a:srgbClr val="FFFFFF"/>
                </a:solidFill>
                <a:latin typeface="Arial"/>
              </a:rPr>
              <a:t>2. Engaging with the programme </a:t>
            </a:r>
          </a:p>
          <a:p>
            <a:pPr algn="ctr">
              <a:lnSpc>
                <a:spcPts val="4899"/>
              </a:lnSpc>
              <a:spcBef>
                <a:spcPct val="0"/>
              </a:spcBef>
            </a:pPr>
            <a:endParaRPr lang="en-US" sz="3499">
              <a:solidFill>
                <a:srgbClr val="FFFFFF"/>
              </a:solidFill>
              <a:latin typeface="Arial"/>
            </a:endParaRPr>
          </a:p>
        </p:txBody>
      </p:sp>
      <p:sp>
        <p:nvSpPr>
          <p:cNvPr id="5" name="TextBox 5"/>
          <p:cNvSpPr txBox="1"/>
          <p:nvPr/>
        </p:nvSpPr>
        <p:spPr>
          <a:xfrm>
            <a:off x="1028699" y="-16408"/>
            <a:ext cx="7845051" cy="1208408"/>
          </a:xfrm>
          <a:prstGeom prst="rect">
            <a:avLst/>
          </a:prstGeom>
        </p:spPr>
        <p:txBody>
          <a:bodyPr wrap="square" lIns="0" tIns="0" rIns="0" bIns="0" rtlCol="0" anchor="t">
            <a:spAutoFit/>
          </a:bodyPr>
          <a:lstStyle/>
          <a:p>
            <a:pPr>
              <a:lnSpc>
                <a:spcPts val="10500"/>
              </a:lnSpc>
              <a:spcBef>
                <a:spcPct val="0"/>
              </a:spcBef>
            </a:pPr>
            <a:r>
              <a:rPr lang="en-US" sz="6800" dirty="0">
                <a:solidFill>
                  <a:schemeClr val="bg1"/>
                </a:solidFill>
                <a:latin typeface="Arial" panose="020B0604020202020204" pitchFamily="34" charset="0"/>
                <a:cs typeface="Arial" panose="020B0604020202020204" pitchFamily="34" charset="0"/>
              </a:rPr>
              <a:t>The learning ahead</a:t>
            </a:r>
          </a:p>
        </p:txBody>
      </p:sp>
      <p:sp>
        <p:nvSpPr>
          <p:cNvPr id="6" name="Freeform 5">
            <a:extLst>
              <a:ext uri="{FF2B5EF4-FFF2-40B4-BE49-F238E27FC236}">
                <a16:creationId xmlns:a16="http://schemas.microsoft.com/office/drawing/2014/main" id="{C3EC7A95-FEBA-E687-97C0-440E0E7D2DB0}"/>
              </a:ext>
              <a:ext uri="{C183D7F6-B498-43B3-948B-1728B52AA6E4}">
                <adec:decorative xmlns:adec="http://schemas.microsoft.com/office/drawing/2017/decorative" val="1"/>
              </a:ext>
            </a:extLst>
          </p:cNvPr>
          <p:cNvSpPr/>
          <p:nvPr/>
        </p:nvSpPr>
        <p:spPr>
          <a:xfrm rot="15466598">
            <a:off x="6051410" y="5782841"/>
            <a:ext cx="2905223" cy="1013197"/>
          </a:xfrm>
          <a:custGeom>
            <a:avLst/>
            <a:gdLst/>
            <a:ahLst/>
            <a:cxnLst/>
            <a:rect l="l" t="t" r="r" b="b"/>
            <a:pathLst>
              <a:path w="2905223" h="1013197">
                <a:moveTo>
                  <a:pt x="0" y="0"/>
                </a:moveTo>
                <a:lnTo>
                  <a:pt x="2905223" y="0"/>
                </a:lnTo>
                <a:lnTo>
                  <a:pt x="2905223" y="1013196"/>
                </a:lnTo>
                <a:lnTo>
                  <a:pt x="0" y="10131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1659933" y="0"/>
            <a:ext cx="6628067" cy="10287000"/>
            <a:chOff x="0" y="0"/>
            <a:chExt cx="1745664" cy="2709333"/>
          </a:xfrm>
        </p:grpSpPr>
        <p:sp>
          <p:nvSpPr>
            <p:cNvPr id="3" name="Freeform 3"/>
            <p:cNvSpPr/>
            <p:nvPr/>
          </p:nvSpPr>
          <p:spPr>
            <a:xfrm>
              <a:off x="0" y="0"/>
              <a:ext cx="1745664" cy="2709333"/>
            </a:xfrm>
            <a:custGeom>
              <a:avLst/>
              <a:gdLst/>
              <a:ahLst/>
              <a:cxnLst/>
              <a:rect l="l" t="t" r="r" b="b"/>
              <a:pathLst>
                <a:path w="1745664" h="2709333">
                  <a:moveTo>
                    <a:pt x="0" y="0"/>
                  </a:moveTo>
                  <a:lnTo>
                    <a:pt x="1745664" y="0"/>
                  </a:lnTo>
                  <a:lnTo>
                    <a:pt x="1745664"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745664" cy="2737908"/>
            </a:xfrm>
            <a:prstGeom prst="rect">
              <a:avLst/>
            </a:prstGeom>
          </p:spPr>
          <p:txBody>
            <a:bodyPr lIns="50800" tIns="50800" rIns="50800" bIns="50800" rtlCol="0" anchor="ctr"/>
            <a:lstStyle/>
            <a:p>
              <a:pPr algn="ctr">
                <a:lnSpc>
                  <a:spcPts val="1960"/>
                </a:lnSpc>
              </a:pPr>
              <a:endParaRPr/>
            </a:p>
          </p:txBody>
        </p:sp>
      </p:grpSp>
      <p:sp>
        <p:nvSpPr>
          <p:cNvPr id="5" name="Freeform 5">
            <a:extLst>
              <a:ext uri="{C183D7F6-B498-43B3-948B-1728B52AA6E4}">
                <adec:decorative xmlns:adec="http://schemas.microsoft.com/office/drawing/2017/decorative" val="1"/>
              </a:ext>
            </a:extLst>
          </p:cNvPr>
          <p:cNvSpPr/>
          <p:nvPr/>
        </p:nvSpPr>
        <p:spPr>
          <a:xfrm>
            <a:off x="11972715" y="3192686"/>
            <a:ext cx="6002504" cy="3901627"/>
          </a:xfrm>
          <a:custGeom>
            <a:avLst/>
            <a:gdLst/>
            <a:ahLst/>
            <a:cxnLst/>
            <a:rect l="l" t="t" r="r" b="b"/>
            <a:pathLst>
              <a:path w="6002504" h="3901627">
                <a:moveTo>
                  <a:pt x="0" y="0"/>
                </a:moveTo>
                <a:lnTo>
                  <a:pt x="6002503" y="0"/>
                </a:lnTo>
                <a:lnTo>
                  <a:pt x="6002503" y="3901628"/>
                </a:lnTo>
                <a:lnTo>
                  <a:pt x="0" y="3901628"/>
                </a:lnTo>
                <a:lnTo>
                  <a:pt x="0" y="0"/>
                </a:lnTo>
                <a:close/>
              </a:path>
            </a:pathLst>
          </a:custGeom>
          <a:blipFill>
            <a:blip r:embed="rId3"/>
            <a:stretch>
              <a:fillRect/>
            </a:stretch>
          </a:blipFill>
        </p:spPr>
        <p:txBody>
          <a:bodyPr/>
          <a:lstStyle/>
          <a:p>
            <a:endParaRPr lang="en-GB"/>
          </a:p>
        </p:txBody>
      </p:sp>
      <p:sp>
        <p:nvSpPr>
          <p:cNvPr id="6" name="Freeform 6" descr="asterisk"/>
          <p:cNvSpPr/>
          <p:nvPr/>
        </p:nvSpPr>
        <p:spPr>
          <a:xfrm>
            <a:off x="5169182" y="6282223"/>
            <a:ext cx="406743" cy="415574"/>
          </a:xfrm>
          <a:custGeom>
            <a:avLst/>
            <a:gdLst/>
            <a:ahLst/>
            <a:cxnLst/>
            <a:rect l="l" t="t" r="r" b="b"/>
            <a:pathLst>
              <a:path w="406743" h="415574">
                <a:moveTo>
                  <a:pt x="0" y="0"/>
                </a:moveTo>
                <a:lnTo>
                  <a:pt x="406743" y="0"/>
                </a:lnTo>
                <a:lnTo>
                  <a:pt x="406743" y="415575"/>
                </a:lnTo>
                <a:lnTo>
                  <a:pt x="0" y="4155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TextBox 7"/>
          <p:cNvSpPr txBox="1"/>
          <p:nvPr/>
        </p:nvSpPr>
        <p:spPr>
          <a:xfrm>
            <a:off x="742801" y="1449952"/>
            <a:ext cx="11688916" cy="663575"/>
          </a:xfrm>
          <a:prstGeom prst="rect">
            <a:avLst/>
          </a:prstGeom>
        </p:spPr>
        <p:txBody>
          <a:bodyPr lIns="0" tIns="0" rIns="0" bIns="0" rtlCol="0" anchor="t">
            <a:spAutoFit/>
          </a:bodyPr>
          <a:lstStyle/>
          <a:p>
            <a:pPr algn="l">
              <a:lnSpc>
                <a:spcPts val="4899"/>
              </a:lnSpc>
              <a:spcBef>
                <a:spcPct val="0"/>
              </a:spcBef>
            </a:pPr>
            <a:r>
              <a:rPr lang="en-US" sz="3499" dirty="0">
                <a:solidFill>
                  <a:srgbClr val="FFFFFF"/>
                </a:solidFill>
                <a:latin typeface="Arial"/>
              </a:rPr>
              <a:t>3. The PLAs</a:t>
            </a:r>
          </a:p>
        </p:txBody>
      </p:sp>
      <p:sp>
        <p:nvSpPr>
          <p:cNvPr id="8" name="TextBox 8"/>
          <p:cNvSpPr txBox="1"/>
          <p:nvPr/>
        </p:nvSpPr>
        <p:spPr>
          <a:xfrm>
            <a:off x="1220469" y="2684163"/>
            <a:ext cx="9815876" cy="576376"/>
          </a:xfrm>
          <a:prstGeom prst="rect">
            <a:avLst/>
          </a:prstGeom>
        </p:spPr>
        <p:txBody>
          <a:bodyPr wrap="square" lIns="0" tIns="0" rIns="0" bIns="0" rtlCol="0" anchor="t">
            <a:spAutoFit/>
          </a:bodyPr>
          <a:lstStyle/>
          <a:p>
            <a:pPr>
              <a:lnSpc>
                <a:spcPts val="4899"/>
              </a:lnSpc>
              <a:spcBef>
                <a:spcPct val="0"/>
              </a:spcBef>
            </a:pPr>
            <a:r>
              <a:rPr lang="en-US" sz="3600" dirty="0" err="1">
                <a:solidFill>
                  <a:srgbClr val="FBF6F1"/>
                </a:solidFill>
                <a:latin typeface="Arial"/>
              </a:rPr>
              <a:t>MLLC</a:t>
            </a:r>
            <a:r>
              <a:rPr lang="en-US" sz="3600" dirty="0">
                <a:solidFill>
                  <a:srgbClr val="FBF6F1"/>
                </a:solidFill>
                <a:latin typeface="Arial"/>
              </a:rPr>
              <a:t> 1 Self-Awareness for middle leaders</a:t>
            </a:r>
          </a:p>
        </p:txBody>
      </p:sp>
      <p:sp>
        <p:nvSpPr>
          <p:cNvPr id="9" name="TextBox 9"/>
          <p:cNvSpPr txBox="1"/>
          <p:nvPr/>
        </p:nvSpPr>
        <p:spPr>
          <a:xfrm>
            <a:off x="1220469" y="3453437"/>
            <a:ext cx="9274742" cy="576376"/>
          </a:xfrm>
          <a:prstGeom prst="rect">
            <a:avLst/>
          </a:prstGeom>
        </p:spPr>
        <p:txBody>
          <a:bodyPr wrap="square" lIns="0" tIns="0" rIns="0" bIns="0" rtlCol="0" anchor="t">
            <a:spAutoFit/>
          </a:bodyPr>
          <a:lstStyle/>
          <a:p>
            <a:pPr>
              <a:lnSpc>
                <a:spcPts val="4899"/>
              </a:lnSpc>
              <a:spcBef>
                <a:spcPct val="0"/>
              </a:spcBef>
            </a:pPr>
            <a:r>
              <a:rPr lang="en-US" sz="3600" dirty="0" err="1">
                <a:solidFill>
                  <a:srgbClr val="FBF6F1"/>
                </a:solidFill>
                <a:latin typeface="Arial"/>
              </a:rPr>
              <a:t>MLLC</a:t>
            </a:r>
            <a:r>
              <a:rPr lang="en-US" sz="3600" dirty="0">
                <a:solidFill>
                  <a:srgbClr val="FBF6F1"/>
                </a:solidFill>
                <a:latin typeface="Arial"/>
              </a:rPr>
              <a:t> 2 Understanding middle leadership</a:t>
            </a:r>
          </a:p>
        </p:txBody>
      </p:sp>
      <p:sp>
        <p:nvSpPr>
          <p:cNvPr id="10" name="TextBox 10"/>
          <p:cNvSpPr txBox="1"/>
          <p:nvPr/>
        </p:nvSpPr>
        <p:spPr>
          <a:xfrm>
            <a:off x="1220469" y="4154378"/>
            <a:ext cx="6090586" cy="573427"/>
          </a:xfrm>
          <a:prstGeom prst="rect">
            <a:avLst/>
          </a:prstGeom>
        </p:spPr>
        <p:txBody>
          <a:bodyPr wrap="square" lIns="0" tIns="0" rIns="0" bIns="0" rtlCol="0" anchor="t">
            <a:spAutoFit/>
          </a:bodyPr>
          <a:lstStyle/>
          <a:p>
            <a:pPr>
              <a:lnSpc>
                <a:spcPts val="4899"/>
              </a:lnSpc>
              <a:spcBef>
                <a:spcPct val="0"/>
              </a:spcBef>
            </a:pPr>
            <a:r>
              <a:rPr lang="en-US" sz="3600" dirty="0" err="1">
                <a:solidFill>
                  <a:srgbClr val="FBF6F1"/>
                </a:solidFill>
                <a:latin typeface="Arial"/>
              </a:rPr>
              <a:t>MLLC</a:t>
            </a:r>
            <a:r>
              <a:rPr lang="en-US" sz="3600" dirty="0">
                <a:solidFill>
                  <a:srgbClr val="FBF6F1"/>
                </a:solidFill>
                <a:latin typeface="Arial"/>
              </a:rPr>
              <a:t> 3 Change models</a:t>
            </a:r>
          </a:p>
        </p:txBody>
      </p:sp>
      <p:sp>
        <p:nvSpPr>
          <p:cNvPr id="11" name="TextBox 11"/>
          <p:cNvSpPr txBox="1"/>
          <p:nvPr/>
        </p:nvSpPr>
        <p:spPr>
          <a:xfrm>
            <a:off x="1220469" y="4871053"/>
            <a:ext cx="7607940" cy="573427"/>
          </a:xfrm>
          <a:prstGeom prst="rect">
            <a:avLst/>
          </a:prstGeom>
        </p:spPr>
        <p:txBody>
          <a:bodyPr wrap="square" lIns="0" tIns="0" rIns="0" bIns="0" rtlCol="0" anchor="t">
            <a:spAutoFit/>
          </a:bodyPr>
          <a:lstStyle/>
          <a:p>
            <a:pPr>
              <a:lnSpc>
                <a:spcPts val="4899"/>
              </a:lnSpc>
              <a:spcBef>
                <a:spcPct val="0"/>
              </a:spcBef>
            </a:pPr>
            <a:r>
              <a:rPr lang="en-US" sz="3600" dirty="0" err="1">
                <a:solidFill>
                  <a:srgbClr val="FBF6F1"/>
                </a:solidFill>
                <a:latin typeface="Arial"/>
              </a:rPr>
              <a:t>MLLC</a:t>
            </a:r>
            <a:r>
              <a:rPr lang="en-US" sz="3600" dirty="0">
                <a:solidFill>
                  <a:srgbClr val="FBF6F1"/>
                </a:solidFill>
                <a:latin typeface="Arial"/>
              </a:rPr>
              <a:t> 4 Using data to lead change</a:t>
            </a:r>
          </a:p>
        </p:txBody>
      </p:sp>
      <p:sp>
        <p:nvSpPr>
          <p:cNvPr id="12" name="TextBox 12"/>
          <p:cNvSpPr txBox="1"/>
          <p:nvPr/>
        </p:nvSpPr>
        <p:spPr>
          <a:xfrm>
            <a:off x="1283248" y="5587729"/>
            <a:ext cx="7847976" cy="573427"/>
          </a:xfrm>
          <a:prstGeom prst="rect">
            <a:avLst/>
          </a:prstGeom>
        </p:spPr>
        <p:txBody>
          <a:bodyPr wrap="square" lIns="0" tIns="0" rIns="0" bIns="0" rtlCol="0" anchor="t">
            <a:spAutoFit/>
          </a:bodyPr>
          <a:lstStyle/>
          <a:p>
            <a:pPr>
              <a:lnSpc>
                <a:spcPts val="4899"/>
              </a:lnSpc>
              <a:spcBef>
                <a:spcPct val="0"/>
              </a:spcBef>
            </a:pPr>
            <a:r>
              <a:rPr lang="en-US" sz="3600" dirty="0" err="1">
                <a:solidFill>
                  <a:srgbClr val="FBF6F1"/>
                </a:solidFill>
                <a:latin typeface="Arial"/>
              </a:rPr>
              <a:t>MLLC</a:t>
            </a:r>
            <a:r>
              <a:rPr lang="en-US" sz="3600" dirty="0">
                <a:solidFill>
                  <a:srgbClr val="FBF6F1"/>
                </a:solidFill>
                <a:latin typeface="Arial"/>
              </a:rPr>
              <a:t> 5 Engaging others in change</a:t>
            </a:r>
          </a:p>
        </p:txBody>
      </p:sp>
      <p:sp>
        <p:nvSpPr>
          <p:cNvPr id="13" name="TextBox 13"/>
          <p:cNvSpPr txBox="1"/>
          <p:nvPr/>
        </p:nvSpPr>
        <p:spPr>
          <a:xfrm>
            <a:off x="1283248" y="6299021"/>
            <a:ext cx="5713731" cy="576376"/>
          </a:xfrm>
          <a:prstGeom prst="rect">
            <a:avLst/>
          </a:prstGeom>
        </p:spPr>
        <p:txBody>
          <a:bodyPr wrap="square" lIns="0" tIns="0" rIns="0" bIns="0" rtlCol="0" anchor="t">
            <a:spAutoFit/>
          </a:bodyPr>
          <a:lstStyle/>
          <a:p>
            <a:pPr>
              <a:lnSpc>
                <a:spcPts val="4899"/>
              </a:lnSpc>
              <a:spcBef>
                <a:spcPct val="0"/>
              </a:spcBef>
            </a:pPr>
            <a:r>
              <a:rPr lang="en-US" sz="3600" dirty="0" err="1">
                <a:solidFill>
                  <a:srgbClr val="FBF6F1"/>
                </a:solidFill>
                <a:latin typeface="Arial"/>
              </a:rPr>
              <a:t>MLLC</a:t>
            </a:r>
            <a:r>
              <a:rPr lang="en-US" sz="3600" dirty="0">
                <a:solidFill>
                  <a:srgbClr val="FBF6F1"/>
                </a:solidFill>
                <a:latin typeface="Arial"/>
              </a:rPr>
              <a:t> 6 Anti-racism </a:t>
            </a:r>
          </a:p>
        </p:txBody>
      </p:sp>
      <p:sp>
        <p:nvSpPr>
          <p:cNvPr id="14" name="TextBox 14"/>
          <p:cNvSpPr txBox="1"/>
          <p:nvPr/>
        </p:nvSpPr>
        <p:spPr>
          <a:xfrm>
            <a:off x="1228490" y="6986660"/>
            <a:ext cx="3680790" cy="576376"/>
          </a:xfrm>
          <a:prstGeom prst="rect">
            <a:avLst/>
          </a:prstGeom>
        </p:spPr>
        <p:txBody>
          <a:bodyPr lIns="0" tIns="0" rIns="0" bIns="0" rtlCol="0" anchor="t">
            <a:spAutoFit/>
          </a:bodyPr>
          <a:lstStyle/>
          <a:p>
            <a:pPr algn="ctr">
              <a:lnSpc>
                <a:spcPts val="4899"/>
              </a:lnSpc>
              <a:spcBef>
                <a:spcPct val="0"/>
              </a:spcBef>
            </a:pPr>
            <a:r>
              <a:rPr lang="en-US" sz="3600" dirty="0" err="1">
                <a:solidFill>
                  <a:srgbClr val="FBF6F1"/>
                </a:solidFill>
                <a:latin typeface="Arial"/>
              </a:rPr>
              <a:t>MLLC</a:t>
            </a:r>
            <a:r>
              <a:rPr lang="en-US" sz="3600" dirty="0">
                <a:solidFill>
                  <a:srgbClr val="FBF6F1"/>
                </a:solidFill>
                <a:latin typeface="Arial"/>
              </a:rPr>
              <a:t> 7 Coaching </a:t>
            </a:r>
          </a:p>
        </p:txBody>
      </p:sp>
      <p:sp>
        <p:nvSpPr>
          <p:cNvPr id="15" name="Freeform 15" descr="asterisk"/>
          <p:cNvSpPr/>
          <p:nvPr/>
        </p:nvSpPr>
        <p:spPr>
          <a:xfrm>
            <a:off x="4807298" y="6939152"/>
            <a:ext cx="406743" cy="415574"/>
          </a:xfrm>
          <a:custGeom>
            <a:avLst/>
            <a:gdLst/>
            <a:ahLst/>
            <a:cxnLst/>
            <a:rect l="l" t="t" r="r" b="b"/>
            <a:pathLst>
              <a:path w="406743" h="415574">
                <a:moveTo>
                  <a:pt x="0" y="0"/>
                </a:moveTo>
                <a:lnTo>
                  <a:pt x="406743" y="0"/>
                </a:lnTo>
                <a:lnTo>
                  <a:pt x="406743" y="415574"/>
                </a:lnTo>
                <a:lnTo>
                  <a:pt x="0" y="4155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6" name="Freeform 16" descr="asterisk"/>
          <p:cNvSpPr/>
          <p:nvPr/>
        </p:nvSpPr>
        <p:spPr>
          <a:xfrm>
            <a:off x="7533603" y="9442099"/>
            <a:ext cx="406743" cy="415574"/>
          </a:xfrm>
          <a:custGeom>
            <a:avLst/>
            <a:gdLst/>
            <a:ahLst/>
            <a:cxnLst/>
            <a:rect l="l" t="t" r="r" b="b"/>
            <a:pathLst>
              <a:path w="406743" h="415574">
                <a:moveTo>
                  <a:pt x="0" y="0"/>
                </a:moveTo>
                <a:lnTo>
                  <a:pt x="406743" y="0"/>
                </a:lnTo>
                <a:lnTo>
                  <a:pt x="406743" y="415575"/>
                </a:lnTo>
                <a:lnTo>
                  <a:pt x="0" y="4155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7" name="TextBox 17"/>
          <p:cNvSpPr txBox="1"/>
          <p:nvPr/>
        </p:nvSpPr>
        <p:spPr>
          <a:xfrm>
            <a:off x="7935584" y="9459097"/>
            <a:ext cx="6002504" cy="573427"/>
          </a:xfrm>
          <a:prstGeom prst="rect">
            <a:avLst/>
          </a:prstGeom>
        </p:spPr>
        <p:txBody>
          <a:bodyPr wrap="square" lIns="0" tIns="0" rIns="0" bIns="0" rtlCol="0" anchor="t">
            <a:spAutoFit/>
          </a:bodyPr>
          <a:lstStyle/>
          <a:p>
            <a:pPr>
              <a:lnSpc>
                <a:spcPts val="4899"/>
              </a:lnSpc>
              <a:spcBef>
                <a:spcPct val="0"/>
              </a:spcBef>
            </a:pPr>
            <a:r>
              <a:rPr lang="en-US" sz="3600" dirty="0">
                <a:solidFill>
                  <a:srgbClr val="F7D69C"/>
                </a:solidFill>
                <a:latin typeface="Arial"/>
              </a:rPr>
              <a:t>options available</a:t>
            </a:r>
          </a:p>
        </p:txBody>
      </p:sp>
      <p:sp>
        <p:nvSpPr>
          <p:cNvPr id="18" name="TextBox 18"/>
          <p:cNvSpPr txBox="1"/>
          <p:nvPr/>
        </p:nvSpPr>
        <p:spPr>
          <a:xfrm>
            <a:off x="632974" y="145042"/>
            <a:ext cx="9144000" cy="1208408"/>
          </a:xfrm>
          <a:prstGeom prst="rect">
            <a:avLst/>
          </a:prstGeom>
        </p:spPr>
        <p:txBody>
          <a:bodyPr lIns="0" tIns="0" rIns="0" bIns="0" rtlCol="0" anchor="t">
            <a:spAutoFit/>
          </a:bodyPr>
          <a:lstStyle/>
          <a:p>
            <a:pPr algn="l">
              <a:lnSpc>
                <a:spcPts val="10500"/>
              </a:lnSpc>
              <a:spcBef>
                <a:spcPct val="0"/>
              </a:spcBef>
            </a:pPr>
            <a:r>
              <a:rPr lang="en-US" sz="6800" dirty="0">
                <a:solidFill>
                  <a:schemeClr val="bg1"/>
                </a:solidFill>
                <a:latin typeface="Arial" panose="020B0604020202020204" pitchFamily="34" charset="0"/>
                <a:cs typeface="Arial" panose="020B0604020202020204" pitchFamily="34" charset="0"/>
              </a:rPr>
              <a:t>The learning ahead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2344400" y="0"/>
            <a:ext cx="6628067" cy="10287000"/>
            <a:chOff x="0" y="0"/>
            <a:chExt cx="1745664" cy="2709333"/>
          </a:xfrm>
        </p:grpSpPr>
        <p:sp>
          <p:nvSpPr>
            <p:cNvPr id="3" name="Freeform 3"/>
            <p:cNvSpPr/>
            <p:nvPr/>
          </p:nvSpPr>
          <p:spPr>
            <a:xfrm>
              <a:off x="0" y="0"/>
              <a:ext cx="1745664" cy="2709333"/>
            </a:xfrm>
            <a:custGeom>
              <a:avLst/>
              <a:gdLst/>
              <a:ahLst/>
              <a:cxnLst/>
              <a:rect l="l" t="t" r="r" b="b"/>
              <a:pathLst>
                <a:path w="1745664" h="2709333">
                  <a:moveTo>
                    <a:pt x="0" y="0"/>
                  </a:moveTo>
                  <a:lnTo>
                    <a:pt x="1745664" y="0"/>
                  </a:lnTo>
                  <a:lnTo>
                    <a:pt x="1745664"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745664" cy="2737908"/>
            </a:xfrm>
            <a:prstGeom prst="rect">
              <a:avLst/>
            </a:prstGeom>
          </p:spPr>
          <p:txBody>
            <a:bodyPr lIns="50800" tIns="50800" rIns="50800" bIns="50800" rtlCol="0" anchor="ctr"/>
            <a:lstStyle/>
            <a:p>
              <a:pPr algn="ctr">
                <a:lnSpc>
                  <a:spcPts val="1960"/>
                </a:lnSpc>
              </a:pPr>
              <a:endParaRPr/>
            </a:p>
          </p:txBody>
        </p:sp>
      </p:grpSp>
      <p:sp>
        <p:nvSpPr>
          <p:cNvPr id="5" name="Freeform 5">
            <a:extLst>
              <a:ext uri="{C183D7F6-B498-43B3-948B-1728B52AA6E4}">
                <adec:decorative xmlns:adec="http://schemas.microsoft.com/office/drawing/2017/decorative" val="1"/>
              </a:ext>
            </a:extLst>
          </p:cNvPr>
          <p:cNvSpPr/>
          <p:nvPr/>
        </p:nvSpPr>
        <p:spPr>
          <a:xfrm>
            <a:off x="12667415" y="2819571"/>
            <a:ext cx="4937888" cy="5019455"/>
          </a:xfrm>
          <a:custGeom>
            <a:avLst/>
            <a:gdLst/>
            <a:ahLst/>
            <a:cxnLst/>
            <a:rect l="l" t="t" r="r" b="b"/>
            <a:pathLst>
              <a:path w="4937888" h="5019455">
                <a:moveTo>
                  <a:pt x="0" y="0"/>
                </a:moveTo>
                <a:lnTo>
                  <a:pt x="4937888" y="0"/>
                </a:lnTo>
                <a:lnTo>
                  <a:pt x="4937888" y="5019455"/>
                </a:lnTo>
                <a:lnTo>
                  <a:pt x="0" y="50194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982724" y="2421733"/>
            <a:ext cx="11001993" cy="2798138"/>
          </a:xfrm>
          <a:prstGeom prst="rect">
            <a:avLst/>
          </a:prstGeom>
        </p:spPr>
        <p:txBody>
          <a:bodyPr wrap="square" lIns="0" tIns="0" rIns="0" bIns="0" rtlCol="0" anchor="t">
            <a:spAutoFit/>
          </a:bodyPr>
          <a:lstStyle/>
          <a:p>
            <a:pPr algn="l">
              <a:lnSpc>
                <a:spcPts val="5599"/>
              </a:lnSpc>
              <a:spcBef>
                <a:spcPct val="0"/>
              </a:spcBef>
            </a:pPr>
            <a:r>
              <a:rPr lang="en-US" sz="3600" dirty="0">
                <a:solidFill>
                  <a:srgbClr val="FBF6F1"/>
                </a:solidFill>
                <a:latin typeface="Arial"/>
              </a:rPr>
              <a:t>After completing (or during) the PLAs, you are invited to consider how you have applied the learning from them, in your context, through a change initiative. and reflect on the following themes:  </a:t>
            </a:r>
          </a:p>
        </p:txBody>
      </p:sp>
      <p:sp>
        <p:nvSpPr>
          <p:cNvPr id="8" name="TextBox 8"/>
          <p:cNvSpPr txBox="1"/>
          <p:nvPr/>
        </p:nvSpPr>
        <p:spPr>
          <a:xfrm>
            <a:off x="982725" y="5329298"/>
            <a:ext cx="10654348" cy="4234429"/>
          </a:xfrm>
          <a:prstGeom prst="rect">
            <a:avLst/>
          </a:prstGeom>
        </p:spPr>
        <p:txBody>
          <a:bodyPr lIns="0" tIns="0" rIns="0" bIns="0" rtlCol="0" anchor="t">
            <a:spAutoFit/>
          </a:bodyPr>
          <a:lstStyle/>
          <a:p>
            <a:pPr algn="l">
              <a:lnSpc>
                <a:spcPts val="5599"/>
              </a:lnSpc>
            </a:pPr>
            <a:r>
              <a:rPr lang="en-US" sz="3600" dirty="0">
                <a:solidFill>
                  <a:srgbClr val="FDC82F"/>
                </a:solidFill>
                <a:latin typeface="Arial"/>
              </a:rPr>
              <a:t>Start with the why</a:t>
            </a:r>
          </a:p>
          <a:p>
            <a:pPr>
              <a:lnSpc>
                <a:spcPts val="5599"/>
              </a:lnSpc>
            </a:pPr>
            <a:r>
              <a:rPr lang="en-US" sz="3600" dirty="0">
                <a:solidFill>
                  <a:srgbClr val="FDC82F"/>
                </a:solidFill>
                <a:latin typeface="Arial"/>
              </a:rPr>
              <a:t>What’s the approach?</a:t>
            </a:r>
          </a:p>
          <a:p>
            <a:pPr>
              <a:lnSpc>
                <a:spcPts val="5599"/>
              </a:lnSpc>
            </a:pPr>
            <a:r>
              <a:rPr lang="en-US" sz="3600" dirty="0">
                <a:solidFill>
                  <a:srgbClr val="FDC82F"/>
                </a:solidFill>
                <a:latin typeface="Arial"/>
              </a:rPr>
              <a:t>What are the challenges?</a:t>
            </a:r>
          </a:p>
          <a:p>
            <a:pPr algn="l">
              <a:lnSpc>
                <a:spcPts val="5599"/>
              </a:lnSpc>
            </a:pPr>
            <a:r>
              <a:rPr lang="en-US" sz="3600" dirty="0">
                <a:solidFill>
                  <a:srgbClr val="FDC82F"/>
                </a:solidFill>
                <a:latin typeface="Arial"/>
              </a:rPr>
              <a:t>What’s the learning?</a:t>
            </a:r>
          </a:p>
          <a:p>
            <a:pPr algn="l">
              <a:lnSpc>
                <a:spcPts val="5599"/>
              </a:lnSpc>
            </a:pPr>
            <a:r>
              <a:rPr lang="en-US" sz="3600" dirty="0">
                <a:solidFill>
                  <a:srgbClr val="FDC82F"/>
                </a:solidFill>
                <a:latin typeface="Arial"/>
              </a:rPr>
              <a:t>What’s the impact?</a:t>
            </a:r>
          </a:p>
          <a:p>
            <a:pPr algn="l">
              <a:lnSpc>
                <a:spcPts val="5599"/>
              </a:lnSpc>
            </a:pPr>
            <a:r>
              <a:rPr lang="en-US" sz="3600" dirty="0">
                <a:solidFill>
                  <a:srgbClr val="FDC82F"/>
                </a:solidFill>
                <a:latin typeface="Arial"/>
              </a:rPr>
              <a:t>What’s next?</a:t>
            </a:r>
          </a:p>
        </p:txBody>
      </p:sp>
      <p:sp>
        <p:nvSpPr>
          <p:cNvPr id="9" name="TextBox 18">
            <a:extLst>
              <a:ext uri="{FF2B5EF4-FFF2-40B4-BE49-F238E27FC236}">
                <a16:creationId xmlns:a16="http://schemas.microsoft.com/office/drawing/2014/main" id="{C162A09E-6C5B-C78B-A198-8210C10996C6}"/>
              </a:ext>
            </a:extLst>
          </p:cNvPr>
          <p:cNvSpPr txBox="1"/>
          <p:nvPr/>
        </p:nvSpPr>
        <p:spPr>
          <a:xfrm>
            <a:off x="632974" y="145042"/>
            <a:ext cx="9144000" cy="1208408"/>
          </a:xfrm>
          <a:prstGeom prst="rect">
            <a:avLst/>
          </a:prstGeom>
        </p:spPr>
        <p:txBody>
          <a:bodyPr lIns="0" tIns="0" rIns="0" bIns="0" rtlCol="0" anchor="t">
            <a:spAutoFit/>
          </a:bodyPr>
          <a:lstStyle/>
          <a:p>
            <a:pPr algn="l">
              <a:lnSpc>
                <a:spcPts val="10500"/>
              </a:lnSpc>
              <a:spcBef>
                <a:spcPct val="0"/>
              </a:spcBef>
            </a:pPr>
            <a:r>
              <a:rPr lang="en-US" sz="6800" dirty="0">
                <a:solidFill>
                  <a:schemeClr val="bg1"/>
                </a:solidFill>
                <a:latin typeface="Arial" panose="020B0604020202020204" pitchFamily="34" charset="0"/>
                <a:cs typeface="Arial" panose="020B0604020202020204" pitchFamily="34" charset="0"/>
              </a:rPr>
              <a:t>The learning ahead</a:t>
            </a:r>
          </a:p>
        </p:txBody>
      </p:sp>
      <p:sp>
        <p:nvSpPr>
          <p:cNvPr id="11" name="TextBox 7">
            <a:extLst>
              <a:ext uri="{FF2B5EF4-FFF2-40B4-BE49-F238E27FC236}">
                <a16:creationId xmlns:a16="http://schemas.microsoft.com/office/drawing/2014/main" id="{84236C54-0BD9-8671-7916-4C3F811DF26B}"/>
              </a:ext>
            </a:extLst>
          </p:cNvPr>
          <p:cNvSpPr txBox="1"/>
          <p:nvPr/>
        </p:nvSpPr>
        <p:spPr>
          <a:xfrm>
            <a:off x="1006917" y="1473490"/>
            <a:ext cx="11688916" cy="573427"/>
          </a:xfrm>
          <a:prstGeom prst="rect">
            <a:avLst/>
          </a:prstGeom>
        </p:spPr>
        <p:txBody>
          <a:bodyPr lIns="0" tIns="0" rIns="0" bIns="0" rtlCol="0" anchor="t">
            <a:spAutoFit/>
          </a:bodyPr>
          <a:lstStyle/>
          <a:p>
            <a:pPr algn="l">
              <a:lnSpc>
                <a:spcPts val="4899"/>
              </a:lnSpc>
              <a:spcBef>
                <a:spcPct val="0"/>
              </a:spcBef>
            </a:pPr>
            <a:r>
              <a:rPr lang="en-US" sz="3499" dirty="0">
                <a:solidFill>
                  <a:srgbClr val="FFFFFF"/>
                </a:solidFill>
                <a:latin typeface="Arial"/>
              </a:rPr>
              <a:t>4. The Change Initiative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1659933" y="0"/>
            <a:ext cx="6628067" cy="10287000"/>
            <a:chOff x="0" y="0"/>
            <a:chExt cx="1745664" cy="2709333"/>
          </a:xfrm>
        </p:grpSpPr>
        <p:sp>
          <p:nvSpPr>
            <p:cNvPr id="3" name="Freeform 3"/>
            <p:cNvSpPr/>
            <p:nvPr/>
          </p:nvSpPr>
          <p:spPr>
            <a:xfrm>
              <a:off x="0" y="0"/>
              <a:ext cx="1745664" cy="2709333"/>
            </a:xfrm>
            <a:custGeom>
              <a:avLst/>
              <a:gdLst/>
              <a:ahLst/>
              <a:cxnLst/>
              <a:rect l="l" t="t" r="r" b="b"/>
              <a:pathLst>
                <a:path w="1745664" h="2709333">
                  <a:moveTo>
                    <a:pt x="0" y="0"/>
                  </a:moveTo>
                  <a:lnTo>
                    <a:pt x="1745664" y="0"/>
                  </a:lnTo>
                  <a:lnTo>
                    <a:pt x="1745664"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745664" cy="2737908"/>
            </a:xfrm>
            <a:prstGeom prst="rect">
              <a:avLst/>
            </a:prstGeom>
          </p:spPr>
          <p:txBody>
            <a:bodyPr lIns="50800" tIns="50800" rIns="50800" bIns="50800" rtlCol="0" anchor="ctr"/>
            <a:lstStyle/>
            <a:p>
              <a:pPr algn="ctr">
                <a:lnSpc>
                  <a:spcPts val="1960"/>
                </a:lnSpc>
              </a:pPr>
              <a:endParaRPr/>
            </a:p>
          </p:txBody>
        </p:sp>
      </p:grpSp>
      <p:sp>
        <p:nvSpPr>
          <p:cNvPr id="5" name="TextBox 5"/>
          <p:cNvSpPr txBox="1"/>
          <p:nvPr/>
        </p:nvSpPr>
        <p:spPr>
          <a:xfrm>
            <a:off x="916084" y="3314700"/>
            <a:ext cx="10506984" cy="4574666"/>
          </a:xfrm>
          <a:prstGeom prst="rect">
            <a:avLst/>
          </a:prstGeom>
        </p:spPr>
        <p:txBody>
          <a:bodyPr lIns="0" tIns="0" rIns="0" bIns="0" rtlCol="0" anchor="t">
            <a:spAutoFit/>
          </a:bodyPr>
          <a:lstStyle/>
          <a:p>
            <a:pPr algn="l">
              <a:lnSpc>
                <a:spcPts val="5115"/>
              </a:lnSpc>
            </a:pPr>
            <a:r>
              <a:rPr lang="en-US" sz="3600" dirty="0">
                <a:solidFill>
                  <a:srgbClr val="FBF6F1"/>
                </a:solidFill>
                <a:latin typeface="Arial"/>
              </a:rPr>
              <a:t>On completion, participants have the option of submitting details of their </a:t>
            </a:r>
            <a:r>
              <a:rPr lang="en-US" sz="3600" dirty="0">
                <a:solidFill>
                  <a:srgbClr val="F7D69C"/>
                </a:solidFill>
                <a:latin typeface="Arial"/>
              </a:rPr>
              <a:t>change initiative</a:t>
            </a:r>
            <a:r>
              <a:rPr lang="en-US" sz="3600" dirty="0">
                <a:solidFill>
                  <a:srgbClr val="FBF6F1"/>
                </a:solidFill>
                <a:latin typeface="Arial"/>
              </a:rPr>
              <a:t> to Education Scotland for certification.</a:t>
            </a:r>
          </a:p>
          <a:p>
            <a:pPr algn="l">
              <a:lnSpc>
                <a:spcPts val="5115"/>
              </a:lnSpc>
            </a:pPr>
            <a:endParaRPr lang="en-US" sz="3600" dirty="0">
              <a:solidFill>
                <a:srgbClr val="FBF6F1"/>
              </a:solidFill>
              <a:latin typeface="Arial"/>
            </a:endParaRPr>
          </a:p>
          <a:p>
            <a:pPr algn="l">
              <a:lnSpc>
                <a:spcPts val="5115"/>
              </a:lnSpc>
            </a:pPr>
            <a:endParaRPr lang="en-US" sz="3600" dirty="0">
              <a:solidFill>
                <a:srgbClr val="FBF6F1"/>
              </a:solidFill>
              <a:latin typeface="Arial"/>
            </a:endParaRPr>
          </a:p>
          <a:p>
            <a:pPr algn="l">
              <a:lnSpc>
                <a:spcPts val="5115"/>
              </a:lnSpc>
              <a:spcBef>
                <a:spcPct val="0"/>
              </a:spcBef>
            </a:pPr>
            <a:r>
              <a:rPr lang="en-US" sz="3600" dirty="0">
                <a:solidFill>
                  <a:srgbClr val="FBF6F1"/>
                </a:solidFill>
                <a:latin typeface="Arial"/>
              </a:rPr>
              <a:t>A template is provided in the </a:t>
            </a:r>
            <a:r>
              <a:rPr lang="en-US" sz="3600" dirty="0" err="1">
                <a:solidFill>
                  <a:srgbClr val="FBF6F1"/>
                </a:solidFill>
                <a:latin typeface="Arial"/>
              </a:rPr>
              <a:t>programme</a:t>
            </a:r>
            <a:r>
              <a:rPr lang="en-US" sz="3600" dirty="0">
                <a:solidFill>
                  <a:srgbClr val="FBF6F1"/>
                </a:solidFill>
                <a:latin typeface="Arial"/>
              </a:rPr>
              <a:t> webpages which outlines what is required. </a:t>
            </a:r>
          </a:p>
        </p:txBody>
      </p:sp>
      <p:sp>
        <p:nvSpPr>
          <p:cNvPr id="6" name="Freeform 6">
            <a:extLst>
              <a:ext uri="{C183D7F6-B498-43B3-948B-1728B52AA6E4}">
                <adec:decorative xmlns:adec="http://schemas.microsoft.com/office/drawing/2017/decorative" val="1"/>
              </a:ext>
            </a:extLst>
          </p:cNvPr>
          <p:cNvSpPr/>
          <p:nvPr/>
        </p:nvSpPr>
        <p:spPr>
          <a:xfrm>
            <a:off x="12072505" y="2829839"/>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736368" y="939166"/>
            <a:ext cx="11783399" cy="1208408"/>
          </a:xfrm>
          <a:prstGeom prst="rect">
            <a:avLst/>
          </a:prstGeom>
        </p:spPr>
        <p:txBody>
          <a:bodyPr lIns="0" tIns="0" rIns="0" bIns="0" rtlCol="0" anchor="t">
            <a:spAutoFit/>
          </a:bodyPr>
          <a:lstStyle/>
          <a:p>
            <a:pPr algn="l">
              <a:lnSpc>
                <a:spcPts val="10499"/>
              </a:lnSpc>
              <a:spcBef>
                <a:spcPct val="0"/>
              </a:spcBef>
            </a:pPr>
            <a:r>
              <a:rPr lang="en-US" sz="6800" dirty="0">
                <a:solidFill>
                  <a:schemeClr val="bg1"/>
                </a:solidFill>
                <a:latin typeface="Arial" panose="020B0604020202020204" pitchFamily="34" charset="0"/>
                <a:cs typeface="Arial" panose="020B0604020202020204" pitchFamily="34" charset="0"/>
              </a:rPr>
              <a:t>Completing the </a:t>
            </a:r>
            <a:r>
              <a:rPr lang="en-US" sz="6800" dirty="0" err="1">
                <a:solidFill>
                  <a:schemeClr val="bg1"/>
                </a:solidFill>
                <a:latin typeface="Arial" panose="020B0604020202020204" pitchFamily="34" charset="0"/>
                <a:cs typeface="Arial" panose="020B0604020202020204" pitchFamily="34" charset="0"/>
              </a:rPr>
              <a:t>programme</a:t>
            </a:r>
            <a:endParaRPr lang="en-US" sz="68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1659933" y="0"/>
            <a:ext cx="6628067" cy="10287000"/>
            <a:chOff x="0" y="0"/>
            <a:chExt cx="1745664" cy="2709333"/>
          </a:xfrm>
        </p:grpSpPr>
        <p:sp>
          <p:nvSpPr>
            <p:cNvPr id="3" name="Freeform 3"/>
            <p:cNvSpPr/>
            <p:nvPr/>
          </p:nvSpPr>
          <p:spPr>
            <a:xfrm>
              <a:off x="0" y="0"/>
              <a:ext cx="1745664" cy="2709333"/>
            </a:xfrm>
            <a:custGeom>
              <a:avLst/>
              <a:gdLst/>
              <a:ahLst/>
              <a:cxnLst/>
              <a:rect l="l" t="t" r="r" b="b"/>
              <a:pathLst>
                <a:path w="1745664" h="2709333">
                  <a:moveTo>
                    <a:pt x="0" y="0"/>
                  </a:moveTo>
                  <a:lnTo>
                    <a:pt x="1745664" y="0"/>
                  </a:lnTo>
                  <a:lnTo>
                    <a:pt x="1745664"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745664" cy="2737908"/>
            </a:xfrm>
            <a:prstGeom prst="rect">
              <a:avLst/>
            </a:prstGeom>
          </p:spPr>
          <p:txBody>
            <a:bodyPr lIns="50800" tIns="50800" rIns="50800" bIns="50800" rtlCol="0" anchor="ctr"/>
            <a:lstStyle/>
            <a:p>
              <a:pPr algn="ctr">
                <a:lnSpc>
                  <a:spcPts val="1960"/>
                </a:lnSpc>
              </a:pPr>
              <a:endParaRPr/>
            </a:p>
          </p:txBody>
        </p:sp>
      </p:grpSp>
      <p:sp>
        <p:nvSpPr>
          <p:cNvPr id="5" name="Freeform 5">
            <a:extLst>
              <a:ext uri="{C183D7F6-B498-43B3-948B-1728B52AA6E4}">
                <adec:decorative xmlns:adec="http://schemas.microsoft.com/office/drawing/2017/decorative" val="1"/>
              </a:ext>
            </a:extLst>
          </p:cNvPr>
          <p:cNvSpPr/>
          <p:nvPr/>
        </p:nvSpPr>
        <p:spPr>
          <a:xfrm>
            <a:off x="12249935" y="2309434"/>
            <a:ext cx="5009365" cy="5184337"/>
          </a:xfrm>
          <a:custGeom>
            <a:avLst/>
            <a:gdLst/>
            <a:ahLst/>
            <a:cxnLst/>
            <a:rect l="l" t="t" r="r" b="b"/>
            <a:pathLst>
              <a:path w="5009365" h="5184337">
                <a:moveTo>
                  <a:pt x="0" y="0"/>
                </a:moveTo>
                <a:lnTo>
                  <a:pt x="5009365" y="0"/>
                </a:lnTo>
                <a:lnTo>
                  <a:pt x="5009365" y="5184336"/>
                </a:lnTo>
                <a:lnTo>
                  <a:pt x="0" y="51843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TextBox 6"/>
          <p:cNvSpPr txBox="1"/>
          <p:nvPr/>
        </p:nvSpPr>
        <p:spPr>
          <a:xfrm>
            <a:off x="876106" y="2137984"/>
            <a:ext cx="10472030" cy="5584734"/>
          </a:xfrm>
          <a:prstGeom prst="rect">
            <a:avLst/>
          </a:prstGeom>
        </p:spPr>
        <p:txBody>
          <a:bodyPr lIns="0" tIns="0" rIns="0" bIns="0" rtlCol="0" anchor="t">
            <a:spAutoFit/>
          </a:bodyPr>
          <a:lstStyle/>
          <a:p>
            <a:pPr algn="l">
              <a:lnSpc>
                <a:spcPts val="6299"/>
              </a:lnSpc>
            </a:pPr>
            <a:endParaRPr dirty="0"/>
          </a:p>
          <a:p>
            <a:pPr algn="l">
              <a:lnSpc>
                <a:spcPts val="6299"/>
              </a:lnSpc>
            </a:pPr>
            <a:r>
              <a:rPr lang="en-US" sz="3600" dirty="0">
                <a:solidFill>
                  <a:srgbClr val="F7D69C"/>
                </a:solidFill>
                <a:latin typeface="Arial"/>
              </a:rPr>
              <a:t>A Reflective Journal is provided at the </a:t>
            </a:r>
            <a:r>
              <a:rPr lang="en-US" sz="3600" dirty="0" err="1">
                <a:solidFill>
                  <a:srgbClr val="F7D69C"/>
                </a:solidFill>
                <a:latin typeface="Arial"/>
              </a:rPr>
              <a:t>programme</a:t>
            </a:r>
            <a:r>
              <a:rPr lang="en-US" sz="3600" dirty="0">
                <a:solidFill>
                  <a:srgbClr val="F7D69C"/>
                </a:solidFill>
                <a:latin typeface="Arial"/>
              </a:rPr>
              <a:t> webpages to support you in your learning. You are encouraged to download this and populate it throughout the </a:t>
            </a:r>
            <a:r>
              <a:rPr lang="en-US" sz="3600" dirty="0" err="1">
                <a:solidFill>
                  <a:srgbClr val="F7D69C"/>
                </a:solidFill>
                <a:latin typeface="Arial"/>
              </a:rPr>
              <a:t>programme</a:t>
            </a:r>
            <a:r>
              <a:rPr lang="en-US" sz="3600" dirty="0">
                <a:solidFill>
                  <a:srgbClr val="F7D69C"/>
                </a:solidFill>
                <a:latin typeface="Arial"/>
              </a:rPr>
              <a:t>. This is just for you and doesn’t need to be shared with anyone else. </a:t>
            </a:r>
          </a:p>
          <a:p>
            <a:pPr algn="l">
              <a:lnSpc>
                <a:spcPts val="6299"/>
              </a:lnSpc>
              <a:spcBef>
                <a:spcPct val="0"/>
              </a:spcBef>
            </a:pPr>
            <a:endParaRPr lang="en-US" sz="4500" dirty="0">
              <a:solidFill>
                <a:srgbClr val="F7D69C"/>
              </a:solidFill>
              <a:latin typeface="Arial"/>
            </a:endParaRPr>
          </a:p>
        </p:txBody>
      </p:sp>
      <p:sp>
        <p:nvSpPr>
          <p:cNvPr id="7" name="TextBox 7"/>
          <p:cNvSpPr txBox="1"/>
          <p:nvPr/>
        </p:nvSpPr>
        <p:spPr>
          <a:xfrm>
            <a:off x="876106" y="695589"/>
            <a:ext cx="11783399" cy="1208408"/>
          </a:xfrm>
          <a:prstGeom prst="rect">
            <a:avLst/>
          </a:prstGeom>
        </p:spPr>
        <p:txBody>
          <a:bodyPr lIns="0" tIns="0" rIns="0" bIns="0" rtlCol="0" anchor="t">
            <a:spAutoFit/>
          </a:bodyPr>
          <a:lstStyle/>
          <a:p>
            <a:pPr algn="l">
              <a:lnSpc>
                <a:spcPts val="10499"/>
              </a:lnSpc>
              <a:spcBef>
                <a:spcPct val="0"/>
              </a:spcBef>
            </a:pPr>
            <a:r>
              <a:rPr lang="en-US" sz="6800" dirty="0">
                <a:solidFill>
                  <a:schemeClr val="bg1"/>
                </a:solidFill>
                <a:latin typeface="Arial" panose="020B0604020202020204" pitchFamily="34" charset="0"/>
                <a:cs typeface="Arial" panose="020B0604020202020204" pitchFamily="34" charset="0"/>
              </a:rPr>
              <a:t>Reflective Journal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TextBox 2"/>
          <p:cNvSpPr txBox="1"/>
          <p:nvPr/>
        </p:nvSpPr>
        <p:spPr>
          <a:xfrm>
            <a:off x="315276" y="1162050"/>
            <a:ext cx="10967815" cy="10451579"/>
          </a:xfrm>
          <a:prstGeom prst="rect">
            <a:avLst/>
          </a:prstGeom>
        </p:spPr>
        <p:txBody>
          <a:bodyPr lIns="0" tIns="0" rIns="0" bIns="0" rtlCol="0" anchor="t">
            <a:spAutoFit/>
          </a:bodyPr>
          <a:lstStyle/>
          <a:p>
            <a:pPr algn="l">
              <a:lnSpc>
                <a:spcPts val="6227"/>
              </a:lnSpc>
            </a:pPr>
            <a:endParaRPr dirty="0"/>
          </a:p>
          <a:p>
            <a:pPr algn="l">
              <a:lnSpc>
                <a:spcPts val="5085"/>
              </a:lnSpc>
            </a:pPr>
            <a:endParaRPr dirty="0"/>
          </a:p>
          <a:p>
            <a:pPr marL="971550" lvl="1" indent="-485775" algn="l">
              <a:lnSpc>
                <a:spcPts val="4320"/>
              </a:lnSpc>
              <a:buFont typeface="Arial"/>
              <a:buChar char="•"/>
            </a:pPr>
            <a:r>
              <a:rPr lang="en-US" sz="3600" dirty="0">
                <a:solidFill>
                  <a:schemeClr val="bg1"/>
                </a:solidFill>
                <a:latin typeface="Arial" panose="020B0604020202020204" pitchFamily="34" charset="0"/>
                <a:cs typeface="Arial" panose="020B0604020202020204" pitchFamily="34" charset="0"/>
              </a:rPr>
              <a:t>Introduce the </a:t>
            </a:r>
            <a:r>
              <a:rPr lang="en-US" sz="3600" dirty="0" err="1">
                <a:solidFill>
                  <a:schemeClr val="bg1"/>
                </a:solidFill>
                <a:latin typeface="Arial" panose="020B0604020202020204" pitchFamily="34" charset="0"/>
                <a:cs typeface="Arial" panose="020B0604020202020204" pitchFamily="34" charset="0"/>
              </a:rPr>
              <a:t>programme</a:t>
            </a:r>
            <a:r>
              <a:rPr lang="en-US" sz="3600" dirty="0">
                <a:solidFill>
                  <a:schemeClr val="bg1"/>
                </a:solidFill>
                <a:latin typeface="Arial" panose="020B0604020202020204" pitchFamily="34" charset="0"/>
                <a:cs typeface="Arial" panose="020B0604020202020204" pitchFamily="34" charset="0"/>
              </a:rPr>
              <a:t>  ​</a:t>
            </a:r>
          </a:p>
          <a:p>
            <a:pPr algn="l">
              <a:lnSpc>
                <a:spcPts val="4320"/>
              </a:lnSpc>
            </a:pPr>
            <a:endParaRPr lang="en-US" sz="3600" dirty="0">
              <a:solidFill>
                <a:schemeClr val="bg1"/>
              </a:solidFill>
              <a:latin typeface="Arial" panose="020B0604020202020204" pitchFamily="34" charset="0"/>
              <a:cs typeface="Arial" panose="020B0604020202020204" pitchFamily="34" charset="0"/>
            </a:endParaRPr>
          </a:p>
          <a:p>
            <a:pPr marL="971550" lvl="1" indent="-485775" algn="l">
              <a:lnSpc>
                <a:spcPts val="4320"/>
              </a:lnSpc>
              <a:buFont typeface="Arial"/>
              <a:buChar char="•"/>
            </a:pPr>
            <a:r>
              <a:rPr lang="en-US" sz="3600" dirty="0">
                <a:solidFill>
                  <a:schemeClr val="bg1"/>
                </a:solidFill>
                <a:latin typeface="Arial" panose="020B0604020202020204" pitchFamily="34" charset="0"/>
                <a:cs typeface="Arial" panose="020B0604020202020204" pitchFamily="34" charset="0"/>
              </a:rPr>
              <a:t>Take a look at the four pillars explored through </a:t>
            </a:r>
            <a:r>
              <a:rPr lang="en-US" sz="3600" dirty="0" err="1">
                <a:solidFill>
                  <a:schemeClr val="bg1"/>
                </a:solidFill>
                <a:latin typeface="Arial" panose="020B0604020202020204" pitchFamily="34" charset="0"/>
                <a:cs typeface="Arial" panose="020B0604020202020204" pitchFamily="34" charset="0"/>
              </a:rPr>
              <a:t>MLLC</a:t>
            </a:r>
            <a:endParaRPr lang="en-US" sz="3600" dirty="0">
              <a:solidFill>
                <a:schemeClr val="bg1"/>
              </a:solidFill>
              <a:latin typeface="Arial" panose="020B0604020202020204" pitchFamily="34" charset="0"/>
              <a:cs typeface="Arial" panose="020B0604020202020204" pitchFamily="34" charset="0"/>
            </a:endParaRPr>
          </a:p>
          <a:p>
            <a:pPr algn="l">
              <a:lnSpc>
                <a:spcPts val="4320"/>
              </a:lnSpc>
            </a:pPr>
            <a:r>
              <a:rPr lang="en-US" sz="3600" dirty="0">
                <a:solidFill>
                  <a:schemeClr val="bg1"/>
                </a:solidFill>
                <a:latin typeface="Arial" panose="020B0604020202020204" pitchFamily="34" charset="0"/>
                <a:cs typeface="Arial" panose="020B0604020202020204" pitchFamily="34" charset="0"/>
              </a:rPr>
              <a:t>                   - Self-awareness</a:t>
            </a:r>
          </a:p>
          <a:p>
            <a:pPr algn="l">
              <a:lnSpc>
                <a:spcPts val="4320"/>
              </a:lnSpc>
            </a:pPr>
            <a:r>
              <a:rPr lang="en-US" sz="3600" dirty="0">
                <a:solidFill>
                  <a:schemeClr val="bg1"/>
                </a:solidFill>
                <a:latin typeface="Arial" panose="020B0604020202020204" pitchFamily="34" charset="0"/>
                <a:cs typeface="Arial" panose="020B0604020202020204" pitchFamily="34" charset="0"/>
              </a:rPr>
              <a:t>                   - Anti-racism</a:t>
            </a:r>
          </a:p>
          <a:p>
            <a:pPr algn="l">
              <a:lnSpc>
                <a:spcPts val="4320"/>
              </a:lnSpc>
            </a:pPr>
            <a:r>
              <a:rPr lang="en-US" sz="3600" dirty="0">
                <a:solidFill>
                  <a:schemeClr val="bg1"/>
                </a:solidFill>
                <a:latin typeface="Arial" panose="020B0604020202020204" pitchFamily="34" charset="0"/>
                <a:cs typeface="Arial" panose="020B0604020202020204" pitchFamily="34" charset="0"/>
              </a:rPr>
              <a:t>                   - Leadership of change</a:t>
            </a:r>
          </a:p>
          <a:p>
            <a:pPr algn="l">
              <a:lnSpc>
                <a:spcPts val="4320"/>
              </a:lnSpc>
            </a:pPr>
            <a:r>
              <a:rPr lang="en-US" sz="3600" dirty="0">
                <a:solidFill>
                  <a:schemeClr val="bg1"/>
                </a:solidFill>
                <a:latin typeface="Arial" panose="020B0604020202020204" pitchFamily="34" charset="0"/>
                <a:cs typeface="Arial" panose="020B0604020202020204" pitchFamily="34" charset="0"/>
              </a:rPr>
              <a:t>                   - Coaching as a model of practice</a:t>
            </a:r>
          </a:p>
          <a:p>
            <a:pPr algn="l">
              <a:lnSpc>
                <a:spcPts val="4320"/>
              </a:lnSpc>
            </a:pPr>
            <a:endParaRPr lang="en-US" sz="3600" dirty="0">
              <a:solidFill>
                <a:schemeClr val="bg1"/>
              </a:solidFill>
              <a:latin typeface="Arial" panose="020B0604020202020204" pitchFamily="34" charset="0"/>
              <a:cs typeface="Arial" panose="020B0604020202020204" pitchFamily="34" charset="0"/>
            </a:endParaRPr>
          </a:p>
          <a:p>
            <a:pPr marL="971550" lvl="1" indent="-485775" algn="l">
              <a:lnSpc>
                <a:spcPts val="4320"/>
              </a:lnSpc>
              <a:buFont typeface="Arial"/>
              <a:buChar char="•"/>
            </a:pPr>
            <a:r>
              <a:rPr lang="en-US" sz="3600" dirty="0" err="1">
                <a:solidFill>
                  <a:schemeClr val="bg1"/>
                </a:solidFill>
                <a:latin typeface="Arial" panose="020B0604020202020204" pitchFamily="34" charset="0"/>
                <a:cs typeface="Arial" panose="020B0604020202020204" pitchFamily="34" charset="0"/>
              </a:rPr>
              <a:t>Familiarise</a:t>
            </a:r>
            <a:r>
              <a:rPr lang="en-US" sz="3600" dirty="0">
                <a:solidFill>
                  <a:schemeClr val="bg1"/>
                </a:solidFill>
                <a:latin typeface="Arial" panose="020B0604020202020204" pitchFamily="34" charset="0"/>
                <a:cs typeface="Arial" panose="020B0604020202020204" pitchFamily="34" charset="0"/>
              </a:rPr>
              <a:t> with the </a:t>
            </a:r>
            <a:r>
              <a:rPr lang="en-US" sz="3600" dirty="0" err="1">
                <a:solidFill>
                  <a:schemeClr val="bg1"/>
                </a:solidFill>
                <a:latin typeface="Arial" panose="020B0604020202020204" pitchFamily="34" charset="0"/>
                <a:cs typeface="Arial" panose="020B0604020202020204" pitchFamily="34" charset="0"/>
              </a:rPr>
              <a:t>programme</a:t>
            </a:r>
            <a:r>
              <a:rPr lang="en-US" sz="3600" dirty="0">
                <a:solidFill>
                  <a:schemeClr val="bg1"/>
                </a:solidFill>
                <a:latin typeface="Arial" panose="020B0604020202020204" pitchFamily="34" charset="0"/>
                <a:cs typeface="Arial" panose="020B0604020202020204" pitchFamily="34" charset="0"/>
              </a:rPr>
              <a:t> ahead, including ​</a:t>
            </a:r>
          </a:p>
          <a:p>
            <a:pPr algn="l">
              <a:lnSpc>
                <a:spcPts val="4320"/>
              </a:lnSpc>
            </a:pPr>
            <a:r>
              <a:rPr lang="en-US" sz="3600" dirty="0">
                <a:solidFill>
                  <a:schemeClr val="bg1"/>
                </a:solidFill>
                <a:latin typeface="Arial" panose="020B0604020202020204" pitchFamily="34" charset="0"/>
                <a:cs typeface="Arial" panose="020B0604020202020204" pitchFamily="34" charset="0"/>
              </a:rPr>
              <a:t>                                   using the PLAs​</a:t>
            </a:r>
          </a:p>
          <a:p>
            <a:pPr algn="l">
              <a:lnSpc>
                <a:spcPts val="4320"/>
              </a:lnSpc>
            </a:pPr>
            <a:r>
              <a:rPr lang="en-US" sz="3600" dirty="0">
                <a:solidFill>
                  <a:schemeClr val="bg1"/>
                </a:solidFill>
                <a:latin typeface="Arial" panose="020B0604020202020204" pitchFamily="34" charset="0"/>
                <a:cs typeface="Arial" panose="020B0604020202020204" pitchFamily="34" charset="0"/>
              </a:rPr>
              <a:t>                                   undertaking a change initiative</a:t>
            </a:r>
          </a:p>
          <a:p>
            <a:pPr algn="l">
              <a:lnSpc>
                <a:spcPts val="3632"/>
              </a:lnSpc>
            </a:pPr>
            <a:endParaRPr lang="en-US" sz="4500" spc="-432" dirty="0">
              <a:solidFill>
                <a:srgbClr val="FBF6F1"/>
              </a:solidFill>
              <a:latin typeface="Arial"/>
            </a:endParaRPr>
          </a:p>
          <a:p>
            <a:pPr algn="l">
              <a:lnSpc>
                <a:spcPts val="3632"/>
              </a:lnSpc>
            </a:pPr>
            <a:endParaRPr lang="en-US" sz="4500" spc="-432" dirty="0">
              <a:solidFill>
                <a:srgbClr val="FBF6F1"/>
              </a:solidFill>
              <a:latin typeface="Arial"/>
            </a:endParaRPr>
          </a:p>
          <a:p>
            <a:pPr algn="l">
              <a:lnSpc>
                <a:spcPts val="3632"/>
              </a:lnSpc>
            </a:pPr>
            <a:endParaRPr lang="en-US" sz="4500" spc="-432" dirty="0">
              <a:solidFill>
                <a:srgbClr val="FBF6F1"/>
              </a:solidFill>
              <a:latin typeface="Arial"/>
            </a:endParaRPr>
          </a:p>
          <a:p>
            <a:pPr algn="l">
              <a:lnSpc>
                <a:spcPts val="3632"/>
              </a:lnSpc>
            </a:pPr>
            <a:endParaRPr lang="en-US" sz="4500" spc="-432" dirty="0">
              <a:solidFill>
                <a:srgbClr val="FBF6F1"/>
              </a:solidFill>
              <a:latin typeface="Arial"/>
            </a:endParaRPr>
          </a:p>
          <a:p>
            <a:pPr algn="l">
              <a:lnSpc>
                <a:spcPts val="4151"/>
              </a:lnSpc>
            </a:pPr>
            <a:endParaRPr lang="en-US" sz="4500" spc="-432" dirty="0">
              <a:solidFill>
                <a:srgbClr val="FBF6F1"/>
              </a:solidFill>
              <a:latin typeface="Arial"/>
            </a:endParaRPr>
          </a:p>
        </p:txBody>
      </p:sp>
      <p:grpSp>
        <p:nvGrpSpPr>
          <p:cNvPr id="3" name="Group 3">
            <a:extLst>
              <a:ext uri="{C183D7F6-B498-43B3-948B-1728B52AA6E4}">
                <adec:decorative xmlns:adec="http://schemas.microsoft.com/office/drawing/2017/decorative" val="1"/>
              </a:ext>
            </a:extLst>
          </p:cNvPr>
          <p:cNvGrpSpPr/>
          <p:nvPr/>
        </p:nvGrpSpPr>
        <p:grpSpPr>
          <a:xfrm>
            <a:off x="11541874" y="0"/>
            <a:ext cx="6746126" cy="10287000"/>
            <a:chOff x="0" y="0"/>
            <a:chExt cx="1776758" cy="2709333"/>
          </a:xfrm>
        </p:grpSpPr>
        <p:sp>
          <p:nvSpPr>
            <p:cNvPr id="4" name="Freeform 4"/>
            <p:cNvSpPr/>
            <p:nvPr/>
          </p:nvSpPr>
          <p:spPr>
            <a:xfrm>
              <a:off x="0" y="0"/>
              <a:ext cx="1776757" cy="2709333"/>
            </a:xfrm>
            <a:custGeom>
              <a:avLst/>
              <a:gdLst/>
              <a:ahLst/>
              <a:cxnLst/>
              <a:rect l="l" t="t" r="r" b="b"/>
              <a:pathLst>
                <a:path w="1776757" h="2709333">
                  <a:moveTo>
                    <a:pt x="0" y="0"/>
                  </a:moveTo>
                  <a:lnTo>
                    <a:pt x="1776757" y="0"/>
                  </a:lnTo>
                  <a:lnTo>
                    <a:pt x="1776757" y="2709333"/>
                  </a:lnTo>
                  <a:lnTo>
                    <a:pt x="0" y="2709333"/>
                  </a:lnTo>
                  <a:close/>
                </a:path>
              </a:pathLst>
            </a:custGeom>
            <a:solidFill>
              <a:srgbClr val="FBF6F1"/>
            </a:solidFill>
          </p:spPr>
          <p:txBody>
            <a:bodyPr/>
            <a:lstStyle/>
            <a:p>
              <a:endParaRPr lang="en-GB"/>
            </a:p>
          </p:txBody>
        </p:sp>
        <p:sp>
          <p:nvSpPr>
            <p:cNvPr id="5" name="TextBox 5"/>
            <p:cNvSpPr txBox="1"/>
            <p:nvPr/>
          </p:nvSpPr>
          <p:spPr>
            <a:xfrm>
              <a:off x="0" y="-28575"/>
              <a:ext cx="1776758" cy="2737908"/>
            </a:xfrm>
            <a:prstGeom prst="rect">
              <a:avLst/>
            </a:prstGeom>
          </p:spPr>
          <p:txBody>
            <a:bodyPr lIns="50800" tIns="50800" rIns="50800" bIns="50800" rtlCol="0" anchor="ctr"/>
            <a:lstStyle/>
            <a:p>
              <a:pPr algn="ctr">
                <a:lnSpc>
                  <a:spcPts val="1960"/>
                </a:lnSpc>
              </a:pPr>
              <a:r>
                <a:rPr lang="en-US" sz="1400">
                  <a:solidFill>
                    <a:srgbClr val="FDC82F"/>
                  </a:solidFill>
                  <a:latin typeface="Open Sans Extra Bold"/>
                </a:rPr>
                <a:t>-</a:t>
              </a:r>
            </a:p>
          </p:txBody>
        </p:sp>
      </p:grpSp>
      <p:sp>
        <p:nvSpPr>
          <p:cNvPr id="6" name="Freeform 6">
            <a:extLst>
              <a:ext uri="{C183D7F6-B498-43B3-948B-1728B52AA6E4}">
                <adec:decorative xmlns:adec="http://schemas.microsoft.com/office/drawing/2017/decorative" val="1"/>
              </a:ext>
            </a:extLst>
          </p:cNvPr>
          <p:cNvSpPr/>
          <p:nvPr/>
        </p:nvSpPr>
        <p:spPr>
          <a:xfrm>
            <a:off x="12596700" y="2825263"/>
            <a:ext cx="4636475" cy="4636475"/>
          </a:xfrm>
          <a:custGeom>
            <a:avLst/>
            <a:gdLst/>
            <a:ahLst/>
            <a:cxnLst/>
            <a:rect l="l" t="t" r="r" b="b"/>
            <a:pathLst>
              <a:path w="4636475" h="4636475">
                <a:moveTo>
                  <a:pt x="0" y="0"/>
                </a:moveTo>
                <a:lnTo>
                  <a:pt x="4636474" y="0"/>
                </a:lnTo>
                <a:lnTo>
                  <a:pt x="4636474" y="4636474"/>
                </a:lnTo>
                <a:lnTo>
                  <a:pt x="0" y="46364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1166381" y="570831"/>
            <a:ext cx="6529819" cy="1208408"/>
          </a:xfrm>
          <a:prstGeom prst="rect">
            <a:avLst/>
          </a:prstGeom>
        </p:spPr>
        <p:txBody>
          <a:bodyPr wrap="square" lIns="0" tIns="0" rIns="0" bIns="0" rtlCol="0" anchor="t">
            <a:spAutoFit/>
          </a:bodyPr>
          <a:lstStyle/>
          <a:p>
            <a:pPr>
              <a:lnSpc>
                <a:spcPts val="10500"/>
              </a:lnSpc>
              <a:spcBef>
                <a:spcPct val="0"/>
              </a:spcBef>
            </a:pPr>
            <a:r>
              <a:rPr lang="en-US" sz="6800" dirty="0">
                <a:solidFill>
                  <a:schemeClr val="bg1"/>
                </a:solidFill>
                <a:latin typeface="Arial" panose="020B0604020202020204" pitchFamily="34" charset="0"/>
                <a:cs typeface="Arial" panose="020B0604020202020204" pitchFamily="34" charset="0"/>
              </a:rPr>
              <a:t>Aims review</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1541874" y="0"/>
            <a:ext cx="6746126" cy="10287000"/>
            <a:chOff x="0" y="0"/>
            <a:chExt cx="1776758" cy="2709333"/>
          </a:xfrm>
        </p:grpSpPr>
        <p:sp>
          <p:nvSpPr>
            <p:cNvPr id="3" name="Freeform 3"/>
            <p:cNvSpPr/>
            <p:nvPr/>
          </p:nvSpPr>
          <p:spPr>
            <a:xfrm>
              <a:off x="0" y="0"/>
              <a:ext cx="1776757" cy="2709333"/>
            </a:xfrm>
            <a:custGeom>
              <a:avLst/>
              <a:gdLst/>
              <a:ahLst/>
              <a:cxnLst/>
              <a:rect l="l" t="t" r="r" b="b"/>
              <a:pathLst>
                <a:path w="1776757" h="2709333">
                  <a:moveTo>
                    <a:pt x="0" y="0"/>
                  </a:moveTo>
                  <a:lnTo>
                    <a:pt x="1776757" y="0"/>
                  </a:lnTo>
                  <a:lnTo>
                    <a:pt x="1776757"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776758" cy="2737908"/>
            </a:xfrm>
            <a:prstGeom prst="rect">
              <a:avLst/>
            </a:prstGeom>
          </p:spPr>
          <p:txBody>
            <a:bodyPr lIns="50800" tIns="50800" rIns="50800" bIns="50800" rtlCol="0" anchor="ctr"/>
            <a:lstStyle/>
            <a:p>
              <a:pPr algn="ctr">
                <a:lnSpc>
                  <a:spcPts val="1960"/>
                </a:lnSpc>
              </a:pPr>
              <a:endParaRPr/>
            </a:p>
          </p:txBody>
        </p:sp>
      </p:grpSp>
      <p:sp>
        <p:nvSpPr>
          <p:cNvPr id="5" name="Freeform 5" descr="Go sign"/>
          <p:cNvSpPr/>
          <p:nvPr/>
        </p:nvSpPr>
        <p:spPr>
          <a:xfrm>
            <a:off x="12857537" y="67806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descr="QR code"/>
          <p:cNvSpPr/>
          <p:nvPr/>
        </p:nvSpPr>
        <p:spPr>
          <a:xfrm>
            <a:off x="12857537" y="5227742"/>
            <a:ext cx="4030558" cy="4030558"/>
          </a:xfrm>
          <a:custGeom>
            <a:avLst/>
            <a:gdLst/>
            <a:ahLst/>
            <a:cxnLst/>
            <a:rect l="l" t="t" r="r" b="b"/>
            <a:pathLst>
              <a:path w="4030558" h="4030558">
                <a:moveTo>
                  <a:pt x="0" y="0"/>
                </a:moveTo>
                <a:lnTo>
                  <a:pt x="4030557" y="0"/>
                </a:lnTo>
                <a:lnTo>
                  <a:pt x="4030557" y="4030558"/>
                </a:lnTo>
                <a:lnTo>
                  <a:pt x="0" y="4030558"/>
                </a:lnTo>
                <a:lnTo>
                  <a:pt x="0" y="0"/>
                </a:lnTo>
                <a:close/>
              </a:path>
            </a:pathLst>
          </a:custGeom>
          <a:blipFill>
            <a:blip r:embed="rId5"/>
            <a:stretch>
              <a:fillRect/>
            </a:stretch>
          </a:blipFill>
        </p:spPr>
        <p:txBody>
          <a:bodyPr/>
          <a:lstStyle/>
          <a:p>
            <a:endParaRPr lang="en-GB"/>
          </a:p>
        </p:txBody>
      </p:sp>
      <p:sp>
        <p:nvSpPr>
          <p:cNvPr id="7" name="TextBox 7"/>
          <p:cNvSpPr txBox="1"/>
          <p:nvPr/>
        </p:nvSpPr>
        <p:spPr>
          <a:xfrm>
            <a:off x="883792" y="343478"/>
            <a:ext cx="9581422" cy="11503149"/>
          </a:xfrm>
          <a:prstGeom prst="rect">
            <a:avLst/>
          </a:prstGeom>
        </p:spPr>
        <p:txBody>
          <a:bodyPr lIns="0" tIns="0" rIns="0" bIns="0" rtlCol="0" anchor="t">
            <a:spAutoFit/>
          </a:bodyPr>
          <a:lstStyle/>
          <a:p>
            <a:pPr algn="l">
              <a:lnSpc>
                <a:spcPts val="5169"/>
              </a:lnSpc>
            </a:pPr>
            <a:endParaRPr dirty="0"/>
          </a:p>
          <a:p>
            <a:pPr algn="l">
              <a:lnSpc>
                <a:spcPts val="5945"/>
              </a:lnSpc>
            </a:pPr>
            <a:endParaRPr dirty="0"/>
          </a:p>
          <a:p>
            <a:pPr algn="l">
              <a:lnSpc>
                <a:spcPts val="4221"/>
              </a:lnSpc>
            </a:pPr>
            <a:endParaRPr dirty="0"/>
          </a:p>
          <a:p>
            <a:pPr algn="l">
              <a:lnSpc>
                <a:spcPts val="3359"/>
              </a:lnSpc>
            </a:pPr>
            <a:r>
              <a:rPr lang="en-US" sz="3600" b="1" dirty="0">
                <a:solidFill>
                  <a:srgbClr val="FFC000"/>
                </a:solidFill>
                <a:latin typeface="Arial" panose="020B0604020202020204" pitchFamily="34" charset="0"/>
                <a:cs typeface="Arial" panose="020B0604020202020204" pitchFamily="34" charset="0"/>
              </a:rPr>
              <a:t>Getting started: </a:t>
            </a:r>
          </a:p>
          <a:p>
            <a:pPr algn="l">
              <a:lnSpc>
                <a:spcPts val="3359"/>
              </a:lnSpc>
            </a:pPr>
            <a:endParaRPr lang="en-US" sz="3600" dirty="0">
              <a:solidFill>
                <a:schemeClr val="bg1"/>
              </a:solidFill>
              <a:latin typeface="Arial" panose="020B0604020202020204" pitchFamily="34" charset="0"/>
              <a:cs typeface="Arial" panose="020B0604020202020204" pitchFamily="34" charset="0"/>
            </a:endParaRPr>
          </a:p>
          <a:p>
            <a:pPr algn="l">
              <a:lnSpc>
                <a:spcPts val="3359"/>
              </a:lnSpc>
            </a:pPr>
            <a:r>
              <a:rPr lang="en-US" sz="3600" dirty="0">
                <a:solidFill>
                  <a:schemeClr val="bg1"/>
                </a:solidFill>
                <a:latin typeface="Arial" panose="020B0604020202020204" pitchFamily="34" charset="0"/>
                <a:cs typeface="Arial" panose="020B0604020202020204" pitchFamily="34" charset="0"/>
              </a:rPr>
              <a:t>You are now ready to get started on the </a:t>
            </a:r>
            <a:r>
              <a:rPr lang="en-US" sz="3600" dirty="0" err="1">
                <a:solidFill>
                  <a:schemeClr val="bg1"/>
                </a:solidFill>
                <a:latin typeface="Arial" panose="020B0604020202020204" pitchFamily="34" charset="0"/>
                <a:cs typeface="Arial" panose="020B0604020202020204" pitchFamily="34" charset="0"/>
              </a:rPr>
              <a:t>programme</a:t>
            </a:r>
            <a:r>
              <a:rPr lang="en-US" sz="3600" dirty="0">
                <a:solidFill>
                  <a:schemeClr val="bg1"/>
                </a:solidFill>
                <a:latin typeface="Arial" panose="020B0604020202020204" pitchFamily="34" charset="0"/>
                <a:cs typeface="Arial" panose="020B0604020202020204" pitchFamily="34" charset="0"/>
              </a:rPr>
              <a:t>. If you haven’t already done so, use the QR code to find out more. </a:t>
            </a:r>
          </a:p>
          <a:p>
            <a:pPr algn="l">
              <a:lnSpc>
                <a:spcPts val="3359"/>
              </a:lnSpc>
            </a:pPr>
            <a:endParaRPr lang="en-US" sz="3600" dirty="0">
              <a:solidFill>
                <a:srgbClr val="FFC000"/>
              </a:solidFill>
              <a:latin typeface="Arial" panose="020B0604020202020204" pitchFamily="34" charset="0"/>
              <a:cs typeface="Arial" panose="020B0604020202020204" pitchFamily="34" charset="0"/>
            </a:endParaRPr>
          </a:p>
          <a:p>
            <a:pPr algn="l">
              <a:lnSpc>
                <a:spcPts val="3359"/>
              </a:lnSpc>
            </a:pPr>
            <a:endParaRPr lang="en-US" sz="3600" dirty="0">
              <a:solidFill>
                <a:srgbClr val="FFC000"/>
              </a:solidFill>
              <a:latin typeface="Arial" panose="020B0604020202020204" pitchFamily="34" charset="0"/>
              <a:cs typeface="Arial" panose="020B0604020202020204" pitchFamily="34" charset="0"/>
            </a:endParaRPr>
          </a:p>
          <a:p>
            <a:pPr algn="l">
              <a:lnSpc>
                <a:spcPts val="3359"/>
              </a:lnSpc>
            </a:pPr>
            <a:r>
              <a:rPr lang="en-US" sz="3600" b="1" dirty="0">
                <a:solidFill>
                  <a:srgbClr val="FFC000"/>
                </a:solidFill>
                <a:latin typeface="Arial" panose="020B0604020202020204" pitchFamily="34" charset="0"/>
                <a:cs typeface="Arial" panose="020B0604020202020204" pitchFamily="34" charset="0"/>
              </a:rPr>
              <a:t>Further sessions to support your learning:    </a:t>
            </a:r>
          </a:p>
          <a:p>
            <a:pPr algn="l">
              <a:lnSpc>
                <a:spcPts val="3359"/>
              </a:lnSpc>
            </a:pPr>
            <a:endParaRPr lang="en-US" sz="3600" dirty="0">
              <a:solidFill>
                <a:schemeClr val="bg1"/>
              </a:solidFill>
              <a:latin typeface="Arial" panose="020B0604020202020204" pitchFamily="34" charset="0"/>
              <a:cs typeface="Arial" panose="020B0604020202020204" pitchFamily="34" charset="0"/>
            </a:endParaRPr>
          </a:p>
          <a:p>
            <a:pPr algn="l">
              <a:lnSpc>
                <a:spcPts val="3359"/>
              </a:lnSpc>
            </a:pPr>
            <a:r>
              <a:rPr lang="en-US" sz="3600" dirty="0">
                <a:solidFill>
                  <a:schemeClr val="bg1"/>
                </a:solidFill>
                <a:latin typeface="Arial" panose="020B0604020202020204" pitchFamily="34" charset="0"/>
                <a:cs typeface="Arial" panose="020B0604020202020204" pitchFamily="34" charset="0"/>
              </a:rPr>
              <a:t>[Add dates here]</a:t>
            </a:r>
          </a:p>
          <a:p>
            <a:pPr algn="l">
              <a:lnSpc>
                <a:spcPts val="3359"/>
              </a:lnSpc>
            </a:pPr>
            <a:endParaRPr lang="en-US" sz="3600" dirty="0">
              <a:solidFill>
                <a:schemeClr val="bg1"/>
              </a:solidFill>
              <a:latin typeface="Arial" panose="020B0604020202020204" pitchFamily="34" charset="0"/>
              <a:cs typeface="Arial" panose="020B0604020202020204" pitchFamily="34" charset="0"/>
            </a:endParaRPr>
          </a:p>
          <a:p>
            <a:pPr algn="l">
              <a:lnSpc>
                <a:spcPts val="3359"/>
              </a:lnSpc>
            </a:pPr>
            <a:endParaRPr lang="en-US" sz="3600" dirty="0">
              <a:solidFill>
                <a:schemeClr val="bg1"/>
              </a:solidFill>
              <a:latin typeface="Arial" panose="020B0604020202020204" pitchFamily="34" charset="0"/>
              <a:cs typeface="Arial" panose="020B0604020202020204" pitchFamily="34" charset="0"/>
            </a:endParaRPr>
          </a:p>
          <a:p>
            <a:pPr algn="l">
              <a:lnSpc>
                <a:spcPts val="3359"/>
              </a:lnSpc>
            </a:pPr>
            <a:r>
              <a:rPr lang="en-US" sz="3600" b="1" dirty="0">
                <a:solidFill>
                  <a:srgbClr val="FFC000"/>
                </a:solidFill>
                <a:latin typeface="Arial" panose="020B0604020202020204" pitchFamily="34" charset="0"/>
                <a:cs typeface="Arial" panose="020B0604020202020204" pitchFamily="34" charset="0"/>
              </a:rPr>
              <a:t>Suggested timeline:</a:t>
            </a:r>
          </a:p>
          <a:p>
            <a:pPr algn="l">
              <a:lnSpc>
                <a:spcPts val="3359"/>
              </a:lnSpc>
            </a:pPr>
            <a:endParaRPr lang="en-US" sz="3600" dirty="0">
              <a:solidFill>
                <a:schemeClr val="bg1"/>
              </a:solidFill>
              <a:latin typeface="Arial" panose="020B0604020202020204" pitchFamily="34" charset="0"/>
              <a:cs typeface="Arial" panose="020B0604020202020204" pitchFamily="34" charset="0"/>
            </a:endParaRPr>
          </a:p>
          <a:p>
            <a:pPr algn="l">
              <a:lnSpc>
                <a:spcPts val="3790"/>
              </a:lnSpc>
            </a:pPr>
            <a:r>
              <a:rPr lang="en-US" sz="3600" dirty="0">
                <a:solidFill>
                  <a:srgbClr val="FBF6F1"/>
                </a:solidFill>
                <a:latin typeface="Arial"/>
              </a:rPr>
              <a:t>Complete PLAs [insert here] by [insert date]</a:t>
            </a:r>
          </a:p>
          <a:p>
            <a:pPr algn="l">
              <a:lnSpc>
                <a:spcPts val="3790"/>
              </a:lnSpc>
            </a:pPr>
            <a:endParaRPr lang="en-US" sz="3499" spc="-335" dirty="0">
              <a:solidFill>
                <a:srgbClr val="FBF6F1"/>
              </a:solidFill>
              <a:latin typeface="Arial"/>
            </a:endParaRPr>
          </a:p>
          <a:p>
            <a:pPr algn="l">
              <a:lnSpc>
                <a:spcPts val="3790"/>
              </a:lnSpc>
            </a:pPr>
            <a:endParaRPr lang="en-US" sz="3499" spc="-335" dirty="0">
              <a:solidFill>
                <a:srgbClr val="FBF6F1"/>
              </a:solidFill>
              <a:latin typeface="Arial"/>
            </a:endParaRPr>
          </a:p>
          <a:p>
            <a:pPr algn="l">
              <a:lnSpc>
                <a:spcPts val="3015"/>
              </a:lnSpc>
            </a:pPr>
            <a:endParaRPr lang="en-US" sz="3499" spc="-335" dirty="0">
              <a:solidFill>
                <a:srgbClr val="FBF6F1"/>
              </a:solidFill>
              <a:latin typeface="Arial"/>
            </a:endParaRPr>
          </a:p>
          <a:p>
            <a:pPr algn="l">
              <a:lnSpc>
                <a:spcPts val="3015"/>
              </a:lnSpc>
            </a:pPr>
            <a:endParaRPr lang="en-US" sz="3499" spc="-335" dirty="0">
              <a:solidFill>
                <a:srgbClr val="FBF6F1"/>
              </a:solidFill>
              <a:latin typeface="Arial"/>
            </a:endParaRPr>
          </a:p>
          <a:p>
            <a:pPr algn="l">
              <a:lnSpc>
                <a:spcPts val="3015"/>
              </a:lnSpc>
            </a:pPr>
            <a:endParaRPr lang="en-US" sz="3499" spc="-335" dirty="0">
              <a:solidFill>
                <a:srgbClr val="FBF6F1"/>
              </a:solidFill>
              <a:latin typeface="Arial"/>
            </a:endParaRPr>
          </a:p>
          <a:p>
            <a:pPr algn="l">
              <a:lnSpc>
                <a:spcPts val="3015"/>
              </a:lnSpc>
            </a:pPr>
            <a:endParaRPr lang="en-US" sz="3499" spc="-335" dirty="0">
              <a:solidFill>
                <a:srgbClr val="FBF6F1"/>
              </a:solidFill>
              <a:latin typeface="Arial"/>
            </a:endParaRPr>
          </a:p>
          <a:p>
            <a:pPr algn="l">
              <a:lnSpc>
                <a:spcPts val="3446"/>
              </a:lnSpc>
            </a:pPr>
            <a:endParaRPr lang="en-US" sz="3499" spc="-335" dirty="0">
              <a:solidFill>
                <a:srgbClr val="FBF6F1"/>
              </a:solidFill>
              <a:latin typeface="Arial"/>
            </a:endParaRPr>
          </a:p>
        </p:txBody>
      </p:sp>
      <p:sp>
        <p:nvSpPr>
          <p:cNvPr id="8" name="TextBox 8"/>
          <p:cNvSpPr txBox="1"/>
          <p:nvPr/>
        </p:nvSpPr>
        <p:spPr>
          <a:xfrm>
            <a:off x="960949" y="516144"/>
            <a:ext cx="5211251" cy="1208408"/>
          </a:xfrm>
          <a:prstGeom prst="rect">
            <a:avLst/>
          </a:prstGeom>
        </p:spPr>
        <p:txBody>
          <a:bodyPr wrap="square" lIns="0" tIns="0" rIns="0" bIns="0" rtlCol="0" anchor="t">
            <a:spAutoFit/>
          </a:bodyPr>
          <a:lstStyle/>
          <a:p>
            <a:pPr>
              <a:lnSpc>
                <a:spcPts val="10500"/>
              </a:lnSpc>
              <a:spcBef>
                <a:spcPct val="0"/>
              </a:spcBef>
            </a:pPr>
            <a:r>
              <a:rPr lang="en-US" sz="6800" dirty="0">
                <a:solidFill>
                  <a:schemeClr val="bg1"/>
                </a:solidFill>
                <a:latin typeface="Arial" panose="020B0604020202020204" pitchFamily="34" charset="0"/>
                <a:cs typeface="Arial" panose="020B0604020202020204" pitchFamily="34" charset="0"/>
              </a:rPr>
              <a:t>Next steps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1541874" y="0"/>
            <a:ext cx="6746126" cy="10287000"/>
            <a:chOff x="0" y="0"/>
            <a:chExt cx="1776758" cy="2709333"/>
          </a:xfrm>
        </p:grpSpPr>
        <p:sp>
          <p:nvSpPr>
            <p:cNvPr id="3" name="Freeform 3"/>
            <p:cNvSpPr/>
            <p:nvPr/>
          </p:nvSpPr>
          <p:spPr>
            <a:xfrm>
              <a:off x="0" y="0"/>
              <a:ext cx="1776757" cy="2709333"/>
            </a:xfrm>
            <a:custGeom>
              <a:avLst/>
              <a:gdLst/>
              <a:ahLst/>
              <a:cxnLst/>
              <a:rect l="l" t="t" r="r" b="b"/>
              <a:pathLst>
                <a:path w="1776757" h="2709333">
                  <a:moveTo>
                    <a:pt x="0" y="0"/>
                  </a:moveTo>
                  <a:lnTo>
                    <a:pt x="1776757" y="0"/>
                  </a:lnTo>
                  <a:lnTo>
                    <a:pt x="1776757"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776758" cy="2737908"/>
            </a:xfrm>
            <a:prstGeom prst="rect">
              <a:avLst/>
            </a:prstGeom>
          </p:spPr>
          <p:txBody>
            <a:bodyPr lIns="50800" tIns="50800" rIns="50800" bIns="50800" rtlCol="0" anchor="ctr"/>
            <a:lstStyle/>
            <a:p>
              <a:pPr algn="ctr">
                <a:lnSpc>
                  <a:spcPts val="1960"/>
                </a:lnSpc>
              </a:pPr>
              <a:endParaRPr/>
            </a:p>
          </p:txBody>
        </p:sp>
      </p:grpSp>
      <p:sp>
        <p:nvSpPr>
          <p:cNvPr id="5" name="Freeform 5">
            <a:extLst>
              <a:ext uri="{C183D7F6-B498-43B3-948B-1728B52AA6E4}">
                <adec:decorative xmlns:adec="http://schemas.microsoft.com/office/drawing/2017/decorative" val="1"/>
              </a:ext>
            </a:extLst>
          </p:cNvPr>
          <p:cNvSpPr/>
          <p:nvPr/>
        </p:nvSpPr>
        <p:spPr>
          <a:xfrm>
            <a:off x="15959100" y="4369007"/>
            <a:ext cx="1080135" cy="2057400"/>
          </a:xfrm>
          <a:custGeom>
            <a:avLst/>
            <a:gdLst/>
            <a:ahLst/>
            <a:cxnLst/>
            <a:rect l="l" t="t" r="r" b="b"/>
            <a:pathLst>
              <a:path w="1080135" h="2057400">
                <a:moveTo>
                  <a:pt x="0" y="0"/>
                </a:moveTo>
                <a:lnTo>
                  <a:pt x="1080135" y="0"/>
                </a:lnTo>
                <a:lnTo>
                  <a:pt x="1080135"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a:extLst>
              <a:ext uri="{C183D7F6-B498-43B3-948B-1728B52AA6E4}">
                <adec:decorative xmlns:adec="http://schemas.microsoft.com/office/drawing/2017/decorative" val="1"/>
              </a:ext>
            </a:extLst>
          </p:cNvPr>
          <p:cNvSpPr/>
          <p:nvPr/>
        </p:nvSpPr>
        <p:spPr>
          <a:xfrm>
            <a:off x="14914937" y="1555720"/>
            <a:ext cx="3030307" cy="1208335"/>
          </a:xfrm>
          <a:custGeom>
            <a:avLst/>
            <a:gdLst/>
            <a:ahLst/>
            <a:cxnLst/>
            <a:rect l="l" t="t" r="r" b="b"/>
            <a:pathLst>
              <a:path w="3030307" h="1208335">
                <a:moveTo>
                  <a:pt x="0" y="0"/>
                </a:moveTo>
                <a:lnTo>
                  <a:pt x="3030307" y="0"/>
                </a:lnTo>
                <a:lnTo>
                  <a:pt x="3030307" y="1208335"/>
                </a:lnTo>
                <a:lnTo>
                  <a:pt x="0" y="12083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a:extLst>
              <a:ext uri="{C183D7F6-B498-43B3-948B-1728B52AA6E4}">
                <adec:decorative xmlns:adec="http://schemas.microsoft.com/office/drawing/2017/decorative" val="1"/>
              </a:ext>
            </a:extLst>
          </p:cNvPr>
          <p:cNvSpPr/>
          <p:nvPr/>
        </p:nvSpPr>
        <p:spPr>
          <a:xfrm>
            <a:off x="14914937" y="7118538"/>
            <a:ext cx="3168462" cy="3168462"/>
          </a:xfrm>
          <a:custGeom>
            <a:avLst/>
            <a:gdLst/>
            <a:ahLst/>
            <a:cxnLst/>
            <a:rect l="l" t="t" r="r" b="b"/>
            <a:pathLst>
              <a:path w="3168462" h="3168462">
                <a:moveTo>
                  <a:pt x="0" y="0"/>
                </a:moveTo>
                <a:lnTo>
                  <a:pt x="3168462" y="0"/>
                </a:lnTo>
                <a:lnTo>
                  <a:pt x="3168462" y="3168462"/>
                </a:lnTo>
                <a:lnTo>
                  <a:pt x="0" y="31684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TextBox 8"/>
          <p:cNvSpPr txBox="1"/>
          <p:nvPr/>
        </p:nvSpPr>
        <p:spPr>
          <a:xfrm>
            <a:off x="1028700" y="854978"/>
            <a:ext cx="8727524" cy="1208408"/>
          </a:xfrm>
          <a:prstGeom prst="rect">
            <a:avLst/>
          </a:prstGeom>
        </p:spPr>
        <p:txBody>
          <a:bodyPr lIns="0" tIns="0" rIns="0" bIns="0" rtlCol="0" anchor="t">
            <a:spAutoFit/>
          </a:bodyPr>
          <a:lstStyle/>
          <a:p>
            <a:pPr algn="l">
              <a:lnSpc>
                <a:spcPts val="10500"/>
              </a:lnSpc>
              <a:spcBef>
                <a:spcPct val="0"/>
              </a:spcBef>
            </a:pPr>
            <a:r>
              <a:rPr lang="en-US" sz="6800" dirty="0">
                <a:solidFill>
                  <a:schemeClr val="bg1"/>
                </a:solidFill>
                <a:latin typeface="Arial" panose="020B0604020202020204" pitchFamily="34" charset="0"/>
                <a:cs typeface="Arial" panose="020B0604020202020204" pitchFamily="34" charset="0"/>
              </a:rPr>
              <a:t>Reflection activity</a:t>
            </a:r>
          </a:p>
        </p:txBody>
      </p:sp>
      <p:sp>
        <p:nvSpPr>
          <p:cNvPr id="9" name="TextBox 9"/>
          <p:cNvSpPr txBox="1"/>
          <p:nvPr/>
        </p:nvSpPr>
        <p:spPr>
          <a:xfrm>
            <a:off x="11896056" y="1959862"/>
            <a:ext cx="2116471" cy="958823"/>
          </a:xfrm>
          <a:prstGeom prst="rect">
            <a:avLst/>
          </a:prstGeom>
        </p:spPr>
        <p:txBody>
          <a:bodyPr lIns="0" tIns="0" rIns="0" bIns="0" rtlCol="0" anchor="t">
            <a:spAutoFit/>
          </a:bodyPr>
          <a:lstStyle/>
          <a:p>
            <a:pPr algn="ctr">
              <a:lnSpc>
                <a:spcPts val="7000"/>
              </a:lnSpc>
              <a:spcBef>
                <a:spcPct val="0"/>
              </a:spcBef>
            </a:pPr>
            <a:r>
              <a:rPr lang="en-US" sz="5000" dirty="0">
                <a:solidFill>
                  <a:srgbClr val="FDC82F"/>
                </a:solidFill>
                <a:latin typeface="Arial Bold"/>
              </a:rPr>
              <a:t>growth</a:t>
            </a:r>
          </a:p>
        </p:txBody>
      </p:sp>
      <p:sp>
        <p:nvSpPr>
          <p:cNvPr id="10" name="TextBox 10"/>
          <p:cNvSpPr txBox="1"/>
          <p:nvPr/>
        </p:nvSpPr>
        <p:spPr>
          <a:xfrm>
            <a:off x="11213389" y="4827807"/>
            <a:ext cx="4143801" cy="949300"/>
          </a:xfrm>
          <a:prstGeom prst="rect">
            <a:avLst/>
          </a:prstGeom>
        </p:spPr>
        <p:txBody>
          <a:bodyPr lIns="0" tIns="0" rIns="0" bIns="0" rtlCol="0" anchor="t">
            <a:spAutoFit/>
          </a:bodyPr>
          <a:lstStyle/>
          <a:p>
            <a:pPr algn="ctr">
              <a:lnSpc>
                <a:spcPts val="6999"/>
              </a:lnSpc>
              <a:spcBef>
                <a:spcPct val="0"/>
              </a:spcBef>
            </a:pPr>
            <a:r>
              <a:rPr lang="en-US" sz="4999">
                <a:solidFill>
                  <a:srgbClr val="FDC82F"/>
                </a:solidFill>
                <a:latin typeface="Arial Bold"/>
              </a:rPr>
              <a:t>challenge</a:t>
            </a:r>
          </a:p>
        </p:txBody>
      </p:sp>
      <p:sp>
        <p:nvSpPr>
          <p:cNvPr id="11" name="TextBox 11"/>
          <p:cNvSpPr txBox="1"/>
          <p:nvPr/>
        </p:nvSpPr>
        <p:spPr>
          <a:xfrm>
            <a:off x="11213389" y="8309000"/>
            <a:ext cx="3839140" cy="949300"/>
          </a:xfrm>
          <a:prstGeom prst="rect">
            <a:avLst/>
          </a:prstGeom>
        </p:spPr>
        <p:txBody>
          <a:bodyPr lIns="0" tIns="0" rIns="0" bIns="0" rtlCol="0" anchor="t">
            <a:spAutoFit/>
          </a:bodyPr>
          <a:lstStyle/>
          <a:p>
            <a:pPr algn="ctr">
              <a:lnSpc>
                <a:spcPts val="6999"/>
              </a:lnSpc>
              <a:spcBef>
                <a:spcPct val="0"/>
              </a:spcBef>
            </a:pPr>
            <a:r>
              <a:rPr lang="en-US" sz="4999">
                <a:solidFill>
                  <a:srgbClr val="FDC82F"/>
                </a:solidFill>
                <a:latin typeface="Arial Bold"/>
              </a:rPr>
              <a:t>potential</a:t>
            </a:r>
          </a:p>
        </p:txBody>
      </p:sp>
      <p:sp>
        <p:nvSpPr>
          <p:cNvPr id="12" name="TextBox 12"/>
          <p:cNvSpPr txBox="1"/>
          <p:nvPr/>
        </p:nvSpPr>
        <p:spPr>
          <a:xfrm>
            <a:off x="1028700" y="2592605"/>
            <a:ext cx="9282279" cy="9624301"/>
          </a:xfrm>
          <a:prstGeom prst="rect">
            <a:avLst/>
          </a:prstGeom>
        </p:spPr>
        <p:txBody>
          <a:bodyPr wrap="square" lIns="0" tIns="0" rIns="0" bIns="0" rtlCol="0" anchor="t">
            <a:spAutoFit/>
          </a:bodyPr>
          <a:lstStyle/>
          <a:p>
            <a:pPr algn="l">
              <a:lnSpc>
                <a:spcPts val="6299"/>
              </a:lnSpc>
            </a:pPr>
            <a:r>
              <a:rPr lang="en-US" sz="3600" dirty="0">
                <a:solidFill>
                  <a:srgbClr val="F7D69C"/>
                </a:solidFill>
                <a:latin typeface="Arial"/>
              </a:rPr>
              <a:t>Consider your thoughts as you embark on this professional learning journey:</a:t>
            </a:r>
          </a:p>
          <a:p>
            <a:pPr algn="l">
              <a:lnSpc>
                <a:spcPts val="6299"/>
              </a:lnSpc>
            </a:pPr>
            <a:endParaRPr lang="en-US" sz="3600" dirty="0">
              <a:solidFill>
                <a:srgbClr val="F7D69C"/>
              </a:solidFill>
              <a:latin typeface="Arial"/>
            </a:endParaRPr>
          </a:p>
          <a:p>
            <a:pPr marL="971550" lvl="1" indent="-485775" algn="l">
              <a:lnSpc>
                <a:spcPts val="6299"/>
              </a:lnSpc>
              <a:buFont typeface="Arial"/>
              <a:buChar char="•"/>
            </a:pPr>
            <a:r>
              <a:rPr lang="en-US" sz="3600" dirty="0">
                <a:solidFill>
                  <a:srgbClr val="F7D69C"/>
                </a:solidFill>
                <a:latin typeface="Arial"/>
              </a:rPr>
              <a:t>What do </a:t>
            </a:r>
            <a:r>
              <a:rPr lang="en-US" sz="3600" dirty="0">
                <a:solidFill>
                  <a:srgbClr val="FBF6F1"/>
                </a:solidFill>
                <a:latin typeface="Arial Bold"/>
              </a:rPr>
              <a:t>you</a:t>
            </a:r>
            <a:r>
              <a:rPr lang="en-US" sz="3600" dirty="0">
                <a:solidFill>
                  <a:srgbClr val="F7D69C"/>
                </a:solidFill>
                <a:latin typeface="Arial"/>
              </a:rPr>
              <a:t> hope to gain?</a:t>
            </a:r>
          </a:p>
          <a:p>
            <a:pPr marL="971550" lvl="1" indent="-485775" algn="l">
              <a:lnSpc>
                <a:spcPts val="6299"/>
              </a:lnSpc>
              <a:buFont typeface="Arial"/>
              <a:buChar char="•"/>
            </a:pPr>
            <a:r>
              <a:rPr lang="en-US" sz="3600" dirty="0">
                <a:solidFill>
                  <a:srgbClr val="F7D69C"/>
                </a:solidFill>
                <a:latin typeface="Arial"/>
              </a:rPr>
              <a:t>What are possible blockers and how might you overcome these?</a:t>
            </a:r>
          </a:p>
          <a:p>
            <a:pPr marL="971550" lvl="1" indent="-485775" algn="l">
              <a:lnSpc>
                <a:spcPts val="6299"/>
              </a:lnSpc>
              <a:buFont typeface="Arial"/>
              <a:buChar char="•"/>
            </a:pPr>
            <a:r>
              <a:rPr lang="en-US" sz="3600" dirty="0">
                <a:solidFill>
                  <a:srgbClr val="F7D69C"/>
                </a:solidFill>
                <a:latin typeface="Arial"/>
              </a:rPr>
              <a:t>What is the potential for those you work with?</a:t>
            </a:r>
          </a:p>
          <a:p>
            <a:pPr algn="l">
              <a:lnSpc>
                <a:spcPts val="6299"/>
              </a:lnSpc>
            </a:pPr>
            <a:endParaRPr lang="en-US" sz="4500" dirty="0">
              <a:solidFill>
                <a:srgbClr val="F7D69C"/>
              </a:solidFill>
              <a:latin typeface="Arial"/>
            </a:endParaRPr>
          </a:p>
          <a:p>
            <a:pPr algn="l">
              <a:lnSpc>
                <a:spcPts val="6299"/>
              </a:lnSpc>
            </a:pPr>
            <a:endParaRPr lang="en-US" sz="4500" dirty="0">
              <a:solidFill>
                <a:srgbClr val="F7D69C"/>
              </a:solidFill>
              <a:latin typeface="Arial"/>
            </a:endParaRPr>
          </a:p>
          <a:p>
            <a:pPr algn="l">
              <a:lnSpc>
                <a:spcPts val="6299"/>
              </a:lnSpc>
            </a:pPr>
            <a:endParaRPr lang="en-US" sz="4500" dirty="0">
              <a:solidFill>
                <a:srgbClr val="F7D69C"/>
              </a:solidFill>
              <a:latin typeface="Arial"/>
            </a:endParaRPr>
          </a:p>
          <a:p>
            <a:pPr algn="l">
              <a:lnSpc>
                <a:spcPts val="6299"/>
              </a:lnSpc>
              <a:spcBef>
                <a:spcPct val="0"/>
              </a:spcBef>
            </a:pPr>
            <a:endParaRPr lang="en-US" sz="4500" dirty="0">
              <a:solidFill>
                <a:srgbClr val="F7D69C"/>
              </a:solidFill>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4749287" y="363875"/>
            <a:ext cx="3325064" cy="1329650"/>
          </a:xfrm>
          <a:custGeom>
            <a:avLst/>
            <a:gdLst/>
            <a:ahLst/>
            <a:cxnLst/>
            <a:rect l="l" t="t" r="r" b="b"/>
            <a:pathLst>
              <a:path w="3325064" h="1329650">
                <a:moveTo>
                  <a:pt x="0" y="0"/>
                </a:moveTo>
                <a:lnTo>
                  <a:pt x="3325064" y="0"/>
                </a:lnTo>
                <a:lnTo>
                  <a:pt x="3325064" y="1329650"/>
                </a:lnTo>
                <a:lnTo>
                  <a:pt x="0" y="1329650"/>
                </a:lnTo>
                <a:lnTo>
                  <a:pt x="0" y="0"/>
                </a:lnTo>
                <a:close/>
              </a:path>
            </a:pathLst>
          </a:custGeom>
          <a:blipFill>
            <a:blip r:embed="rId3"/>
            <a:stretch>
              <a:fillRect/>
            </a:stretch>
          </a:blipFill>
        </p:spPr>
        <p:txBody>
          <a:bodyPr/>
          <a:lstStyle/>
          <a:p>
            <a:endParaRPr lang="en-GB"/>
          </a:p>
        </p:txBody>
      </p:sp>
      <p:sp>
        <p:nvSpPr>
          <p:cNvPr id="3" name="TextBox 3"/>
          <p:cNvSpPr txBox="1"/>
          <p:nvPr/>
        </p:nvSpPr>
        <p:spPr>
          <a:xfrm>
            <a:off x="802409" y="2509034"/>
            <a:ext cx="10667791" cy="5607085"/>
          </a:xfrm>
          <a:prstGeom prst="rect">
            <a:avLst/>
          </a:prstGeom>
        </p:spPr>
        <p:txBody>
          <a:bodyPr lIns="0" tIns="0" rIns="0" bIns="0" rtlCol="0" anchor="t">
            <a:spAutoFit/>
          </a:bodyPr>
          <a:lstStyle/>
          <a:p>
            <a:pPr algn="ctr">
              <a:lnSpc>
                <a:spcPts val="7926"/>
              </a:lnSpc>
            </a:pPr>
            <a:r>
              <a:rPr lang="en-US" sz="5662" dirty="0">
                <a:solidFill>
                  <a:srgbClr val="FBF6F1"/>
                </a:solidFill>
                <a:latin typeface="Arial Bold"/>
              </a:rPr>
              <a:t>"The importance isn't how high you fly. The importance is that you take off and give it your all."</a:t>
            </a:r>
          </a:p>
          <a:p>
            <a:pPr algn="ctr">
              <a:lnSpc>
                <a:spcPts val="7926"/>
              </a:lnSpc>
            </a:pPr>
            <a:endParaRPr lang="en-US" sz="5662" dirty="0">
              <a:solidFill>
                <a:srgbClr val="FBF6F1"/>
              </a:solidFill>
              <a:latin typeface="Arial Bold"/>
            </a:endParaRPr>
          </a:p>
          <a:p>
            <a:pPr algn="ctr">
              <a:lnSpc>
                <a:spcPts val="3957"/>
              </a:lnSpc>
              <a:spcBef>
                <a:spcPct val="0"/>
              </a:spcBef>
            </a:pPr>
            <a:r>
              <a:rPr lang="en-US" sz="2826" dirty="0">
                <a:solidFill>
                  <a:srgbClr val="F9AD30"/>
                </a:solidFill>
                <a:latin typeface="Arial Bold"/>
              </a:rPr>
              <a:t>Carol CC Miller</a:t>
            </a:r>
          </a:p>
        </p:txBody>
      </p:sp>
      <p:sp>
        <p:nvSpPr>
          <p:cNvPr id="4" name="Freeform 4">
            <a:extLst>
              <a:ext uri="{C183D7F6-B498-43B3-948B-1728B52AA6E4}">
                <adec:decorative xmlns:adec="http://schemas.microsoft.com/office/drawing/2017/decorative" val="1"/>
              </a:ext>
            </a:extLst>
          </p:cNvPr>
          <p:cNvSpPr/>
          <p:nvPr/>
        </p:nvSpPr>
        <p:spPr>
          <a:xfrm>
            <a:off x="11616634" y="4111145"/>
            <a:ext cx="5189448" cy="4114800"/>
          </a:xfrm>
          <a:custGeom>
            <a:avLst/>
            <a:gdLst/>
            <a:ahLst/>
            <a:cxnLst/>
            <a:rect l="l" t="t" r="r" b="b"/>
            <a:pathLst>
              <a:path w="5189448" h="4114800">
                <a:moveTo>
                  <a:pt x="0" y="0"/>
                </a:moveTo>
                <a:lnTo>
                  <a:pt x="5189449" y="0"/>
                </a:lnTo>
                <a:lnTo>
                  <a:pt x="518944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TextBox 2"/>
          <p:cNvSpPr txBox="1"/>
          <p:nvPr/>
        </p:nvSpPr>
        <p:spPr>
          <a:xfrm>
            <a:off x="1600200" y="4686300"/>
            <a:ext cx="8731788" cy="1837041"/>
          </a:xfrm>
          <a:prstGeom prst="rect">
            <a:avLst/>
          </a:prstGeom>
        </p:spPr>
        <p:txBody>
          <a:bodyPr lIns="0" tIns="0" rIns="0" bIns="0" rtlCol="0" anchor="t">
            <a:spAutoFit/>
          </a:bodyPr>
          <a:lstStyle/>
          <a:p>
            <a:pPr marL="0" lvl="0" indent="0" algn="l">
              <a:lnSpc>
                <a:spcPts val="14258"/>
              </a:lnSpc>
            </a:pPr>
            <a:r>
              <a:rPr lang="en-US" sz="12000" dirty="0">
                <a:solidFill>
                  <a:schemeClr val="bg1"/>
                </a:solidFill>
                <a:latin typeface="Fairwater Script" panose="020F0502020204030204" pitchFamily="2" charset="0"/>
                <a:cs typeface="Arial" panose="020B0604020202020204" pitchFamily="34" charset="0"/>
              </a:rPr>
              <a:t>Thank you!</a:t>
            </a:r>
          </a:p>
        </p:txBody>
      </p:sp>
      <p:grpSp>
        <p:nvGrpSpPr>
          <p:cNvPr id="3" name="Group 3">
            <a:extLst>
              <a:ext uri="{C183D7F6-B498-43B3-948B-1728B52AA6E4}">
                <adec:decorative xmlns:adec="http://schemas.microsoft.com/office/drawing/2017/decorative" val="1"/>
              </a:ext>
            </a:extLst>
          </p:cNvPr>
          <p:cNvGrpSpPr/>
          <p:nvPr/>
        </p:nvGrpSpPr>
        <p:grpSpPr>
          <a:xfrm>
            <a:off x="11541874" y="0"/>
            <a:ext cx="6746126" cy="10287000"/>
            <a:chOff x="0" y="0"/>
            <a:chExt cx="1776758" cy="2709333"/>
          </a:xfrm>
        </p:grpSpPr>
        <p:sp>
          <p:nvSpPr>
            <p:cNvPr id="4" name="Freeform 4"/>
            <p:cNvSpPr/>
            <p:nvPr/>
          </p:nvSpPr>
          <p:spPr>
            <a:xfrm>
              <a:off x="0" y="0"/>
              <a:ext cx="1776757" cy="2709333"/>
            </a:xfrm>
            <a:custGeom>
              <a:avLst/>
              <a:gdLst/>
              <a:ahLst/>
              <a:cxnLst/>
              <a:rect l="l" t="t" r="r" b="b"/>
              <a:pathLst>
                <a:path w="1776757" h="2709333">
                  <a:moveTo>
                    <a:pt x="0" y="0"/>
                  </a:moveTo>
                  <a:lnTo>
                    <a:pt x="1776757" y="0"/>
                  </a:lnTo>
                  <a:lnTo>
                    <a:pt x="1776757" y="2709333"/>
                  </a:lnTo>
                  <a:lnTo>
                    <a:pt x="0" y="2709333"/>
                  </a:lnTo>
                  <a:close/>
                </a:path>
              </a:pathLst>
            </a:custGeom>
            <a:solidFill>
              <a:srgbClr val="FBF6F1"/>
            </a:solidFill>
          </p:spPr>
          <p:txBody>
            <a:bodyPr/>
            <a:lstStyle/>
            <a:p>
              <a:endParaRPr lang="en-GB"/>
            </a:p>
          </p:txBody>
        </p:sp>
        <p:sp>
          <p:nvSpPr>
            <p:cNvPr id="5" name="TextBox 5"/>
            <p:cNvSpPr txBox="1"/>
            <p:nvPr/>
          </p:nvSpPr>
          <p:spPr>
            <a:xfrm>
              <a:off x="0" y="-28575"/>
              <a:ext cx="1776758" cy="2737908"/>
            </a:xfrm>
            <a:prstGeom prst="rect">
              <a:avLst/>
            </a:prstGeom>
          </p:spPr>
          <p:txBody>
            <a:bodyPr lIns="50800" tIns="50800" rIns="50800" bIns="50800" rtlCol="0" anchor="ctr"/>
            <a:lstStyle/>
            <a:p>
              <a:pPr algn="ctr">
                <a:lnSpc>
                  <a:spcPts val="1960"/>
                </a:lnSpc>
              </a:pPr>
              <a:endParaRPr/>
            </a:p>
          </p:txBody>
        </p:sp>
      </p:grpSp>
      <p:sp>
        <p:nvSpPr>
          <p:cNvPr id="6" name="Freeform 6">
            <a:extLst>
              <a:ext uri="{C183D7F6-B498-43B3-948B-1728B52AA6E4}">
                <adec:decorative xmlns:adec="http://schemas.microsoft.com/office/drawing/2017/decorative" val="1"/>
              </a:ext>
            </a:extLst>
          </p:cNvPr>
          <p:cNvSpPr/>
          <p:nvPr/>
        </p:nvSpPr>
        <p:spPr>
          <a:xfrm>
            <a:off x="11695891" y="2982716"/>
            <a:ext cx="6438091" cy="4321569"/>
          </a:xfrm>
          <a:custGeom>
            <a:avLst/>
            <a:gdLst/>
            <a:ahLst/>
            <a:cxnLst/>
            <a:rect l="l" t="t" r="r" b="b"/>
            <a:pathLst>
              <a:path w="6438091" h="4321569">
                <a:moveTo>
                  <a:pt x="0" y="0"/>
                </a:moveTo>
                <a:lnTo>
                  <a:pt x="6438091" y="0"/>
                </a:lnTo>
                <a:lnTo>
                  <a:pt x="6438091" y="4321568"/>
                </a:lnTo>
                <a:lnTo>
                  <a:pt x="0" y="43215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descr="ES logo"/>
          <p:cNvSpPr/>
          <p:nvPr/>
        </p:nvSpPr>
        <p:spPr>
          <a:xfrm>
            <a:off x="1028700" y="508380"/>
            <a:ext cx="3314700" cy="1510920"/>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1541874" y="0"/>
            <a:ext cx="6746126" cy="10287000"/>
            <a:chOff x="0" y="0"/>
            <a:chExt cx="1776758" cy="2709333"/>
          </a:xfrm>
        </p:grpSpPr>
        <p:sp>
          <p:nvSpPr>
            <p:cNvPr id="3" name="Freeform 3"/>
            <p:cNvSpPr/>
            <p:nvPr/>
          </p:nvSpPr>
          <p:spPr>
            <a:xfrm>
              <a:off x="0" y="0"/>
              <a:ext cx="1776757" cy="2709333"/>
            </a:xfrm>
            <a:custGeom>
              <a:avLst/>
              <a:gdLst/>
              <a:ahLst/>
              <a:cxnLst/>
              <a:rect l="l" t="t" r="r" b="b"/>
              <a:pathLst>
                <a:path w="1776757" h="2709333">
                  <a:moveTo>
                    <a:pt x="0" y="0"/>
                  </a:moveTo>
                  <a:lnTo>
                    <a:pt x="1776757" y="0"/>
                  </a:lnTo>
                  <a:lnTo>
                    <a:pt x="1776757"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776758" cy="2737908"/>
            </a:xfrm>
            <a:prstGeom prst="rect">
              <a:avLst/>
            </a:prstGeom>
          </p:spPr>
          <p:txBody>
            <a:bodyPr lIns="50800" tIns="50800" rIns="50800" bIns="50800" rtlCol="0" anchor="ctr"/>
            <a:lstStyle/>
            <a:p>
              <a:pPr algn="ctr">
                <a:lnSpc>
                  <a:spcPts val="1960"/>
                </a:lnSpc>
              </a:pPr>
              <a:endParaRPr/>
            </a:p>
          </p:txBody>
        </p:sp>
      </p:grpSp>
      <p:sp>
        <p:nvSpPr>
          <p:cNvPr id="5" name="Freeform 5">
            <a:extLst>
              <a:ext uri="{C183D7F6-B498-43B3-948B-1728B52AA6E4}">
                <adec:decorative xmlns:adec="http://schemas.microsoft.com/office/drawing/2017/decorative" val="1"/>
              </a:ext>
            </a:extLst>
          </p:cNvPr>
          <p:cNvSpPr/>
          <p:nvPr/>
        </p:nvSpPr>
        <p:spPr>
          <a:xfrm>
            <a:off x="12590078" y="3217064"/>
            <a:ext cx="4669222" cy="3624484"/>
          </a:xfrm>
          <a:custGeom>
            <a:avLst/>
            <a:gdLst/>
            <a:ahLst/>
            <a:cxnLst/>
            <a:rect l="l" t="t" r="r" b="b"/>
            <a:pathLst>
              <a:path w="4669222" h="3624484">
                <a:moveTo>
                  <a:pt x="0" y="0"/>
                </a:moveTo>
                <a:lnTo>
                  <a:pt x="4669222" y="0"/>
                </a:lnTo>
                <a:lnTo>
                  <a:pt x="4669222" y="3624484"/>
                </a:lnTo>
                <a:lnTo>
                  <a:pt x="0" y="36244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TextBox 6"/>
          <p:cNvSpPr txBox="1"/>
          <p:nvPr/>
        </p:nvSpPr>
        <p:spPr>
          <a:xfrm>
            <a:off x="845656" y="1530152"/>
            <a:ext cx="9459566" cy="7681590"/>
          </a:xfrm>
          <a:prstGeom prst="rect">
            <a:avLst/>
          </a:prstGeom>
        </p:spPr>
        <p:txBody>
          <a:bodyPr lIns="0" tIns="0" rIns="0" bIns="0" rtlCol="0" anchor="t">
            <a:spAutoFit/>
          </a:bodyPr>
          <a:lstStyle/>
          <a:p>
            <a:pPr algn="l">
              <a:lnSpc>
                <a:spcPts val="5429"/>
              </a:lnSpc>
            </a:pPr>
            <a:endParaRPr dirty="0"/>
          </a:p>
          <a:p>
            <a:pPr algn="l">
              <a:lnSpc>
                <a:spcPts val="9048"/>
              </a:lnSpc>
            </a:pPr>
            <a:endParaRPr dirty="0"/>
          </a:p>
          <a:p>
            <a:pPr marL="777240" lvl="1" indent="-388620" algn="l">
              <a:lnSpc>
                <a:spcPts val="3456"/>
              </a:lnSpc>
              <a:buFont typeface="Arial"/>
              <a:buChar char="•"/>
            </a:pPr>
            <a:r>
              <a:rPr lang="en-US" sz="3600" dirty="0">
                <a:solidFill>
                  <a:schemeClr val="bg1"/>
                </a:solidFill>
                <a:latin typeface="Arial" panose="020B0604020202020204" pitchFamily="34" charset="0"/>
                <a:cs typeface="Arial" panose="020B0604020202020204" pitchFamily="34" charset="0"/>
              </a:rPr>
              <a:t>We all work together</a:t>
            </a:r>
          </a:p>
          <a:p>
            <a:pPr algn="l">
              <a:lnSpc>
                <a:spcPts val="3456"/>
              </a:lnSpc>
            </a:pPr>
            <a:endParaRPr lang="en-US" sz="3600" dirty="0">
              <a:solidFill>
                <a:schemeClr val="bg1"/>
              </a:solidFill>
              <a:latin typeface="Arial" panose="020B0604020202020204" pitchFamily="34" charset="0"/>
              <a:cs typeface="Arial" panose="020B0604020202020204" pitchFamily="34" charset="0"/>
            </a:endParaRPr>
          </a:p>
          <a:p>
            <a:pPr marL="777240" lvl="1" indent="-388620" algn="l">
              <a:lnSpc>
                <a:spcPts val="3456"/>
              </a:lnSpc>
              <a:buFont typeface="Arial"/>
              <a:buChar char="•"/>
            </a:pPr>
            <a:r>
              <a:rPr lang="en-US" sz="3600" dirty="0">
                <a:solidFill>
                  <a:schemeClr val="bg1"/>
                </a:solidFill>
                <a:latin typeface="Arial" panose="020B0604020202020204" pitchFamily="34" charset="0"/>
                <a:cs typeface="Arial" panose="020B0604020202020204" pitchFamily="34" charset="0"/>
              </a:rPr>
              <a:t>We learn from, with and on behalf of each other</a:t>
            </a:r>
          </a:p>
          <a:p>
            <a:pPr algn="l">
              <a:lnSpc>
                <a:spcPts val="3456"/>
              </a:lnSpc>
            </a:pPr>
            <a:endParaRPr lang="en-US" sz="3600" dirty="0">
              <a:solidFill>
                <a:schemeClr val="bg1"/>
              </a:solidFill>
              <a:latin typeface="Arial" panose="020B0604020202020204" pitchFamily="34" charset="0"/>
              <a:cs typeface="Arial" panose="020B0604020202020204" pitchFamily="34" charset="0"/>
            </a:endParaRPr>
          </a:p>
          <a:p>
            <a:pPr marL="777240" lvl="1" indent="-388620" algn="l">
              <a:lnSpc>
                <a:spcPts val="3456"/>
              </a:lnSpc>
              <a:buFont typeface="Arial"/>
              <a:buChar char="•"/>
            </a:pPr>
            <a:r>
              <a:rPr lang="en-US" sz="3600" dirty="0">
                <a:solidFill>
                  <a:schemeClr val="bg1"/>
                </a:solidFill>
                <a:latin typeface="Arial" panose="020B0604020202020204" pitchFamily="34" charset="0"/>
                <a:cs typeface="Arial" panose="020B0604020202020204" pitchFamily="34" charset="0"/>
              </a:rPr>
              <a:t>We create a safe space to share ideas and build learning​</a:t>
            </a:r>
          </a:p>
          <a:p>
            <a:pPr algn="l">
              <a:lnSpc>
                <a:spcPts val="3456"/>
              </a:lnSpc>
            </a:pPr>
            <a:endParaRPr lang="en-US" sz="3600" dirty="0">
              <a:solidFill>
                <a:schemeClr val="bg1"/>
              </a:solidFill>
              <a:latin typeface="Arial" panose="020B0604020202020204" pitchFamily="34" charset="0"/>
              <a:cs typeface="Arial" panose="020B0604020202020204" pitchFamily="34" charset="0"/>
            </a:endParaRPr>
          </a:p>
          <a:p>
            <a:pPr marL="777240" lvl="1" indent="-388620" algn="l">
              <a:lnSpc>
                <a:spcPts val="3456"/>
              </a:lnSpc>
              <a:buFont typeface="Arial"/>
              <a:buChar char="•"/>
            </a:pPr>
            <a:r>
              <a:rPr lang="en-US" sz="3600" dirty="0">
                <a:solidFill>
                  <a:schemeClr val="bg1"/>
                </a:solidFill>
                <a:latin typeface="Arial" panose="020B0604020202020204" pitchFamily="34" charset="0"/>
                <a:cs typeface="Arial" panose="020B0604020202020204" pitchFamily="34" charset="0"/>
              </a:rPr>
              <a:t>​We agree that everyone is an equal and valued participant</a:t>
            </a:r>
          </a:p>
          <a:p>
            <a:pPr algn="l">
              <a:lnSpc>
                <a:spcPts val="3456"/>
              </a:lnSpc>
            </a:pPr>
            <a:endParaRPr lang="en-US" sz="3600" dirty="0">
              <a:solidFill>
                <a:schemeClr val="bg1"/>
              </a:solidFill>
              <a:latin typeface="Arial" panose="020B0604020202020204" pitchFamily="34" charset="0"/>
              <a:cs typeface="Arial" panose="020B0604020202020204" pitchFamily="34" charset="0"/>
            </a:endParaRPr>
          </a:p>
          <a:p>
            <a:pPr marL="777240" lvl="1" indent="-388620" algn="l">
              <a:lnSpc>
                <a:spcPts val="3456"/>
              </a:lnSpc>
              <a:buFont typeface="Arial"/>
              <a:buChar char="•"/>
            </a:pPr>
            <a:r>
              <a:rPr lang="en-US" sz="3600" dirty="0">
                <a:solidFill>
                  <a:schemeClr val="bg1"/>
                </a:solidFill>
                <a:latin typeface="Arial" panose="020B0604020202020204" pitchFamily="34" charset="0"/>
                <a:cs typeface="Arial" panose="020B0604020202020204" pitchFamily="34" charset="0"/>
              </a:rPr>
              <a:t>We remain ‘in the room’ (follow email and phone protocol)</a:t>
            </a:r>
          </a:p>
        </p:txBody>
      </p:sp>
      <p:sp>
        <p:nvSpPr>
          <p:cNvPr id="7" name="TextBox 7"/>
          <p:cNvSpPr txBox="1"/>
          <p:nvPr/>
        </p:nvSpPr>
        <p:spPr>
          <a:xfrm>
            <a:off x="990600" y="800100"/>
            <a:ext cx="10840047" cy="1112228"/>
          </a:xfrm>
          <a:prstGeom prst="rect">
            <a:avLst/>
          </a:prstGeom>
        </p:spPr>
        <p:txBody>
          <a:bodyPr wrap="square" lIns="0" tIns="0" rIns="0" bIns="0" rtlCol="0" anchor="t">
            <a:spAutoFit/>
          </a:bodyPr>
          <a:lstStyle/>
          <a:p>
            <a:pPr>
              <a:lnSpc>
                <a:spcPts val="9520"/>
              </a:lnSpc>
              <a:spcBef>
                <a:spcPct val="0"/>
              </a:spcBef>
            </a:pPr>
            <a:r>
              <a:rPr lang="en-US" sz="6800" dirty="0">
                <a:solidFill>
                  <a:schemeClr val="bg1"/>
                </a:solidFill>
                <a:latin typeface="Arial" panose="020B0604020202020204" pitchFamily="34" charset="0"/>
                <a:cs typeface="Arial" panose="020B0604020202020204" pitchFamily="34" charset="0"/>
              </a:rPr>
              <a:t>Ways of working together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1541874" y="0"/>
            <a:ext cx="6746126" cy="10287000"/>
            <a:chOff x="0" y="0"/>
            <a:chExt cx="1776758" cy="2709333"/>
          </a:xfrm>
        </p:grpSpPr>
        <p:sp>
          <p:nvSpPr>
            <p:cNvPr id="3" name="Freeform 3"/>
            <p:cNvSpPr/>
            <p:nvPr/>
          </p:nvSpPr>
          <p:spPr>
            <a:xfrm>
              <a:off x="0" y="0"/>
              <a:ext cx="1776757" cy="2709333"/>
            </a:xfrm>
            <a:custGeom>
              <a:avLst/>
              <a:gdLst/>
              <a:ahLst/>
              <a:cxnLst/>
              <a:rect l="l" t="t" r="r" b="b"/>
              <a:pathLst>
                <a:path w="1776757" h="2709333">
                  <a:moveTo>
                    <a:pt x="0" y="0"/>
                  </a:moveTo>
                  <a:lnTo>
                    <a:pt x="1776757" y="0"/>
                  </a:lnTo>
                  <a:lnTo>
                    <a:pt x="1776757"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776758" cy="2737908"/>
            </a:xfrm>
            <a:prstGeom prst="rect">
              <a:avLst/>
            </a:prstGeom>
          </p:spPr>
          <p:txBody>
            <a:bodyPr lIns="50800" tIns="50800" rIns="50800" bIns="50800" rtlCol="0" anchor="ctr"/>
            <a:lstStyle/>
            <a:p>
              <a:pPr algn="ctr">
                <a:lnSpc>
                  <a:spcPts val="1960"/>
                </a:lnSpc>
              </a:pPr>
              <a:endParaRPr/>
            </a:p>
          </p:txBody>
        </p:sp>
      </p:grpSp>
      <p:sp>
        <p:nvSpPr>
          <p:cNvPr id="5" name="Freeform 5">
            <a:extLst>
              <a:ext uri="{C183D7F6-B498-43B3-948B-1728B52AA6E4}">
                <adec:decorative xmlns:adec="http://schemas.microsoft.com/office/drawing/2017/decorative" val="1"/>
              </a:ext>
            </a:extLst>
          </p:cNvPr>
          <p:cNvSpPr/>
          <p:nvPr/>
        </p:nvSpPr>
        <p:spPr>
          <a:xfrm>
            <a:off x="12299257" y="2269138"/>
            <a:ext cx="5350265" cy="5073263"/>
          </a:xfrm>
          <a:custGeom>
            <a:avLst/>
            <a:gdLst/>
            <a:ahLst/>
            <a:cxnLst/>
            <a:rect l="l" t="t" r="r" b="b"/>
            <a:pathLst>
              <a:path w="5350265" h="5073263">
                <a:moveTo>
                  <a:pt x="0" y="0"/>
                </a:moveTo>
                <a:lnTo>
                  <a:pt x="5350265" y="0"/>
                </a:lnTo>
                <a:lnTo>
                  <a:pt x="5350265" y="5073263"/>
                </a:lnTo>
                <a:lnTo>
                  <a:pt x="0" y="5073263"/>
                </a:lnTo>
                <a:lnTo>
                  <a:pt x="0" y="0"/>
                </a:lnTo>
                <a:close/>
              </a:path>
            </a:pathLst>
          </a:custGeom>
          <a:blipFill>
            <a:blip r:embed="rId3"/>
            <a:stretch>
              <a:fillRect l="-6842"/>
            </a:stretch>
          </a:blipFill>
        </p:spPr>
        <p:txBody>
          <a:bodyPr/>
          <a:lstStyle/>
          <a:p>
            <a:endParaRPr lang="en-GB"/>
          </a:p>
        </p:txBody>
      </p:sp>
      <p:sp>
        <p:nvSpPr>
          <p:cNvPr id="6" name="TextBox 6"/>
          <p:cNvSpPr txBox="1"/>
          <p:nvPr/>
        </p:nvSpPr>
        <p:spPr>
          <a:xfrm>
            <a:off x="517848" y="638845"/>
            <a:ext cx="10676243" cy="9194825"/>
          </a:xfrm>
          <a:prstGeom prst="rect">
            <a:avLst/>
          </a:prstGeom>
        </p:spPr>
        <p:txBody>
          <a:bodyPr lIns="0" tIns="0" rIns="0" bIns="0" rtlCol="0" anchor="t">
            <a:spAutoFit/>
          </a:bodyPr>
          <a:lstStyle/>
          <a:p>
            <a:pPr algn="l">
              <a:lnSpc>
                <a:spcPts val="5760"/>
              </a:lnSpc>
            </a:pPr>
            <a:endParaRPr dirty="0">
              <a:latin typeface="Arial" panose="020B0604020202020204" pitchFamily="34" charset="0"/>
              <a:cs typeface="Arial" panose="020B0604020202020204" pitchFamily="34" charset="0"/>
            </a:endParaRPr>
          </a:p>
          <a:p>
            <a:pPr algn="l">
              <a:lnSpc>
                <a:spcPts val="5760"/>
              </a:lnSpc>
            </a:pPr>
            <a:endParaRPr dirty="0"/>
          </a:p>
          <a:p>
            <a:pPr algn="l">
              <a:lnSpc>
                <a:spcPts val="3839"/>
              </a:lnSpc>
            </a:pPr>
            <a:endParaRPr dirty="0"/>
          </a:p>
          <a:p>
            <a:pPr marL="777242" lvl="1" indent="-388621" algn="l">
              <a:lnSpc>
                <a:spcPts val="3456"/>
              </a:lnSpc>
              <a:buFont typeface="Arial"/>
              <a:buChar char="•"/>
            </a:pPr>
            <a:r>
              <a:rPr lang="en-US" sz="3600" dirty="0">
                <a:solidFill>
                  <a:schemeClr val="bg1"/>
                </a:solidFill>
                <a:latin typeface="Arial" panose="020B0604020202020204" pitchFamily="34" charset="0"/>
                <a:cs typeface="Arial" panose="020B0604020202020204" pitchFamily="34" charset="0"/>
              </a:rPr>
              <a:t>Introduce the Education Scotland </a:t>
            </a:r>
            <a:r>
              <a:rPr lang="en-US" sz="3600" dirty="0" err="1">
                <a:solidFill>
                  <a:schemeClr val="bg1"/>
                </a:solidFill>
                <a:latin typeface="Arial" panose="020B0604020202020204" pitchFamily="34" charset="0"/>
                <a:cs typeface="Arial" panose="020B0604020202020204" pitchFamily="34" charset="0"/>
              </a:rPr>
              <a:t>MLLC</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programme</a:t>
            </a:r>
            <a:r>
              <a:rPr lang="en-US" sz="3600" dirty="0">
                <a:solidFill>
                  <a:schemeClr val="bg1"/>
                </a:solidFill>
                <a:latin typeface="Arial" panose="020B0604020202020204" pitchFamily="34" charset="0"/>
                <a:cs typeface="Arial" panose="020B0604020202020204" pitchFamily="34" charset="0"/>
              </a:rPr>
              <a:t>  ​</a:t>
            </a:r>
          </a:p>
          <a:p>
            <a:pPr algn="l">
              <a:lnSpc>
                <a:spcPts val="3456"/>
              </a:lnSpc>
            </a:pPr>
            <a:endParaRPr lang="en-US" sz="3600" dirty="0">
              <a:solidFill>
                <a:schemeClr val="bg1"/>
              </a:solidFill>
              <a:latin typeface="Arial" panose="020B0604020202020204" pitchFamily="34" charset="0"/>
              <a:cs typeface="Arial" panose="020B0604020202020204" pitchFamily="34" charset="0"/>
            </a:endParaRPr>
          </a:p>
          <a:p>
            <a:pPr marL="777242" lvl="1" indent="-388621" algn="l">
              <a:lnSpc>
                <a:spcPts val="3456"/>
              </a:lnSpc>
              <a:buFont typeface="Arial"/>
              <a:buChar char="•"/>
            </a:pPr>
            <a:r>
              <a:rPr lang="en-US" sz="3600" dirty="0">
                <a:solidFill>
                  <a:schemeClr val="bg1"/>
                </a:solidFill>
                <a:latin typeface="Arial" panose="020B0604020202020204" pitchFamily="34" charset="0"/>
                <a:cs typeface="Arial" panose="020B0604020202020204" pitchFamily="34" charset="0"/>
              </a:rPr>
              <a:t>Take a look at the four pillars explored through </a:t>
            </a:r>
            <a:r>
              <a:rPr lang="en-US" sz="3600" dirty="0" err="1">
                <a:solidFill>
                  <a:schemeClr val="bg1"/>
                </a:solidFill>
                <a:latin typeface="Arial" panose="020B0604020202020204" pitchFamily="34" charset="0"/>
                <a:cs typeface="Arial" panose="020B0604020202020204" pitchFamily="34" charset="0"/>
              </a:rPr>
              <a:t>MLLC</a:t>
            </a:r>
            <a:endParaRPr lang="en-US" sz="3600" dirty="0">
              <a:solidFill>
                <a:schemeClr val="bg1"/>
              </a:solidFill>
              <a:latin typeface="Arial" panose="020B0604020202020204" pitchFamily="34" charset="0"/>
              <a:cs typeface="Arial" panose="020B0604020202020204" pitchFamily="34" charset="0"/>
            </a:endParaRPr>
          </a:p>
          <a:p>
            <a:pPr algn="l">
              <a:lnSpc>
                <a:spcPts val="3456"/>
              </a:lnSpc>
            </a:pPr>
            <a:r>
              <a:rPr lang="en-US" sz="3600" dirty="0">
                <a:solidFill>
                  <a:schemeClr val="bg1"/>
                </a:solidFill>
                <a:latin typeface="Arial" panose="020B0604020202020204" pitchFamily="34" charset="0"/>
                <a:cs typeface="Arial" panose="020B0604020202020204" pitchFamily="34" charset="0"/>
              </a:rPr>
              <a:t>​</a:t>
            </a:r>
          </a:p>
          <a:p>
            <a:pPr marL="777242" lvl="1" indent="-388621" algn="l">
              <a:lnSpc>
                <a:spcPts val="3456"/>
              </a:lnSpc>
              <a:buFont typeface="Arial"/>
              <a:buChar char="•"/>
            </a:pPr>
            <a:r>
              <a:rPr lang="en-US" sz="3600" dirty="0" err="1">
                <a:solidFill>
                  <a:schemeClr val="bg1"/>
                </a:solidFill>
                <a:latin typeface="Arial" panose="020B0604020202020204" pitchFamily="34" charset="0"/>
                <a:cs typeface="Arial" panose="020B0604020202020204" pitchFamily="34" charset="0"/>
              </a:rPr>
              <a:t>Familiarise</a:t>
            </a:r>
            <a:r>
              <a:rPr lang="en-US" sz="3600" dirty="0">
                <a:solidFill>
                  <a:schemeClr val="bg1"/>
                </a:solidFill>
                <a:latin typeface="Arial" panose="020B0604020202020204" pitchFamily="34" charset="0"/>
                <a:cs typeface="Arial" panose="020B0604020202020204" pitchFamily="34" charset="0"/>
              </a:rPr>
              <a:t> with the </a:t>
            </a:r>
            <a:r>
              <a:rPr lang="en-US" sz="3600" dirty="0" err="1">
                <a:solidFill>
                  <a:schemeClr val="bg1"/>
                </a:solidFill>
                <a:latin typeface="Arial" panose="020B0604020202020204" pitchFamily="34" charset="0"/>
                <a:cs typeface="Arial" panose="020B0604020202020204" pitchFamily="34" charset="0"/>
              </a:rPr>
              <a:t>programme</a:t>
            </a:r>
            <a:r>
              <a:rPr lang="en-US" sz="3600" dirty="0">
                <a:solidFill>
                  <a:schemeClr val="bg1"/>
                </a:solidFill>
                <a:latin typeface="Arial" panose="020B0604020202020204" pitchFamily="34" charset="0"/>
                <a:cs typeface="Arial" panose="020B0604020202020204" pitchFamily="34" charset="0"/>
              </a:rPr>
              <a:t> ahead, including</a:t>
            </a:r>
          </a:p>
          <a:p>
            <a:pPr algn="l">
              <a:lnSpc>
                <a:spcPts val="3456"/>
              </a:lnSpc>
            </a:pPr>
            <a:r>
              <a:rPr lang="en-US" sz="3600" dirty="0">
                <a:solidFill>
                  <a:schemeClr val="bg1"/>
                </a:solidFill>
                <a:latin typeface="Arial" panose="020B0604020202020204" pitchFamily="34" charset="0"/>
                <a:cs typeface="Arial" panose="020B0604020202020204" pitchFamily="34" charset="0"/>
              </a:rPr>
              <a:t> ​</a:t>
            </a:r>
          </a:p>
          <a:p>
            <a:pPr algn="l">
              <a:lnSpc>
                <a:spcPts val="3456"/>
              </a:lnSpc>
            </a:pPr>
            <a:r>
              <a:rPr lang="en-US" sz="3600" dirty="0">
                <a:solidFill>
                  <a:schemeClr val="bg1"/>
                </a:solidFill>
                <a:latin typeface="Arial" panose="020B0604020202020204" pitchFamily="34" charset="0"/>
                <a:cs typeface="Arial" panose="020B0604020202020204" pitchFamily="34" charset="0"/>
              </a:rPr>
              <a:t>                                - using the PLAs​</a:t>
            </a:r>
          </a:p>
          <a:p>
            <a:pPr algn="l">
              <a:lnSpc>
                <a:spcPts val="3456"/>
              </a:lnSpc>
            </a:pPr>
            <a:r>
              <a:rPr lang="en-US" sz="3600" dirty="0">
                <a:solidFill>
                  <a:schemeClr val="bg1"/>
                </a:solidFill>
                <a:latin typeface="Arial" panose="020B0604020202020204" pitchFamily="34" charset="0"/>
                <a:cs typeface="Arial" panose="020B0604020202020204" pitchFamily="34" charset="0"/>
              </a:rPr>
              <a:t>                                - undertaking a change initiative</a:t>
            </a:r>
          </a:p>
          <a:p>
            <a:pPr algn="l">
              <a:lnSpc>
                <a:spcPts val="3456"/>
              </a:lnSpc>
            </a:pPr>
            <a:endParaRPr lang="en-US" sz="3600" dirty="0">
              <a:solidFill>
                <a:schemeClr val="bg1"/>
              </a:solidFill>
              <a:latin typeface="Arial" panose="020B0604020202020204" pitchFamily="34" charset="0"/>
              <a:cs typeface="Arial" panose="020B0604020202020204" pitchFamily="34" charset="0"/>
            </a:endParaRPr>
          </a:p>
          <a:p>
            <a:pPr marL="777242" lvl="1" indent="-388621" algn="l">
              <a:lnSpc>
                <a:spcPts val="3456"/>
              </a:lnSpc>
              <a:buFont typeface="Arial"/>
              <a:buChar char="•"/>
            </a:pPr>
            <a:r>
              <a:rPr lang="en-US" sz="3600" dirty="0">
                <a:solidFill>
                  <a:schemeClr val="bg1"/>
                </a:solidFill>
                <a:latin typeface="Arial" panose="020B0604020202020204" pitchFamily="34" charset="0"/>
                <a:cs typeface="Arial" panose="020B0604020202020204" pitchFamily="34" charset="0"/>
              </a:rPr>
              <a:t>Consider the benefits of sharing our learning with our teams</a:t>
            </a:r>
          </a:p>
          <a:p>
            <a:pPr algn="l">
              <a:lnSpc>
                <a:spcPts val="3456"/>
              </a:lnSpc>
            </a:pPr>
            <a:endParaRPr lang="en-US" sz="3600" dirty="0">
              <a:solidFill>
                <a:schemeClr val="bg1"/>
              </a:solidFill>
              <a:latin typeface="Arial" panose="020B0604020202020204" pitchFamily="34" charset="0"/>
              <a:cs typeface="Arial" panose="020B0604020202020204" pitchFamily="34" charset="0"/>
            </a:endParaRPr>
          </a:p>
          <a:p>
            <a:pPr marL="777242" lvl="1" indent="-388621" algn="l">
              <a:lnSpc>
                <a:spcPts val="3456"/>
              </a:lnSpc>
              <a:buFont typeface="Arial"/>
              <a:buChar char="•"/>
            </a:pPr>
            <a:r>
              <a:rPr lang="en-US" sz="3600" dirty="0">
                <a:solidFill>
                  <a:schemeClr val="bg1"/>
                </a:solidFill>
                <a:latin typeface="Arial" panose="020B0604020202020204" pitchFamily="34" charset="0"/>
                <a:cs typeface="Arial" panose="020B0604020202020204" pitchFamily="34" charset="0"/>
              </a:rPr>
              <a:t>Think about our next steps</a:t>
            </a:r>
          </a:p>
          <a:p>
            <a:pPr algn="l">
              <a:lnSpc>
                <a:spcPts val="3839"/>
              </a:lnSpc>
            </a:pPr>
            <a:endParaRPr lang="en-US" sz="3600" spc="-345" dirty="0">
              <a:solidFill>
                <a:srgbClr val="FBF6F1"/>
              </a:solidFill>
              <a:latin typeface="Arial"/>
            </a:endParaRPr>
          </a:p>
        </p:txBody>
      </p:sp>
      <p:sp>
        <p:nvSpPr>
          <p:cNvPr id="7" name="TextBox 7"/>
          <p:cNvSpPr txBox="1"/>
          <p:nvPr/>
        </p:nvSpPr>
        <p:spPr>
          <a:xfrm>
            <a:off x="1028699" y="624731"/>
            <a:ext cx="10165391" cy="1112228"/>
          </a:xfrm>
          <a:prstGeom prst="rect">
            <a:avLst/>
          </a:prstGeom>
        </p:spPr>
        <p:txBody>
          <a:bodyPr wrap="square" lIns="0" tIns="0" rIns="0" bIns="0" rtlCol="0" anchor="t">
            <a:spAutoFit/>
          </a:bodyPr>
          <a:lstStyle/>
          <a:p>
            <a:pPr algn="l">
              <a:lnSpc>
                <a:spcPts val="9520"/>
              </a:lnSpc>
              <a:spcBef>
                <a:spcPct val="0"/>
              </a:spcBef>
            </a:pPr>
            <a:r>
              <a:rPr lang="en-US" sz="6800" dirty="0">
                <a:solidFill>
                  <a:schemeClr val="bg1"/>
                </a:solidFill>
                <a:latin typeface="Arial" panose="020B0604020202020204" pitchFamily="34" charset="0"/>
                <a:cs typeface="Arial" panose="020B0604020202020204" pitchFamily="34" charset="0"/>
              </a:rPr>
              <a:t>In today’s session we will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3113637" y="0"/>
            <a:ext cx="5174363" cy="10287000"/>
            <a:chOff x="0" y="0"/>
            <a:chExt cx="1362795" cy="2709333"/>
          </a:xfrm>
        </p:grpSpPr>
        <p:sp>
          <p:nvSpPr>
            <p:cNvPr id="3" name="Freeform 3"/>
            <p:cNvSpPr/>
            <p:nvPr/>
          </p:nvSpPr>
          <p:spPr>
            <a:xfrm>
              <a:off x="0" y="0"/>
              <a:ext cx="1362795" cy="2709333"/>
            </a:xfrm>
            <a:custGeom>
              <a:avLst/>
              <a:gdLst/>
              <a:ahLst/>
              <a:cxnLst/>
              <a:rect l="l" t="t" r="r" b="b"/>
              <a:pathLst>
                <a:path w="1362795" h="2709333">
                  <a:moveTo>
                    <a:pt x="0" y="0"/>
                  </a:moveTo>
                  <a:lnTo>
                    <a:pt x="1362795" y="0"/>
                  </a:lnTo>
                  <a:lnTo>
                    <a:pt x="1362795"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362795" cy="2737908"/>
            </a:xfrm>
            <a:prstGeom prst="rect">
              <a:avLst/>
            </a:prstGeom>
          </p:spPr>
          <p:txBody>
            <a:bodyPr lIns="50800" tIns="50800" rIns="50800" bIns="50800" rtlCol="0" anchor="ctr"/>
            <a:lstStyle/>
            <a:p>
              <a:pPr algn="ctr">
                <a:lnSpc>
                  <a:spcPts val="1960"/>
                </a:lnSpc>
              </a:pPr>
              <a:endParaRPr/>
            </a:p>
          </p:txBody>
        </p:sp>
      </p:grpSp>
      <p:sp>
        <p:nvSpPr>
          <p:cNvPr id="5" name="TextBox 5"/>
          <p:cNvSpPr txBox="1"/>
          <p:nvPr/>
        </p:nvSpPr>
        <p:spPr>
          <a:xfrm>
            <a:off x="388856" y="534078"/>
            <a:ext cx="12295366" cy="10348987"/>
          </a:xfrm>
          <a:prstGeom prst="rect">
            <a:avLst/>
          </a:prstGeom>
        </p:spPr>
        <p:txBody>
          <a:bodyPr lIns="0" tIns="0" rIns="0" bIns="0" rtlCol="0" anchor="t">
            <a:spAutoFit/>
          </a:bodyPr>
          <a:lstStyle/>
          <a:p>
            <a:pPr algn="l">
              <a:lnSpc>
                <a:spcPts val="5760"/>
              </a:lnSpc>
            </a:pPr>
            <a:endParaRPr dirty="0"/>
          </a:p>
          <a:p>
            <a:pPr algn="l">
              <a:lnSpc>
                <a:spcPts val="3456"/>
              </a:lnSpc>
            </a:pPr>
            <a:endParaRPr lang="en-GB" sz="3600" dirty="0"/>
          </a:p>
          <a:p>
            <a:pPr algn="l">
              <a:lnSpc>
                <a:spcPts val="3456"/>
              </a:lnSpc>
            </a:pPr>
            <a:endParaRPr lang="en-GB" sz="3600" dirty="0"/>
          </a:p>
          <a:p>
            <a:pPr algn="l">
              <a:lnSpc>
                <a:spcPts val="3456"/>
              </a:lnSpc>
            </a:pPr>
            <a:endParaRPr sz="3600" dirty="0"/>
          </a:p>
          <a:p>
            <a:pPr marL="863599" lvl="1" indent="-431800" algn="l">
              <a:lnSpc>
                <a:spcPts val="3839"/>
              </a:lnSpc>
              <a:buFont typeface="Arial"/>
              <a:buChar char="•"/>
            </a:pPr>
            <a:r>
              <a:rPr lang="en-US" sz="3600" dirty="0">
                <a:solidFill>
                  <a:schemeClr val="tx2"/>
                </a:solidFill>
                <a:latin typeface="Arial" panose="020B0604020202020204" pitchFamily="34" charset="0"/>
                <a:cs typeface="Arial" panose="020B0604020202020204" pitchFamily="34" charset="0"/>
              </a:rPr>
              <a:t>Self-awareness: </a:t>
            </a:r>
            <a:r>
              <a:rPr lang="en-US" sz="3600" dirty="0">
                <a:solidFill>
                  <a:schemeClr val="bg1"/>
                </a:solidFill>
                <a:latin typeface="Arial" panose="020B0604020202020204" pitchFamily="34" charset="0"/>
                <a:cs typeface="Arial" panose="020B0604020202020204" pitchFamily="34" charset="0"/>
              </a:rPr>
              <a:t>develop awareness of individual areas of strength / development needs and how this awareness can inform improvements to leadership</a:t>
            </a:r>
          </a:p>
          <a:p>
            <a:pPr algn="l">
              <a:lnSpc>
                <a:spcPts val="3839"/>
              </a:lnSpc>
            </a:pPr>
            <a:endParaRPr lang="en-US" sz="3600" dirty="0">
              <a:solidFill>
                <a:schemeClr val="bg1"/>
              </a:solidFill>
              <a:latin typeface="Arial" panose="020B0604020202020204" pitchFamily="34" charset="0"/>
              <a:cs typeface="Arial" panose="020B0604020202020204" pitchFamily="34" charset="0"/>
            </a:endParaRPr>
          </a:p>
          <a:p>
            <a:pPr marL="863599" lvl="1" indent="-431800" algn="l">
              <a:lnSpc>
                <a:spcPts val="3839"/>
              </a:lnSpc>
              <a:buFont typeface="Arial"/>
              <a:buChar char="•"/>
            </a:pPr>
            <a:r>
              <a:rPr lang="en-US" sz="3600" dirty="0">
                <a:solidFill>
                  <a:schemeClr val="tx2"/>
                </a:solidFill>
                <a:latin typeface="Arial" panose="020B0604020202020204" pitchFamily="34" charset="0"/>
                <a:cs typeface="Arial" panose="020B0604020202020204" pitchFamily="34" charset="0"/>
              </a:rPr>
              <a:t>Anti-racism:  </a:t>
            </a:r>
            <a:r>
              <a:rPr lang="en-US" sz="3600" dirty="0">
                <a:solidFill>
                  <a:schemeClr val="bg1"/>
                </a:solidFill>
                <a:latin typeface="Arial" panose="020B0604020202020204" pitchFamily="34" charset="0"/>
                <a:cs typeface="Arial" panose="020B0604020202020204" pitchFamily="34" charset="0"/>
              </a:rPr>
              <a:t>develop an understanding of identity, privilege and power and learn how to actively anti-racist in your practice</a:t>
            </a:r>
          </a:p>
          <a:p>
            <a:pPr algn="l">
              <a:lnSpc>
                <a:spcPts val="3839"/>
              </a:lnSpc>
            </a:pPr>
            <a:endParaRPr lang="en-US" sz="3600" dirty="0">
              <a:solidFill>
                <a:srgbClr val="0070C0"/>
              </a:solidFill>
              <a:latin typeface="Arial" panose="020B0604020202020204" pitchFamily="34" charset="0"/>
              <a:cs typeface="Arial" panose="020B0604020202020204" pitchFamily="34" charset="0"/>
            </a:endParaRPr>
          </a:p>
          <a:p>
            <a:pPr marL="863599" lvl="1" indent="-431800" algn="l">
              <a:lnSpc>
                <a:spcPts val="3839"/>
              </a:lnSpc>
              <a:buFont typeface="Arial"/>
              <a:buChar char="•"/>
            </a:pPr>
            <a:r>
              <a:rPr lang="en-US" sz="3600" dirty="0">
                <a:solidFill>
                  <a:schemeClr val="tx2"/>
                </a:solidFill>
                <a:latin typeface="Arial" panose="020B0604020202020204" pitchFamily="34" charset="0"/>
                <a:cs typeface="Arial" panose="020B0604020202020204" pitchFamily="34" charset="0"/>
              </a:rPr>
              <a:t>Leadership of change: </a:t>
            </a:r>
            <a:r>
              <a:rPr lang="en-US" sz="3600" dirty="0">
                <a:solidFill>
                  <a:schemeClr val="bg1"/>
                </a:solidFill>
                <a:latin typeface="Arial" panose="020B0604020202020204" pitchFamily="34" charset="0"/>
                <a:cs typeface="Arial" panose="020B0604020202020204" pitchFamily="34" charset="0"/>
              </a:rPr>
              <a:t>develop knowledge, understanding and confidence in the use of different models to lead and scaffold change</a:t>
            </a:r>
          </a:p>
          <a:p>
            <a:pPr algn="l">
              <a:lnSpc>
                <a:spcPts val="3839"/>
              </a:lnSpc>
            </a:pPr>
            <a:endParaRPr lang="en-US" sz="3600" dirty="0">
              <a:solidFill>
                <a:schemeClr val="bg1"/>
              </a:solidFill>
              <a:latin typeface="Arial" panose="020B0604020202020204" pitchFamily="34" charset="0"/>
              <a:cs typeface="Arial" panose="020B0604020202020204" pitchFamily="34" charset="0"/>
            </a:endParaRPr>
          </a:p>
          <a:p>
            <a:pPr marL="863599" lvl="1" indent="-431800" algn="l">
              <a:lnSpc>
                <a:spcPts val="3839"/>
              </a:lnSpc>
              <a:buFont typeface="Arial"/>
              <a:buChar char="•"/>
            </a:pPr>
            <a:r>
              <a:rPr lang="en-US" sz="3600" dirty="0">
                <a:solidFill>
                  <a:schemeClr val="tx2"/>
                </a:solidFill>
                <a:latin typeface="Arial" panose="020B0604020202020204" pitchFamily="34" charset="0"/>
                <a:cs typeface="Arial" panose="020B0604020202020204" pitchFamily="34" charset="0"/>
              </a:rPr>
              <a:t>Coaching as a model of practice: </a:t>
            </a:r>
            <a:r>
              <a:rPr lang="en-US" sz="3600" dirty="0">
                <a:solidFill>
                  <a:schemeClr val="bg1"/>
                </a:solidFill>
                <a:latin typeface="Arial" panose="020B0604020202020204" pitchFamily="34" charset="0"/>
                <a:cs typeface="Arial" panose="020B0604020202020204" pitchFamily="34" charset="0"/>
              </a:rPr>
              <a:t>enhance awareness and knowledge of coaching approaches for leadership and increase confidence in practising these</a:t>
            </a:r>
          </a:p>
          <a:p>
            <a:pPr algn="l">
              <a:lnSpc>
                <a:spcPts val="3648"/>
              </a:lnSpc>
            </a:pPr>
            <a:endParaRPr lang="en-US" sz="3999" spc="-383" dirty="0">
              <a:solidFill>
                <a:srgbClr val="FBF6F1"/>
              </a:solidFill>
              <a:latin typeface="Arial"/>
            </a:endParaRPr>
          </a:p>
          <a:p>
            <a:pPr algn="l">
              <a:lnSpc>
                <a:spcPts val="3839"/>
              </a:lnSpc>
            </a:pPr>
            <a:endParaRPr lang="en-US" sz="3999" spc="-383" dirty="0">
              <a:solidFill>
                <a:srgbClr val="FBF6F1"/>
              </a:solidFill>
              <a:latin typeface="Arial"/>
            </a:endParaRPr>
          </a:p>
        </p:txBody>
      </p:sp>
      <p:sp>
        <p:nvSpPr>
          <p:cNvPr id="6" name="Freeform 6">
            <a:extLst>
              <a:ext uri="{C183D7F6-B498-43B3-948B-1728B52AA6E4}">
                <adec:decorative xmlns:adec="http://schemas.microsoft.com/office/drawing/2017/decorative" val="1"/>
              </a:ext>
            </a:extLst>
          </p:cNvPr>
          <p:cNvSpPr/>
          <p:nvPr/>
        </p:nvSpPr>
        <p:spPr>
          <a:xfrm>
            <a:off x="13884558" y="3499460"/>
            <a:ext cx="4091403" cy="3288079"/>
          </a:xfrm>
          <a:custGeom>
            <a:avLst/>
            <a:gdLst/>
            <a:ahLst/>
            <a:cxnLst/>
            <a:rect l="l" t="t" r="r" b="b"/>
            <a:pathLst>
              <a:path w="4091403" h="3288079">
                <a:moveTo>
                  <a:pt x="0" y="0"/>
                </a:moveTo>
                <a:lnTo>
                  <a:pt x="4091403" y="0"/>
                </a:lnTo>
                <a:lnTo>
                  <a:pt x="4091403" y="3288080"/>
                </a:lnTo>
                <a:lnTo>
                  <a:pt x="0" y="3288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990600" y="827402"/>
            <a:ext cx="10354915" cy="1112228"/>
          </a:xfrm>
          <a:prstGeom prst="rect">
            <a:avLst/>
          </a:prstGeom>
        </p:spPr>
        <p:txBody>
          <a:bodyPr lIns="0" tIns="0" rIns="0" bIns="0" rtlCol="0" anchor="t">
            <a:spAutoFit/>
          </a:bodyPr>
          <a:lstStyle/>
          <a:p>
            <a:pPr algn="l">
              <a:lnSpc>
                <a:spcPts val="9520"/>
              </a:lnSpc>
              <a:spcBef>
                <a:spcPct val="0"/>
              </a:spcBef>
            </a:pPr>
            <a:r>
              <a:rPr lang="en-US" sz="6800" dirty="0" err="1">
                <a:solidFill>
                  <a:schemeClr val="bg1"/>
                </a:solidFill>
                <a:latin typeface="Arial" panose="020B0604020202020204" pitchFamily="34" charset="0"/>
                <a:cs typeface="Arial" panose="020B0604020202020204" pitchFamily="34" charset="0"/>
              </a:rPr>
              <a:t>Programme</a:t>
            </a:r>
            <a:r>
              <a:rPr lang="en-US" sz="6800" dirty="0">
                <a:solidFill>
                  <a:schemeClr val="bg1"/>
                </a:solidFill>
                <a:latin typeface="Arial" panose="020B0604020202020204" pitchFamily="34" charset="0"/>
                <a:cs typeface="Arial" panose="020B0604020202020204" pitchFamily="34" charset="0"/>
              </a:rPr>
              <a:t> aims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descr="ES logo"/>
          <p:cNvSpPr/>
          <p:nvPr/>
        </p:nvSpPr>
        <p:spPr>
          <a:xfrm>
            <a:off x="1028700" y="508380"/>
            <a:ext cx="2606890" cy="1040640"/>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a:stretch>
              <a:fillRect/>
            </a:stretch>
          </a:blipFill>
        </p:spPr>
        <p:txBody>
          <a:bodyPr/>
          <a:lstStyle/>
          <a:p>
            <a:endParaRPr lang="en-GB"/>
          </a:p>
        </p:txBody>
      </p:sp>
      <p:sp>
        <p:nvSpPr>
          <p:cNvPr id="3" name="Freeform 3" descr="National Model of PL"/>
          <p:cNvSpPr/>
          <p:nvPr/>
        </p:nvSpPr>
        <p:spPr>
          <a:xfrm>
            <a:off x="8710702" y="508380"/>
            <a:ext cx="10048433" cy="8848161"/>
          </a:xfrm>
          <a:custGeom>
            <a:avLst/>
            <a:gdLst/>
            <a:ahLst/>
            <a:cxnLst/>
            <a:rect l="l" t="t" r="r" b="b"/>
            <a:pathLst>
              <a:path w="10048433" h="8848161">
                <a:moveTo>
                  <a:pt x="0" y="0"/>
                </a:moveTo>
                <a:lnTo>
                  <a:pt x="10048434" y="0"/>
                </a:lnTo>
                <a:lnTo>
                  <a:pt x="10048434" y="8848161"/>
                </a:lnTo>
                <a:lnTo>
                  <a:pt x="0" y="8848161"/>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759002" y="2791709"/>
            <a:ext cx="7527889" cy="3693319"/>
          </a:xfrm>
          <a:prstGeom prst="rect">
            <a:avLst/>
          </a:prstGeom>
        </p:spPr>
        <p:txBody>
          <a:bodyPr lIns="0" tIns="0" rIns="0" bIns="0" rtlCol="0" anchor="t">
            <a:spAutoFit/>
          </a:bodyPr>
          <a:lstStyle/>
          <a:p>
            <a:pPr marL="0" lvl="0" indent="0" algn="l">
              <a:lnSpc>
                <a:spcPts val="9599"/>
              </a:lnSpc>
            </a:pPr>
            <a:r>
              <a:rPr lang="en-US" sz="8000" dirty="0">
                <a:solidFill>
                  <a:schemeClr val="bg1"/>
                </a:solidFill>
                <a:latin typeface="Arial" panose="020B0604020202020204" pitchFamily="34" charset="0"/>
                <a:cs typeface="Arial" panose="020B0604020202020204" pitchFamily="34" charset="0"/>
              </a:rPr>
              <a:t>National</a:t>
            </a:r>
            <a:r>
              <a:rPr lang="en-US" sz="10000" dirty="0">
                <a:solidFill>
                  <a:schemeClr val="bg1"/>
                </a:solidFill>
                <a:latin typeface="Arial" panose="020B0604020202020204" pitchFamily="34" charset="0"/>
                <a:cs typeface="Arial" panose="020B0604020202020204" pitchFamily="34" charset="0"/>
              </a:rPr>
              <a:t> </a:t>
            </a:r>
            <a:r>
              <a:rPr lang="en-US" sz="8000" dirty="0">
                <a:solidFill>
                  <a:schemeClr val="bg1"/>
                </a:solidFill>
                <a:latin typeface="Arial" panose="020B0604020202020204" pitchFamily="34" charset="0"/>
                <a:cs typeface="Arial" panose="020B0604020202020204" pitchFamily="34" charset="0"/>
              </a:rPr>
              <a:t>Model of Professional Learning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1659933" y="0"/>
            <a:ext cx="6628067" cy="10287000"/>
            <a:chOff x="0" y="0"/>
            <a:chExt cx="1745664" cy="2709333"/>
          </a:xfrm>
        </p:grpSpPr>
        <p:sp>
          <p:nvSpPr>
            <p:cNvPr id="3" name="Freeform 3"/>
            <p:cNvSpPr/>
            <p:nvPr/>
          </p:nvSpPr>
          <p:spPr>
            <a:xfrm>
              <a:off x="0" y="0"/>
              <a:ext cx="1745664" cy="2709333"/>
            </a:xfrm>
            <a:custGeom>
              <a:avLst/>
              <a:gdLst/>
              <a:ahLst/>
              <a:cxnLst/>
              <a:rect l="l" t="t" r="r" b="b"/>
              <a:pathLst>
                <a:path w="1745664" h="2709333">
                  <a:moveTo>
                    <a:pt x="0" y="0"/>
                  </a:moveTo>
                  <a:lnTo>
                    <a:pt x="1745664" y="0"/>
                  </a:lnTo>
                  <a:lnTo>
                    <a:pt x="1745664"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745664" cy="2737908"/>
            </a:xfrm>
            <a:prstGeom prst="rect">
              <a:avLst/>
            </a:prstGeom>
          </p:spPr>
          <p:txBody>
            <a:bodyPr lIns="50800" tIns="50800" rIns="50800" bIns="50800" rtlCol="0" anchor="ctr"/>
            <a:lstStyle/>
            <a:p>
              <a:pPr algn="ctr">
                <a:lnSpc>
                  <a:spcPts val="1960"/>
                </a:lnSpc>
              </a:pPr>
              <a:endParaRPr/>
            </a:p>
          </p:txBody>
        </p:sp>
      </p:grpSp>
      <p:sp>
        <p:nvSpPr>
          <p:cNvPr id="5" name="TextBox 5"/>
          <p:cNvSpPr txBox="1"/>
          <p:nvPr/>
        </p:nvSpPr>
        <p:spPr>
          <a:xfrm>
            <a:off x="0" y="2386764"/>
            <a:ext cx="11183497" cy="6307881"/>
          </a:xfrm>
          <a:prstGeom prst="rect">
            <a:avLst/>
          </a:prstGeom>
        </p:spPr>
        <p:txBody>
          <a:bodyPr lIns="0" tIns="0" rIns="0" bIns="0" rtlCol="0" anchor="t">
            <a:spAutoFit/>
          </a:bodyPr>
          <a:lstStyle/>
          <a:p>
            <a:pPr algn="l">
              <a:lnSpc>
                <a:spcPts val="7840"/>
              </a:lnSpc>
              <a:spcBef>
                <a:spcPct val="0"/>
              </a:spcBef>
            </a:pPr>
            <a:endParaRPr dirty="0"/>
          </a:p>
          <a:p>
            <a:pPr marL="1079643" lvl="1" indent="-539822" algn="l">
              <a:lnSpc>
                <a:spcPts val="7000"/>
              </a:lnSpc>
              <a:spcBef>
                <a:spcPct val="0"/>
              </a:spcBef>
              <a:buFont typeface="Arial"/>
              <a:buChar char="•"/>
            </a:pPr>
            <a:r>
              <a:rPr lang="en-US" sz="5000" dirty="0">
                <a:solidFill>
                  <a:schemeClr val="bg1"/>
                </a:solidFill>
                <a:latin typeface="Arial" panose="020B0604020202020204" pitchFamily="34" charset="0"/>
                <a:cs typeface="Arial" panose="020B0604020202020204" pitchFamily="34" charset="0"/>
              </a:rPr>
              <a:t>Think of a time when you have led change or improvement in your setting.</a:t>
            </a:r>
          </a:p>
          <a:p>
            <a:pPr algn="l">
              <a:lnSpc>
                <a:spcPts val="7000"/>
              </a:lnSpc>
              <a:spcBef>
                <a:spcPct val="0"/>
              </a:spcBef>
            </a:pPr>
            <a:endParaRPr lang="en-US" sz="5000" dirty="0">
              <a:solidFill>
                <a:schemeClr val="bg1"/>
              </a:solidFill>
              <a:latin typeface="Arial" panose="020B0604020202020204" pitchFamily="34" charset="0"/>
              <a:cs typeface="Arial" panose="020B0604020202020204" pitchFamily="34" charset="0"/>
            </a:endParaRPr>
          </a:p>
          <a:p>
            <a:pPr marL="1079643" lvl="1" indent="-539822" algn="l">
              <a:lnSpc>
                <a:spcPts val="7000"/>
              </a:lnSpc>
              <a:buFont typeface="Arial"/>
              <a:buChar char="•"/>
            </a:pPr>
            <a:r>
              <a:rPr lang="en-US" sz="5000" dirty="0">
                <a:solidFill>
                  <a:schemeClr val="bg1"/>
                </a:solidFill>
                <a:latin typeface="Arial" panose="020B0604020202020204" pitchFamily="34" charset="0"/>
                <a:cs typeface="Arial" panose="020B0604020202020204" pitchFamily="34" charset="0"/>
              </a:rPr>
              <a:t>Discuss your top three strategies to lead a team through change.</a:t>
            </a:r>
          </a:p>
        </p:txBody>
      </p:sp>
      <p:sp>
        <p:nvSpPr>
          <p:cNvPr id="6" name="Freeform 6">
            <a:extLst>
              <a:ext uri="{C183D7F6-B498-43B3-948B-1728B52AA6E4}">
                <adec:decorative xmlns:adec="http://schemas.microsoft.com/office/drawing/2017/decorative" val="1"/>
              </a:ext>
            </a:extLst>
          </p:cNvPr>
          <p:cNvSpPr/>
          <p:nvPr/>
        </p:nvSpPr>
        <p:spPr>
          <a:xfrm>
            <a:off x="12122089" y="3086100"/>
            <a:ext cx="5758626" cy="4114800"/>
          </a:xfrm>
          <a:custGeom>
            <a:avLst/>
            <a:gdLst/>
            <a:ahLst/>
            <a:cxnLst/>
            <a:rect l="l" t="t" r="r" b="b"/>
            <a:pathLst>
              <a:path w="5758626" h="4114800">
                <a:moveTo>
                  <a:pt x="0" y="0"/>
                </a:moveTo>
                <a:lnTo>
                  <a:pt x="5758626" y="0"/>
                </a:lnTo>
                <a:lnTo>
                  <a:pt x="575862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838200" y="518968"/>
            <a:ext cx="5029200" cy="1208408"/>
          </a:xfrm>
          <a:prstGeom prst="rect">
            <a:avLst/>
          </a:prstGeom>
        </p:spPr>
        <p:txBody>
          <a:bodyPr wrap="square" lIns="0" tIns="0" rIns="0" bIns="0" rtlCol="0" anchor="t">
            <a:spAutoFit/>
          </a:bodyPr>
          <a:lstStyle/>
          <a:p>
            <a:pPr>
              <a:lnSpc>
                <a:spcPts val="10500"/>
              </a:lnSpc>
              <a:spcBef>
                <a:spcPct val="0"/>
              </a:spcBef>
            </a:pPr>
            <a:r>
              <a:rPr lang="en-US" sz="6800" dirty="0">
                <a:solidFill>
                  <a:schemeClr val="bg1"/>
                </a:solidFill>
                <a:latin typeface="Arial" panose="020B0604020202020204" pitchFamily="34" charset="0"/>
                <a:cs typeface="Arial" panose="020B0604020202020204" pitchFamily="34" charset="0"/>
              </a:rPr>
              <a:t>Connector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2279058" y="0"/>
            <a:ext cx="6628067" cy="10287000"/>
            <a:chOff x="0" y="0"/>
            <a:chExt cx="1745664" cy="2709333"/>
          </a:xfrm>
        </p:grpSpPr>
        <p:sp>
          <p:nvSpPr>
            <p:cNvPr id="3" name="Freeform 3"/>
            <p:cNvSpPr/>
            <p:nvPr/>
          </p:nvSpPr>
          <p:spPr>
            <a:xfrm>
              <a:off x="0" y="0"/>
              <a:ext cx="1745664" cy="2709333"/>
            </a:xfrm>
            <a:custGeom>
              <a:avLst/>
              <a:gdLst/>
              <a:ahLst/>
              <a:cxnLst/>
              <a:rect l="l" t="t" r="r" b="b"/>
              <a:pathLst>
                <a:path w="1745664" h="2709333">
                  <a:moveTo>
                    <a:pt x="0" y="0"/>
                  </a:moveTo>
                  <a:lnTo>
                    <a:pt x="1745664" y="0"/>
                  </a:lnTo>
                  <a:lnTo>
                    <a:pt x="1745664"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745664" cy="2737908"/>
            </a:xfrm>
            <a:prstGeom prst="rect">
              <a:avLst/>
            </a:prstGeom>
          </p:spPr>
          <p:txBody>
            <a:bodyPr lIns="50800" tIns="50800" rIns="50800" bIns="50800" rtlCol="0" anchor="ctr"/>
            <a:lstStyle/>
            <a:p>
              <a:pPr algn="ctr">
                <a:lnSpc>
                  <a:spcPts val="1960"/>
                </a:lnSpc>
              </a:pPr>
              <a:endParaRPr/>
            </a:p>
          </p:txBody>
        </p:sp>
      </p:grpSp>
      <p:sp>
        <p:nvSpPr>
          <p:cNvPr id="5" name="TextBox 5"/>
          <p:cNvSpPr txBox="1"/>
          <p:nvPr/>
        </p:nvSpPr>
        <p:spPr>
          <a:xfrm>
            <a:off x="982163" y="2362732"/>
            <a:ext cx="9366364" cy="1593834"/>
          </a:xfrm>
          <a:prstGeom prst="rect">
            <a:avLst/>
          </a:prstGeom>
        </p:spPr>
        <p:txBody>
          <a:bodyPr lIns="0" tIns="0" rIns="0" bIns="0" rtlCol="0" anchor="t">
            <a:spAutoFit/>
          </a:bodyPr>
          <a:lstStyle/>
          <a:p>
            <a:pPr>
              <a:lnSpc>
                <a:spcPts val="6481"/>
              </a:lnSpc>
            </a:pPr>
            <a:r>
              <a:rPr lang="en-US" sz="4629" dirty="0">
                <a:solidFill>
                  <a:srgbClr val="FBF6F1"/>
                </a:solidFill>
                <a:latin typeface="Arial"/>
              </a:rPr>
              <a:t>“...be the leader you wish you had.”</a:t>
            </a:r>
          </a:p>
          <a:p>
            <a:pPr algn="l">
              <a:lnSpc>
                <a:spcPts val="6481"/>
              </a:lnSpc>
              <a:spcBef>
                <a:spcPct val="0"/>
              </a:spcBef>
            </a:pPr>
            <a:endParaRPr lang="en-US" sz="4629" dirty="0">
              <a:solidFill>
                <a:srgbClr val="FBF6F1"/>
              </a:solidFill>
              <a:latin typeface="Arial"/>
            </a:endParaRPr>
          </a:p>
        </p:txBody>
      </p:sp>
      <p:sp>
        <p:nvSpPr>
          <p:cNvPr id="6" name="Freeform 6">
            <a:extLst>
              <a:ext uri="{C183D7F6-B498-43B3-948B-1728B52AA6E4}">
                <adec:decorative xmlns:adec="http://schemas.microsoft.com/office/drawing/2017/decorative" val="1"/>
              </a:ext>
            </a:extLst>
          </p:cNvPr>
          <p:cNvSpPr/>
          <p:nvPr/>
        </p:nvSpPr>
        <p:spPr>
          <a:xfrm>
            <a:off x="13535691" y="330398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982163" y="295283"/>
            <a:ext cx="4351837" cy="1230914"/>
          </a:xfrm>
          <a:prstGeom prst="rect">
            <a:avLst/>
          </a:prstGeom>
        </p:spPr>
        <p:txBody>
          <a:bodyPr wrap="square" lIns="0" tIns="0" rIns="0" bIns="0" rtlCol="0" anchor="t">
            <a:spAutoFit/>
          </a:bodyPr>
          <a:lstStyle/>
          <a:p>
            <a:pPr>
              <a:lnSpc>
                <a:spcPts val="10500"/>
              </a:lnSpc>
              <a:spcBef>
                <a:spcPct val="0"/>
              </a:spcBef>
            </a:pPr>
            <a:r>
              <a:rPr lang="en-US" sz="6800" dirty="0">
                <a:solidFill>
                  <a:schemeClr val="bg1"/>
                </a:solidFill>
                <a:latin typeface="Arial" panose="020B0604020202020204" pitchFamily="34" charset="0"/>
                <a:cs typeface="Arial" panose="020B0604020202020204" pitchFamily="34" charset="0"/>
              </a:rPr>
              <a:t>Our</a:t>
            </a:r>
            <a:r>
              <a:rPr lang="en-US" sz="6800" spc="-720" dirty="0">
                <a:solidFill>
                  <a:schemeClr val="bg1"/>
                </a:solidFill>
                <a:latin typeface="Arial" panose="020B0604020202020204" pitchFamily="34" charset="0"/>
                <a:cs typeface="Arial" panose="020B0604020202020204" pitchFamily="34" charset="0"/>
              </a:rPr>
              <a:t> </a:t>
            </a:r>
            <a:r>
              <a:rPr lang="en-US" sz="6800" dirty="0">
                <a:solidFill>
                  <a:schemeClr val="bg1"/>
                </a:solidFill>
                <a:latin typeface="Arial" panose="020B0604020202020204" pitchFamily="34" charset="0"/>
                <a:cs typeface="Arial" panose="020B0604020202020204" pitchFamily="34" charset="0"/>
              </a:rPr>
              <a:t>why</a:t>
            </a:r>
            <a:endParaRPr lang="en-US" sz="6800" spc="-720" dirty="0">
              <a:solidFill>
                <a:schemeClr val="bg1"/>
              </a:solidFill>
              <a:latin typeface="Arial" panose="020B0604020202020204" pitchFamily="34" charset="0"/>
              <a:cs typeface="Arial" panose="020B0604020202020204" pitchFamily="34" charset="0"/>
            </a:endParaRPr>
          </a:p>
        </p:txBody>
      </p:sp>
      <p:sp>
        <p:nvSpPr>
          <p:cNvPr id="8" name="TextBox 8"/>
          <p:cNvSpPr txBox="1"/>
          <p:nvPr/>
        </p:nvSpPr>
        <p:spPr>
          <a:xfrm>
            <a:off x="982161" y="3464194"/>
            <a:ext cx="9366365" cy="1030090"/>
          </a:xfrm>
          <a:prstGeom prst="rect">
            <a:avLst/>
          </a:prstGeom>
        </p:spPr>
        <p:txBody>
          <a:bodyPr wrap="square" lIns="0" tIns="0" rIns="0" bIns="0" rtlCol="0" anchor="t">
            <a:spAutoFit/>
          </a:bodyPr>
          <a:lstStyle/>
          <a:p>
            <a:pPr>
              <a:lnSpc>
                <a:spcPts val="4199"/>
              </a:lnSpc>
            </a:pPr>
            <a:r>
              <a:rPr lang="en-US" sz="2999" dirty="0">
                <a:solidFill>
                  <a:srgbClr val="0155B1"/>
                </a:solidFill>
                <a:latin typeface="Arial"/>
              </a:rPr>
              <a:t>Simon Sinek</a:t>
            </a:r>
          </a:p>
          <a:p>
            <a:pPr algn="ctr">
              <a:lnSpc>
                <a:spcPts val="4199"/>
              </a:lnSpc>
              <a:spcBef>
                <a:spcPct val="0"/>
              </a:spcBef>
            </a:pPr>
            <a:endParaRPr lang="en-US" sz="2999" dirty="0">
              <a:solidFill>
                <a:srgbClr val="0155B1"/>
              </a:solidFill>
              <a:latin typeface="Arial"/>
            </a:endParaRPr>
          </a:p>
        </p:txBody>
      </p:sp>
      <p:sp>
        <p:nvSpPr>
          <p:cNvPr id="10" name="TextBox 10"/>
          <p:cNvSpPr txBox="1"/>
          <p:nvPr/>
        </p:nvSpPr>
        <p:spPr>
          <a:xfrm>
            <a:off x="339562" y="4157202"/>
            <a:ext cx="11930023" cy="1864100"/>
          </a:xfrm>
          <a:prstGeom prst="rect">
            <a:avLst/>
          </a:prstGeom>
        </p:spPr>
        <p:txBody>
          <a:bodyPr wrap="square" lIns="0" tIns="0" rIns="0" bIns="0" rtlCol="0" anchor="t">
            <a:spAutoFit/>
          </a:bodyPr>
          <a:lstStyle/>
          <a:p>
            <a:pPr algn="l">
              <a:lnSpc>
                <a:spcPts val="7601"/>
              </a:lnSpc>
            </a:pPr>
            <a:r>
              <a:rPr lang="en-US" sz="5429" dirty="0">
                <a:solidFill>
                  <a:srgbClr val="FBF6F1"/>
                </a:solidFill>
                <a:latin typeface="Arial"/>
              </a:rPr>
              <a:t>“...be the </a:t>
            </a:r>
            <a:r>
              <a:rPr lang="en-US" sz="5429" dirty="0">
                <a:solidFill>
                  <a:srgbClr val="FBF6F1"/>
                </a:solidFill>
                <a:latin typeface="Arial Italics"/>
              </a:rPr>
              <a:t>educator</a:t>
            </a:r>
            <a:r>
              <a:rPr lang="en-US" sz="5429" dirty="0">
                <a:solidFill>
                  <a:srgbClr val="FBF6F1"/>
                </a:solidFill>
                <a:latin typeface="Arial"/>
              </a:rPr>
              <a:t> you wish you had.”</a:t>
            </a:r>
          </a:p>
          <a:p>
            <a:pPr algn="l">
              <a:lnSpc>
                <a:spcPts val="7601"/>
              </a:lnSpc>
              <a:spcBef>
                <a:spcPct val="0"/>
              </a:spcBef>
            </a:pPr>
            <a:endParaRPr lang="en-US" sz="5429" dirty="0">
              <a:solidFill>
                <a:srgbClr val="FBF6F1"/>
              </a:solidFill>
              <a:latin typeface="Arial"/>
            </a:endParaRPr>
          </a:p>
        </p:txBody>
      </p:sp>
      <p:sp>
        <p:nvSpPr>
          <p:cNvPr id="11" name="Freeform 5">
            <a:extLst>
              <a:ext uri="{FF2B5EF4-FFF2-40B4-BE49-F238E27FC236}">
                <a16:creationId xmlns:a16="http://schemas.microsoft.com/office/drawing/2014/main" id="{1D26C2BB-9A9A-E850-9570-A242C4C89DE1}"/>
              </a:ext>
              <a:ext uri="{C183D7F6-B498-43B3-948B-1728B52AA6E4}">
                <adec:decorative xmlns:adec="http://schemas.microsoft.com/office/drawing/2017/decorative" val="1"/>
              </a:ext>
            </a:extLst>
          </p:cNvPr>
          <p:cNvSpPr/>
          <p:nvPr/>
        </p:nvSpPr>
        <p:spPr>
          <a:xfrm rot="12765849">
            <a:off x="3633113" y="3503847"/>
            <a:ext cx="1183455" cy="504976"/>
          </a:xfrm>
          <a:custGeom>
            <a:avLst/>
            <a:gdLst/>
            <a:ahLst/>
            <a:cxnLst/>
            <a:rect l="l" t="t" r="r" b="b"/>
            <a:pathLst>
              <a:path w="2905223" h="1013197">
                <a:moveTo>
                  <a:pt x="0" y="0"/>
                </a:moveTo>
                <a:lnTo>
                  <a:pt x="2905223" y="0"/>
                </a:lnTo>
                <a:lnTo>
                  <a:pt x="2905223" y="1013196"/>
                </a:lnTo>
                <a:lnTo>
                  <a:pt x="0" y="10131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2" name="TextBox 11">
            <a:extLst>
              <a:ext uri="{FF2B5EF4-FFF2-40B4-BE49-F238E27FC236}">
                <a16:creationId xmlns:a16="http://schemas.microsoft.com/office/drawing/2014/main" id="{6A10BEB6-DBDD-71C1-B614-5DE9BE09DEA8}"/>
              </a:ext>
            </a:extLst>
          </p:cNvPr>
          <p:cNvSpPr txBox="1"/>
          <p:nvPr/>
        </p:nvSpPr>
        <p:spPr>
          <a:xfrm>
            <a:off x="982161" y="6667500"/>
            <a:ext cx="10040263" cy="2308324"/>
          </a:xfrm>
          <a:prstGeom prst="rect">
            <a:avLst/>
          </a:prstGeom>
          <a:noFill/>
        </p:spPr>
        <p:txBody>
          <a:bodyPr wrap="square" rtlCol="0">
            <a:spAutoFit/>
          </a:bodyPr>
          <a:lstStyle/>
          <a:p>
            <a:pPr marL="571500" indent="-571500">
              <a:buFont typeface="Arial" panose="020B0604020202020204" pitchFamily="34" charset="0"/>
              <a:buChar char="•"/>
            </a:pPr>
            <a:r>
              <a:rPr lang="en-US" sz="3600" dirty="0">
                <a:solidFill>
                  <a:srgbClr val="FFC000"/>
                </a:solidFill>
                <a:latin typeface="Arial" panose="020B0604020202020204" pitchFamily="34" charset="0"/>
                <a:cs typeface="Arial" panose="020B0604020202020204" pitchFamily="34" charset="0"/>
              </a:rPr>
              <a:t>What is your why?</a:t>
            </a:r>
          </a:p>
          <a:p>
            <a:pPr marL="571500" indent="-571500">
              <a:buFont typeface="Arial" panose="020B0604020202020204" pitchFamily="34" charset="0"/>
              <a:buChar char="•"/>
            </a:pPr>
            <a:r>
              <a:rPr lang="en-US" sz="3600" dirty="0">
                <a:solidFill>
                  <a:srgbClr val="FFC000"/>
                </a:solidFill>
                <a:latin typeface="Arial" panose="020B0604020202020204" pitchFamily="34" charset="0"/>
                <a:cs typeface="Arial" panose="020B0604020202020204" pitchFamily="34" charset="0"/>
              </a:rPr>
              <a:t>Why educate?</a:t>
            </a:r>
          </a:p>
          <a:p>
            <a:pPr marL="571500" indent="-571500">
              <a:buFont typeface="Arial" panose="020B0604020202020204" pitchFamily="34" charset="0"/>
              <a:buChar char="•"/>
            </a:pPr>
            <a:r>
              <a:rPr lang="en-US" sz="3600" dirty="0">
                <a:solidFill>
                  <a:srgbClr val="FFC000"/>
                </a:solidFill>
                <a:latin typeface="Arial" panose="020B0604020202020204" pitchFamily="34" charset="0"/>
                <a:cs typeface="Arial" panose="020B0604020202020204" pitchFamily="34" charset="0"/>
              </a:rPr>
              <a:t>What is education for?</a:t>
            </a:r>
          </a:p>
          <a:p>
            <a:pPr marL="571500" indent="-571500">
              <a:buFont typeface="Arial" panose="020B0604020202020204" pitchFamily="34" charset="0"/>
              <a:buChar char="•"/>
            </a:pPr>
            <a:r>
              <a:rPr lang="en-US" sz="3600" dirty="0">
                <a:solidFill>
                  <a:srgbClr val="FFC000"/>
                </a:solidFill>
                <a:latin typeface="Arial" panose="020B0604020202020204" pitchFamily="34" charset="0"/>
                <a:cs typeface="Arial" panose="020B0604020202020204" pitchFamily="34" charset="0"/>
              </a:rPr>
              <a:t>Why aspire to lead?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1659933" y="0"/>
            <a:ext cx="6628067" cy="10287000"/>
            <a:chOff x="0" y="0"/>
            <a:chExt cx="1745664" cy="2709333"/>
          </a:xfrm>
        </p:grpSpPr>
        <p:sp>
          <p:nvSpPr>
            <p:cNvPr id="3" name="Freeform 3"/>
            <p:cNvSpPr/>
            <p:nvPr/>
          </p:nvSpPr>
          <p:spPr>
            <a:xfrm>
              <a:off x="0" y="0"/>
              <a:ext cx="1745664" cy="2709333"/>
            </a:xfrm>
            <a:custGeom>
              <a:avLst/>
              <a:gdLst/>
              <a:ahLst/>
              <a:cxnLst/>
              <a:rect l="l" t="t" r="r" b="b"/>
              <a:pathLst>
                <a:path w="1745664" h="2709333">
                  <a:moveTo>
                    <a:pt x="0" y="0"/>
                  </a:moveTo>
                  <a:lnTo>
                    <a:pt x="1745664" y="0"/>
                  </a:lnTo>
                  <a:lnTo>
                    <a:pt x="1745664" y="2709333"/>
                  </a:lnTo>
                  <a:lnTo>
                    <a:pt x="0" y="2709333"/>
                  </a:lnTo>
                  <a:close/>
                </a:path>
              </a:pathLst>
            </a:custGeom>
            <a:solidFill>
              <a:srgbClr val="FBF6F1"/>
            </a:solidFill>
          </p:spPr>
          <p:txBody>
            <a:bodyPr/>
            <a:lstStyle/>
            <a:p>
              <a:endParaRPr lang="en-GB"/>
            </a:p>
          </p:txBody>
        </p:sp>
        <p:sp>
          <p:nvSpPr>
            <p:cNvPr id="4" name="TextBox 4"/>
            <p:cNvSpPr txBox="1"/>
            <p:nvPr/>
          </p:nvSpPr>
          <p:spPr>
            <a:xfrm>
              <a:off x="0" y="-28575"/>
              <a:ext cx="1745664" cy="2737908"/>
            </a:xfrm>
            <a:prstGeom prst="rect">
              <a:avLst/>
            </a:prstGeom>
          </p:spPr>
          <p:txBody>
            <a:bodyPr lIns="50800" tIns="50800" rIns="50800" bIns="50800" rtlCol="0" anchor="ctr"/>
            <a:lstStyle/>
            <a:p>
              <a:pPr algn="ctr">
                <a:lnSpc>
                  <a:spcPts val="1960"/>
                </a:lnSpc>
              </a:pPr>
              <a:endParaRPr/>
            </a:p>
          </p:txBody>
        </p:sp>
      </p:grpSp>
      <p:sp>
        <p:nvSpPr>
          <p:cNvPr id="5" name="Freeform 5">
            <a:extLst>
              <a:ext uri="{C183D7F6-B498-43B3-948B-1728B52AA6E4}">
                <adec:decorative xmlns:adec="http://schemas.microsoft.com/office/drawing/2017/decorative" val="1"/>
              </a:ext>
            </a:extLst>
          </p:cNvPr>
          <p:cNvSpPr/>
          <p:nvPr/>
        </p:nvSpPr>
        <p:spPr>
          <a:xfrm>
            <a:off x="13278327" y="1822065"/>
            <a:ext cx="3852843" cy="5245207"/>
          </a:xfrm>
          <a:custGeom>
            <a:avLst/>
            <a:gdLst/>
            <a:ahLst/>
            <a:cxnLst/>
            <a:rect l="l" t="t" r="r" b="b"/>
            <a:pathLst>
              <a:path w="3852843" h="5245207">
                <a:moveTo>
                  <a:pt x="0" y="0"/>
                </a:moveTo>
                <a:lnTo>
                  <a:pt x="3852842" y="0"/>
                </a:lnTo>
                <a:lnTo>
                  <a:pt x="3852842" y="5245207"/>
                </a:lnTo>
                <a:lnTo>
                  <a:pt x="0" y="52452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TextBox 6"/>
          <p:cNvSpPr txBox="1"/>
          <p:nvPr/>
        </p:nvSpPr>
        <p:spPr>
          <a:xfrm>
            <a:off x="904480" y="295283"/>
            <a:ext cx="5572520" cy="1208408"/>
          </a:xfrm>
          <a:prstGeom prst="rect">
            <a:avLst/>
          </a:prstGeom>
        </p:spPr>
        <p:txBody>
          <a:bodyPr wrap="square" lIns="0" tIns="0" rIns="0" bIns="0" rtlCol="0" anchor="t">
            <a:spAutoFit/>
          </a:bodyPr>
          <a:lstStyle/>
          <a:p>
            <a:pPr>
              <a:lnSpc>
                <a:spcPts val="10500"/>
              </a:lnSpc>
              <a:spcBef>
                <a:spcPct val="0"/>
              </a:spcBef>
            </a:pPr>
            <a:r>
              <a:rPr lang="en-US" sz="6800" dirty="0">
                <a:solidFill>
                  <a:schemeClr val="bg1"/>
                </a:solidFill>
                <a:latin typeface="Arial" panose="020B0604020202020204" pitchFamily="34" charset="0"/>
                <a:cs typeface="Arial" panose="020B0604020202020204" pitchFamily="34" charset="0"/>
              </a:rPr>
              <a:t>Our how</a:t>
            </a:r>
          </a:p>
        </p:txBody>
      </p:sp>
      <p:sp>
        <p:nvSpPr>
          <p:cNvPr id="7" name="TextBox 7"/>
          <p:cNvSpPr txBox="1"/>
          <p:nvPr/>
        </p:nvSpPr>
        <p:spPr>
          <a:xfrm>
            <a:off x="904479" y="2360699"/>
            <a:ext cx="10359729" cy="5722722"/>
          </a:xfrm>
          <a:prstGeom prst="rect">
            <a:avLst/>
          </a:prstGeom>
        </p:spPr>
        <p:txBody>
          <a:bodyPr wrap="square" lIns="0" tIns="0" rIns="0" bIns="0" rtlCol="0" anchor="t">
            <a:spAutoFit/>
          </a:bodyPr>
          <a:lstStyle/>
          <a:p>
            <a:pPr>
              <a:lnSpc>
                <a:spcPts val="6399"/>
              </a:lnSpc>
            </a:pPr>
            <a:r>
              <a:rPr lang="en-US" sz="4570" dirty="0">
                <a:solidFill>
                  <a:srgbClr val="FBF6F1"/>
                </a:solidFill>
                <a:latin typeface="Arial"/>
              </a:rPr>
              <a:t>"Middle leaders are the crucial conduits of </a:t>
            </a:r>
            <a:r>
              <a:rPr lang="en-US" sz="5000" dirty="0">
                <a:solidFill>
                  <a:srgbClr val="FBF6F1"/>
                </a:solidFill>
                <a:latin typeface="Arial"/>
              </a:rPr>
              <a:t>change</a:t>
            </a:r>
            <a:r>
              <a:rPr lang="en-US" sz="4570" dirty="0">
                <a:solidFill>
                  <a:srgbClr val="FBF6F1"/>
                </a:solidFill>
                <a:latin typeface="Arial"/>
              </a:rPr>
              <a:t>. They interpret and implement policy, influence their peers, and translate school-wide priorities into classroom practice."  </a:t>
            </a:r>
          </a:p>
          <a:p>
            <a:pPr algn="ctr">
              <a:lnSpc>
                <a:spcPts val="6399"/>
              </a:lnSpc>
            </a:pPr>
            <a:endParaRPr lang="en-US" sz="4570" dirty="0">
              <a:solidFill>
                <a:srgbClr val="FBF6F1"/>
              </a:solidFill>
              <a:latin typeface="Arial"/>
            </a:endParaRPr>
          </a:p>
          <a:p>
            <a:pPr algn="ctr">
              <a:lnSpc>
                <a:spcPts val="6399"/>
              </a:lnSpc>
              <a:spcBef>
                <a:spcPct val="0"/>
              </a:spcBef>
            </a:pPr>
            <a:endParaRPr lang="en-US" sz="4570" dirty="0">
              <a:solidFill>
                <a:srgbClr val="FBF6F1"/>
              </a:solidFill>
              <a:latin typeface="Arial"/>
            </a:endParaRPr>
          </a:p>
        </p:txBody>
      </p:sp>
      <p:sp>
        <p:nvSpPr>
          <p:cNvPr id="8" name="TextBox 8"/>
          <p:cNvSpPr txBox="1"/>
          <p:nvPr/>
        </p:nvSpPr>
        <p:spPr>
          <a:xfrm>
            <a:off x="720101" y="8755461"/>
            <a:ext cx="10373140" cy="1085851"/>
          </a:xfrm>
          <a:prstGeom prst="rect">
            <a:avLst/>
          </a:prstGeom>
        </p:spPr>
        <p:txBody>
          <a:bodyPr lIns="0" tIns="0" rIns="0" bIns="0" rtlCol="0" anchor="t">
            <a:spAutoFit/>
          </a:bodyPr>
          <a:lstStyle/>
          <a:p>
            <a:pPr algn="ctr">
              <a:lnSpc>
                <a:spcPts val="4199"/>
              </a:lnSpc>
            </a:pPr>
            <a:r>
              <a:rPr lang="en-US" sz="2999">
                <a:solidFill>
                  <a:srgbClr val="0155B1"/>
                </a:solidFill>
                <a:latin typeface="Arial"/>
              </a:rPr>
              <a:t>"Performance Beyond Expectations: A Recipe for Leaders." </a:t>
            </a:r>
          </a:p>
          <a:p>
            <a:pPr algn="ctr">
              <a:lnSpc>
                <a:spcPts val="4199"/>
              </a:lnSpc>
              <a:spcBef>
                <a:spcPct val="0"/>
              </a:spcBef>
            </a:pPr>
            <a:r>
              <a:rPr lang="en-US" sz="2999">
                <a:solidFill>
                  <a:srgbClr val="0155B1"/>
                </a:solidFill>
                <a:latin typeface="Arial"/>
              </a:rPr>
              <a:t>Andy Hargreaves and Alma Harris, 2011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TextBox 2"/>
          <p:cNvSpPr txBox="1"/>
          <p:nvPr/>
        </p:nvSpPr>
        <p:spPr>
          <a:xfrm>
            <a:off x="1267925" y="1466842"/>
            <a:ext cx="8294246" cy="1134478"/>
          </a:xfrm>
          <a:prstGeom prst="rect">
            <a:avLst/>
          </a:prstGeom>
        </p:spPr>
        <p:txBody>
          <a:bodyPr wrap="square" lIns="0" tIns="0" rIns="0" bIns="0" rtlCol="0" anchor="t">
            <a:spAutoFit/>
          </a:bodyPr>
          <a:lstStyle/>
          <a:p>
            <a:pPr>
              <a:lnSpc>
                <a:spcPts val="4899"/>
              </a:lnSpc>
            </a:pPr>
            <a:r>
              <a:rPr lang="en-US" sz="3499" dirty="0">
                <a:solidFill>
                  <a:srgbClr val="FFFFFF"/>
                </a:solidFill>
                <a:latin typeface="Arial"/>
              </a:rPr>
              <a:t>1. Registering an account</a:t>
            </a:r>
          </a:p>
          <a:p>
            <a:pPr algn="ctr">
              <a:lnSpc>
                <a:spcPts val="4200"/>
              </a:lnSpc>
              <a:spcBef>
                <a:spcPct val="0"/>
              </a:spcBef>
            </a:pPr>
            <a:endParaRPr lang="en-US" sz="3499" dirty="0">
              <a:solidFill>
                <a:srgbClr val="FFFFFF"/>
              </a:solidFill>
              <a:latin typeface="Arial"/>
            </a:endParaRPr>
          </a:p>
        </p:txBody>
      </p:sp>
      <p:sp>
        <p:nvSpPr>
          <p:cNvPr id="3" name="Freeform 3" descr="PL webpage screenshot"/>
          <p:cNvSpPr/>
          <p:nvPr/>
        </p:nvSpPr>
        <p:spPr>
          <a:xfrm>
            <a:off x="1267925" y="2324687"/>
            <a:ext cx="13010885" cy="7617878"/>
          </a:xfrm>
          <a:custGeom>
            <a:avLst/>
            <a:gdLst/>
            <a:ahLst/>
            <a:cxnLst/>
            <a:rect l="l" t="t" r="r" b="b"/>
            <a:pathLst>
              <a:path w="13010885" h="7617878">
                <a:moveTo>
                  <a:pt x="0" y="0"/>
                </a:moveTo>
                <a:lnTo>
                  <a:pt x="13010885" y="0"/>
                </a:lnTo>
                <a:lnTo>
                  <a:pt x="13010885" y="7617878"/>
                </a:lnTo>
                <a:lnTo>
                  <a:pt x="0" y="7617878"/>
                </a:lnTo>
                <a:lnTo>
                  <a:pt x="0" y="0"/>
                </a:lnTo>
                <a:close/>
              </a:path>
            </a:pathLst>
          </a:custGeom>
          <a:blipFill>
            <a:blip r:embed="rId3"/>
            <a:stretch>
              <a:fillRect/>
            </a:stretch>
          </a:blipFill>
        </p:spPr>
        <p:txBody>
          <a:bodyPr/>
          <a:lstStyle/>
          <a:p>
            <a:endParaRPr lang="en-GB"/>
          </a:p>
        </p:txBody>
      </p:sp>
      <p:sp>
        <p:nvSpPr>
          <p:cNvPr id="4" name="Freeform 4">
            <a:extLst>
              <a:ext uri="{C183D7F6-B498-43B3-948B-1728B52AA6E4}">
                <adec:decorative xmlns:adec="http://schemas.microsoft.com/office/drawing/2017/decorative" val="1"/>
              </a:ext>
            </a:extLst>
          </p:cNvPr>
          <p:cNvSpPr/>
          <p:nvPr/>
        </p:nvSpPr>
        <p:spPr>
          <a:xfrm>
            <a:off x="14651115" y="141068"/>
            <a:ext cx="2608185" cy="2918249"/>
          </a:xfrm>
          <a:custGeom>
            <a:avLst/>
            <a:gdLst/>
            <a:ahLst/>
            <a:cxnLst/>
            <a:rect l="l" t="t" r="r" b="b"/>
            <a:pathLst>
              <a:path w="2608185" h="2918249">
                <a:moveTo>
                  <a:pt x="0" y="0"/>
                </a:moveTo>
                <a:lnTo>
                  <a:pt x="2608185" y="0"/>
                </a:lnTo>
                <a:lnTo>
                  <a:pt x="2608185" y="2918249"/>
                </a:lnTo>
                <a:lnTo>
                  <a:pt x="0" y="29182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a:extLst>
              <a:ext uri="{C183D7F6-B498-43B3-948B-1728B52AA6E4}">
                <adec:decorative xmlns:adec="http://schemas.microsoft.com/office/drawing/2017/decorative" val="1"/>
              </a:ext>
            </a:extLst>
          </p:cNvPr>
          <p:cNvSpPr/>
          <p:nvPr/>
        </p:nvSpPr>
        <p:spPr>
          <a:xfrm rot="19013453">
            <a:off x="14369473" y="2857470"/>
            <a:ext cx="2037760" cy="1070275"/>
          </a:xfrm>
          <a:custGeom>
            <a:avLst/>
            <a:gdLst/>
            <a:ahLst/>
            <a:cxnLst/>
            <a:rect l="l" t="t" r="r" b="b"/>
            <a:pathLst>
              <a:path w="2905223" h="1013197">
                <a:moveTo>
                  <a:pt x="0" y="0"/>
                </a:moveTo>
                <a:lnTo>
                  <a:pt x="2905223" y="0"/>
                </a:lnTo>
                <a:lnTo>
                  <a:pt x="2905223" y="1013196"/>
                </a:lnTo>
                <a:lnTo>
                  <a:pt x="0" y="10131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TextBox 6"/>
          <p:cNvSpPr txBox="1"/>
          <p:nvPr/>
        </p:nvSpPr>
        <p:spPr>
          <a:xfrm>
            <a:off x="1267925" y="285202"/>
            <a:ext cx="9144000" cy="1208408"/>
          </a:xfrm>
          <a:prstGeom prst="rect">
            <a:avLst/>
          </a:prstGeom>
        </p:spPr>
        <p:txBody>
          <a:bodyPr lIns="0" tIns="0" rIns="0" bIns="0" rtlCol="0" anchor="t">
            <a:spAutoFit/>
          </a:bodyPr>
          <a:lstStyle/>
          <a:p>
            <a:pPr>
              <a:lnSpc>
                <a:spcPts val="10500"/>
              </a:lnSpc>
              <a:spcBef>
                <a:spcPct val="0"/>
              </a:spcBef>
            </a:pPr>
            <a:r>
              <a:rPr lang="en-US" sz="6800" dirty="0">
                <a:solidFill>
                  <a:schemeClr val="bg1"/>
                </a:solidFill>
                <a:latin typeface="Arial" panose="020B0604020202020204" pitchFamily="34" charset="0"/>
                <a:cs typeface="Arial" panose="020B0604020202020204" pitchFamily="34" charset="0"/>
              </a:rPr>
              <a:t>The learning ahead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376</TotalTime>
  <Words>3815</Words>
  <Application>Microsoft Office PowerPoint</Application>
  <PresentationFormat>Custom</PresentationFormat>
  <Paragraphs>540</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 Italics</vt:lpstr>
      <vt:lpstr>Arial Bold</vt:lpstr>
      <vt:lpstr>Arial</vt:lpstr>
      <vt:lpstr>Fairwater Script</vt:lpstr>
      <vt:lpstr>Open Sans Extra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Middle Leaders Leading Change PLR 2025-6</dc:title>
  <dc:creator>Walker L (Lesley)</dc:creator>
  <cp:lastModifiedBy>Jeremy Stevenson</cp:lastModifiedBy>
  <cp:revision>5</cp:revision>
  <dcterms:created xsi:type="dcterms:W3CDTF">2006-08-16T00:00:00Z</dcterms:created>
  <dcterms:modified xsi:type="dcterms:W3CDTF">2025-09-09T10:08:06Z</dcterms:modified>
  <dc:identifier>DAGIZ6SO_To</dc:identifier>
</cp:coreProperties>
</file>