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60" r:id="rId2"/>
    <p:sldId id="259" r:id="rId3"/>
    <p:sldId id="263"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D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9"/>
    <p:restoredTop sz="94663"/>
  </p:normalViewPr>
  <p:slideViewPr>
    <p:cSldViewPr snapToGrid="0">
      <p:cViewPr varScale="1">
        <p:scale>
          <a:sx n="77" d="100"/>
          <a:sy n="77" d="100"/>
        </p:scale>
        <p:origin x="102" y="12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51C643-D55E-4EEA-A071-400F82D37146}" type="datetimeFigureOut">
              <a:rPr lang="en-GB" smtClean="0"/>
              <a:t>08/02/2021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9241DF-0B4C-4350-B69D-F3507402665E}" type="slidenum">
              <a:rPr lang="en-GB" smtClean="0"/>
              <a:t>‹#›</a:t>
            </a:fld>
            <a:endParaRPr lang="en-GB"/>
          </a:p>
        </p:txBody>
      </p:sp>
    </p:spTree>
    <p:extLst>
      <p:ext uri="{BB962C8B-B14F-4D97-AF65-F5344CB8AC3E}">
        <p14:creationId xmlns:p14="http://schemas.microsoft.com/office/powerpoint/2010/main" val="3806759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29241DF-0B4C-4350-B69D-F3507402665E}" type="slidenum">
              <a:rPr lang="en-GB" smtClean="0"/>
              <a:t>1</a:t>
            </a:fld>
            <a:endParaRPr lang="en-GB"/>
          </a:p>
        </p:txBody>
      </p:sp>
    </p:spTree>
    <p:extLst>
      <p:ext uri="{BB962C8B-B14F-4D97-AF65-F5344CB8AC3E}">
        <p14:creationId xmlns:p14="http://schemas.microsoft.com/office/powerpoint/2010/main" val="1166479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alpha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78603" y="1385835"/>
            <a:ext cx="7635499" cy="551454"/>
          </a:xfrm>
          <a:prstGeom prst="rect">
            <a:avLst/>
          </a:prstGeom>
        </p:spPr>
        <p:txBody>
          <a:bodyPr lIns="0" tIns="0" rIns="0" bIns="0" anchor="t"/>
          <a:lstStyle>
            <a:lvl1pPr algn="l">
              <a:defRPr sz="3600">
                <a:solidFill>
                  <a:schemeClr val="tx1">
                    <a:lumMod val="75000"/>
                    <a:lumOff val="25000"/>
                  </a:schemeClr>
                </a:solidFill>
                <a:latin typeface="Helvetica" pitchFamily="2" charset="0"/>
              </a:defRPr>
            </a:lvl1pPr>
          </a:lstStyle>
          <a:p>
            <a:r>
              <a:rPr lang="en-US" dirty="0"/>
              <a:t>Click to edit Master title style</a:t>
            </a:r>
            <a:endParaRPr lang="en-GB" dirty="0"/>
          </a:p>
        </p:txBody>
      </p:sp>
      <p:sp>
        <p:nvSpPr>
          <p:cNvPr id="3" name="Subtitle 2"/>
          <p:cNvSpPr>
            <a:spLocks noGrp="1"/>
          </p:cNvSpPr>
          <p:nvPr>
            <p:ph type="subTitle" idx="1"/>
          </p:nvPr>
        </p:nvSpPr>
        <p:spPr>
          <a:xfrm>
            <a:off x="557938" y="2200759"/>
            <a:ext cx="7671661" cy="3797085"/>
          </a:xfrm>
          <a:prstGeom prst="rect">
            <a:avLst/>
          </a:prstGeom>
          <a:solidFill>
            <a:schemeClr val="bg1"/>
          </a:solidFill>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8" name="Rectangle 7">
            <a:extLst>
              <a:ext uri="{FF2B5EF4-FFF2-40B4-BE49-F238E27FC236}">
                <a16:creationId xmlns:a16="http://schemas.microsoft.com/office/drawing/2014/main" id="{0EB8E9D5-8169-214E-B73A-351AFBAEB507}"/>
              </a:ext>
            </a:extLst>
          </p:cNvPr>
          <p:cNvSpPr/>
          <p:nvPr userDrawn="1"/>
        </p:nvSpPr>
        <p:spPr>
          <a:xfrm>
            <a:off x="-154983" y="0"/>
            <a:ext cx="12584624" cy="976393"/>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E6A0E1B2-69FA-A54E-9DD8-5AC7EAF8AE8C}"/>
              </a:ext>
            </a:extLst>
          </p:cNvPr>
          <p:cNvSpPr txBox="1"/>
          <p:nvPr userDrawn="1"/>
        </p:nvSpPr>
        <p:spPr>
          <a:xfrm>
            <a:off x="449451" y="325464"/>
            <a:ext cx="8787539" cy="461665"/>
          </a:xfrm>
          <a:prstGeom prst="rect">
            <a:avLst/>
          </a:prstGeom>
          <a:noFill/>
        </p:spPr>
        <p:txBody>
          <a:bodyPr wrap="square" rtlCol="0">
            <a:spAutoFit/>
          </a:bodyPr>
          <a:lstStyle/>
          <a:p>
            <a:r>
              <a:rPr lang="en-US" sz="2400" dirty="0">
                <a:latin typeface="Helvetica Light" panose="020B0403020202020204" pitchFamily="34" charset="0"/>
              </a:rPr>
              <a:t>Remote learning entitlements</a:t>
            </a:r>
          </a:p>
        </p:txBody>
      </p:sp>
      <p:cxnSp>
        <p:nvCxnSpPr>
          <p:cNvPr id="11" name="Straight Connector 10">
            <a:extLst>
              <a:ext uri="{FF2B5EF4-FFF2-40B4-BE49-F238E27FC236}">
                <a16:creationId xmlns:a16="http://schemas.microsoft.com/office/drawing/2014/main" id="{B81C36DD-D9B0-724E-B237-5F765FDB9FD0}"/>
              </a:ext>
            </a:extLst>
          </p:cNvPr>
          <p:cNvCxnSpPr/>
          <p:nvPr userDrawn="1"/>
        </p:nvCxnSpPr>
        <p:spPr>
          <a:xfrm>
            <a:off x="526942" y="6400800"/>
            <a:ext cx="11282766"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294172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F45A645E-3A57-A04B-B7F3-05222B16B5A2}"/>
              </a:ext>
            </a:extLst>
          </p:cNvPr>
          <p:cNvCxnSpPr/>
          <p:nvPr userDrawn="1"/>
        </p:nvCxnSpPr>
        <p:spPr>
          <a:xfrm>
            <a:off x="526942" y="6400800"/>
            <a:ext cx="11282766" cy="0"/>
          </a:xfrm>
          <a:prstGeom prst="line">
            <a:avLst/>
          </a:prstGeom>
        </p:spPr>
        <p:style>
          <a:lnRef idx="1">
            <a:schemeClr val="dk1"/>
          </a:lnRef>
          <a:fillRef idx="0">
            <a:schemeClr val="dk1"/>
          </a:fillRef>
          <a:effectRef idx="0">
            <a:schemeClr val="dk1"/>
          </a:effectRef>
          <a:fontRef idx="minor">
            <a:schemeClr val="tx1"/>
          </a:fontRef>
        </p:style>
      </p:cxnSp>
      <p:sp>
        <p:nvSpPr>
          <p:cNvPr id="6" name="Title 1">
            <a:extLst>
              <a:ext uri="{FF2B5EF4-FFF2-40B4-BE49-F238E27FC236}">
                <a16:creationId xmlns:a16="http://schemas.microsoft.com/office/drawing/2014/main" id="{46E4B72D-A922-3641-A3B1-4835BDCC04A8}"/>
              </a:ext>
            </a:extLst>
          </p:cNvPr>
          <p:cNvSpPr>
            <a:spLocks noGrp="1"/>
          </p:cNvSpPr>
          <p:nvPr>
            <p:ph type="ctrTitle"/>
          </p:nvPr>
        </p:nvSpPr>
        <p:spPr>
          <a:xfrm>
            <a:off x="578603" y="1385835"/>
            <a:ext cx="7635499" cy="551454"/>
          </a:xfrm>
          <a:prstGeom prst="rect">
            <a:avLst/>
          </a:prstGeom>
        </p:spPr>
        <p:txBody>
          <a:bodyPr lIns="0" tIns="0" rIns="0" bIns="0" anchor="t"/>
          <a:lstStyle>
            <a:lvl1pPr algn="l">
              <a:defRPr sz="3600">
                <a:solidFill>
                  <a:schemeClr val="tx1">
                    <a:lumMod val="75000"/>
                    <a:lumOff val="25000"/>
                  </a:schemeClr>
                </a:solidFill>
                <a:latin typeface="Helvetica" pitchFamily="2" charset="0"/>
              </a:defRPr>
            </a:lvl1pPr>
          </a:lstStyle>
          <a:p>
            <a:r>
              <a:rPr lang="en-US" dirty="0"/>
              <a:t>Click to edit Master title style</a:t>
            </a:r>
            <a:endParaRPr lang="en-GB" dirty="0"/>
          </a:p>
        </p:txBody>
      </p:sp>
    </p:spTree>
    <p:extLst>
      <p:ext uri="{BB962C8B-B14F-4D97-AF65-F5344CB8AC3E}">
        <p14:creationId xmlns:p14="http://schemas.microsoft.com/office/powerpoint/2010/main" val="33086269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B102CE3-9909-464A-85BF-3440FEA83F0F}"/>
              </a:ext>
            </a:extLst>
          </p:cNvPr>
          <p:cNvSpPr/>
          <p:nvPr userDrawn="1"/>
        </p:nvSpPr>
        <p:spPr>
          <a:xfrm>
            <a:off x="-1" y="1"/>
            <a:ext cx="12192001" cy="691375"/>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4A57A87D-F018-DA45-8373-ECD8B8656E31}"/>
              </a:ext>
            </a:extLst>
          </p:cNvPr>
          <p:cNvSpPr txBox="1"/>
          <p:nvPr userDrawn="1"/>
        </p:nvSpPr>
        <p:spPr>
          <a:xfrm>
            <a:off x="449451" y="258558"/>
            <a:ext cx="8787539" cy="276999"/>
          </a:xfrm>
          <a:prstGeom prst="rect">
            <a:avLst/>
          </a:prstGeom>
          <a:noFill/>
        </p:spPr>
        <p:txBody>
          <a:bodyPr wrap="square" lIns="0" tIns="0" rIns="0" bIns="0" rtlCol="0">
            <a:spAutoFit/>
          </a:bodyPr>
          <a:lstStyle/>
          <a:p>
            <a:r>
              <a:rPr lang="en-GB" sz="1800" dirty="0">
                <a:solidFill>
                  <a:srgbClr val="002060"/>
                </a:solidFill>
                <a:latin typeface="Helvetica" pitchFamily="2" charset="0"/>
                <a:cs typeface="Arial" panose="020B0604020202020204" pitchFamily="34" charset="0"/>
              </a:rPr>
              <a:t>Remote </a:t>
            </a:r>
            <a:r>
              <a:rPr lang="en-GB" sz="1800" dirty="0" smtClean="0">
                <a:solidFill>
                  <a:srgbClr val="002060"/>
                </a:solidFill>
                <a:latin typeface="Helvetica" pitchFamily="2" charset="0"/>
                <a:cs typeface="Arial" panose="020B0604020202020204" pitchFamily="34" charset="0"/>
              </a:rPr>
              <a:t>learning entitlements:</a:t>
            </a:r>
            <a:r>
              <a:rPr lang="en-GB" sz="1800" baseline="0" dirty="0" smtClean="0">
                <a:solidFill>
                  <a:srgbClr val="002060"/>
                </a:solidFill>
                <a:latin typeface="Helvetica" pitchFamily="2" charset="0"/>
                <a:cs typeface="Arial" panose="020B0604020202020204" pitchFamily="34" charset="0"/>
              </a:rPr>
              <a:t> Examples from the national overviews of practice</a:t>
            </a:r>
            <a:endParaRPr lang="en-US" sz="1800" dirty="0">
              <a:latin typeface="Helvetica" pitchFamily="2" charset="0"/>
            </a:endParaRPr>
          </a:p>
        </p:txBody>
      </p:sp>
    </p:spTree>
    <p:extLst>
      <p:ext uri="{BB962C8B-B14F-4D97-AF65-F5344CB8AC3E}">
        <p14:creationId xmlns:p14="http://schemas.microsoft.com/office/powerpoint/2010/main" val="3255787119"/>
      </p:ext>
    </p:extLst>
  </p:cSld>
  <p:clrMap bg1="lt1" tx1="dk1" bg2="lt2" tx2="dk2" accent1="accent1" accent2="accent2" accent3="accent3" accent4="accent4" accent5="accent5" accent6="accent6" hlink="hlink" folHlink="folHlink"/>
  <p:sldLayoutIdLst>
    <p:sldLayoutId id="2147483649" r:id="rId1"/>
    <p:sldLayoutId id="2147483655"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education.gov.scot/improvement/covid-19-education-recovery/national-overviews/national-overview-of-practice-reports/" TargetMode="Externa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5">
            <a:extLst>
              <a:ext uri="{FF2B5EF4-FFF2-40B4-BE49-F238E27FC236}">
                <a16:creationId xmlns:a16="http://schemas.microsoft.com/office/drawing/2014/main" id="{43D2AE86-83DA-B644-A499-0F9A0F25B988}"/>
              </a:ext>
            </a:extLst>
          </p:cNvPr>
          <p:cNvSpPr txBox="1">
            <a:spLocks/>
          </p:cNvSpPr>
          <p:nvPr/>
        </p:nvSpPr>
        <p:spPr>
          <a:xfrm>
            <a:off x="593725" y="1379788"/>
            <a:ext cx="5078278" cy="551454"/>
          </a:xfrm>
          <a:prstGeom prst="rect">
            <a:avLst/>
          </a:prstGeom>
        </p:spPr>
        <p:txBody>
          <a:bodyPr lIns="0" tIns="0" rIns="0" bIns="0" anchor="t"/>
          <a:lstStyle>
            <a:lvl1pPr algn="l" defTabSz="914400" rtl="0" eaLnBrk="1" latinLnBrk="0" hangingPunct="1">
              <a:lnSpc>
                <a:spcPct val="90000"/>
              </a:lnSpc>
              <a:spcBef>
                <a:spcPct val="0"/>
              </a:spcBef>
              <a:buNone/>
              <a:defRPr sz="3600" kern="1200">
                <a:solidFill>
                  <a:schemeClr val="tx1">
                    <a:lumMod val="75000"/>
                    <a:lumOff val="25000"/>
                  </a:schemeClr>
                </a:solidFill>
                <a:latin typeface="Helvetica" pitchFamily="2" charset="0"/>
                <a:ea typeface="+mj-ea"/>
                <a:cs typeface="+mj-cs"/>
              </a:defRPr>
            </a:lvl1pPr>
          </a:lstStyle>
          <a:p>
            <a:endParaRPr lang="en-US" dirty="0"/>
          </a:p>
        </p:txBody>
      </p:sp>
      <p:pic>
        <p:nvPicPr>
          <p:cNvPr id="9" name="Picture 8">
            <a:extLst>
              <a:ext uri="{FF2B5EF4-FFF2-40B4-BE49-F238E27FC236}">
                <a16:creationId xmlns:a16="http://schemas.microsoft.com/office/drawing/2014/main" id="{153A648A-3F95-C34F-A8F1-7263925D5D6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03510" y="1180761"/>
            <a:ext cx="5099496" cy="5099496"/>
          </a:xfrm>
          <a:prstGeom prst="rect">
            <a:avLst/>
          </a:prstGeom>
        </p:spPr>
      </p:pic>
      <p:sp>
        <p:nvSpPr>
          <p:cNvPr id="11" name="Title 10">
            <a:extLst>
              <a:ext uri="{FF2B5EF4-FFF2-40B4-BE49-F238E27FC236}">
                <a16:creationId xmlns:a16="http://schemas.microsoft.com/office/drawing/2014/main" id="{6A8298AD-252A-6B46-BBF1-9FA4A7AC002D}"/>
              </a:ext>
            </a:extLst>
          </p:cNvPr>
          <p:cNvSpPr>
            <a:spLocks noGrp="1"/>
          </p:cNvSpPr>
          <p:nvPr>
            <p:ph type="ctrTitle"/>
          </p:nvPr>
        </p:nvSpPr>
        <p:spPr>
          <a:xfrm>
            <a:off x="578603" y="1385835"/>
            <a:ext cx="5643777" cy="551454"/>
          </a:xfrm>
        </p:spPr>
        <p:txBody>
          <a:bodyPr/>
          <a:lstStyle/>
          <a:p>
            <a:r>
              <a:rPr lang="en-GB" dirty="0">
                <a:latin typeface="Arial" panose="020B0604020202020204" pitchFamily="34" charset="0"/>
                <a:cs typeface="Arial" panose="020B0604020202020204" pitchFamily="34" charset="0"/>
              </a:rPr>
              <a:t>Tracking engagement with remote learning</a:t>
            </a:r>
            <a:br>
              <a:rPr lang="en-GB" dirty="0">
                <a:latin typeface="Arial" panose="020B0604020202020204" pitchFamily="34" charset="0"/>
                <a:cs typeface="Arial" panose="020B0604020202020204" pitchFamily="34" charset="0"/>
              </a:rPr>
            </a:br>
            <a:r>
              <a:rPr lang="en-GB" dirty="0">
                <a:latin typeface="Arial" panose="020B0604020202020204" pitchFamily="34" charset="0"/>
                <a:cs typeface="Arial" panose="020B0604020202020204" pitchFamily="34" charset="0"/>
              </a:rPr>
              <a:t/>
            </a:r>
            <a:br>
              <a:rPr lang="en-GB" dirty="0">
                <a:latin typeface="Arial" panose="020B0604020202020204" pitchFamily="34" charset="0"/>
                <a:cs typeface="Arial" panose="020B0604020202020204" pitchFamily="34" charset="0"/>
              </a:rPr>
            </a:br>
            <a:r>
              <a:rPr lang="en-GB" b="1" dirty="0">
                <a:latin typeface="Arial" panose="020B0604020202020204" pitchFamily="34" charset="0"/>
                <a:cs typeface="Arial" panose="020B0604020202020204" pitchFamily="34" charset="0"/>
              </a:rPr>
              <a:t>Alford Primary School, </a:t>
            </a:r>
            <a:r>
              <a:rPr lang="en-GB" dirty="0" smtClean="0">
                <a:latin typeface="Arial" panose="020B0604020202020204" pitchFamily="34" charset="0"/>
                <a:cs typeface="Arial" panose="020B0604020202020204" pitchFamily="34" charset="0"/>
              </a:rPr>
              <a:t>Aberdeenshire Council </a:t>
            </a:r>
            <a:r>
              <a:rPr lang="en-US" dirty="0"/>
              <a:t/>
            </a:r>
            <a:br>
              <a:rPr lang="en-US" dirty="0"/>
            </a:br>
            <a:endParaRPr lang="en-US" dirty="0"/>
          </a:p>
        </p:txBody>
      </p:sp>
      <p:pic>
        <p:nvPicPr>
          <p:cNvPr id="5" name="Picture 4" descr="Education Scotland RGB (45mm)"/>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3725" y="5632557"/>
            <a:ext cx="1619250" cy="647700"/>
          </a:xfrm>
          <a:prstGeom prst="rect">
            <a:avLst/>
          </a:prstGeom>
          <a:noFill/>
        </p:spPr>
      </p:pic>
      <p:sp>
        <p:nvSpPr>
          <p:cNvPr id="2" name="TextBox 1"/>
          <p:cNvSpPr txBox="1"/>
          <p:nvPr/>
        </p:nvSpPr>
        <p:spPr>
          <a:xfrm>
            <a:off x="2947760" y="5910925"/>
            <a:ext cx="4555672" cy="369332"/>
          </a:xfrm>
          <a:prstGeom prst="rect">
            <a:avLst/>
          </a:prstGeom>
          <a:noFill/>
        </p:spPr>
        <p:txBody>
          <a:bodyPr wrap="square" rtlCol="0">
            <a:spAutoFit/>
          </a:bodyPr>
          <a:lstStyle/>
          <a:p>
            <a:r>
              <a:rPr lang="en-GB" dirty="0" smtClean="0">
                <a:solidFill>
                  <a:srgbClr val="0070C0"/>
                </a:solidFill>
                <a:latin typeface="Arial" panose="020B0604020202020204" pitchFamily="34" charset="0"/>
                <a:cs typeface="Arial" panose="020B0604020202020204" pitchFamily="34" charset="0"/>
              </a:rPr>
              <a:t>&gt;</a:t>
            </a:r>
            <a:r>
              <a:rPr lang="en-GB" dirty="0" smtClean="0">
                <a:solidFill>
                  <a:srgbClr val="0070C0"/>
                </a:solidFill>
                <a:latin typeface="Arial" panose="020B0604020202020204" pitchFamily="34" charset="0"/>
                <a:cs typeface="Arial" panose="020B0604020202020204" pitchFamily="34" charset="0"/>
                <a:hlinkClick r:id="rId5"/>
              </a:rPr>
              <a:t>National overviews of practice</a:t>
            </a:r>
            <a:r>
              <a:rPr lang="en-GB" dirty="0" smtClean="0">
                <a:solidFill>
                  <a:srgbClr val="0070C0"/>
                </a:solidFill>
                <a:latin typeface="Arial" panose="020B0604020202020204" pitchFamily="34" charset="0"/>
                <a:cs typeface="Arial" panose="020B0604020202020204" pitchFamily="34" charset="0"/>
              </a:rPr>
              <a:t>&lt;</a:t>
            </a:r>
            <a:endParaRPr lang="en-GB"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18980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0D5D1-4B72-A047-B5E5-3172327E2C52}"/>
              </a:ext>
            </a:extLst>
          </p:cNvPr>
          <p:cNvSpPr>
            <a:spLocks noGrp="1"/>
          </p:cNvSpPr>
          <p:nvPr>
            <p:ph type="ctrTitle"/>
          </p:nvPr>
        </p:nvSpPr>
        <p:spPr/>
        <p:txBody>
          <a:bodyPr/>
          <a:lstStyle/>
          <a:p>
            <a:r>
              <a:rPr lang="en-GB" dirty="0">
                <a:solidFill>
                  <a:srgbClr val="002060"/>
                </a:solidFill>
                <a:latin typeface="Arial" panose="020B0604020202020204" pitchFamily="34" charset="0"/>
                <a:cs typeface="Arial" panose="020B0604020202020204" pitchFamily="34" charset="0"/>
              </a:rPr>
              <a:t>Alford Primary </a:t>
            </a:r>
            <a:r>
              <a:rPr lang="en-GB" dirty="0" smtClean="0">
                <a:solidFill>
                  <a:srgbClr val="002060"/>
                </a:solidFill>
                <a:latin typeface="Arial" panose="020B0604020202020204" pitchFamily="34" charset="0"/>
                <a:cs typeface="Arial" panose="020B0604020202020204" pitchFamily="34" charset="0"/>
              </a:rPr>
              <a:t>School</a:t>
            </a:r>
            <a:endParaRPr lang="en-US" dirty="0"/>
          </a:p>
        </p:txBody>
      </p:sp>
      <p:sp>
        <p:nvSpPr>
          <p:cNvPr id="3" name="TextBox 2">
            <a:extLst>
              <a:ext uri="{FF2B5EF4-FFF2-40B4-BE49-F238E27FC236}">
                <a16:creationId xmlns:a16="http://schemas.microsoft.com/office/drawing/2014/main" id="{FADEE2A6-377D-0044-9148-52AF3D0DE193}"/>
              </a:ext>
            </a:extLst>
          </p:cNvPr>
          <p:cNvSpPr txBox="1"/>
          <p:nvPr/>
        </p:nvSpPr>
        <p:spPr>
          <a:xfrm>
            <a:off x="742455" y="2088038"/>
            <a:ext cx="10918603" cy="5262979"/>
          </a:xfrm>
          <a:prstGeom prst="rect">
            <a:avLst/>
          </a:prstGeom>
          <a:noFill/>
        </p:spPr>
        <p:txBody>
          <a:bodyPr wrap="square" numCol="2" spcCol="540000" rtlCol="0">
            <a:spAutoFit/>
          </a:bodyPr>
          <a:lstStyle/>
          <a:p>
            <a:pPr marL="342900" lvl="0" indent="-342900">
              <a:buFont typeface="Arial" panose="020B0604020202020204" pitchFamily="34" charset="0"/>
              <a:buChar char="•"/>
            </a:pPr>
            <a:r>
              <a:rPr lang="en-GB" sz="2100" dirty="0" smtClean="0">
                <a:latin typeface="Arial" panose="020B0604020202020204" pitchFamily="34" charset="0"/>
                <a:cs typeface="Arial" panose="020B0604020202020204" pitchFamily="34" charset="0"/>
              </a:rPr>
              <a:t>All children have the opportunity to have a daily check in with their teacher in a small group setting. This supports engagement and encourages children to interact with their peers. Staff also report that this daily interaction is conducive to promoting the wellbeing of all.</a:t>
            </a:r>
            <a:endParaRPr lang="en-GB" sz="2100" dirty="0">
              <a:latin typeface="Arial" panose="020B0604020202020204" pitchFamily="34" charset="0"/>
              <a:cs typeface="Arial" panose="020B0604020202020204" pitchFamily="34" charset="0"/>
            </a:endParaRPr>
          </a:p>
          <a:p>
            <a:endParaRPr lang="en-GB" sz="21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100" dirty="0">
                <a:latin typeface="Arial" panose="020B0604020202020204" pitchFamily="34" charset="0"/>
                <a:cs typeface="Arial" panose="020B0604020202020204" pitchFamily="34" charset="0"/>
              </a:rPr>
              <a:t>Staff record the level of engagement and participation each week and this data is then analysed by stage, class and family. </a:t>
            </a:r>
            <a:endParaRPr lang="en-GB" sz="2100" dirty="0" smtClean="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endParaRPr lang="en-GB" sz="2100" dirty="0">
              <a:latin typeface="Arial" panose="020B0604020202020204" pitchFamily="34" charset="0"/>
              <a:cs typeface="Arial" panose="020B0604020202020204" pitchFamily="34" charset="0"/>
            </a:endParaRPr>
          </a:p>
          <a:p>
            <a:pPr lvl="0"/>
            <a:r>
              <a:rPr lang="en-GB" sz="2100" dirty="0" smtClean="0">
                <a:latin typeface="Arial" panose="020B0604020202020204" pitchFamily="34" charset="0"/>
                <a:cs typeface="Arial" panose="020B0604020202020204" pitchFamily="34" charset="0"/>
              </a:rPr>
              <a:t/>
            </a:r>
            <a:br>
              <a:rPr lang="en-GB" sz="2100" dirty="0" smtClean="0">
                <a:latin typeface="Arial" panose="020B0604020202020204" pitchFamily="34" charset="0"/>
                <a:cs typeface="Arial" panose="020B0604020202020204" pitchFamily="34" charset="0"/>
              </a:rPr>
            </a:br>
            <a:endParaRPr lang="en-GB" sz="2100" dirty="0" smtClean="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100" dirty="0" smtClean="0">
                <a:latin typeface="Arial" panose="020B0604020202020204" pitchFamily="34" charset="0"/>
                <a:cs typeface="Arial" panose="020B0604020202020204" pitchFamily="34" charset="0"/>
              </a:rPr>
              <a:t>The </a:t>
            </a:r>
            <a:r>
              <a:rPr lang="en-GB" sz="2100" dirty="0">
                <a:latin typeface="Arial" panose="020B0604020202020204" pitchFamily="34" charset="0"/>
                <a:cs typeface="Arial" panose="020B0604020202020204" pitchFamily="34" charset="0"/>
              </a:rPr>
              <a:t>Senior Leadership Team contact the parents/carers when lack of activity is a cause for concern and provide support as required. Class teachers monitor and support children who may be at risk of decreased engagement and participation. Engagement levels across the school are positive.</a:t>
            </a:r>
          </a:p>
          <a:p>
            <a:endParaRPr lang="en-US" sz="2100" dirty="0"/>
          </a:p>
        </p:txBody>
      </p:sp>
    </p:spTree>
    <p:extLst>
      <p:ext uri="{BB962C8B-B14F-4D97-AF65-F5344CB8AC3E}">
        <p14:creationId xmlns:p14="http://schemas.microsoft.com/office/powerpoint/2010/main" val="2093556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142441040"/>
              </p:ext>
            </p:extLst>
          </p:nvPr>
        </p:nvGraphicFramePr>
        <p:xfrm>
          <a:off x="71114" y="798632"/>
          <a:ext cx="12120886" cy="5236406"/>
        </p:xfrm>
        <a:graphic>
          <a:graphicData uri="http://schemas.openxmlformats.org/drawingml/2006/table">
            <a:tbl>
              <a:tblPr/>
              <a:tblGrid>
                <a:gridCol w="725587">
                  <a:extLst>
                    <a:ext uri="{9D8B030D-6E8A-4147-A177-3AD203B41FA5}">
                      <a16:colId xmlns:a16="http://schemas.microsoft.com/office/drawing/2014/main" val="2612405217"/>
                    </a:ext>
                  </a:extLst>
                </a:gridCol>
                <a:gridCol w="725587">
                  <a:extLst>
                    <a:ext uri="{9D8B030D-6E8A-4147-A177-3AD203B41FA5}">
                      <a16:colId xmlns:a16="http://schemas.microsoft.com/office/drawing/2014/main" val="3273510567"/>
                    </a:ext>
                  </a:extLst>
                </a:gridCol>
                <a:gridCol w="951591">
                  <a:extLst>
                    <a:ext uri="{9D8B030D-6E8A-4147-A177-3AD203B41FA5}">
                      <a16:colId xmlns:a16="http://schemas.microsoft.com/office/drawing/2014/main" val="2113072084"/>
                    </a:ext>
                  </a:extLst>
                </a:gridCol>
                <a:gridCol w="951591">
                  <a:extLst>
                    <a:ext uri="{9D8B030D-6E8A-4147-A177-3AD203B41FA5}">
                      <a16:colId xmlns:a16="http://schemas.microsoft.com/office/drawing/2014/main" val="2879855841"/>
                    </a:ext>
                  </a:extLst>
                </a:gridCol>
                <a:gridCol w="951591">
                  <a:extLst>
                    <a:ext uri="{9D8B030D-6E8A-4147-A177-3AD203B41FA5}">
                      <a16:colId xmlns:a16="http://schemas.microsoft.com/office/drawing/2014/main" val="4060639186"/>
                    </a:ext>
                  </a:extLst>
                </a:gridCol>
                <a:gridCol w="951591">
                  <a:extLst>
                    <a:ext uri="{9D8B030D-6E8A-4147-A177-3AD203B41FA5}">
                      <a16:colId xmlns:a16="http://schemas.microsoft.com/office/drawing/2014/main" val="2417644152"/>
                    </a:ext>
                  </a:extLst>
                </a:gridCol>
                <a:gridCol w="951591">
                  <a:extLst>
                    <a:ext uri="{9D8B030D-6E8A-4147-A177-3AD203B41FA5}">
                      <a16:colId xmlns:a16="http://schemas.microsoft.com/office/drawing/2014/main" val="257884501"/>
                    </a:ext>
                  </a:extLst>
                </a:gridCol>
                <a:gridCol w="951591">
                  <a:extLst>
                    <a:ext uri="{9D8B030D-6E8A-4147-A177-3AD203B41FA5}">
                      <a16:colId xmlns:a16="http://schemas.microsoft.com/office/drawing/2014/main" val="3183780495"/>
                    </a:ext>
                  </a:extLst>
                </a:gridCol>
                <a:gridCol w="951591">
                  <a:extLst>
                    <a:ext uri="{9D8B030D-6E8A-4147-A177-3AD203B41FA5}">
                      <a16:colId xmlns:a16="http://schemas.microsoft.com/office/drawing/2014/main" val="2275992146"/>
                    </a:ext>
                  </a:extLst>
                </a:gridCol>
                <a:gridCol w="1213277">
                  <a:extLst>
                    <a:ext uri="{9D8B030D-6E8A-4147-A177-3AD203B41FA5}">
                      <a16:colId xmlns:a16="http://schemas.microsoft.com/office/drawing/2014/main" val="327808548"/>
                    </a:ext>
                  </a:extLst>
                </a:gridCol>
                <a:gridCol w="951591">
                  <a:extLst>
                    <a:ext uri="{9D8B030D-6E8A-4147-A177-3AD203B41FA5}">
                      <a16:colId xmlns:a16="http://schemas.microsoft.com/office/drawing/2014/main" val="195686667"/>
                    </a:ext>
                  </a:extLst>
                </a:gridCol>
                <a:gridCol w="951591">
                  <a:extLst>
                    <a:ext uri="{9D8B030D-6E8A-4147-A177-3AD203B41FA5}">
                      <a16:colId xmlns:a16="http://schemas.microsoft.com/office/drawing/2014/main" val="94728582"/>
                    </a:ext>
                  </a:extLst>
                </a:gridCol>
                <a:gridCol w="892116">
                  <a:extLst>
                    <a:ext uri="{9D8B030D-6E8A-4147-A177-3AD203B41FA5}">
                      <a16:colId xmlns:a16="http://schemas.microsoft.com/office/drawing/2014/main" val="4144693190"/>
                    </a:ext>
                  </a:extLst>
                </a:gridCol>
              </a:tblGrid>
              <a:tr h="155401">
                <a:tc>
                  <a:txBody>
                    <a:bodyPr/>
                    <a:lstStyle/>
                    <a:p>
                      <a:pPr algn="l" fontAlgn="b"/>
                      <a:r>
                        <a:rPr lang="en-GB" sz="8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endParaRPr lang="en-GB" sz="8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ctr"/>
                      <a:endParaRPr lang="en-GB" sz="800" b="0" i="0" u="none" strike="noStrike">
                        <a:solidFill>
                          <a:srgbClr val="000000"/>
                        </a:solidFill>
                        <a:effectLst/>
                        <a:latin typeface="Calibri" panose="020F0502020204030204" pitchFamily="34" charset="0"/>
                      </a:endParaRP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2148522136"/>
                  </a:ext>
                </a:extLst>
              </a:tr>
              <a:tr h="155401">
                <a:tc gridSpan="4">
                  <a:txBody>
                    <a:bodyPr/>
                    <a:lstStyle/>
                    <a:p>
                      <a:pPr algn="l" fontAlgn="t"/>
                      <a:r>
                        <a:rPr lang="nl-NL" sz="800" b="1" i="0" u="none" strike="noStrike">
                          <a:solidFill>
                            <a:srgbClr val="000000"/>
                          </a:solidFill>
                          <a:effectLst/>
                          <a:latin typeface="Calibri" panose="020F0502020204030204" pitchFamily="34" charset="0"/>
                        </a:rPr>
                        <a:t>Pupil Engagement - Week Beginning 18 Jan 2021</a:t>
                      </a:r>
                    </a:p>
                  </a:txBody>
                  <a:tcPr marL="0" marR="0" marT="0" marB="0">
                    <a:lnL>
                      <a:noFill/>
                    </a:lnL>
                    <a:lnR>
                      <a:noFill/>
                    </a:lnR>
                    <a:lnT>
                      <a:noFill/>
                    </a:lnT>
                    <a:lnB>
                      <a:noFill/>
                    </a:lnB>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l" fontAlgn="b"/>
                      <a:endParaRPr lang="en-GB" sz="8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ctr"/>
                      <a:endParaRPr lang="en-GB" sz="800" b="0" i="0" u="none" strike="noStrike">
                        <a:solidFill>
                          <a:srgbClr val="000000"/>
                        </a:solidFill>
                        <a:effectLst/>
                        <a:latin typeface="Calibri" panose="020F0502020204030204" pitchFamily="34" charset="0"/>
                      </a:endParaRP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3672652811"/>
                  </a:ext>
                </a:extLst>
              </a:tr>
              <a:tr h="155401">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gridSpan="5">
                  <a:txBody>
                    <a:bodyPr/>
                    <a:lstStyle/>
                    <a:p>
                      <a:pPr algn="ctr" fontAlgn="b"/>
                      <a:r>
                        <a:rPr lang="en-GB" sz="800" b="1" i="0" u="none" strike="noStrike">
                          <a:solidFill>
                            <a:srgbClr val="000000"/>
                          </a:solidFill>
                          <a:effectLst/>
                          <a:latin typeface="Calibri" panose="020F0502020204030204" pitchFamily="34" charset="0"/>
                        </a:rPr>
                        <a:t>Engaged with online learning? Yes/No</a:t>
                      </a:r>
                    </a:p>
                  </a:txBody>
                  <a:tcPr marL="0" marR="0" marT="0" marB="0" anchor="b">
                    <a:lnL>
                      <a:noFill/>
                    </a:lnL>
                    <a:lnR>
                      <a:noFill/>
                    </a:lnR>
                    <a:lnT>
                      <a:noFill/>
                    </a:lnT>
                    <a:lnB>
                      <a:noFill/>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r>
                        <a:rPr lang="en-GB" sz="800" b="1" i="0" u="none" strike="noStrike">
                          <a:solidFill>
                            <a:srgbClr val="000000"/>
                          </a:solidFill>
                          <a:effectLst/>
                          <a:latin typeface="Calibri" panose="020F0502020204030204" pitchFamily="34" charset="0"/>
                        </a:rPr>
                        <a:t>For use by SLT</a:t>
                      </a:r>
                    </a:p>
                  </a:txBody>
                  <a:tcPr marL="0" marR="0" marT="0" marB="0" anchor="b">
                    <a:lnL>
                      <a:noFill/>
                    </a:lnL>
                    <a:lnR>
                      <a:noFill/>
                    </a:lnR>
                    <a:lnT>
                      <a:noFill/>
                    </a:lnT>
                    <a:lnB>
                      <a:noFill/>
                    </a:lnB>
                  </a:tcPr>
                </a:tc>
                <a:tc>
                  <a:txBody>
                    <a:bodyPr/>
                    <a:lstStyle/>
                    <a:p>
                      <a:pPr algn="l" fontAlgn="ctr"/>
                      <a:r>
                        <a:rPr lang="en-GB" sz="800" b="1" i="0" u="none" strike="noStrike">
                          <a:solidFill>
                            <a:srgbClr val="000000"/>
                          </a:solidFill>
                          <a:effectLst/>
                          <a:latin typeface="Calibri" panose="020F0502020204030204" pitchFamily="34" charset="0"/>
                        </a:rPr>
                        <a:t>For use by SLT</a:t>
                      </a:r>
                    </a:p>
                  </a:txBody>
                  <a:tcPr marL="0" marR="0" marT="0" marB="0" anchor="ctr">
                    <a:lnL>
                      <a:noFill/>
                    </a:lnL>
                    <a:lnR>
                      <a:noFill/>
                    </a:lnR>
                    <a:lnT>
                      <a:noFill/>
                    </a:lnT>
                    <a:lnB>
                      <a:noFill/>
                    </a:lnB>
                  </a:tcPr>
                </a:tc>
                <a:extLst>
                  <a:ext uri="{0D108BD9-81ED-4DB2-BD59-A6C34878D82A}">
                    <a16:rowId xmlns:a16="http://schemas.microsoft.com/office/drawing/2014/main" val="3483366949"/>
                  </a:ext>
                </a:extLst>
              </a:tr>
              <a:tr h="155401">
                <a:tc>
                  <a:txBody>
                    <a:bodyPr/>
                    <a:lstStyle/>
                    <a:p>
                      <a:pPr algn="l" fontAlgn="b"/>
                      <a:r>
                        <a:rPr lang="en-GB" sz="800" b="1" i="0" u="none" strike="noStrike">
                          <a:solidFill>
                            <a:srgbClr val="FFFFFF"/>
                          </a:solidFill>
                          <a:effectLst/>
                          <a:latin typeface="Calibri" panose="020F0502020204030204" pitchFamily="34" charset="0"/>
                        </a:rPr>
                        <a:t>Known As</a:t>
                      </a:r>
                    </a:p>
                  </a:txBody>
                  <a:tcPr marL="0" marR="0" marT="0" marB="0" anchor="b">
                    <a:lnL>
                      <a:noFill/>
                    </a:lnL>
                    <a:lnR>
                      <a:noFill/>
                    </a:lnR>
                    <a:lnT>
                      <a:noFill/>
                    </a:lnT>
                    <a:lnB>
                      <a:noFill/>
                    </a:lnB>
                    <a:solidFill>
                      <a:srgbClr val="4472C4"/>
                    </a:solidFill>
                  </a:tcPr>
                </a:tc>
                <a:tc>
                  <a:txBody>
                    <a:bodyPr/>
                    <a:lstStyle/>
                    <a:p>
                      <a:pPr algn="l" fontAlgn="b"/>
                      <a:r>
                        <a:rPr lang="en-GB" sz="800" b="1" i="0" u="none" strike="noStrike">
                          <a:solidFill>
                            <a:srgbClr val="FFFFFF"/>
                          </a:solidFill>
                          <a:effectLst/>
                          <a:latin typeface="Calibri" panose="020F0502020204030204" pitchFamily="34" charset="0"/>
                        </a:rPr>
                        <a:t>Surname</a:t>
                      </a:r>
                    </a:p>
                  </a:txBody>
                  <a:tcPr marL="0" marR="0" marT="0" marB="0" anchor="b">
                    <a:lnL>
                      <a:noFill/>
                    </a:lnL>
                    <a:lnR>
                      <a:noFill/>
                    </a:lnR>
                    <a:lnT>
                      <a:noFill/>
                    </a:lnT>
                    <a:lnB>
                      <a:noFill/>
                    </a:lnB>
                    <a:solidFill>
                      <a:srgbClr val="4472C4"/>
                    </a:solidFill>
                  </a:tcPr>
                </a:tc>
                <a:tc>
                  <a:txBody>
                    <a:bodyPr/>
                    <a:lstStyle/>
                    <a:p>
                      <a:pPr algn="l" fontAlgn="b"/>
                      <a:r>
                        <a:rPr lang="en-GB" sz="800" b="1" i="0" u="none" strike="noStrike">
                          <a:solidFill>
                            <a:srgbClr val="FFFFFF"/>
                          </a:solidFill>
                          <a:effectLst/>
                          <a:latin typeface="Calibri" panose="020F0502020204030204" pitchFamily="34" charset="0"/>
                        </a:rPr>
                        <a:t>Reg. Class</a:t>
                      </a:r>
                    </a:p>
                  </a:txBody>
                  <a:tcPr marL="0" marR="0" marT="0" marB="0" anchor="b">
                    <a:lnL>
                      <a:noFill/>
                    </a:lnL>
                    <a:lnR>
                      <a:noFill/>
                    </a:lnR>
                    <a:lnT>
                      <a:noFill/>
                    </a:lnT>
                    <a:lnB>
                      <a:noFill/>
                    </a:lnB>
                    <a:solidFill>
                      <a:srgbClr val="4472C4"/>
                    </a:solidFill>
                  </a:tcPr>
                </a:tc>
                <a:tc>
                  <a:txBody>
                    <a:bodyPr/>
                    <a:lstStyle/>
                    <a:p>
                      <a:pPr algn="l" fontAlgn="b"/>
                      <a:r>
                        <a:rPr lang="en-GB" sz="800" b="1" i="0" u="none" strike="noStrike">
                          <a:solidFill>
                            <a:srgbClr val="FFFFFF"/>
                          </a:solidFill>
                          <a:effectLst/>
                          <a:latin typeface="Calibri" panose="020F0502020204030204" pitchFamily="34" charset="0"/>
                        </a:rPr>
                        <a:t>Year/Stage</a:t>
                      </a:r>
                    </a:p>
                  </a:txBody>
                  <a:tcPr marL="0" marR="0" marT="0" marB="0" anchor="b">
                    <a:lnL>
                      <a:noFill/>
                    </a:lnL>
                    <a:lnR>
                      <a:noFill/>
                    </a:lnR>
                    <a:lnT>
                      <a:noFill/>
                    </a:lnT>
                    <a:lnB>
                      <a:noFill/>
                    </a:lnB>
                    <a:solidFill>
                      <a:srgbClr val="4472C4"/>
                    </a:solidFill>
                  </a:tcPr>
                </a:tc>
                <a:tc>
                  <a:txBody>
                    <a:bodyPr/>
                    <a:lstStyle/>
                    <a:p>
                      <a:pPr algn="l" fontAlgn="b"/>
                      <a:r>
                        <a:rPr lang="en-GB" sz="800" b="1" i="0" u="none" strike="noStrike">
                          <a:solidFill>
                            <a:srgbClr val="FFFFFF"/>
                          </a:solidFill>
                          <a:effectLst/>
                          <a:latin typeface="Calibri" panose="020F0502020204030204" pitchFamily="34" charset="0"/>
                        </a:rPr>
                        <a:t>Mon</a:t>
                      </a:r>
                    </a:p>
                  </a:txBody>
                  <a:tcPr marL="0" marR="0" marT="0" marB="0" anchor="b">
                    <a:lnL>
                      <a:noFill/>
                    </a:lnL>
                    <a:lnR>
                      <a:noFill/>
                    </a:lnR>
                    <a:lnT>
                      <a:noFill/>
                    </a:lnT>
                    <a:lnB>
                      <a:noFill/>
                    </a:lnB>
                    <a:solidFill>
                      <a:srgbClr val="4472C4"/>
                    </a:solidFill>
                  </a:tcPr>
                </a:tc>
                <a:tc>
                  <a:txBody>
                    <a:bodyPr/>
                    <a:lstStyle/>
                    <a:p>
                      <a:pPr algn="l" fontAlgn="b"/>
                      <a:r>
                        <a:rPr lang="en-GB" sz="800" b="1" i="0" u="none" strike="noStrike">
                          <a:solidFill>
                            <a:srgbClr val="FFFFFF"/>
                          </a:solidFill>
                          <a:effectLst/>
                          <a:latin typeface="Calibri" panose="020F0502020204030204" pitchFamily="34" charset="0"/>
                        </a:rPr>
                        <a:t>Tue</a:t>
                      </a:r>
                    </a:p>
                  </a:txBody>
                  <a:tcPr marL="0" marR="0" marT="0" marB="0" anchor="b">
                    <a:lnL>
                      <a:noFill/>
                    </a:lnL>
                    <a:lnR>
                      <a:noFill/>
                    </a:lnR>
                    <a:lnT>
                      <a:noFill/>
                    </a:lnT>
                    <a:lnB>
                      <a:noFill/>
                    </a:lnB>
                    <a:solidFill>
                      <a:srgbClr val="4472C4"/>
                    </a:solidFill>
                  </a:tcPr>
                </a:tc>
                <a:tc>
                  <a:txBody>
                    <a:bodyPr/>
                    <a:lstStyle/>
                    <a:p>
                      <a:pPr algn="l" fontAlgn="b"/>
                      <a:r>
                        <a:rPr lang="en-GB" sz="800" b="1" i="0" u="none" strike="noStrike">
                          <a:solidFill>
                            <a:srgbClr val="FFFFFF"/>
                          </a:solidFill>
                          <a:effectLst/>
                          <a:latin typeface="Calibri" panose="020F0502020204030204" pitchFamily="34" charset="0"/>
                        </a:rPr>
                        <a:t>Wed</a:t>
                      </a:r>
                    </a:p>
                  </a:txBody>
                  <a:tcPr marL="0" marR="0" marT="0" marB="0" anchor="b">
                    <a:lnL>
                      <a:noFill/>
                    </a:lnL>
                    <a:lnR>
                      <a:noFill/>
                    </a:lnR>
                    <a:lnT>
                      <a:noFill/>
                    </a:lnT>
                    <a:lnB>
                      <a:noFill/>
                    </a:lnB>
                    <a:solidFill>
                      <a:srgbClr val="4472C4"/>
                    </a:solidFill>
                  </a:tcPr>
                </a:tc>
                <a:tc>
                  <a:txBody>
                    <a:bodyPr/>
                    <a:lstStyle/>
                    <a:p>
                      <a:pPr algn="l" fontAlgn="b"/>
                      <a:r>
                        <a:rPr lang="en-GB" sz="800" b="1" i="0" u="none" strike="noStrike">
                          <a:solidFill>
                            <a:srgbClr val="FFFFFF"/>
                          </a:solidFill>
                          <a:effectLst/>
                          <a:latin typeface="Calibri" panose="020F0502020204030204" pitchFamily="34" charset="0"/>
                        </a:rPr>
                        <a:t>Thu</a:t>
                      </a:r>
                    </a:p>
                  </a:txBody>
                  <a:tcPr marL="0" marR="0" marT="0" marB="0" anchor="b">
                    <a:lnL>
                      <a:noFill/>
                    </a:lnL>
                    <a:lnR>
                      <a:noFill/>
                    </a:lnR>
                    <a:lnT>
                      <a:noFill/>
                    </a:lnT>
                    <a:lnB>
                      <a:noFill/>
                    </a:lnB>
                    <a:solidFill>
                      <a:srgbClr val="4472C4"/>
                    </a:solidFill>
                  </a:tcPr>
                </a:tc>
                <a:tc>
                  <a:txBody>
                    <a:bodyPr/>
                    <a:lstStyle/>
                    <a:p>
                      <a:pPr algn="l" fontAlgn="b"/>
                      <a:r>
                        <a:rPr lang="en-GB" sz="800" b="1" i="0" u="none" strike="noStrike">
                          <a:solidFill>
                            <a:srgbClr val="FFFFFF"/>
                          </a:solidFill>
                          <a:effectLst/>
                          <a:latin typeface="Calibri" panose="020F0502020204030204" pitchFamily="34" charset="0"/>
                        </a:rPr>
                        <a:t>Fri</a:t>
                      </a:r>
                    </a:p>
                  </a:txBody>
                  <a:tcPr marL="0" marR="0" marT="0" marB="0" anchor="b">
                    <a:lnL>
                      <a:noFill/>
                    </a:lnL>
                    <a:lnR>
                      <a:noFill/>
                    </a:lnR>
                    <a:lnT>
                      <a:noFill/>
                    </a:lnT>
                    <a:lnB>
                      <a:noFill/>
                    </a:lnB>
                    <a:solidFill>
                      <a:srgbClr val="4472C4"/>
                    </a:solidFill>
                  </a:tcPr>
                </a:tc>
                <a:tc>
                  <a:txBody>
                    <a:bodyPr/>
                    <a:lstStyle/>
                    <a:p>
                      <a:pPr algn="l" fontAlgn="b"/>
                      <a:r>
                        <a:rPr lang="en-GB" sz="800" b="1" i="0" u="none" strike="noStrike">
                          <a:solidFill>
                            <a:srgbClr val="FFFFFF"/>
                          </a:solidFill>
                          <a:effectLst/>
                          <a:latin typeface="Calibri" panose="020F0502020204030204" pitchFamily="34" charset="0"/>
                        </a:rPr>
                        <a:t>Work Submitted</a:t>
                      </a:r>
                    </a:p>
                  </a:txBody>
                  <a:tcPr marL="0" marR="0" marT="0" marB="0" anchor="b">
                    <a:lnL>
                      <a:noFill/>
                    </a:lnL>
                    <a:lnR>
                      <a:noFill/>
                    </a:lnR>
                    <a:lnT>
                      <a:noFill/>
                    </a:lnT>
                    <a:lnB>
                      <a:noFill/>
                    </a:lnB>
                    <a:solidFill>
                      <a:srgbClr val="4472C4"/>
                    </a:solidFill>
                  </a:tcPr>
                </a:tc>
                <a:tc>
                  <a:txBody>
                    <a:bodyPr/>
                    <a:lstStyle/>
                    <a:p>
                      <a:pPr algn="l" fontAlgn="b"/>
                      <a:r>
                        <a:rPr lang="en-GB" sz="800" b="1" i="0" u="none" strike="noStrike">
                          <a:solidFill>
                            <a:srgbClr val="FFFFFF"/>
                          </a:solidFill>
                          <a:effectLst/>
                          <a:latin typeface="Calibri" panose="020F0502020204030204" pitchFamily="34" charset="0"/>
                        </a:rPr>
                        <a:t>Google Meet</a:t>
                      </a:r>
                    </a:p>
                  </a:txBody>
                  <a:tcPr marL="0" marR="0" marT="0" marB="0" anchor="b">
                    <a:lnL>
                      <a:noFill/>
                    </a:lnL>
                    <a:lnR>
                      <a:noFill/>
                    </a:lnR>
                    <a:lnT>
                      <a:noFill/>
                    </a:lnT>
                    <a:lnB>
                      <a:noFill/>
                    </a:lnB>
                    <a:solidFill>
                      <a:srgbClr val="4472C4"/>
                    </a:solidFill>
                  </a:tcPr>
                </a:tc>
                <a:tc>
                  <a:txBody>
                    <a:bodyPr/>
                    <a:lstStyle/>
                    <a:p>
                      <a:pPr algn="l" fontAlgn="b"/>
                      <a:r>
                        <a:rPr lang="en-GB" sz="800" b="1" i="0" u="none" strike="noStrike">
                          <a:solidFill>
                            <a:srgbClr val="FFFFFF"/>
                          </a:solidFill>
                          <a:effectLst/>
                          <a:latin typeface="Calibri" panose="020F0502020204030204" pitchFamily="34" charset="0"/>
                        </a:rPr>
                        <a:t>Action Req'd</a:t>
                      </a:r>
                    </a:p>
                  </a:txBody>
                  <a:tcPr marL="0" marR="0" marT="0" marB="0" anchor="b">
                    <a:lnL>
                      <a:noFill/>
                    </a:lnL>
                    <a:lnR>
                      <a:noFill/>
                    </a:lnR>
                    <a:lnT>
                      <a:noFill/>
                    </a:lnT>
                    <a:lnB>
                      <a:noFill/>
                    </a:lnB>
                    <a:solidFill>
                      <a:srgbClr val="4472C4"/>
                    </a:solidFill>
                  </a:tcPr>
                </a:tc>
                <a:tc>
                  <a:txBody>
                    <a:bodyPr/>
                    <a:lstStyle/>
                    <a:p>
                      <a:pPr algn="l" fontAlgn="ctr"/>
                      <a:r>
                        <a:rPr lang="en-GB" sz="800" b="1" i="0" u="none" strike="noStrike">
                          <a:solidFill>
                            <a:srgbClr val="FFFFFF"/>
                          </a:solidFill>
                          <a:effectLst/>
                          <a:latin typeface="Calibri" panose="020F0502020204030204" pitchFamily="34" charset="0"/>
                        </a:rPr>
                        <a:t>Action Taken</a:t>
                      </a:r>
                    </a:p>
                  </a:txBody>
                  <a:tcPr marL="0" marR="0" marT="0" marB="0" anchor="ctr">
                    <a:lnL>
                      <a:noFill/>
                    </a:lnL>
                    <a:lnR>
                      <a:noFill/>
                    </a:lnR>
                    <a:lnT>
                      <a:noFill/>
                    </a:lnT>
                    <a:lnB>
                      <a:noFill/>
                    </a:lnB>
                    <a:solidFill>
                      <a:srgbClr val="4472C4"/>
                    </a:solidFill>
                  </a:tcPr>
                </a:tc>
                <a:extLst>
                  <a:ext uri="{0D108BD9-81ED-4DB2-BD59-A6C34878D82A}">
                    <a16:rowId xmlns:a16="http://schemas.microsoft.com/office/drawing/2014/main" val="2991825157"/>
                  </a:ext>
                </a:extLst>
              </a:tr>
              <a:tr h="155401">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r>
                        <a:rPr lang="en-GB" sz="800" b="0" i="0" u="none" strike="noStrike">
                          <a:solidFill>
                            <a:srgbClr val="000000"/>
                          </a:solidFill>
                          <a:effectLst/>
                          <a:latin typeface="Calibri" panose="020F0502020204030204" pitchFamily="34" charset="0"/>
                        </a:rPr>
                        <a:t>P1/2</a:t>
                      </a:r>
                    </a:p>
                  </a:txBody>
                  <a:tcPr marL="0" marR="0" marT="0" marB="0" anchor="b">
                    <a:lnL>
                      <a:noFill/>
                    </a:lnL>
                    <a:lnR>
                      <a:noFill/>
                    </a:lnR>
                    <a:lnT>
                      <a:noFill/>
                    </a:lnT>
                    <a:lnB>
                      <a:noFill/>
                    </a:lnB>
                  </a:tcPr>
                </a:tc>
                <a:tc>
                  <a:txBody>
                    <a:bodyPr/>
                    <a:lstStyle/>
                    <a:p>
                      <a:pPr algn="l" fontAlgn="b"/>
                      <a:r>
                        <a:rPr lang="en-GB" sz="800" b="0" i="0" u="none" strike="noStrike">
                          <a:solidFill>
                            <a:srgbClr val="000000"/>
                          </a:solidFill>
                          <a:effectLst/>
                          <a:latin typeface="Calibri" panose="020F0502020204030204" pitchFamily="34" charset="0"/>
                        </a:rPr>
                        <a:t>P1</a:t>
                      </a:r>
                    </a:p>
                  </a:txBody>
                  <a:tcPr marL="0" marR="0" marT="0" marB="0" anchor="b">
                    <a:lnL>
                      <a:noFill/>
                    </a:lnL>
                    <a:lnR>
                      <a:noFill/>
                    </a:lnR>
                    <a:lnT>
                      <a:noFill/>
                    </a:lnT>
                    <a:lnB>
                      <a:noFill/>
                    </a:lnB>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no</a:t>
                      </a:r>
                    </a:p>
                  </a:txBody>
                  <a:tcPr marL="0" marR="0" marT="0" marB="0" anchor="b">
                    <a:lnL>
                      <a:noFill/>
                    </a:lnL>
                    <a:lnR>
                      <a:noFill/>
                    </a:lnR>
                    <a:lnT>
                      <a:noFill/>
                    </a:lnT>
                    <a:lnB>
                      <a:noFill/>
                    </a:lnB>
                    <a:solidFill>
                      <a:srgbClr val="F4C7C3"/>
                    </a:solidFill>
                  </a:tcPr>
                </a:tc>
                <a:tc>
                  <a:txBody>
                    <a:bodyPr/>
                    <a:lstStyle/>
                    <a:p>
                      <a:pPr algn="l" fontAlgn="b"/>
                      <a:r>
                        <a:rPr lang="en-GB" sz="800" b="0" i="0" u="none" strike="noStrike">
                          <a:solidFill>
                            <a:srgbClr val="000000"/>
                          </a:solidFill>
                          <a:effectLst/>
                          <a:latin typeface="Calibri" panose="020F0502020204030204" pitchFamily="34" charset="0"/>
                        </a:rPr>
                        <a:t>10+ submitted</a:t>
                      </a:r>
                    </a:p>
                  </a:txBody>
                  <a:tcPr marL="0" marR="0" marT="0" marB="0" anchor="b">
                    <a:lnL>
                      <a:noFill/>
                    </a:lnL>
                    <a:lnR>
                      <a:noFill/>
                    </a:lnR>
                    <a:lnT>
                      <a:noFill/>
                    </a:lnT>
                    <a:lnB>
                      <a:noFill/>
                    </a:lnB>
                    <a:solidFill>
                      <a:srgbClr val="00FF00"/>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ctr"/>
                      <a:endParaRPr lang="en-GB" sz="800" b="0" i="0" u="none" strike="noStrike">
                        <a:solidFill>
                          <a:srgbClr val="000000"/>
                        </a:solidFill>
                        <a:effectLst/>
                        <a:latin typeface="Calibri" panose="020F0502020204030204" pitchFamily="34" charset="0"/>
                      </a:endParaRP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2987478286"/>
                  </a:ext>
                </a:extLst>
              </a:tr>
              <a:tr h="155401">
                <a:tc>
                  <a:txBody>
                    <a:bodyPr/>
                    <a:lstStyle/>
                    <a:p>
                      <a:pPr algn="l" fontAlgn="b"/>
                      <a:r>
                        <a:rPr lang="en-GB" sz="8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en-GB" sz="8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en-GB" sz="800" b="0" i="0" u="none" strike="noStrike">
                          <a:solidFill>
                            <a:srgbClr val="000000"/>
                          </a:solidFill>
                          <a:effectLst/>
                          <a:latin typeface="Calibri" panose="020F0502020204030204" pitchFamily="34" charset="0"/>
                        </a:rPr>
                        <a:t>P1/2</a:t>
                      </a:r>
                    </a:p>
                  </a:txBody>
                  <a:tcPr marL="0" marR="0" marT="0" marB="0" anchor="b">
                    <a:lnL>
                      <a:noFill/>
                    </a:lnL>
                    <a:lnR>
                      <a:noFill/>
                    </a:lnR>
                    <a:lnT>
                      <a:noFill/>
                    </a:lnT>
                    <a:lnB>
                      <a:noFill/>
                    </a:lnB>
                    <a:solidFill>
                      <a:srgbClr val="D9E1F2"/>
                    </a:solidFill>
                  </a:tcPr>
                </a:tc>
                <a:tc>
                  <a:txBody>
                    <a:bodyPr/>
                    <a:lstStyle/>
                    <a:p>
                      <a:pPr algn="l" fontAlgn="b"/>
                      <a:r>
                        <a:rPr lang="en-GB" sz="800" b="0" i="0" u="none" strike="noStrike">
                          <a:solidFill>
                            <a:srgbClr val="000000"/>
                          </a:solidFill>
                          <a:effectLst/>
                          <a:latin typeface="Calibri" panose="020F0502020204030204" pitchFamily="34" charset="0"/>
                        </a:rPr>
                        <a:t>P1</a:t>
                      </a:r>
                    </a:p>
                  </a:txBody>
                  <a:tcPr marL="0" marR="0" marT="0" marB="0" anchor="b">
                    <a:lnL>
                      <a:noFill/>
                    </a:lnL>
                    <a:lnR>
                      <a:noFill/>
                    </a:lnR>
                    <a:lnT>
                      <a:noFill/>
                    </a:lnT>
                    <a:lnB>
                      <a:noFill/>
                    </a:lnB>
                    <a:solidFill>
                      <a:srgbClr val="D9E1F2"/>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10+ submitted</a:t>
                      </a:r>
                    </a:p>
                  </a:txBody>
                  <a:tcPr marL="0" marR="0" marT="0" marB="0" anchor="b">
                    <a:lnL>
                      <a:noFill/>
                    </a:lnL>
                    <a:lnR>
                      <a:noFill/>
                    </a:lnR>
                    <a:lnT>
                      <a:noFill/>
                    </a:lnT>
                    <a:lnB>
                      <a:noFill/>
                    </a:lnB>
                    <a:solidFill>
                      <a:srgbClr val="00FF00"/>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ctr"/>
                      <a:r>
                        <a:rPr lang="en-GB" sz="800" b="0" i="0" u="none" strike="noStrike">
                          <a:solidFill>
                            <a:srgbClr val="000000"/>
                          </a:solidFill>
                          <a:effectLst/>
                          <a:latin typeface="Calibri" panose="020F0502020204030204" pitchFamily="34" charset="0"/>
                        </a:rPr>
                        <a:t>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3888994567"/>
                  </a:ext>
                </a:extLst>
              </a:tr>
              <a:tr h="155401">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r>
                        <a:rPr lang="en-GB" sz="800" b="0" i="0" u="none" strike="noStrike">
                          <a:solidFill>
                            <a:srgbClr val="000000"/>
                          </a:solidFill>
                          <a:effectLst/>
                          <a:latin typeface="Calibri" panose="020F0502020204030204" pitchFamily="34" charset="0"/>
                        </a:rPr>
                        <a:t>P1/2</a:t>
                      </a:r>
                    </a:p>
                  </a:txBody>
                  <a:tcPr marL="0" marR="0" marT="0" marB="0" anchor="b">
                    <a:lnL>
                      <a:noFill/>
                    </a:lnL>
                    <a:lnR>
                      <a:noFill/>
                    </a:lnR>
                    <a:lnT>
                      <a:noFill/>
                    </a:lnT>
                    <a:lnB>
                      <a:noFill/>
                    </a:lnB>
                  </a:tcPr>
                </a:tc>
                <a:tc>
                  <a:txBody>
                    <a:bodyPr/>
                    <a:lstStyle/>
                    <a:p>
                      <a:pPr algn="l" fontAlgn="b"/>
                      <a:r>
                        <a:rPr lang="en-GB" sz="800" b="0" i="0" u="none" strike="noStrike">
                          <a:solidFill>
                            <a:srgbClr val="000000"/>
                          </a:solidFill>
                          <a:effectLst/>
                          <a:latin typeface="Calibri" panose="020F0502020204030204" pitchFamily="34" charset="0"/>
                        </a:rPr>
                        <a:t>P1</a:t>
                      </a:r>
                    </a:p>
                  </a:txBody>
                  <a:tcPr marL="0" marR="0" marT="0" marB="0" anchor="b">
                    <a:lnL>
                      <a:noFill/>
                    </a:lnL>
                    <a:lnR>
                      <a:noFill/>
                    </a:lnR>
                    <a:lnT>
                      <a:noFill/>
                    </a:lnT>
                    <a:lnB>
                      <a:noFill/>
                    </a:lnB>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no</a:t>
                      </a:r>
                    </a:p>
                  </a:txBody>
                  <a:tcPr marL="0" marR="0" marT="0" marB="0" anchor="b">
                    <a:lnL>
                      <a:noFill/>
                    </a:lnL>
                    <a:lnR>
                      <a:noFill/>
                    </a:lnR>
                    <a:lnT>
                      <a:noFill/>
                    </a:lnT>
                    <a:lnB>
                      <a:noFill/>
                    </a:lnB>
                    <a:solidFill>
                      <a:srgbClr val="F4C7C3"/>
                    </a:solidFill>
                  </a:tcPr>
                </a:tc>
                <a:tc>
                  <a:txBody>
                    <a:bodyPr/>
                    <a:lstStyle/>
                    <a:p>
                      <a:pPr algn="l" fontAlgn="b"/>
                      <a:r>
                        <a:rPr lang="en-GB" sz="800" b="0" i="0" u="none" strike="noStrike">
                          <a:solidFill>
                            <a:srgbClr val="000000"/>
                          </a:solidFill>
                          <a:effectLst/>
                          <a:latin typeface="Calibri" panose="020F0502020204030204" pitchFamily="34" charset="0"/>
                        </a:rPr>
                        <a:t>10+ submitted</a:t>
                      </a:r>
                    </a:p>
                  </a:txBody>
                  <a:tcPr marL="0" marR="0" marT="0" marB="0" anchor="b">
                    <a:lnL>
                      <a:noFill/>
                    </a:lnL>
                    <a:lnR>
                      <a:noFill/>
                    </a:lnR>
                    <a:lnT>
                      <a:noFill/>
                    </a:lnT>
                    <a:lnB>
                      <a:noFill/>
                    </a:lnB>
                    <a:solidFill>
                      <a:srgbClr val="00FF00"/>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ctr"/>
                      <a:endParaRPr lang="en-GB" sz="800" b="0" i="0" u="none" strike="noStrike">
                        <a:solidFill>
                          <a:srgbClr val="000000"/>
                        </a:solidFill>
                        <a:effectLst/>
                        <a:latin typeface="Calibri" panose="020F0502020204030204" pitchFamily="34" charset="0"/>
                      </a:endParaRP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3263187978"/>
                  </a:ext>
                </a:extLst>
              </a:tr>
              <a:tr h="155401">
                <a:tc>
                  <a:txBody>
                    <a:bodyPr/>
                    <a:lstStyle/>
                    <a:p>
                      <a:pPr algn="l" fontAlgn="b"/>
                      <a:r>
                        <a:rPr lang="en-GB" sz="8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en-GB" sz="8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en-GB" sz="800" b="0" i="0" u="none" strike="noStrike">
                          <a:solidFill>
                            <a:srgbClr val="000000"/>
                          </a:solidFill>
                          <a:effectLst/>
                          <a:latin typeface="Calibri" panose="020F0502020204030204" pitchFamily="34" charset="0"/>
                        </a:rPr>
                        <a:t>P1/2</a:t>
                      </a:r>
                    </a:p>
                  </a:txBody>
                  <a:tcPr marL="0" marR="0" marT="0" marB="0" anchor="b">
                    <a:lnL>
                      <a:noFill/>
                    </a:lnL>
                    <a:lnR>
                      <a:noFill/>
                    </a:lnR>
                    <a:lnT>
                      <a:noFill/>
                    </a:lnT>
                    <a:lnB>
                      <a:noFill/>
                    </a:lnB>
                    <a:solidFill>
                      <a:srgbClr val="D9E1F2"/>
                    </a:solidFill>
                  </a:tcPr>
                </a:tc>
                <a:tc>
                  <a:txBody>
                    <a:bodyPr/>
                    <a:lstStyle/>
                    <a:p>
                      <a:pPr algn="l" fontAlgn="b"/>
                      <a:r>
                        <a:rPr lang="en-GB" sz="800" b="0" i="0" u="none" strike="noStrike">
                          <a:solidFill>
                            <a:srgbClr val="000000"/>
                          </a:solidFill>
                          <a:effectLst/>
                          <a:latin typeface="Calibri" panose="020F0502020204030204" pitchFamily="34" charset="0"/>
                        </a:rPr>
                        <a:t>P1</a:t>
                      </a:r>
                    </a:p>
                  </a:txBody>
                  <a:tcPr marL="0" marR="0" marT="0" marB="0" anchor="b">
                    <a:lnL>
                      <a:noFill/>
                    </a:lnL>
                    <a:lnR>
                      <a:noFill/>
                    </a:lnR>
                    <a:lnT>
                      <a:noFill/>
                    </a:lnT>
                    <a:lnB>
                      <a:noFill/>
                    </a:lnB>
                    <a:solidFill>
                      <a:srgbClr val="D9E1F2"/>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10+ submitted</a:t>
                      </a:r>
                    </a:p>
                  </a:txBody>
                  <a:tcPr marL="0" marR="0" marT="0" marB="0" anchor="b">
                    <a:lnL>
                      <a:noFill/>
                    </a:lnL>
                    <a:lnR>
                      <a:noFill/>
                    </a:lnR>
                    <a:lnT>
                      <a:noFill/>
                    </a:lnT>
                    <a:lnB>
                      <a:noFill/>
                    </a:lnB>
                    <a:solidFill>
                      <a:srgbClr val="00FF00"/>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ctr"/>
                      <a:r>
                        <a:rPr lang="en-GB" sz="800" b="0" i="0" u="none" strike="noStrike">
                          <a:solidFill>
                            <a:srgbClr val="000000"/>
                          </a:solidFill>
                          <a:effectLst/>
                          <a:latin typeface="Calibri" panose="020F0502020204030204" pitchFamily="34" charset="0"/>
                        </a:rPr>
                        <a:t>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220785776"/>
                  </a:ext>
                </a:extLst>
              </a:tr>
              <a:tr h="155401">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r>
                        <a:rPr lang="en-GB" sz="800" b="0" i="0" u="none" strike="noStrike">
                          <a:solidFill>
                            <a:srgbClr val="000000"/>
                          </a:solidFill>
                          <a:effectLst/>
                          <a:latin typeface="Calibri" panose="020F0502020204030204" pitchFamily="34" charset="0"/>
                        </a:rPr>
                        <a:t>P1/2</a:t>
                      </a:r>
                    </a:p>
                  </a:txBody>
                  <a:tcPr marL="0" marR="0" marT="0" marB="0" anchor="b">
                    <a:lnL>
                      <a:noFill/>
                    </a:lnL>
                    <a:lnR>
                      <a:noFill/>
                    </a:lnR>
                    <a:lnT>
                      <a:noFill/>
                    </a:lnT>
                    <a:lnB>
                      <a:noFill/>
                    </a:lnB>
                  </a:tcPr>
                </a:tc>
                <a:tc>
                  <a:txBody>
                    <a:bodyPr/>
                    <a:lstStyle/>
                    <a:p>
                      <a:pPr algn="l" fontAlgn="b"/>
                      <a:r>
                        <a:rPr lang="en-GB" sz="800" b="0" i="0" u="none" strike="noStrike">
                          <a:solidFill>
                            <a:srgbClr val="000000"/>
                          </a:solidFill>
                          <a:effectLst/>
                          <a:latin typeface="Calibri" panose="020F0502020204030204" pitchFamily="34" charset="0"/>
                        </a:rPr>
                        <a:t>P1</a:t>
                      </a:r>
                    </a:p>
                  </a:txBody>
                  <a:tcPr marL="0" marR="0" marT="0" marB="0" anchor="b">
                    <a:lnL>
                      <a:noFill/>
                    </a:lnL>
                    <a:lnR>
                      <a:noFill/>
                    </a:lnR>
                    <a:lnT>
                      <a:noFill/>
                    </a:lnT>
                    <a:lnB>
                      <a:noFill/>
                    </a:lnB>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dirty="0">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no</a:t>
                      </a:r>
                    </a:p>
                  </a:txBody>
                  <a:tcPr marL="0" marR="0" marT="0" marB="0" anchor="b">
                    <a:lnL>
                      <a:noFill/>
                    </a:lnL>
                    <a:lnR>
                      <a:noFill/>
                    </a:lnR>
                    <a:lnT>
                      <a:noFill/>
                    </a:lnT>
                    <a:lnB>
                      <a:noFill/>
                    </a:lnB>
                    <a:solidFill>
                      <a:srgbClr val="F4C7C3"/>
                    </a:solidFill>
                  </a:tcPr>
                </a:tc>
                <a:tc>
                  <a:txBody>
                    <a:bodyPr/>
                    <a:lstStyle/>
                    <a:p>
                      <a:pPr algn="l" fontAlgn="b"/>
                      <a:r>
                        <a:rPr lang="en-GB" sz="800" b="0" i="0" u="none" strike="noStrike">
                          <a:solidFill>
                            <a:srgbClr val="000000"/>
                          </a:solidFill>
                          <a:effectLst/>
                          <a:latin typeface="Calibri" panose="020F0502020204030204" pitchFamily="34" charset="0"/>
                        </a:rPr>
                        <a:t>10+ submitted</a:t>
                      </a:r>
                    </a:p>
                  </a:txBody>
                  <a:tcPr marL="0" marR="0" marT="0" marB="0" anchor="b">
                    <a:lnL>
                      <a:noFill/>
                    </a:lnL>
                    <a:lnR>
                      <a:noFill/>
                    </a:lnR>
                    <a:lnT>
                      <a:noFill/>
                    </a:lnT>
                    <a:lnB>
                      <a:noFill/>
                    </a:lnB>
                    <a:solidFill>
                      <a:srgbClr val="00FF00"/>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ctr"/>
                      <a:endParaRPr lang="en-GB" sz="800" b="0" i="0" u="none" strike="noStrike">
                        <a:solidFill>
                          <a:srgbClr val="000000"/>
                        </a:solidFill>
                        <a:effectLst/>
                        <a:latin typeface="Calibri" panose="020F0502020204030204" pitchFamily="34" charset="0"/>
                      </a:endParaRP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2065526769"/>
                  </a:ext>
                </a:extLst>
              </a:tr>
              <a:tr h="155401">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r>
                        <a:rPr lang="en-GB" sz="800" b="0" i="0" u="none" strike="noStrike">
                          <a:solidFill>
                            <a:srgbClr val="000000"/>
                          </a:solidFill>
                          <a:effectLst/>
                          <a:latin typeface="Calibri" panose="020F0502020204030204" pitchFamily="34" charset="0"/>
                        </a:rPr>
                        <a:t>P1/2</a:t>
                      </a:r>
                    </a:p>
                  </a:txBody>
                  <a:tcPr marL="0" marR="0" marT="0" marB="0" anchor="b">
                    <a:lnL>
                      <a:noFill/>
                    </a:lnL>
                    <a:lnR>
                      <a:noFill/>
                    </a:lnR>
                    <a:lnT>
                      <a:noFill/>
                    </a:lnT>
                    <a:lnB>
                      <a:noFill/>
                    </a:lnB>
                  </a:tcPr>
                </a:tc>
                <a:tc>
                  <a:txBody>
                    <a:bodyPr/>
                    <a:lstStyle/>
                    <a:p>
                      <a:pPr algn="l" fontAlgn="b"/>
                      <a:r>
                        <a:rPr lang="en-GB" sz="800" b="0" i="0" u="none" strike="noStrike">
                          <a:solidFill>
                            <a:srgbClr val="000000"/>
                          </a:solidFill>
                          <a:effectLst/>
                          <a:latin typeface="Calibri" panose="020F0502020204030204" pitchFamily="34" charset="0"/>
                        </a:rPr>
                        <a:t>P1</a:t>
                      </a:r>
                    </a:p>
                  </a:txBody>
                  <a:tcPr marL="0" marR="0" marT="0" marB="0" anchor="b">
                    <a:lnL>
                      <a:noFill/>
                    </a:lnL>
                    <a:lnR>
                      <a:noFill/>
                    </a:lnR>
                    <a:lnT>
                      <a:noFill/>
                    </a:lnT>
                    <a:lnB>
                      <a:noFill/>
                    </a:lnB>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no</a:t>
                      </a:r>
                    </a:p>
                  </a:txBody>
                  <a:tcPr marL="0" marR="0" marT="0" marB="0" anchor="b">
                    <a:lnL>
                      <a:noFill/>
                    </a:lnL>
                    <a:lnR>
                      <a:noFill/>
                    </a:lnR>
                    <a:lnT>
                      <a:noFill/>
                    </a:lnT>
                    <a:lnB>
                      <a:noFill/>
                    </a:lnB>
                    <a:solidFill>
                      <a:srgbClr val="F4C7C3"/>
                    </a:solidFill>
                  </a:tcPr>
                </a:tc>
                <a:tc>
                  <a:txBody>
                    <a:bodyPr/>
                    <a:lstStyle/>
                    <a:p>
                      <a:pPr algn="l" fontAlgn="b"/>
                      <a:r>
                        <a:rPr lang="en-GB" sz="800" b="0" i="0" u="none" strike="noStrike">
                          <a:solidFill>
                            <a:srgbClr val="000000"/>
                          </a:solidFill>
                          <a:effectLst/>
                          <a:latin typeface="Calibri" panose="020F0502020204030204" pitchFamily="34" charset="0"/>
                        </a:rPr>
                        <a:t>10+ submitted</a:t>
                      </a:r>
                    </a:p>
                  </a:txBody>
                  <a:tcPr marL="0" marR="0" marT="0" marB="0" anchor="b">
                    <a:lnL>
                      <a:noFill/>
                    </a:lnL>
                    <a:lnR>
                      <a:noFill/>
                    </a:lnR>
                    <a:lnT>
                      <a:noFill/>
                    </a:lnT>
                    <a:lnB>
                      <a:noFill/>
                    </a:lnB>
                    <a:solidFill>
                      <a:srgbClr val="00FF00"/>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ctr"/>
                      <a:endParaRPr lang="en-GB" sz="800" b="0" i="0" u="none" strike="noStrike">
                        <a:solidFill>
                          <a:srgbClr val="000000"/>
                        </a:solidFill>
                        <a:effectLst/>
                        <a:latin typeface="Calibri" panose="020F0502020204030204" pitchFamily="34" charset="0"/>
                      </a:endParaRP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3429089037"/>
                  </a:ext>
                </a:extLst>
              </a:tr>
              <a:tr h="729777">
                <a:tc>
                  <a:txBody>
                    <a:bodyPr/>
                    <a:lstStyle/>
                    <a:p>
                      <a:pPr algn="l" fontAlgn="b"/>
                      <a:r>
                        <a:rPr lang="en-GB" sz="8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en-GB" sz="8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en-GB" sz="800" b="0" i="0" u="none" strike="noStrike">
                          <a:solidFill>
                            <a:srgbClr val="000000"/>
                          </a:solidFill>
                          <a:effectLst/>
                          <a:latin typeface="Calibri" panose="020F0502020204030204" pitchFamily="34" charset="0"/>
                        </a:rPr>
                        <a:t>P1/2</a:t>
                      </a:r>
                    </a:p>
                  </a:txBody>
                  <a:tcPr marL="0" marR="0" marT="0" marB="0" anchor="b">
                    <a:lnL>
                      <a:noFill/>
                    </a:lnL>
                    <a:lnR>
                      <a:noFill/>
                    </a:lnR>
                    <a:lnT>
                      <a:noFill/>
                    </a:lnT>
                    <a:lnB>
                      <a:noFill/>
                    </a:lnB>
                    <a:solidFill>
                      <a:srgbClr val="D9E1F2"/>
                    </a:solidFill>
                  </a:tcPr>
                </a:tc>
                <a:tc>
                  <a:txBody>
                    <a:bodyPr/>
                    <a:lstStyle/>
                    <a:p>
                      <a:pPr algn="l" fontAlgn="b"/>
                      <a:r>
                        <a:rPr lang="en-GB" sz="800" b="0" i="0" u="none" strike="noStrike">
                          <a:solidFill>
                            <a:srgbClr val="000000"/>
                          </a:solidFill>
                          <a:effectLst/>
                          <a:latin typeface="Calibri" panose="020F0502020204030204" pitchFamily="34" charset="0"/>
                        </a:rPr>
                        <a:t>P1</a:t>
                      </a:r>
                    </a:p>
                  </a:txBody>
                  <a:tcPr marL="0" marR="0" marT="0" marB="0" anchor="b">
                    <a:lnL>
                      <a:noFill/>
                    </a:lnL>
                    <a:lnR>
                      <a:noFill/>
                    </a:lnR>
                    <a:lnT>
                      <a:noFill/>
                    </a:lnT>
                    <a:lnB>
                      <a:noFill/>
                    </a:lnB>
                    <a:solidFill>
                      <a:srgbClr val="D9E1F2"/>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10+ submitted</a:t>
                      </a:r>
                    </a:p>
                  </a:txBody>
                  <a:tcPr marL="0" marR="0" marT="0" marB="0" anchor="b">
                    <a:lnL>
                      <a:noFill/>
                    </a:lnL>
                    <a:lnR>
                      <a:noFill/>
                    </a:lnR>
                    <a:lnT>
                      <a:noFill/>
                    </a:lnT>
                    <a:lnB>
                      <a:noFill/>
                    </a:lnB>
                    <a:solidFill>
                      <a:srgbClr val="00FF00"/>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ctr"/>
                      <a:r>
                        <a:rPr lang="en-GB" sz="800" b="0" i="0" u="none" strike="noStrike">
                          <a:solidFill>
                            <a:srgbClr val="000000"/>
                          </a:solidFill>
                          <a:effectLst/>
                          <a:latin typeface="Calibri" panose="020F0502020204030204" pitchFamily="34" charset="0"/>
                        </a:rPr>
                        <a:t>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4212468434"/>
                  </a:ext>
                </a:extLst>
              </a:tr>
              <a:tr h="155401">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r>
                        <a:rPr lang="en-GB" sz="800" b="0" i="0" u="none" strike="noStrike">
                          <a:solidFill>
                            <a:srgbClr val="000000"/>
                          </a:solidFill>
                          <a:effectLst/>
                          <a:latin typeface="Calibri" panose="020F0502020204030204" pitchFamily="34" charset="0"/>
                        </a:rPr>
                        <a:t>P1/2</a:t>
                      </a:r>
                    </a:p>
                  </a:txBody>
                  <a:tcPr marL="0" marR="0" marT="0" marB="0" anchor="b">
                    <a:lnL>
                      <a:noFill/>
                    </a:lnL>
                    <a:lnR>
                      <a:noFill/>
                    </a:lnR>
                    <a:lnT>
                      <a:noFill/>
                    </a:lnT>
                    <a:lnB>
                      <a:noFill/>
                    </a:lnB>
                  </a:tcPr>
                </a:tc>
                <a:tc>
                  <a:txBody>
                    <a:bodyPr/>
                    <a:lstStyle/>
                    <a:p>
                      <a:pPr algn="l" fontAlgn="b"/>
                      <a:r>
                        <a:rPr lang="en-GB" sz="800" b="0" i="0" u="none" strike="noStrike">
                          <a:solidFill>
                            <a:srgbClr val="000000"/>
                          </a:solidFill>
                          <a:effectLst/>
                          <a:latin typeface="Calibri" panose="020F0502020204030204" pitchFamily="34" charset="0"/>
                        </a:rPr>
                        <a:t>P2</a:t>
                      </a:r>
                    </a:p>
                  </a:txBody>
                  <a:tcPr marL="0" marR="0" marT="0" marB="0" anchor="b">
                    <a:lnL>
                      <a:noFill/>
                    </a:lnL>
                    <a:lnR>
                      <a:noFill/>
                    </a:lnR>
                    <a:lnT>
                      <a:noFill/>
                    </a:lnT>
                    <a:lnB>
                      <a:noFill/>
                    </a:lnB>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10+ submitted</a:t>
                      </a:r>
                    </a:p>
                  </a:txBody>
                  <a:tcPr marL="0" marR="0" marT="0" marB="0" anchor="b">
                    <a:lnL>
                      <a:noFill/>
                    </a:lnL>
                    <a:lnR>
                      <a:noFill/>
                    </a:lnR>
                    <a:lnT>
                      <a:noFill/>
                    </a:lnT>
                    <a:lnB>
                      <a:noFill/>
                    </a:lnB>
                    <a:solidFill>
                      <a:srgbClr val="00FF00"/>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ctr"/>
                      <a:endParaRPr lang="en-GB" sz="800" b="0" i="0" u="none" strike="noStrike">
                        <a:solidFill>
                          <a:srgbClr val="000000"/>
                        </a:solidFill>
                        <a:effectLst/>
                        <a:latin typeface="Calibri" panose="020F0502020204030204" pitchFamily="34" charset="0"/>
                      </a:endParaRP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1304867774"/>
                  </a:ext>
                </a:extLst>
              </a:tr>
              <a:tr h="155401">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r>
                        <a:rPr lang="en-GB" sz="800" b="0" i="0" u="none" strike="noStrike">
                          <a:solidFill>
                            <a:srgbClr val="000000"/>
                          </a:solidFill>
                          <a:effectLst/>
                          <a:latin typeface="Calibri" panose="020F0502020204030204" pitchFamily="34" charset="0"/>
                        </a:rPr>
                        <a:t>P1/2</a:t>
                      </a:r>
                    </a:p>
                  </a:txBody>
                  <a:tcPr marL="0" marR="0" marT="0" marB="0" anchor="b">
                    <a:lnL>
                      <a:noFill/>
                    </a:lnL>
                    <a:lnR>
                      <a:noFill/>
                    </a:lnR>
                    <a:lnT>
                      <a:noFill/>
                    </a:lnT>
                    <a:lnB>
                      <a:noFill/>
                    </a:lnB>
                  </a:tcPr>
                </a:tc>
                <a:tc>
                  <a:txBody>
                    <a:bodyPr/>
                    <a:lstStyle/>
                    <a:p>
                      <a:pPr algn="l" fontAlgn="b"/>
                      <a:r>
                        <a:rPr lang="en-GB" sz="800" b="0" i="0" u="none" strike="noStrike">
                          <a:solidFill>
                            <a:srgbClr val="000000"/>
                          </a:solidFill>
                          <a:effectLst/>
                          <a:latin typeface="Calibri" panose="020F0502020204030204" pitchFamily="34" charset="0"/>
                        </a:rPr>
                        <a:t>P2</a:t>
                      </a:r>
                    </a:p>
                  </a:txBody>
                  <a:tcPr marL="0" marR="0" marT="0" marB="0" anchor="b">
                    <a:lnL>
                      <a:noFill/>
                    </a:lnL>
                    <a:lnR>
                      <a:noFill/>
                    </a:lnR>
                    <a:lnT>
                      <a:noFill/>
                    </a:lnT>
                    <a:lnB>
                      <a:noFill/>
                    </a:lnB>
                  </a:tcPr>
                </a:tc>
                <a:tc>
                  <a:txBody>
                    <a:bodyPr/>
                    <a:lstStyle/>
                    <a:p>
                      <a:pPr algn="l" fontAlgn="b"/>
                      <a:r>
                        <a:rPr lang="en-GB" sz="800" b="0" i="0" u="none" strike="noStrike">
                          <a:solidFill>
                            <a:srgbClr val="000000"/>
                          </a:solidFill>
                          <a:effectLst/>
                          <a:latin typeface="Calibri" panose="020F0502020204030204" pitchFamily="34" charset="0"/>
                        </a:rPr>
                        <a:t>no</a:t>
                      </a:r>
                    </a:p>
                  </a:txBody>
                  <a:tcPr marL="0" marR="0" marT="0" marB="0" anchor="b">
                    <a:lnL>
                      <a:noFill/>
                    </a:lnL>
                    <a:lnR>
                      <a:noFill/>
                    </a:lnR>
                    <a:lnT>
                      <a:noFill/>
                    </a:lnT>
                    <a:lnB>
                      <a:noFill/>
                    </a:lnB>
                    <a:solidFill>
                      <a:srgbClr val="F4C7C3"/>
                    </a:solidFill>
                  </a:tcPr>
                </a:tc>
                <a:tc>
                  <a:txBody>
                    <a:bodyPr/>
                    <a:lstStyle/>
                    <a:p>
                      <a:pPr algn="l" fontAlgn="b"/>
                      <a:r>
                        <a:rPr lang="en-GB" sz="800" b="0" i="0" u="none" strike="noStrike" dirty="0">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no</a:t>
                      </a:r>
                    </a:p>
                  </a:txBody>
                  <a:tcPr marL="0" marR="0" marT="0" marB="0" anchor="b">
                    <a:lnL>
                      <a:noFill/>
                    </a:lnL>
                    <a:lnR>
                      <a:noFill/>
                    </a:lnR>
                    <a:lnT>
                      <a:noFill/>
                    </a:lnT>
                    <a:lnB>
                      <a:noFill/>
                    </a:lnB>
                    <a:solidFill>
                      <a:srgbClr val="F4C7C3"/>
                    </a:solidFill>
                  </a:tcPr>
                </a:tc>
                <a:tc>
                  <a:txBody>
                    <a:bodyPr/>
                    <a:lstStyle/>
                    <a:p>
                      <a:pPr algn="l" fontAlgn="b"/>
                      <a:r>
                        <a:rPr lang="en-GB" sz="800" b="0" i="0" u="none" strike="noStrike">
                          <a:solidFill>
                            <a:srgbClr val="000000"/>
                          </a:solidFill>
                          <a:effectLst/>
                          <a:latin typeface="Calibri" panose="020F0502020204030204" pitchFamily="34" charset="0"/>
                        </a:rPr>
                        <a:t>no</a:t>
                      </a:r>
                    </a:p>
                  </a:txBody>
                  <a:tcPr marL="0" marR="0" marT="0" marB="0" anchor="b">
                    <a:lnL>
                      <a:noFill/>
                    </a:lnL>
                    <a:lnR>
                      <a:noFill/>
                    </a:lnR>
                    <a:lnT>
                      <a:noFill/>
                    </a:lnT>
                    <a:lnB>
                      <a:noFill/>
                    </a:lnB>
                    <a:solidFill>
                      <a:srgbClr val="F4C7C3"/>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10+ submitted</a:t>
                      </a:r>
                    </a:p>
                  </a:txBody>
                  <a:tcPr marL="0" marR="0" marT="0" marB="0" anchor="b">
                    <a:lnL>
                      <a:noFill/>
                    </a:lnL>
                    <a:lnR>
                      <a:noFill/>
                    </a:lnR>
                    <a:lnT>
                      <a:noFill/>
                    </a:lnT>
                    <a:lnB>
                      <a:noFill/>
                    </a:lnB>
                    <a:solidFill>
                      <a:srgbClr val="00FF00"/>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ctr"/>
                      <a:endParaRPr lang="en-GB" sz="800" b="0" i="0" u="none" strike="noStrike">
                        <a:solidFill>
                          <a:srgbClr val="000000"/>
                        </a:solidFill>
                        <a:effectLst/>
                        <a:latin typeface="Calibri" panose="020F0502020204030204" pitchFamily="34" charset="0"/>
                      </a:endParaRP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2046187979"/>
                  </a:ext>
                </a:extLst>
              </a:tr>
              <a:tr h="155401">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r>
                        <a:rPr lang="en-GB" sz="800" b="0" i="0" u="none" strike="noStrike">
                          <a:solidFill>
                            <a:srgbClr val="000000"/>
                          </a:solidFill>
                          <a:effectLst/>
                          <a:latin typeface="Calibri" panose="020F0502020204030204" pitchFamily="34" charset="0"/>
                        </a:rPr>
                        <a:t>P1/2</a:t>
                      </a:r>
                    </a:p>
                  </a:txBody>
                  <a:tcPr marL="0" marR="0" marT="0" marB="0" anchor="b">
                    <a:lnL>
                      <a:noFill/>
                    </a:lnL>
                    <a:lnR>
                      <a:noFill/>
                    </a:lnR>
                    <a:lnT>
                      <a:noFill/>
                    </a:lnT>
                    <a:lnB>
                      <a:noFill/>
                    </a:lnB>
                  </a:tcPr>
                </a:tc>
                <a:tc>
                  <a:txBody>
                    <a:bodyPr/>
                    <a:lstStyle/>
                    <a:p>
                      <a:pPr algn="l" fontAlgn="b"/>
                      <a:r>
                        <a:rPr lang="en-GB" sz="800" b="0" i="0" u="none" strike="noStrike">
                          <a:solidFill>
                            <a:srgbClr val="000000"/>
                          </a:solidFill>
                          <a:effectLst/>
                          <a:latin typeface="Calibri" panose="020F0502020204030204" pitchFamily="34" charset="0"/>
                        </a:rPr>
                        <a:t>P2</a:t>
                      </a:r>
                    </a:p>
                  </a:txBody>
                  <a:tcPr marL="0" marR="0" marT="0" marB="0" anchor="b">
                    <a:lnL>
                      <a:noFill/>
                    </a:lnL>
                    <a:lnR>
                      <a:noFill/>
                    </a:lnR>
                    <a:lnT>
                      <a:noFill/>
                    </a:lnT>
                    <a:lnB>
                      <a:noFill/>
                    </a:lnB>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10+ submitted</a:t>
                      </a:r>
                    </a:p>
                  </a:txBody>
                  <a:tcPr marL="0" marR="0" marT="0" marB="0" anchor="b">
                    <a:lnL>
                      <a:noFill/>
                    </a:lnL>
                    <a:lnR>
                      <a:noFill/>
                    </a:lnR>
                    <a:lnT>
                      <a:noFill/>
                    </a:lnT>
                    <a:lnB>
                      <a:noFill/>
                    </a:lnB>
                    <a:solidFill>
                      <a:srgbClr val="00FF00"/>
                    </a:solidFill>
                  </a:tcPr>
                </a:tc>
                <a:tc>
                  <a:txBody>
                    <a:bodyPr/>
                    <a:lstStyle/>
                    <a:p>
                      <a:pPr algn="l" fontAlgn="b"/>
                      <a:r>
                        <a:rPr lang="en-GB" sz="800" b="0" i="0" u="none" strike="noStrike">
                          <a:solidFill>
                            <a:srgbClr val="000000"/>
                          </a:solidFill>
                          <a:effectLst/>
                          <a:latin typeface="Calibri" panose="020F0502020204030204" pitchFamily="34" charset="0"/>
                        </a:rPr>
                        <a:t>no</a:t>
                      </a:r>
                    </a:p>
                  </a:txBody>
                  <a:tcPr marL="0" marR="0" marT="0" marB="0" anchor="b">
                    <a:lnL>
                      <a:noFill/>
                    </a:lnL>
                    <a:lnR>
                      <a:noFill/>
                    </a:lnR>
                    <a:lnT>
                      <a:noFill/>
                    </a:lnT>
                    <a:lnB>
                      <a:noFill/>
                    </a:lnB>
                    <a:solidFill>
                      <a:srgbClr val="F4C7C3"/>
                    </a:solidFill>
                  </a:tcPr>
                </a:tc>
                <a:tc>
                  <a:txBody>
                    <a:bodyPr/>
                    <a:lstStyle/>
                    <a:p>
                      <a:pPr algn="l" fontAlgn="b"/>
                      <a:r>
                        <a:rPr lang="en-GB" sz="8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ctr"/>
                      <a:endParaRPr lang="en-GB" sz="800" b="0" i="0" u="none" strike="noStrike">
                        <a:solidFill>
                          <a:srgbClr val="000000"/>
                        </a:solidFill>
                        <a:effectLst/>
                        <a:latin typeface="Calibri" panose="020F0502020204030204" pitchFamily="34" charset="0"/>
                      </a:endParaRP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1163017263"/>
                  </a:ext>
                </a:extLst>
              </a:tr>
              <a:tr h="155401">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r>
                        <a:rPr lang="en-GB" sz="800" b="0" i="0" u="none" strike="noStrike">
                          <a:solidFill>
                            <a:srgbClr val="000000"/>
                          </a:solidFill>
                          <a:effectLst/>
                          <a:latin typeface="Calibri" panose="020F0502020204030204" pitchFamily="34" charset="0"/>
                        </a:rPr>
                        <a:t>P1/2</a:t>
                      </a:r>
                    </a:p>
                  </a:txBody>
                  <a:tcPr marL="0" marR="0" marT="0" marB="0" anchor="b">
                    <a:lnL>
                      <a:noFill/>
                    </a:lnL>
                    <a:lnR>
                      <a:noFill/>
                    </a:lnR>
                    <a:lnT>
                      <a:noFill/>
                    </a:lnT>
                    <a:lnB>
                      <a:noFill/>
                    </a:lnB>
                  </a:tcPr>
                </a:tc>
                <a:tc>
                  <a:txBody>
                    <a:bodyPr/>
                    <a:lstStyle/>
                    <a:p>
                      <a:pPr algn="l" fontAlgn="b"/>
                      <a:r>
                        <a:rPr lang="en-GB" sz="800" b="0" i="0" u="none" strike="noStrike">
                          <a:solidFill>
                            <a:srgbClr val="000000"/>
                          </a:solidFill>
                          <a:effectLst/>
                          <a:latin typeface="Calibri" panose="020F0502020204030204" pitchFamily="34" charset="0"/>
                        </a:rPr>
                        <a:t>P2</a:t>
                      </a:r>
                    </a:p>
                  </a:txBody>
                  <a:tcPr marL="0" marR="0" marT="0" marB="0" anchor="b">
                    <a:lnL>
                      <a:noFill/>
                    </a:lnL>
                    <a:lnR>
                      <a:noFill/>
                    </a:lnR>
                    <a:lnT>
                      <a:noFill/>
                    </a:lnT>
                    <a:lnB>
                      <a:noFill/>
                    </a:lnB>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10+ submitted</a:t>
                      </a:r>
                    </a:p>
                  </a:txBody>
                  <a:tcPr marL="0" marR="0" marT="0" marB="0" anchor="b">
                    <a:lnL>
                      <a:noFill/>
                    </a:lnL>
                    <a:lnR>
                      <a:noFill/>
                    </a:lnR>
                    <a:lnT>
                      <a:noFill/>
                    </a:lnT>
                    <a:lnB>
                      <a:noFill/>
                    </a:lnB>
                    <a:solidFill>
                      <a:srgbClr val="00FF00"/>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ctr"/>
                      <a:endParaRPr lang="en-GB" sz="800" b="0" i="0" u="none" strike="noStrike" dirty="0">
                        <a:solidFill>
                          <a:srgbClr val="000000"/>
                        </a:solidFill>
                        <a:effectLst/>
                        <a:latin typeface="Calibri" panose="020F0502020204030204" pitchFamily="34" charset="0"/>
                      </a:endParaRP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3216964113"/>
                  </a:ext>
                </a:extLst>
              </a:tr>
              <a:tr h="155401">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r>
                        <a:rPr lang="en-GB" sz="800" b="0" i="0" u="none" strike="noStrike">
                          <a:solidFill>
                            <a:srgbClr val="000000"/>
                          </a:solidFill>
                          <a:effectLst/>
                          <a:latin typeface="Calibri" panose="020F0502020204030204" pitchFamily="34" charset="0"/>
                        </a:rPr>
                        <a:t>P1/2</a:t>
                      </a:r>
                    </a:p>
                  </a:txBody>
                  <a:tcPr marL="0" marR="0" marT="0" marB="0" anchor="b">
                    <a:lnL>
                      <a:noFill/>
                    </a:lnL>
                    <a:lnR>
                      <a:noFill/>
                    </a:lnR>
                    <a:lnT>
                      <a:noFill/>
                    </a:lnT>
                    <a:lnB>
                      <a:noFill/>
                    </a:lnB>
                  </a:tcPr>
                </a:tc>
                <a:tc>
                  <a:txBody>
                    <a:bodyPr/>
                    <a:lstStyle/>
                    <a:p>
                      <a:pPr algn="l" fontAlgn="b"/>
                      <a:r>
                        <a:rPr lang="en-GB" sz="800" b="0" i="0" u="none" strike="noStrike">
                          <a:solidFill>
                            <a:srgbClr val="000000"/>
                          </a:solidFill>
                          <a:effectLst/>
                          <a:latin typeface="Calibri" panose="020F0502020204030204" pitchFamily="34" charset="0"/>
                        </a:rPr>
                        <a:t>P2</a:t>
                      </a:r>
                    </a:p>
                  </a:txBody>
                  <a:tcPr marL="0" marR="0" marT="0" marB="0" anchor="b">
                    <a:lnL>
                      <a:noFill/>
                    </a:lnL>
                    <a:lnR>
                      <a:noFill/>
                    </a:lnR>
                    <a:lnT>
                      <a:noFill/>
                    </a:lnT>
                    <a:lnB>
                      <a:noFill/>
                    </a:lnB>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10+ submitted</a:t>
                      </a:r>
                    </a:p>
                  </a:txBody>
                  <a:tcPr marL="0" marR="0" marT="0" marB="0" anchor="b">
                    <a:lnL>
                      <a:noFill/>
                    </a:lnL>
                    <a:lnR>
                      <a:noFill/>
                    </a:lnR>
                    <a:lnT>
                      <a:noFill/>
                    </a:lnT>
                    <a:lnB>
                      <a:noFill/>
                    </a:lnB>
                    <a:solidFill>
                      <a:srgbClr val="00FF00"/>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ctr"/>
                      <a:endParaRPr lang="en-GB" sz="800" b="0" i="0" u="none" strike="noStrike">
                        <a:solidFill>
                          <a:srgbClr val="000000"/>
                        </a:solidFill>
                        <a:effectLst/>
                        <a:latin typeface="Calibri" panose="020F0502020204030204" pitchFamily="34" charset="0"/>
                      </a:endParaRP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287015712"/>
                  </a:ext>
                </a:extLst>
              </a:tr>
              <a:tr h="155401">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r>
                        <a:rPr lang="en-GB" sz="800" b="0" i="0" u="none" strike="noStrike">
                          <a:solidFill>
                            <a:srgbClr val="000000"/>
                          </a:solidFill>
                          <a:effectLst/>
                          <a:latin typeface="Calibri" panose="020F0502020204030204" pitchFamily="34" charset="0"/>
                        </a:rPr>
                        <a:t>P1/2</a:t>
                      </a:r>
                    </a:p>
                  </a:txBody>
                  <a:tcPr marL="0" marR="0" marT="0" marB="0" anchor="b">
                    <a:lnL>
                      <a:noFill/>
                    </a:lnL>
                    <a:lnR>
                      <a:noFill/>
                    </a:lnR>
                    <a:lnT>
                      <a:noFill/>
                    </a:lnT>
                    <a:lnB>
                      <a:noFill/>
                    </a:lnB>
                  </a:tcPr>
                </a:tc>
                <a:tc>
                  <a:txBody>
                    <a:bodyPr/>
                    <a:lstStyle/>
                    <a:p>
                      <a:pPr algn="l" fontAlgn="b"/>
                      <a:r>
                        <a:rPr lang="en-GB" sz="800" b="0" i="0" u="none" strike="noStrike">
                          <a:solidFill>
                            <a:srgbClr val="000000"/>
                          </a:solidFill>
                          <a:effectLst/>
                          <a:latin typeface="Calibri" panose="020F0502020204030204" pitchFamily="34" charset="0"/>
                        </a:rPr>
                        <a:t>P2</a:t>
                      </a:r>
                    </a:p>
                  </a:txBody>
                  <a:tcPr marL="0" marR="0" marT="0" marB="0" anchor="b">
                    <a:lnL>
                      <a:noFill/>
                    </a:lnL>
                    <a:lnR>
                      <a:noFill/>
                    </a:lnR>
                    <a:lnT>
                      <a:noFill/>
                    </a:lnT>
                    <a:lnB>
                      <a:noFill/>
                    </a:lnB>
                  </a:tcPr>
                </a:tc>
                <a:tc>
                  <a:txBody>
                    <a:bodyPr/>
                    <a:lstStyle/>
                    <a:p>
                      <a:pPr algn="l" fontAlgn="b"/>
                      <a:r>
                        <a:rPr lang="en-GB" sz="800" b="0" i="0" u="none" strike="noStrike">
                          <a:solidFill>
                            <a:srgbClr val="000000"/>
                          </a:solidFill>
                          <a:effectLst/>
                          <a:latin typeface="Calibri" panose="020F0502020204030204" pitchFamily="34" charset="0"/>
                        </a:rPr>
                        <a:t>no</a:t>
                      </a:r>
                    </a:p>
                  </a:txBody>
                  <a:tcPr marL="0" marR="0" marT="0" marB="0" anchor="b">
                    <a:lnL>
                      <a:noFill/>
                    </a:lnL>
                    <a:lnR>
                      <a:noFill/>
                    </a:lnR>
                    <a:lnT>
                      <a:noFill/>
                    </a:lnT>
                    <a:lnB>
                      <a:noFill/>
                    </a:lnB>
                    <a:solidFill>
                      <a:srgbClr val="F4C7C3"/>
                    </a:solidFill>
                  </a:tcPr>
                </a:tc>
                <a:tc>
                  <a:txBody>
                    <a:bodyPr/>
                    <a:lstStyle/>
                    <a:p>
                      <a:pPr algn="l" fontAlgn="b"/>
                      <a:r>
                        <a:rPr lang="en-GB" sz="800" b="0" i="0" u="none" strike="noStrike">
                          <a:solidFill>
                            <a:srgbClr val="000000"/>
                          </a:solidFill>
                          <a:effectLst/>
                          <a:latin typeface="Calibri" panose="020F0502020204030204" pitchFamily="34" charset="0"/>
                        </a:rPr>
                        <a:t>no</a:t>
                      </a:r>
                    </a:p>
                  </a:txBody>
                  <a:tcPr marL="0" marR="0" marT="0" marB="0" anchor="b">
                    <a:lnL>
                      <a:noFill/>
                    </a:lnL>
                    <a:lnR>
                      <a:noFill/>
                    </a:lnR>
                    <a:lnT>
                      <a:noFill/>
                    </a:lnT>
                    <a:lnB>
                      <a:noFill/>
                    </a:lnB>
                    <a:solidFill>
                      <a:srgbClr val="F4C7C3"/>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no</a:t>
                      </a:r>
                    </a:p>
                  </a:txBody>
                  <a:tcPr marL="0" marR="0" marT="0" marB="0" anchor="b">
                    <a:lnL>
                      <a:noFill/>
                    </a:lnL>
                    <a:lnR>
                      <a:noFill/>
                    </a:lnR>
                    <a:lnT>
                      <a:noFill/>
                    </a:lnT>
                    <a:lnB>
                      <a:noFill/>
                    </a:lnB>
                    <a:solidFill>
                      <a:srgbClr val="F4C7C3"/>
                    </a:solidFill>
                  </a:tcPr>
                </a:tc>
                <a:tc>
                  <a:txBody>
                    <a:bodyPr/>
                    <a:lstStyle/>
                    <a:p>
                      <a:pPr algn="l" fontAlgn="b"/>
                      <a:r>
                        <a:rPr lang="en-GB" sz="800" b="0" i="0" u="none" strike="noStrike" dirty="0">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5-10 submitted</a:t>
                      </a:r>
                    </a:p>
                  </a:txBody>
                  <a:tcPr marL="0" marR="0" marT="0" marB="0" anchor="b">
                    <a:lnL>
                      <a:noFill/>
                    </a:lnL>
                    <a:lnR>
                      <a:noFill/>
                    </a:lnR>
                    <a:lnT>
                      <a:noFill/>
                    </a:lnT>
                    <a:lnB>
                      <a:noFill/>
                    </a:lnB>
                    <a:solidFill>
                      <a:srgbClr val="FFFF00"/>
                    </a:solidFill>
                  </a:tcPr>
                </a:tc>
                <a:tc>
                  <a:txBody>
                    <a:bodyPr/>
                    <a:lstStyle/>
                    <a:p>
                      <a:pPr algn="l" fontAlgn="b"/>
                      <a:r>
                        <a:rPr lang="en-GB" sz="800" b="0" i="0" u="none" strike="noStrike">
                          <a:solidFill>
                            <a:srgbClr val="000000"/>
                          </a:solidFill>
                          <a:effectLst/>
                          <a:latin typeface="Calibri" panose="020F0502020204030204" pitchFamily="34" charset="0"/>
                        </a:rPr>
                        <a:t>no</a:t>
                      </a:r>
                    </a:p>
                  </a:txBody>
                  <a:tcPr marL="0" marR="0" marT="0" marB="0" anchor="b">
                    <a:lnL>
                      <a:noFill/>
                    </a:lnL>
                    <a:lnR>
                      <a:noFill/>
                    </a:lnR>
                    <a:lnT>
                      <a:noFill/>
                    </a:lnT>
                    <a:lnB>
                      <a:noFill/>
                    </a:lnB>
                    <a:solidFill>
                      <a:srgbClr val="F4C7C3"/>
                    </a:solidFill>
                  </a:tcPr>
                </a:tc>
                <a:tc>
                  <a:txBody>
                    <a:bodyPr/>
                    <a:lstStyle/>
                    <a:p>
                      <a:pPr algn="l" fontAlgn="b"/>
                      <a:r>
                        <a:rPr lang="en-GB" sz="8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ctr"/>
                      <a:endParaRPr lang="en-GB" sz="800" b="0" i="0" u="none" strike="noStrike">
                        <a:solidFill>
                          <a:srgbClr val="000000"/>
                        </a:solidFill>
                        <a:effectLst/>
                        <a:latin typeface="Calibri" panose="020F0502020204030204" pitchFamily="34" charset="0"/>
                      </a:endParaRP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975285193"/>
                  </a:ext>
                </a:extLst>
              </a:tr>
              <a:tr h="155401">
                <a:tc>
                  <a:txBody>
                    <a:bodyPr/>
                    <a:lstStyle/>
                    <a:p>
                      <a:pPr algn="l" fontAlgn="b"/>
                      <a:r>
                        <a:rPr lang="en-GB" sz="8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en-GB" sz="8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en-GB" sz="800" b="0" i="0" u="none" strike="noStrike">
                          <a:solidFill>
                            <a:srgbClr val="000000"/>
                          </a:solidFill>
                          <a:effectLst/>
                          <a:latin typeface="Calibri" panose="020F0502020204030204" pitchFamily="34" charset="0"/>
                        </a:rPr>
                        <a:t>P1/2</a:t>
                      </a:r>
                    </a:p>
                  </a:txBody>
                  <a:tcPr marL="0" marR="0" marT="0" marB="0" anchor="b">
                    <a:lnL>
                      <a:noFill/>
                    </a:lnL>
                    <a:lnR>
                      <a:noFill/>
                    </a:lnR>
                    <a:lnT>
                      <a:noFill/>
                    </a:lnT>
                    <a:lnB>
                      <a:noFill/>
                    </a:lnB>
                    <a:solidFill>
                      <a:srgbClr val="D9E1F2"/>
                    </a:solidFill>
                  </a:tcPr>
                </a:tc>
                <a:tc>
                  <a:txBody>
                    <a:bodyPr/>
                    <a:lstStyle/>
                    <a:p>
                      <a:pPr algn="l" fontAlgn="b"/>
                      <a:r>
                        <a:rPr lang="en-GB" sz="800" b="0" i="0" u="none" strike="noStrike">
                          <a:solidFill>
                            <a:srgbClr val="000000"/>
                          </a:solidFill>
                          <a:effectLst/>
                          <a:latin typeface="Calibri" panose="020F0502020204030204" pitchFamily="34" charset="0"/>
                        </a:rPr>
                        <a:t>P2</a:t>
                      </a:r>
                    </a:p>
                  </a:txBody>
                  <a:tcPr marL="0" marR="0" marT="0" marB="0" anchor="b">
                    <a:lnL>
                      <a:noFill/>
                    </a:lnL>
                    <a:lnR>
                      <a:noFill/>
                    </a:lnR>
                    <a:lnT>
                      <a:noFill/>
                    </a:lnT>
                    <a:lnB>
                      <a:noFill/>
                    </a:lnB>
                    <a:solidFill>
                      <a:srgbClr val="D9E1F2"/>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10+ submitted</a:t>
                      </a:r>
                    </a:p>
                  </a:txBody>
                  <a:tcPr marL="0" marR="0" marT="0" marB="0" anchor="b">
                    <a:lnL>
                      <a:noFill/>
                    </a:lnL>
                    <a:lnR>
                      <a:noFill/>
                    </a:lnR>
                    <a:lnT>
                      <a:noFill/>
                    </a:lnT>
                    <a:lnB>
                      <a:noFill/>
                    </a:lnB>
                    <a:solidFill>
                      <a:srgbClr val="00FF00"/>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ctr"/>
                      <a:r>
                        <a:rPr lang="en-GB" sz="800" b="0" i="0" u="none" strike="noStrike">
                          <a:solidFill>
                            <a:srgbClr val="000000"/>
                          </a:solidFill>
                          <a:effectLst/>
                          <a:latin typeface="Calibri" panose="020F0502020204030204" pitchFamily="34" charset="0"/>
                        </a:rPr>
                        <a:t>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2250676948"/>
                  </a:ext>
                </a:extLst>
              </a:tr>
              <a:tr h="155401">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r>
                        <a:rPr lang="en-GB" sz="800" b="0" i="0" u="none" strike="noStrike">
                          <a:solidFill>
                            <a:srgbClr val="000000"/>
                          </a:solidFill>
                          <a:effectLst/>
                          <a:latin typeface="Calibri" panose="020F0502020204030204" pitchFamily="34" charset="0"/>
                        </a:rPr>
                        <a:t>P1/2</a:t>
                      </a:r>
                    </a:p>
                  </a:txBody>
                  <a:tcPr marL="0" marR="0" marT="0" marB="0" anchor="b">
                    <a:lnL>
                      <a:noFill/>
                    </a:lnL>
                    <a:lnR>
                      <a:noFill/>
                    </a:lnR>
                    <a:lnT>
                      <a:noFill/>
                    </a:lnT>
                    <a:lnB>
                      <a:noFill/>
                    </a:lnB>
                  </a:tcPr>
                </a:tc>
                <a:tc>
                  <a:txBody>
                    <a:bodyPr/>
                    <a:lstStyle/>
                    <a:p>
                      <a:pPr algn="l" fontAlgn="b"/>
                      <a:r>
                        <a:rPr lang="en-GB" sz="800" b="0" i="0" u="none" strike="noStrike">
                          <a:solidFill>
                            <a:srgbClr val="000000"/>
                          </a:solidFill>
                          <a:effectLst/>
                          <a:latin typeface="Calibri" panose="020F0502020204030204" pitchFamily="34" charset="0"/>
                        </a:rPr>
                        <a:t>P2</a:t>
                      </a:r>
                    </a:p>
                  </a:txBody>
                  <a:tcPr marL="0" marR="0" marT="0" marB="0" anchor="b">
                    <a:lnL>
                      <a:noFill/>
                    </a:lnL>
                    <a:lnR>
                      <a:noFill/>
                    </a:lnR>
                    <a:lnT>
                      <a:noFill/>
                    </a:lnT>
                    <a:lnB>
                      <a:noFill/>
                    </a:lnB>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dirty="0">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10+ submitted</a:t>
                      </a:r>
                    </a:p>
                  </a:txBody>
                  <a:tcPr marL="0" marR="0" marT="0" marB="0" anchor="b">
                    <a:lnL>
                      <a:noFill/>
                    </a:lnL>
                    <a:lnR>
                      <a:noFill/>
                    </a:lnR>
                    <a:lnT>
                      <a:noFill/>
                    </a:lnT>
                    <a:lnB>
                      <a:noFill/>
                    </a:lnB>
                    <a:solidFill>
                      <a:srgbClr val="00FF00"/>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ctr"/>
                      <a:endParaRPr lang="en-GB" sz="800" b="0" i="0" u="none" strike="noStrike">
                        <a:solidFill>
                          <a:srgbClr val="000000"/>
                        </a:solidFill>
                        <a:effectLst/>
                        <a:latin typeface="Calibri" panose="020F0502020204030204" pitchFamily="34" charset="0"/>
                      </a:endParaRP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855998396"/>
                  </a:ext>
                </a:extLst>
              </a:tr>
              <a:tr h="155401">
                <a:tc>
                  <a:txBody>
                    <a:bodyPr/>
                    <a:lstStyle/>
                    <a:p>
                      <a:pPr algn="l" fontAlgn="b"/>
                      <a:r>
                        <a:rPr lang="en-GB" sz="8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en-GB" sz="8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en-GB" sz="800" b="0" i="0" u="none" strike="noStrike">
                          <a:solidFill>
                            <a:srgbClr val="000000"/>
                          </a:solidFill>
                          <a:effectLst/>
                          <a:latin typeface="Calibri" panose="020F0502020204030204" pitchFamily="34" charset="0"/>
                        </a:rPr>
                        <a:t>P1/2</a:t>
                      </a:r>
                    </a:p>
                  </a:txBody>
                  <a:tcPr marL="0" marR="0" marT="0" marB="0" anchor="b">
                    <a:lnL>
                      <a:noFill/>
                    </a:lnL>
                    <a:lnR>
                      <a:noFill/>
                    </a:lnR>
                    <a:lnT>
                      <a:noFill/>
                    </a:lnT>
                    <a:lnB>
                      <a:noFill/>
                    </a:lnB>
                    <a:solidFill>
                      <a:srgbClr val="D9E1F2"/>
                    </a:solidFill>
                  </a:tcPr>
                </a:tc>
                <a:tc>
                  <a:txBody>
                    <a:bodyPr/>
                    <a:lstStyle/>
                    <a:p>
                      <a:pPr algn="l" fontAlgn="b"/>
                      <a:r>
                        <a:rPr lang="en-GB" sz="800" b="0" i="0" u="none" strike="noStrike">
                          <a:solidFill>
                            <a:srgbClr val="000000"/>
                          </a:solidFill>
                          <a:effectLst/>
                          <a:latin typeface="Calibri" panose="020F0502020204030204" pitchFamily="34" charset="0"/>
                        </a:rPr>
                        <a:t>P2</a:t>
                      </a:r>
                    </a:p>
                  </a:txBody>
                  <a:tcPr marL="0" marR="0" marT="0" marB="0" anchor="b">
                    <a:lnL>
                      <a:noFill/>
                    </a:lnL>
                    <a:lnR>
                      <a:noFill/>
                    </a:lnR>
                    <a:lnT>
                      <a:noFill/>
                    </a:lnT>
                    <a:lnB>
                      <a:noFill/>
                    </a:lnB>
                    <a:solidFill>
                      <a:srgbClr val="D9E1F2"/>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no</a:t>
                      </a:r>
                    </a:p>
                  </a:txBody>
                  <a:tcPr marL="0" marR="0" marT="0" marB="0" anchor="b">
                    <a:lnL>
                      <a:noFill/>
                    </a:lnL>
                    <a:lnR>
                      <a:noFill/>
                    </a:lnR>
                    <a:lnT>
                      <a:noFill/>
                    </a:lnT>
                    <a:lnB>
                      <a:noFill/>
                    </a:lnB>
                    <a:solidFill>
                      <a:srgbClr val="F4C7C3"/>
                    </a:solidFill>
                  </a:tcPr>
                </a:tc>
                <a:tc>
                  <a:txBody>
                    <a:bodyPr/>
                    <a:lstStyle/>
                    <a:p>
                      <a:pPr algn="l" fontAlgn="b"/>
                      <a:r>
                        <a:rPr lang="en-GB" sz="800" b="0" i="0" u="none" strike="noStrike">
                          <a:solidFill>
                            <a:srgbClr val="000000"/>
                          </a:solidFill>
                          <a:effectLst/>
                          <a:latin typeface="Calibri" panose="020F0502020204030204" pitchFamily="34" charset="0"/>
                        </a:rPr>
                        <a:t>10+ submitted</a:t>
                      </a:r>
                    </a:p>
                  </a:txBody>
                  <a:tcPr marL="0" marR="0" marT="0" marB="0" anchor="b">
                    <a:lnL>
                      <a:noFill/>
                    </a:lnL>
                    <a:lnR>
                      <a:noFill/>
                    </a:lnR>
                    <a:lnT>
                      <a:noFill/>
                    </a:lnT>
                    <a:lnB>
                      <a:noFill/>
                    </a:lnB>
                    <a:solidFill>
                      <a:srgbClr val="00FF00"/>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ctr"/>
                      <a:r>
                        <a:rPr lang="en-GB" sz="800" b="0" i="0" u="none" strike="noStrike">
                          <a:solidFill>
                            <a:srgbClr val="000000"/>
                          </a:solidFill>
                          <a:effectLst/>
                          <a:latin typeface="Calibri" panose="020F0502020204030204" pitchFamily="34" charset="0"/>
                        </a:rPr>
                        <a:t>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1758223558"/>
                  </a:ext>
                </a:extLst>
              </a:tr>
              <a:tr h="155401">
                <a:tc>
                  <a:txBody>
                    <a:bodyPr/>
                    <a:lstStyle/>
                    <a:p>
                      <a:pPr algn="l" fontAlgn="b"/>
                      <a:r>
                        <a:rPr lang="en-GB" sz="8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en-GB" sz="8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en-GB" sz="800" b="0" i="0" u="none" strike="noStrike">
                          <a:solidFill>
                            <a:srgbClr val="000000"/>
                          </a:solidFill>
                          <a:effectLst/>
                          <a:latin typeface="Calibri" panose="020F0502020204030204" pitchFamily="34" charset="0"/>
                        </a:rPr>
                        <a:t>P1/2</a:t>
                      </a:r>
                    </a:p>
                  </a:txBody>
                  <a:tcPr marL="0" marR="0" marT="0" marB="0" anchor="b">
                    <a:lnL>
                      <a:noFill/>
                    </a:lnL>
                    <a:lnR>
                      <a:noFill/>
                    </a:lnR>
                    <a:lnT>
                      <a:noFill/>
                    </a:lnT>
                    <a:lnB>
                      <a:noFill/>
                    </a:lnB>
                    <a:solidFill>
                      <a:srgbClr val="D9E1F2"/>
                    </a:solidFill>
                  </a:tcPr>
                </a:tc>
                <a:tc>
                  <a:txBody>
                    <a:bodyPr/>
                    <a:lstStyle/>
                    <a:p>
                      <a:pPr algn="l" fontAlgn="b"/>
                      <a:r>
                        <a:rPr lang="en-GB" sz="800" b="0" i="0" u="none" strike="noStrike">
                          <a:solidFill>
                            <a:srgbClr val="000000"/>
                          </a:solidFill>
                          <a:effectLst/>
                          <a:latin typeface="Calibri" panose="020F0502020204030204" pitchFamily="34" charset="0"/>
                        </a:rPr>
                        <a:t>P2</a:t>
                      </a:r>
                    </a:p>
                  </a:txBody>
                  <a:tcPr marL="0" marR="0" marT="0" marB="0" anchor="b">
                    <a:lnL>
                      <a:noFill/>
                    </a:lnL>
                    <a:lnR>
                      <a:noFill/>
                    </a:lnR>
                    <a:lnT>
                      <a:noFill/>
                    </a:lnT>
                    <a:lnB>
                      <a:noFill/>
                    </a:lnB>
                    <a:solidFill>
                      <a:srgbClr val="D9E1F2"/>
                    </a:solidFill>
                  </a:tcPr>
                </a:tc>
                <a:tc>
                  <a:txBody>
                    <a:bodyPr/>
                    <a:lstStyle/>
                    <a:p>
                      <a:pPr algn="l" fontAlgn="b"/>
                      <a:r>
                        <a:rPr lang="en-GB" sz="800" b="0" i="0" u="none" strike="noStrike">
                          <a:solidFill>
                            <a:srgbClr val="000000"/>
                          </a:solidFill>
                          <a:effectLst/>
                          <a:latin typeface="Calibri" panose="020F0502020204030204" pitchFamily="34" charset="0"/>
                        </a:rPr>
                        <a:t>no</a:t>
                      </a:r>
                    </a:p>
                  </a:txBody>
                  <a:tcPr marL="0" marR="0" marT="0" marB="0" anchor="b">
                    <a:lnL>
                      <a:noFill/>
                    </a:lnL>
                    <a:lnR>
                      <a:noFill/>
                    </a:lnR>
                    <a:lnT>
                      <a:noFill/>
                    </a:lnT>
                    <a:lnB>
                      <a:noFill/>
                    </a:lnB>
                    <a:solidFill>
                      <a:srgbClr val="F4C7C3"/>
                    </a:solidFill>
                  </a:tcPr>
                </a:tc>
                <a:tc>
                  <a:txBody>
                    <a:bodyPr/>
                    <a:lstStyle/>
                    <a:p>
                      <a:pPr algn="l" fontAlgn="b"/>
                      <a:r>
                        <a:rPr lang="en-GB" sz="800" b="0" i="0" u="none" strike="noStrike">
                          <a:solidFill>
                            <a:srgbClr val="000000"/>
                          </a:solidFill>
                          <a:effectLst/>
                          <a:latin typeface="Calibri" panose="020F0502020204030204" pitchFamily="34" charset="0"/>
                        </a:rPr>
                        <a:t>no</a:t>
                      </a:r>
                    </a:p>
                  </a:txBody>
                  <a:tcPr marL="0" marR="0" marT="0" marB="0" anchor="b">
                    <a:lnL>
                      <a:noFill/>
                    </a:lnL>
                    <a:lnR>
                      <a:noFill/>
                    </a:lnR>
                    <a:lnT>
                      <a:noFill/>
                    </a:lnT>
                    <a:lnB>
                      <a:noFill/>
                    </a:lnB>
                    <a:solidFill>
                      <a:srgbClr val="F4C7C3"/>
                    </a:solidFill>
                  </a:tcPr>
                </a:tc>
                <a:tc>
                  <a:txBody>
                    <a:bodyPr/>
                    <a:lstStyle/>
                    <a:p>
                      <a:pPr algn="l" fontAlgn="b"/>
                      <a:r>
                        <a:rPr lang="en-GB" sz="800" b="0" i="0" u="none" strike="noStrike">
                          <a:solidFill>
                            <a:srgbClr val="000000"/>
                          </a:solidFill>
                          <a:effectLst/>
                          <a:latin typeface="Calibri" panose="020F0502020204030204" pitchFamily="34" charset="0"/>
                        </a:rPr>
                        <a:t>no</a:t>
                      </a:r>
                    </a:p>
                  </a:txBody>
                  <a:tcPr marL="0" marR="0" marT="0" marB="0" anchor="b">
                    <a:lnL>
                      <a:noFill/>
                    </a:lnL>
                    <a:lnR>
                      <a:noFill/>
                    </a:lnR>
                    <a:lnT>
                      <a:noFill/>
                    </a:lnT>
                    <a:lnB>
                      <a:noFill/>
                    </a:lnB>
                    <a:solidFill>
                      <a:srgbClr val="F4C7C3"/>
                    </a:solidFill>
                  </a:tcPr>
                </a:tc>
                <a:tc>
                  <a:txBody>
                    <a:bodyPr/>
                    <a:lstStyle/>
                    <a:p>
                      <a:pPr algn="l" fontAlgn="b"/>
                      <a:r>
                        <a:rPr lang="en-GB" sz="800" b="0" i="0" u="none" strike="noStrike">
                          <a:solidFill>
                            <a:srgbClr val="000000"/>
                          </a:solidFill>
                          <a:effectLst/>
                          <a:latin typeface="Calibri" panose="020F0502020204030204" pitchFamily="34" charset="0"/>
                        </a:rPr>
                        <a:t>no</a:t>
                      </a:r>
                    </a:p>
                  </a:txBody>
                  <a:tcPr marL="0" marR="0" marT="0" marB="0" anchor="b">
                    <a:lnL>
                      <a:noFill/>
                    </a:lnL>
                    <a:lnR>
                      <a:noFill/>
                    </a:lnR>
                    <a:lnT>
                      <a:noFill/>
                    </a:lnT>
                    <a:lnB>
                      <a:noFill/>
                    </a:lnB>
                    <a:solidFill>
                      <a:srgbClr val="F4C7C3"/>
                    </a:solidFill>
                  </a:tcPr>
                </a:tc>
                <a:tc>
                  <a:txBody>
                    <a:bodyPr/>
                    <a:lstStyle/>
                    <a:p>
                      <a:pPr algn="l" fontAlgn="b"/>
                      <a:r>
                        <a:rPr lang="en-GB" sz="800" b="0" i="0" u="none" strike="noStrike">
                          <a:solidFill>
                            <a:srgbClr val="000000"/>
                          </a:solidFill>
                          <a:effectLst/>
                          <a:latin typeface="Calibri" panose="020F0502020204030204" pitchFamily="34" charset="0"/>
                        </a:rPr>
                        <a:t>no</a:t>
                      </a:r>
                    </a:p>
                  </a:txBody>
                  <a:tcPr marL="0" marR="0" marT="0" marB="0" anchor="b">
                    <a:lnL>
                      <a:noFill/>
                    </a:lnL>
                    <a:lnR>
                      <a:noFill/>
                    </a:lnR>
                    <a:lnT>
                      <a:noFill/>
                    </a:lnT>
                    <a:lnB>
                      <a:noFill/>
                    </a:lnB>
                    <a:solidFill>
                      <a:srgbClr val="F4C7C3"/>
                    </a:solidFill>
                  </a:tcPr>
                </a:tc>
                <a:tc>
                  <a:txBody>
                    <a:bodyPr/>
                    <a:lstStyle/>
                    <a:p>
                      <a:pPr algn="l" fontAlgn="b"/>
                      <a:r>
                        <a:rPr lang="en-GB" sz="800" b="0" i="0" u="none" strike="noStrike">
                          <a:solidFill>
                            <a:srgbClr val="000000"/>
                          </a:solidFill>
                          <a:effectLst/>
                          <a:latin typeface="Calibri" panose="020F0502020204030204" pitchFamily="34" charset="0"/>
                        </a:rPr>
                        <a:t>None submitted</a:t>
                      </a:r>
                    </a:p>
                  </a:txBody>
                  <a:tcPr marL="0" marR="0" marT="0" marB="0" anchor="b">
                    <a:lnL>
                      <a:noFill/>
                    </a:lnL>
                    <a:lnR>
                      <a:noFill/>
                    </a:lnR>
                    <a:lnT>
                      <a:noFill/>
                    </a:lnT>
                    <a:lnB>
                      <a:noFill/>
                    </a:lnB>
                    <a:solidFill>
                      <a:srgbClr val="FF0000"/>
                    </a:solidFill>
                  </a:tcPr>
                </a:tc>
                <a:tc>
                  <a:txBody>
                    <a:bodyPr/>
                    <a:lstStyle/>
                    <a:p>
                      <a:pPr algn="l" fontAlgn="b"/>
                      <a:r>
                        <a:rPr lang="en-GB" sz="800" b="0" i="0" u="none" strike="noStrike">
                          <a:solidFill>
                            <a:srgbClr val="000000"/>
                          </a:solidFill>
                          <a:effectLst/>
                          <a:latin typeface="Calibri" panose="020F0502020204030204" pitchFamily="34" charset="0"/>
                        </a:rPr>
                        <a:t>no</a:t>
                      </a:r>
                    </a:p>
                  </a:txBody>
                  <a:tcPr marL="0" marR="0" marT="0" marB="0" anchor="b">
                    <a:lnL>
                      <a:noFill/>
                    </a:lnL>
                    <a:lnR>
                      <a:noFill/>
                    </a:lnR>
                    <a:lnT>
                      <a:noFill/>
                    </a:lnT>
                    <a:lnB>
                      <a:noFill/>
                    </a:lnB>
                    <a:solidFill>
                      <a:srgbClr val="F4C7C3"/>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FF0000"/>
                    </a:solidFill>
                  </a:tcPr>
                </a:tc>
                <a:tc>
                  <a:txBody>
                    <a:bodyPr/>
                    <a:lstStyle/>
                    <a:p>
                      <a:pPr algn="l" fontAlgn="ctr"/>
                      <a:r>
                        <a:rPr lang="en-GB" sz="800" b="0" i="0" u="none" strike="noStrike">
                          <a:solidFill>
                            <a:srgbClr val="000000"/>
                          </a:solidFill>
                          <a:effectLst/>
                          <a:latin typeface="Calibri" panose="020F0502020204030204" pitchFamily="34" charset="0"/>
                        </a:rPr>
                        <a:t>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616670867"/>
                  </a:ext>
                </a:extLst>
              </a:tr>
              <a:tr h="155401">
                <a:tc>
                  <a:txBody>
                    <a:bodyPr/>
                    <a:lstStyle/>
                    <a:p>
                      <a:pPr algn="l" fontAlgn="b"/>
                      <a:r>
                        <a:rPr lang="en-GB" sz="8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en-GB" sz="8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en-GB" sz="800" b="0" i="0" u="none" strike="noStrike">
                          <a:solidFill>
                            <a:srgbClr val="000000"/>
                          </a:solidFill>
                          <a:effectLst/>
                          <a:latin typeface="Calibri" panose="020F0502020204030204" pitchFamily="34" charset="0"/>
                        </a:rPr>
                        <a:t>P1/2</a:t>
                      </a:r>
                    </a:p>
                  </a:txBody>
                  <a:tcPr marL="0" marR="0" marT="0" marB="0" anchor="b">
                    <a:lnL>
                      <a:noFill/>
                    </a:lnL>
                    <a:lnR>
                      <a:noFill/>
                    </a:lnR>
                    <a:lnT>
                      <a:noFill/>
                    </a:lnT>
                    <a:lnB>
                      <a:noFill/>
                    </a:lnB>
                    <a:solidFill>
                      <a:srgbClr val="D9E1F2"/>
                    </a:solidFill>
                  </a:tcPr>
                </a:tc>
                <a:tc>
                  <a:txBody>
                    <a:bodyPr/>
                    <a:lstStyle/>
                    <a:p>
                      <a:pPr algn="l" fontAlgn="b"/>
                      <a:r>
                        <a:rPr lang="en-GB" sz="800" b="0" i="0" u="none" strike="noStrike">
                          <a:solidFill>
                            <a:srgbClr val="000000"/>
                          </a:solidFill>
                          <a:effectLst/>
                          <a:latin typeface="Calibri" panose="020F0502020204030204" pitchFamily="34" charset="0"/>
                        </a:rPr>
                        <a:t>P2</a:t>
                      </a:r>
                    </a:p>
                  </a:txBody>
                  <a:tcPr marL="0" marR="0" marT="0" marB="0" anchor="b">
                    <a:lnL>
                      <a:noFill/>
                    </a:lnL>
                    <a:lnR>
                      <a:noFill/>
                    </a:lnR>
                    <a:lnT>
                      <a:noFill/>
                    </a:lnT>
                    <a:lnB>
                      <a:noFill/>
                    </a:lnB>
                    <a:solidFill>
                      <a:srgbClr val="D9E1F2"/>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no</a:t>
                      </a:r>
                    </a:p>
                  </a:txBody>
                  <a:tcPr marL="0" marR="0" marT="0" marB="0" anchor="b">
                    <a:lnL>
                      <a:noFill/>
                    </a:lnL>
                    <a:lnR>
                      <a:noFill/>
                    </a:lnR>
                    <a:lnT>
                      <a:noFill/>
                    </a:lnT>
                    <a:lnB>
                      <a:noFill/>
                    </a:lnB>
                    <a:solidFill>
                      <a:srgbClr val="F4C7C3"/>
                    </a:solidFill>
                  </a:tcPr>
                </a:tc>
                <a:tc>
                  <a:txBody>
                    <a:bodyPr/>
                    <a:lstStyle/>
                    <a:p>
                      <a:pPr algn="l" fontAlgn="b"/>
                      <a:r>
                        <a:rPr lang="en-GB" sz="800" b="0" i="0" u="none" strike="noStrike">
                          <a:solidFill>
                            <a:srgbClr val="000000"/>
                          </a:solidFill>
                          <a:effectLst/>
                          <a:latin typeface="Calibri" panose="020F0502020204030204" pitchFamily="34" charset="0"/>
                        </a:rPr>
                        <a:t>10+ submitted</a:t>
                      </a:r>
                    </a:p>
                  </a:txBody>
                  <a:tcPr marL="0" marR="0" marT="0" marB="0" anchor="b">
                    <a:lnL>
                      <a:noFill/>
                    </a:lnL>
                    <a:lnR>
                      <a:noFill/>
                    </a:lnR>
                    <a:lnT>
                      <a:noFill/>
                    </a:lnT>
                    <a:lnB>
                      <a:noFill/>
                    </a:lnB>
                    <a:solidFill>
                      <a:srgbClr val="00FF00"/>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ctr"/>
                      <a:r>
                        <a:rPr lang="en-GB" sz="800" b="0" i="0" u="none" strike="noStrike">
                          <a:solidFill>
                            <a:srgbClr val="000000"/>
                          </a:solidFill>
                          <a:effectLst/>
                          <a:latin typeface="Calibri" panose="020F0502020204030204" pitchFamily="34" charset="0"/>
                        </a:rPr>
                        <a:t>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1467815606"/>
                  </a:ext>
                </a:extLst>
              </a:tr>
              <a:tr h="155401">
                <a:tc>
                  <a:txBody>
                    <a:bodyPr/>
                    <a:lstStyle/>
                    <a:p>
                      <a:pPr algn="l" fontAlgn="b"/>
                      <a:r>
                        <a:rPr lang="en-GB" sz="8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en-GB" sz="8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en-GB" sz="800" b="0" i="0" u="none" strike="noStrike">
                          <a:solidFill>
                            <a:srgbClr val="000000"/>
                          </a:solidFill>
                          <a:effectLst/>
                          <a:latin typeface="Calibri" panose="020F0502020204030204" pitchFamily="34" charset="0"/>
                        </a:rPr>
                        <a:t>P1/2</a:t>
                      </a:r>
                    </a:p>
                  </a:txBody>
                  <a:tcPr marL="0" marR="0" marT="0" marB="0" anchor="b">
                    <a:lnL>
                      <a:noFill/>
                    </a:lnL>
                    <a:lnR>
                      <a:noFill/>
                    </a:lnR>
                    <a:lnT>
                      <a:noFill/>
                    </a:lnT>
                    <a:lnB>
                      <a:noFill/>
                    </a:lnB>
                    <a:solidFill>
                      <a:srgbClr val="D9E1F2"/>
                    </a:solidFill>
                  </a:tcPr>
                </a:tc>
                <a:tc>
                  <a:txBody>
                    <a:bodyPr/>
                    <a:lstStyle/>
                    <a:p>
                      <a:pPr algn="l" fontAlgn="b"/>
                      <a:r>
                        <a:rPr lang="en-GB" sz="800" b="0" i="0" u="none" strike="noStrike">
                          <a:solidFill>
                            <a:srgbClr val="000000"/>
                          </a:solidFill>
                          <a:effectLst/>
                          <a:latin typeface="Calibri" panose="020F0502020204030204" pitchFamily="34" charset="0"/>
                        </a:rPr>
                        <a:t>P2</a:t>
                      </a:r>
                    </a:p>
                  </a:txBody>
                  <a:tcPr marL="0" marR="0" marT="0" marB="0" anchor="b">
                    <a:lnL>
                      <a:noFill/>
                    </a:lnL>
                    <a:lnR>
                      <a:noFill/>
                    </a:lnR>
                    <a:lnT>
                      <a:noFill/>
                    </a:lnT>
                    <a:lnB>
                      <a:noFill/>
                    </a:lnB>
                    <a:solidFill>
                      <a:srgbClr val="D9E1F2"/>
                    </a:solidFill>
                  </a:tcPr>
                </a:tc>
                <a:tc>
                  <a:txBody>
                    <a:bodyPr/>
                    <a:lstStyle/>
                    <a:p>
                      <a:pPr algn="l" fontAlgn="b"/>
                      <a:r>
                        <a:rPr lang="en-GB" sz="800" b="0" i="0" u="none" strike="noStrike">
                          <a:solidFill>
                            <a:srgbClr val="000000"/>
                          </a:solidFill>
                          <a:effectLst/>
                          <a:latin typeface="Calibri" panose="020F0502020204030204" pitchFamily="34" charset="0"/>
                        </a:rPr>
                        <a:t>no</a:t>
                      </a:r>
                    </a:p>
                  </a:txBody>
                  <a:tcPr marL="0" marR="0" marT="0" marB="0" anchor="b">
                    <a:lnL>
                      <a:noFill/>
                    </a:lnL>
                    <a:lnR>
                      <a:noFill/>
                    </a:lnR>
                    <a:lnT>
                      <a:noFill/>
                    </a:lnT>
                    <a:lnB>
                      <a:noFill/>
                    </a:lnB>
                    <a:solidFill>
                      <a:srgbClr val="F4C7C3"/>
                    </a:solidFill>
                  </a:tcPr>
                </a:tc>
                <a:tc>
                  <a:txBody>
                    <a:bodyPr/>
                    <a:lstStyle/>
                    <a:p>
                      <a:pPr algn="l" fontAlgn="b"/>
                      <a:r>
                        <a:rPr lang="en-GB" sz="800" b="0" i="0" u="none" strike="noStrike">
                          <a:solidFill>
                            <a:srgbClr val="000000"/>
                          </a:solidFill>
                          <a:effectLst/>
                          <a:latin typeface="Calibri" panose="020F0502020204030204" pitchFamily="34" charset="0"/>
                        </a:rPr>
                        <a:t>no</a:t>
                      </a:r>
                    </a:p>
                  </a:txBody>
                  <a:tcPr marL="0" marR="0" marT="0" marB="0" anchor="b">
                    <a:lnL>
                      <a:noFill/>
                    </a:lnL>
                    <a:lnR>
                      <a:noFill/>
                    </a:lnR>
                    <a:lnT>
                      <a:noFill/>
                    </a:lnT>
                    <a:lnB>
                      <a:noFill/>
                    </a:lnB>
                    <a:solidFill>
                      <a:srgbClr val="F4C7C3"/>
                    </a:solidFill>
                  </a:tcPr>
                </a:tc>
                <a:tc>
                  <a:txBody>
                    <a:bodyPr/>
                    <a:lstStyle/>
                    <a:p>
                      <a:pPr algn="l" fontAlgn="b"/>
                      <a:r>
                        <a:rPr lang="en-GB" sz="800" b="0" i="0" u="none" strike="noStrike">
                          <a:solidFill>
                            <a:srgbClr val="000000"/>
                          </a:solidFill>
                          <a:effectLst/>
                          <a:latin typeface="Calibri" panose="020F0502020204030204" pitchFamily="34" charset="0"/>
                        </a:rPr>
                        <a:t>no</a:t>
                      </a:r>
                    </a:p>
                  </a:txBody>
                  <a:tcPr marL="0" marR="0" marT="0" marB="0" anchor="b">
                    <a:lnL>
                      <a:noFill/>
                    </a:lnL>
                    <a:lnR>
                      <a:noFill/>
                    </a:lnR>
                    <a:lnT>
                      <a:noFill/>
                    </a:lnT>
                    <a:lnB>
                      <a:noFill/>
                    </a:lnB>
                    <a:solidFill>
                      <a:srgbClr val="F4C7C3"/>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no</a:t>
                      </a:r>
                    </a:p>
                  </a:txBody>
                  <a:tcPr marL="0" marR="0" marT="0" marB="0" anchor="b">
                    <a:lnL>
                      <a:noFill/>
                    </a:lnL>
                    <a:lnR>
                      <a:noFill/>
                    </a:lnR>
                    <a:lnT>
                      <a:noFill/>
                    </a:lnT>
                    <a:lnB>
                      <a:noFill/>
                    </a:lnB>
                    <a:solidFill>
                      <a:srgbClr val="F4C7C3"/>
                    </a:solidFill>
                  </a:tcPr>
                </a:tc>
                <a:tc>
                  <a:txBody>
                    <a:bodyPr/>
                    <a:lstStyle/>
                    <a:p>
                      <a:pPr algn="l" fontAlgn="b"/>
                      <a:r>
                        <a:rPr lang="en-GB" sz="800" b="0" i="0" u="none" strike="noStrike">
                          <a:solidFill>
                            <a:srgbClr val="000000"/>
                          </a:solidFill>
                          <a:effectLst/>
                          <a:latin typeface="Calibri" panose="020F0502020204030204" pitchFamily="34" charset="0"/>
                        </a:rPr>
                        <a:t>1-4 submitted</a:t>
                      </a:r>
                    </a:p>
                  </a:txBody>
                  <a:tcPr marL="0" marR="0" marT="0" marB="0" anchor="b">
                    <a:lnL>
                      <a:noFill/>
                    </a:lnL>
                    <a:lnR>
                      <a:noFill/>
                    </a:lnR>
                    <a:lnT>
                      <a:noFill/>
                    </a:lnT>
                    <a:lnB>
                      <a:noFill/>
                    </a:lnB>
                    <a:solidFill>
                      <a:srgbClr val="FF9900"/>
                    </a:solidFill>
                  </a:tcPr>
                </a:tc>
                <a:tc>
                  <a:txBody>
                    <a:bodyPr/>
                    <a:lstStyle/>
                    <a:p>
                      <a:pPr algn="l" fontAlgn="b"/>
                      <a:r>
                        <a:rPr lang="en-GB" sz="800" b="0" i="0" u="none" strike="noStrike">
                          <a:solidFill>
                            <a:srgbClr val="000000"/>
                          </a:solidFill>
                          <a:effectLst/>
                          <a:latin typeface="Calibri" panose="020F0502020204030204" pitchFamily="34" charset="0"/>
                        </a:rPr>
                        <a:t>no</a:t>
                      </a:r>
                    </a:p>
                  </a:txBody>
                  <a:tcPr marL="0" marR="0" marT="0" marB="0" anchor="b">
                    <a:lnL>
                      <a:noFill/>
                    </a:lnL>
                    <a:lnR>
                      <a:noFill/>
                    </a:lnR>
                    <a:lnT>
                      <a:noFill/>
                    </a:lnT>
                    <a:lnB>
                      <a:noFill/>
                    </a:lnB>
                    <a:solidFill>
                      <a:srgbClr val="F4C7C3"/>
                    </a:solidFill>
                  </a:tcPr>
                </a:tc>
                <a:tc>
                  <a:txBody>
                    <a:bodyPr/>
                    <a:lstStyle/>
                    <a:p>
                      <a:pPr algn="l" fontAlgn="b"/>
                      <a:r>
                        <a:rPr lang="en-GB" sz="8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ctr"/>
                      <a:r>
                        <a:rPr lang="en-GB" sz="800" b="0" i="0" u="none" strike="noStrike">
                          <a:solidFill>
                            <a:srgbClr val="000000"/>
                          </a:solidFill>
                          <a:effectLst/>
                          <a:latin typeface="Calibri" panose="020F0502020204030204" pitchFamily="34" charset="0"/>
                        </a:rPr>
                        <a:t>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3781631133"/>
                  </a:ext>
                </a:extLst>
              </a:tr>
              <a:tr h="155401">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r>
                        <a:rPr lang="en-GB" sz="800" b="0" i="0" u="none" strike="noStrike">
                          <a:solidFill>
                            <a:srgbClr val="000000"/>
                          </a:solidFill>
                          <a:effectLst/>
                          <a:latin typeface="Calibri" panose="020F0502020204030204" pitchFamily="34" charset="0"/>
                        </a:rPr>
                        <a:t>P1/2</a:t>
                      </a:r>
                    </a:p>
                  </a:txBody>
                  <a:tcPr marL="0" marR="0" marT="0" marB="0" anchor="b">
                    <a:lnL>
                      <a:noFill/>
                    </a:lnL>
                    <a:lnR>
                      <a:noFill/>
                    </a:lnR>
                    <a:lnT>
                      <a:noFill/>
                    </a:lnT>
                    <a:lnB>
                      <a:noFill/>
                    </a:lnB>
                  </a:tcPr>
                </a:tc>
                <a:tc>
                  <a:txBody>
                    <a:bodyPr/>
                    <a:lstStyle/>
                    <a:p>
                      <a:pPr algn="l" fontAlgn="b"/>
                      <a:r>
                        <a:rPr lang="en-GB" sz="800" b="0" i="0" u="none" strike="noStrike">
                          <a:solidFill>
                            <a:srgbClr val="000000"/>
                          </a:solidFill>
                          <a:effectLst/>
                          <a:latin typeface="Calibri" panose="020F0502020204030204" pitchFamily="34" charset="0"/>
                        </a:rPr>
                        <a:t>P2</a:t>
                      </a:r>
                    </a:p>
                  </a:txBody>
                  <a:tcPr marL="0" marR="0" marT="0" marB="0" anchor="b">
                    <a:lnL>
                      <a:noFill/>
                    </a:lnL>
                    <a:lnR>
                      <a:noFill/>
                    </a:lnR>
                    <a:lnT>
                      <a:noFill/>
                    </a:lnT>
                    <a:lnB>
                      <a:noFill/>
                    </a:lnB>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no</a:t>
                      </a:r>
                    </a:p>
                  </a:txBody>
                  <a:tcPr marL="0" marR="0" marT="0" marB="0" anchor="b">
                    <a:lnL>
                      <a:noFill/>
                    </a:lnL>
                    <a:lnR>
                      <a:noFill/>
                    </a:lnR>
                    <a:lnT>
                      <a:noFill/>
                    </a:lnT>
                    <a:lnB>
                      <a:noFill/>
                    </a:lnB>
                    <a:solidFill>
                      <a:srgbClr val="F4C7C3"/>
                    </a:solidFill>
                  </a:tcPr>
                </a:tc>
                <a:tc>
                  <a:txBody>
                    <a:bodyPr/>
                    <a:lstStyle/>
                    <a:p>
                      <a:pPr algn="l" fontAlgn="b"/>
                      <a:r>
                        <a:rPr lang="en-GB" sz="800" b="0" i="0" u="none" strike="noStrike">
                          <a:solidFill>
                            <a:srgbClr val="000000"/>
                          </a:solidFill>
                          <a:effectLst/>
                          <a:latin typeface="Calibri" panose="020F0502020204030204" pitchFamily="34" charset="0"/>
                        </a:rPr>
                        <a:t>no</a:t>
                      </a:r>
                    </a:p>
                  </a:txBody>
                  <a:tcPr marL="0" marR="0" marT="0" marB="0" anchor="b">
                    <a:lnL>
                      <a:noFill/>
                    </a:lnL>
                    <a:lnR>
                      <a:noFill/>
                    </a:lnR>
                    <a:lnT>
                      <a:noFill/>
                    </a:lnT>
                    <a:lnB>
                      <a:noFill/>
                    </a:lnB>
                    <a:solidFill>
                      <a:srgbClr val="F4C7C3"/>
                    </a:solidFill>
                  </a:tcPr>
                </a:tc>
                <a:tc>
                  <a:txBody>
                    <a:bodyPr/>
                    <a:lstStyle/>
                    <a:p>
                      <a:pPr algn="l" fontAlgn="b"/>
                      <a:r>
                        <a:rPr lang="en-GB" sz="800" b="0" i="0" u="none" strike="noStrike">
                          <a:solidFill>
                            <a:srgbClr val="000000"/>
                          </a:solidFill>
                          <a:effectLst/>
                          <a:latin typeface="Calibri" panose="020F0502020204030204" pitchFamily="34" charset="0"/>
                        </a:rPr>
                        <a:t>no</a:t>
                      </a:r>
                    </a:p>
                  </a:txBody>
                  <a:tcPr marL="0" marR="0" marT="0" marB="0" anchor="b">
                    <a:lnL>
                      <a:noFill/>
                    </a:lnL>
                    <a:lnR>
                      <a:noFill/>
                    </a:lnR>
                    <a:lnT>
                      <a:noFill/>
                    </a:lnT>
                    <a:lnB>
                      <a:noFill/>
                    </a:lnB>
                    <a:solidFill>
                      <a:srgbClr val="F4C7C3"/>
                    </a:solidFill>
                  </a:tcPr>
                </a:tc>
                <a:tc>
                  <a:txBody>
                    <a:bodyPr/>
                    <a:lstStyle/>
                    <a:p>
                      <a:pPr algn="l" fontAlgn="b"/>
                      <a:r>
                        <a:rPr lang="en-GB" sz="800" b="0" i="0" u="none" strike="noStrike">
                          <a:solidFill>
                            <a:srgbClr val="000000"/>
                          </a:solidFill>
                          <a:effectLst/>
                          <a:latin typeface="Calibri" panose="020F0502020204030204" pitchFamily="34" charset="0"/>
                        </a:rPr>
                        <a:t>1-4 submitted</a:t>
                      </a:r>
                    </a:p>
                  </a:txBody>
                  <a:tcPr marL="0" marR="0" marT="0" marB="0" anchor="b">
                    <a:lnL>
                      <a:noFill/>
                    </a:lnL>
                    <a:lnR>
                      <a:noFill/>
                    </a:lnR>
                    <a:lnT>
                      <a:noFill/>
                    </a:lnT>
                    <a:lnB>
                      <a:noFill/>
                    </a:lnB>
                    <a:solidFill>
                      <a:srgbClr val="FF9900"/>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ctr"/>
                      <a:endParaRPr lang="en-GB" sz="800" b="0" i="0" u="none" strike="noStrike">
                        <a:solidFill>
                          <a:srgbClr val="000000"/>
                        </a:solidFill>
                        <a:effectLst/>
                        <a:latin typeface="Calibri" panose="020F0502020204030204" pitchFamily="34" charset="0"/>
                      </a:endParaRP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1716991083"/>
                  </a:ext>
                </a:extLst>
              </a:tr>
              <a:tr h="155401">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r>
                        <a:rPr lang="en-GB" sz="800" b="0" i="0" u="none" strike="noStrike">
                          <a:solidFill>
                            <a:srgbClr val="000000"/>
                          </a:solidFill>
                          <a:effectLst/>
                          <a:latin typeface="Calibri" panose="020F0502020204030204" pitchFamily="34" charset="0"/>
                        </a:rPr>
                        <a:t>P1/2</a:t>
                      </a:r>
                    </a:p>
                  </a:txBody>
                  <a:tcPr marL="0" marR="0" marT="0" marB="0" anchor="b">
                    <a:lnL>
                      <a:noFill/>
                    </a:lnL>
                    <a:lnR>
                      <a:noFill/>
                    </a:lnR>
                    <a:lnT>
                      <a:noFill/>
                    </a:lnT>
                    <a:lnB>
                      <a:noFill/>
                    </a:lnB>
                  </a:tcPr>
                </a:tc>
                <a:tc>
                  <a:txBody>
                    <a:bodyPr/>
                    <a:lstStyle/>
                    <a:p>
                      <a:pPr algn="l" fontAlgn="b"/>
                      <a:r>
                        <a:rPr lang="en-GB" sz="800" b="0" i="0" u="none" strike="noStrike">
                          <a:solidFill>
                            <a:srgbClr val="000000"/>
                          </a:solidFill>
                          <a:effectLst/>
                          <a:latin typeface="Calibri" panose="020F0502020204030204" pitchFamily="34" charset="0"/>
                        </a:rPr>
                        <a:t>P2</a:t>
                      </a:r>
                    </a:p>
                  </a:txBody>
                  <a:tcPr marL="0" marR="0" marT="0" marB="0" anchor="b">
                    <a:lnL>
                      <a:noFill/>
                    </a:lnL>
                    <a:lnR>
                      <a:noFill/>
                    </a:lnR>
                    <a:lnT>
                      <a:noFill/>
                    </a:lnT>
                    <a:lnB>
                      <a:noFill/>
                    </a:lnB>
                  </a:tcPr>
                </a:tc>
                <a:tc>
                  <a:txBody>
                    <a:bodyPr/>
                    <a:lstStyle/>
                    <a:p>
                      <a:pPr algn="l" fontAlgn="b"/>
                      <a:r>
                        <a:rPr lang="en-GB" sz="800" b="0" i="0" u="none" strike="noStrike">
                          <a:solidFill>
                            <a:srgbClr val="000000"/>
                          </a:solidFill>
                          <a:effectLst/>
                          <a:latin typeface="Calibri" panose="020F0502020204030204" pitchFamily="34" charset="0"/>
                        </a:rPr>
                        <a:t>no</a:t>
                      </a:r>
                    </a:p>
                  </a:txBody>
                  <a:tcPr marL="0" marR="0" marT="0" marB="0" anchor="b">
                    <a:lnL>
                      <a:noFill/>
                    </a:lnL>
                    <a:lnR>
                      <a:noFill/>
                    </a:lnR>
                    <a:lnT>
                      <a:noFill/>
                    </a:lnT>
                    <a:lnB>
                      <a:noFill/>
                    </a:lnB>
                    <a:solidFill>
                      <a:srgbClr val="F4C7C3"/>
                    </a:solidFill>
                  </a:tcPr>
                </a:tc>
                <a:tc>
                  <a:txBody>
                    <a:bodyPr/>
                    <a:lstStyle/>
                    <a:p>
                      <a:pPr algn="l" fontAlgn="b"/>
                      <a:r>
                        <a:rPr lang="en-GB" sz="800" b="0" i="0" u="none" strike="noStrike">
                          <a:solidFill>
                            <a:srgbClr val="000000"/>
                          </a:solidFill>
                          <a:effectLst/>
                          <a:latin typeface="Calibri" panose="020F0502020204030204" pitchFamily="34" charset="0"/>
                        </a:rPr>
                        <a:t>no</a:t>
                      </a:r>
                    </a:p>
                  </a:txBody>
                  <a:tcPr marL="0" marR="0" marT="0" marB="0" anchor="b">
                    <a:lnL>
                      <a:noFill/>
                    </a:lnL>
                    <a:lnR>
                      <a:noFill/>
                    </a:lnR>
                    <a:lnT>
                      <a:noFill/>
                    </a:lnT>
                    <a:lnB>
                      <a:noFill/>
                    </a:lnB>
                    <a:solidFill>
                      <a:srgbClr val="F4C7C3"/>
                    </a:solidFill>
                  </a:tcPr>
                </a:tc>
                <a:tc>
                  <a:txBody>
                    <a:bodyPr/>
                    <a:lstStyle/>
                    <a:p>
                      <a:pPr algn="l" fontAlgn="b"/>
                      <a:r>
                        <a:rPr lang="en-GB" sz="800" b="0" i="0" u="none" strike="noStrike">
                          <a:solidFill>
                            <a:srgbClr val="000000"/>
                          </a:solidFill>
                          <a:effectLst/>
                          <a:latin typeface="Calibri" panose="020F0502020204030204" pitchFamily="34" charset="0"/>
                        </a:rPr>
                        <a:t>no</a:t>
                      </a:r>
                    </a:p>
                  </a:txBody>
                  <a:tcPr marL="0" marR="0" marT="0" marB="0" anchor="b">
                    <a:lnL>
                      <a:noFill/>
                    </a:lnL>
                    <a:lnR>
                      <a:noFill/>
                    </a:lnR>
                    <a:lnT>
                      <a:noFill/>
                    </a:lnT>
                    <a:lnB>
                      <a:noFill/>
                    </a:lnB>
                    <a:solidFill>
                      <a:srgbClr val="F4C7C3"/>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no</a:t>
                      </a:r>
                    </a:p>
                  </a:txBody>
                  <a:tcPr marL="0" marR="0" marT="0" marB="0" anchor="b">
                    <a:lnL>
                      <a:noFill/>
                    </a:lnL>
                    <a:lnR>
                      <a:noFill/>
                    </a:lnR>
                    <a:lnT>
                      <a:noFill/>
                    </a:lnT>
                    <a:lnB>
                      <a:noFill/>
                    </a:lnB>
                    <a:solidFill>
                      <a:srgbClr val="F4C7C3"/>
                    </a:solidFill>
                  </a:tcPr>
                </a:tc>
                <a:tc>
                  <a:txBody>
                    <a:bodyPr/>
                    <a:lstStyle/>
                    <a:p>
                      <a:pPr algn="l" fontAlgn="b"/>
                      <a:r>
                        <a:rPr lang="en-GB" sz="800" b="0" i="0" u="none" strike="noStrike">
                          <a:solidFill>
                            <a:srgbClr val="000000"/>
                          </a:solidFill>
                          <a:effectLst/>
                          <a:latin typeface="Calibri" panose="020F0502020204030204" pitchFamily="34" charset="0"/>
                        </a:rPr>
                        <a:t>10+ submitted</a:t>
                      </a:r>
                    </a:p>
                  </a:txBody>
                  <a:tcPr marL="0" marR="0" marT="0" marB="0" anchor="b">
                    <a:lnL>
                      <a:noFill/>
                    </a:lnL>
                    <a:lnR>
                      <a:noFill/>
                    </a:lnR>
                    <a:lnT>
                      <a:noFill/>
                    </a:lnT>
                    <a:lnB>
                      <a:noFill/>
                    </a:lnB>
                    <a:solidFill>
                      <a:srgbClr val="00FF00"/>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ctr"/>
                      <a:endParaRPr lang="en-GB" sz="800" b="0" i="0" u="none" strike="noStrike">
                        <a:solidFill>
                          <a:srgbClr val="000000"/>
                        </a:solidFill>
                        <a:effectLst/>
                        <a:latin typeface="Calibri" panose="020F0502020204030204" pitchFamily="34" charset="0"/>
                      </a:endParaRP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297697308"/>
                  </a:ext>
                </a:extLst>
              </a:tr>
              <a:tr h="155401">
                <a:tc>
                  <a:txBody>
                    <a:bodyPr/>
                    <a:lstStyle/>
                    <a:p>
                      <a:pPr algn="l" fontAlgn="b"/>
                      <a:r>
                        <a:rPr lang="en-GB" sz="8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en-GB" sz="8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en-GB" sz="800" b="0" i="0" u="none" strike="noStrike">
                          <a:solidFill>
                            <a:srgbClr val="000000"/>
                          </a:solidFill>
                          <a:effectLst/>
                          <a:latin typeface="Calibri" panose="020F0502020204030204" pitchFamily="34" charset="0"/>
                        </a:rPr>
                        <a:t>P1/2</a:t>
                      </a:r>
                    </a:p>
                  </a:txBody>
                  <a:tcPr marL="0" marR="0" marT="0" marB="0" anchor="b">
                    <a:lnL>
                      <a:noFill/>
                    </a:lnL>
                    <a:lnR>
                      <a:noFill/>
                    </a:lnR>
                    <a:lnT>
                      <a:noFill/>
                    </a:lnT>
                    <a:lnB>
                      <a:noFill/>
                    </a:lnB>
                    <a:solidFill>
                      <a:srgbClr val="D9E1F2"/>
                    </a:solidFill>
                  </a:tcPr>
                </a:tc>
                <a:tc>
                  <a:txBody>
                    <a:bodyPr/>
                    <a:lstStyle/>
                    <a:p>
                      <a:pPr algn="l" fontAlgn="b"/>
                      <a:r>
                        <a:rPr lang="en-GB" sz="800" b="0" i="0" u="none" strike="noStrike">
                          <a:solidFill>
                            <a:srgbClr val="000000"/>
                          </a:solidFill>
                          <a:effectLst/>
                          <a:latin typeface="Calibri" panose="020F0502020204030204" pitchFamily="34" charset="0"/>
                        </a:rPr>
                        <a:t>P2</a:t>
                      </a:r>
                    </a:p>
                  </a:txBody>
                  <a:tcPr marL="0" marR="0" marT="0" marB="0" anchor="b">
                    <a:lnL>
                      <a:noFill/>
                    </a:lnL>
                    <a:lnR>
                      <a:noFill/>
                    </a:lnR>
                    <a:lnT>
                      <a:noFill/>
                    </a:lnT>
                    <a:lnB>
                      <a:noFill/>
                    </a:lnB>
                    <a:solidFill>
                      <a:srgbClr val="D9E1F2"/>
                    </a:solidFill>
                  </a:tcPr>
                </a:tc>
                <a:tc>
                  <a:txBody>
                    <a:bodyPr/>
                    <a:lstStyle/>
                    <a:p>
                      <a:pPr algn="l" fontAlgn="b"/>
                      <a:r>
                        <a:rPr lang="en-GB" sz="800" b="0" i="0" u="none" strike="noStrike">
                          <a:solidFill>
                            <a:srgbClr val="000000"/>
                          </a:solidFill>
                          <a:effectLst/>
                          <a:latin typeface="Calibri" panose="020F0502020204030204" pitchFamily="34" charset="0"/>
                        </a:rPr>
                        <a:t>no</a:t>
                      </a:r>
                    </a:p>
                  </a:txBody>
                  <a:tcPr marL="0" marR="0" marT="0" marB="0" anchor="b">
                    <a:lnL>
                      <a:noFill/>
                    </a:lnL>
                    <a:lnR>
                      <a:noFill/>
                    </a:lnR>
                    <a:lnT>
                      <a:noFill/>
                    </a:lnT>
                    <a:lnB>
                      <a:noFill/>
                    </a:lnB>
                    <a:solidFill>
                      <a:srgbClr val="F4C7C3"/>
                    </a:solidFill>
                  </a:tcPr>
                </a:tc>
                <a:tc>
                  <a:txBody>
                    <a:bodyPr/>
                    <a:lstStyle/>
                    <a:p>
                      <a:pPr algn="l" fontAlgn="b"/>
                      <a:r>
                        <a:rPr lang="en-GB" sz="800" b="0" i="0" u="none" strike="noStrike">
                          <a:solidFill>
                            <a:srgbClr val="000000"/>
                          </a:solidFill>
                          <a:effectLst/>
                          <a:latin typeface="Calibri" panose="020F0502020204030204" pitchFamily="34" charset="0"/>
                        </a:rPr>
                        <a:t>no</a:t>
                      </a:r>
                    </a:p>
                  </a:txBody>
                  <a:tcPr marL="0" marR="0" marT="0" marB="0" anchor="b">
                    <a:lnL>
                      <a:noFill/>
                    </a:lnL>
                    <a:lnR>
                      <a:noFill/>
                    </a:lnR>
                    <a:lnT>
                      <a:noFill/>
                    </a:lnT>
                    <a:lnB>
                      <a:noFill/>
                    </a:lnB>
                    <a:solidFill>
                      <a:srgbClr val="F4C7C3"/>
                    </a:solidFill>
                  </a:tcPr>
                </a:tc>
                <a:tc>
                  <a:txBody>
                    <a:bodyPr/>
                    <a:lstStyle/>
                    <a:p>
                      <a:pPr algn="l" fontAlgn="b"/>
                      <a:r>
                        <a:rPr lang="en-GB" sz="800" b="0" i="0" u="none" strike="noStrike">
                          <a:solidFill>
                            <a:srgbClr val="000000"/>
                          </a:solidFill>
                          <a:effectLst/>
                          <a:latin typeface="Calibri" panose="020F0502020204030204" pitchFamily="34" charset="0"/>
                        </a:rPr>
                        <a:t>no</a:t>
                      </a:r>
                    </a:p>
                  </a:txBody>
                  <a:tcPr marL="0" marR="0" marT="0" marB="0" anchor="b">
                    <a:lnL>
                      <a:noFill/>
                    </a:lnL>
                    <a:lnR>
                      <a:noFill/>
                    </a:lnR>
                    <a:lnT>
                      <a:noFill/>
                    </a:lnT>
                    <a:lnB>
                      <a:noFill/>
                    </a:lnB>
                    <a:solidFill>
                      <a:srgbClr val="F4C7C3"/>
                    </a:solidFill>
                  </a:tcPr>
                </a:tc>
                <a:tc>
                  <a:txBody>
                    <a:bodyPr/>
                    <a:lstStyle/>
                    <a:p>
                      <a:pPr algn="l" fontAlgn="b"/>
                      <a:r>
                        <a:rPr lang="en-GB" sz="800" b="0" i="0" u="none" strike="noStrike">
                          <a:solidFill>
                            <a:srgbClr val="000000"/>
                          </a:solidFill>
                          <a:effectLst/>
                          <a:latin typeface="Calibri" panose="020F0502020204030204" pitchFamily="34" charset="0"/>
                        </a:rPr>
                        <a:t>no</a:t>
                      </a:r>
                    </a:p>
                  </a:txBody>
                  <a:tcPr marL="0" marR="0" marT="0" marB="0" anchor="b">
                    <a:lnL>
                      <a:noFill/>
                    </a:lnL>
                    <a:lnR>
                      <a:noFill/>
                    </a:lnR>
                    <a:lnT>
                      <a:noFill/>
                    </a:lnT>
                    <a:lnB>
                      <a:noFill/>
                    </a:lnB>
                    <a:solidFill>
                      <a:srgbClr val="F4C7C3"/>
                    </a:solidFill>
                  </a:tcPr>
                </a:tc>
                <a:tc>
                  <a:txBody>
                    <a:bodyPr/>
                    <a:lstStyle/>
                    <a:p>
                      <a:pPr algn="l" fontAlgn="b"/>
                      <a:r>
                        <a:rPr lang="en-GB" sz="800" b="0" i="0" u="none" strike="noStrike">
                          <a:solidFill>
                            <a:srgbClr val="000000"/>
                          </a:solidFill>
                          <a:effectLst/>
                          <a:latin typeface="Calibri" panose="020F0502020204030204" pitchFamily="34" charset="0"/>
                        </a:rPr>
                        <a:t>no</a:t>
                      </a:r>
                    </a:p>
                  </a:txBody>
                  <a:tcPr marL="0" marR="0" marT="0" marB="0" anchor="b">
                    <a:lnL>
                      <a:noFill/>
                    </a:lnL>
                    <a:lnR>
                      <a:noFill/>
                    </a:lnR>
                    <a:lnT>
                      <a:noFill/>
                    </a:lnT>
                    <a:lnB>
                      <a:noFill/>
                    </a:lnB>
                    <a:solidFill>
                      <a:srgbClr val="F4C7C3"/>
                    </a:solidFill>
                  </a:tcPr>
                </a:tc>
                <a:tc>
                  <a:txBody>
                    <a:bodyPr/>
                    <a:lstStyle/>
                    <a:p>
                      <a:pPr algn="l" fontAlgn="b"/>
                      <a:r>
                        <a:rPr lang="en-GB" sz="800" b="0" i="0" u="none" strike="noStrike">
                          <a:solidFill>
                            <a:srgbClr val="000000"/>
                          </a:solidFill>
                          <a:effectLst/>
                          <a:latin typeface="Calibri" panose="020F0502020204030204" pitchFamily="34" charset="0"/>
                        </a:rPr>
                        <a:t>None submitted</a:t>
                      </a:r>
                    </a:p>
                  </a:txBody>
                  <a:tcPr marL="0" marR="0" marT="0" marB="0" anchor="b">
                    <a:lnL>
                      <a:noFill/>
                    </a:lnL>
                    <a:lnR>
                      <a:noFill/>
                    </a:lnR>
                    <a:lnT>
                      <a:noFill/>
                    </a:lnT>
                    <a:lnB>
                      <a:noFill/>
                    </a:lnB>
                    <a:solidFill>
                      <a:srgbClr val="FF0000"/>
                    </a:solidFill>
                  </a:tcPr>
                </a:tc>
                <a:tc>
                  <a:txBody>
                    <a:bodyPr/>
                    <a:lstStyle/>
                    <a:p>
                      <a:pPr algn="l" fontAlgn="b"/>
                      <a:r>
                        <a:rPr lang="en-GB" sz="800" b="0" i="0" u="none" strike="noStrike">
                          <a:solidFill>
                            <a:srgbClr val="000000"/>
                          </a:solidFill>
                          <a:effectLst/>
                          <a:latin typeface="Calibri" panose="020F0502020204030204" pitchFamily="34" charset="0"/>
                        </a:rPr>
                        <a:t>no</a:t>
                      </a:r>
                    </a:p>
                  </a:txBody>
                  <a:tcPr marL="0" marR="0" marT="0" marB="0" anchor="b">
                    <a:lnL>
                      <a:noFill/>
                    </a:lnL>
                    <a:lnR>
                      <a:noFill/>
                    </a:lnR>
                    <a:lnT>
                      <a:noFill/>
                    </a:lnT>
                    <a:lnB>
                      <a:noFill/>
                    </a:lnB>
                    <a:solidFill>
                      <a:srgbClr val="F4C7C3"/>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FF0000"/>
                    </a:solidFill>
                  </a:tcPr>
                </a:tc>
                <a:tc>
                  <a:txBody>
                    <a:bodyPr/>
                    <a:lstStyle/>
                    <a:p>
                      <a:pPr algn="l" fontAlgn="ctr"/>
                      <a:r>
                        <a:rPr lang="en-GB" sz="800" b="0" i="0" u="none" strike="noStrike">
                          <a:solidFill>
                            <a:srgbClr val="000000"/>
                          </a:solidFill>
                          <a:effectLst/>
                          <a:latin typeface="Calibri" panose="020F0502020204030204" pitchFamily="34" charset="0"/>
                        </a:rPr>
                        <a:t>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1966978841"/>
                  </a:ext>
                </a:extLst>
              </a:tr>
              <a:tr h="155401">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r>
                        <a:rPr lang="en-GB" sz="800" b="0" i="0" u="none" strike="noStrike">
                          <a:solidFill>
                            <a:srgbClr val="000000"/>
                          </a:solidFill>
                          <a:effectLst/>
                          <a:latin typeface="Calibri" panose="020F0502020204030204" pitchFamily="34" charset="0"/>
                        </a:rPr>
                        <a:t>P1/2</a:t>
                      </a:r>
                    </a:p>
                  </a:txBody>
                  <a:tcPr marL="0" marR="0" marT="0" marB="0" anchor="b">
                    <a:lnL>
                      <a:noFill/>
                    </a:lnL>
                    <a:lnR>
                      <a:noFill/>
                    </a:lnR>
                    <a:lnT>
                      <a:noFill/>
                    </a:lnT>
                    <a:lnB>
                      <a:noFill/>
                    </a:lnB>
                  </a:tcPr>
                </a:tc>
                <a:tc>
                  <a:txBody>
                    <a:bodyPr/>
                    <a:lstStyle/>
                    <a:p>
                      <a:pPr algn="l" fontAlgn="b"/>
                      <a:r>
                        <a:rPr lang="en-GB" sz="800" b="0" i="0" u="none" strike="noStrike">
                          <a:solidFill>
                            <a:srgbClr val="000000"/>
                          </a:solidFill>
                          <a:effectLst/>
                          <a:latin typeface="Calibri" panose="020F0502020204030204" pitchFamily="34" charset="0"/>
                        </a:rPr>
                        <a:t>P2</a:t>
                      </a:r>
                    </a:p>
                  </a:txBody>
                  <a:tcPr marL="0" marR="0" marT="0" marB="0" anchor="b">
                    <a:lnL>
                      <a:noFill/>
                    </a:lnL>
                    <a:lnR>
                      <a:noFill/>
                    </a:lnR>
                    <a:lnT>
                      <a:noFill/>
                    </a:lnT>
                    <a:lnB>
                      <a:noFill/>
                    </a:lnB>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10+ submitted</a:t>
                      </a:r>
                    </a:p>
                  </a:txBody>
                  <a:tcPr marL="0" marR="0" marT="0" marB="0" anchor="b">
                    <a:lnL>
                      <a:noFill/>
                    </a:lnL>
                    <a:lnR>
                      <a:noFill/>
                    </a:lnR>
                    <a:lnT>
                      <a:noFill/>
                    </a:lnT>
                    <a:lnB>
                      <a:noFill/>
                    </a:lnB>
                    <a:solidFill>
                      <a:srgbClr val="00FF00"/>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ctr"/>
                      <a:endParaRPr lang="en-GB" sz="800" b="0" i="0" u="none" strike="noStrike">
                        <a:solidFill>
                          <a:srgbClr val="000000"/>
                        </a:solidFill>
                        <a:effectLst/>
                        <a:latin typeface="Calibri" panose="020F0502020204030204" pitchFamily="34" charset="0"/>
                      </a:endParaRP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1110949612"/>
                  </a:ext>
                </a:extLst>
              </a:tr>
              <a:tr h="155401">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r>
                        <a:rPr lang="en-GB" sz="800" b="0" i="0" u="none" strike="noStrike">
                          <a:solidFill>
                            <a:srgbClr val="000000"/>
                          </a:solidFill>
                          <a:effectLst/>
                          <a:latin typeface="Calibri" panose="020F0502020204030204" pitchFamily="34" charset="0"/>
                        </a:rPr>
                        <a:t>P1/2</a:t>
                      </a:r>
                    </a:p>
                  </a:txBody>
                  <a:tcPr marL="0" marR="0" marT="0" marB="0" anchor="b">
                    <a:lnL>
                      <a:noFill/>
                    </a:lnL>
                    <a:lnR>
                      <a:noFill/>
                    </a:lnR>
                    <a:lnT>
                      <a:noFill/>
                    </a:lnT>
                    <a:lnB>
                      <a:noFill/>
                    </a:lnB>
                  </a:tcPr>
                </a:tc>
                <a:tc>
                  <a:txBody>
                    <a:bodyPr/>
                    <a:lstStyle/>
                    <a:p>
                      <a:pPr algn="l" fontAlgn="b"/>
                      <a:r>
                        <a:rPr lang="en-GB" sz="800" b="0" i="0" u="none" strike="noStrike">
                          <a:solidFill>
                            <a:srgbClr val="000000"/>
                          </a:solidFill>
                          <a:effectLst/>
                          <a:latin typeface="Calibri" panose="020F0502020204030204" pitchFamily="34" charset="0"/>
                        </a:rPr>
                        <a:t>P2</a:t>
                      </a:r>
                    </a:p>
                  </a:txBody>
                  <a:tcPr marL="0" marR="0" marT="0" marB="0" anchor="b">
                    <a:lnL>
                      <a:noFill/>
                    </a:lnL>
                    <a:lnR>
                      <a:noFill/>
                    </a:lnR>
                    <a:lnT>
                      <a:noFill/>
                    </a:lnT>
                    <a:lnB>
                      <a:noFill/>
                    </a:lnB>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10+ submitted</a:t>
                      </a:r>
                    </a:p>
                  </a:txBody>
                  <a:tcPr marL="0" marR="0" marT="0" marB="0" anchor="b">
                    <a:lnL>
                      <a:noFill/>
                    </a:lnL>
                    <a:lnR>
                      <a:noFill/>
                    </a:lnR>
                    <a:lnT>
                      <a:noFill/>
                    </a:lnT>
                    <a:lnB>
                      <a:noFill/>
                    </a:lnB>
                    <a:solidFill>
                      <a:srgbClr val="00FF00"/>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ctr"/>
                      <a:endParaRPr lang="en-GB" sz="800" b="0" i="0" u="none" strike="noStrike">
                        <a:solidFill>
                          <a:srgbClr val="000000"/>
                        </a:solidFill>
                        <a:effectLst/>
                        <a:latin typeface="Calibri" panose="020F0502020204030204" pitchFamily="34" charset="0"/>
                      </a:endParaRP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4111277901"/>
                  </a:ext>
                </a:extLst>
              </a:tr>
              <a:tr h="155401">
                <a:tc>
                  <a:txBody>
                    <a:bodyPr/>
                    <a:lstStyle/>
                    <a:p>
                      <a:pPr algn="l" fontAlgn="b"/>
                      <a:r>
                        <a:rPr lang="en-GB" sz="8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en-GB" sz="8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en-GB" sz="800" b="0" i="0" u="none" strike="noStrike">
                          <a:solidFill>
                            <a:srgbClr val="000000"/>
                          </a:solidFill>
                          <a:effectLst/>
                          <a:latin typeface="Calibri" panose="020F0502020204030204" pitchFamily="34" charset="0"/>
                        </a:rPr>
                        <a:t>P1/2</a:t>
                      </a:r>
                    </a:p>
                  </a:txBody>
                  <a:tcPr marL="0" marR="0" marT="0" marB="0" anchor="b">
                    <a:lnL>
                      <a:noFill/>
                    </a:lnL>
                    <a:lnR>
                      <a:noFill/>
                    </a:lnR>
                    <a:lnT>
                      <a:noFill/>
                    </a:lnT>
                    <a:lnB>
                      <a:noFill/>
                    </a:lnB>
                    <a:solidFill>
                      <a:srgbClr val="D9E1F2"/>
                    </a:solidFill>
                  </a:tcPr>
                </a:tc>
                <a:tc>
                  <a:txBody>
                    <a:bodyPr/>
                    <a:lstStyle/>
                    <a:p>
                      <a:pPr algn="l" fontAlgn="b"/>
                      <a:r>
                        <a:rPr lang="en-GB" sz="800" b="0" i="0" u="none" strike="noStrike">
                          <a:solidFill>
                            <a:srgbClr val="000000"/>
                          </a:solidFill>
                          <a:effectLst/>
                          <a:latin typeface="Calibri" panose="020F0502020204030204" pitchFamily="34" charset="0"/>
                        </a:rPr>
                        <a:t>P2</a:t>
                      </a:r>
                    </a:p>
                  </a:txBody>
                  <a:tcPr marL="0" marR="0" marT="0" marB="0" anchor="b">
                    <a:lnL>
                      <a:noFill/>
                    </a:lnL>
                    <a:lnR>
                      <a:noFill/>
                    </a:lnR>
                    <a:lnT>
                      <a:noFill/>
                    </a:lnT>
                    <a:lnB>
                      <a:noFill/>
                    </a:lnB>
                    <a:solidFill>
                      <a:srgbClr val="D9E1F2"/>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10+ submitted</a:t>
                      </a:r>
                    </a:p>
                  </a:txBody>
                  <a:tcPr marL="0" marR="0" marT="0" marB="0" anchor="b">
                    <a:lnL>
                      <a:noFill/>
                    </a:lnL>
                    <a:lnR>
                      <a:noFill/>
                    </a:lnR>
                    <a:lnT>
                      <a:noFill/>
                    </a:lnT>
                    <a:lnB>
                      <a:noFill/>
                    </a:lnB>
                    <a:solidFill>
                      <a:srgbClr val="00FF00"/>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ctr"/>
                      <a:r>
                        <a:rPr lang="en-GB" sz="800" b="0" i="0" u="none" strike="noStrike">
                          <a:solidFill>
                            <a:srgbClr val="000000"/>
                          </a:solidFill>
                          <a:effectLst/>
                          <a:latin typeface="Calibri" panose="020F0502020204030204" pitchFamily="34" charset="0"/>
                        </a:rPr>
                        <a:t>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3310309967"/>
                  </a:ext>
                </a:extLst>
              </a:tr>
              <a:tr h="155401">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endParaRPr lang="en-GB"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FFFFF"/>
                    </a:solidFill>
                  </a:tcPr>
                </a:tc>
                <a:tc>
                  <a:txBody>
                    <a:bodyPr/>
                    <a:lstStyle/>
                    <a:p>
                      <a:pPr algn="l" fontAlgn="b"/>
                      <a:r>
                        <a:rPr lang="en-GB" sz="800" b="0" i="0" u="none" strike="noStrike">
                          <a:solidFill>
                            <a:srgbClr val="000000"/>
                          </a:solidFill>
                          <a:effectLst/>
                          <a:latin typeface="Calibri" panose="020F0502020204030204" pitchFamily="34" charset="0"/>
                        </a:rPr>
                        <a:t>P1/2</a:t>
                      </a:r>
                    </a:p>
                  </a:txBody>
                  <a:tcPr marL="0" marR="0" marT="0" marB="0" anchor="b">
                    <a:lnL>
                      <a:noFill/>
                    </a:lnL>
                    <a:lnR>
                      <a:noFill/>
                    </a:lnR>
                    <a:lnT>
                      <a:noFill/>
                    </a:lnT>
                    <a:lnB>
                      <a:noFill/>
                    </a:lnB>
                  </a:tcPr>
                </a:tc>
                <a:tc>
                  <a:txBody>
                    <a:bodyPr/>
                    <a:lstStyle/>
                    <a:p>
                      <a:pPr algn="l" fontAlgn="b"/>
                      <a:r>
                        <a:rPr lang="en-GB" sz="800" b="0" i="0" u="none" strike="noStrike">
                          <a:solidFill>
                            <a:srgbClr val="000000"/>
                          </a:solidFill>
                          <a:effectLst/>
                          <a:latin typeface="Calibri" panose="020F0502020204030204" pitchFamily="34" charset="0"/>
                        </a:rPr>
                        <a:t>P2</a:t>
                      </a:r>
                    </a:p>
                  </a:txBody>
                  <a:tcPr marL="0" marR="0" marT="0" marB="0" anchor="b">
                    <a:lnL>
                      <a:noFill/>
                    </a:lnL>
                    <a:lnR>
                      <a:noFill/>
                    </a:lnR>
                    <a:lnT>
                      <a:noFill/>
                    </a:lnT>
                    <a:lnB>
                      <a:noFill/>
                    </a:lnB>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10+ submitted</a:t>
                      </a:r>
                    </a:p>
                  </a:txBody>
                  <a:tcPr marL="0" marR="0" marT="0" marB="0" anchor="b">
                    <a:lnL>
                      <a:noFill/>
                    </a:lnL>
                    <a:lnR>
                      <a:noFill/>
                    </a:lnR>
                    <a:lnT>
                      <a:noFill/>
                    </a:lnT>
                    <a:lnB>
                      <a:noFill/>
                    </a:lnB>
                    <a:solidFill>
                      <a:srgbClr val="00FF00"/>
                    </a:solidFill>
                  </a:tcPr>
                </a:tc>
                <a:tc>
                  <a:txBody>
                    <a:bodyPr/>
                    <a:lstStyle/>
                    <a:p>
                      <a:pPr algn="l" fontAlgn="b"/>
                      <a:r>
                        <a:rPr lang="en-GB" sz="800" b="0" i="0" u="none" strike="noStrike">
                          <a:solidFill>
                            <a:srgbClr val="000000"/>
                          </a:solidFill>
                          <a:effectLst/>
                          <a:latin typeface="Calibri" panose="020F0502020204030204" pitchFamily="34" charset="0"/>
                        </a:rPr>
                        <a:t>yes</a:t>
                      </a:r>
                    </a:p>
                  </a:txBody>
                  <a:tcPr marL="0" marR="0" marT="0" marB="0" anchor="b">
                    <a:lnL>
                      <a:noFill/>
                    </a:lnL>
                    <a:lnR>
                      <a:noFill/>
                    </a:lnR>
                    <a:lnT>
                      <a:noFill/>
                    </a:lnT>
                    <a:lnB>
                      <a:noFill/>
                    </a:lnB>
                    <a:solidFill>
                      <a:srgbClr val="85FF85"/>
                    </a:solidFill>
                  </a:tcPr>
                </a:tc>
                <a:tc>
                  <a:txBody>
                    <a:bodyPr/>
                    <a:lstStyle/>
                    <a:p>
                      <a:pPr algn="l" fontAlgn="b"/>
                      <a:r>
                        <a:rPr lang="en-GB" sz="8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ctr"/>
                      <a:endParaRPr lang="en-GB" sz="800" b="0" i="0" u="none" strike="noStrike" dirty="0">
                        <a:solidFill>
                          <a:srgbClr val="000000"/>
                        </a:solidFill>
                        <a:effectLst/>
                        <a:latin typeface="Calibri" panose="020F0502020204030204" pitchFamily="34" charset="0"/>
                      </a:endParaRP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3381135246"/>
                  </a:ext>
                </a:extLst>
              </a:tr>
            </a:tbl>
          </a:graphicData>
        </a:graphic>
      </p:graphicFrame>
      <p:sp>
        <p:nvSpPr>
          <p:cNvPr id="4" name="TextBox 3"/>
          <p:cNvSpPr txBox="1"/>
          <p:nvPr/>
        </p:nvSpPr>
        <p:spPr>
          <a:xfrm>
            <a:off x="609600" y="6035038"/>
            <a:ext cx="11582400" cy="369332"/>
          </a:xfrm>
          <a:prstGeom prst="rect">
            <a:avLst/>
          </a:prstGeom>
          <a:noFill/>
        </p:spPr>
        <p:txBody>
          <a:bodyPr wrap="square" rtlCol="0">
            <a:spAutoFit/>
          </a:bodyPr>
          <a:lstStyle/>
          <a:p>
            <a:r>
              <a:rPr lang="en-GB" dirty="0" smtClean="0"/>
              <a:t>Alford Primary School have shared an example of their tracker, which they use to increase engagement in remote learning.</a:t>
            </a:r>
            <a:endParaRPr lang="en-GB" dirty="0"/>
          </a:p>
        </p:txBody>
      </p:sp>
    </p:spTree>
    <p:extLst>
      <p:ext uri="{BB962C8B-B14F-4D97-AF65-F5344CB8AC3E}">
        <p14:creationId xmlns:p14="http://schemas.microsoft.com/office/powerpoint/2010/main" val="11740396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419</TotalTime>
  <Words>545</Words>
  <Application>Microsoft Office PowerPoint</Application>
  <PresentationFormat>Widescreen</PresentationFormat>
  <Paragraphs>319</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Helvetica</vt:lpstr>
      <vt:lpstr>Helvetica Light</vt:lpstr>
      <vt:lpstr>Office Theme</vt:lpstr>
      <vt:lpstr>Tracking engagement with remote learning  Alford Primary School, Aberdeenshire Council  </vt:lpstr>
      <vt:lpstr>Alford Primary School</vt:lpstr>
      <vt:lpstr>PowerPoint Presentation</vt:lpstr>
    </vt:vector>
  </TitlesOfParts>
  <Company>Scottish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Alford Primary School, Aberdeenshire Council</dc:title>
  <dc:creator>Gordon L (Louise)</dc:creator>
  <cp:lastModifiedBy>Stevenson J (Jeremy)</cp:lastModifiedBy>
  <cp:revision>22</cp:revision>
  <dcterms:created xsi:type="dcterms:W3CDTF">2021-02-02T15:43:17Z</dcterms:created>
  <dcterms:modified xsi:type="dcterms:W3CDTF">2021-02-08T13:12:26Z</dcterms:modified>
</cp:coreProperties>
</file>