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45"/>
  </p:notesMasterIdLst>
  <p:sldIdLst>
    <p:sldId id="256" r:id="rId7"/>
    <p:sldId id="302" r:id="rId8"/>
    <p:sldId id="257" r:id="rId9"/>
    <p:sldId id="260" r:id="rId10"/>
    <p:sldId id="1332" r:id="rId11"/>
    <p:sldId id="1331" r:id="rId12"/>
    <p:sldId id="262" r:id="rId13"/>
    <p:sldId id="782" r:id="rId14"/>
    <p:sldId id="777" r:id="rId15"/>
    <p:sldId id="291" r:id="rId16"/>
    <p:sldId id="268" r:id="rId17"/>
    <p:sldId id="408" r:id="rId18"/>
    <p:sldId id="678" r:id="rId19"/>
    <p:sldId id="421" r:id="rId20"/>
    <p:sldId id="317" r:id="rId21"/>
    <p:sldId id="296" r:id="rId22"/>
    <p:sldId id="314" r:id="rId23"/>
    <p:sldId id="315" r:id="rId24"/>
    <p:sldId id="1358" r:id="rId25"/>
    <p:sldId id="1343" r:id="rId26"/>
    <p:sldId id="1349" r:id="rId27"/>
    <p:sldId id="1351" r:id="rId28"/>
    <p:sldId id="1352" r:id="rId29"/>
    <p:sldId id="1354" r:id="rId30"/>
    <p:sldId id="1355" r:id="rId31"/>
    <p:sldId id="1353" r:id="rId32"/>
    <p:sldId id="1357" r:id="rId33"/>
    <p:sldId id="1336" r:id="rId34"/>
    <p:sldId id="1346" r:id="rId35"/>
    <p:sldId id="307" r:id="rId36"/>
    <p:sldId id="1359" r:id="rId37"/>
    <p:sldId id="1341" r:id="rId38"/>
    <p:sldId id="1361" r:id="rId39"/>
    <p:sldId id="1360" r:id="rId40"/>
    <p:sldId id="1335" r:id="rId41"/>
    <p:sldId id="1362" r:id="rId42"/>
    <p:sldId id="316" r:id="rId43"/>
    <p:sldId id="136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C830742-5AB5-4140-9E76-02E95B00B52E}">
          <p14:sldIdLst>
            <p14:sldId id="256"/>
            <p14:sldId id="302"/>
            <p14:sldId id="257"/>
            <p14:sldId id="260"/>
            <p14:sldId id="1332"/>
            <p14:sldId id="1331"/>
            <p14:sldId id="262"/>
          </p14:sldIdLst>
        </p14:section>
        <p14:section name="National guidance and research" id="{73D76C2E-7280-480B-9ECB-F38D0D98D4B6}">
          <p14:sldIdLst>
            <p14:sldId id="782"/>
            <p14:sldId id="777"/>
            <p14:sldId id="291"/>
            <p14:sldId id="268"/>
          </p14:sldIdLst>
        </p14:section>
        <p14:section name="Data, planning &amp; setting aims" id="{5BBAB042-3ACC-44C8-A88D-C668FC58C79A}">
          <p14:sldIdLst>
            <p14:sldId id="408"/>
            <p14:sldId id="678"/>
            <p14:sldId id="421"/>
            <p14:sldId id="317"/>
            <p14:sldId id="296"/>
            <p14:sldId id="314"/>
            <p14:sldId id="315"/>
            <p14:sldId id="1358"/>
          </p14:sldIdLst>
        </p14:section>
        <p14:section name="Developing clear measures" id="{69554BEF-0616-4539-BF3E-3A99D95FD46D}">
          <p14:sldIdLst>
            <p14:sldId id="1343"/>
            <p14:sldId id="1349"/>
            <p14:sldId id="1351"/>
            <p14:sldId id="1352"/>
            <p14:sldId id="1354"/>
            <p14:sldId id="1355"/>
            <p14:sldId id="1353"/>
          </p14:sldIdLst>
        </p14:section>
        <p14:section name="Evidence and research" id="{D3DE7545-D6B6-40EB-9EDF-58B42FDADE71}">
          <p14:sldIdLst>
            <p14:sldId id="1357"/>
            <p14:sldId id="1336"/>
          </p14:sldIdLst>
        </p14:section>
        <p14:section name="Tracking and monitoring" id="{F83FD733-EDCF-4A38-A99C-B55DB4611150}">
          <p14:sldIdLst>
            <p14:sldId id="1346"/>
            <p14:sldId id="307"/>
            <p14:sldId id="1359"/>
          </p14:sldIdLst>
        </p14:section>
        <p14:section name="Data driven dialogue" id="{0A79EE60-66EF-4066-B443-C23098AEBAE1}">
          <p14:sldIdLst>
            <p14:sldId id="1341"/>
            <p14:sldId id="1361"/>
          </p14:sldIdLst>
        </p14:section>
        <p14:section name="Target setting with learners" id="{6FE9680C-F023-41B1-A17A-166B790C2CC4}">
          <p14:sldIdLst>
            <p14:sldId id="1360"/>
            <p14:sldId id="1335"/>
          </p14:sldIdLst>
        </p14:section>
        <p14:section name="Reflection and feedback" id="{26358267-0199-485B-A699-442F0B772785}">
          <p14:sldIdLst>
            <p14:sldId id="1362"/>
            <p14:sldId id="316"/>
            <p14:sldId id="136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859905-679F-27D2-830E-4D68BA9D4FDD}" name="Jaclyn Andrews" initials="JA" userId="S::Jaclyn.Andrews@educationscotland.gov.scot::b19134a4-eaf2-437c-91aa-3a7defc545cd" providerId="AD"/>
  <p188:author id="{4D9737CE-7A17-8D86-1C1F-81B84FF6B3DC}" name="Michael Halbert" initials="MH" userId="S::Michael.Halbert@educationscotland.gov.scot::df777a5f-0442-48e1-9aae-d2a96e2739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662AB-BE9B-4AA7-B21D-483FA239169E}" v="1" dt="2024-04-30T19:53:41.264"/>
    <p1510:client id="{C4E10634-6C42-C023-CF70-BD2EC18F3996}" v="12" dt="2024-05-01T13:44:34.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74359" autoAdjust="0"/>
  </p:normalViewPr>
  <p:slideViewPr>
    <p:cSldViewPr snapToGrid="0">
      <p:cViewPr varScale="1">
        <p:scale>
          <a:sx n="64" d="100"/>
          <a:sy n="64" d="100"/>
        </p:scale>
        <p:origin x="138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Neill" userId="S::espneill@glow.gov.uk::3dc6b307-de6b-45e8-8e36-a9c1d769c5ed" providerId="AD" clId="Web-{C4E10634-6C42-C023-CF70-BD2EC18F3996}"/>
    <pc:docChg chg="modSld">
      <pc:chgData name="Phil Neill" userId="S::espneill@glow.gov.uk::3dc6b307-de6b-45e8-8e36-a9c1d769c5ed" providerId="AD" clId="Web-{C4E10634-6C42-C023-CF70-BD2EC18F3996}" dt="2024-05-01T13:44:34.805" v="4" actId="20577"/>
      <pc:docMkLst>
        <pc:docMk/>
      </pc:docMkLst>
      <pc:sldChg chg="modSp">
        <pc:chgData name="Phil Neill" userId="S::espneill@glow.gov.uk::3dc6b307-de6b-45e8-8e36-a9c1d769c5ed" providerId="AD" clId="Web-{C4E10634-6C42-C023-CF70-BD2EC18F3996}" dt="2024-05-01T13:44:34.805" v="4" actId="20577"/>
        <pc:sldMkLst>
          <pc:docMk/>
          <pc:sldMk cId="1600699566" sldId="256"/>
        </pc:sldMkLst>
        <pc:spChg chg="mod">
          <ac:chgData name="Phil Neill" userId="S::espneill@glow.gov.uk::3dc6b307-de6b-45e8-8e36-a9c1d769c5ed" providerId="AD" clId="Web-{C4E10634-6C42-C023-CF70-BD2EC18F3996}" dt="2024-05-01T13:44:34.805" v="4" actId="20577"/>
          <ac:spMkLst>
            <pc:docMk/>
            <pc:sldMk cId="1600699566" sldId="256"/>
            <ac:spMk id="5" creationId="{058D1B16-192D-1D1C-E8F1-2CB90B9ED7D6}"/>
          </ac:spMkLst>
        </pc:spChg>
      </pc:sldChg>
    </pc:docChg>
  </pc:docChgLst>
  <pc:docChgLst>
    <pc:chgData name="Elizabeth Sommerville" userId="S::esesommerville@glow.gov.uk::0839e972-48e3-45d3-bb5c-305eeae85771" providerId="AD" clId="Web-{D322C197-9588-47C0-8AB4-6B980EAA453B}"/>
    <pc:docChg chg="modSld">
      <pc:chgData name="Elizabeth Sommerville" userId="S::esesommerville@glow.gov.uk::0839e972-48e3-45d3-bb5c-305eeae85771" providerId="AD" clId="Web-{D322C197-9588-47C0-8AB4-6B980EAA453B}" dt="2024-04-28T18:08:47.247" v="6" actId="20577"/>
      <pc:docMkLst>
        <pc:docMk/>
      </pc:docMkLst>
      <pc:sldChg chg="delSp modSp">
        <pc:chgData name="Elizabeth Sommerville" userId="S::esesommerville@glow.gov.uk::0839e972-48e3-45d3-bb5c-305eeae85771" providerId="AD" clId="Web-{D322C197-9588-47C0-8AB4-6B980EAA453B}" dt="2024-04-28T18:08:47.247" v="6" actId="20577"/>
        <pc:sldMkLst>
          <pc:docMk/>
          <pc:sldMk cId="1600699566" sldId="256"/>
        </pc:sldMkLst>
        <pc:spChg chg="mod">
          <ac:chgData name="Elizabeth Sommerville" userId="S::esesommerville@glow.gov.uk::0839e972-48e3-45d3-bb5c-305eeae85771" providerId="AD" clId="Web-{D322C197-9588-47C0-8AB4-6B980EAA453B}" dt="2024-04-28T18:08:47.247" v="6" actId="20577"/>
          <ac:spMkLst>
            <pc:docMk/>
            <pc:sldMk cId="1600699566" sldId="256"/>
            <ac:spMk id="5" creationId="{058D1B16-192D-1D1C-E8F1-2CB90B9ED7D6}"/>
          </ac:spMkLst>
        </pc:spChg>
        <pc:spChg chg="del">
          <ac:chgData name="Elizabeth Sommerville" userId="S::esesommerville@glow.gov.uk::0839e972-48e3-45d3-bb5c-305eeae85771" providerId="AD" clId="Web-{D322C197-9588-47C0-8AB4-6B980EAA453B}" dt="2024-04-28T18:08:39.918" v="4"/>
          <ac:spMkLst>
            <pc:docMk/>
            <pc:sldMk cId="1600699566" sldId="256"/>
            <ac:spMk id="6" creationId="{7DCDC8A9-380C-4415-4A49-167F3F557291}"/>
          </ac:spMkLst>
        </pc:spChg>
      </pc:sldChg>
    </pc:docChg>
  </pc:docChgLst>
  <pc:docChgLst>
    <pc:chgData name="Jaclyn Andrews" userId="b19134a4-eaf2-437c-91aa-3a7defc545cd" providerId="ADAL" clId="{D2329DF8-BBC1-4EE7-A435-7898B9644B37}"/>
    <pc:docChg chg="undo redo custSel addSld delSld modSld sldOrd addSection delSection modSection">
      <pc:chgData name="Jaclyn Andrews" userId="b19134a4-eaf2-437c-91aa-3a7defc545cd" providerId="ADAL" clId="{D2329DF8-BBC1-4EE7-A435-7898B9644B37}" dt="2024-04-15T17:29:40.913" v="7862" actId="20577"/>
      <pc:docMkLst>
        <pc:docMk/>
      </pc:docMkLst>
      <pc:sldChg chg="modSp mod">
        <pc:chgData name="Jaclyn Andrews" userId="b19134a4-eaf2-437c-91aa-3a7defc545cd" providerId="ADAL" clId="{D2329DF8-BBC1-4EE7-A435-7898B9644B37}" dt="2024-04-12T16:05:04.963" v="12" actId="20577"/>
        <pc:sldMkLst>
          <pc:docMk/>
          <pc:sldMk cId="1600699566" sldId="256"/>
        </pc:sldMkLst>
        <pc:spChg chg="mod">
          <ac:chgData name="Jaclyn Andrews" userId="b19134a4-eaf2-437c-91aa-3a7defc545cd" providerId="ADAL" clId="{D2329DF8-BBC1-4EE7-A435-7898B9644B37}" dt="2024-04-12T16:05:04.963" v="12" actId="20577"/>
          <ac:spMkLst>
            <pc:docMk/>
            <pc:sldMk cId="1600699566" sldId="256"/>
            <ac:spMk id="5" creationId="{058D1B16-192D-1D1C-E8F1-2CB90B9ED7D6}"/>
          </ac:spMkLst>
        </pc:spChg>
      </pc:sldChg>
      <pc:sldChg chg="modSp mod addCm delCm">
        <pc:chgData name="Jaclyn Andrews" userId="b19134a4-eaf2-437c-91aa-3a7defc545cd" providerId="ADAL" clId="{D2329DF8-BBC1-4EE7-A435-7898B9644B37}" dt="2024-04-15T17:14:58.979" v="6786" actId="20577"/>
        <pc:sldMkLst>
          <pc:docMk/>
          <pc:sldMk cId="618706366" sldId="262"/>
        </pc:sldMkLst>
        <pc:spChg chg="mod">
          <ac:chgData name="Jaclyn Andrews" userId="b19134a4-eaf2-437c-91aa-3a7defc545cd" providerId="ADAL" clId="{D2329DF8-BBC1-4EE7-A435-7898B9644B37}" dt="2024-04-15T17:14:58.979" v="6786" actId="20577"/>
          <ac:spMkLst>
            <pc:docMk/>
            <pc:sldMk cId="618706366" sldId="262"/>
            <ac:spMk id="3" creationId="{4BA7453E-5E40-4CDF-68B2-52E353C231C2}"/>
          </ac:spMkLst>
        </pc:spChg>
        <pc:extLst>
          <p:ext xmlns:p="http://schemas.openxmlformats.org/presentationml/2006/main" uri="{D6D511B9-2390-475A-947B-AFAB55BFBCF1}">
            <pc226:cmChg xmlns:pc226="http://schemas.microsoft.com/office/powerpoint/2022/06/main/command" chg="add del">
              <pc226:chgData name="Jaclyn Andrews" userId="b19134a4-eaf2-437c-91aa-3a7defc545cd" providerId="ADAL" clId="{D2329DF8-BBC1-4EE7-A435-7898B9644B37}" dt="2024-04-15T17:12:44.878" v="6716"/>
              <pc2:cmMkLst xmlns:pc2="http://schemas.microsoft.com/office/powerpoint/2019/9/main/command">
                <pc:docMk/>
                <pc:sldMk cId="618706366" sldId="262"/>
                <pc2:cmMk id="{D677F015-80B8-4A8A-A99A-9E938C00975D}"/>
              </pc2:cmMkLst>
            </pc226:cmChg>
          </p:ext>
        </pc:extLst>
      </pc:sldChg>
      <pc:sldChg chg="add del">
        <pc:chgData name="Jaclyn Andrews" userId="b19134a4-eaf2-437c-91aa-3a7defc545cd" providerId="ADAL" clId="{D2329DF8-BBC1-4EE7-A435-7898B9644B37}" dt="2024-04-15T08:26:42.006" v="89"/>
        <pc:sldMkLst>
          <pc:docMk/>
          <pc:sldMk cId="2375370055" sldId="264"/>
        </pc:sldMkLst>
      </pc:sldChg>
      <pc:sldChg chg="del">
        <pc:chgData name="Jaclyn Andrews" userId="b19134a4-eaf2-437c-91aa-3a7defc545cd" providerId="ADAL" clId="{D2329DF8-BBC1-4EE7-A435-7898B9644B37}" dt="2024-04-15T08:26:39.798" v="88" actId="47"/>
        <pc:sldMkLst>
          <pc:docMk/>
          <pc:sldMk cId="1569369832" sldId="265"/>
        </pc:sldMkLst>
      </pc:sldChg>
      <pc:sldChg chg="delSp del mod">
        <pc:chgData name="Jaclyn Andrews" userId="b19134a4-eaf2-437c-91aa-3a7defc545cd" providerId="ADAL" clId="{D2329DF8-BBC1-4EE7-A435-7898B9644B37}" dt="2024-04-15T08:46:20.101" v="291" actId="47"/>
        <pc:sldMkLst>
          <pc:docMk/>
          <pc:sldMk cId="3912066118" sldId="267"/>
        </pc:sldMkLst>
        <pc:picChg chg="del">
          <ac:chgData name="Jaclyn Andrews" userId="b19134a4-eaf2-437c-91aa-3a7defc545cd" providerId="ADAL" clId="{D2329DF8-BBC1-4EE7-A435-7898B9644B37}" dt="2024-04-15T08:30:11.941" v="90" actId="478"/>
          <ac:picMkLst>
            <pc:docMk/>
            <pc:sldMk cId="3912066118" sldId="267"/>
            <ac:picMk id="3" creationId="{137561A2-192A-DE1F-6923-223CA7735846}"/>
          </ac:picMkLst>
        </pc:picChg>
      </pc:sldChg>
      <pc:sldChg chg="modNotesTx">
        <pc:chgData name="Jaclyn Andrews" userId="b19134a4-eaf2-437c-91aa-3a7defc545cd" providerId="ADAL" clId="{D2329DF8-BBC1-4EE7-A435-7898B9644B37}" dt="2024-04-15T14:16:08.524" v="3917" actId="20577"/>
        <pc:sldMkLst>
          <pc:docMk/>
          <pc:sldMk cId="2365768504" sldId="268"/>
        </pc:sldMkLst>
      </pc:sldChg>
      <pc:sldChg chg="modSp add del mod ord modAnim modNotesTx">
        <pc:chgData name="Jaclyn Andrews" userId="b19134a4-eaf2-437c-91aa-3a7defc545cd" providerId="ADAL" clId="{D2329DF8-BBC1-4EE7-A435-7898B9644B37}" dt="2024-04-15T09:55:08.916" v="981" actId="47"/>
        <pc:sldMkLst>
          <pc:docMk/>
          <pc:sldMk cId="1919331048" sldId="271"/>
        </pc:sldMkLst>
        <pc:spChg chg="mod">
          <ac:chgData name="Jaclyn Andrews" userId="b19134a4-eaf2-437c-91aa-3a7defc545cd" providerId="ADAL" clId="{D2329DF8-BBC1-4EE7-A435-7898B9644B37}" dt="2024-04-15T09:42:33.928" v="974" actId="1076"/>
          <ac:spMkLst>
            <pc:docMk/>
            <pc:sldMk cId="1919331048" sldId="271"/>
            <ac:spMk id="3" creationId="{317930E7-57DD-3F77-A801-EA14F767C362}"/>
          </ac:spMkLst>
        </pc:spChg>
        <pc:spChg chg="mod">
          <ac:chgData name="Jaclyn Andrews" userId="b19134a4-eaf2-437c-91aa-3a7defc545cd" providerId="ADAL" clId="{D2329DF8-BBC1-4EE7-A435-7898B9644B37}" dt="2024-04-15T09:42:26.312" v="972" actId="1076"/>
          <ac:spMkLst>
            <pc:docMk/>
            <pc:sldMk cId="1919331048" sldId="271"/>
            <ac:spMk id="5" creationId="{F27A47BC-BCBE-B4A0-7ED9-A96BEF52B8E9}"/>
          </ac:spMkLst>
        </pc:spChg>
        <pc:spChg chg="mod">
          <ac:chgData name="Jaclyn Andrews" userId="b19134a4-eaf2-437c-91aa-3a7defc545cd" providerId="ADAL" clId="{D2329DF8-BBC1-4EE7-A435-7898B9644B37}" dt="2024-04-15T09:42:23.627" v="971" actId="1076"/>
          <ac:spMkLst>
            <pc:docMk/>
            <pc:sldMk cId="1919331048" sldId="271"/>
            <ac:spMk id="6" creationId="{41843475-6824-3C0C-2588-79BAD284A779}"/>
          </ac:spMkLst>
        </pc:spChg>
        <pc:graphicFrameChg chg="mod">
          <ac:chgData name="Jaclyn Andrews" userId="b19134a4-eaf2-437c-91aa-3a7defc545cd" providerId="ADAL" clId="{D2329DF8-BBC1-4EE7-A435-7898B9644B37}" dt="2024-04-15T09:42:15.395" v="970" actId="20577"/>
          <ac:graphicFrameMkLst>
            <pc:docMk/>
            <pc:sldMk cId="1919331048" sldId="271"/>
            <ac:graphicFrameMk id="2" creationId="{31D3F9A6-F5AF-CC5B-5C16-4EAA2B053640}"/>
          </ac:graphicFrameMkLst>
        </pc:graphicFrameChg>
      </pc:sldChg>
      <pc:sldChg chg="modSp mod ord">
        <pc:chgData name="Jaclyn Andrews" userId="b19134a4-eaf2-437c-91aa-3a7defc545cd" providerId="ADAL" clId="{D2329DF8-BBC1-4EE7-A435-7898B9644B37}" dt="2024-04-15T14:06:50.967" v="3813" actId="20577"/>
        <pc:sldMkLst>
          <pc:docMk/>
          <pc:sldMk cId="2483683155" sldId="291"/>
        </pc:sldMkLst>
        <pc:spChg chg="mod">
          <ac:chgData name="Jaclyn Andrews" userId="b19134a4-eaf2-437c-91aa-3a7defc545cd" providerId="ADAL" clId="{D2329DF8-BBC1-4EE7-A435-7898B9644B37}" dt="2024-04-15T14:06:50.967" v="3813" actId="20577"/>
          <ac:spMkLst>
            <pc:docMk/>
            <pc:sldMk cId="2483683155" sldId="291"/>
            <ac:spMk id="7" creationId="{4145691D-F927-C6ED-A283-D464CDA8A340}"/>
          </ac:spMkLst>
        </pc:spChg>
      </pc:sldChg>
      <pc:sldChg chg="del">
        <pc:chgData name="Jaclyn Andrews" userId="b19134a4-eaf2-437c-91aa-3a7defc545cd" providerId="ADAL" clId="{D2329DF8-BBC1-4EE7-A435-7898B9644B37}" dt="2024-04-15T13:55:52.670" v="3235" actId="47"/>
        <pc:sldMkLst>
          <pc:docMk/>
          <pc:sldMk cId="2906578666" sldId="292"/>
        </pc:sldMkLst>
      </pc:sldChg>
      <pc:sldChg chg="modNotesTx">
        <pc:chgData name="Jaclyn Andrews" userId="b19134a4-eaf2-437c-91aa-3a7defc545cd" providerId="ADAL" clId="{D2329DF8-BBC1-4EE7-A435-7898B9644B37}" dt="2024-04-15T13:42:18.527" v="2764" actId="20577"/>
        <pc:sldMkLst>
          <pc:docMk/>
          <pc:sldMk cId="392824713" sldId="307"/>
        </pc:sldMkLst>
      </pc:sldChg>
      <pc:sldChg chg="modSp mod">
        <pc:chgData name="Jaclyn Andrews" userId="b19134a4-eaf2-437c-91aa-3a7defc545cd" providerId="ADAL" clId="{D2329DF8-BBC1-4EE7-A435-7898B9644B37}" dt="2024-04-12T16:05:15.007" v="25" actId="20577"/>
        <pc:sldMkLst>
          <pc:docMk/>
          <pc:sldMk cId="831920772" sldId="311"/>
        </pc:sldMkLst>
        <pc:spChg chg="mod">
          <ac:chgData name="Jaclyn Andrews" userId="b19134a4-eaf2-437c-91aa-3a7defc545cd" providerId="ADAL" clId="{D2329DF8-BBC1-4EE7-A435-7898B9644B37}" dt="2024-04-12T16:05:15.007" v="25" actId="20577"/>
          <ac:spMkLst>
            <pc:docMk/>
            <pc:sldMk cId="831920772" sldId="311"/>
            <ac:spMk id="2" creationId="{257FFDB5-5165-2DF4-DAD4-4729C7F36F72}"/>
          </ac:spMkLst>
        </pc:spChg>
      </pc:sldChg>
      <pc:sldChg chg="del">
        <pc:chgData name="Jaclyn Andrews" userId="b19134a4-eaf2-437c-91aa-3a7defc545cd" providerId="ADAL" clId="{D2329DF8-BBC1-4EE7-A435-7898B9644B37}" dt="2024-04-15T13:55:58.056" v="3236" actId="47"/>
        <pc:sldMkLst>
          <pc:docMk/>
          <pc:sldMk cId="1136036644" sldId="312"/>
        </pc:sldMkLst>
      </pc:sldChg>
      <pc:sldChg chg="modSp mod modNotesTx">
        <pc:chgData name="Jaclyn Andrews" userId="b19134a4-eaf2-437c-91aa-3a7defc545cd" providerId="ADAL" clId="{D2329DF8-BBC1-4EE7-A435-7898B9644B37}" dt="2024-04-15T09:37:30.589" v="899" actId="20577"/>
        <pc:sldMkLst>
          <pc:docMk/>
          <pc:sldMk cId="1660120760" sldId="314"/>
        </pc:sldMkLst>
        <pc:spChg chg="mod">
          <ac:chgData name="Jaclyn Andrews" userId="b19134a4-eaf2-437c-91aa-3a7defc545cd" providerId="ADAL" clId="{D2329DF8-BBC1-4EE7-A435-7898B9644B37}" dt="2024-04-15T09:36:52.051" v="870" actId="20577"/>
          <ac:spMkLst>
            <pc:docMk/>
            <pc:sldMk cId="1660120760" sldId="314"/>
            <ac:spMk id="6" creationId="{AD5562AB-807C-3ABB-555D-1DBA8957AFF1}"/>
          </ac:spMkLst>
        </pc:spChg>
        <pc:spChg chg="mod">
          <ac:chgData name="Jaclyn Andrews" userId="b19134a4-eaf2-437c-91aa-3a7defc545cd" providerId="ADAL" clId="{D2329DF8-BBC1-4EE7-A435-7898B9644B37}" dt="2024-04-15T09:36:56.439" v="871" actId="1076"/>
          <ac:spMkLst>
            <pc:docMk/>
            <pc:sldMk cId="1660120760" sldId="314"/>
            <ac:spMk id="9" creationId="{1ADFD7F8-8DE1-1E79-BCA0-4AF02AEA0220}"/>
          </ac:spMkLst>
        </pc:spChg>
        <pc:spChg chg="mod">
          <ac:chgData name="Jaclyn Andrews" userId="b19134a4-eaf2-437c-91aa-3a7defc545cd" providerId="ADAL" clId="{D2329DF8-BBC1-4EE7-A435-7898B9644B37}" dt="2024-04-15T09:37:00.855" v="872" actId="1076"/>
          <ac:spMkLst>
            <pc:docMk/>
            <pc:sldMk cId="1660120760" sldId="314"/>
            <ac:spMk id="10" creationId="{29D04FD2-8063-BF34-9A1C-4EC7FC27B46A}"/>
          </ac:spMkLst>
        </pc:spChg>
      </pc:sldChg>
      <pc:sldChg chg="modSp mod modNotesTx">
        <pc:chgData name="Jaclyn Andrews" userId="b19134a4-eaf2-437c-91aa-3a7defc545cd" providerId="ADAL" clId="{D2329DF8-BBC1-4EE7-A435-7898B9644B37}" dt="2024-04-15T09:38:33.142" v="904" actId="20577"/>
        <pc:sldMkLst>
          <pc:docMk/>
          <pc:sldMk cId="483418900" sldId="315"/>
        </pc:sldMkLst>
        <pc:spChg chg="mod">
          <ac:chgData name="Jaclyn Andrews" userId="b19134a4-eaf2-437c-91aa-3a7defc545cd" providerId="ADAL" clId="{D2329DF8-BBC1-4EE7-A435-7898B9644B37}" dt="2024-04-15T09:37:54.436" v="900" actId="20577"/>
          <ac:spMkLst>
            <pc:docMk/>
            <pc:sldMk cId="483418900" sldId="315"/>
            <ac:spMk id="6" creationId="{AD5562AB-807C-3ABB-555D-1DBA8957AFF1}"/>
          </ac:spMkLst>
        </pc:spChg>
      </pc:sldChg>
      <pc:sldChg chg="ord">
        <pc:chgData name="Jaclyn Andrews" userId="b19134a4-eaf2-437c-91aa-3a7defc545cd" providerId="ADAL" clId="{D2329DF8-BBC1-4EE7-A435-7898B9644B37}" dt="2024-04-15T16:57:00.085" v="6381"/>
        <pc:sldMkLst>
          <pc:docMk/>
          <pc:sldMk cId="2154585161" sldId="317"/>
        </pc:sldMkLst>
      </pc:sldChg>
      <pc:sldChg chg="del">
        <pc:chgData name="Jaclyn Andrews" userId="b19134a4-eaf2-437c-91aa-3a7defc545cd" providerId="ADAL" clId="{D2329DF8-BBC1-4EE7-A435-7898B9644B37}" dt="2024-04-15T12:28:28.617" v="1804" actId="47"/>
        <pc:sldMkLst>
          <pc:docMk/>
          <pc:sldMk cId="2922055917" sldId="407"/>
        </pc:sldMkLst>
      </pc:sldChg>
      <pc:sldChg chg="modSp mod">
        <pc:chgData name="Jaclyn Andrews" userId="b19134a4-eaf2-437c-91aa-3a7defc545cd" providerId="ADAL" clId="{D2329DF8-BBC1-4EE7-A435-7898B9644B37}" dt="2024-04-15T09:18:31.150" v="724" actId="20577"/>
        <pc:sldMkLst>
          <pc:docMk/>
          <pc:sldMk cId="618914314" sldId="408"/>
        </pc:sldMkLst>
        <pc:spChg chg="mod">
          <ac:chgData name="Jaclyn Andrews" userId="b19134a4-eaf2-437c-91aa-3a7defc545cd" providerId="ADAL" clId="{D2329DF8-BBC1-4EE7-A435-7898B9644B37}" dt="2024-04-15T09:18:31.150" v="724" actId="20577"/>
          <ac:spMkLst>
            <pc:docMk/>
            <pc:sldMk cId="618914314" sldId="408"/>
            <ac:spMk id="2" creationId="{00000000-0000-0000-0000-000000000000}"/>
          </ac:spMkLst>
        </pc:spChg>
      </pc:sldChg>
      <pc:sldChg chg="modSp mod">
        <pc:chgData name="Jaclyn Andrews" userId="b19134a4-eaf2-437c-91aa-3a7defc545cd" providerId="ADAL" clId="{D2329DF8-BBC1-4EE7-A435-7898B9644B37}" dt="2024-04-15T09:22:13.954" v="743" actId="20577"/>
        <pc:sldMkLst>
          <pc:docMk/>
          <pc:sldMk cId="1005428550" sldId="421"/>
        </pc:sldMkLst>
        <pc:spChg chg="mod">
          <ac:chgData name="Jaclyn Andrews" userId="b19134a4-eaf2-437c-91aa-3a7defc545cd" providerId="ADAL" clId="{D2329DF8-BBC1-4EE7-A435-7898B9644B37}" dt="2024-04-15T09:22:13.954" v="743" actId="20577"/>
          <ac:spMkLst>
            <pc:docMk/>
            <pc:sldMk cId="1005428550" sldId="421"/>
            <ac:spMk id="10" creationId="{DE5A4D3A-1E37-44D9-A901-3A00DF888845}"/>
          </ac:spMkLst>
        </pc:spChg>
      </pc:sldChg>
      <pc:sldChg chg="delSp modSp add mod modNotesTx">
        <pc:chgData name="Jaclyn Andrews" userId="b19134a4-eaf2-437c-91aa-3a7defc545cd" providerId="ADAL" clId="{D2329DF8-BBC1-4EE7-A435-7898B9644B37}" dt="2024-04-15T12:27:41.257" v="1803" actId="20577"/>
        <pc:sldMkLst>
          <pc:docMk/>
          <pc:sldMk cId="3900762038" sldId="678"/>
        </pc:sldMkLst>
        <pc:spChg chg="mod">
          <ac:chgData name="Jaclyn Andrews" userId="b19134a4-eaf2-437c-91aa-3a7defc545cd" providerId="ADAL" clId="{D2329DF8-BBC1-4EE7-A435-7898B9644B37}" dt="2024-04-15T11:58:16.055" v="1794" actId="20577"/>
          <ac:spMkLst>
            <pc:docMk/>
            <pc:sldMk cId="3900762038" sldId="678"/>
            <ac:spMk id="2" creationId="{00000000-0000-0000-0000-000000000000}"/>
          </ac:spMkLst>
        </pc:spChg>
        <pc:spChg chg="del">
          <ac:chgData name="Jaclyn Andrews" userId="b19134a4-eaf2-437c-91aa-3a7defc545cd" providerId="ADAL" clId="{D2329DF8-BBC1-4EE7-A435-7898B9644B37}" dt="2024-04-15T11:57:47.521" v="1765" actId="478"/>
          <ac:spMkLst>
            <pc:docMk/>
            <pc:sldMk cId="3900762038" sldId="678"/>
            <ac:spMk id="3" creationId="{74912EE5-45B6-DFE8-1558-E80EBF39496B}"/>
          </ac:spMkLst>
        </pc:spChg>
        <pc:spChg chg="del">
          <ac:chgData name="Jaclyn Andrews" userId="b19134a4-eaf2-437c-91aa-3a7defc545cd" providerId="ADAL" clId="{D2329DF8-BBC1-4EE7-A435-7898B9644B37}" dt="2024-04-15T11:57:45.940" v="1764" actId="478"/>
          <ac:spMkLst>
            <pc:docMk/>
            <pc:sldMk cId="3900762038" sldId="678"/>
            <ac:spMk id="5" creationId="{00000000-0000-0000-0000-000000000000}"/>
          </ac:spMkLst>
        </pc:spChg>
        <pc:spChg chg="mod">
          <ac:chgData name="Jaclyn Andrews" userId="b19134a4-eaf2-437c-91aa-3a7defc545cd" providerId="ADAL" clId="{D2329DF8-BBC1-4EE7-A435-7898B9644B37}" dt="2024-04-15T12:27:41.257" v="1803" actId="20577"/>
          <ac:spMkLst>
            <pc:docMk/>
            <pc:sldMk cId="3900762038" sldId="678"/>
            <ac:spMk id="10" creationId="{84A74A97-418B-D93F-ECE0-A915F054CB0A}"/>
          </ac:spMkLst>
        </pc:spChg>
        <pc:picChg chg="del">
          <ac:chgData name="Jaclyn Andrews" userId="b19134a4-eaf2-437c-91aa-3a7defc545cd" providerId="ADAL" clId="{D2329DF8-BBC1-4EE7-A435-7898B9644B37}" dt="2024-04-15T11:57:43.064" v="1763" actId="478"/>
          <ac:picMkLst>
            <pc:docMk/>
            <pc:sldMk cId="3900762038" sldId="678"/>
            <ac:picMk id="6" creationId="{32E3EE95-B5F2-13D1-22AD-62CBB28B66F5}"/>
          </ac:picMkLst>
        </pc:picChg>
        <pc:picChg chg="del">
          <ac:chgData name="Jaclyn Andrews" userId="b19134a4-eaf2-437c-91aa-3a7defc545cd" providerId="ADAL" clId="{D2329DF8-BBC1-4EE7-A435-7898B9644B37}" dt="2024-04-15T11:57:48.869" v="1766" actId="478"/>
          <ac:picMkLst>
            <pc:docMk/>
            <pc:sldMk cId="3900762038" sldId="678"/>
            <ac:picMk id="13" creationId="{F5DCF421-1A58-6EEA-B161-78F0998AA43B}"/>
          </ac:picMkLst>
        </pc:picChg>
      </pc:sldChg>
      <pc:sldChg chg="add">
        <pc:chgData name="Jaclyn Andrews" userId="b19134a4-eaf2-437c-91aa-3a7defc545cd" providerId="ADAL" clId="{D2329DF8-BBC1-4EE7-A435-7898B9644B37}" dt="2024-04-15T08:26:42.006" v="89"/>
        <pc:sldMkLst>
          <pc:docMk/>
          <pc:sldMk cId="2637804314" sldId="777"/>
        </pc:sldMkLst>
      </pc:sldChg>
      <pc:sldChg chg="modSp addCm modNotesTx">
        <pc:chgData name="Jaclyn Andrews" userId="b19134a4-eaf2-437c-91aa-3a7defc545cd" providerId="ADAL" clId="{D2329DF8-BBC1-4EE7-A435-7898B9644B37}" dt="2024-04-15T17:29:40.913" v="7862" actId="20577"/>
        <pc:sldMkLst>
          <pc:docMk/>
          <pc:sldMk cId="2935042916" sldId="1331"/>
        </pc:sldMkLst>
        <pc:graphicFrameChg chg="mod">
          <ac:chgData name="Jaclyn Andrews" userId="b19134a4-eaf2-437c-91aa-3a7defc545cd" providerId="ADAL" clId="{D2329DF8-BBC1-4EE7-A435-7898B9644B37}" dt="2024-04-15T17:17:59.197" v="7020" actId="20577"/>
          <ac:graphicFrameMkLst>
            <pc:docMk/>
            <pc:sldMk cId="2935042916" sldId="1331"/>
            <ac:graphicFrameMk id="3" creationId="{3C3877D7-E875-F80E-0AD2-A1477BC1066C}"/>
          </ac:graphicFrameMkLst>
        </pc:graphicFrameChg>
        <pc:extLst>
          <p:ext xmlns:p="http://schemas.openxmlformats.org/presentationml/2006/main" uri="{D6D511B9-2390-475A-947B-AFAB55BFBCF1}">
            <pc226:cmChg xmlns:pc226="http://schemas.microsoft.com/office/powerpoint/2022/06/main/command" chg="add">
              <pc226:chgData name="Jaclyn Andrews" userId="b19134a4-eaf2-437c-91aa-3a7defc545cd" providerId="ADAL" clId="{D2329DF8-BBC1-4EE7-A435-7898B9644B37}" dt="2024-04-12T16:07:51.135" v="85"/>
              <pc2:cmMkLst xmlns:pc2="http://schemas.microsoft.com/office/powerpoint/2019/9/main/command">
                <pc:docMk/>
                <pc:sldMk cId="2935042916" sldId="1331"/>
                <pc2:cmMk id="{6450977E-F184-49C6-99E6-7C73FA84B799}"/>
              </pc2:cmMkLst>
            </pc226:cmChg>
          </p:ext>
        </pc:extLst>
      </pc:sldChg>
      <pc:sldChg chg="modSp mod addCm">
        <pc:chgData name="Jaclyn Andrews" userId="b19134a4-eaf2-437c-91aa-3a7defc545cd" providerId="ADAL" clId="{D2329DF8-BBC1-4EE7-A435-7898B9644B37}" dt="2024-04-12T16:07:35.432" v="84"/>
        <pc:sldMkLst>
          <pc:docMk/>
          <pc:sldMk cId="667024018" sldId="1332"/>
        </pc:sldMkLst>
        <pc:spChg chg="mod">
          <ac:chgData name="Jaclyn Andrews" userId="b19134a4-eaf2-437c-91aa-3a7defc545cd" providerId="ADAL" clId="{D2329DF8-BBC1-4EE7-A435-7898B9644B37}" dt="2024-04-12T16:07:07.072" v="83" actId="1076"/>
          <ac:spMkLst>
            <pc:docMk/>
            <pc:sldMk cId="667024018" sldId="1332"/>
            <ac:spMk id="4" creationId="{5905630E-D9E4-4FB4-E627-F5C240CBBDDB}"/>
          </ac:spMkLst>
        </pc:spChg>
        <pc:extLst>
          <p:ext xmlns:p="http://schemas.openxmlformats.org/presentationml/2006/main" uri="{D6D511B9-2390-475A-947B-AFAB55BFBCF1}">
            <pc226:cmChg xmlns:pc226="http://schemas.microsoft.com/office/powerpoint/2022/06/main/command" chg="add">
              <pc226:chgData name="Jaclyn Andrews" userId="b19134a4-eaf2-437c-91aa-3a7defc545cd" providerId="ADAL" clId="{D2329DF8-BBC1-4EE7-A435-7898B9644B37}" dt="2024-04-12T16:07:35.432" v="84"/>
              <pc2:cmMkLst xmlns:pc2="http://schemas.microsoft.com/office/powerpoint/2019/9/main/command">
                <pc:docMk/>
                <pc:sldMk cId="667024018" sldId="1332"/>
                <pc2:cmMk id="{09868443-1DCB-4C81-95A2-5DFDD3D691EE}"/>
              </pc2:cmMkLst>
            </pc226:cmChg>
          </p:ext>
        </pc:extLst>
      </pc:sldChg>
      <pc:sldChg chg="del">
        <pc:chgData name="Jaclyn Andrews" userId="b19134a4-eaf2-437c-91aa-3a7defc545cd" providerId="ADAL" clId="{D2329DF8-BBC1-4EE7-A435-7898B9644B37}" dt="2024-04-15T09:53:35.478" v="978" actId="47"/>
        <pc:sldMkLst>
          <pc:docMk/>
          <pc:sldMk cId="1141150567" sldId="1333"/>
        </pc:sldMkLst>
      </pc:sldChg>
      <pc:sldChg chg="addSp delSp modSp add mod modNotesTx">
        <pc:chgData name="Jaclyn Andrews" userId="b19134a4-eaf2-437c-91aa-3a7defc545cd" providerId="ADAL" clId="{D2329DF8-BBC1-4EE7-A435-7898B9644B37}" dt="2024-04-15T16:53:59.477" v="6378" actId="113"/>
        <pc:sldMkLst>
          <pc:docMk/>
          <pc:sldMk cId="2836858241" sldId="1335"/>
        </pc:sldMkLst>
        <pc:spChg chg="add del">
          <ac:chgData name="Jaclyn Andrews" userId="b19134a4-eaf2-437c-91aa-3a7defc545cd" providerId="ADAL" clId="{D2329DF8-BBC1-4EE7-A435-7898B9644B37}" dt="2024-04-15T14:50:30.692" v="4012" actId="22"/>
          <ac:spMkLst>
            <pc:docMk/>
            <pc:sldMk cId="2836858241" sldId="1335"/>
            <ac:spMk id="3" creationId="{AEECD87E-CA94-20E2-C956-F57F369D1228}"/>
          </ac:spMkLst>
        </pc:spChg>
        <pc:spChg chg="mod">
          <ac:chgData name="Jaclyn Andrews" userId="b19134a4-eaf2-437c-91aa-3a7defc545cd" providerId="ADAL" clId="{D2329DF8-BBC1-4EE7-A435-7898B9644B37}" dt="2024-04-15T16:53:29.654" v="6274" actId="1076"/>
          <ac:spMkLst>
            <pc:docMk/>
            <pc:sldMk cId="2836858241" sldId="1335"/>
            <ac:spMk id="5" creationId="{E3398233-BC85-BFD5-DD09-01E983D3ACC9}"/>
          </ac:spMkLst>
        </pc:spChg>
        <pc:spChg chg="del mod">
          <ac:chgData name="Jaclyn Andrews" userId="b19134a4-eaf2-437c-91aa-3a7defc545cd" providerId="ADAL" clId="{D2329DF8-BBC1-4EE7-A435-7898B9644B37}" dt="2024-04-15T14:22:21.840" v="4003"/>
          <ac:spMkLst>
            <pc:docMk/>
            <pc:sldMk cId="2836858241" sldId="1335"/>
            <ac:spMk id="6" creationId="{B4B92AFE-AEC0-0AB6-E9B4-973F9755D303}"/>
          </ac:spMkLst>
        </pc:spChg>
        <pc:spChg chg="mod">
          <ac:chgData name="Jaclyn Andrews" userId="b19134a4-eaf2-437c-91aa-3a7defc545cd" providerId="ADAL" clId="{D2329DF8-BBC1-4EE7-A435-7898B9644B37}" dt="2024-04-15T16:49:32.365" v="5941" actId="20577"/>
          <ac:spMkLst>
            <pc:docMk/>
            <pc:sldMk cId="2836858241" sldId="1335"/>
            <ac:spMk id="7" creationId="{A278DD86-E4D0-DC06-911B-2EA25B0752D9}"/>
          </ac:spMkLst>
        </pc:spChg>
        <pc:spChg chg="del mod">
          <ac:chgData name="Jaclyn Andrews" userId="b19134a4-eaf2-437c-91aa-3a7defc545cd" providerId="ADAL" clId="{D2329DF8-BBC1-4EE7-A435-7898B9644B37}" dt="2024-04-15T14:22:21.837" v="4001" actId="478"/>
          <ac:spMkLst>
            <pc:docMk/>
            <pc:sldMk cId="2836858241" sldId="1335"/>
            <ac:spMk id="9" creationId="{868651CC-C1A0-3015-415E-6D728401F26F}"/>
          </ac:spMkLst>
        </pc:spChg>
        <pc:spChg chg="del mod">
          <ac:chgData name="Jaclyn Andrews" userId="b19134a4-eaf2-437c-91aa-3a7defc545cd" providerId="ADAL" clId="{D2329DF8-BBC1-4EE7-A435-7898B9644B37}" dt="2024-04-15T14:22:21.872" v="4005"/>
          <ac:spMkLst>
            <pc:docMk/>
            <pc:sldMk cId="2836858241" sldId="1335"/>
            <ac:spMk id="10" creationId="{5938BE42-0970-C176-A157-AFC092FDD30C}"/>
          </ac:spMkLst>
        </pc:spChg>
        <pc:spChg chg="add mod">
          <ac:chgData name="Jaclyn Andrews" userId="b19134a4-eaf2-437c-91aa-3a7defc545cd" providerId="ADAL" clId="{D2329DF8-BBC1-4EE7-A435-7898B9644B37}" dt="2024-04-15T14:56:19.752" v="4108"/>
          <ac:spMkLst>
            <pc:docMk/>
            <pc:sldMk cId="2836858241" sldId="1335"/>
            <ac:spMk id="11" creationId="{F875AAF5-1373-A34C-39EC-5F47CA22B979}"/>
          </ac:spMkLst>
        </pc:spChg>
        <pc:picChg chg="del mod">
          <ac:chgData name="Jaclyn Andrews" userId="b19134a4-eaf2-437c-91aa-3a7defc545cd" providerId="ADAL" clId="{D2329DF8-BBC1-4EE7-A435-7898B9644B37}" dt="2024-04-15T14:50:45.041" v="4038" actId="478"/>
          <ac:picMkLst>
            <pc:docMk/>
            <pc:sldMk cId="2836858241" sldId="1335"/>
            <ac:picMk id="4" creationId="{F1793D55-45C0-68F9-F561-9C631D4E0F0D}"/>
          </ac:picMkLst>
        </pc:picChg>
        <pc:picChg chg="add mod">
          <ac:chgData name="Jaclyn Andrews" userId="b19134a4-eaf2-437c-91aa-3a7defc545cd" providerId="ADAL" clId="{D2329DF8-BBC1-4EE7-A435-7898B9644B37}" dt="2024-04-15T16:49:37.385" v="5944" actId="1076"/>
          <ac:picMkLst>
            <pc:docMk/>
            <pc:sldMk cId="2836858241" sldId="1335"/>
            <ac:picMk id="8" creationId="{6C950E98-E5F0-0360-C5BB-C61A640DC38D}"/>
          </ac:picMkLst>
        </pc:picChg>
      </pc:sldChg>
      <pc:sldChg chg="delSp modSp add mod modNotesTx">
        <pc:chgData name="Jaclyn Andrews" userId="b19134a4-eaf2-437c-91aa-3a7defc545cd" providerId="ADAL" clId="{D2329DF8-BBC1-4EE7-A435-7898B9644B37}" dt="2024-04-15T14:02:29.748" v="3797" actId="20577"/>
        <pc:sldMkLst>
          <pc:docMk/>
          <pc:sldMk cId="3108448112" sldId="1336"/>
        </pc:sldMkLst>
        <pc:spChg chg="del">
          <ac:chgData name="Jaclyn Andrews" userId="b19134a4-eaf2-437c-91aa-3a7defc545cd" providerId="ADAL" clId="{D2329DF8-BBC1-4EE7-A435-7898B9644B37}" dt="2024-04-15T13:04:52.524" v="1922" actId="478"/>
          <ac:spMkLst>
            <pc:docMk/>
            <pc:sldMk cId="3108448112" sldId="1336"/>
            <ac:spMk id="3" creationId="{291AEC7F-CA17-1D24-E887-2D56E087C54B}"/>
          </ac:spMkLst>
        </pc:spChg>
        <pc:spChg chg="mod">
          <ac:chgData name="Jaclyn Andrews" userId="b19134a4-eaf2-437c-91aa-3a7defc545cd" providerId="ADAL" clId="{D2329DF8-BBC1-4EE7-A435-7898B9644B37}" dt="2024-04-15T13:04:44.349" v="1921" actId="108"/>
          <ac:spMkLst>
            <pc:docMk/>
            <pc:sldMk cId="3108448112" sldId="1336"/>
            <ac:spMk id="6" creationId="{5CADC430-E59E-315C-AC93-A360E61FBC4C}"/>
          </ac:spMkLst>
        </pc:spChg>
        <pc:picChg chg="mod">
          <ac:chgData name="Jaclyn Andrews" userId="b19134a4-eaf2-437c-91aa-3a7defc545cd" providerId="ADAL" clId="{D2329DF8-BBC1-4EE7-A435-7898B9644B37}" dt="2024-04-15T13:04:58.965" v="1925" actId="1076"/>
          <ac:picMkLst>
            <pc:docMk/>
            <pc:sldMk cId="3108448112" sldId="1336"/>
            <ac:picMk id="2" creationId="{4B38E1A9-93E0-14B4-86D8-9712C836691D}"/>
          </ac:picMkLst>
        </pc:picChg>
      </pc:sldChg>
      <pc:sldChg chg="modSp mod ord addCm delCm modNotesTx">
        <pc:chgData name="Jaclyn Andrews" userId="b19134a4-eaf2-437c-91aa-3a7defc545cd" providerId="ADAL" clId="{D2329DF8-BBC1-4EE7-A435-7898B9644B37}" dt="2024-04-15T16:21:04.371" v="4661"/>
        <pc:sldMkLst>
          <pc:docMk/>
          <pc:sldMk cId="3885109629" sldId="1341"/>
        </pc:sldMkLst>
        <pc:spChg chg="mod">
          <ac:chgData name="Jaclyn Andrews" userId="b19134a4-eaf2-437c-91aa-3a7defc545cd" providerId="ADAL" clId="{D2329DF8-BBC1-4EE7-A435-7898B9644B37}" dt="2024-04-15T16:12:45.479" v="4453" actId="20577"/>
          <ac:spMkLst>
            <pc:docMk/>
            <pc:sldMk cId="3885109629" sldId="1341"/>
            <ac:spMk id="7" creationId="{6D37F852-A587-F48B-8A2A-D16A7D210AC9}"/>
          </ac:spMkLst>
        </pc:spChg>
        <pc:extLst>
          <p:ext xmlns:p="http://schemas.openxmlformats.org/presentationml/2006/main" uri="{D6D511B9-2390-475A-947B-AFAB55BFBCF1}">
            <pc226:cmChg xmlns:pc226="http://schemas.microsoft.com/office/powerpoint/2022/06/main/command" chg="add del">
              <pc226:chgData name="Jaclyn Andrews" userId="b19134a4-eaf2-437c-91aa-3a7defc545cd" providerId="ADAL" clId="{D2329DF8-BBC1-4EE7-A435-7898B9644B37}" dt="2024-04-15T16:21:04.371" v="4661"/>
              <pc2:cmMkLst xmlns:pc2="http://schemas.microsoft.com/office/powerpoint/2019/9/main/command">
                <pc:docMk/>
                <pc:sldMk cId="3885109629" sldId="1341"/>
                <pc2:cmMk id="{5CC566AA-B726-4066-9AEB-E6870B083B93}"/>
              </pc2:cmMkLst>
            </pc226:cmChg>
          </p:ext>
        </pc:extLst>
      </pc:sldChg>
      <pc:sldChg chg="delSp modSp del mod modNotesTx">
        <pc:chgData name="Jaclyn Andrews" userId="b19134a4-eaf2-437c-91aa-3a7defc545cd" providerId="ADAL" clId="{D2329DF8-BBC1-4EE7-A435-7898B9644B37}" dt="2024-04-15T09:42:39.992" v="975" actId="47"/>
        <pc:sldMkLst>
          <pc:docMk/>
          <pc:sldMk cId="3554769922" sldId="1342"/>
        </pc:sldMkLst>
        <pc:spChg chg="mod">
          <ac:chgData name="Jaclyn Andrews" userId="b19134a4-eaf2-437c-91aa-3a7defc545cd" providerId="ADAL" clId="{D2329DF8-BBC1-4EE7-A435-7898B9644B37}" dt="2024-04-15T09:39:02.430" v="919" actId="20577"/>
          <ac:spMkLst>
            <pc:docMk/>
            <pc:sldMk cId="3554769922" sldId="1342"/>
            <ac:spMk id="2" creationId="{90A1BD5C-CECE-919E-4877-856C902438D5}"/>
          </ac:spMkLst>
        </pc:spChg>
        <pc:spChg chg="del">
          <ac:chgData name="Jaclyn Andrews" userId="b19134a4-eaf2-437c-91aa-3a7defc545cd" providerId="ADAL" clId="{D2329DF8-BBC1-4EE7-A435-7898B9644B37}" dt="2024-04-15T09:39:14.152" v="922" actId="478"/>
          <ac:spMkLst>
            <pc:docMk/>
            <pc:sldMk cId="3554769922" sldId="1342"/>
            <ac:spMk id="6" creationId="{D223C2F7-44A4-D718-2210-40EFEBA02703}"/>
          </ac:spMkLst>
        </pc:spChg>
        <pc:picChg chg="del">
          <ac:chgData name="Jaclyn Andrews" userId="b19134a4-eaf2-437c-91aa-3a7defc545cd" providerId="ADAL" clId="{D2329DF8-BBC1-4EE7-A435-7898B9644B37}" dt="2024-04-15T09:39:13.102" v="921" actId="478"/>
          <ac:picMkLst>
            <pc:docMk/>
            <pc:sldMk cId="3554769922" sldId="1342"/>
            <ac:picMk id="4" creationId="{3D9C338D-3029-A118-4ED2-C4667E8657C0}"/>
          </ac:picMkLst>
        </pc:picChg>
      </pc:sldChg>
      <pc:sldChg chg="modNotesTx">
        <pc:chgData name="Jaclyn Andrews" userId="b19134a4-eaf2-437c-91aa-3a7defc545cd" providerId="ADAL" clId="{D2329DF8-BBC1-4EE7-A435-7898B9644B37}" dt="2024-04-15T12:31:33.612" v="1833" actId="20577"/>
        <pc:sldMkLst>
          <pc:docMk/>
          <pc:sldMk cId="2095887832" sldId="1343"/>
        </pc:sldMkLst>
      </pc:sldChg>
      <pc:sldChg chg="del">
        <pc:chgData name="Jaclyn Andrews" userId="b19134a4-eaf2-437c-91aa-3a7defc545cd" providerId="ADAL" clId="{D2329DF8-BBC1-4EE7-A435-7898B9644B37}" dt="2024-04-15T12:36:46.641" v="1915" actId="47"/>
        <pc:sldMkLst>
          <pc:docMk/>
          <pc:sldMk cId="4258706493" sldId="1344"/>
        </pc:sldMkLst>
      </pc:sldChg>
      <pc:sldChg chg="add del">
        <pc:chgData name="Jaclyn Andrews" userId="b19134a4-eaf2-437c-91aa-3a7defc545cd" providerId="ADAL" clId="{D2329DF8-BBC1-4EE7-A435-7898B9644B37}" dt="2024-04-15T14:04:25.553" v="3803" actId="47"/>
        <pc:sldMkLst>
          <pc:docMk/>
          <pc:sldMk cId="3673520340" sldId="1347"/>
        </pc:sldMkLst>
      </pc:sldChg>
      <pc:sldChg chg="modSp modAnim">
        <pc:chgData name="Jaclyn Andrews" userId="b19134a4-eaf2-437c-91aa-3a7defc545cd" providerId="ADAL" clId="{D2329DF8-BBC1-4EE7-A435-7898B9644B37}" dt="2024-04-15T12:33:22.164" v="1866" actId="20577"/>
        <pc:sldMkLst>
          <pc:docMk/>
          <pc:sldMk cId="4097499295" sldId="1349"/>
        </pc:sldMkLst>
        <pc:graphicFrameChg chg="mod">
          <ac:chgData name="Jaclyn Andrews" userId="b19134a4-eaf2-437c-91aa-3a7defc545cd" providerId="ADAL" clId="{D2329DF8-BBC1-4EE7-A435-7898B9644B37}" dt="2024-04-15T12:33:22.164" v="1866" actId="20577"/>
          <ac:graphicFrameMkLst>
            <pc:docMk/>
            <pc:sldMk cId="4097499295" sldId="1349"/>
            <ac:graphicFrameMk id="2" creationId="{AFD10FBF-99FC-8722-CA69-202D2107303C}"/>
          </ac:graphicFrameMkLst>
        </pc:graphicFrameChg>
      </pc:sldChg>
      <pc:sldChg chg="modSp mod modNotesTx">
        <pc:chgData name="Jaclyn Andrews" userId="b19134a4-eaf2-437c-91aa-3a7defc545cd" providerId="ADAL" clId="{D2329DF8-BBC1-4EE7-A435-7898B9644B37}" dt="2024-04-15T12:36:16.085" v="1914" actId="20577"/>
        <pc:sldMkLst>
          <pc:docMk/>
          <pc:sldMk cId="576596768" sldId="1354"/>
        </pc:sldMkLst>
        <pc:spChg chg="mod">
          <ac:chgData name="Jaclyn Andrews" userId="b19134a4-eaf2-437c-91aa-3a7defc545cd" providerId="ADAL" clId="{D2329DF8-BBC1-4EE7-A435-7898B9644B37}" dt="2024-04-15T12:36:00.491" v="1892" actId="20577"/>
          <ac:spMkLst>
            <pc:docMk/>
            <pc:sldMk cId="576596768" sldId="1354"/>
            <ac:spMk id="6" creationId="{D55FB4A7-7736-A4C5-534A-674BE0E5DE9C}"/>
          </ac:spMkLst>
        </pc:spChg>
      </pc:sldChg>
      <pc:sldChg chg="del">
        <pc:chgData name="Jaclyn Andrews" userId="b19134a4-eaf2-437c-91aa-3a7defc545cd" providerId="ADAL" clId="{D2329DF8-BBC1-4EE7-A435-7898B9644B37}" dt="2024-04-15T14:02:37.604" v="3798" actId="47"/>
        <pc:sldMkLst>
          <pc:docMk/>
          <pc:sldMk cId="579224042" sldId="1356"/>
        </pc:sldMkLst>
      </pc:sldChg>
      <pc:sldChg chg="ord">
        <pc:chgData name="Jaclyn Andrews" userId="b19134a4-eaf2-437c-91aa-3a7defc545cd" providerId="ADAL" clId="{D2329DF8-BBC1-4EE7-A435-7898B9644B37}" dt="2024-04-15T13:03:44.283" v="1917"/>
        <pc:sldMkLst>
          <pc:docMk/>
          <pc:sldMk cId="2195985047" sldId="1357"/>
        </pc:sldMkLst>
      </pc:sldChg>
      <pc:sldChg chg="addSp modSp add mod modAnim modNotesTx">
        <pc:chgData name="Jaclyn Andrews" userId="b19134a4-eaf2-437c-91aa-3a7defc545cd" providerId="ADAL" clId="{D2329DF8-BBC1-4EE7-A435-7898B9644B37}" dt="2024-04-15T11:45:57.147" v="1758" actId="1076"/>
        <pc:sldMkLst>
          <pc:docMk/>
          <pc:sldMk cId="1452835551" sldId="1358"/>
        </pc:sldMkLst>
        <pc:spChg chg="add mod">
          <ac:chgData name="Jaclyn Andrews" userId="b19134a4-eaf2-437c-91aa-3a7defc545cd" providerId="ADAL" clId="{D2329DF8-BBC1-4EE7-A435-7898B9644B37}" dt="2024-04-15T11:39:03.324" v="1748"/>
          <ac:spMkLst>
            <pc:docMk/>
            <pc:sldMk cId="1452835551" sldId="1358"/>
            <ac:spMk id="3" creationId="{84247687-7EA7-E0F4-CAB7-26B085EE33C9}"/>
          </ac:spMkLst>
        </pc:spChg>
        <pc:spChg chg="add mod">
          <ac:chgData name="Jaclyn Andrews" userId="b19134a4-eaf2-437c-91aa-3a7defc545cd" providerId="ADAL" clId="{D2329DF8-BBC1-4EE7-A435-7898B9644B37}" dt="2024-04-15T11:39:08.982" v="1750"/>
          <ac:spMkLst>
            <pc:docMk/>
            <pc:sldMk cId="1452835551" sldId="1358"/>
            <ac:spMk id="5" creationId="{6086C316-3071-5283-48A2-1172CE4E168B}"/>
          </ac:spMkLst>
        </pc:spChg>
        <pc:spChg chg="mod">
          <ac:chgData name="Jaclyn Andrews" userId="b19134a4-eaf2-437c-91aa-3a7defc545cd" providerId="ADAL" clId="{D2329DF8-BBC1-4EE7-A435-7898B9644B37}" dt="2024-04-15T09:57:42.960" v="1191" actId="20577"/>
          <ac:spMkLst>
            <pc:docMk/>
            <pc:sldMk cId="1452835551" sldId="1358"/>
            <ac:spMk id="6" creationId="{2CCCCE95-7325-2EAF-F353-FFBCBAE459EA}"/>
          </ac:spMkLst>
        </pc:spChg>
        <pc:spChg chg="add mod">
          <ac:chgData name="Jaclyn Andrews" userId="b19134a4-eaf2-437c-91aa-3a7defc545cd" providerId="ADAL" clId="{D2329DF8-BBC1-4EE7-A435-7898B9644B37}" dt="2024-04-15T11:38:59.211" v="1747" actId="20577"/>
          <ac:spMkLst>
            <pc:docMk/>
            <pc:sldMk cId="1452835551" sldId="1358"/>
            <ac:spMk id="7" creationId="{33B2D53E-81B3-BDC1-1A40-CF70E5417267}"/>
          </ac:spMkLst>
        </pc:spChg>
        <pc:spChg chg="add mod">
          <ac:chgData name="Jaclyn Andrews" userId="b19134a4-eaf2-437c-91aa-3a7defc545cd" providerId="ADAL" clId="{D2329DF8-BBC1-4EE7-A435-7898B9644B37}" dt="2024-04-15T11:39:16.513" v="1752" actId="1076"/>
          <ac:spMkLst>
            <pc:docMk/>
            <pc:sldMk cId="1452835551" sldId="1358"/>
            <ac:spMk id="8" creationId="{2F1C7A92-AB03-EF3D-AB2C-64D33D3BBFD6}"/>
          </ac:spMkLst>
        </pc:spChg>
        <pc:spChg chg="add mod">
          <ac:chgData name="Jaclyn Andrews" userId="b19134a4-eaf2-437c-91aa-3a7defc545cd" providerId="ADAL" clId="{D2329DF8-BBC1-4EE7-A435-7898B9644B37}" dt="2024-04-15T11:39:12.422" v="1751"/>
          <ac:spMkLst>
            <pc:docMk/>
            <pc:sldMk cId="1452835551" sldId="1358"/>
            <ac:spMk id="9" creationId="{B9FD0702-9E9B-1A1E-6DA1-8C727C999024}"/>
          </ac:spMkLst>
        </pc:spChg>
        <pc:picChg chg="mod">
          <ac:chgData name="Jaclyn Andrews" userId="b19134a4-eaf2-437c-91aa-3a7defc545cd" providerId="ADAL" clId="{D2329DF8-BBC1-4EE7-A435-7898B9644B37}" dt="2024-04-15T11:45:57.147" v="1758" actId="1076"/>
          <ac:picMkLst>
            <pc:docMk/>
            <pc:sldMk cId="1452835551" sldId="1358"/>
            <ac:picMk id="4" creationId="{99EE7EE1-75E9-4F02-C83A-31DE61DCE371}"/>
          </ac:picMkLst>
        </pc:picChg>
      </pc:sldChg>
      <pc:sldChg chg="addSp modSp new mod modNotesTx">
        <pc:chgData name="Jaclyn Andrews" userId="b19134a4-eaf2-437c-91aa-3a7defc545cd" providerId="ADAL" clId="{D2329DF8-BBC1-4EE7-A435-7898B9644B37}" dt="2024-04-15T14:56:16.143" v="4106" actId="20577"/>
        <pc:sldMkLst>
          <pc:docMk/>
          <pc:sldMk cId="3800246512" sldId="1359"/>
        </pc:sldMkLst>
        <pc:spChg chg="add mod">
          <ac:chgData name="Jaclyn Andrews" userId="b19134a4-eaf2-437c-91aa-3a7defc545cd" providerId="ADAL" clId="{D2329DF8-BBC1-4EE7-A435-7898B9644B37}" dt="2024-04-15T13:39:15.910" v="2526" actId="27636"/>
          <ac:spMkLst>
            <pc:docMk/>
            <pc:sldMk cId="3800246512" sldId="1359"/>
            <ac:spMk id="4" creationId="{2C629AD3-6EE3-5876-414A-8C7C9C820EC6}"/>
          </ac:spMkLst>
        </pc:spChg>
        <pc:spChg chg="add mod">
          <ac:chgData name="Jaclyn Andrews" userId="b19134a4-eaf2-437c-91aa-3a7defc545cd" providerId="ADAL" clId="{D2329DF8-BBC1-4EE7-A435-7898B9644B37}" dt="2024-04-15T13:44:05.160" v="2991" actId="1076"/>
          <ac:spMkLst>
            <pc:docMk/>
            <pc:sldMk cId="3800246512" sldId="1359"/>
            <ac:spMk id="5" creationId="{B9DAB611-065C-69CA-F362-B89032738F52}"/>
          </ac:spMkLst>
        </pc:spChg>
        <pc:spChg chg="add mod">
          <ac:chgData name="Jaclyn Andrews" userId="b19134a4-eaf2-437c-91aa-3a7defc545cd" providerId="ADAL" clId="{D2329DF8-BBC1-4EE7-A435-7898B9644B37}" dt="2024-04-15T13:43:58.759" v="2989" actId="1076"/>
          <ac:spMkLst>
            <pc:docMk/>
            <pc:sldMk cId="3800246512" sldId="1359"/>
            <ac:spMk id="7" creationId="{1A21C0DB-10FF-3052-0D79-FA14CEE2A9AB}"/>
          </ac:spMkLst>
        </pc:spChg>
        <pc:picChg chg="add mod">
          <ac:chgData name="Jaclyn Andrews" userId="b19134a4-eaf2-437c-91aa-3a7defc545cd" providerId="ADAL" clId="{D2329DF8-BBC1-4EE7-A435-7898B9644B37}" dt="2024-04-15T13:41:52.393" v="2673" actId="1076"/>
          <ac:picMkLst>
            <pc:docMk/>
            <pc:sldMk cId="3800246512" sldId="1359"/>
            <ac:picMk id="3" creationId="{CF9134A9-43DE-A888-7377-6B02BEB95BD0}"/>
          </ac:picMkLst>
        </pc:picChg>
        <pc:picChg chg="add mod">
          <ac:chgData name="Jaclyn Andrews" userId="b19134a4-eaf2-437c-91aa-3a7defc545cd" providerId="ADAL" clId="{D2329DF8-BBC1-4EE7-A435-7898B9644B37}" dt="2024-04-15T13:44:01.060" v="2990" actId="14100"/>
          <ac:picMkLst>
            <pc:docMk/>
            <pc:sldMk cId="3800246512" sldId="1359"/>
            <ac:picMk id="6" creationId="{1E5B11FC-13AD-6664-6B5D-5FCA3F842083}"/>
          </ac:picMkLst>
        </pc:picChg>
      </pc:sldChg>
      <pc:sldChg chg="addSp delSp modSp add mod ord modNotesTx">
        <pc:chgData name="Jaclyn Andrews" userId="b19134a4-eaf2-437c-91aa-3a7defc545cd" providerId="ADAL" clId="{D2329DF8-BBC1-4EE7-A435-7898B9644B37}" dt="2024-04-15T16:08:20.508" v="4397" actId="20577"/>
        <pc:sldMkLst>
          <pc:docMk/>
          <pc:sldMk cId="3343094344" sldId="1360"/>
        </pc:sldMkLst>
        <pc:picChg chg="add mod">
          <ac:chgData name="Jaclyn Andrews" userId="b19134a4-eaf2-437c-91aa-3a7defc545cd" providerId="ADAL" clId="{D2329DF8-BBC1-4EE7-A435-7898B9644B37}" dt="2024-04-15T16:07:24.127" v="4253" actId="208"/>
          <ac:picMkLst>
            <pc:docMk/>
            <pc:sldMk cId="3343094344" sldId="1360"/>
            <ac:picMk id="3" creationId="{8E7BBB8C-2566-9E7B-ABDA-56ADF17729CC}"/>
          </ac:picMkLst>
        </pc:picChg>
        <pc:picChg chg="del">
          <ac:chgData name="Jaclyn Andrews" userId="b19134a4-eaf2-437c-91aa-3a7defc545cd" providerId="ADAL" clId="{D2329DF8-BBC1-4EE7-A435-7898B9644B37}" dt="2024-04-15T16:06:59.942" v="4247" actId="478"/>
          <ac:picMkLst>
            <pc:docMk/>
            <pc:sldMk cId="3343094344" sldId="1360"/>
            <ac:picMk id="4" creationId="{0F945DAF-37FE-DAAE-84F1-3D4A137B2736}"/>
          </ac:picMkLst>
        </pc:picChg>
      </pc:sldChg>
      <pc:sldChg chg="addSp modSp new mod ord modNotesTx">
        <pc:chgData name="Jaclyn Andrews" userId="b19134a4-eaf2-437c-91aa-3a7defc545cd" providerId="ADAL" clId="{D2329DF8-BBC1-4EE7-A435-7898B9644B37}" dt="2024-04-15T17:08:53.600" v="6614" actId="20577"/>
        <pc:sldMkLst>
          <pc:docMk/>
          <pc:sldMk cId="3405133078" sldId="1361"/>
        </pc:sldMkLst>
        <pc:spChg chg="add mod">
          <ac:chgData name="Jaclyn Andrews" userId="b19134a4-eaf2-437c-91aa-3a7defc545cd" providerId="ADAL" clId="{D2329DF8-BBC1-4EE7-A435-7898B9644B37}" dt="2024-04-15T16:25:55.783" v="4684" actId="20577"/>
          <ac:spMkLst>
            <pc:docMk/>
            <pc:sldMk cId="3405133078" sldId="1361"/>
            <ac:spMk id="2" creationId="{41A74DBC-6F42-7EF3-B9DD-C2018879D133}"/>
          </ac:spMkLst>
        </pc:spChg>
        <pc:graphicFrameChg chg="add mod modGraphic">
          <ac:chgData name="Jaclyn Andrews" userId="b19134a4-eaf2-437c-91aa-3a7defc545cd" providerId="ADAL" clId="{D2329DF8-BBC1-4EE7-A435-7898B9644B37}" dt="2024-04-15T16:47:08.403" v="5744" actId="404"/>
          <ac:graphicFrameMkLst>
            <pc:docMk/>
            <pc:sldMk cId="3405133078" sldId="1361"/>
            <ac:graphicFrameMk id="3" creationId="{428A15FF-E80D-33AB-D0D3-ADC5E1F97B4E}"/>
          </ac:graphicFrameMkLst>
        </pc:graphicFrameChg>
      </pc:sldChg>
      <pc:sldChg chg="modSp add mod modNotesTx">
        <pc:chgData name="Jaclyn Andrews" userId="b19134a4-eaf2-437c-91aa-3a7defc545cd" providerId="ADAL" clId="{D2329DF8-BBC1-4EE7-A435-7898B9644B37}" dt="2024-04-15T17:14:24.401" v="6783" actId="20577"/>
        <pc:sldMkLst>
          <pc:docMk/>
          <pc:sldMk cId="476149264" sldId="1362"/>
        </pc:sldMkLst>
        <pc:spChg chg="mod">
          <ac:chgData name="Jaclyn Andrews" userId="b19134a4-eaf2-437c-91aa-3a7defc545cd" providerId="ADAL" clId="{D2329DF8-BBC1-4EE7-A435-7898B9644B37}" dt="2024-04-15T17:14:24.401" v="6783" actId="20577"/>
          <ac:spMkLst>
            <pc:docMk/>
            <pc:sldMk cId="476149264" sldId="1362"/>
            <ac:spMk id="3" creationId="{501FF369-F408-38E2-A170-E495E172FE70}"/>
          </ac:spMkLst>
        </pc:spChg>
      </pc:sldChg>
    </pc:docChg>
  </pc:docChgLst>
  <pc:docChgLst>
    <pc:chgData name="Elizabeth Sommerville" userId="0839e972-48e3-45d3-bb5c-305eeae85771" providerId="ADAL" clId="{2F054924-5C38-46BD-A07D-B50A799EBB50}"/>
    <pc:docChg chg="undo custSel modSld">
      <pc:chgData name="Elizabeth Sommerville" userId="0839e972-48e3-45d3-bb5c-305eeae85771" providerId="ADAL" clId="{2F054924-5C38-46BD-A07D-B50A799EBB50}" dt="2024-04-28T18:58:04.986" v="93"/>
      <pc:docMkLst>
        <pc:docMk/>
      </pc:docMkLst>
      <pc:sldChg chg="modSp mod">
        <pc:chgData name="Elizabeth Sommerville" userId="0839e972-48e3-45d3-bb5c-305eeae85771" providerId="ADAL" clId="{2F054924-5C38-46BD-A07D-B50A799EBB50}" dt="2024-04-28T18:48:53.126" v="10" actId="13244"/>
        <pc:sldMkLst>
          <pc:docMk/>
          <pc:sldMk cId="2483683155" sldId="291"/>
        </pc:sldMkLst>
        <pc:spChg chg="mod">
          <ac:chgData name="Elizabeth Sommerville" userId="0839e972-48e3-45d3-bb5c-305eeae85771" providerId="ADAL" clId="{2F054924-5C38-46BD-A07D-B50A799EBB50}" dt="2024-04-28T18:48:43.707" v="8" actId="13244"/>
          <ac:spMkLst>
            <pc:docMk/>
            <pc:sldMk cId="2483683155" sldId="291"/>
            <ac:spMk id="6" creationId="{B53E3D3A-814E-3DF8-AA51-F4A5E18FCF8C}"/>
          </ac:spMkLst>
        </pc:spChg>
        <pc:spChg chg="mod ord">
          <ac:chgData name="Elizabeth Sommerville" userId="0839e972-48e3-45d3-bb5c-305eeae85771" providerId="ADAL" clId="{2F054924-5C38-46BD-A07D-B50A799EBB50}" dt="2024-04-28T18:48:50.642" v="9" actId="13244"/>
          <ac:spMkLst>
            <pc:docMk/>
            <pc:sldMk cId="2483683155" sldId="291"/>
            <ac:spMk id="7" creationId="{4145691D-F927-C6ED-A283-D464CDA8A340}"/>
          </ac:spMkLst>
        </pc:spChg>
        <pc:picChg chg="ord">
          <ac:chgData name="Elizabeth Sommerville" userId="0839e972-48e3-45d3-bb5c-305eeae85771" providerId="ADAL" clId="{2F054924-5C38-46BD-A07D-B50A799EBB50}" dt="2024-04-28T18:48:53.126" v="10" actId="13244"/>
          <ac:picMkLst>
            <pc:docMk/>
            <pc:sldMk cId="2483683155" sldId="291"/>
            <ac:picMk id="3" creationId="{427ADC8C-F04C-A9EE-58DE-4914FC5F99E9}"/>
          </ac:picMkLst>
        </pc:picChg>
      </pc:sldChg>
      <pc:sldChg chg="modSp mod delCm">
        <pc:chgData name="Elizabeth Sommerville" userId="0839e972-48e3-45d3-bb5c-305eeae85771" providerId="ADAL" clId="{2F054924-5C38-46BD-A07D-B50A799EBB50}" dt="2024-04-28T18:58:04.986" v="93"/>
        <pc:sldMkLst>
          <pc:docMk/>
          <pc:sldMk cId="704885197" sldId="296"/>
        </pc:sldMkLst>
        <pc:spChg chg="mod ord">
          <ac:chgData name="Elizabeth Sommerville" userId="0839e972-48e3-45d3-bb5c-305eeae85771" providerId="ADAL" clId="{2F054924-5C38-46BD-A07D-B50A799EBB50}" dt="2024-04-28T18:54:36.864" v="63" actId="13244"/>
          <ac:spMkLst>
            <pc:docMk/>
            <pc:sldMk cId="704885197" sldId="296"/>
            <ac:spMk id="3" creationId="{0C5E8A6A-CBCF-27C3-B3F9-37B2326876DC}"/>
          </ac:spMkLst>
        </pc:spChg>
        <pc:spChg chg="mod ord">
          <ac:chgData name="Elizabeth Sommerville" userId="0839e972-48e3-45d3-bb5c-305eeae85771" providerId="ADAL" clId="{2F054924-5C38-46BD-A07D-B50A799EBB50}" dt="2024-04-28T18:54:26.943" v="62" actId="13244"/>
          <ac:spMkLst>
            <pc:docMk/>
            <pc:sldMk cId="704885197" sldId="296"/>
            <ac:spMk id="8" creationId="{DF46E3A4-7573-EF1E-DAA8-25C234E8C965}"/>
          </ac:spMkLst>
        </pc:spChg>
        <pc:picChg chg="ord">
          <ac:chgData name="Elizabeth Sommerville" userId="0839e972-48e3-45d3-bb5c-305eeae85771" providerId="ADAL" clId="{2F054924-5C38-46BD-A07D-B50A799EBB50}" dt="2024-04-28T18:54:17.619" v="59" actId="13244"/>
          <ac:picMkLst>
            <pc:docMk/>
            <pc:sldMk cId="704885197" sldId="296"/>
            <ac:picMk id="2" creationId="{9C05032E-7FFA-09F3-B505-E4685726D939}"/>
          </ac:picMkLst>
        </pc:picChg>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2F054924-5C38-46BD-A07D-B50A799EBB50}" dt="2024-04-28T18:58:04.986" v="93"/>
              <pc2:cmMkLst xmlns:pc2="http://schemas.microsoft.com/office/powerpoint/2019/9/main/command">
                <pc:docMk/>
                <pc:sldMk cId="704885197" sldId="296"/>
                <pc2:cmMk id="{8F280666-275C-4CA5-B2D8-832C19E74912}"/>
              </pc2:cmMkLst>
            </pc226:cmChg>
          </p:ext>
        </pc:extLst>
      </pc:sldChg>
      <pc:sldChg chg="modSp mod">
        <pc:chgData name="Elizabeth Sommerville" userId="0839e972-48e3-45d3-bb5c-305eeae85771" providerId="ADAL" clId="{2F054924-5C38-46BD-A07D-B50A799EBB50}" dt="2024-04-28T18:55:54.826" v="83" actId="13244"/>
        <pc:sldMkLst>
          <pc:docMk/>
          <pc:sldMk cId="392824713" sldId="307"/>
        </pc:sldMkLst>
        <pc:spChg chg="ord">
          <ac:chgData name="Elizabeth Sommerville" userId="0839e972-48e3-45d3-bb5c-305eeae85771" providerId="ADAL" clId="{2F054924-5C38-46BD-A07D-B50A799EBB50}" dt="2024-04-28T18:55:54.826" v="83" actId="13244"/>
          <ac:spMkLst>
            <pc:docMk/>
            <pc:sldMk cId="392824713" sldId="307"/>
            <ac:spMk id="13" creationId="{005D5C8C-291C-5783-1232-045199D7D694}"/>
          </ac:spMkLst>
        </pc:spChg>
        <pc:picChg chg="ord">
          <ac:chgData name="Elizabeth Sommerville" userId="0839e972-48e3-45d3-bb5c-305eeae85771" providerId="ADAL" clId="{2F054924-5C38-46BD-A07D-B50A799EBB50}" dt="2024-04-28T18:55:50.046" v="82" actId="13244"/>
          <ac:picMkLst>
            <pc:docMk/>
            <pc:sldMk cId="392824713" sldId="307"/>
            <ac:picMk id="8" creationId="{0E7C221C-1C43-9D77-BBB0-EAF6CBB93770}"/>
          </ac:picMkLst>
        </pc:picChg>
      </pc:sldChg>
      <pc:sldChg chg="addSp delSp modSp mod">
        <pc:chgData name="Elizabeth Sommerville" userId="0839e972-48e3-45d3-bb5c-305eeae85771" providerId="ADAL" clId="{2F054924-5C38-46BD-A07D-B50A799EBB50}" dt="2024-04-28T18:56:52.094" v="92" actId="13244"/>
        <pc:sldMkLst>
          <pc:docMk/>
          <pc:sldMk cId="1005428550" sldId="421"/>
        </pc:sldMkLst>
        <pc:spChg chg="del">
          <ac:chgData name="Elizabeth Sommerville" userId="0839e972-48e3-45d3-bb5c-305eeae85771" providerId="ADAL" clId="{2F054924-5C38-46BD-A07D-B50A799EBB50}" dt="2024-04-28T18:52:54.469" v="49" actId="478"/>
          <ac:spMkLst>
            <pc:docMk/>
            <pc:sldMk cId="1005428550" sldId="421"/>
            <ac:spMk id="2" creationId="{00000000-0000-0000-0000-000000000000}"/>
          </ac:spMkLst>
        </pc:spChg>
        <pc:spChg chg="add del mod ord">
          <ac:chgData name="Elizabeth Sommerville" userId="0839e972-48e3-45d3-bb5c-305eeae85771" providerId="ADAL" clId="{2F054924-5C38-46BD-A07D-B50A799EBB50}" dt="2024-04-28T18:52:40.576" v="47" actId="478"/>
          <ac:spMkLst>
            <pc:docMk/>
            <pc:sldMk cId="1005428550" sldId="421"/>
            <ac:spMk id="3" creationId="{C2318C46-ADC3-EC6B-303E-80EF851575F5}"/>
          </ac:spMkLst>
        </pc:spChg>
        <pc:spChg chg="mod ord">
          <ac:chgData name="Elizabeth Sommerville" userId="0839e972-48e3-45d3-bb5c-305eeae85771" providerId="ADAL" clId="{2F054924-5C38-46BD-A07D-B50A799EBB50}" dt="2024-04-28T18:53:03.086" v="50" actId="13244"/>
          <ac:spMkLst>
            <pc:docMk/>
            <pc:sldMk cId="1005428550" sldId="421"/>
            <ac:spMk id="10" creationId="{DE5A4D3A-1E37-44D9-A901-3A00DF888845}"/>
          </ac:spMkLst>
        </pc:spChg>
        <pc:spChg chg="mod ord">
          <ac:chgData name="Elizabeth Sommerville" userId="0839e972-48e3-45d3-bb5c-305eeae85771" providerId="ADAL" clId="{2F054924-5C38-46BD-A07D-B50A799EBB50}" dt="2024-04-28T18:54:09.849" v="56" actId="13244"/>
          <ac:spMkLst>
            <pc:docMk/>
            <pc:sldMk cId="1005428550" sldId="421"/>
            <ac:spMk id="12" creationId="{EDEC44C7-64E0-431C-9396-6347570C6CB5}"/>
          </ac:spMkLst>
        </pc:spChg>
        <pc:spChg chg="mod">
          <ac:chgData name="Elizabeth Sommerville" userId="0839e972-48e3-45d3-bb5c-305eeae85771" providerId="ADAL" clId="{2F054924-5C38-46BD-A07D-B50A799EBB50}" dt="2024-04-28T18:50:30.039" v="20" actId="962"/>
          <ac:spMkLst>
            <pc:docMk/>
            <pc:sldMk cId="1005428550" sldId="421"/>
            <ac:spMk id="15" creationId="{15C424B7-A38F-4220-83EF-2161D70CCADF}"/>
          </ac:spMkLst>
        </pc:spChg>
        <pc:spChg chg="mod ord">
          <ac:chgData name="Elizabeth Sommerville" userId="0839e972-48e3-45d3-bb5c-305eeae85771" providerId="ADAL" clId="{2F054924-5C38-46BD-A07D-B50A799EBB50}" dt="2024-04-28T18:53:22.359" v="52" actId="13244"/>
          <ac:spMkLst>
            <pc:docMk/>
            <pc:sldMk cId="1005428550" sldId="421"/>
            <ac:spMk id="16" creationId="{8FBB766B-2278-45B1-A3AD-9E778E72C738}"/>
          </ac:spMkLst>
        </pc:spChg>
        <pc:spChg chg="mod ord">
          <ac:chgData name="Elizabeth Sommerville" userId="0839e972-48e3-45d3-bb5c-305eeae85771" providerId="ADAL" clId="{2F054924-5C38-46BD-A07D-B50A799EBB50}" dt="2024-04-28T18:56:52.094" v="92" actId="13244"/>
          <ac:spMkLst>
            <pc:docMk/>
            <pc:sldMk cId="1005428550" sldId="421"/>
            <ac:spMk id="17" creationId="{F7EF2B92-3814-4294-AEA5-D26F117F822C}"/>
          </ac:spMkLst>
        </pc:spChg>
        <pc:spChg chg="mod ord">
          <ac:chgData name="Elizabeth Sommerville" userId="0839e972-48e3-45d3-bb5c-305eeae85771" providerId="ADAL" clId="{2F054924-5C38-46BD-A07D-B50A799EBB50}" dt="2024-04-28T18:50:38.626" v="37" actId="962"/>
          <ac:spMkLst>
            <pc:docMk/>
            <pc:sldMk cId="1005428550" sldId="421"/>
            <ac:spMk id="18" creationId="{8DF127F6-BC55-4595-BA1A-DC3D1A682FF7}"/>
          </ac:spMkLst>
        </pc:spChg>
        <pc:spChg chg="mod">
          <ac:chgData name="Elizabeth Sommerville" userId="0839e972-48e3-45d3-bb5c-305eeae85771" providerId="ADAL" clId="{2F054924-5C38-46BD-A07D-B50A799EBB50}" dt="2024-04-28T18:50:38.142" v="36" actId="962"/>
          <ac:spMkLst>
            <pc:docMk/>
            <pc:sldMk cId="1005428550" sldId="421"/>
            <ac:spMk id="19" creationId="{811AF8A5-40FB-431F-A7DF-E140468DC402}"/>
          </ac:spMkLst>
        </pc:spChg>
        <pc:spChg chg="mod">
          <ac:chgData name="Elizabeth Sommerville" userId="0839e972-48e3-45d3-bb5c-305eeae85771" providerId="ADAL" clId="{2F054924-5C38-46BD-A07D-B50A799EBB50}" dt="2024-04-28T18:50:37.600" v="35" actId="962"/>
          <ac:spMkLst>
            <pc:docMk/>
            <pc:sldMk cId="1005428550" sldId="421"/>
            <ac:spMk id="20" creationId="{03D3A51F-4802-463D-A9AE-05F7C171C242}"/>
          </ac:spMkLst>
        </pc:spChg>
        <pc:spChg chg="mod">
          <ac:chgData name="Elizabeth Sommerville" userId="0839e972-48e3-45d3-bb5c-305eeae85771" providerId="ADAL" clId="{2F054924-5C38-46BD-A07D-B50A799EBB50}" dt="2024-04-28T18:50:37.038" v="34" actId="962"/>
          <ac:spMkLst>
            <pc:docMk/>
            <pc:sldMk cId="1005428550" sldId="421"/>
            <ac:spMk id="21" creationId="{B16EF848-BC01-4F17-B726-CCDEF040A2AA}"/>
          </ac:spMkLst>
        </pc:spChg>
        <pc:picChg chg="ord">
          <ac:chgData name="Elizabeth Sommerville" userId="0839e972-48e3-45d3-bb5c-305eeae85771" providerId="ADAL" clId="{2F054924-5C38-46BD-A07D-B50A799EBB50}" dt="2024-04-28T18:53:44.023" v="54" actId="13244"/>
          <ac:picMkLst>
            <pc:docMk/>
            <pc:sldMk cId="1005428550" sldId="421"/>
            <ac:picMk id="4" creationId="{87B748A6-E87A-45C7-82B3-8159BAE74297}"/>
          </ac:picMkLst>
        </pc:picChg>
      </pc:sldChg>
      <pc:sldChg chg="modSp mod">
        <pc:chgData name="Elizabeth Sommerville" userId="0839e972-48e3-45d3-bb5c-305eeae85771" providerId="ADAL" clId="{2F054924-5C38-46BD-A07D-B50A799EBB50}" dt="2024-04-28T18:50:21.257" v="16" actId="13244"/>
        <pc:sldMkLst>
          <pc:docMk/>
          <pc:sldMk cId="3900762038" sldId="678"/>
        </pc:sldMkLst>
        <pc:spChg chg="mod">
          <ac:chgData name="Elizabeth Sommerville" userId="0839e972-48e3-45d3-bb5c-305eeae85771" providerId="ADAL" clId="{2F054924-5C38-46BD-A07D-B50A799EBB50}" dt="2024-04-28T18:50:03.543" v="13" actId="962"/>
          <ac:spMkLst>
            <pc:docMk/>
            <pc:sldMk cId="3900762038" sldId="678"/>
            <ac:spMk id="2" creationId="{00000000-0000-0000-0000-000000000000}"/>
          </ac:spMkLst>
        </pc:spChg>
        <pc:spChg chg="mod">
          <ac:chgData name="Elizabeth Sommerville" userId="0839e972-48e3-45d3-bb5c-305eeae85771" providerId="ADAL" clId="{2F054924-5C38-46BD-A07D-B50A799EBB50}" dt="2024-04-28T18:50:11.911" v="14" actId="13244"/>
          <ac:spMkLst>
            <pc:docMk/>
            <pc:sldMk cId="3900762038" sldId="678"/>
            <ac:spMk id="8" creationId="{8077BEC4-6A77-C600-5EFC-378BE8E308FF}"/>
          </ac:spMkLst>
        </pc:spChg>
        <pc:spChg chg="ord">
          <ac:chgData name="Elizabeth Sommerville" userId="0839e972-48e3-45d3-bb5c-305eeae85771" providerId="ADAL" clId="{2F054924-5C38-46BD-A07D-B50A799EBB50}" dt="2024-04-28T18:50:21.257" v="16" actId="13244"/>
          <ac:spMkLst>
            <pc:docMk/>
            <pc:sldMk cId="3900762038" sldId="678"/>
            <ac:spMk id="10" creationId="{84A74A97-418B-D93F-ECE0-A915F054CB0A}"/>
          </ac:spMkLst>
        </pc:spChg>
        <pc:picChg chg="ord">
          <ac:chgData name="Elizabeth Sommerville" userId="0839e972-48e3-45d3-bb5c-305eeae85771" providerId="ADAL" clId="{2F054924-5C38-46BD-A07D-B50A799EBB50}" dt="2024-04-28T18:50:18.669" v="15" actId="13244"/>
          <ac:picMkLst>
            <pc:docMk/>
            <pc:sldMk cId="3900762038" sldId="678"/>
            <ac:picMk id="7" creationId="{F9FC13ED-7260-2594-B144-21CC045D5C89}"/>
          </ac:picMkLst>
        </pc:picChg>
      </pc:sldChg>
      <pc:sldChg chg="modSp">
        <pc:chgData name="Elizabeth Sommerville" userId="0839e972-48e3-45d3-bb5c-305eeae85771" providerId="ADAL" clId="{2F054924-5C38-46BD-A07D-B50A799EBB50}" dt="2024-04-28T18:48:31.778" v="2" actId="13244"/>
        <pc:sldMkLst>
          <pc:docMk/>
          <pc:sldMk cId="2637804314" sldId="777"/>
        </pc:sldMkLst>
        <pc:spChg chg="mod">
          <ac:chgData name="Elizabeth Sommerville" userId="0839e972-48e3-45d3-bb5c-305eeae85771" providerId="ADAL" clId="{2F054924-5C38-46BD-A07D-B50A799EBB50}" dt="2024-04-28T18:48:31.778" v="2" actId="13244"/>
          <ac:spMkLst>
            <pc:docMk/>
            <pc:sldMk cId="2637804314" sldId="777"/>
            <ac:spMk id="4" creationId="{17C009FD-98F0-7552-E11E-558AF29387C1}"/>
          </ac:spMkLst>
        </pc:spChg>
      </pc:sldChg>
      <pc:sldChg chg="modSp mod">
        <pc:chgData name="Elizabeth Sommerville" userId="0839e972-48e3-45d3-bb5c-305eeae85771" providerId="ADAL" clId="{2F054924-5C38-46BD-A07D-B50A799EBB50}" dt="2024-04-28T18:48:26.486" v="1" actId="13244"/>
        <pc:sldMkLst>
          <pc:docMk/>
          <pc:sldMk cId="2616070308" sldId="782"/>
        </pc:sldMkLst>
        <pc:spChg chg="ord">
          <ac:chgData name="Elizabeth Sommerville" userId="0839e972-48e3-45d3-bb5c-305eeae85771" providerId="ADAL" clId="{2F054924-5C38-46BD-A07D-B50A799EBB50}" dt="2024-04-28T18:48:24.268" v="0" actId="13244"/>
          <ac:spMkLst>
            <pc:docMk/>
            <pc:sldMk cId="2616070308" sldId="782"/>
            <ac:spMk id="4" creationId="{201D265A-369C-55CE-29D3-C9E89A312D54}"/>
          </ac:spMkLst>
        </pc:spChg>
        <pc:spChg chg="ord">
          <ac:chgData name="Elizabeth Sommerville" userId="0839e972-48e3-45d3-bb5c-305eeae85771" providerId="ADAL" clId="{2F054924-5C38-46BD-A07D-B50A799EBB50}" dt="2024-04-28T18:48:26.486" v="1" actId="13244"/>
          <ac:spMkLst>
            <pc:docMk/>
            <pc:sldMk cId="2616070308" sldId="782"/>
            <ac:spMk id="6" creationId="{426E826A-B16D-6ED8-9BF2-333CB2B0A1E0}"/>
          </ac:spMkLst>
        </pc:spChg>
      </pc:sldChg>
      <pc:sldChg chg="delCm">
        <pc:chgData name="Elizabeth Sommerville" userId="0839e972-48e3-45d3-bb5c-305eeae85771" providerId="ADAL" clId="{2F054924-5C38-46BD-A07D-B50A799EBB50}" dt="2024-04-28T18:58:04.986" v="93"/>
        <pc:sldMkLst>
          <pc:docMk/>
          <pc:sldMk cId="3108448112" sldId="1336"/>
        </pc:sldMkLst>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2F054924-5C38-46BD-A07D-B50A799EBB50}" dt="2024-04-28T18:58:04.986" v="93"/>
              <pc2:cmMkLst xmlns:pc2="http://schemas.microsoft.com/office/powerpoint/2019/9/main/command">
                <pc:docMk/>
                <pc:sldMk cId="3108448112" sldId="1336"/>
                <pc2:cmMk id="{C631FB5F-AC10-4BC7-9E29-D64BBFEEB8B1}"/>
              </pc2:cmMkLst>
            </pc226:cmChg>
          </p:ext>
        </pc:extLst>
      </pc:sldChg>
      <pc:sldChg chg="modSp mod">
        <pc:chgData name="Elizabeth Sommerville" userId="0839e972-48e3-45d3-bb5c-305eeae85771" providerId="ADAL" clId="{2F054924-5C38-46BD-A07D-B50A799EBB50}" dt="2024-04-28T18:56:02.357" v="88" actId="13244"/>
        <pc:sldMkLst>
          <pc:docMk/>
          <pc:sldMk cId="3885109629" sldId="1341"/>
        </pc:sldMkLst>
        <pc:spChg chg="mod ord">
          <ac:chgData name="Elizabeth Sommerville" userId="0839e972-48e3-45d3-bb5c-305eeae85771" providerId="ADAL" clId="{2F054924-5C38-46BD-A07D-B50A799EBB50}" dt="2024-04-28T18:56:02.357" v="88" actId="13244"/>
          <ac:spMkLst>
            <pc:docMk/>
            <pc:sldMk cId="3885109629" sldId="1341"/>
            <ac:spMk id="6" creationId="{1B0E2ADF-0B0D-E0B6-FFB3-56354FBDD5AF}"/>
          </ac:spMkLst>
        </pc:spChg>
        <pc:spChg chg="mod">
          <ac:chgData name="Elizabeth Sommerville" userId="0839e972-48e3-45d3-bb5c-305eeae85771" providerId="ADAL" clId="{2F054924-5C38-46BD-A07D-B50A799EBB50}" dt="2024-04-28T18:56:00.998" v="87" actId="962"/>
          <ac:spMkLst>
            <pc:docMk/>
            <pc:sldMk cId="3885109629" sldId="1341"/>
            <ac:spMk id="7" creationId="{6D37F852-A587-F48B-8A2A-D16A7D210AC9}"/>
          </ac:spMkLst>
        </pc:spChg>
      </pc:sldChg>
      <pc:sldChg chg="modSp mod">
        <pc:chgData name="Elizabeth Sommerville" userId="0839e972-48e3-45d3-bb5c-305eeae85771" providerId="ADAL" clId="{2F054924-5C38-46BD-A07D-B50A799EBB50}" dt="2024-04-28T18:54:52.208" v="64" actId="13244"/>
        <pc:sldMkLst>
          <pc:docMk/>
          <pc:sldMk cId="4097499295" sldId="1349"/>
        </pc:sldMkLst>
        <pc:spChg chg="ord">
          <ac:chgData name="Elizabeth Sommerville" userId="0839e972-48e3-45d3-bb5c-305eeae85771" providerId="ADAL" clId="{2F054924-5C38-46BD-A07D-B50A799EBB50}" dt="2024-04-28T18:54:52.208" v="64" actId="13244"/>
          <ac:spMkLst>
            <pc:docMk/>
            <pc:sldMk cId="4097499295" sldId="1349"/>
            <ac:spMk id="3" creationId="{0C5E8A6A-CBCF-27C3-B3F9-37B2326876DC}"/>
          </ac:spMkLst>
        </pc:spChg>
      </pc:sldChg>
      <pc:sldChg chg="modSp mod">
        <pc:chgData name="Elizabeth Sommerville" userId="0839e972-48e3-45d3-bb5c-305eeae85771" providerId="ADAL" clId="{2F054924-5C38-46BD-A07D-B50A799EBB50}" dt="2024-04-28T18:55:07.262" v="69" actId="962"/>
        <pc:sldMkLst>
          <pc:docMk/>
          <pc:sldMk cId="576596768" sldId="1354"/>
        </pc:sldMkLst>
        <pc:spChg chg="mod">
          <ac:chgData name="Elizabeth Sommerville" userId="0839e972-48e3-45d3-bb5c-305eeae85771" providerId="ADAL" clId="{2F054924-5C38-46BD-A07D-B50A799EBB50}" dt="2024-04-28T18:55:02.167" v="66" actId="962"/>
          <ac:spMkLst>
            <pc:docMk/>
            <pc:sldMk cId="576596768" sldId="1354"/>
            <ac:spMk id="2" creationId="{73AA15CC-67B6-9D20-7A89-36214DA84B34}"/>
          </ac:spMkLst>
        </pc:spChg>
        <pc:spChg chg="mod">
          <ac:chgData name="Elizabeth Sommerville" userId="0839e972-48e3-45d3-bb5c-305eeae85771" providerId="ADAL" clId="{2F054924-5C38-46BD-A07D-B50A799EBB50}" dt="2024-04-28T18:55:07.262" v="69" actId="962"/>
          <ac:spMkLst>
            <pc:docMk/>
            <pc:sldMk cId="576596768" sldId="1354"/>
            <ac:spMk id="6" creationId="{D55FB4A7-7736-A4C5-534A-674BE0E5DE9C}"/>
          </ac:spMkLst>
        </pc:spChg>
        <pc:picChg chg="ord">
          <ac:chgData name="Elizabeth Sommerville" userId="0839e972-48e3-45d3-bb5c-305eeae85771" providerId="ADAL" clId="{2F054924-5C38-46BD-A07D-B50A799EBB50}" dt="2024-04-28T18:55:05.010" v="67" actId="13244"/>
          <ac:picMkLst>
            <pc:docMk/>
            <pc:sldMk cId="576596768" sldId="1354"/>
            <ac:picMk id="3" creationId="{CE0122AE-3EEA-B8F3-502A-697AF0D31A34}"/>
          </ac:picMkLst>
        </pc:picChg>
      </pc:sldChg>
      <pc:sldChg chg="modSp mod">
        <pc:chgData name="Elizabeth Sommerville" userId="0839e972-48e3-45d3-bb5c-305eeae85771" providerId="ADAL" clId="{2F054924-5C38-46BD-A07D-B50A799EBB50}" dt="2024-04-28T18:55:12.986" v="70" actId="13244"/>
        <pc:sldMkLst>
          <pc:docMk/>
          <pc:sldMk cId="1252503032" sldId="1355"/>
        </pc:sldMkLst>
        <pc:picChg chg="ord">
          <ac:chgData name="Elizabeth Sommerville" userId="0839e972-48e3-45d3-bb5c-305eeae85771" providerId="ADAL" clId="{2F054924-5C38-46BD-A07D-B50A799EBB50}" dt="2024-04-28T18:55:12.986" v="70" actId="13244"/>
          <ac:picMkLst>
            <pc:docMk/>
            <pc:sldMk cId="1252503032" sldId="1355"/>
            <ac:picMk id="3" creationId="{CE0122AE-3EEA-B8F3-502A-697AF0D31A34}"/>
          </ac:picMkLst>
        </pc:picChg>
      </pc:sldChg>
      <pc:sldChg chg="modSp mod">
        <pc:chgData name="Elizabeth Sommerville" userId="0839e972-48e3-45d3-bb5c-305eeae85771" providerId="ADAL" clId="{2F054924-5C38-46BD-A07D-B50A799EBB50}" dt="2024-04-28T18:55:38.823" v="81" actId="962"/>
        <pc:sldMkLst>
          <pc:docMk/>
          <pc:sldMk cId="2195985047" sldId="1357"/>
        </pc:sldMkLst>
        <pc:spChg chg="mod ord">
          <ac:chgData name="Elizabeth Sommerville" userId="0839e972-48e3-45d3-bb5c-305eeae85771" providerId="ADAL" clId="{2F054924-5C38-46BD-A07D-B50A799EBB50}" dt="2024-04-28T18:55:31.191" v="79" actId="13244"/>
          <ac:spMkLst>
            <pc:docMk/>
            <pc:sldMk cId="2195985047" sldId="1357"/>
            <ac:spMk id="3" creationId="{0261CB78-1F23-CA25-6054-6A92382C691B}"/>
          </ac:spMkLst>
        </pc:spChg>
        <pc:spChg chg="mod ord">
          <ac:chgData name="Elizabeth Sommerville" userId="0839e972-48e3-45d3-bb5c-305eeae85771" providerId="ADAL" clId="{2F054924-5C38-46BD-A07D-B50A799EBB50}" dt="2024-04-28T18:55:22.016" v="75" actId="13244"/>
          <ac:spMkLst>
            <pc:docMk/>
            <pc:sldMk cId="2195985047" sldId="1357"/>
            <ac:spMk id="6" creationId="{2DBB9557-8B73-646A-C3B5-0993506A374A}"/>
          </ac:spMkLst>
        </pc:spChg>
        <pc:spChg chg="mod ord">
          <ac:chgData name="Elizabeth Sommerville" userId="0839e972-48e3-45d3-bb5c-305eeae85771" providerId="ADAL" clId="{2F054924-5C38-46BD-A07D-B50A799EBB50}" dt="2024-04-28T18:55:38.823" v="81" actId="962"/>
          <ac:spMkLst>
            <pc:docMk/>
            <pc:sldMk cId="2195985047" sldId="1357"/>
            <ac:spMk id="7" creationId="{42A4FC2C-047E-45A5-965D-8E1E3BF09BC6}"/>
          </ac:spMkLst>
        </pc:spChg>
      </pc:sldChg>
      <pc:sldChg chg="delCm">
        <pc:chgData name="Elizabeth Sommerville" userId="0839e972-48e3-45d3-bb5c-305eeae85771" providerId="ADAL" clId="{2F054924-5C38-46BD-A07D-B50A799EBB50}" dt="2024-04-28T18:58:04.986" v="93"/>
        <pc:sldMkLst>
          <pc:docMk/>
          <pc:sldMk cId="3343094344" sldId="1360"/>
        </pc:sldMkLst>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2F054924-5C38-46BD-A07D-B50A799EBB50}" dt="2024-04-28T18:58:04.986" v="93"/>
              <pc2:cmMkLst xmlns:pc2="http://schemas.microsoft.com/office/powerpoint/2019/9/main/command">
                <pc:docMk/>
                <pc:sldMk cId="3343094344" sldId="1360"/>
                <pc2:cmMk id="{AA854A37-1A62-4A26-8D8B-28D27004B54B}"/>
              </pc2:cmMkLst>
            </pc226:cmChg>
          </p:ext>
        </pc:extLst>
      </pc:sldChg>
      <pc:sldChg chg="modSp">
        <pc:chgData name="Elizabeth Sommerville" userId="0839e972-48e3-45d3-bb5c-305eeae85771" providerId="ADAL" clId="{2F054924-5C38-46BD-A07D-B50A799EBB50}" dt="2024-04-28T18:56:14.512" v="89" actId="13244"/>
        <pc:sldMkLst>
          <pc:docMk/>
          <pc:sldMk cId="33181873" sldId="1363"/>
        </pc:sldMkLst>
        <pc:spChg chg="mod">
          <ac:chgData name="Elizabeth Sommerville" userId="0839e972-48e3-45d3-bb5c-305eeae85771" providerId="ADAL" clId="{2F054924-5C38-46BD-A07D-B50A799EBB50}" dt="2024-04-28T18:56:14.512" v="89" actId="13244"/>
          <ac:spMkLst>
            <pc:docMk/>
            <pc:sldMk cId="33181873" sldId="1363"/>
            <ac:spMk id="8" creationId="{7B6F7AAC-D979-0F97-DE69-E434769C0A69}"/>
          </ac:spMkLst>
        </pc:spChg>
      </pc:sldChg>
      <pc:sldChg chg="modSp mod">
        <pc:chgData name="Elizabeth Sommerville" userId="0839e972-48e3-45d3-bb5c-305eeae85771" providerId="ADAL" clId="{2F054924-5C38-46BD-A07D-B50A799EBB50}" dt="2024-04-28T18:56:20.448" v="90" actId="962"/>
        <pc:sldMkLst>
          <pc:docMk/>
          <pc:sldMk cId="2813706680" sldId="1364"/>
        </pc:sldMkLst>
        <pc:picChg chg="mod">
          <ac:chgData name="Elizabeth Sommerville" userId="0839e972-48e3-45d3-bb5c-305eeae85771" providerId="ADAL" clId="{2F054924-5C38-46BD-A07D-B50A799EBB50}" dt="2024-04-28T18:56:20.448" v="90" actId="962"/>
          <ac:picMkLst>
            <pc:docMk/>
            <pc:sldMk cId="2813706680" sldId="1364"/>
            <ac:picMk id="7" creationId="{B135B038-C436-0831-B21F-1EC61F3E4E24}"/>
          </ac:picMkLst>
        </pc:picChg>
      </pc:sldChg>
    </pc:docChg>
  </pc:docChgLst>
  <pc:docChgLst>
    <pc:chgData name="Liz Sommerville" userId="S::elizabeth.sommerville@educationscotland.gov.scot::2f7e0dbb-a0ac-4dfe-a131-6a892135118a" providerId="AD" clId="Web-{AC773121-7BF3-8051-7942-D411613E8539}"/>
    <pc:docChg chg="addSld delSld modSld modSection">
      <pc:chgData name="Liz Sommerville" userId="S::elizabeth.sommerville@educationscotland.gov.scot::2f7e0dbb-a0ac-4dfe-a131-6a892135118a" providerId="AD" clId="Web-{AC773121-7BF3-8051-7942-D411613E8539}" dt="2024-04-16T18:17:31.503" v="9" actId="20577"/>
      <pc:docMkLst>
        <pc:docMk/>
      </pc:docMkLst>
      <pc:sldChg chg="add del">
        <pc:chgData name="Liz Sommerville" userId="S::elizabeth.sommerville@educationscotland.gov.scot::2f7e0dbb-a0ac-4dfe-a131-6a892135118a" providerId="AD" clId="Web-{AC773121-7BF3-8051-7942-D411613E8539}" dt="2024-04-16T18:16:32.404" v="2"/>
        <pc:sldMkLst>
          <pc:docMk/>
          <pc:sldMk cId="831920772" sldId="311"/>
        </pc:sldMkLst>
      </pc:sldChg>
      <pc:sldChg chg="modSp">
        <pc:chgData name="Liz Sommerville" userId="S::elizabeth.sommerville@educationscotland.gov.scot::2f7e0dbb-a0ac-4dfe-a131-6a892135118a" providerId="AD" clId="Web-{AC773121-7BF3-8051-7942-D411613E8539}" dt="2024-04-16T18:17:31.503" v="9" actId="20577"/>
        <pc:sldMkLst>
          <pc:docMk/>
          <pc:sldMk cId="3405133078" sldId="1361"/>
        </pc:sldMkLst>
        <pc:graphicFrameChg chg="modGraphic">
          <ac:chgData name="Liz Sommerville" userId="S::elizabeth.sommerville@educationscotland.gov.scot::2f7e0dbb-a0ac-4dfe-a131-6a892135118a" providerId="AD" clId="Web-{AC773121-7BF3-8051-7942-D411613E8539}" dt="2024-04-16T18:17:31.503" v="9" actId="20577"/>
          <ac:graphicFrameMkLst>
            <pc:docMk/>
            <pc:sldMk cId="3405133078" sldId="1361"/>
            <ac:graphicFrameMk id="3" creationId="{428A15FF-E80D-33AB-D0D3-ADC5E1F97B4E}"/>
          </ac:graphicFrameMkLst>
        </pc:graphicFrameChg>
      </pc:sldChg>
    </pc:docChg>
  </pc:docChgLst>
  <pc:docChgLst>
    <pc:chgData name="Jaclyn Andrews" userId="b19134a4-eaf2-437c-91aa-3a7defc545cd" providerId="ADAL" clId="{45E2C69C-7B38-4CE5-9F11-FE04D1D5E578}"/>
    <pc:docChg chg="custSel addSld delSld modSld modSection">
      <pc:chgData name="Jaclyn Andrews" userId="b19134a4-eaf2-437c-91aa-3a7defc545cd" providerId="ADAL" clId="{45E2C69C-7B38-4CE5-9F11-FE04D1D5E578}" dt="2024-04-24T16:22:28.446" v="19"/>
      <pc:docMkLst>
        <pc:docMk/>
      </pc:docMkLst>
      <pc:sldChg chg="del">
        <pc:chgData name="Jaclyn Andrews" userId="b19134a4-eaf2-437c-91aa-3a7defc545cd" providerId="ADAL" clId="{45E2C69C-7B38-4CE5-9F11-FE04D1D5E578}" dt="2024-04-24T16:19:36.946" v="7" actId="47"/>
        <pc:sldMkLst>
          <pc:docMk/>
          <pc:sldMk cId="2375370055" sldId="264"/>
        </pc:sldMkLst>
      </pc:sldChg>
      <pc:sldChg chg="modCm modNotesTx">
        <pc:chgData name="Jaclyn Andrews" userId="b19134a4-eaf2-437c-91aa-3a7defc545cd" providerId="ADAL" clId="{45E2C69C-7B38-4CE5-9F11-FE04D1D5E578}" dt="2024-04-24T16:20:40.855" v="13"/>
        <pc:sldMkLst>
          <pc:docMk/>
          <pc:sldMk cId="704885197" sldId="296"/>
        </pc:sldMkLst>
        <pc:extLst>
          <p:ext xmlns:p="http://schemas.openxmlformats.org/presentationml/2006/main" uri="{D6D511B9-2390-475A-947B-AFAB55BFBCF1}">
            <pc226:cmChg xmlns:pc226="http://schemas.microsoft.com/office/powerpoint/2022/06/main/command" chg="">
              <pc226:chgData name="Jaclyn Andrews" userId="b19134a4-eaf2-437c-91aa-3a7defc545cd" providerId="ADAL" clId="{45E2C69C-7B38-4CE5-9F11-FE04D1D5E578}" dt="2024-04-24T16:20:40.855" v="13"/>
              <pc2:cmMkLst xmlns:pc2="http://schemas.microsoft.com/office/powerpoint/2019/9/main/command">
                <pc:docMk/>
                <pc:sldMk cId="704885197" sldId="296"/>
                <pc2:cmMk id="{8F280666-275C-4CA5-B2D8-832C19E74912}"/>
              </pc2:cmMkLst>
              <pc226:cmRplyChg chg="add">
                <pc226:chgData name="Jaclyn Andrews" userId="b19134a4-eaf2-437c-91aa-3a7defc545cd" providerId="ADAL" clId="{45E2C69C-7B38-4CE5-9F11-FE04D1D5E578}" dt="2024-04-24T16:20:40.855" v="13"/>
                <pc2:cmRplyMkLst xmlns:pc2="http://schemas.microsoft.com/office/powerpoint/2019/9/main/command">
                  <pc:docMk/>
                  <pc:sldMk cId="704885197" sldId="296"/>
                  <pc2:cmMk id="{8F280666-275C-4CA5-B2D8-832C19E74912}"/>
                  <pc2:cmRplyMk id="{D8568A7E-1B4A-4BE5-A49D-3C605CAAD514}"/>
                </pc2:cmRplyMkLst>
              </pc226:cmRplyChg>
            </pc226:cmChg>
          </p:ext>
        </pc:extLst>
      </pc:sldChg>
      <pc:sldChg chg="delSp modSp mod modCm">
        <pc:chgData name="Jaclyn Andrews" userId="b19134a4-eaf2-437c-91aa-3a7defc545cd" providerId="ADAL" clId="{45E2C69C-7B38-4CE5-9F11-FE04D1D5E578}" dt="2024-04-24T16:19:45.792" v="10" actId="1076"/>
        <pc:sldMkLst>
          <pc:docMk/>
          <pc:sldMk cId="2637804314" sldId="777"/>
        </pc:sldMkLst>
        <pc:spChg chg="del">
          <ac:chgData name="Jaclyn Andrews" userId="b19134a4-eaf2-437c-91aa-3a7defc545cd" providerId="ADAL" clId="{45E2C69C-7B38-4CE5-9F11-FE04D1D5E578}" dt="2024-04-24T16:19:44.605" v="9" actId="478"/>
          <ac:spMkLst>
            <pc:docMk/>
            <pc:sldMk cId="2637804314" sldId="777"/>
            <ac:spMk id="6" creationId="{54489285-7D99-B8C3-9E6A-9B73EE20FE8E}"/>
          </ac:spMkLst>
        </pc:spChg>
        <pc:picChg chg="mod">
          <ac:chgData name="Jaclyn Andrews" userId="b19134a4-eaf2-437c-91aa-3a7defc545cd" providerId="ADAL" clId="{45E2C69C-7B38-4CE5-9F11-FE04D1D5E578}" dt="2024-04-24T16:19:45.792" v="10" actId="1076"/>
          <ac:picMkLst>
            <pc:docMk/>
            <pc:sldMk cId="2637804314" sldId="777"/>
            <ac:picMk id="3" creationId="{3B8754E1-48A1-12B4-6F6B-FFBDCC13C3E2}"/>
          </ac:picMkLst>
        </pc:picChg>
        <pc:extLst>
          <p:ext xmlns:p="http://schemas.openxmlformats.org/presentationml/2006/main" uri="{D6D511B9-2390-475A-947B-AFAB55BFBCF1}">
            <pc226:cmChg xmlns:pc226="http://schemas.microsoft.com/office/powerpoint/2022/06/main/command" chg="">
              <pc226:chgData name="Jaclyn Andrews" userId="b19134a4-eaf2-437c-91aa-3a7defc545cd" providerId="ADAL" clId="{45E2C69C-7B38-4CE5-9F11-FE04D1D5E578}" dt="2024-04-24T16:19:42.547" v="8"/>
              <pc2:cmMkLst xmlns:pc2="http://schemas.microsoft.com/office/powerpoint/2019/9/main/command">
                <pc:docMk/>
                <pc:sldMk cId="2637804314" sldId="777"/>
                <pc2:cmMk id="{DBA7933F-F686-49B5-8BE7-97B25A1D2BBB}"/>
              </pc2:cmMkLst>
              <pc226:cmRplyChg chg="add">
                <pc226:chgData name="Jaclyn Andrews" userId="b19134a4-eaf2-437c-91aa-3a7defc545cd" providerId="ADAL" clId="{45E2C69C-7B38-4CE5-9F11-FE04D1D5E578}" dt="2024-04-24T16:19:42.547" v="8"/>
                <pc2:cmRplyMkLst xmlns:pc2="http://schemas.microsoft.com/office/powerpoint/2019/9/main/command">
                  <pc:docMk/>
                  <pc:sldMk cId="2637804314" sldId="777"/>
                  <pc2:cmMk id="{DBA7933F-F686-49B5-8BE7-97B25A1D2BBB}"/>
                  <pc2:cmRplyMk id="{FC79A22F-1CAF-4C1C-A095-158A81F42AE4}"/>
                </pc2:cmRplyMkLst>
              </pc226:cmRplyChg>
            </pc226:cmChg>
          </p:ext>
        </pc:extLst>
      </pc:sldChg>
      <pc:sldChg chg="add">
        <pc:chgData name="Jaclyn Andrews" userId="b19134a4-eaf2-437c-91aa-3a7defc545cd" providerId="ADAL" clId="{45E2C69C-7B38-4CE5-9F11-FE04D1D5E578}" dt="2024-04-24T16:19:35.343" v="6"/>
        <pc:sldMkLst>
          <pc:docMk/>
          <pc:sldMk cId="2616070308" sldId="782"/>
        </pc:sldMkLst>
      </pc:sldChg>
      <pc:sldChg chg="delCm">
        <pc:chgData name="Jaclyn Andrews" userId="b19134a4-eaf2-437c-91aa-3a7defc545cd" providerId="ADAL" clId="{45E2C69C-7B38-4CE5-9F11-FE04D1D5E578}" dt="2024-04-24T16:19:23.931" v="5"/>
        <pc:sldMkLst>
          <pc:docMk/>
          <pc:sldMk cId="2935042916" sldId="1331"/>
        </pc:sldMkLst>
        <pc:extLst>
          <p:ext xmlns:p="http://schemas.openxmlformats.org/presentationml/2006/main" uri="{D6D511B9-2390-475A-947B-AFAB55BFBCF1}">
            <pc226:cmChg xmlns:pc226="http://schemas.microsoft.com/office/powerpoint/2022/06/main/command" chg="del">
              <pc226:chgData name="Jaclyn Andrews" userId="b19134a4-eaf2-437c-91aa-3a7defc545cd" providerId="ADAL" clId="{45E2C69C-7B38-4CE5-9F11-FE04D1D5E578}" dt="2024-04-24T16:19:23.931" v="5"/>
              <pc2:cmMkLst xmlns:pc2="http://schemas.microsoft.com/office/powerpoint/2019/9/main/command">
                <pc:docMk/>
                <pc:sldMk cId="2935042916" sldId="1331"/>
                <pc2:cmMk id="{6450977E-F184-49C6-99E6-7C73FA84B799}"/>
              </pc2:cmMkLst>
            </pc226:cmChg>
          </p:ext>
        </pc:extLst>
      </pc:sldChg>
      <pc:sldChg chg="addSp modSp mod modCm">
        <pc:chgData name="Jaclyn Andrews" userId="b19134a4-eaf2-437c-91aa-3a7defc545cd" providerId="ADAL" clId="{45E2C69C-7B38-4CE5-9F11-FE04D1D5E578}" dt="2024-04-24T16:21:05.268" v="14"/>
        <pc:sldMkLst>
          <pc:docMk/>
          <pc:sldMk cId="3108448112" sldId="1336"/>
        </pc:sldMkLst>
        <pc:spChg chg="add mod">
          <ac:chgData name="Jaclyn Andrews" userId="b19134a4-eaf2-437c-91aa-3a7defc545cd" providerId="ADAL" clId="{45E2C69C-7B38-4CE5-9F11-FE04D1D5E578}" dt="2024-04-24T16:09:33.297" v="4" actId="1076"/>
          <ac:spMkLst>
            <pc:docMk/>
            <pc:sldMk cId="3108448112" sldId="1336"/>
            <ac:spMk id="4" creationId="{26655A78-928A-4610-8CFC-67FC3F676761}"/>
          </ac:spMkLst>
        </pc:spChg>
        <pc:extLst>
          <p:ext xmlns:p="http://schemas.openxmlformats.org/presentationml/2006/main" uri="{D6D511B9-2390-475A-947B-AFAB55BFBCF1}">
            <pc226:cmChg xmlns:pc226="http://schemas.microsoft.com/office/powerpoint/2022/06/main/command" chg="">
              <pc226:chgData name="Jaclyn Andrews" userId="b19134a4-eaf2-437c-91aa-3a7defc545cd" providerId="ADAL" clId="{45E2C69C-7B38-4CE5-9F11-FE04D1D5E578}" dt="2024-04-24T16:21:05.268" v="14"/>
              <pc2:cmMkLst xmlns:pc2="http://schemas.microsoft.com/office/powerpoint/2019/9/main/command">
                <pc:docMk/>
                <pc:sldMk cId="3108448112" sldId="1336"/>
                <pc2:cmMk id="{C631FB5F-AC10-4BC7-9E29-D64BBFEEB8B1}"/>
              </pc2:cmMkLst>
              <pc226:cmRplyChg chg="add">
                <pc226:chgData name="Jaclyn Andrews" userId="b19134a4-eaf2-437c-91aa-3a7defc545cd" providerId="ADAL" clId="{45E2C69C-7B38-4CE5-9F11-FE04D1D5E578}" dt="2024-04-24T16:21:05.268" v="14"/>
                <pc2:cmRplyMkLst xmlns:pc2="http://schemas.microsoft.com/office/powerpoint/2019/9/main/command">
                  <pc:docMk/>
                  <pc:sldMk cId="3108448112" sldId="1336"/>
                  <pc2:cmMk id="{C631FB5F-AC10-4BC7-9E29-D64BBFEEB8B1}"/>
                  <pc2:cmRplyMk id="{6D39EADD-0037-46BA-A305-FC0F0ED88C02}"/>
                </pc2:cmRplyMkLst>
              </pc226:cmRplyChg>
            </pc226:cmChg>
          </p:ext>
        </pc:extLst>
      </pc:sldChg>
      <pc:sldChg chg="modSp mod modCm">
        <pc:chgData name="Jaclyn Andrews" userId="b19134a4-eaf2-437c-91aa-3a7defc545cd" providerId="ADAL" clId="{45E2C69C-7B38-4CE5-9F11-FE04D1D5E578}" dt="2024-04-24T16:22:28.446" v="19"/>
        <pc:sldMkLst>
          <pc:docMk/>
          <pc:sldMk cId="3343094344" sldId="1360"/>
        </pc:sldMkLst>
        <pc:picChg chg="mod">
          <ac:chgData name="Jaclyn Andrews" userId="b19134a4-eaf2-437c-91aa-3a7defc545cd" providerId="ADAL" clId="{45E2C69C-7B38-4CE5-9F11-FE04D1D5E578}" dt="2024-04-24T16:21:32.784" v="18" actId="1076"/>
          <ac:picMkLst>
            <pc:docMk/>
            <pc:sldMk cId="3343094344" sldId="1360"/>
            <ac:picMk id="3" creationId="{8E7BBB8C-2566-9E7B-ABDA-56ADF17729CC}"/>
          </ac:picMkLst>
        </pc:picChg>
        <pc:extLst>
          <p:ext xmlns:p="http://schemas.openxmlformats.org/presentationml/2006/main" uri="{D6D511B9-2390-475A-947B-AFAB55BFBCF1}">
            <pc226:cmChg xmlns:pc226="http://schemas.microsoft.com/office/powerpoint/2022/06/main/command" chg="">
              <pc226:chgData name="Jaclyn Andrews" userId="b19134a4-eaf2-437c-91aa-3a7defc545cd" providerId="ADAL" clId="{45E2C69C-7B38-4CE5-9F11-FE04D1D5E578}" dt="2024-04-24T16:22:28.446" v="19"/>
              <pc2:cmMkLst xmlns:pc2="http://schemas.microsoft.com/office/powerpoint/2019/9/main/command">
                <pc:docMk/>
                <pc:sldMk cId="3343094344" sldId="1360"/>
                <pc2:cmMk id="{AA854A37-1A62-4A26-8D8B-28D27004B54B}"/>
              </pc2:cmMkLst>
              <pc226:cmRplyChg chg="add">
                <pc226:chgData name="Jaclyn Andrews" userId="b19134a4-eaf2-437c-91aa-3a7defc545cd" providerId="ADAL" clId="{45E2C69C-7B38-4CE5-9F11-FE04D1D5E578}" dt="2024-04-24T16:22:28.446" v="19"/>
                <pc2:cmRplyMkLst xmlns:pc2="http://schemas.microsoft.com/office/powerpoint/2019/9/main/command">
                  <pc:docMk/>
                  <pc:sldMk cId="3343094344" sldId="1360"/>
                  <pc2:cmMk id="{AA854A37-1A62-4A26-8D8B-28D27004B54B}"/>
                  <pc2:cmRplyMk id="{D3B5D519-102C-479F-8A32-1DAAC0913A78}"/>
                </pc2:cmRplyMkLst>
              </pc226:cmRplyChg>
            </pc226:cmChg>
          </p:ext>
        </pc:extLst>
      </pc:sldChg>
    </pc:docChg>
  </pc:docChgLst>
  <pc:docChgLst>
    <pc:chgData name="Michael Halbert" userId="df777a5f-0442-48e1-9aae-d2a96e273939" providerId="ADAL" clId="{A021F184-66E3-4203-8C84-3C6DCCD45677}"/>
    <pc:docChg chg="undo modSld sldOrd modSection">
      <pc:chgData name="Michael Halbert" userId="df777a5f-0442-48e1-9aae-d2a96e273939" providerId="ADAL" clId="{A021F184-66E3-4203-8C84-3C6DCCD45677}" dt="2024-04-23T11:09:37.786" v="36"/>
      <pc:docMkLst>
        <pc:docMk/>
      </pc:docMkLst>
      <pc:sldChg chg="modSp mod addCm">
        <pc:chgData name="Michael Halbert" userId="df777a5f-0442-48e1-9aae-d2a96e273939" providerId="ADAL" clId="{A021F184-66E3-4203-8C84-3C6DCCD45677}" dt="2024-04-23T10:23:44.983" v="15"/>
        <pc:sldMkLst>
          <pc:docMk/>
          <pc:sldMk cId="704885197" sldId="296"/>
        </pc:sldMkLst>
        <pc:spChg chg="mod">
          <ac:chgData name="Michael Halbert" userId="df777a5f-0442-48e1-9aae-d2a96e273939" providerId="ADAL" clId="{A021F184-66E3-4203-8C84-3C6DCCD45677}" dt="2024-04-23T10:22:51.029" v="14" actId="5793"/>
          <ac:spMkLst>
            <pc:docMk/>
            <pc:sldMk cId="704885197" sldId="296"/>
            <ac:spMk id="8" creationId="{DF46E3A4-7573-EF1E-DAA8-25C234E8C965}"/>
          </ac:spMkLst>
        </pc:spChg>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A021F184-66E3-4203-8C84-3C6DCCD45677}" dt="2024-04-23T10:23:44.983" v="15"/>
              <pc2:cmMkLst xmlns:pc2="http://schemas.microsoft.com/office/powerpoint/2019/9/main/command">
                <pc:docMk/>
                <pc:sldMk cId="704885197" sldId="296"/>
                <pc2:cmMk id="{8F280666-275C-4CA5-B2D8-832C19E74912}"/>
              </pc2:cmMkLst>
            </pc226:cmChg>
          </p:ext>
        </pc:extLst>
      </pc:sldChg>
      <pc:sldChg chg="modSp mod addCm modNotesTx">
        <pc:chgData name="Michael Halbert" userId="df777a5f-0442-48e1-9aae-d2a96e273939" providerId="ADAL" clId="{A021F184-66E3-4203-8C84-3C6DCCD45677}" dt="2024-04-23T10:19:52.888" v="13" actId="20577"/>
        <pc:sldMkLst>
          <pc:docMk/>
          <pc:sldMk cId="3900762038" sldId="678"/>
        </pc:sldMkLst>
        <pc:spChg chg="mod">
          <ac:chgData name="Michael Halbert" userId="df777a5f-0442-48e1-9aae-d2a96e273939" providerId="ADAL" clId="{A021F184-66E3-4203-8C84-3C6DCCD45677}" dt="2024-04-23T10:18:33.484" v="9" actId="20577"/>
          <ac:spMkLst>
            <pc:docMk/>
            <pc:sldMk cId="3900762038" sldId="678"/>
            <ac:spMk id="8" creationId="{8077BEC4-6A77-C600-5EFC-378BE8E308FF}"/>
          </ac:spMkLst>
        </pc:spChg>
        <pc:spChg chg="mod">
          <ac:chgData name="Michael Halbert" userId="df777a5f-0442-48e1-9aae-d2a96e273939" providerId="ADAL" clId="{A021F184-66E3-4203-8C84-3C6DCCD45677}" dt="2024-04-23T10:18:08.444" v="5" actId="207"/>
          <ac:spMkLst>
            <pc:docMk/>
            <pc:sldMk cId="3900762038" sldId="678"/>
            <ac:spMk id="9" creationId="{30EA3080-26F0-6AF2-2C02-21E250CE4BEB}"/>
          </ac:spMkLst>
        </pc:spChg>
        <pc:spChg chg="mod">
          <ac:chgData name="Michael Halbert" userId="df777a5f-0442-48e1-9aae-d2a96e273939" providerId="ADAL" clId="{A021F184-66E3-4203-8C84-3C6DCCD45677}" dt="2024-04-23T10:18:15.716" v="7" actId="2711"/>
          <ac:spMkLst>
            <pc:docMk/>
            <pc:sldMk cId="3900762038" sldId="678"/>
            <ac:spMk id="10" creationId="{84A74A97-418B-D93F-ECE0-A915F054CB0A}"/>
          </ac:spMkLst>
        </pc:spChg>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A021F184-66E3-4203-8C84-3C6DCCD45677}" dt="2024-04-23T10:19:03.710" v="10"/>
              <pc2:cmMkLst xmlns:pc2="http://schemas.microsoft.com/office/powerpoint/2019/9/main/command">
                <pc:docMk/>
                <pc:sldMk cId="3900762038" sldId="678"/>
                <pc2:cmMk id="{3A6F7BEF-B5CC-4CC3-9174-49F767733E36}"/>
              </pc2:cmMkLst>
            </pc226:cmChg>
          </p:ext>
        </pc:extLst>
      </pc:sldChg>
      <pc:sldChg chg="addCm">
        <pc:chgData name="Michael Halbert" userId="df777a5f-0442-48e1-9aae-d2a96e273939" providerId="ADAL" clId="{A021F184-66E3-4203-8C84-3C6DCCD45677}" dt="2024-04-23T10:14:34.885" v="1"/>
        <pc:sldMkLst>
          <pc:docMk/>
          <pc:sldMk cId="2637804314" sldId="777"/>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A021F184-66E3-4203-8C84-3C6DCCD45677}" dt="2024-04-23T10:14:34.885" v="1"/>
              <pc2:cmMkLst xmlns:pc2="http://schemas.microsoft.com/office/powerpoint/2019/9/main/command">
                <pc:docMk/>
                <pc:sldMk cId="2637804314" sldId="777"/>
                <pc2:cmMk id="{DBA7933F-F686-49B5-8BE7-97B25A1D2BBB}"/>
              </pc2:cmMkLst>
            </pc226:cmChg>
          </p:ext>
        </pc:extLst>
      </pc:sldChg>
      <pc:sldChg chg="modSp mod">
        <pc:chgData name="Michael Halbert" userId="df777a5f-0442-48e1-9aae-d2a96e273939" providerId="ADAL" clId="{A021F184-66E3-4203-8C84-3C6DCCD45677}" dt="2024-04-23T10:11:15.156" v="0" actId="20577"/>
        <pc:sldMkLst>
          <pc:docMk/>
          <pc:sldMk cId="667024018" sldId="1332"/>
        </pc:sldMkLst>
        <pc:spChg chg="mod">
          <ac:chgData name="Michael Halbert" userId="df777a5f-0442-48e1-9aae-d2a96e273939" providerId="ADAL" clId="{A021F184-66E3-4203-8C84-3C6DCCD45677}" dt="2024-04-23T10:11:15.156" v="0" actId="20577"/>
          <ac:spMkLst>
            <pc:docMk/>
            <pc:sldMk cId="667024018" sldId="1332"/>
            <ac:spMk id="4" creationId="{5905630E-D9E4-4FB4-E627-F5C240CBBDDB}"/>
          </ac:spMkLst>
        </pc:spChg>
      </pc:sldChg>
      <pc:sldChg chg="modSp mod">
        <pc:chgData name="Michael Halbert" userId="df777a5f-0442-48e1-9aae-d2a96e273939" providerId="ADAL" clId="{A021F184-66E3-4203-8C84-3C6DCCD45677}" dt="2024-04-23T10:37:56.326" v="35" actId="20577"/>
        <pc:sldMkLst>
          <pc:docMk/>
          <pc:sldMk cId="2836858241" sldId="1335"/>
        </pc:sldMkLst>
        <pc:spChg chg="mod">
          <ac:chgData name="Michael Halbert" userId="df777a5f-0442-48e1-9aae-d2a96e273939" providerId="ADAL" clId="{A021F184-66E3-4203-8C84-3C6DCCD45677}" dt="2024-04-23T10:37:56.326" v="35" actId="20577"/>
          <ac:spMkLst>
            <pc:docMk/>
            <pc:sldMk cId="2836858241" sldId="1335"/>
            <ac:spMk id="5" creationId="{E3398233-BC85-BFD5-DD09-01E983D3ACC9}"/>
          </ac:spMkLst>
        </pc:spChg>
      </pc:sldChg>
      <pc:sldChg chg="addCm">
        <pc:chgData name="Michael Halbert" userId="df777a5f-0442-48e1-9aae-d2a96e273939" providerId="ADAL" clId="{A021F184-66E3-4203-8C84-3C6DCCD45677}" dt="2024-04-23T10:30:53.816" v="26"/>
        <pc:sldMkLst>
          <pc:docMk/>
          <pc:sldMk cId="3108448112" sldId="1336"/>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A021F184-66E3-4203-8C84-3C6DCCD45677}" dt="2024-04-23T10:30:53.816" v="26"/>
              <pc2:cmMkLst xmlns:pc2="http://schemas.microsoft.com/office/powerpoint/2019/9/main/command">
                <pc:docMk/>
                <pc:sldMk cId="3108448112" sldId="1336"/>
                <pc2:cmMk id="{C631FB5F-AC10-4BC7-9E29-D64BBFEEB8B1}"/>
              </pc2:cmMkLst>
            </pc226:cmChg>
          </p:ext>
        </pc:extLst>
      </pc:sldChg>
      <pc:sldChg chg="ord">
        <pc:chgData name="Michael Halbert" userId="df777a5f-0442-48e1-9aae-d2a96e273939" providerId="ADAL" clId="{A021F184-66E3-4203-8C84-3C6DCCD45677}" dt="2024-04-23T10:34:38.560" v="33"/>
        <pc:sldMkLst>
          <pc:docMk/>
          <pc:sldMk cId="3885109629" sldId="1341"/>
        </pc:sldMkLst>
      </pc:sldChg>
      <pc:sldChg chg="modSp mod">
        <pc:chgData name="Michael Halbert" userId="df777a5f-0442-48e1-9aae-d2a96e273939" providerId="ADAL" clId="{A021F184-66E3-4203-8C84-3C6DCCD45677}" dt="2024-04-23T10:26:02.562" v="19" actId="20577"/>
        <pc:sldMkLst>
          <pc:docMk/>
          <pc:sldMk cId="4097499295" sldId="1349"/>
        </pc:sldMkLst>
        <pc:spChg chg="mod">
          <ac:chgData name="Michael Halbert" userId="df777a5f-0442-48e1-9aae-d2a96e273939" providerId="ADAL" clId="{A021F184-66E3-4203-8C84-3C6DCCD45677}" dt="2024-04-23T10:26:02.562" v="19" actId="20577"/>
          <ac:spMkLst>
            <pc:docMk/>
            <pc:sldMk cId="4097499295" sldId="1349"/>
            <ac:spMk id="8" creationId="{DF46E3A4-7573-EF1E-DAA8-25C234E8C965}"/>
          </ac:spMkLst>
        </pc:spChg>
      </pc:sldChg>
      <pc:sldChg chg="modNotesTx">
        <pc:chgData name="Michael Halbert" userId="df777a5f-0442-48e1-9aae-d2a96e273939" providerId="ADAL" clId="{A021F184-66E3-4203-8C84-3C6DCCD45677}" dt="2024-04-23T10:27:47.946" v="25" actId="20577"/>
        <pc:sldMkLst>
          <pc:docMk/>
          <pc:sldMk cId="1915661666" sldId="1352"/>
        </pc:sldMkLst>
      </pc:sldChg>
      <pc:sldChg chg="modNotesTx">
        <pc:chgData name="Michael Halbert" userId="df777a5f-0442-48e1-9aae-d2a96e273939" providerId="ADAL" clId="{A021F184-66E3-4203-8C84-3C6DCCD45677}" dt="2024-04-23T10:34:24.745" v="31" actId="20577"/>
        <pc:sldMkLst>
          <pc:docMk/>
          <pc:sldMk cId="3800246512" sldId="1359"/>
        </pc:sldMkLst>
      </pc:sldChg>
      <pc:sldChg chg="addCm">
        <pc:chgData name="Michael Halbert" userId="df777a5f-0442-48e1-9aae-d2a96e273939" providerId="ADAL" clId="{A021F184-66E3-4203-8C84-3C6DCCD45677}" dt="2024-04-23T11:09:37.786" v="36"/>
        <pc:sldMkLst>
          <pc:docMk/>
          <pc:sldMk cId="3343094344" sldId="1360"/>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A021F184-66E3-4203-8C84-3C6DCCD45677}" dt="2024-04-23T11:09:37.786" v="36"/>
              <pc2:cmMkLst xmlns:pc2="http://schemas.microsoft.com/office/powerpoint/2019/9/main/command">
                <pc:docMk/>
                <pc:sldMk cId="3343094344" sldId="1360"/>
                <pc2:cmMk id="{AA854A37-1A62-4A26-8D8B-28D27004B54B}"/>
              </pc2:cmMkLst>
            </pc226:cmChg>
          </p:ext>
        </pc:extLst>
      </pc:sldChg>
      <pc:sldChg chg="ord">
        <pc:chgData name="Michael Halbert" userId="df777a5f-0442-48e1-9aae-d2a96e273939" providerId="ADAL" clId="{A021F184-66E3-4203-8C84-3C6DCCD45677}" dt="2024-04-23T10:34:38.560" v="33"/>
        <pc:sldMkLst>
          <pc:docMk/>
          <pc:sldMk cId="3405133078" sldId="1361"/>
        </pc:sldMkLst>
      </pc:sldChg>
    </pc:docChg>
  </pc:docChgLst>
  <pc:docChgLst>
    <pc:chgData name="Liz Sommerville" userId="S::elizabeth.sommerville@educationscotland.gov.scot::2f7e0dbb-a0ac-4dfe-a131-6a892135118a" providerId="AD" clId="Web-{63C8AEF1-FB6A-CDBC-3AA8-088E6F0E587D}"/>
    <pc:docChg chg="modSld">
      <pc:chgData name="Liz Sommerville" userId="S::elizabeth.sommerville@educationscotland.gov.scot::2f7e0dbb-a0ac-4dfe-a131-6a892135118a" providerId="AD" clId="Web-{63C8AEF1-FB6A-CDBC-3AA8-088E6F0E587D}" dt="2024-04-16T18:38:13.885" v="225"/>
      <pc:docMkLst>
        <pc:docMk/>
      </pc:docMkLst>
      <pc:sldChg chg="modSp">
        <pc:chgData name="Liz Sommerville" userId="S::elizabeth.sommerville@educationscotland.gov.scot::2f7e0dbb-a0ac-4dfe-a131-6a892135118a" providerId="AD" clId="Web-{63C8AEF1-FB6A-CDBC-3AA8-088E6F0E587D}" dt="2024-04-16T18:19:39.907" v="0"/>
        <pc:sldMkLst>
          <pc:docMk/>
          <pc:sldMk cId="1600699566" sldId="256"/>
        </pc:sldMkLst>
        <pc:spChg chg="mod">
          <ac:chgData name="Liz Sommerville" userId="S::elizabeth.sommerville@educationscotland.gov.scot::2f7e0dbb-a0ac-4dfe-a131-6a892135118a" providerId="AD" clId="Web-{63C8AEF1-FB6A-CDBC-3AA8-088E6F0E587D}" dt="2024-04-16T18:19:39.907" v="0"/>
          <ac:spMkLst>
            <pc:docMk/>
            <pc:sldMk cId="1600699566" sldId="256"/>
            <ac:spMk id="5" creationId="{058D1B16-192D-1D1C-E8F1-2CB90B9ED7D6}"/>
          </ac:spMkLst>
        </pc:spChg>
      </pc:sldChg>
      <pc:sldChg chg="modSp">
        <pc:chgData name="Liz Sommerville" userId="S::elizabeth.sommerville@educationscotland.gov.scot::2f7e0dbb-a0ac-4dfe-a131-6a892135118a" providerId="AD" clId="Web-{63C8AEF1-FB6A-CDBC-3AA8-088E6F0E587D}" dt="2024-04-16T18:19:45.360" v="2"/>
        <pc:sldMkLst>
          <pc:docMk/>
          <pc:sldMk cId="1636906469" sldId="257"/>
        </pc:sldMkLst>
        <pc:spChg chg="mod">
          <ac:chgData name="Liz Sommerville" userId="S::elizabeth.sommerville@educationscotland.gov.scot::2f7e0dbb-a0ac-4dfe-a131-6a892135118a" providerId="AD" clId="Web-{63C8AEF1-FB6A-CDBC-3AA8-088E6F0E587D}" dt="2024-04-16T18:19:45.360" v="2"/>
          <ac:spMkLst>
            <pc:docMk/>
            <pc:sldMk cId="1636906469" sldId="257"/>
            <ac:spMk id="5" creationId="{6389AF2F-7E10-780E-C975-4236521FC0C1}"/>
          </ac:spMkLst>
        </pc:spChg>
      </pc:sldChg>
      <pc:sldChg chg="addSp modSp">
        <pc:chgData name="Liz Sommerville" userId="S::elizabeth.sommerville@educationscotland.gov.scot::2f7e0dbb-a0ac-4dfe-a131-6a892135118a" providerId="AD" clId="Web-{63C8AEF1-FB6A-CDBC-3AA8-088E6F0E587D}" dt="2024-04-16T18:38:13.885" v="225"/>
        <pc:sldMkLst>
          <pc:docMk/>
          <pc:sldMk cId="2992660041" sldId="289"/>
        </pc:sldMkLst>
        <pc:spChg chg="mod">
          <ac:chgData name="Liz Sommerville" userId="S::elizabeth.sommerville@educationscotland.gov.scot::2f7e0dbb-a0ac-4dfe-a131-6a892135118a" providerId="AD" clId="Web-{63C8AEF1-FB6A-CDBC-3AA8-088E6F0E587D}" dt="2024-04-16T18:20:54.737" v="25" actId="1076"/>
          <ac:spMkLst>
            <pc:docMk/>
            <pc:sldMk cId="2992660041" sldId="289"/>
            <ac:spMk id="2" creationId="{E0C65D9E-0795-3F5E-3C94-C9B3FF6C14C2}"/>
          </ac:spMkLst>
        </pc:spChg>
        <pc:spChg chg="add mod">
          <ac:chgData name="Liz Sommerville" userId="S::elizabeth.sommerville@educationscotland.gov.scot::2f7e0dbb-a0ac-4dfe-a131-6a892135118a" providerId="AD" clId="Web-{63C8AEF1-FB6A-CDBC-3AA8-088E6F0E587D}" dt="2024-04-16T18:21:51.427" v="33"/>
          <ac:spMkLst>
            <pc:docMk/>
            <pc:sldMk cId="2992660041" sldId="289"/>
            <ac:spMk id="3" creationId="{E408E158-5183-8E33-3E8C-F20FF0CF77E1}"/>
          </ac:spMkLst>
        </pc:spChg>
        <pc:picChg chg="mod">
          <ac:chgData name="Liz Sommerville" userId="S::elizabeth.sommerville@educationscotland.gov.scot::2f7e0dbb-a0ac-4dfe-a131-6a892135118a" providerId="AD" clId="Web-{63C8AEF1-FB6A-CDBC-3AA8-088E6F0E587D}" dt="2024-04-16T18:37:53.150" v="223"/>
          <ac:picMkLst>
            <pc:docMk/>
            <pc:sldMk cId="2992660041" sldId="289"/>
            <ac:picMk id="4" creationId="{2AC35993-E69F-9C61-CDC7-0498C13278BC}"/>
          </ac:picMkLst>
        </pc:picChg>
        <pc:picChg chg="mod">
          <ac:chgData name="Liz Sommerville" userId="S::elizabeth.sommerville@educationscotland.gov.scot::2f7e0dbb-a0ac-4dfe-a131-6a892135118a" providerId="AD" clId="Web-{63C8AEF1-FB6A-CDBC-3AA8-088E6F0E587D}" dt="2024-04-16T18:38:13.885" v="225"/>
          <ac:picMkLst>
            <pc:docMk/>
            <pc:sldMk cId="2992660041" sldId="289"/>
            <ac:picMk id="5" creationId="{B4A8C1ED-6DE6-7B08-64E5-1E290EFBFC98}"/>
          </ac:picMkLst>
        </pc:picChg>
      </pc:sldChg>
      <pc:sldChg chg="modSp">
        <pc:chgData name="Liz Sommerville" userId="S::elizabeth.sommerville@educationscotland.gov.scot::2f7e0dbb-a0ac-4dfe-a131-6a892135118a" providerId="AD" clId="Web-{63C8AEF1-FB6A-CDBC-3AA8-088E6F0E587D}" dt="2024-04-16T18:19:56.923" v="5"/>
        <pc:sldMkLst>
          <pc:docMk/>
          <pc:sldMk cId="2483683155" sldId="291"/>
        </pc:sldMkLst>
        <pc:spChg chg="mod">
          <ac:chgData name="Liz Sommerville" userId="S::elizabeth.sommerville@educationscotland.gov.scot::2f7e0dbb-a0ac-4dfe-a131-6a892135118a" providerId="AD" clId="Web-{63C8AEF1-FB6A-CDBC-3AA8-088E6F0E587D}" dt="2024-04-16T18:19:56.923" v="5"/>
          <ac:spMkLst>
            <pc:docMk/>
            <pc:sldMk cId="2483683155" sldId="291"/>
            <ac:spMk id="6" creationId="{B53E3D3A-814E-3DF8-AA51-F4A5E18FCF8C}"/>
          </ac:spMkLst>
        </pc:spChg>
      </pc:sldChg>
      <pc:sldChg chg="modSp">
        <pc:chgData name="Liz Sommerville" userId="S::elizabeth.sommerville@educationscotland.gov.scot::2f7e0dbb-a0ac-4dfe-a131-6a892135118a" providerId="AD" clId="Web-{63C8AEF1-FB6A-CDBC-3AA8-088E6F0E587D}" dt="2024-04-16T18:20:05.736" v="8"/>
        <pc:sldMkLst>
          <pc:docMk/>
          <pc:sldMk cId="704885197" sldId="296"/>
        </pc:sldMkLst>
        <pc:spChg chg="mod">
          <ac:chgData name="Liz Sommerville" userId="S::elizabeth.sommerville@educationscotland.gov.scot::2f7e0dbb-a0ac-4dfe-a131-6a892135118a" providerId="AD" clId="Web-{63C8AEF1-FB6A-CDBC-3AA8-088E6F0E587D}" dt="2024-04-16T18:20:05.736" v="8"/>
          <ac:spMkLst>
            <pc:docMk/>
            <pc:sldMk cId="704885197" sldId="296"/>
            <ac:spMk id="3" creationId="{0C5E8A6A-CBCF-27C3-B3F9-37B2326876DC}"/>
          </ac:spMkLst>
        </pc:spChg>
      </pc:sldChg>
      <pc:sldChg chg="modSp">
        <pc:chgData name="Liz Sommerville" userId="S::elizabeth.sommerville@educationscotland.gov.scot::2f7e0dbb-a0ac-4dfe-a131-6a892135118a" providerId="AD" clId="Web-{63C8AEF1-FB6A-CDBC-3AA8-088E6F0E587D}" dt="2024-04-16T18:19:42.954" v="1"/>
        <pc:sldMkLst>
          <pc:docMk/>
          <pc:sldMk cId="4280439262" sldId="302"/>
        </pc:sldMkLst>
        <pc:spChg chg="mod">
          <ac:chgData name="Liz Sommerville" userId="S::elizabeth.sommerville@educationscotland.gov.scot::2f7e0dbb-a0ac-4dfe-a131-6a892135118a" providerId="AD" clId="Web-{63C8AEF1-FB6A-CDBC-3AA8-088E6F0E587D}" dt="2024-04-16T18:19:42.954" v="1"/>
          <ac:spMkLst>
            <pc:docMk/>
            <pc:sldMk cId="4280439262" sldId="302"/>
            <ac:spMk id="4" creationId="{0CA04433-D0EA-B95E-2289-F04AAFD919EB}"/>
          </ac:spMkLst>
        </pc:spChg>
      </pc:sldChg>
      <pc:sldChg chg="delSp modSp">
        <pc:chgData name="Liz Sommerville" userId="S::elizabeth.sommerville@educationscotland.gov.scot::2f7e0dbb-a0ac-4dfe-a131-6a892135118a" providerId="AD" clId="Web-{63C8AEF1-FB6A-CDBC-3AA8-088E6F0E587D}" dt="2024-04-16T18:22:53.960" v="42" actId="20577"/>
        <pc:sldMkLst>
          <pc:docMk/>
          <pc:sldMk cId="483418900" sldId="315"/>
        </pc:sldMkLst>
        <pc:spChg chg="mod">
          <ac:chgData name="Liz Sommerville" userId="S::elizabeth.sommerville@educationscotland.gov.scot::2f7e0dbb-a0ac-4dfe-a131-6a892135118a" providerId="AD" clId="Web-{63C8AEF1-FB6A-CDBC-3AA8-088E6F0E587D}" dt="2024-04-16T18:22:53.960" v="42" actId="20577"/>
          <ac:spMkLst>
            <pc:docMk/>
            <pc:sldMk cId="483418900" sldId="315"/>
            <ac:spMk id="2" creationId="{B4FA30D0-D5D0-9FB2-129A-D1CA8E71ACB8}"/>
          </ac:spMkLst>
        </pc:spChg>
        <pc:spChg chg="del mod">
          <ac:chgData name="Liz Sommerville" userId="S::elizabeth.sommerville@educationscotland.gov.scot::2f7e0dbb-a0ac-4dfe-a131-6a892135118a" providerId="AD" clId="Web-{63C8AEF1-FB6A-CDBC-3AA8-088E6F0E587D}" dt="2024-04-16T18:22:11.927" v="35"/>
          <ac:spMkLst>
            <pc:docMk/>
            <pc:sldMk cId="483418900" sldId="315"/>
            <ac:spMk id="3" creationId="{11956703-4325-24B2-9C83-D48D99F6B611}"/>
          </ac:spMkLst>
        </pc:spChg>
      </pc:sldChg>
      <pc:sldChg chg="modSp">
        <pc:chgData name="Liz Sommerville" userId="S::elizabeth.sommerville@educationscotland.gov.scot::2f7e0dbb-a0ac-4dfe-a131-6a892135118a" providerId="AD" clId="Web-{63C8AEF1-FB6A-CDBC-3AA8-088E6F0E587D}" dt="2024-04-16T18:37:19.790" v="222"/>
        <pc:sldMkLst>
          <pc:docMk/>
          <pc:sldMk cId="1975643352" sldId="316"/>
        </pc:sldMkLst>
        <pc:graphicFrameChg chg="mod">
          <ac:chgData name="Liz Sommerville" userId="S::elizabeth.sommerville@educationscotland.gov.scot::2f7e0dbb-a0ac-4dfe-a131-6a892135118a" providerId="AD" clId="Web-{63C8AEF1-FB6A-CDBC-3AA8-088E6F0E587D}" dt="2024-04-16T18:37:19.790" v="222"/>
          <ac:graphicFrameMkLst>
            <pc:docMk/>
            <pc:sldMk cId="1975643352" sldId="316"/>
            <ac:graphicFrameMk id="4" creationId="{4256F86F-A3D1-A059-968E-E47E1F2549DA}"/>
          </ac:graphicFrameMkLst>
        </pc:graphicFrameChg>
      </pc:sldChg>
      <pc:sldChg chg="modSp">
        <pc:chgData name="Liz Sommerville" userId="S::elizabeth.sommerville@educationscotland.gov.scot::2f7e0dbb-a0ac-4dfe-a131-6a892135118a" providerId="AD" clId="Web-{63C8AEF1-FB6A-CDBC-3AA8-088E6F0E587D}" dt="2024-04-16T18:19:59.236" v="6"/>
        <pc:sldMkLst>
          <pc:docMk/>
          <pc:sldMk cId="618914314" sldId="408"/>
        </pc:sldMkLst>
        <pc:spChg chg="mod">
          <ac:chgData name="Liz Sommerville" userId="S::elizabeth.sommerville@educationscotland.gov.scot::2f7e0dbb-a0ac-4dfe-a131-6a892135118a" providerId="AD" clId="Web-{63C8AEF1-FB6A-CDBC-3AA8-088E6F0E587D}" dt="2024-04-16T18:19:59.236" v="6"/>
          <ac:spMkLst>
            <pc:docMk/>
            <pc:sldMk cId="618914314" sldId="408"/>
            <ac:spMk id="10" creationId="{00000000-0000-0000-0000-000000000000}"/>
          </ac:spMkLst>
        </pc:spChg>
      </pc:sldChg>
      <pc:sldChg chg="modSp">
        <pc:chgData name="Liz Sommerville" userId="S::elizabeth.sommerville@educationscotland.gov.scot::2f7e0dbb-a0ac-4dfe-a131-6a892135118a" providerId="AD" clId="Web-{63C8AEF1-FB6A-CDBC-3AA8-088E6F0E587D}" dt="2024-04-16T18:20:01.736" v="7"/>
        <pc:sldMkLst>
          <pc:docMk/>
          <pc:sldMk cId="1005428550" sldId="421"/>
        </pc:sldMkLst>
        <pc:spChg chg="mod">
          <ac:chgData name="Liz Sommerville" userId="S::elizabeth.sommerville@educationscotland.gov.scot::2f7e0dbb-a0ac-4dfe-a131-6a892135118a" providerId="AD" clId="Web-{63C8AEF1-FB6A-CDBC-3AA8-088E6F0E587D}" dt="2024-04-16T18:20:01.736" v="7"/>
          <ac:spMkLst>
            <pc:docMk/>
            <pc:sldMk cId="1005428550" sldId="421"/>
            <ac:spMk id="12" creationId="{EDEC44C7-64E0-431C-9396-6347570C6CB5}"/>
          </ac:spMkLst>
        </pc:spChg>
      </pc:sldChg>
      <pc:sldChg chg="addSp delSp modSp delAnim">
        <pc:chgData name="Liz Sommerville" userId="S::elizabeth.sommerville@educationscotland.gov.scot::2f7e0dbb-a0ac-4dfe-a131-6a892135118a" providerId="AD" clId="Web-{63C8AEF1-FB6A-CDBC-3AA8-088E6F0E587D}" dt="2024-04-16T18:29:01.447" v="128"/>
        <pc:sldMkLst>
          <pc:docMk/>
          <pc:sldMk cId="3900762038" sldId="678"/>
        </pc:sldMkLst>
        <pc:spChg chg="add del mod">
          <ac:chgData name="Liz Sommerville" userId="S::elizabeth.sommerville@educationscotland.gov.scot::2f7e0dbb-a0ac-4dfe-a131-6a892135118a" providerId="AD" clId="Web-{63C8AEF1-FB6A-CDBC-3AA8-088E6F0E587D}" dt="2024-04-16T18:28:43.946" v="127"/>
          <ac:spMkLst>
            <pc:docMk/>
            <pc:sldMk cId="3900762038" sldId="678"/>
            <ac:spMk id="3" creationId="{2B17D048-4209-23BB-091D-442251133D7D}"/>
          </ac:spMkLst>
        </pc:spChg>
        <pc:spChg chg="add del mod">
          <ac:chgData name="Liz Sommerville" userId="S::elizabeth.sommerville@educationscotland.gov.scot::2f7e0dbb-a0ac-4dfe-a131-6a892135118a" providerId="AD" clId="Web-{63C8AEF1-FB6A-CDBC-3AA8-088E6F0E587D}" dt="2024-04-16T18:28:36.899" v="125"/>
          <ac:spMkLst>
            <pc:docMk/>
            <pc:sldMk cId="3900762038" sldId="678"/>
            <ac:spMk id="4" creationId="{CBBB8AFA-E802-C94C-99AE-3752060905B8}"/>
          </ac:spMkLst>
        </pc:spChg>
        <pc:spChg chg="add del mod">
          <ac:chgData name="Liz Sommerville" userId="S::elizabeth.sommerville@educationscotland.gov.scot::2f7e0dbb-a0ac-4dfe-a131-6a892135118a" providerId="AD" clId="Web-{63C8AEF1-FB6A-CDBC-3AA8-088E6F0E587D}" dt="2024-04-16T18:28:20.071" v="121"/>
          <ac:spMkLst>
            <pc:docMk/>
            <pc:sldMk cId="3900762038" sldId="678"/>
            <ac:spMk id="5" creationId="{F02833AD-47FD-70A2-C7CD-15354B16A615}"/>
          </ac:spMkLst>
        </pc:spChg>
        <pc:spChg chg="topLvl">
          <ac:chgData name="Liz Sommerville" userId="S::elizabeth.sommerville@educationscotland.gov.scot::2f7e0dbb-a0ac-4dfe-a131-6a892135118a" providerId="AD" clId="Web-{63C8AEF1-FB6A-CDBC-3AA8-088E6F0E587D}" dt="2024-04-16T18:29:01.447" v="128"/>
          <ac:spMkLst>
            <pc:docMk/>
            <pc:sldMk cId="3900762038" sldId="678"/>
            <ac:spMk id="8" creationId="{8077BEC4-6A77-C600-5EFC-378BE8E308FF}"/>
          </ac:spMkLst>
        </pc:spChg>
        <pc:spChg chg="add del mod topLvl">
          <ac:chgData name="Liz Sommerville" userId="S::elizabeth.sommerville@educationscotland.gov.scot::2f7e0dbb-a0ac-4dfe-a131-6a892135118a" providerId="AD" clId="Web-{63C8AEF1-FB6A-CDBC-3AA8-088E6F0E587D}" dt="2024-04-16T18:29:01.447" v="128"/>
          <ac:spMkLst>
            <pc:docMk/>
            <pc:sldMk cId="3900762038" sldId="678"/>
            <ac:spMk id="9" creationId="{30EA3080-26F0-6AF2-2C02-21E250CE4BEB}"/>
          </ac:spMkLst>
        </pc:spChg>
        <pc:spChg chg="topLvl">
          <ac:chgData name="Liz Sommerville" userId="S::elizabeth.sommerville@educationscotland.gov.scot::2f7e0dbb-a0ac-4dfe-a131-6a892135118a" providerId="AD" clId="Web-{63C8AEF1-FB6A-CDBC-3AA8-088E6F0E587D}" dt="2024-04-16T18:28:16.899" v="120"/>
          <ac:spMkLst>
            <pc:docMk/>
            <pc:sldMk cId="3900762038" sldId="678"/>
            <ac:spMk id="10" creationId="{84A74A97-418B-D93F-ECE0-A915F054CB0A}"/>
          </ac:spMkLst>
        </pc:spChg>
        <pc:grpChg chg="del topLvl">
          <ac:chgData name="Liz Sommerville" userId="S::elizabeth.sommerville@educationscotland.gov.scot::2f7e0dbb-a0ac-4dfe-a131-6a892135118a" providerId="AD" clId="Web-{63C8AEF1-FB6A-CDBC-3AA8-088E6F0E587D}" dt="2024-04-16T18:29:01.447" v="128"/>
          <ac:grpSpMkLst>
            <pc:docMk/>
            <pc:sldMk cId="3900762038" sldId="678"/>
            <ac:grpSpMk id="14" creationId="{00000000-0000-0000-0000-000000000000}"/>
          </ac:grpSpMkLst>
        </pc:grpChg>
        <pc:grpChg chg="del">
          <ac:chgData name="Liz Sommerville" userId="S::elizabeth.sommerville@educationscotland.gov.scot::2f7e0dbb-a0ac-4dfe-a131-6a892135118a" providerId="AD" clId="Web-{63C8AEF1-FB6A-CDBC-3AA8-088E6F0E587D}" dt="2024-04-16T18:28:16.899" v="120"/>
          <ac:grpSpMkLst>
            <pc:docMk/>
            <pc:sldMk cId="3900762038" sldId="678"/>
            <ac:grpSpMk id="16" creationId="{00000000-0000-0000-0000-000000000000}"/>
          </ac:grpSpMkLst>
        </pc:grpChg>
        <pc:picChg chg="mod topLvl">
          <ac:chgData name="Liz Sommerville" userId="S::elizabeth.sommerville@educationscotland.gov.scot::2f7e0dbb-a0ac-4dfe-a131-6a892135118a" providerId="AD" clId="Web-{63C8AEF1-FB6A-CDBC-3AA8-088E6F0E587D}" dt="2024-04-16T18:29:01.447" v="128"/>
          <ac:picMkLst>
            <pc:docMk/>
            <pc:sldMk cId="3900762038" sldId="678"/>
            <ac:picMk id="7" creationId="{F9FC13ED-7260-2594-B144-21CC045D5C89}"/>
          </ac:picMkLst>
        </pc:picChg>
      </pc:sldChg>
      <pc:sldChg chg="modSp">
        <pc:chgData name="Liz Sommerville" userId="S::elizabeth.sommerville@educationscotland.gov.scot::2f7e0dbb-a0ac-4dfe-a131-6a892135118a" providerId="AD" clId="Web-{63C8AEF1-FB6A-CDBC-3AA8-088E6F0E587D}" dt="2024-04-16T18:19:52.486" v="4"/>
        <pc:sldMkLst>
          <pc:docMk/>
          <pc:sldMk cId="2637804314" sldId="777"/>
        </pc:sldMkLst>
        <pc:spChg chg="mod">
          <ac:chgData name="Liz Sommerville" userId="S::elizabeth.sommerville@educationscotland.gov.scot::2f7e0dbb-a0ac-4dfe-a131-6a892135118a" providerId="AD" clId="Web-{63C8AEF1-FB6A-CDBC-3AA8-088E6F0E587D}" dt="2024-04-16T18:19:52.486" v="4"/>
          <ac:spMkLst>
            <pc:docMk/>
            <pc:sldMk cId="2637804314" sldId="777"/>
            <ac:spMk id="4" creationId="{17C009FD-98F0-7552-E11E-558AF29387C1}"/>
          </ac:spMkLst>
        </pc:spChg>
      </pc:sldChg>
      <pc:sldChg chg="modSp">
        <pc:chgData name="Liz Sommerville" userId="S::elizabeth.sommerville@educationscotland.gov.scot::2f7e0dbb-a0ac-4dfe-a131-6a892135118a" providerId="AD" clId="Web-{63C8AEF1-FB6A-CDBC-3AA8-088E6F0E587D}" dt="2024-04-16T18:19:47.939" v="3"/>
        <pc:sldMkLst>
          <pc:docMk/>
          <pc:sldMk cId="2935042916" sldId="1331"/>
        </pc:sldMkLst>
        <pc:spChg chg="mod">
          <ac:chgData name="Liz Sommerville" userId="S::elizabeth.sommerville@educationscotland.gov.scot::2f7e0dbb-a0ac-4dfe-a131-6a892135118a" providerId="AD" clId="Web-{63C8AEF1-FB6A-CDBC-3AA8-088E6F0E587D}" dt="2024-04-16T18:19:47.939" v="3"/>
          <ac:spMkLst>
            <pc:docMk/>
            <pc:sldMk cId="2935042916" sldId="1331"/>
            <ac:spMk id="2" creationId="{6CA7F4DD-2114-305A-58E7-D3F80ADDE6F1}"/>
          </ac:spMkLst>
        </pc:spChg>
      </pc:sldChg>
      <pc:sldChg chg="modSp">
        <pc:chgData name="Liz Sommerville" userId="S::elizabeth.sommerville@educationscotland.gov.scot::2f7e0dbb-a0ac-4dfe-a131-6a892135118a" providerId="AD" clId="Web-{63C8AEF1-FB6A-CDBC-3AA8-088E6F0E587D}" dt="2024-04-16T18:24:59.901" v="89" actId="20577"/>
        <pc:sldMkLst>
          <pc:docMk/>
          <pc:sldMk cId="2836858241" sldId="1335"/>
        </pc:sldMkLst>
        <pc:spChg chg="mod">
          <ac:chgData name="Liz Sommerville" userId="S::elizabeth.sommerville@educationscotland.gov.scot::2f7e0dbb-a0ac-4dfe-a131-6a892135118a" providerId="AD" clId="Web-{63C8AEF1-FB6A-CDBC-3AA8-088E6F0E587D}" dt="2024-04-16T18:24:59.901" v="89" actId="20577"/>
          <ac:spMkLst>
            <pc:docMk/>
            <pc:sldMk cId="2836858241" sldId="1335"/>
            <ac:spMk id="7" creationId="{A278DD86-E4D0-DC06-911B-2EA25B0752D9}"/>
          </ac:spMkLst>
        </pc:spChg>
      </pc:sldChg>
      <pc:sldChg chg="modSp">
        <pc:chgData name="Liz Sommerville" userId="S::elizabeth.sommerville@educationscotland.gov.scot::2f7e0dbb-a0ac-4dfe-a131-6a892135118a" providerId="AD" clId="Web-{63C8AEF1-FB6A-CDBC-3AA8-088E6F0E587D}" dt="2024-04-16T18:26:09.278" v="97"/>
        <pc:sldMkLst>
          <pc:docMk/>
          <pc:sldMk cId="3108448112" sldId="1336"/>
        </pc:sldMkLst>
        <pc:spChg chg="mod">
          <ac:chgData name="Liz Sommerville" userId="S::elizabeth.sommerville@educationscotland.gov.scot::2f7e0dbb-a0ac-4dfe-a131-6a892135118a" providerId="AD" clId="Web-{63C8AEF1-FB6A-CDBC-3AA8-088E6F0E587D}" dt="2024-04-16T18:20:29.362" v="18"/>
          <ac:spMkLst>
            <pc:docMk/>
            <pc:sldMk cId="3108448112" sldId="1336"/>
            <ac:spMk id="6" creationId="{5CADC430-E59E-315C-AC93-A360E61FBC4C}"/>
          </ac:spMkLst>
        </pc:spChg>
        <pc:picChg chg="mod">
          <ac:chgData name="Liz Sommerville" userId="S::elizabeth.sommerville@educationscotland.gov.scot::2f7e0dbb-a0ac-4dfe-a131-6a892135118a" providerId="AD" clId="Web-{63C8AEF1-FB6A-CDBC-3AA8-088E6F0E587D}" dt="2024-04-16T18:26:09.278" v="97"/>
          <ac:picMkLst>
            <pc:docMk/>
            <pc:sldMk cId="3108448112" sldId="1336"/>
            <ac:picMk id="2" creationId="{4B38E1A9-93E0-14B4-86D8-9712C836691D}"/>
          </ac:picMkLst>
        </pc:picChg>
      </pc:sldChg>
      <pc:sldChg chg="modSp">
        <pc:chgData name="Liz Sommerville" userId="S::elizabeth.sommerville@educationscotland.gov.scot::2f7e0dbb-a0ac-4dfe-a131-6a892135118a" providerId="AD" clId="Web-{63C8AEF1-FB6A-CDBC-3AA8-088E6F0E587D}" dt="2024-04-16T18:20:37.987" v="21"/>
        <pc:sldMkLst>
          <pc:docMk/>
          <pc:sldMk cId="3885109629" sldId="1341"/>
        </pc:sldMkLst>
        <pc:spChg chg="mod">
          <ac:chgData name="Liz Sommerville" userId="S::elizabeth.sommerville@educationscotland.gov.scot::2f7e0dbb-a0ac-4dfe-a131-6a892135118a" providerId="AD" clId="Web-{63C8AEF1-FB6A-CDBC-3AA8-088E6F0E587D}" dt="2024-04-16T18:20:37.987" v="21"/>
          <ac:spMkLst>
            <pc:docMk/>
            <pc:sldMk cId="3885109629" sldId="1341"/>
            <ac:spMk id="6" creationId="{1B0E2ADF-0B0D-E0B6-FFB3-56354FBDD5AF}"/>
          </ac:spMkLst>
        </pc:spChg>
      </pc:sldChg>
      <pc:sldChg chg="modSp">
        <pc:chgData name="Liz Sommerville" userId="S::elizabeth.sommerville@educationscotland.gov.scot::2f7e0dbb-a0ac-4dfe-a131-6a892135118a" providerId="AD" clId="Web-{63C8AEF1-FB6A-CDBC-3AA8-088E6F0E587D}" dt="2024-04-16T18:20:11.127" v="10"/>
        <pc:sldMkLst>
          <pc:docMk/>
          <pc:sldMk cId="2095887832" sldId="1343"/>
        </pc:sldMkLst>
        <pc:spChg chg="mod">
          <ac:chgData name="Liz Sommerville" userId="S::elizabeth.sommerville@educationscotland.gov.scot::2f7e0dbb-a0ac-4dfe-a131-6a892135118a" providerId="AD" clId="Web-{63C8AEF1-FB6A-CDBC-3AA8-088E6F0E587D}" dt="2024-04-16T18:20:11.127" v="10"/>
          <ac:spMkLst>
            <pc:docMk/>
            <pc:sldMk cId="2095887832" sldId="1343"/>
            <ac:spMk id="3" creationId="{0C5E8A6A-CBCF-27C3-B3F9-37B2326876DC}"/>
          </ac:spMkLst>
        </pc:spChg>
      </pc:sldChg>
      <pc:sldChg chg="modSp">
        <pc:chgData name="Liz Sommerville" userId="S::elizabeth.sommerville@educationscotland.gov.scot::2f7e0dbb-a0ac-4dfe-a131-6a892135118a" providerId="AD" clId="Web-{63C8AEF1-FB6A-CDBC-3AA8-088E6F0E587D}" dt="2024-04-16T18:20:32.362" v="19"/>
        <pc:sldMkLst>
          <pc:docMk/>
          <pc:sldMk cId="3756540886" sldId="1346"/>
        </pc:sldMkLst>
        <pc:spChg chg="mod">
          <ac:chgData name="Liz Sommerville" userId="S::elizabeth.sommerville@educationscotland.gov.scot::2f7e0dbb-a0ac-4dfe-a131-6a892135118a" providerId="AD" clId="Web-{63C8AEF1-FB6A-CDBC-3AA8-088E6F0E587D}" dt="2024-04-16T18:20:32.362" v="19"/>
          <ac:spMkLst>
            <pc:docMk/>
            <pc:sldMk cId="3756540886" sldId="1346"/>
            <ac:spMk id="2" creationId="{FDCDB1D5-BF16-43A1-926F-775FA573CF24}"/>
          </ac:spMkLst>
        </pc:spChg>
      </pc:sldChg>
      <pc:sldChg chg="modSp">
        <pc:chgData name="Liz Sommerville" userId="S::elizabeth.sommerville@educationscotland.gov.scot::2f7e0dbb-a0ac-4dfe-a131-6a892135118a" providerId="AD" clId="Web-{63C8AEF1-FB6A-CDBC-3AA8-088E6F0E587D}" dt="2024-04-16T18:30:22.809" v="141"/>
        <pc:sldMkLst>
          <pc:docMk/>
          <pc:sldMk cId="4097499295" sldId="1349"/>
        </pc:sldMkLst>
        <pc:spChg chg="mod">
          <ac:chgData name="Liz Sommerville" userId="S::elizabeth.sommerville@educationscotland.gov.scot::2f7e0dbb-a0ac-4dfe-a131-6a892135118a" providerId="AD" clId="Web-{63C8AEF1-FB6A-CDBC-3AA8-088E6F0E587D}" dt="2024-04-16T18:23:40.774" v="71" actId="14100"/>
          <ac:spMkLst>
            <pc:docMk/>
            <pc:sldMk cId="4097499295" sldId="1349"/>
            <ac:spMk id="3" creationId="{0C5E8A6A-CBCF-27C3-B3F9-37B2326876DC}"/>
          </ac:spMkLst>
        </pc:spChg>
        <pc:graphicFrameChg chg="mod">
          <ac:chgData name="Liz Sommerville" userId="S::elizabeth.sommerville@educationscotland.gov.scot::2f7e0dbb-a0ac-4dfe-a131-6a892135118a" providerId="AD" clId="Web-{63C8AEF1-FB6A-CDBC-3AA8-088E6F0E587D}" dt="2024-04-16T18:30:22.809" v="141"/>
          <ac:graphicFrameMkLst>
            <pc:docMk/>
            <pc:sldMk cId="4097499295" sldId="1349"/>
            <ac:graphicFrameMk id="2" creationId="{AFD10FBF-99FC-8722-CA69-202D2107303C}"/>
          </ac:graphicFrameMkLst>
        </pc:graphicFrameChg>
      </pc:sldChg>
      <pc:sldChg chg="modSp">
        <pc:chgData name="Liz Sommerville" userId="S::elizabeth.sommerville@educationscotland.gov.scot::2f7e0dbb-a0ac-4dfe-a131-6a892135118a" providerId="AD" clId="Web-{63C8AEF1-FB6A-CDBC-3AA8-088E6F0E587D}" dt="2024-04-16T18:23:54.977" v="73" actId="20577"/>
        <pc:sldMkLst>
          <pc:docMk/>
          <pc:sldMk cId="3716181209" sldId="1351"/>
        </pc:sldMkLst>
        <pc:spChg chg="mod">
          <ac:chgData name="Liz Sommerville" userId="S::elizabeth.sommerville@educationscotland.gov.scot::2f7e0dbb-a0ac-4dfe-a131-6a892135118a" providerId="AD" clId="Web-{63C8AEF1-FB6A-CDBC-3AA8-088E6F0E587D}" dt="2024-04-16T18:23:54.977" v="73" actId="20577"/>
          <ac:spMkLst>
            <pc:docMk/>
            <pc:sldMk cId="3716181209" sldId="1351"/>
            <ac:spMk id="3" creationId="{45F48092-F1A7-97B5-C88B-579926542985}"/>
          </ac:spMkLst>
        </pc:spChg>
      </pc:sldChg>
      <pc:sldChg chg="modSp">
        <pc:chgData name="Liz Sommerville" userId="S::elizabeth.sommerville@educationscotland.gov.scot::2f7e0dbb-a0ac-4dfe-a131-6a892135118a" providerId="AD" clId="Web-{63C8AEF1-FB6A-CDBC-3AA8-088E6F0E587D}" dt="2024-04-16T18:24:06.384" v="75" actId="20577"/>
        <pc:sldMkLst>
          <pc:docMk/>
          <pc:sldMk cId="1915661666" sldId="1352"/>
        </pc:sldMkLst>
        <pc:spChg chg="mod">
          <ac:chgData name="Liz Sommerville" userId="S::elizabeth.sommerville@educationscotland.gov.scot::2f7e0dbb-a0ac-4dfe-a131-6a892135118a" providerId="AD" clId="Web-{63C8AEF1-FB6A-CDBC-3AA8-088E6F0E587D}" dt="2024-04-16T18:24:06.384" v="75" actId="20577"/>
          <ac:spMkLst>
            <pc:docMk/>
            <pc:sldMk cId="1915661666" sldId="1352"/>
            <ac:spMk id="2" creationId="{8B9B4947-2232-A7DD-1755-620B958DC6BB}"/>
          </ac:spMkLst>
        </pc:spChg>
      </pc:sldChg>
      <pc:sldChg chg="modSp">
        <pc:chgData name="Liz Sommerville" userId="S::elizabeth.sommerville@educationscotland.gov.scot::2f7e0dbb-a0ac-4dfe-a131-6a892135118a" providerId="AD" clId="Web-{63C8AEF1-FB6A-CDBC-3AA8-088E6F0E587D}" dt="2024-04-16T18:24:29.447" v="80" actId="20577"/>
        <pc:sldMkLst>
          <pc:docMk/>
          <pc:sldMk cId="202523069" sldId="1353"/>
        </pc:sldMkLst>
        <pc:spChg chg="mod">
          <ac:chgData name="Liz Sommerville" userId="S::elizabeth.sommerville@educationscotland.gov.scot::2f7e0dbb-a0ac-4dfe-a131-6a892135118a" providerId="AD" clId="Web-{63C8AEF1-FB6A-CDBC-3AA8-088E6F0E587D}" dt="2024-04-16T18:24:29.447" v="80" actId="20577"/>
          <ac:spMkLst>
            <pc:docMk/>
            <pc:sldMk cId="202523069" sldId="1353"/>
            <ac:spMk id="2" creationId="{73AA15CC-67B6-9D20-7A89-36214DA84B34}"/>
          </ac:spMkLst>
        </pc:spChg>
      </pc:sldChg>
      <pc:sldChg chg="modSp">
        <pc:chgData name="Liz Sommerville" userId="S::elizabeth.sommerville@educationscotland.gov.scot::2f7e0dbb-a0ac-4dfe-a131-6a892135118a" providerId="AD" clId="Web-{63C8AEF1-FB6A-CDBC-3AA8-088E6F0E587D}" dt="2024-04-16T18:24:15.431" v="77" actId="20577"/>
        <pc:sldMkLst>
          <pc:docMk/>
          <pc:sldMk cId="576596768" sldId="1354"/>
        </pc:sldMkLst>
        <pc:spChg chg="mod">
          <ac:chgData name="Liz Sommerville" userId="S::elizabeth.sommerville@educationscotland.gov.scot::2f7e0dbb-a0ac-4dfe-a131-6a892135118a" providerId="AD" clId="Web-{63C8AEF1-FB6A-CDBC-3AA8-088E6F0E587D}" dt="2024-04-16T18:24:15.431" v="77" actId="20577"/>
          <ac:spMkLst>
            <pc:docMk/>
            <pc:sldMk cId="576596768" sldId="1354"/>
            <ac:spMk id="2" creationId="{73AA15CC-67B6-9D20-7A89-36214DA84B34}"/>
          </ac:spMkLst>
        </pc:spChg>
      </pc:sldChg>
      <pc:sldChg chg="modSp">
        <pc:chgData name="Liz Sommerville" userId="S::elizabeth.sommerville@educationscotland.gov.scot::2f7e0dbb-a0ac-4dfe-a131-6a892135118a" providerId="AD" clId="Web-{63C8AEF1-FB6A-CDBC-3AA8-088E6F0E587D}" dt="2024-04-16T18:24:18.181" v="78" actId="20577"/>
        <pc:sldMkLst>
          <pc:docMk/>
          <pc:sldMk cId="1252503032" sldId="1355"/>
        </pc:sldMkLst>
        <pc:spChg chg="mod">
          <ac:chgData name="Liz Sommerville" userId="S::elizabeth.sommerville@educationscotland.gov.scot::2f7e0dbb-a0ac-4dfe-a131-6a892135118a" providerId="AD" clId="Web-{63C8AEF1-FB6A-CDBC-3AA8-088E6F0E587D}" dt="2024-04-16T18:24:18.181" v="78" actId="20577"/>
          <ac:spMkLst>
            <pc:docMk/>
            <pc:sldMk cId="1252503032" sldId="1355"/>
            <ac:spMk id="2" creationId="{73AA15CC-67B6-9D20-7A89-36214DA84B34}"/>
          </ac:spMkLst>
        </pc:spChg>
      </pc:sldChg>
      <pc:sldChg chg="modSp">
        <pc:chgData name="Liz Sommerville" userId="S::elizabeth.sommerville@educationscotland.gov.scot::2f7e0dbb-a0ac-4dfe-a131-6a892135118a" providerId="AD" clId="Web-{63C8AEF1-FB6A-CDBC-3AA8-088E6F0E587D}" dt="2024-04-16T18:20:26.924" v="17"/>
        <pc:sldMkLst>
          <pc:docMk/>
          <pc:sldMk cId="2195985047" sldId="1357"/>
        </pc:sldMkLst>
        <pc:spChg chg="mod">
          <ac:chgData name="Liz Sommerville" userId="S::elizabeth.sommerville@educationscotland.gov.scot::2f7e0dbb-a0ac-4dfe-a131-6a892135118a" providerId="AD" clId="Web-{63C8AEF1-FB6A-CDBC-3AA8-088E6F0E587D}" dt="2024-04-16T18:20:26.924" v="17"/>
          <ac:spMkLst>
            <pc:docMk/>
            <pc:sldMk cId="2195985047" sldId="1357"/>
            <ac:spMk id="6" creationId="{2DBB9557-8B73-646A-C3B5-0993506A374A}"/>
          </ac:spMkLst>
        </pc:spChg>
      </pc:sldChg>
      <pc:sldChg chg="modSp">
        <pc:chgData name="Liz Sommerville" userId="S::elizabeth.sommerville@educationscotland.gov.scot::2f7e0dbb-a0ac-4dfe-a131-6a892135118a" providerId="AD" clId="Web-{63C8AEF1-FB6A-CDBC-3AA8-088E6F0E587D}" dt="2024-04-16T18:20:09.049" v="9"/>
        <pc:sldMkLst>
          <pc:docMk/>
          <pc:sldMk cId="1452835551" sldId="1358"/>
        </pc:sldMkLst>
        <pc:spChg chg="mod">
          <ac:chgData name="Liz Sommerville" userId="S::elizabeth.sommerville@educationscotland.gov.scot::2f7e0dbb-a0ac-4dfe-a131-6a892135118a" providerId="AD" clId="Web-{63C8AEF1-FB6A-CDBC-3AA8-088E6F0E587D}" dt="2024-04-16T18:20:09.049" v="9"/>
          <ac:spMkLst>
            <pc:docMk/>
            <pc:sldMk cId="1452835551" sldId="1358"/>
            <ac:spMk id="2" creationId="{70A3DB0C-8419-3358-4C86-5C38A92502BE}"/>
          </ac:spMkLst>
        </pc:spChg>
      </pc:sldChg>
      <pc:sldChg chg="modSp">
        <pc:chgData name="Liz Sommerville" userId="S::elizabeth.sommerville@educationscotland.gov.scot::2f7e0dbb-a0ac-4dfe-a131-6a892135118a" providerId="AD" clId="Web-{63C8AEF1-FB6A-CDBC-3AA8-088E6F0E587D}" dt="2024-04-16T18:34:01.877" v="179"/>
        <pc:sldMkLst>
          <pc:docMk/>
          <pc:sldMk cId="3800246512" sldId="1359"/>
        </pc:sldMkLst>
        <pc:spChg chg="mod">
          <ac:chgData name="Liz Sommerville" userId="S::elizabeth.sommerville@educationscotland.gov.scot::2f7e0dbb-a0ac-4dfe-a131-6a892135118a" providerId="AD" clId="Web-{63C8AEF1-FB6A-CDBC-3AA8-088E6F0E587D}" dt="2024-04-16T18:30:51.216" v="144" actId="1076"/>
          <ac:spMkLst>
            <pc:docMk/>
            <pc:sldMk cId="3800246512" sldId="1359"/>
            <ac:spMk id="4" creationId="{2C629AD3-6EE3-5876-414A-8C7C9C820EC6}"/>
          </ac:spMkLst>
        </pc:spChg>
        <pc:spChg chg="mod">
          <ac:chgData name="Liz Sommerville" userId="S::elizabeth.sommerville@educationscotland.gov.scot::2f7e0dbb-a0ac-4dfe-a131-6a892135118a" providerId="AD" clId="Web-{63C8AEF1-FB6A-CDBC-3AA8-088E6F0E587D}" dt="2024-04-16T18:32:43.953" v="166"/>
          <ac:spMkLst>
            <pc:docMk/>
            <pc:sldMk cId="3800246512" sldId="1359"/>
            <ac:spMk id="5" creationId="{B9DAB611-065C-69CA-F362-B89032738F52}"/>
          </ac:spMkLst>
        </pc:spChg>
        <pc:spChg chg="mod">
          <ac:chgData name="Liz Sommerville" userId="S::elizabeth.sommerville@educationscotland.gov.scot::2f7e0dbb-a0ac-4dfe-a131-6a892135118a" providerId="AD" clId="Web-{63C8AEF1-FB6A-CDBC-3AA8-088E6F0E587D}" dt="2024-04-16T18:31:43.139" v="154" actId="20577"/>
          <ac:spMkLst>
            <pc:docMk/>
            <pc:sldMk cId="3800246512" sldId="1359"/>
            <ac:spMk id="7" creationId="{1A21C0DB-10FF-3052-0D79-FA14CEE2A9AB}"/>
          </ac:spMkLst>
        </pc:spChg>
        <pc:picChg chg="mod">
          <ac:chgData name="Liz Sommerville" userId="S::elizabeth.sommerville@educationscotland.gov.scot::2f7e0dbb-a0ac-4dfe-a131-6a892135118a" providerId="AD" clId="Web-{63C8AEF1-FB6A-CDBC-3AA8-088E6F0E587D}" dt="2024-04-16T18:34:01.877" v="179"/>
          <ac:picMkLst>
            <pc:docMk/>
            <pc:sldMk cId="3800246512" sldId="1359"/>
            <ac:picMk id="3" creationId="{CF9134A9-43DE-A888-7377-6B02BEB95BD0}"/>
          </ac:picMkLst>
        </pc:picChg>
      </pc:sldChg>
      <pc:sldChg chg="modSp">
        <pc:chgData name="Liz Sommerville" userId="S::elizabeth.sommerville@educationscotland.gov.scot::2f7e0dbb-a0ac-4dfe-a131-6a892135118a" providerId="AD" clId="Web-{63C8AEF1-FB6A-CDBC-3AA8-088E6F0E587D}" dt="2024-04-16T18:36:19.819" v="206"/>
        <pc:sldMkLst>
          <pc:docMk/>
          <pc:sldMk cId="3343094344" sldId="1360"/>
        </pc:sldMkLst>
        <pc:spChg chg="mod">
          <ac:chgData name="Liz Sommerville" userId="S::elizabeth.sommerville@educationscotland.gov.scot::2f7e0dbb-a0ac-4dfe-a131-6a892135118a" providerId="AD" clId="Web-{63C8AEF1-FB6A-CDBC-3AA8-088E6F0E587D}" dt="2024-04-16T18:20:45.284" v="23"/>
          <ac:spMkLst>
            <pc:docMk/>
            <pc:sldMk cId="3343094344" sldId="1360"/>
            <ac:spMk id="7" creationId="{D7725F29-73F6-7145-00FA-D1B837EBE60E}"/>
          </ac:spMkLst>
        </pc:spChg>
        <pc:picChg chg="mod">
          <ac:chgData name="Liz Sommerville" userId="S::elizabeth.sommerville@educationscotland.gov.scot::2f7e0dbb-a0ac-4dfe-a131-6a892135118a" providerId="AD" clId="Web-{63C8AEF1-FB6A-CDBC-3AA8-088E6F0E587D}" dt="2024-04-16T18:36:19.819" v="206"/>
          <ac:picMkLst>
            <pc:docMk/>
            <pc:sldMk cId="3343094344" sldId="1360"/>
            <ac:picMk id="3" creationId="{8E7BBB8C-2566-9E7B-ABDA-56ADF17729CC}"/>
          </ac:picMkLst>
        </pc:picChg>
      </pc:sldChg>
      <pc:sldChg chg="modSp">
        <pc:chgData name="Liz Sommerville" userId="S::elizabeth.sommerville@educationscotland.gov.scot::2f7e0dbb-a0ac-4dfe-a131-6a892135118a" providerId="AD" clId="Web-{63C8AEF1-FB6A-CDBC-3AA8-088E6F0E587D}" dt="2024-04-16T18:35:28.068" v="186"/>
        <pc:sldMkLst>
          <pc:docMk/>
          <pc:sldMk cId="3405133078" sldId="1361"/>
        </pc:sldMkLst>
        <pc:spChg chg="mod">
          <ac:chgData name="Liz Sommerville" userId="S::elizabeth.sommerville@educationscotland.gov.scot::2f7e0dbb-a0ac-4dfe-a131-6a892135118a" providerId="AD" clId="Web-{63C8AEF1-FB6A-CDBC-3AA8-088E6F0E587D}" dt="2024-04-16T18:20:41.034" v="22"/>
          <ac:spMkLst>
            <pc:docMk/>
            <pc:sldMk cId="3405133078" sldId="1361"/>
            <ac:spMk id="2" creationId="{41A74DBC-6F42-7EF3-B9DD-C2018879D133}"/>
          </ac:spMkLst>
        </pc:spChg>
        <pc:graphicFrameChg chg="mod">
          <ac:chgData name="Liz Sommerville" userId="S::elizabeth.sommerville@educationscotland.gov.scot::2f7e0dbb-a0ac-4dfe-a131-6a892135118a" providerId="AD" clId="Web-{63C8AEF1-FB6A-CDBC-3AA8-088E6F0E587D}" dt="2024-04-16T18:35:28.068" v="186"/>
          <ac:graphicFrameMkLst>
            <pc:docMk/>
            <pc:sldMk cId="3405133078" sldId="1361"/>
            <ac:graphicFrameMk id="3" creationId="{428A15FF-E80D-33AB-D0D3-ADC5E1F97B4E}"/>
          </ac:graphicFrameMkLst>
        </pc:graphicFrameChg>
      </pc:sldChg>
      <pc:sldChg chg="modSp">
        <pc:chgData name="Liz Sommerville" userId="S::elizabeth.sommerville@educationscotland.gov.scot::2f7e0dbb-a0ac-4dfe-a131-6a892135118a" providerId="AD" clId="Web-{63C8AEF1-FB6A-CDBC-3AA8-088E6F0E587D}" dt="2024-04-16T18:25:16.792" v="93" actId="1076"/>
        <pc:sldMkLst>
          <pc:docMk/>
          <pc:sldMk cId="476149264" sldId="1362"/>
        </pc:sldMkLst>
        <pc:spChg chg="mod">
          <ac:chgData name="Liz Sommerville" userId="S::elizabeth.sommerville@educationscotland.gov.scot::2f7e0dbb-a0ac-4dfe-a131-6a892135118a" providerId="AD" clId="Web-{63C8AEF1-FB6A-CDBC-3AA8-088E6F0E587D}" dt="2024-04-16T18:25:16.792" v="93" actId="1076"/>
          <ac:spMkLst>
            <pc:docMk/>
            <pc:sldMk cId="476149264" sldId="1362"/>
            <ac:spMk id="2" creationId="{D8DD2B48-4231-16A3-CABC-676E47F272AF}"/>
          </ac:spMkLst>
        </pc:spChg>
      </pc:sldChg>
    </pc:docChg>
  </pc:docChgLst>
  <pc:docChgLst>
    <pc:chgData name="Elizabeth Sommerville" userId="S::esesommerville@glow.gov.uk::0839e972-48e3-45d3-bb5c-305eeae85771" providerId="AD" clId="Web-{80839956-1521-4BDC-AD42-14C417E804E4}"/>
    <pc:docChg chg="">
      <pc:chgData name="Elizabeth Sommerville" userId="S::esesommerville@glow.gov.uk::0839e972-48e3-45d3-bb5c-305eeae85771" providerId="AD" clId="Web-{80839956-1521-4BDC-AD42-14C417E804E4}" dt="2024-04-28T18:57:44.151" v="2"/>
      <pc:docMkLst>
        <pc:docMk/>
      </pc:docMkLst>
      <pc:sldChg chg="delCm">
        <pc:chgData name="Elizabeth Sommerville" userId="S::esesommerville@glow.gov.uk::0839e972-48e3-45d3-bb5c-305eeae85771" providerId="AD" clId="Web-{80839956-1521-4BDC-AD42-14C417E804E4}" dt="2024-04-28T18:57:44.151" v="2"/>
        <pc:sldMkLst>
          <pc:docMk/>
          <pc:sldMk cId="3900762038" sldId="678"/>
        </pc:sldMkLst>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80839956-1521-4BDC-AD42-14C417E804E4}" dt="2024-04-28T18:57:44.151" v="2"/>
              <pc2:cmMkLst xmlns:pc2="http://schemas.microsoft.com/office/powerpoint/2019/9/main/command">
                <pc:docMk/>
                <pc:sldMk cId="3900762038" sldId="678"/>
                <pc2:cmMk id="{3A6F7BEF-B5CC-4CC3-9174-49F767733E36}"/>
              </pc2:cmMkLst>
            </pc226:cmChg>
          </p:ext>
        </pc:extLst>
      </pc:sldChg>
      <pc:sldChg chg="delCm">
        <pc:chgData name="Elizabeth Sommerville" userId="S::esesommerville@glow.gov.uk::0839e972-48e3-45d3-bb5c-305eeae85771" providerId="AD" clId="Web-{80839956-1521-4BDC-AD42-14C417E804E4}" dt="2024-04-28T18:57:39.089" v="1"/>
        <pc:sldMkLst>
          <pc:docMk/>
          <pc:sldMk cId="2637804314" sldId="777"/>
        </pc:sldMkLst>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80839956-1521-4BDC-AD42-14C417E804E4}" dt="2024-04-28T18:57:39.089" v="1"/>
              <pc2:cmMkLst xmlns:pc2="http://schemas.microsoft.com/office/powerpoint/2019/9/main/command">
                <pc:docMk/>
                <pc:sldMk cId="2637804314" sldId="777"/>
                <pc2:cmMk id="{DBA7933F-F686-49B5-8BE7-97B25A1D2BBB}"/>
              </pc2:cmMkLst>
            </pc226:cmChg>
          </p:ext>
        </pc:extLst>
      </pc:sldChg>
      <pc:sldChg chg="delCm">
        <pc:chgData name="Elizabeth Sommerville" userId="S::esesommerville@glow.gov.uk::0839e972-48e3-45d3-bb5c-305eeae85771" providerId="AD" clId="Web-{80839956-1521-4BDC-AD42-14C417E804E4}" dt="2024-04-28T18:57:33.339" v="0"/>
        <pc:sldMkLst>
          <pc:docMk/>
          <pc:sldMk cId="667024018" sldId="1332"/>
        </pc:sldMkLst>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80839956-1521-4BDC-AD42-14C417E804E4}" dt="2024-04-28T18:57:33.339" v="0"/>
              <pc2:cmMkLst xmlns:pc2="http://schemas.microsoft.com/office/powerpoint/2019/9/main/command">
                <pc:docMk/>
                <pc:sldMk cId="667024018" sldId="1332"/>
                <pc2:cmMk id="{09868443-1DCB-4C81-95A2-5DFDD3D691EE}"/>
              </pc2:cmMkLst>
            </pc226:cmChg>
          </p:ext>
        </pc:extLst>
      </pc:sldChg>
    </pc:docChg>
  </pc:docChgLst>
  <pc:docChgLst>
    <pc:chgData name="Elizabeth Sommerville" userId="S::esesommerville@glow.gov.uk::0839e972-48e3-45d3-bb5c-305eeae85771" providerId="AD" clId="Web-{9B8662AB-BE9B-4AA7-B21D-483FA239169E}"/>
    <pc:docChg chg="delSld modSection">
      <pc:chgData name="Elizabeth Sommerville" userId="S::esesommerville@glow.gov.uk::0839e972-48e3-45d3-bb5c-305eeae85771" providerId="AD" clId="Web-{9B8662AB-BE9B-4AA7-B21D-483FA239169E}" dt="2024-04-30T19:53:41.264" v="0"/>
      <pc:docMkLst>
        <pc:docMk/>
      </pc:docMkLst>
      <pc:sldChg chg="del">
        <pc:chgData name="Elizabeth Sommerville" userId="S::esesommerville@glow.gov.uk::0839e972-48e3-45d3-bb5c-305eeae85771" providerId="AD" clId="Web-{9B8662AB-BE9B-4AA7-B21D-483FA239169E}" dt="2024-04-30T19:53:41.264" v="0"/>
        <pc:sldMkLst>
          <pc:docMk/>
          <pc:sldMk cId="33181873" sldId="136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B171F-EB8B-4CF6-A2D6-4B7B5ADE7A58}" type="doc">
      <dgm:prSet loTypeId="urn:microsoft.com/office/officeart/2008/layout/VerticalCurvedList" loCatId="list" qsTypeId="urn:microsoft.com/office/officeart/2005/8/quickstyle/simple3" qsCatId="simple" csTypeId="urn:microsoft.com/office/officeart/2005/8/colors/accent2_4" csCatId="accent2" phldr="1"/>
      <dgm:spPr/>
      <dgm:t>
        <a:bodyPr/>
        <a:lstStyle/>
        <a:p>
          <a:endParaRPr lang="en-GB"/>
        </a:p>
      </dgm:t>
    </dgm:pt>
    <dgm:pt modelId="{1A870F8E-1D1E-4281-BB5B-BA67A0D2C3CD}">
      <dgm:prSet phldrT="[Text]"/>
      <dgm:spPr/>
      <dgm:t>
        <a:bodyPr/>
        <a:lstStyle/>
        <a:p>
          <a:r>
            <a:rPr lang="en-GB" dirty="0"/>
            <a:t>National guidance and research</a:t>
          </a:r>
        </a:p>
      </dgm:t>
      <dgm:extLst>
        <a:ext uri="{E40237B7-FDA0-4F09-8148-C483321AD2D9}">
          <dgm14:cNvPr xmlns:dgm14="http://schemas.microsoft.com/office/drawing/2010/diagram" id="0" name="" descr="&#10;This is a smart art diagram containing the content coverage of the workshop. The writing says. &#10;National guidance and research&#10;Data and improvement planning&#10;Data and implementation&#10;Data and self-evaluation"/>
        </a:ext>
      </dgm:extLst>
    </dgm:pt>
    <dgm:pt modelId="{34498098-56E9-4626-AC2B-4DA1EAA61179}" type="parTrans" cxnId="{0E09FD26-BB5D-46CB-8E0A-F25C661EB249}">
      <dgm:prSet/>
      <dgm:spPr/>
      <dgm:t>
        <a:bodyPr/>
        <a:lstStyle/>
        <a:p>
          <a:endParaRPr lang="en-GB"/>
        </a:p>
      </dgm:t>
    </dgm:pt>
    <dgm:pt modelId="{A733424E-8E48-4099-9748-CA53694FC37D}" type="sibTrans" cxnId="{0E09FD26-BB5D-46CB-8E0A-F25C661EB249}">
      <dgm:prSet/>
      <dgm:spPr/>
      <dgm:t>
        <a:bodyPr/>
        <a:lstStyle/>
        <a:p>
          <a:endParaRPr lang="en-GB"/>
        </a:p>
      </dgm:t>
    </dgm:pt>
    <dgm:pt modelId="{B790341B-5831-47C8-B1B9-DA1CD817B1BD}">
      <dgm:prSet phldrT="[Text]"/>
      <dgm:spPr/>
      <dgm:t>
        <a:bodyPr/>
        <a:lstStyle/>
        <a:p>
          <a:r>
            <a:rPr lang="en-GB" dirty="0"/>
            <a:t>Data, planning and setting aims</a:t>
          </a:r>
        </a:p>
      </dgm:t>
      <dgm:extLst>
        <a:ext uri="{E40237B7-FDA0-4F09-8148-C483321AD2D9}">
          <dgm14:cNvPr xmlns:dgm14="http://schemas.microsoft.com/office/drawing/2010/diagram" id="0" name="" descr="This is a smart art diagram containing the content coverage of the workshop. The writing says. &#10;National guidance and research&#10;Data and improvement planning&#10;Data and implementation&#10;Data and self-evaluation&#10;"/>
        </a:ext>
      </dgm:extLst>
    </dgm:pt>
    <dgm:pt modelId="{D5EE7ED7-E48A-48EE-A08F-3E2020EAC63A}" type="parTrans" cxnId="{E5B4F2C6-7466-49C0-98A2-B0769DB539AE}">
      <dgm:prSet/>
      <dgm:spPr/>
      <dgm:t>
        <a:bodyPr/>
        <a:lstStyle/>
        <a:p>
          <a:endParaRPr lang="en-GB"/>
        </a:p>
      </dgm:t>
    </dgm:pt>
    <dgm:pt modelId="{5FF43768-0BBC-4FC5-A4E1-E2771ADBC7D2}" type="sibTrans" cxnId="{E5B4F2C6-7466-49C0-98A2-B0769DB539AE}">
      <dgm:prSet/>
      <dgm:spPr/>
      <dgm:t>
        <a:bodyPr/>
        <a:lstStyle/>
        <a:p>
          <a:endParaRPr lang="en-GB"/>
        </a:p>
      </dgm:t>
    </dgm:pt>
    <dgm:pt modelId="{7B0AD926-90C7-41E4-A566-09DE22CEC021}">
      <dgm:prSet/>
      <dgm:spPr/>
      <dgm:t>
        <a:bodyPr/>
        <a:lstStyle/>
        <a:p>
          <a:r>
            <a:rPr lang="en-GB" dirty="0"/>
            <a:t>Developing clear measures</a:t>
          </a:r>
        </a:p>
      </dgm:t>
      <dgm:extLst>
        <a:ext uri="{E40237B7-FDA0-4F09-8148-C483321AD2D9}">
          <dgm14:cNvPr xmlns:dgm14="http://schemas.microsoft.com/office/drawing/2010/diagram" id="0" name="" descr="This is a smart art diagram containing the content coverage of the workshop. The writing says. &#10;National guidance and research&#10;Data and improvement planning&#10;Data and implementation&#10;Data and self-evaluation"/>
        </a:ext>
      </dgm:extLst>
    </dgm:pt>
    <dgm:pt modelId="{8ACB685B-E69A-4A83-9B41-C488B8AE88AB}" type="parTrans" cxnId="{194F0965-9737-4201-A6D5-239951E0EAA4}">
      <dgm:prSet/>
      <dgm:spPr/>
      <dgm:t>
        <a:bodyPr/>
        <a:lstStyle/>
        <a:p>
          <a:endParaRPr lang="en-GB"/>
        </a:p>
      </dgm:t>
    </dgm:pt>
    <dgm:pt modelId="{45654B5D-AFB1-4160-93F0-BE02D65750CF}" type="sibTrans" cxnId="{194F0965-9737-4201-A6D5-239951E0EAA4}">
      <dgm:prSet/>
      <dgm:spPr/>
      <dgm:t>
        <a:bodyPr/>
        <a:lstStyle/>
        <a:p>
          <a:endParaRPr lang="en-GB"/>
        </a:p>
      </dgm:t>
    </dgm:pt>
    <dgm:pt modelId="{6C032B3A-8142-440D-AE45-47BEFF088E64}">
      <dgm:prSet/>
      <dgm:spPr/>
      <dgm:t>
        <a:bodyPr/>
        <a:lstStyle/>
        <a:p>
          <a:r>
            <a:rPr lang="en-GB" dirty="0"/>
            <a:t>Evidence and research</a:t>
          </a:r>
        </a:p>
      </dgm:t>
      <dgm:extLst>
        <a:ext uri="{E40237B7-FDA0-4F09-8148-C483321AD2D9}">
          <dgm14:cNvPr xmlns:dgm14="http://schemas.microsoft.com/office/drawing/2010/diagram" id="0" name="" descr="This is a smart art diagram containing the content coverage of the workshop. The writing says. &#10;National guidance and research&#10;Data and improvement planning&#10;Data and implementation&#10;Data and self-evaluation&#10;"/>
        </a:ext>
      </dgm:extLst>
    </dgm:pt>
    <dgm:pt modelId="{92DA2326-FA58-4FCD-8120-0A5C6F3A2ABF}" type="parTrans" cxnId="{EC571840-A6D0-4091-89D9-5D4767F26DDE}">
      <dgm:prSet/>
      <dgm:spPr/>
      <dgm:t>
        <a:bodyPr/>
        <a:lstStyle/>
        <a:p>
          <a:endParaRPr lang="en-GB"/>
        </a:p>
      </dgm:t>
    </dgm:pt>
    <dgm:pt modelId="{192327AA-6DB0-4831-B0F4-B7BBEC224E3C}" type="sibTrans" cxnId="{EC571840-A6D0-4091-89D9-5D4767F26DDE}">
      <dgm:prSet/>
      <dgm:spPr/>
      <dgm:t>
        <a:bodyPr/>
        <a:lstStyle/>
        <a:p>
          <a:endParaRPr lang="en-GB"/>
        </a:p>
      </dgm:t>
    </dgm:pt>
    <dgm:pt modelId="{1D89F237-2241-43A7-85E0-1E455ED462CF}">
      <dgm:prSet/>
      <dgm:spPr/>
      <dgm:t>
        <a:bodyPr/>
        <a:lstStyle/>
        <a:p>
          <a:r>
            <a:rPr lang="en-GB" dirty="0"/>
            <a:t>Tracking and monitoring</a:t>
          </a:r>
        </a:p>
      </dgm:t>
      <dgm:extLst>
        <a:ext uri="{E40237B7-FDA0-4F09-8148-C483321AD2D9}">
          <dgm14:cNvPr xmlns:dgm14="http://schemas.microsoft.com/office/drawing/2010/diagram" id="0" name="" descr="This is a smart art diagram containing the content coverage of the workshop. The writing says. &#10;National guidance and research&#10;Data and improvement planning&#10;Data and implementation&#10;Data and self-evaluation&#10;"/>
        </a:ext>
      </dgm:extLst>
    </dgm:pt>
    <dgm:pt modelId="{BA1D6888-E256-4852-992D-2084A70318E5}" type="parTrans" cxnId="{5B932086-A516-4572-BB0C-67BD50E34CCA}">
      <dgm:prSet/>
      <dgm:spPr/>
      <dgm:t>
        <a:bodyPr/>
        <a:lstStyle/>
        <a:p>
          <a:endParaRPr lang="en-GB"/>
        </a:p>
      </dgm:t>
    </dgm:pt>
    <dgm:pt modelId="{08077E7E-55C1-4DFA-8A77-1749F49DA409}" type="sibTrans" cxnId="{5B932086-A516-4572-BB0C-67BD50E34CCA}">
      <dgm:prSet/>
      <dgm:spPr/>
      <dgm:t>
        <a:bodyPr/>
        <a:lstStyle/>
        <a:p>
          <a:endParaRPr lang="en-GB"/>
        </a:p>
      </dgm:t>
    </dgm:pt>
    <dgm:pt modelId="{7C9B74DA-775C-4F8E-AE59-C80653BB81C9}">
      <dgm:prSet/>
      <dgm:spPr/>
      <dgm:t>
        <a:bodyPr/>
        <a:lstStyle/>
        <a:p>
          <a:r>
            <a:rPr lang="en-GB" dirty="0"/>
            <a:t>Data driven dialogue</a:t>
          </a:r>
        </a:p>
      </dgm:t>
      <dgm:extLst>
        <a:ext uri="{E40237B7-FDA0-4F09-8148-C483321AD2D9}">
          <dgm14:cNvPr xmlns:dgm14="http://schemas.microsoft.com/office/drawing/2010/diagram" id="0" name="" descr="This is a smart art diagram containing the content coverage of the workshop. The writing says. &#10;National guidance and research&#10;Data and improvement planning&#10;Data and implementation&#10;Data and self-evaluation&#10;"/>
        </a:ext>
      </dgm:extLst>
    </dgm:pt>
    <dgm:pt modelId="{80D9E8AA-6FA8-494E-913F-1B1041C3E040}" type="parTrans" cxnId="{486FD1B9-5C1A-43F5-8BEB-D593C9F9699D}">
      <dgm:prSet/>
      <dgm:spPr/>
      <dgm:t>
        <a:bodyPr/>
        <a:lstStyle/>
        <a:p>
          <a:endParaRPr lang="en-GB"/>
        </a:p>
      </dgm:t>
    </dgm:pt>
    <dgm:pt modelId="{1FA0E286-A4EF-425D-B80D-8C7D86C8A80E}" type="sibTrans" cxnId="{486FD1B9-5C1A-43F5-8BEB-D593C9F9699D}">
      <dgm:prSet/>
      <dgm:spPr/>
      <dgm:t>
        <a:bodyPr/>
        <a:lstStyle/>
        <a:p>
          <a:endParaRPr lang="en-GB"/>
        </a:p>
      </dgm:t>
    </dgm:pt>
    <dgm:pt modelId="{7D14CC34-35EF-47BF-BF8E-3B34500F2D69}">
      <dgm:prSet/>
      <dgm:spPr/>
      <dgm:t>
        <a:bodyPr/>
        <a:lstStyle/>
        <a:p>
          <a:r>
            <a:rPr lang="en-GB" dirty="0"/>
            <a:t>Target setting with learners</a:t>
          </a:r>
        </a:p>
      </dgm:t>
      <dgm:extLst>
        <a:ext uri="{E40237B7-FDA0-4F09-8148-C483321AD2D9}">
          <dgm14:cNvPr xmlns:dgm14="http://schemas.microsoft.com/office/drawing/2010/diagram" id="0" name="" descr="This is a smart art diagram containing the content coverage of the workshop. The writing says. &#10;National guidance and research&#10;Data and improvement planning&#10;Data and implementation&#10;Data and self-evaluation&#10;"/>
        </a:ext>
      </dgm:extLst>
    </dgm:pt>
    <dgm:pt modelId="{B7F5B192-F92D-4166-95CA-3C090456DCA4}" type="parTrans" cxnId="{7F20E695-DFED-485F-A160-8C5CB44EB5F0}">
      <dgm:prSet/>
      <dgm:spPr/>
      <dgm:t>
        <a:bodyPr/>
        <a:lstStyle/>
        <a:p>
          <a:endParaRPr lang="en-GB"/>
        </a:p>
      </dgm:t>
    </dgm:pt>
    <dgm:pt modelId="{15CF8073-6F99-4DD3-823D-5DE7CB224271}" type="sibTrans" cxnId="{7F20E695-DFED-485F-A160-8C5CB44EB5F0}">
      <dgm:prSet/>
      <dgm:spPr/>
      <dgm:t>
        <a:bodyPr/>
        <a:lstStyle/>
        <a:p>
          <a:endParaRPr lang="en-GB"/>
        </a:p>
      </dgm:t>
    </dgm:pt>
    <dgm:pt modelId="{DA294D58-0376-408B-83CE-9DB747C5E6B8}" type="pres">
      <dgm:prSet presAssocID="{8B7B171F-EB8B-4CF6-A2D6-4B7B5ADE7A58}" presName="Name0" presStyleCnt="0">
        <dgm:presLayoutVars>
          <dgm:chMax val="7"/>
          <dgm:chPref val="7"/>
          <dgm:dir/>
        </dgm:presLayoutVars>
      </dgm:prSet>
      <dgm:spPr/>
    </dgm:pt>
    <dgm:pt modelId="{A8C9F2EC-3736-44FC-97E3-A31414475BB8}" type="pres">
      <dgm:prSet presAssocID="{8B7B171F-EB8B-4CF6-A2D6-4B7B5ADE7A58}" presName="Name1" presStyleCnt="0"/>
      <dgm:spPr/>
    </dgm:pt>
    <dgm:pt modelId="{D9FE83E8-6451-4265-AA35-61A5C5942942}" type="pres">
      <dgm:prSet presAssocID="{8B7B171F-EB8B-4CF6-A2D6-4B7B5ADE7A58}" presName="cycle" presStyleCnt="0"/>
      <dgm:spPr/>
    </dgm:pt>
    <dgm:pt modelId="{8B4D328E-364A-419C-915E-3134F615E0E8}" type="pres">
      <dgm:prSet presAssocID="{8B7B171F-EB8B-4CF6-A2D6-4B7B5ADE7A58}" presName="srcNode" presStyleLbl="node1" presStyleIdx="0" presStyleCnt="7"/>
      <dgm:spPr/>
    </dgm:pt>
    <dgm:pt modelId="{6744B3B5-0239-436F-926B-518AB374C1A7}" type="pres">
      <dgm:prSet presAssocID="{8B7B171F-EB8B-4CF6-A2D6-4B7B5ADE7A58}" presName="conn" presStyleLbl="parChTrans1D2" presStyleIdx="0" presStyleCnt="1"/>
      <dgm:spPr/>
    </dgm:pt>
    <dgm:pt modelId="{481F2718-B3DE-4274-836B-5F15274504A5}" type="pres">
      <dgm:prSet presAssocID="{8B7B171F-EB8B-4CF6-A2D6-4B7B5ADE7A58}" presName="extraNode" presStyleLbl="node1" presStyleIdx="0" presStyleCnt="7"/>
      <dgm:spPr/>
    </dgm:pt>
    <dgm:pt modelId="{24AABA6E-A49D-42DB-A542-876EF2DE7C65}" type="pres">
      <dgm:prSet presAssocID="{8B7B171F-EB8B-4CF6-A2D6-4B7B5ADE7A58}" presName="dstNode" presStyleLbl="node1" presStyleIdx="0" presStyleCnt="7"/>
      <dgm:spPr/>
    </dgm:pt>
    <dgm:pt modelId="{8E493C90-1408-4526-8756-A3696992837D}" type="pres">
      <dgm:prSet presAssocID="{1A870F8E-1D1E-4281-BB5B-BA67A0D2C3CD}" presName="text_1" presStyleLbl="node1" presStyleIdx="0" presStyleCnt="7" custLinFactNeighborY="5784">
        <dgm:presLayoutVars>
          <dgm:bulletEnabled val="1"/>
        </dgm:presLayoutVars>
      </dgm:prSet>
      <dgm:spPr/>
    </dgm:pt>
    <dgm:pt modelId="{6ACD0082-46EB-4197-9AEF-6C3603194323}" type="pres">
      <dgm:prSet presAssocID="{1A870F8E-1D1E-4281-BB5B-BA67A0D2C3CD}" presName="accent_1" presStyleCnt="0"/>
      <dgm:spPr/>
    </dgm:pt>
    <dgm:pt modelId="{84B16BD2-BC88-4E10-9E43-6D6BE4C2FED5}" type="pres">
      <dgm:prSet presAssocID="{1A870F8E-1D1E-4281-BB5B-BA67A0D2C3CD}" presName="accentRepeatNode" presStyleLbl="solidFgAcc1" presStyleIdx="0" presStyleCnt="7"/>
      <dgm:spPr/>
    </dgm:pt>
    <dgm:pt modelId="{2E8260C5-714E-40EE-B332-FCC683D80095}" type="pres">
      <dgm:prSet presAssocID="{B790341B-5831-47C8-B1B9-DA1CD817B1BD}" presName="text_2" presStyleLbl="node1" presStyleIdx="1" presStyleCnt="7" custLinFactNeighborX="519" custLinFactNeighborY="-4998">
        <dgm:presLayoutVars>
          <dgm:bulletEnabled val="1"/>
        </dgm:presLayoutVars>
      </dgm:prSet>
      <dgm:spPr/>
    </dgm:pt>
    <dgm:pt modelId="{0E7DC222-0381-4A96-9F66-3A4789D11B2F}" type="pres">
      <dgm:prSet presAssocID="{B790341B-5831-47C8-B1B9-DA1CD817B1BD}" presName="accent_2" presStyleCnt="0"/>
      <dgm:spPr/>
    </dgm:pt>
    <dgm:pt modelId="{1354DD78-EAD9-4D08-9D4B-45C0F8ABE7DF}" type="pres">
      <dgm:prSet presAssocID="{B790341B-5831-47C8-B1B9-DA1CD817B1BD}" presName="accentRepeatNode" presStyleLbl="solidFgAcc1" presStyleIdx="1" presStyleCnt="7"/>
      <dgm:spPr/>
    </dgm:pt>
    <dgm:pt modelId="{9ABE8EE6-B5D7-4C8B-8B25-C3822302242C}" type="pres">
      <dgm:prSet presAssocID="{7B0AD926-90C7-41E4-A566-09DE22CEC021}" presName="text_3" presStyleLbl="node1" presStyleIdx="2" presStyleCnt="7">
        <dgm:presLayoutVars>
          <dgm:bulletEnabled val="1"/>
        </dgm:presLayoutVars>
      </dgm:prSet>
      <dgm:spPr/>
    </dgm:pt>
    <dgm:pt modelId="{9819E4D7-F211-44A6-91E7-2B10D1573A52}" type="pres">
      <dgm:prSet presAssocID="{7B0AD926-90C7-41E4-A566-09DE22CEC021}" presName="accent_3" presStyleCnt="0"/>
      <dgm:spPr/>
    </dgm:pt>
    <dgm:pt modelId="{50719DB5-5558-44D0-AF6C-79E035AAA8E9}" type="pres">
      <dgm:prSet presAssocID="{7B0AD926-90C7-41E4-A566-09DE22CEC021}" presName="accentRepeatNode" presStyleLbl="solidFgAcc1" presStyleIdx="2" presStyleCnt="7"/>
      <dgm:spPr/>
    </dgm:pt>
    <dgm:pt modelId="{1FD21664-108B-4BED-8F58-3D380C3CD13A}" type="pres">
      <dgm:prSet presAssocID="{6C032B3A-8142-440D-AE45-47BEFF088E64}" presName="text_4" presStyleLbl="node1" presStyleIdx="3" presStyleCnt="7">
        <dgm:presLayoutVars>
          <dgm:bulletEnabled val="1"/>
        </dgm:presLayoutVars>
      </dgm:prSet>
      <dgm:spPr/>
    </dgm:pt>
    <dgm:pt modelId="{88FA4111-807F-4208-909E-FABB28FAC016}" type="pres">
      <dgm:prSet presAssocID="{6C032B3A-8142-440D-AE45-47BEFF088E64}" presName="accent_4" presStyleCnt="0"/>
      <dgm:spPr/>
    </dgm:pt>
    <dgm:pt modelId="{2DDFC24E-87E0-425E-946A-9E52E9294EF3}" type="pres">
      <dgm:prSet presAssocID="{6C032B3A-8142-440D-AE45-47BEFF088E64}" presName="accentRepeatNode" presStyleLbl="solidFgAcc1" presStyleIdx="3" presStyleCnt="7"/>
      <dgm:spPr/>
    </dgm:pt>
    <dgm:pt modelId="{8B4D7145-EDA0-4899-8541-10B9AD7B948C}" type="pres">
      <dgm:prSet presAssocID="{1D89F237-2241-43A7-85E0-1E455ED462CF}" presName="text_5" presStyleLbl="node1" presStyleIdx="4" presStyleCnt="7">
        <dgm:presLayoutVars>
          <dgm:bulletEnabled val="1"/>
        </dgm:presLayoutVars>
      </dgm:prSet>
      <dgm:spPr/>
    </dgm:pt>
    <dgm:pt modelId="{51ED497D-4D2C-4F0C-87D2-AE12E8136A59}" type="pres">
      <dgm:prSet presAssocID="{1D89F237-2241-43A7-85E0-1E455ED462CF}" presName="accent_5" presStyleCnt="0"/>
      <dgm:spPr/>
    </dgm:pt>
    <dgm:pt modelId="{70818C11-654C-4C08-906E-EF759422FD7B}" type="pres">
      <dgm:prSet presAssocID="{1D89F237-2241-43A7-85E0-1E455ED462CF}" presName="accentRepeatNode" presStyleLbl="solidFgAcc1" presStyleIdx="4" presStyleCnt="7"/>
      <dgm:spPr/>
    </dgm:pt>
    <dgm:pt modelId="{8D62E0B0-192E-49B0-8B01-7D2C6828B886}" type="pres">
      <dgm:prSet presAssocID="{7C9B74DA-775C-4F8E-AE59-C80653BB81C9}" presName="text_6" presStyleLbl="node1" presStyleIdx="5" presStyleCnt="7">
        <dgm:presLayoutVars>
          <dgm:bulletEnabled val="1"/>
        </dgm:presLayoutVars>
      </dgm:prSet>
      <dgm:spPr/>
    </dgm:pt>
    <dgm:pt modelId="{5D1D8BEB-1892-42F0-BD46-A6BD3BA88357}" type="pres">
      <dgm:prSet presAssocID="{7C9B74DA-775C-4F8E-AE59-C80653BB81C9}" presName="accent_6" presStyleCnt="0"/>
      <dgm:spPr/>
    </dgm:pt>
    <dgm:pt modelId="{C4C6E828-33CE-4EE4-B1EE-54A72850475E}" type="pres">
      <dgm:prSet presAssocID="{7C9B74DA-775C-4F8E-AE59-C80653BB81C9}" presName="accentRepeatNode" presStyleLbl="solidFgAcc1" presStyleIdx="5" presStyleCnt="7"/>
      <dgm:spPr/>
    </dgm:pt>
    <dgm:pt modelId="{B5891AA3-B212-404A-9665-766204EEB5B6}" type="pres">
      <dgm:prSet presAssocID="{7D14CC34-35EF-47BF-BF8E-3B34500F2D69}" presName="text_7" presStyleLbl="node1" presStyleIdx="6" presStyleCnt="7">
        <dgm:presLayoutVars>
          <dgm:bulletEnabled val="1"/>
        </dgm:presLayoutVars>
      </dgm:prSet>
      <dgm:spPr/>
    </dgm:pt>
    <dgm:pt modelId="{C15F51C8-4804-4D41-BE51-379AB84239B0}" type="pres">
      <dgm:prSet presAssocID="{7D14CC34-35EF-47BF-BF8E-3B34500F2D69}" presName="accent_7" presStyleCnt="0"/>
      <dgm:spPr/>
    </dgm:pt>
    <dgm:pt modelId="{56B28143-DE0A-44BA-8719-D817439C94E1}" type="pres">
      <dgm:prSet presAssocID="{7D14CC34-35EF-47BF-BF8E-3B34500F2D69}" presName="accentRepeatNode" presStyleLbl="solidFgAcc1" presStyleIdx="6" presStyleCnt="7"/>
      <dgm:spPr/>
    </dgm:pt>
  </dgm:ptLst>
  <dgm:cxnLst>
    <dgm:cxn modelId="{9A25AA10-9487-484D-A5E5-C1768227AB93}" type="presOf" srcId="{B790341B-5831-47C8-B1B9-DA1CD817B1BD}" destId="{2E8260C5-714E-40EE-B332-FCC683D80095}" srcOrd="0" destOrd="0" presId="urn:microsoft.com/office/officeart/2008/layout/VerticalCurvedList"/>
    <dgm:cxn modelId="{E32EAD1F-5887-4222-A288-AF854EDC8A33}" type="presOf" srcId="{8B7B171F-EB8B-4CF6-A2D6-4B7B5ADE7A58}" destId="{DA294D58-0376-408B-83CE-9DB747C5E6B8}" srcOrd="0" destOrd="0" presId="urn:microsoft.com/office/officeart/2008/layout/VerticalCurvedList"/>
    <dgm:cxn modelId="{0E09FD26-BB5D-46CB-8E0A-F25C661EB249}" srcId="{8B7B171F-EB8B-4CF6-A2D6-4B7B5ADE7A58}" destId="{1A870F8E-1D1E-4281-BB5B-BA67A0D2C3CD}" srcOrd="0" destOrd="0" parTransId="{34498098-56E9-4626-AC2B-4DA1EAA61179}" sibTransId="{A733424E-8E48-4099-9748-CA53694FC37D}"/>
    <dgm:cxn modelId="{5F5F1E29-B4BE-48F0-A81F-DC9CE5432CDC}" type="presOf" srcId="{1A870F8E-1D1E-4281-BB5B-BA67A0D2C3CD}" destId="{8E493C90-1408-4526-8756-A3696992837D}" srcOrd="0" destOrd="0" presId="urn:microsoft.com/office/officeart/2008/layout/VerticalCurvedList"/>
    <dgm:cxn modelId="{DEA7C634-1498-435D-8366-4D09DEE51363}" type="presOf" srcId="{7D14CC34-35EF-47BF-BF8E-3B34500F2D69}" destId="{B5891AA3-B212-404A-9665-766204EEB5B6}" srcOrd="0" destOrd="0" presId="urn:microsoft.com/office/officeart/2008/layout/VerticalCurvedList"/>
    <dgm:cxn modelId="{EC571840-A6D0-4091-89D9-5D4767F26DDE}" srcId="{8B7B171F-EB8B-4CF6-A2D6-4B7B5ADE7A58}" destId="{6C032B3A-8142-440D-AE45-47BEFF088E64}" srcOrd="3" destOrd="0" parTransId="{92DA2326-FA58-4FCD-8120-0A5C6F3A2ABF}" sibTransId="{192327AA-6DB0-4831-B0F4-B7BBEC224E3C}"/>
    <dgm:cxn modelId="{194F0965-9737-4201-A6D5-239951E0EAA4}" srcId="{8B7B171F-EB8B-4CF6-A2D6-4B7B5ADE7A58}" destId="{7B0AD926-90C7-41E4-A566-09DE22CEC021}" srcOrd="2" destOrd="0" parTransId="{8ACB685B-E69A-4A83-9B41-C488B8AE88AB}" sibTransId="{45654B5D-AFB1-4160-93F0-BE02D65750CF}"/>
    <dgm:cxn modelId="{3430C272-3055-42CB-B1EF-6C460C43B906}" type="presOf" srcId="{1D89F237-2241-43A7-85E0-1E455ED462CF}" destId="{8B4D7145-EDA0-4899-8541-10B9AD7B948C}" srcOrd="0" destOrd="0" presId="urn:microsoft.com/office/officeart/2008/layout/VerticalCurvedList"/>
    <dgm:cxn modelId="{4A1DC781-7EF8-4A56-A6F0-C4B9B891694A}" type="presOf" srcId="{7C9B74DA-775C-4F8E-AE59-C80653BB81C9}" destId="{8D62E0B0-192E-49B0-8B01-7D2C6828B886}" srcOrd="0" destOrd="0" presId="urn:microsoft.com/office/officeart/2008/layout/VerticalCurvedList"/>
    <dgm:cxn modelId="{5B932086-A516-4572-BB0C-67BD50E34CCA}" srcId="{8B7B171F-EB8B-4CF6-A2D6-4B7B5ADE7A58}" destId="{1D89F237-2241-43A7-85E0-1E455ED462CF}" srcOrd="4" destOrd="0" parTransId="{BA1D6888-E256-4852-992D-2084A70318E5}" sibTransId="{08077E7E-55C1-4DFA-8A77-1749F49DA409}"/>
    <dgm:cxn modelId="{7F20E695-DFED-485F-A160-8C5CB44EB5F0}" srcId="{8B7B171F-EB8B-4CF6-A2D6-4B7B5ADE7A58}" destId="{7D14CC34-35EF-47BF-BF8E-3B34500F2D69}" srcOrd="6" destOrd="0" parTransId="{B7F5B192-F92D-4166-95CA-3C090456DCA4}" sibTransId="{15CF8073-6F99-4DD3-823D-5DE7CB224271}"/>
    <dgm:cxn modelId="{C71FD398-F761-4443-BD28-C88E89D0806C}" type="presOf" srcId="{6C032B3A-8142-440D-AE45-47BEFF088E64}" destId="{1FD21664-108B-4BED-8F58-3D380C3CD13A}" srcOrd="0" destOrd="0" presId="urn:microsoft.com/office/officeart/2008/layout/VerticalCurvedList"/>
    <dgm:cxn modelId="{E043A09D-17BA-4C80-B65F-09FE2C1A7D0D}" type="presOf" srcId="{A733424E-8E48-4099-9748-CA53694FC37D}" destId="{6744B3B5-0239-436F-926B-518AB374C1A7}" srcOrd="0" destOrd="0" presId="urn:microsoft.com/office/officeart/2008/layout/VerticalCurvedList"/>
    <dgm:cxn modelId="{486FD1B9-5C1A-43F5-8BEB-D593C9F9699D}" srcId="{8B7B171F-EB8B-4CF6-A2D6-4B7B5ADE7A58}" destId="{7C9B74DA-775C-4F8E-AE59-C80653BB81C9}" srcOrd="5" destOrd="0" parTransId="{80D9E8AA-6FA8-494E-913F-1B1041C3E040}" sibTransId="{1FA0E286-A4EF-425D-B80D-8C7D86C8A80E}"/>
    <dgm:cxn modelId="{E5B4F2C6-7466-49C0-98A2-B0769DB539AE}" srcId="{8B7B171F-EB8B-4CF6-A2D6-4B7B5ADE7A58}" destId="{B790341B-5831-47C8-B1B9-DA1CD817B1BD}" srcOrd="1" destOrd="0" parTransId="{D5EE7ED7-E48A-48EE-A08F-3E2020EAC63A}" sibTransId="{5FF43768-0BBC-4FC5-A4E1-E2771ADBC7D2}"/>
    <dgm:cxn modelId="{791811DC-DDC8-4080-8F6B-5EE513774132}" type="presOf" srcId="{7B0AD926-90C7-41E4-A566-09DE22CEC021}" destId="{9ABE8EE6-B5D7-4C8B-8B25-C3822302242C}" srcOrd="0" destOrd="0" presId="urn:microsoft.com/office/officeart/2008/layout/VerticalCurvedList"/>
    <dgm:cxn modelId="{92F2E4A0-EEA7-4DE4-BDDD-ECFFCF3CF476}" type="presParOf" srcId="{DA294D58-0376-408B-83CE-9DB747C5E6B8}" destId="{A8C9F2EC-3736-44FC-97E3-A31414475BB8}" srcOrd="0" destOrd="0" presId="urn:microsoft.com/office/officeart/2008/layout/VerticalCurvedList"/>
    <dgm:cxn modelId="{2142A532-6110-4578-B1D3-B59AC784EF37}" type="presParOf" srcId="{A8C9F2EC-3736-44FC-97E3-A31414475BB8}" destId="{D9FE83E8-6451-4265-AA35-61A5C5942942}" srcOrd="0" destOrd="0" presId="urn:microsoft.com/office/officeart/2008/layout/VerticalCurvedList"/>
    <dgm:cxn modelId="{3CCC8580-3E80-4304-A42E-68A2A1BEB6DD}" type="presParOf" srcId="{D9FE83E8-6451-4265-AA35-61A5C5942942}" destId="{8B4D328E-364A-419C-915E-3134F615E0E8}" srcOrd="0" destOrd="0" presId="urn:microsoft.com/office/officeart/2008/layout/VerticalCurvedList"/>
    <dgm:cxn modelId="{C3A7EFCC-6DAB-4882-9690-A25300AB498A}" type="presParOf" srcId="{D9FE83E8-6451-4265-AA35-61A5C5942942}" destId="{6744B3B5-0239-436F-926B-518AB374C1A7}" srcOrd="1" destOrd="0" presId="urn:microsoft.com/office/officeart/2008/layout/VerticalCurvedList"/>
    <dgm:cxn modelId="{204A651A-37BE-4A0A-9D65-47BB1A33F598}" type="presParOf" srcId="{D9FE83E8-6451-4265-AA35-61A5C5942942}" destId="{481F2718-B3DE-4274-836B-5F15274504A5}" srcOrd="2" destOrd="0" presId="urn:microsoft.com/office/officeart/2008/layout/VerticalCurvedList"/>
    <dgm:cxn modelId="{45AD6A3F-0374-4601-84BA-30913673F851}" type="presParOf" srcId="{D9FE83E8-6451-4265-AA35-61A5C5942942}" destId="{24AABA6E-A49D-42DB-A542-876EF2DE7C65}" srcOrd="3" destOrd="0" presId="urn:microsoft.com/office/officeart/2008/layout/VerticalCurvedList"/>
    <dgm:cxn modelId="{D71848FF-7165-4466-8612-7093D5702F29}" type="presParOf" srcId="{A8C9F2EC-3736-44FC-97E3-A31414475BB8}" destId="{8E493C90-1408-4526-8756-A3696992837D}" srcOrd="1" destOrd="0" presId="urn:microsoft.com/office/officeart/2008/layout/VerticalCurvedList"/>
    <dgm:cxn modelId="{2779A35B-CE91-4F62-B375-16426E2DFB14}" type="presParOf" srcId="{A8C9F2EC-3736-44FC-97E3-A31414475BB8}" destId="{6ACD0082-46EB-4197-9AEF-6C3603194323}" srcOrd="2" destOrd="0" presId="urn:microsoft.com/office/officeart/2008/layout/VerticalCurvedList"/>
    <dgm:cxn modelId="{E92D0E94-2D5B-4406-BCAA-A1FF1D57F06F}" type="presParOf" srcId="{6ACD0082-46EB-4197-9AEF-6C3603194323}" destId="{84B16BD2-BC88-4E10-9E43-6D6BE4C2FED5}" srcOrd="0" destOrd="0" presId="urn:microsoft.com/office/officeart/2008/layout/VerticalCurvedList"/>
    <dgm:cxn modelId="{D519DB83-F54B-4F6F-9C03-BCD7A0A3DE8C}" type="presParOf" srcId="{A8C9F2EC-3736-44FC-97E3-A31414475BB8}" destId="{2E8260C5-714E-40EE-B332-FCC683D80095}" srcOrd="3" destOrd="0" presId="urn:microsoft.com/office/officeart/2008/layout/VerticalCurvedList"/>
    <dgm:cxn modelId="{56045D33-F53E-4E0F-A678-D181A6410B47}" type="presParOf" srcId="{A8C9F2EC-3736-44FC-97E3-A31414475BB8}" destId="{0E7DC222-0381-4A96-9F66-3A4789D11B2F}" srcOrd="4" destOrd="0" presId="urn:microsoft.com/office/officeart/2008/layout/VerticalCurvedList"/>
    <dgm:cxn modelId="{A3F4E0D1-182E-4137-8E14-BC4D5548D5AF}" type="presParOf" srcId="{0E7DC222-0381-4A96-9F66-3A4789D11B2F}" destId="{1354DD78-EAD9-4D08-9D4B-45C0F8ABE7DF}" srcOrd="0" destOrd="0" presId="urn:microsoft.com/office/officeart/2008/layout/VerticalCurvedList"/>
    <dgm:cxn modelId="{4683E5C8-6144-4F4B-80D9-D758F3ED6310}" type="presParOf" srcId="{A8C9F2EC-3736-44FC-97E3-A31414475BB8}" destId="{9ABE8EE6-B5D7-4C8B-8B25-C3822302242C}" srcOrd="5" destOrd="0" presId="urn:microsoft.com/office/officeart/2008/layout/VerticalCurvedList"/>
    <dgm:cxn modelId="{17FEEFE0-F51B-4BA6-BF62-E3C2C17DB27A}" type="presParOf" srcId="{A8C9F2EC-3736-44FC-97E3-A31414475BB8}" destId="{9819E4D7-F211-44A6-91E7-2B10D1573A52}" srcOrd="6" destOrd="0" presId="urn:microsoft.com/office/officeart/2008/layout/VerticalCurvedList"/>
    <dgm:cxn modelId="{1C5D6E6F-D37C-4CD8-81F1-7122F0C50CA0}" type="presParOf" srcId="{9819E4D7-F211-44A6-91E7-2B10D1573A52}" destId="{50719DB5-5558-44D0-AF6C-79E035AAA8E9}" srcOrd="0" destOrd="0" presId="urn:microsoft.com/office/officeart/2008/layout/VerticalCurvedList"/>
    <dgm:cxn modelId="{9CF19EC0-51D8-4CEF-AD05-DF4DE8B9700C}" type="presParOf" srcId="{A8C9F2EC-3736-44FC-97E3-A31414475BB8}" destId="{1FD21664-108B-4BED-8F58-3D380C3CD13A}" srcOrd="7" destOrd="0" presId="urn:microsoft.com/office/officeart/2008/layout/VerticalCurvedList"/>
    <dgm:cxn modelId="{AB7A9773-3480-4AF2-82A1-2326AC5455A6}" type="presParOf" srcId="{A8C9F2EC-3736-44FC-97E3-A31414475BB8}" destId="{88FA4111-807F-4208-909E-FABB28FAC016}" srcOrd="8" destOrd="0" presId="urn:microsoft.com/office/officeart/2008/layout/VerticalCurvedList"/>
    <dgm:cxn modelId="{BC587031-CA1F-4788-9FA9-B08D7E21214F}" type="presParOf" srcId="{88FA4111-807F-4208-909E-FABB28FAC016}" destId="{2DDFC24E-87E0-425E-946A-9E52E9294EF3}" srcOrd="0" destOrd="0" presId="urn:microsoft.com/office/officeart/2008/layout/VerticalCurvedList"/>
    <dgm:cxn modelId="{9599931A-4D4C-493E-A57C-D6A1E9755EB4}" type="presParOf" srcId="{A8C9F2EC-3736-44FC-97E3-A31414475BB8}" destId="{8B4D7145-EDA0-4899-8541-10B9AD7B948C}" srcOrd="9" destOrd="0" presId="urn:microsoft.com/office/officeart/2008/layout/VerticalCurvedList"/>
    <dgm:cxn modelId="{D059E02F-D19C-4163-8C78-2D6083AEA9FF}" type="presParOf" srcId="{A8C9F2EC-3736-44FC-97E3-A31414475BB8}" destId="{51ED497D-4D2C-4F0C-87D2-AE12E8136A59}" srcOrd="10" destOrd="0" presId="urn:microsoft.com/office/officeart/2008/layout/VerticalCurvedList"/>
    <dgm:cxn modelId="{59B02A59-1E2B-4ECA-8CD1-94FDCA8932D9}" type="presParOf" srcId="{51ED497D-4D2C-4F0C-87D2-AE12E8136A59}" destId="{70818C11-654C-4C08-906E-EF759422FD7B}" srcOrd="0" destOrd="0" presId="urn:microsoft.com/office/officeart/2008/layout/VerticalCurvedList"/>
    <dgm:cxn modelId="{362E63A5-C79F-40BE-9518-CFDA5D970D81}" type="presParOf" srcId="{A8C9F2EC-3736-44FC-97E3-A31414475BB8}" destId="{8D62E0B0-192E-49B0-8B01-7D2C6828B886}" srcOrd="11" destOrd="0" presId="urn:microsoft.com/office/officeart/2008/layout/VerticalCurvedList"/>
    <dgm:cxn modelId="{E1BAB6D3-D742-4B36-83B6-2038ED5509E1}" type="presParOf" srcId="{A8C9F2EC-3736-44FC-97E3-A31414475BB8}" destId="{5D1D8BEB-1892-42F0-BD46-A6BD3BA88357}" srcOrd="12" destOrd="0" presId="urn:microsoft.com/office/officeart/2008/layout/VerticalCurvedList"/>
    <dgm:cxn modelId="{2FE38AF3-4C10-46D5-BEDA-84FB57FF27CD}" type="presParOf" srcId="{5D1D8BEB-1892-42F0-BD46-A6BD3BA88357}" destId="{C4C6E828-33CE-4EE4-B1EE-54A72850475E}" srcOrd="0" destOrd="0" presId="urn:microsoft.com/office/officeart/2008/layout/VerticalCurvedList"/>
    <dgm:cxn modelId="{C3979D3D-DD6C-4247-A85B-A67973384FC3}" type="presParOf" srcId="{A8C9F2EC-3736-44FC-97E3-A31414475BB8}" destId="{B5891AA3-B212-404A-9665-766204EEB5B6}" srcOrd="13" destOrd="0" presId="urn:microsoft.com/office/officeart/2008/layout/VerticalCurvedList"/>
    <dgm:cxn modelId="{FC652DA0-45FB-450B-94D6-C7489BE64319}" type="presParOf" srcId="{A8C9F2EC-3736-44FC-97E3-A31414475BB8}" destId="{C15F51C8-4804-4D41-BE51-379AB84239B0}" srcOrd="14" destOrd="0" presId="urn:microsoft.com/office/officeart/2008/layout/VerticalCurvedList"/>
    <dgm:cxn modelId="{F927E173-A833-4044-9984-09567BC2C995}" type="presParOf" srcId="{C15F51C8-4804-4D41-BE51-379AB84239B0}" destId="{56B28143-DE0A-44BA-8719-D817439C94E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F302CF-1762-4763-ADD2-8AE205C6055C}"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n-GB"/>
        </a:p>
      </dgm:t>
    </dgm:pt>
    <dgm:pt modelId="{B73E229E-A4A8-43FA-8252-DABF87DFC09C}">
      <dgm:prSet phldrT="[Text]"/>
      <dgm:spPr/>
      <dgm:t>
        <a:bodyPr/>
        <a:lstStyle/>
        <a:p>
          <a:r>
            <a:rPr lang="en-GB" dirty="0"/>
            <a:t>Outcome measure</a:t>
          </a:r>
        </a:p>
      </dgm:t>
    </dgm:pt>
    <dgm:pt modelId="{56FA35B1-2B11-45A9-BBE5-20BF76B47C00}" type="parTrans" cxnId="{3579F391-7D1A-4C50-90D1-7CC841A34B81}">
      <dgm:prSet/>
      <dgm:spPr/>
      <dgm:t>
        <a:bodyPr/>
        <a:lstStyle/>
        <a:p>
          <a:endParaRPr lang="en-GB"/>
        </a:p>
      </dgm:t>
    </dgm:pt>
    <dgm:pt modelId="{B67B8D46-8364-4FE9-9D02-EE36DE8B1743}" type="sibTrans" cxnId="{3579F391-7D1A-4C50-90D1-7CC841A34B81}">
      <dgm:prSet/>
      <dgm:spPr/>
      <dgm:t>
        <a:bodyPr/>
        <a:lstStyle/>
        <a:p>
          <a:endParaRPr lang="en-GB"/>
        </a:p>
      </dgm:t>
    </dgm:pt>
    <dgm:pt modelId="{ABF3F92C-CA98-4C89-ADB3-AE8A2CE8EDF0}">
      <dgm:prSet phldrT="[Text]" custT="1"/>
      <dgm:spPr/>
      <dgm:t>
        <a:bodyPr/>
        <a:lstStyle/>
        <a:p>
          <a:r>
            <a:rPr lang="en-GB" sz="1800" dirty="0"/>
            <a:t>An outcome measure will use data to provide information about whether the planned improvement is successful against the intended outcomes,</a:t>
          </a:r>
        </a:p>
      </dgm:t>
    </dgm:pt>
    <dgm:pt modelId="{0A804178-4401-4893-B501-F3360E8E8730}" type="parTrans" cxnId="{A01BD89D-D073-4421-88C9-3CE8400D098A}">
      <dgm:prSet/>
      <dgm:spPr/>
      <dgm:t>
        <a:bodyPr/>
        <a:lstStyle/>
        <a:p>
          <a:endParaRPr lang="en-GB"/>
        </a:p>
      </dgm:t>
    </dgm:pt>
    <dgm:pt modelId="{B8770139-97CE-44AC-B2DA-1EDA1A3715AC}" type="sibTrans" cxnId="{A01BD89D-D073-4421-88C9-3CE8400D098A}">
      <dgm:prSet/>
      <dgm:spPr/>
      <dgm:t>
        <a:bodyPr/>
        <a:lstStyle/>
        <a:p>
          <a:endParaRPr lang="en-GB"/>
        </a:p>
      </dgm:t>
    </dgm:pt>
    <dgm:pt modelId="{9F163798-8E8B-4AE3-9659-AC8812DF7726}">
      <dgm:prSet phldrT="[Text]" custT="1"/>
      <dgm:spPr/>
      <dgm:t>
        <a:bodyPr/>
        <a:lstStyle/>
        <a:p>
          <a:r>
            <a:rPr lang="en-GB" sz="1800" dirty="0"/>
            <a:t>for example, increase attendance or attainment by 5 %,</a:t>
          </a:r>
        </a:p>
      </dgm:t>
    </dgm:pt>
    <dgm:pt modelId="{8F9BB4F4-3D15-4E48-B191-B2B36271DE9E}" type="parTrans" cxnId="{2943B352-F040-4561-A617-4633B9C01980}">
      <dgm:prSet/>
      <dgm:spPr/>
      <dgm:t>
        <a:bodyPr/>
        <a:lstStyle/>
        <a:p>
          <a:endParaRPr lang="en-GB"/>
        </a:p>
      </dgm:t>
    </dgm:pt>
    <dgm:pt modelId="{03000416-978A-433B-83C6-C7BF9E740D38}" type="sibTrans" cxnId="{2943B352-F040-4561-A617-4633B9C01980}">
      <dgm:prSet/>
      <dgm:spPr/>
      <dgm:t>
        <a:bodyPr/>
        <a:lstStyle/>
        <a:p>
          <a:endParaRPr lang="en-GB"/>
        </a:p>
      </dgm:t>
    </dgm:pt>
    <dgm:pt modelId="{735FE3B0-A374-4201-B975-55907DA7DB01}">
      <dgm:prSet phldrT="[Text]"/>
      <dgm:spPr/>
      <dgm:t>
        <a:bodyPr/>
        <a:lstStyle/>
        <a:p>
          <a:r>
            <a:rPr lang="en-GB" dirty="0"/>
            <a:t>Process measure</a:t>
          </a:r>
        </a:p>
      </dgm:t>
    </dgm:pt>
    <dgm:pt modelId="{216F70B6-472E-4E83-AFFB-ADD74F5EF2F2}" type="parTrans" cxnId="{B99C5CB4-C367-4AE6-98E7-F30171DD086D}">
      <dgm:prSet/>
      <dgm:spPr/>
      <dgm:t>
        <a:bodyPr/>
        <a:lstStyle/>
        <a:p>
          <a:endParaRPr lang="en-GB"/>
        </a:p>
      </dgm:t>
    </dgm:pt>
    <dgm:pt modelId="{4A0F593F-381A-4ED8-BDB2-B00773FA5BBA}" type="sibTrans" cxnId="{B99C5CB4-C367-4AE6-98E7-F30171DD086D}">
      <dgm:prSet/>
      <dgm:spPr/>
      <dgm:t>
        <a:bodyPr/>
        <a:lstStyle/>
        <a:p>
          <a:endParaRPr lang="en-GB"/>
        </a:p>
      </dgm:t>
    </dgm:pt>
    <dgm:pt modelId="{FC69BDAA-1B64-4B8E-AA16-41D6E784CF4A}">
      <dgm:prSet phldrT="[Text]" custT="1"/>
      <dgm:spPr/>
      <dgm:t>
        <a:bodyPr/>
        <a:lstStyle/>
        <a:p>
          <a:r>
            <a:rPr lang="en-GB" sz="1800" dirty="0"/>
            <a:t>A process measure uses data to track whether the things that must be done to achieve the outcome are happening reliably,</a:t>
          </a:r>
        </a:p>
      </dgm:t>
    </dgm:pt>
    <dgm:pt modelId="{EA362198-9976-4DD3-9D12-0DEAB7AD6253}" type="parTrans" cxnId="{F7B72844-2993-47DE-BAB2-C5AC39A818FC}">
      <dgm:prSet/>
      <dgm:spPr/>
      <dgm:t>
        <a:bodyPr/>
        <a:lstStyle/>
        <a:p>
          <a:endParaRPr lang="en-GB"/>
        </a:p>
      </dgm:t>
    </dgm:pt>
    <dgm:pt modelId="{BD7CE9CC-27B4-4927-B001-11D43C6C372F}" type="sibTrans" cxnId="{F7B72844-2993-47DE-BAB2-C5AC39A818FC}">
      <dgm:prSet/>
      <dgm:spPr/>
      <dgm:t>
        <a:bodyPr/>
        <a:lstStyle/>
        <a:p>
          <a:endParaRPr lang="en-GB"/>
        </a:p>
      </dgm:t>
    </dgm:pt>
    <dgm:pt modelId="{E8B79F1E-0C10-4F12-9D68-28B0FD0B2FCA}">
      <dgm:prSet phldrT="[Text]"/>
      <dgm:spPr/>
      <dgm:t>
        <a:bodyPr/>
        <a:lstStyle/>
        <a:p>
          <a:r>
            <a:rPr lang="en-GB" dirty="0"/>
            <a:t>Balance measure</a:t>
          </a:r>
        </a:p>
      </dgm:t>
    </dgm:pt>
    <dgm:pt modelId="{491D07E4-0D28-456A-9F03-25F054E37A5E}" type="parTrans" cxnId="{13FBAADE-6086-4AE1-A9CF-3D19E15E5057}">
      <dgm:prSet/>
      <dgm:spPr/>
      <dgm:t>
        <a:bodyPr/>
        <a:lstStyle/>
        <a:p>
          <a:endParaRPr lang="en-GB"/>
        </a:p>
      </dgm:t>
    </dgm:pt>
    <dgm:pt modelId="{C30A5760-91C8-4D9C-8D9A-9B27540334A4}" type="sibTrans" cxnId="{13FBAADE-6086-4AE1-A9CF-3D19E15E5057}">
      <dgm:prSet/>
      <dgm:spPr/>
      <dgm:t>
        <a:bodyPr/>
        <a:lstStyle/>
        <a:p>
          <a:endParaRPr lang="en-GB"/>
        </a:p>
      </dgm:t>
    </dgm:pt>
    <dgm:pt modelId="{D67395C1-263D-462D-BB81-89D680E751F8}">
      <dgm:prSet phldrT="[Text]"/>
      <dgm:spPr/>
      <dgm:t>
        <a:bodyPr/>
        <a:lstStyle/>
        <a:p>
          <a:r>
            <a:rPr lang="en-GB" dirty="0"/>
            <a:t>Balance measures are where educators use data to check that changes in one part of the system aren’t having unintended consequences elsewhere,</a:t>
          </a:r>
        </a:p>
      </dgm:t>
    </dgm:pt>
    <dgm:pt modelId="{D3F59F22-7266-4B53-AED2-377084EF0488}" type="parTrans" cxnId="{B2FF2D8C-CB60-4018-9F67-DB0CF7FE1EE6}">
      <dgm:prSet/>
      <dgm:spPr/>
      <dgm:t>
        <a:bodyPr/>
        <a:lstStyle/>
        <a:p>
          <a:endParaRPr lang="en-GB"/>
        </a:p>
      </dgm:t>
    </dgm:pt>
    <dgm:pt modelId="{7FD5469D-E358-4BB7-817C-2636A41081AA}" type="sibTrans" cxnId="{B2FF2D8C-CB60-4018-9F67-DB0CF7FE1EE6}">
      <dgm:prSet/>
      <dgm:spPr/>
      <dgm:t>
        <a:bodyPr/>
        <a:lstStyle/>
        <a:p>
          <a:endParaRPr lang="en-GB"/>
        </a:p>
      </dgm:t>
    </dgm:pt>
    <dgm:pt modelId="{5FFCAA8E-73C9-406F-9782-66BEFF82D8E7}">
      <dgm:prSet phldrT="[Text]"/>
      <dgm:spPr/>
      <dgm:t>
        <a:bodyPr/>
        <a:lstStyle/>
        <a:p>
          <a:r>
            <a:rPr lang="en-GB" dirty="0"/>
            <a:t>for example, attendance of a targeted group has now increased due to family support and attendance initiatives, but provision needs to be adapted as there is an increase in distressed behaviour/low engagement of this group. </a:t>
          </a:r>
        </a:p>
      </dgm:t>
    </dgm:pt>
    <dgm:pt modelId="{EC32CEF6-D80A-45B7-9532-553A12424A5F}" type="parTrans" cxnId="{EAB31541-C43E-48D0-944B-FC85D98D976C}">
      <dgm:prSet/>
      <dgm:spPr/>
      <dgm:t>
        <a:bodyPr/>
        <a:lstStyle/>
        <a:p>
          <a:endParaRPr lang="en-GB"/>
        </a:p>
      </dgm:t>
    </dgm:pt>
    <dgm:pt modelId="{5D9B0DCF-0163-4860-918B-4B1314E28499}" type="sibTrans" cxnId="{EAB31541-C43E-48D0-944B-FC85D98D976C}">
      <dgm:prSet/>
      <dgm:spPr/>
      <dgm:t>
        <a:bodyPr/>
        <a:lstStyle/>
        <a:p>
          <a:endParaRPr lang="en-GB"/>
        </a:p>
      </dgm:t>
    </dgm:pt>
    <dgm:pt modelId="{2CB74039-8D12-4053-827B-90FDE6F01182}">
      <dgm:prSet phldrT="[Text]" custT="1"/>
      <dgm:spPr/>
      <dgm:t>
        <a:bodyPr/>
        <a:lstStyle/>
        <a:p>
          <a:r>
            <a:rPr lang="en-GB" sz="1800" dirty="0"/>
            <a:t>for example, to increase the percentage of learners who understand the learning objectives and steps to success by 20%,</a:t>
          </a:r>
        </a:p>
      </dgm:t>
    </dgm:pt>
    <dgm:pt modelId="{481E3D0E-CD17-4FCE-99CF-3EFCED1417C9}" type="parTrans" cxnId="{EAE34369-28A7-4A69-88FD-441149E454CD}">
      <dgm:prSet/>
      <dgm:spPr/>
      <dgm:t>
        <a:bodyPr/>
        <a:lstStyle/>
        <a:p>
          <a:endParaRPr lang="en-GB"/>
        </a:p>
      </dgm:t>
    </dgm:pt>
    <dgm:pt modelId="{96A3E336-AEFA-41B1-8EBD-AF711180C409}" type="sibTrans" cxnId="{EAE34369-28A7-4A69-88FD-441149E454CD}">
      <dgm:prSet/>
      <dgm:spPr/>
      <dgm:t>
        <a:bodyPr/>
        <a:lstStyle/>
        <a:p>
          <a:endParaRPr lang="en-GB"/>
        </a:p>
      </dgm:t>
    </dgm:pt>
    <dgm:pt modelId="{244C9993-9966-4C2F-8754-0687822472A5}">
      <dgm:prSet phldrT="[Text]" custT="1"/>
      <dgm:spPr/>
      <dgm:t>
        <a:bodyPr/>
        <a:lstStyle/>
        <a:p>
          <a:r>
            <a:rPr lang="en-GB" sz="1800" dirty="0"/>
            <a:t>all aims will generally contain an outcome measure.  </a:t>
          </a:r>
        </a:p>
      </dgm:t>
    </dgm:pt>
    <dgm:pt modelId="{C9F94163-6A82-4915-B5F0-4D1ECC3D8A61}" type="parTrans" cxnId="{ED799BA1-DDED-4893-8010-6AA7365FBA93}">
      <dgm:prSet/>
      <dgm:spPr/>
      <dgm:t>
        <a:bodyPr/>
        <a:lstStyle/>
        <a:p>
          <a:endParaRPr lang="en-GB"/>
        </a:p>
      </dgm:t>
    </dgm:pt>
    <dgm:pt modelId="{09DCAD84-C3F6-4A2C-9F39-64D1EC283EB5}" type="sibTrans" cxnId="{ED799BA1-DDED-4893-8010-6AA7365FBA93}">
      <dgm:prSet/>
      <dgm:spPr/>
      <dgm:t>
        <a:bodyPr/>
        <a:lstStyle/>
        <a:p>
          <a:endParaRPr lang="en-GB"/>
        </a:p>
      </dgm:t>
    </dgm:pt>
    <dgm:pt modelId="{775C9891-E30D-460A-803A-48581C9FABDE}">
      <dgm:prSet phldrT="[Text]" custT="1"/>
      <dgm:spPr/>
      <dgm:t>
        <a:bodyPr/>
        <a:lstStyle/>
        <a:p>
          <a:r>
            <a:rPr lang="en-GB" sz="1800" dirty="0"/>
            <a:t>for example, the amount of times attendance registers are competed correctly,</a:t>
          </a:r>
        </a:p>
      </dgm:t>
    </dgm:pt>
    <dgm:pt modelId="{187568C0-EDB5-483D-BB5C-0519FADE6C12}" type="parTrans" cxnId="{C6CA15AC-7D5B-4CE0-BFBA-E3579C6EA9B0}">
      <dgm:prSet/>
      <dgm:spPr/>
      <dgm:t>
        <a:bodyPr/>
        <a:lstStyle/>
        <a:p>
          <a:endParaRPr lang="en-GB"/>
        </a:p>
      </dgm:t>
    </dgm:pt>
    <dgm:pt modelId="{02A5F7C4-412F-4975-B82E-19E4249BAF47}" type="sibTrans" cxnId="{C6CA15AC-7D5B-4CE0-BFBA-E3579C6EA9B0}">
      <dgm:prSet/>
      <dgm:spPr/>
      <dgm:t>
        <a:bodyPr/>
        <a:lstStyle/>
        <a:p>
          <a:endParaRPr lang="en-GB"/>
        </a:p>
      </dgm:t>
    </dgm:pt>
    <dgm:pt modelId="{22D95230-5EC5-4CA0-9F81-29D1D843C741}">
      <dgm:prSet phldrT="[Text]" custT="1"/>
      <dgm:spPr/>
      <dgm:t>
        <a:bodyPr/>
        <a:lstStyle/>
        <a:p>
          <a:r>
            <a:rPr lang="en-GB" sz="1800" dirty="0"/>
            <a:t>for example, the successful completion of a sequence of activities as part of an intervention. </a:t>
          </a:r>
        </a:p>
      </dgm:t>
    </dgm:pt>
    <dgm:pt modelId="{D6057FA0-FC53-4356-A526-2E5745B8D3B9}" type="parTrans" cxnId="{AC9A7E6E-146D-4132-909A-120EDCC17BF2}">
      <dgm:prSet/>
      <dgm:spPr/>
      <dgm:t>
        <a:bodyPr/>
        <a:lstStyle/>
        <a:p>
          <a:endParaRPr lang="en-GB"/>
        </a:p>
      </dgm:t>
    </dgm:pt>
    <dgm:pt modelId="{6668BCE3-59E8-4FD5-AFFE-14FC4472EE3C}" type="sibTrans" cxnId="{AC9A7E6E-146D-4132-909A-120EDCC17BF2}">
      <dgm:prSet/>
      <dgm:spPr/>
      <dgm:t>
        <a:bodyPr/>
        <a:lstStyle/>
        <a:p>
          <a:endParaRPr lang="en-GB"/>
        </a:p>
      </dgm:t>
    </dgm:pt>
    <dgm:pt modelId="{6F2438BE-B879-4C8E-97B6-23EB1BBE8C37}" type="pres">
      <dgm:prSet presAssocID="{2FF302CF-1762-4763-ADD2-8AE205C6055C}" presName="Name0" presStyleCnt="0">
        <dgm:presLayoutVars>
          <dgm:dir/>
          <dgm:animLvl val="lvl"/>
          <dgm:resizeHandles val="exact"/>
        </dgm:presLayoutVars>
      </dgm:prSet>
      <dgm:spPr/>
    </dgm:pt>
    <dgm:pt modelId="{6F49B232-C865-402F-8834-4F1137B24CB1}" type="pres">
      <dgm:prSet presAssocID="{B73E229E-A4A8-43FA-8252-DABF87DFC09C}" presName="composite" presStyleCnt="0"/>
      <dgm:spPr/>
    </dgm:pt>
    <dgm:pt modelId="{62D7B391-2DE0-46F7-A3BA-4DEC91035103}" type="pres">
      <dgm:prSet presAssocID="{B73E229E-A4A8-43FA-8252-DABF87DFC09C}" presName="parTx" presStyleLbl="alignNode1" presStyleIdx="0" presStyleCnt="3">
        <dgm:presLayoutVars>
          <dgm:chMax val="0"/>
          <dgm:chPref val="0"/>
          <dgm:bulletEnabled val="1"/>
        </dgm:presLayoutVars>
      </dgm:prSet>
      <dgm:spPr/>
    </dgm:pt>
    <dgm:pt modelId="{601A878C-07F6-44A5-86C2-708589B67CD7}" type="pres">
      <dgm:prSet presAssocID="{B73E229E-A4A8-43FA-8252-DABF87DFC09C}" presName="desTx" presStyleLbl="alignAccFollowNode1" presStyleIdx="0" presStyleCnt="3">
        <dgm:presLayoutVars>
          <dgm:bulletEnabled val="1"/>
        </dgm:presLayoutVars>
      </dgm:prSet>
      <dgm:spPr/>
    </dgm:pt>
    <dgm:pt modelId="{B53BB9D6-4E0B-4DB8-8C59-08CF32D9B3FB}" type="pres">
      <dgm:prSet presAssocID="{B67B8D46-8364-4FE9-9D02-EE36DE8B1743}" presName="space" presStyleCnt="0"/>
      <dgm:spPr/>
    </dgm:pt>
    <dgm:pt modelId="{56A5A8B1-EEF8-4A96-AB64-54DBE6B01A46}" type="pres">
      <dgm:prSet presAssocID="{735FE3B0-A374-4201-B975-55907DA7DB01}" presName="composite" presStyleCnt="0"/>
      <dgm:spPr/>
    </dgm:pt>
    <dgm:pt modelId="{241B19B0-7215-4BB5-8F0E-2124C1A876D8}" type="pres">
      <dgm:prSet presAssocID="{735FE3B0-A374-4201-B975-55907DA7DB01}" presName="parTx" presStyleLbl="alignNode1" presStyleIdx="1" presStyleCnt="3">
        <dgm:presLayoutVars>
          <dgm:chMax val="0"/>
          <dgm:chPref val="0"/>
          <dgm:bulletEnabled val="1"/>
        </dgm:presLayoutVars>
      </dgm:prSet>
      <dgm:spPr/>
    </dgm:pt>
    <dgm:pt modelId="{F8362DCD-57E3-41F8-BB5E-6ABDF5E24ED7}" type="pres">
      <dgm:prSet presAssocID="{735FE3B0-A374-4201-B975-55907DA7DB01}" presName="desTx" presStyleLbl="alignAccFollowNode1" presStyleIdx="1" presStyleCnt="3">
        <dgm:presLayoutVars>
          <dgm:bulletEnabled val="1"/>
        </dgm:presLayoutVars>
      </dgm:prSet>
      <dgm:spPr/>
    </dgm:pt>
    <dgm:pt modelId="{89FB1F79-F9F9-4996-8769-92053FE56D5C}" type="pres">
      <dgm:prSet presAssocID="{4A0F593F-381A-4ED8-BDB2-B00773FA5BBA}" presName="space" presStyleCnt="0"/>
      <dgm:spPr/>
    </dgm:pt>
    <dgm:pt modelId="{6A2B5DCC-2FB8-43D4-8B83-F46991D1F900}" type="pres">
      <dgm:prSet presAssocID="{E8B79F1E-0C10-4F12-9D68-28B0FD0B2FCA}" presName="composite" presStyleCnt="0"/>
      <dgm:spPr/>
    </dgm:pt>
    <dgm:pt modelId="{79C9EB88-6965-42F8-83EB-28BAE33D07F3}" type="pres">
      <dgm:prSet presAssocID="{E8B79F1E-0C10-4F12-9D68-28B0FD0B2FCA}" presName="parTx" presStyleLbl="alignNode1" presStyleIdx="2" presStyleCnt="3" custLinFactNeighborX="3311" custLinFactNeighborY="-1032">
        <dgm:presLayoutVars>
          <dgm:chMax val="0"/>
          <dgm:chPref val="0"/>
          <dgm:bulletEnabled val="1"/>
        </dgm:presLayoutVars>
      </dgm:prSet>
      <dgm:spPr/>
    </dgm:pt>
    <dgm:pt modelId="{72DFA352-73E1-4696-AB81-7F357047D057}" type="pres">
      <dgm:prSet presAssocID="{E8B79F1E-0C10-4F12-9D68-28B0FD0B2FCA}" presName="desTx" presStyleLbl="alignAccFollowNode1" presStyleIdx="2" presStyleCnt="3">
        <dgm:presLayoutVars>
          <dgm:bulletEnabled val="1"/>
        </dgm:presLayoutVars>
      </dgm:prSet>
      <dgm:spPr/>
    </dgm:pt>
  </dgm:ptLst>
  <dgm:cxnLst>
    <dgm:cxn modelId="{D8121400-6F8C-4D51-AB5F-033067988DB0}" type="presOf" srcId="{D67395C1-263D-462D-BB81-89D680E751F8}" destId="{72DFA352-73E1-4696-AB81-7F357047D057}" srcOrd="0" destOrd="0" presId="urn:microsoft.com/office/officeart/2005/8/layout/hList1"/>
    <dgm:cxn modelId="{4E091D00-8A05-46F0-B351-69D604277A80}" type="presOf" srcId="{2FF302CF-1762-4763-ADD2-8AE205C6055C}" destId="{6F2438BE-B879-4C8E-97B6-23EB1BBE8C37}" srcOrd="0" destOrd="0" presId="urn:microsoft.com/office/officeart/2005/8/layout/hList1"/>
    <dgm:cxn modelId="{7A958A10-D6F8-46AB-9E32-D4B2A3B5CFA0}" type="presOf" srcId="{9F163798-8E8B-4AE3-9659-AC8812DF7726}" destId="{601A878C-07F6-44A5-86C2-708589B67CD7}" srcOrd="0" destOrd="1" presId="urn:microsoft.com/office/officeart/2005/8/layout/hList1"/>
    <dgm:cxn modelId="{B295E81C-379C-460A-A801-FFAF13EA457E}" type="presOf" srcId="{FC69BDAA-1B64-4B8E-AA16-41D6E784CF4A}" destId="{F8362DCD-57E3-41F8-BB5E-6ABDF5E24ED7}" srcOrd="0" destOrd="0" presId="urn:microsoft.com/office/officeart/2005/8/layout/hList1"/>
    <dgm:cxn modelId="{2D034128-80CE-4F26-A31F-A80E5FBFE5A4}" type="presOf" srcId="{5FFCAA8E-73C9-406F-9782-66BEFF82D8E7}" destId="{72DFA352-73E1-4696-AB81-7F357047D057}" srcOrd="0" destOrd="1" presId="urn:microsoft.com/office/officeart/2005/8/layout/hList1"/>
    <dgm:cxn modelId="{9B289F33-E9D9-4561-A2B0-C595C354029C}" type="presOf" srcId="{775C9891-E30D-460A-803A-48581C9FABDE}" destId="{F8362DCD-57E3-41F8-BB5E-6ABDF5E24ED7}" srcOrd="0" destOrd="1" presId="urn:microsoft.com/office/officeart/2005/8/layout/hList1"/>
    <dgm:cxn modelId="{57234B3E-55B1-4BF9-84B7-7EC86357C56E}" type="presOf" srcId="{B73E229E-A4A8-43FA-8252-DABF87DFC09C}" destId="{62D7B391-2DE0-46F7-A3BA-4DEC91035103}" srcOrd="0" destOrd="0" presId="urn:microsoft.com/office/officeart/2005/8/layout/hList1"/>
    <dgm:cxn modelId="{EAB31541-C43E-48D0-944B-FC85D98D976C}" srcId="{E8B79F1E-0C10-4F12-9D68-28B0FD0B2FCA}" destId="{5FFCAA8E-73C9-406F-9782-66BEFF82D8E7}" srcOrd="1" destOrd="0" parTransId="{EC32CEF6-D80A-45B7-9532-553A12424A5F}" sibTransId="{5D9B0DCF-0163-4860-918B-4B1314E28499}"/>
    <dgm:cxn modelId="{F7B72844-2993-47DE-BAB2-C5AC39A818FC}" srcId="{735FE3B0-A374-4201-B975-55907DA7DB01}" destId="{FC69BDAA-1B64-4B8E-AA16-41D6E784CF4A}" srcOrd="0" destOrd="0" parTransId="{EA362198-9976-4DD3-9D12-0DEAB7AD6253}" sibTransId="{BD7CE9CC-27B4-4927-B001-11D43C6C372F}"/>
    <dgm:cxn modelId="{EAE34369-28A7-4A69-88FD-441149E454CD}" srcId="{B73E229E-A4A8-43FA-8252-DABF87DFC09C}" destId="{2CB74039-8D12-4053-827B-90FDE6F01182}" srcOrd="2" destOrd="0" parTransId="{481E3D0E-CD17-4FCE-99CF-3EFCED1417C9}" sibTransId="{96A3E336-AEFA-41B1-8EBD-AF711180C409}"/>
    <dgm:cxn modelId="{AC9A7E6E-146D-4132-909A-120EDCC17BF2}" srcId="{735FE3B0-A374-4201-B975-55907DA7DB01}" destId="{22D95230-5EC5-4CA0-9F81-29D1D843C741}" srcOrd="2" destOrd="0" parTransId="{D6057FA0-FC53-4356-A526-2E5745B8D3B9}" sibTransId="{6668BCE3-59E8-4FD5-AFFE-14FC4472EE3C}"/>
    <dgm:cxn modelId="{86E27A71-F02F-4033-BB15-746FDB24899E}" type="presOf" srcId="{735FE3B0-A374-4201-B975-55907DA7DB01}" destId="{241B19B0-7215-4BB5-8F0E-2124C1A876D8}" srcOrd="0" destOrd="0" presId="urn:microsoft.com/office/officeart/2005/8/layout/hList1"/>
    <dgm:cxn modelId="{2943B352-F040-4561-A617-4633B9C01980}" srcId="{B73E229E-A4A8-43FA-8252-DABF87DFC09C}" destId="{9F163798-8E8B-4AE3-9659-AC8812DF7726}" srcOrd="1" destOrd="0" parTransId="{8F9BB4F4-3D15-4E48-B191-B2B36271DE9E}" sibTransId="{03000416-978A-433B-83C6-C7BF9E740D38}"/>
    <dgm:cxn modelId="{DA886A53-C3EE-4251-8031-6C988922ABB2}" type="presOf" srcId="{E8B79F1E-0C10-4F12-9D68-28B0FD0B2FCA}" destId="{79C9EB88-6965-42F8-83EB-28BAE33D07F3}" srcOrd="0" destOrd="0" presId="urn:microsoft.com/office/officeart/2005/8/layout/hList1"/>
    <dgm:cxn modelId="{080FB65A-A0AC-430F-986E-B07673BFA700}" type="presOf" srcId="{22D95230-5EC5-4CA0-9F81-29D1D843C741}" destId="{F8362DCD-57E3-41F8-BB5E-6ABDF5E24ED7}" srcOrd="0" destOrd="2" presId="urn:microsoft.com/office/officeart/2005/8/layout/hList1"/>
    <dgm:cxn modelId="{B2FF2D8C-CB60-4018-9F67-DB0CF7FE1EE6}" srcId="{E8B79F1E-0C10-4F12-9D68-28B0FD0B2FCA}" destId="{D67395C1-263D-462D-BB81-89D680E751F8}" srcOrd="0" destOrd="0" parTransId="{D3F59F22-7266-4B53-AED2-377084EF0488}" sibTransId="{7FD5469D-E358-4BB7-817C-2636A41081AA}"/>
    <dgm:cxn modelId="{3579F391-7D1A-4C50-90D1-7CC841A34B81}" srcId="{2FF302CF-1762-4763-ADD2-8AE205C6055C}" destId="{B73E229E-A4A8-43FA-8252-DABF87DFC09C}" srcOrd="0" destOrd="0" parTransId="{56FA35B1-2B11-45A9-BBE5-20BF76B47C00}" sibTransId="{B67B8D46-8364-4FE9-9D02-EE36DE8B1743}"/>
    <dgm:cxn modelId="{CCFC009A-0B13-4A66-9A8B-FB71FB038F8C}" type="presOf" srcId="{ABF3F92C-CA98-4C89-ADB3-AE8A2CE8EDF0}" destId="{601A878C-07F6-44A5-86C2-708589B67CD7}" srcOrd="0" destOrd="0" presId="urn:microsoft.com/office/officeart/2005/8/layout/hList1"/>
    <dgm:cxn modelId="{A01BD89D-D073-4421-88C9-3CE8400D098A}" srcId="{B73E229E-A4A8-43FA-8252-DABF87DFC09C}" destId="{ABF3F92C-CA98-4C89-ADB3-AE8A2CE8EDF0}" srcOrd="0" destOrd="0" parTransId="{0A804178-4401-4893-B501-F3360E8E8730}" sibTransId="{B8770139-97CE-44AC-B2DA-1EDA1A3715AC}"/>
    <dgm:cxn modelId="{ED799BA1-DDED-4893-8010-6AA7365FBA93}" srcId="{B73E229E-A4A8-43FA-8252-DABF87DFC09C}" destId="{244C9993-9966-4C2F-8754-0687822472A5}" srcOrd="3" destOrd="0" parTransId="{C9F94163-6A82-4915-B5F0-4D1ECC3D8A61}" sibTransId="{09DCAD84-C3F6-4A2C-9F39-64D1EC283EB5}"/>
    <dgm:cxn modelId="{C6CA15AC-7D5B-4CE0-BFBA-E3579C6EA9B0}" srcId="{735FE3B0-A374-4201-B975-55907DA7DB01}" destId="{775C9891-E30D-460A-803A-48581C9FABDE}" srcOrd="1" destOrd="0" parTransId="{187568C0-EDB5-483D-BB5C-0519FADE6C12}" sibTransId="{02A5F7C4-412F-4975-B82E-19E4249BAF47}"/>
    <dgm:cxn modelId="{B99C5CB4-C367-4AE6-98E7-F30171DD086D}" srcId="{2FF302CF-1762-4763-ADD2-8AE205C6055C}" destId="{735FE3B0-A374-4201-B975-55907DA7DB01}" srcOrd="1" destOrd="0" parTransId="{216F70B6-472E-4E83-AFFB-ADD74F5EF2F2}" sibTransId="{4A0F593F-381A-4ED8-BDB2-B00773FA5BBA}"/>
    <dgm:cxn modelId="{38CD56C8-5F9C-4107-9572-F31B3438B308}" type="presOf" srcId="{2CB74039-8D12-4053-827B-90FDE6F01182}" destId="{601A878C-07F6-44A5-86C2-708589B67CD7}" srcOrd="0" destOrd="2" presId="urn:microsoft.com/office/officeart/2005/8/layout/hList1"/>
    <dgm:cxn modelId="{13FBAADE-6086-4AE1-A9CF-3D19E15E5057}" srcId="{2FF302CF-1762-4763-ADD2-8AE205C6055C}" destId="{E8B79F1E-0C10-4F12-9D68-28B0FD0B2FCA}" srcOrd="2" destOrd="0" parTransId="{491D07E4-0D28-456A-9F03-25F054E37A5E}" sibTransId="{C30A5760-91C8-4D9C-8D9A-9B27540334A4}"/>
    <dgm:cxn modelId="{2DB76FF9-5AC2-4E7A-8B6D-5CD7E4A43A6F}" type="presOf" srcId="{244C9993-9966-4C2F-8754-0687822472A5}" destId="{601A878C-07F6-44A5-86C2-708589B67CD7}" srcOrd="0" destOrd="3" presId="urn:microsoft.com/office/officeart/2005/8/layout/hList1"/>
    <dgm:cxn modelId="{CD829ABF-9CBA-45F2-BE82-A729B87C47AF}" type="presParOf" srcId="{6F2438BE-B879-4C8E-97B6-23EB1BBE8C37}" destId="{6F49B232-C865-402F-8834-4F1137B24CB1}" srcOrd="0" destOrd="0" presId="urn:microsoft.com/office/officeart/2005/8/layout/hList1"/>
    <dgm:cxn modelId="{1D58842A-B7C9-4676-BE7A-2B221E3FBDFF}" type="presParOf" srcId="{6F49B232-C865-402F-8834-4F1137B24CB1}" destId="{62D7B391-2DE0-46F7-A3BA-4DEC91035103}" srcOrd="0" destOrd="0" presId="urn:microsoft.com/office/officeart/2005/8/layout/hList1"/>
    <dgm:cxn modelId="{6D148D10-DCAD-4C0B-A329-B6F297D35DFD}" type="presParOf" srcId="{6F49B232-C865-402F-8834-4F1137B24CB1}" destId="{601A878C-07F6-44A5-86C2-708589B67CD7}" srcOrd="1" destOrd="0" presId="urn:microsoft.com/office/officeart/2005/8/layout/hList1"/>
    <dgm:cxn modelId="{22F30695-EAD9-40FB-87ED-09B4987DEC71}" type="presParOf" srcId="{6F2438BE-B879-4C8E-97B6-23EB1BBE8C37}" destId="{B53BB9D6-4E0B-4DB8-8C59-08CF32D9B3FB}" srcOrd="1" destOrd="0" presId="urn:microsoft.com/office/officeart/2005/8/layout/hList1"/>
    <dgm:cxn modelId="{614CD089-F400-4934-AD48-C88E5A7C6A61}" type="presParOf" srcId="{6F2438BE-B879-4C8E-97B6-23EB1BBE8C37}" destId="{56A5A8B1-EEF8-4A96-AB64-54DBE6B01A46}" srcOrd="2" destOrd="0" presId="urn:microsoft.com/office/officeart/2005/8/layout/hList1"/>
    <dgm:cxn modelId="{A811E7FF-1630-4679-AC5C-8042C64147CE}" type="presParOf" srcId="{56A5A8B1-EEF8-4A96-AB64-54DBE6B01A46}" destId="{241B19B0-7215-4BB5-8F0E-2124C1A876D8}" srcOrd="0" destOrd="0" presId="urn:microsoft.com/office/officeart/2005/8/layout/hList1"/>
    <dgm:cxn modelId="{9E251436-CC2D-4307-A487-C0FB02B16BAA}" type="presParOf" srcId="{56A5A8B1-EEF8-4A96-AB64-54DBE6B01A46}" destId="{F8362DCD-57E3-41F8-BB5E-6ABDF5E24ED7}" srcOrd="1" destOrd="0" presId="urn:microsoft.com/office/officeart/2005/8/layout/hList1"/>
    <dgm:cxn modelId="{FA2E2E4E-EA99-4601-9547-5AB036B2C4CF}" type="presParOf" srcId="{6F2438BE-B879-4C8E-97B6-23EB1BBE8C37}" destId="{89FB1F79-F9F9-4996-8769-92053FE56D5C}" srcOrd="3" destOrd="0" presId="urn:microsoft.com/office/officeart/2005/8/layout/hList1"/>
    <dgm:cxn modelId="{8EAEB374-FFB6-4458-805C-F67EFAB43F64}" type="presParOf" srcId="{6F2438BE-B879-4C8E-97B6-23EB1BBE8C37}" destId="{6A2B5DCC-2FB8-43D4-8B83-F46991D1F900}" srcOrd="4" destOrd="0" presId="urn:microsoft.com/office/officeart/2005/8/layout/hList1"/>
    <dgm:cxn modelId="{0C35556C-0FFD-445C-9AB7-767E1E0D2415}" type="presParOf" srcId="{6A2B5DCC-2FB8-43D4-8B83-F46991D1F900}" destId="{79C9EB88-6965-42F8-83EB-28BAE33D07F3}" srcOrd="0" destOrd="0" presId="urn:microsoft.com/office/officeart/2005/8/layout/hList1"/>
    <dgm:cxn modelId="{A19781F5-6534-4E71-AE1C-7125FFA01961}" type="presParOf" srcId="{6A2B5DCC-2FB8-43D4-8B83-F46991D1F900}" destId="{72DFA352-73E1-4696-AB81-7F357047D05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0F7427-EDDB-424B-8664-C734F3522E2A}"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GB"/>
        </a:p>
      </dgm:t>
    </dgm:pt>
    <dgm:pt modelId="{5832D240-CA0A-4EFB-BB07-016B367E9019}">
      <dgm:prSet phldrT="[Text]" custT="1"/>
      <dgm:spPr/>
      <dgm:t>
        <a:bodyPr/>
        <a:lstStyle/>
        <a:p>
          <a:r>
            <a:rPr lang="en-GB" sz="1200" dirty="0">
              <a:solidFill>
                <a:schemeClr val="tx1"/>
              </a:solidFill>
            </a:rPr>
            <a:t>Phase 1 Predictions</a:t>
          </a:r>
        </a:p>
      </dgm:t>
    </dgm:pt>
    <dgm:pt modelId="{6A688010-AC6E-4F7F-83E3-9861DD1E5545}" type="parTrans" cxnId="{58E748CC-E791-4CC3-993D-66D04061ACE7}">
      <dgm:prSet/>
      <dgm:spPr/>
      <dgm:t>
        <a:bodyPr/>
        <a:lstStyle/>
        <a:p>
          <a:endParaRPr lang="en-GB"/>
        </a:p>
      </dgm:t>
    </dgm:pt>
    <dgm:pt modelId="{E86EDFF5-F56B-486E-B961-14D6BC6A86B6}" type="sibTrans" cxnId="{58E748CC-E791-4CC3-993D-66D04061ACE7}">
      <dgm:prSet/>
      <dgm:spPr/>
      <dgm:t>
        <a:bodyPr/>
        <a:lstStyle/>
        <a:p>
          <a:endParaRPr lang="en-GB"/>
        </a:p>
      </dgm:t>
    </dgm:pt>
    <dgm:pt modelId="{0D853A25-8B40-4CA6-BD14-CEF4956E12FD}">
      <dgm:prSet phldrT="[Text]" custT="1"/>
      <dgm:spPr/>
      <dgm:t>
        <a:bodyPr/>
        <a:lstStyle/>
        <a:p>
          <a:r>
            <a:rPr lang="en-GB" sz="1400" dirty="0">
              <a:solidFill>
                <a:schemeClr val="tx1"/>
              </a:solidFill>
            </a:rPr>
            <a:t>Takes place before you see the data.</a:t>
          </a:r>
        </a:p>
      </dgm:t>
    </dgm:pt>
    <dgm:pt modelId="{5228534C-795D-4660-8564-EA53496C0BEC}" type="parTrans" cxnId="{06438B64-8413-42A7-8F7C-7B02CE0E87B0}">
      <dgm:prSet/>
      <dgm:spPr/>
      <dgm:t>
        <a:bodyPr/>
        <a:lstStyle/>
        <a:p>
          <a:endParaRPr lang="en-GB"/>
        </a:p>
      </dgm:t>
    </dgm:pt>
    <dgm:pt modelId="{F6808713-0C79-4BA3-BA82-1020C7942033}" type="sibTrans" cxnId="{06438B64-8413-42A7-8F7C-7B02CE0E87B0}">
      <dgm:prSet/>
      <dgm:spPr/>
      <dgm:t>
        <a:bodyPr/>
        <a:lstStyle/>
        <a:p>
          <a:endParaRPr lang="en-GB"/>
        </a:p>
      </dgm:t>
    </dgm:pt>
    <dgm:pt modelId="{DBF64791-909F-412F-B68D-34C10A50EEF0}">
      <dgm:prSet phldrT="[Text]" custT="1"/>
      <dgm:spPr/>
      <dgm:t>
        <a:bodyPr/>
        <a:lstStyle/>
        <a:p>
          <a:r>
            <a:rPr lang="en-GB" sz="1400" dirty="0">
              <a:solidFill>
                <a:schemeClr val="tx1"/>
              </a:solidFill>
            </a:rPr>
            <a:t>‘I assume…’ ‘I predict…’ ‘I wonder…’ ‘My expectations are influenced by…’</a:t>
          </a:r>
        </a:p>
      </dgm:t>
    </dgm:pt>
    <dgm:pt modelId="{3E646F1F-3146-4C1D-915B-EBA373A07E39}" type="parTrans" cxnId="{D7D9E2F6-85AB-44DF-8416-51BAB3EDA8A1}">
      <dgm:prSet/>
      <dgm:spPr/>
      <dgm:t>
        <a:bodyPr/>
        <a:lstStyle/>
        <a:p>
          <a:endParaRPr lang="en-GB"/>
        </a:p>
      </dgm:t>
    </dgm:pt>
    <dgm:pt modelId="{9C63D77B-6615-4939-A360-501AC3D10657}" type="sibTrans" cxnId="{D7D9E2F6-85AB-44DF-8416-51BAB3EDA8A1}">
      <dgm:prSet/>
      <dgm:spPr/>
      <dgm:t>
        <a:bodyPr/>
        <a:lstStyle/>
        <a:p>
          <a:endParaRPr lang="en-GB"/>
        </a:p>
      </dgm:t>
    </dgm:pt>
    <dgm:pt modelId="{7F82055A-8B52-4A69-B200-756B01F5026D}">
      <dgm:prSet phldrT="[Text]"/>
      <dgm:spPr/>
      <dgm:t>
        <a:bodyPr/>
        <a:lstStyle/>
        <a:p>
          <a:pPr rtl="0"/>
          <a:r>
            <a:rPr lang="en-GB" dirty="0">
              <a:solidFill>
                <a:schemeClr val="tx1"/>
              </a:solidFill>
            </a:rPr>
            <a:t>Phase 2</a:t>
          </a:r>
          <a:r>
            <a:rPr lang="en-GB" dirty="0">
              <a:solidFill>
                <a:schemeClr val="tx1"/>
              </a:solidFill>
              <a:latin typeface="Calibri Light" panose="020F0302020204030204"/>
            </a:rPr>
            <a:t> </a:t>
          </a:r>
          <a:endParaRPr lang="en-GB" dirty="0">
            <a:solidFill>
              <a:schemeClr val="tx1"/>
            </a:solidFill>
          </a:endParaRPr>
        </a:p>
        <a:p>
          <a:r>
            <a:rPr lang="en-GB" dirty="0">
              <a:solidFill>
                <a:schemeClr val="tx1"/>
              </a:solidFill>
            </a:rPr>
            <a:t>Go Visual</a:t>
          </a:r>
        </a:p>
      </dgm:t>
    </dgm:pt>
    <dgm:pt modelId="{158498FB-BA33-4020-95F0-63D7D47326B1}" type="parTrans" cxnId="{66B9D3B9-98FA-461E-B2AA-338B027EB87C}">
      <dgm:prSet/>
      <dgm:spPr/>
      <dgm:t>
        <a:bodyPr/>
        <a:lstStyle/>
        <a:p>
          <a:endParaRPr lang="en-GB"/>
        </a:p>
      </dgm:t>
    </dgm:pt>
    <dgm:pt modelId="{B51C29AA-D063-4362-9FD3-A8AA1A1E9E83}" type="sibTrans" cxnId="{66B9D3B9-98FA-461E-B2AA-338B027EB87C}">
      <dgm:prSet/>
      <dgm:spPr/>
      <dgm:t>
        <a:bodyPr/>
        <a:lstStyle/>
        <a:p>
          <a:endParaRPr lang="en-GB"/>
        </a:p>
      </dgm:t>
    </dgm:pt>
    <dgm:pt modelId="{90D84D03-3F99-449E-A438-0C669AA246EF}">
      <dgm:prSet phldrT="[Text]" custT="1"/>
      <dgm:spPr/>
      <dgm:t>
        <a:bodyPr/>
        <a:lstStyle/>
        <a:p>
          <a:r>
            <a:rPr lang="en-GB" sz="1400" dirty="0">
              <a:solidFill>
                <a:schemeClr val="tx1"/>
              </a:solidFill>
            </a:rPr>
            <a:t>Re-create the data visually.</a:t>
          </a:r>
        </a:p>
      </dgm:t>
    </dgm:pt>
    <dgm:pt modelId="{EA0047B6-305E-4F5D-817C-D45269022304}" type="parTrans" cxnId="{74C4F602-886C-40E3-A4F8-611BB7D1DAEC}">
      <dgm:prSet/>
      <dgm:spPr/>
      <dgm:t>
        <a:bodyPr/>
        <a:lstStyle/>
        <a:p>
          <a:endParaRPr lang="en-GB"/>
        </a:p>
      </dgm:t>
    </dgm:pt>
    <dgm:pt modelId="{DD02EF80-6F4A-491A-B85B-82713685000E}" type="sibTrans" cxnId="{74C4F602-886C-40E3-A4F8-611BB7D1DAEC}">
      <dgm:prSet/>
      <dgm:spPr/>
      <dgm:t>
        <a:bodyPr/>
        <a:lstStyle/>
        <a:p>
          <a:endParaRPr lang="en-GB"/>
        </a:p>
      </dgm:t>
    </dgm:pt>
    <dgm:pt modelId="{CDD07796-9C4B-4A8F-8E9B-6098901F947D}">
      <dgm:prSet phldrT="[Text]" custT="1"/>
      <dgm:spPr/>
      <dgm:t>
        <a:bodyPr/>
        <a:lstStyle/>
        <a:p>
          <a:r>
            <a:rPr lang="en-GB" sz="1400" dirty="0">
              <a:solidFill>
                <a:schemeClr val="tx1"/>
              </a:solidFill>
            </a:rPr>
            <a:t>Can be drawn on large sheets of paper, trends can be highlighted, calculations carried out, pictures drawn.</a:t>
          </a:r>
        </a:p>
      </dgm:t>
    </dgm:pt>
    <dgm:pt modelId="{9AD2C6AD-6DA3-48A5-B697-0A647521970B}" type="parTrans" cxnId="{C3689C42-74F2-42D6-B6D3-0D1E457DF5F2}">
      <dgm:prSet/>
      <dgm:spPr/>
      <dgm:t>
        <a:bodyPr/>
        <a:lstStyle/>
        <a:p>
          <a:endParaRPr lang="en-GB"/>
        </a:p>
      </dgm:t>
    </dgm:pt>
    <dgm:pt modelId="{62CD34E5-5096-4612-982C-9058A476D099}" type="sibTrans" cxnId="{C3689C42-74F2-42D6-B6D3-0D1E457DF5F2}">
      <dgm:prSet/>
      <dgm:spPr/>
      <dgm:t>
        <a:bodyPr/>
        <a:lstStyle/>
        <a:p>
          <a:endParaRPr lang="en-GB"/>
        </a:p>
      </dgm:t>
    </dgm:pt>
    <dgm:pt modelId="{F61C808C-163F-43F8-853A-F4B0E37646AF}">
      <dgm:prSet phldrT="[Text]"/>
      <dgm:spPr/>
      <dgm:t>
        <a:bodyPr/>
        <a:lstStyle/>
        <a:p>
          <a:r>
            <a:rPr lang="en-GB" dirty="0">
              <a:solidFill>
                <a:schemeClr val="tx1"/>
              </a:solidFill>
            </a:rPr>
            <a:t>Phase 3 Observations</a:t>
          </a:r>
        </a:p>
      </dgm:t>
    </dgm:pt>
    <dgm:pt modelId="{F378B1AB-9A1E-4312-8033-A13C8A356B21}" type="parTrans" cxnId="{DB58F47D-60B0-48C1-A1BC-2A0B3B43B4B1}">
      <dgm:prSet/>
      <dgm:spPr/>
      <dgm:t>
        <a:bodyPr/>
        <a:lstStyle/>
        <a:p>
          <a:endParaRPr lang="en-GB"/>
        </a:p>
      </dgm:t>
    </dgm:pt>
    <dgm:pt modelId="{D8B8B260-CB7E-4D99-8ED4-F1FB150AE473}" type="sibTrans" cxnId="{DB58F47D-60B0-48C1-A1BC-2A0B3B43B4B1}">
      <dgm:prSet/>
      <dgm:spPr/>
      <dgm:t>
        <a:bodyPr/>
        <a:lstStyle/>
        <a:p>
          <a:endParaRPr lang="en-GB"/>
        </a:p>
      </dgm:t>
    </dgm:pt>
    <dgm:pt modelId="{5168D19B-2CEB-44C0-9BAF-A83634B7BA3D}">
      <dgm:prSet phldrT="[Text]" custT="1"/>
      <dgm:spPr/>
      <dgm:t>
        <a:bodyPr/>
        <a:lstStyle/>
        <a:p>
          <a:r>
            <a:rPr lang="en-GB" sz="1400" dirty="0">
              <a:solidFill>
                <a:schemeClr val="tx1"/>
              </a:solidFill>
            </a:rPr>
            <a:t>Analyse the data for patterns, trends, surprises and new questions that ‘jump’ out.</a:t>
          </a:r>
        </a:p>
      </dgm:t>
    </dgm:pt>
    <dgm:pt modelId="{DFBE295C-0149-4628-861F-E1B50CDF966B}" type="parTrans" cxnId="{0CFF9E0A-0BD9-4659-A6D6-8AEAADFE1EC0}">
      <dgm:prSet/>
      <dgm:spPr/>
      <dgm:t>
        <a:bodyPr/>
        <a:lstStyle/>
        <a:p>
          <a:endParaRPr lang="en-GB"/>
        </a:p>
      </dgm:t>
    </dgm:pt>
    <dgm:pt modelId="{A9053AFA-A135-4921-B589-DC30BB445DBD}" type="sibTrans" cxnId="{0CFF9E0A-0BD9-4659-A6D6-8AEAADFE1EC0}">
      <dgm:prSet/>
      <dgm:spPr/>
      <dgm:t>
        <a:bodyPr/>
        <a:lstStyle/>
        <a:p>
          <a:endParaRPr lang="en-GB"/>
        </a:p>
      </dgm:t>
    </dgm:pt>
    <dgm:pt modelId="{A5918DBC-2D3C-43A4-8082-C6100CA56C9A}">
      <dgm:prSet phldrT="[Text]" custT="1"/>
      <dgm:spPr/>
      <dgm:t>
        <a:bodyPr/>
        <a:lstStyle/>
        <a:p>
          <a:r>
            <a:rPr lang="en-GB" sz="1400" dirty="0">
              <a:solidFill>
                <a:schemeClr val="tx1"/>
              </a:solidFill>
            </a:rPr>
            <a:t>Only facts should be noted.</a:t>
          </a:r>
        </a:p>
      </dgm:t>
    </dgm:pt>
    <dgm:pt modelId="{B17882D3-58F3-4301-9941-CAF97DA962A8}" type="parTrans" cxnId="{283D6B9E-A1EA-468D-8DB6-DD1EB54E50FE}">
      <dgm:prSet/>
      <dgm:spPr/>
      <dgm:t>
        <a:bodyPr/>
        <a:lstStyle/>
        <a:p>
          <a:endParaRPr lang="en-GB"/>
        </a:p>
      </dgm:t>
    </dgm:pt>
    <dgm:pt modelId="{75F6FD7A-F3A7-491F-8A25-8391A6D7243A}" type="sibTrans" cxnId="{283D6B9E-A1EA-468D-8DB6-DD1EB54E50FE}">
      <dgm:prSet/>
      <dgm:spPr/>
      <dgm:t>
        <a:bodyPr/>
        <a:lstStyle/>
        <a:p>
          <a:endParaRPr lang="en-GB"/>
        </a:p>
      </dgm:t>
    </dgm:pt>
    <dgm:pt modelId="{88E7D15D-0A55-4861-8045-47116CC91F60}">
      <dgm:prSet phldrT="[Text]" custT="1"/>
      <dgm:spPr/>
      <dgm:t>
        <a:bodyPr/>
        <a:lstStyle/>
        <a:p>
          <a:r>
            <a:rPr lang="en-GB" sz="1400" dirty="0">
              <a:solidFill>
                <a:schemeClr val="tx1"/>
              </a:solidFill>
            </a:rPr>
            <a:t>Surfaces perspectives, beliefs, assumptions, predictions, possibilities, questions, and expectations.</a:t>
          </a:r>
        </a:p>
      </dgm:t>
    </dgm:pt>
    <dgm:pt modelId="{50A92D18-999E-4DED-B686-F98AD7C8315B}" type="parTrans" cxnId="{A79B2721-0684-49BF-9259-3F9304080344}">
      <dgm:prSet/>
      <dgm:spPr/>
      <dgm:t>
        <a:bodyPr/>
        <a:lstStyle/>
        <a:p>
          <a:endParaRPr lang="en-GB"/>
        </a:p>
      </dgm:t>
    </dgm:pt>
    <dgm:pt modelId="{311A611E-8482-41C6-BF52-CC17772C18CD}" type="sibTrans" cxnId="{A79B2721-0684-49BF-9259-3F9304080344}">
      <dgm:prSet/>
      <dgm:spPr/>
      <dgm:t>
        <a:bodyPr/>
        <a:lstStyle/>
        <a:p>
          <a:endParaRPr lang="en-GB"/>
        </a:p>
      </dgm:t>
    </dgm:pt>
    <dgm:pt modelId="{CFA30B22-637B-42E2-831B-D0CFFF6B96FA}">
      <dgm:prSet phldrT="[Text]" custT="1"/>
      <dgm:spPr/>
      <dgm:t>
        <a:bodyPr/>
        <a:lstStyle/>
        <a:p>
          <a:r>
            <a:rPr lang="en-GB" sz="1400" dirty="0">
              <a:solidFill>
                <a:schemeClr val="tx1"/>
              </a:solidFill>
            </a:rPr>
            <a:t>Conjectures, explanations, conclusions and inferences are off-limits in this phase.</a:t>
          </a:r>
        </a:p>
      </dgm:t>
    </dgm:pt>
    <dgm:pt modelId="{37C3B6A4-030C-4B25-8266-B7C46FA206E3}" type="parTrans" cxnId="{A92307BA-7BC6-488A-9742-A3452A909B62}">
      <dgm:prSet/>
      <dgm:spPr/>
      <dgm:t>
        <a:bodyPr/>
        <a:lstStyle/>
        <a:p>
          <a:endParaRPr lang="en-GB"/>
        </a:p>
      </dgm:t>
    </dgm:pt>
    <dgm:pt modelId="{73BAA694-0D86-4379-9595-9601E48836F0}" type="sibTrans" cxnId="{A92307BA-7BC6-488A-9742-A3452A909B62}">
      <dgm:prSet/>
      <dgm:spPr/>
      <dgm:t>
        <a:bodyPr/>
        <a:lstStyle/>
        <a:p>
          <a:endParaRPr lang="en-GB"/>
        </a:p>
      </dgm:t>
    </dgm:pt>
    <dgm:pt modelId="{66473BF7-8DFF-48B4-9A74-6BAD3EF159B3}">
      <dgm:prSet phldrT="[Text]" custT="1"/>
      <dgm:spPr/>
      <dgm:t>
        <a:bodyPr/>
        <a:lstStyle/>
        <a:p>
          <a:r>
            <a:rPr lang="en-GB" sz="1400" dirty="0">
              <a:solidFill>
                <a:schemeClr val="tx1"/>
              </a:solidFill>
            </a:rPr>
            <a:t>‘I observe that…’ ‘I notice that…’</a:t>
          </a:r>
        </a:p>
      </dgm:t>
    </dgm:pt>
    <dgm:pt modelId="{7FCAA675-EDE5-44D3-ABDA-5C9F5120673A}" type="parTrans" cxnId="{C6AF1340-F0BF-474E-B600-001E2FD957F8}">
      <dgm:prSet/>
      <dgm:spPr/>
      <dgm:t>
        <a:bodyPr/>
        <a:lstStyle/>
        <a:p>
          <a:endParaRPr lang="en-GB"/>
        </a:p>
      </dgm:t>
    </dgm:pt>
    <dgm:pt modelId="{69BCD9C0-9155-480C-A955-C42A90A0BECA}" type="sibTrans" cxnId="{C6AF1340-F0BF-474E-B600-001E2FD957F8}">
      <dgm:prSet/>
      <dgm:spPr/>
      <dgm:t>
        <a:bodyPr/>
        <a:lstStyle/>
        <a:p>
          <a:endParaRPr lang="en-GB"/>
        </a:p>
      </dgm:t>
    </dgm:pt>
    <dgm:pt modelId="{822BAD0F-5B3F-4A8C-8394-66DF5C1C96FC}">
      <dgm:prSet phldrT="[Text]"/>
      <dgm:spPr/>
      <dgm:t>
        <a:bodyPr/>
        <a:lstStyle/>
        <a:p>
          <a:r>
            <a:rPr lang="en-GB" dirty="0">
              <a:solidFill>
                <a:schemeClr val="tx1"/>
              </a:solidFill>
            </a:rPr>
            <a:t>Phase 4 Inferences</a:t>
          </a:r>
        </a:p>
      </dgm:t>
    </dgm:pt>
    <dgm:pt modelId="{98411401-0DE0-437B-A9D7-479BA2A8A5EA}" type="parTrans" cxnId="{A6ADC334-9286-48F2-9381-6B7A0F0D4896}">
      <dgm:prSet/>
      <dgm:spPr/>
      <dgm:t>
        <a:bodyPr/>
        <a:lstStyle/>
        <a:p>
          <a:endParaRPr lang="en-GB"/>
        </a:p>
      </dgm:t>
    </dgm:pt>
    <dgm:pt modelId="{C9AC01E6-05C2-4CED-B364-DE946D919F73}" type="sibTrans" cxnId="{A6ADC334-9286-48F2-9381-6B7A0F0D4896}">
      <dgm:prSet/>
      <dgm:spPr/>
      <dgm:t>
        <a:bodyPr/>
        <a:lstStyle/>
        <a:p>
          <a:endParaRPr lang="en-GB"/>
        </a:p>
      </dgm:t>
    </dgm:pt>
    <dgm:pt modelId="{DBFD27B3-A014-4419-82E2-D500B0D6E451}">
      <dgm:prSet custT="1"/>
      <dgm:spPr/>
      <dgm:t>
        <a:bodyPr/>
        <a:lstStyle/>
        <a:p>
          <a:r>
            <a:rPr lang="en-GB" sz="1600" dirty="0">
              <a:solidFill>
                <a:schemeClr val="tx1"/>
              </a:solidFill>
            </a:rPr>
            <a:t>Generating hypotheses, inferring, explaining, and drawing conclusions.</a:t>
          </a:r>
        </a:p>
      </dgm:t>
    </dgm:pt>
    <dgm:pt modelId="{3E5FCAAA-B2A8-4D81-896F-048BFB3CCCEF}" type="parTrans" cxnId="{05D635C8-07FC-48C4-AE08-3DD9C7339BBE}">
      <dgm:prSet/>
      <dgm:spPr/>
      <dgm:t>
        <a:bodyPr/>
        <a:lstStyle/>
        <a:p>
          <a:endParaRPr lang="en-GB"/>
        </a:p>
      </dgm:t>
    </dgm:pt>
    <dgm:pt modelId="{22DBE586-A75C-45A4-A285-1DAAC73DEC8D}" type="sibTrans" cxnId="{05D635C8-07FC-48C4-AE08-3DD9C7339BBE}">
      <dgm:prSet/>
      <dgm:spPr/>
      <dgm:t>
        <a:bodyPr/>
        <a:lstStyle/>
        <a:p>
          <a:endParaRPr lang="en-GB"/>
        </a:p>
      </dgm:t>
    </dgm:pt>
    <dgm:pt modelId="{BB4AA840-00EB-441E-8E48-0F3438AE3B3E}">
      <dgm:prSet custT="1"/>
      <dgm:spPr/>
      <dgm:t>
        <a:bodyPr/>
        <a:lstStyle/>
        <a:p>
          <a:r>
            <a:rPr lang="en-GB" sz="1600" dirty="0">
              <a:solidFill>
                <a:schemeClr val="tx1"/>
              </a:solidFill>
            </a:rPr>
            <a:t>Defining new actions and interactions and the data needed to guide their implementation.</a:t>
          </a:r>
        </a:p>
      </dgm:t>
    </dgm:pt>
    <dgm:pt modelId="{DC8615DA-B9BA-452B-B884-360328FDF4B2}" type="parTrans" cxnId="{F1AC82C8-1117-4A05-8AEC-B4E8D1CF68EE}">
      <dgm:prSet/>
      <dgm:spPr/>
      <dgm:t>
        <a:bodyPr/>
        <a:lstStyle/>
        <a:p>
          <a:endParaRPr lang="en-GB"/>
        </a:p>
      </dgm:t>
    </dgm:pt>
    <dgm:pt modelId="{66942A8F-9421-44DF-81DD-CB1259D057D1}" type="sibTrans" cxnId="{F1AC82C8-1117-4A05-8AEC-B4E8D1CF68EE}">
      <dgm:prSet/>
      <dgm:spPr/>
      <dgm:t>
        <a:bodyPr/>
        <a:lstStyle/>
        <a:p>
          <a:endParaRPr lang="en-GB"/>
        </a:p>
      </dgm:t>
    </dgm:pt>
    <dgm:pt modelId="{7EE134DF-3765-4DB6-B9B8-43A45BC75E74}">
      <dgm:prSet custT="1"/>
      <dgm:spPr/>
      <dgm:t>
        <a:bodyPr/>
        <a:lstStyle/>
        <a:p>
          <a:r>
            <a:rPr lang="en-GB" sz="1600" dirty="0">
              <a:solidFill>
                <a:schemeClr val="tx1"/>
              </a:solidFill>
            </a:rPr>
            <a:t>Identify any additional data required</a:t>
          </a:r>
        </a:p>
      </dgm:t>
    </dgm:pt>
    <dgm:pt modelId="{0985FB9E-ACB5-4606-9AB0-B0BB43ACEE8E}" type="parTrans" cxnId="{FE81050A-3EC4-4FC8-AB7E-53B415ECF6E7}">
      <dgm:prSet/>
      <dgm:spPr/>
      <dgm:t>
        <a:bodyPr/>
        <a:lstStyle/>
        <a:p>
          <a:endParaRPr lang="en-GB"/>
        </a:p>
      </dgm:t>
    </dgm:pt>
    <dgm:pt modelId="{145042CF-8A0C-4554-93AE-60BA11191AF8}" type="sibTrans" cxnId="{FE81050A-3EC4-4FC8-AB7E-53B415ECF6E7}">
      <dgm:prSet/>
      <dgm:spPr/>
      <dgm:t>
        <a:bodyPr/>
        <a:lstStyle/>
        <a:p>
          <a:endParaRPr lang="en-GB"/>
        </a:p>
      </dgm:t>
    </dgm:pt>
    <dgm:pt modelId="{FDD603C7-F867-4A4B-BB56-F4013590AA63}" type="pres">
      <dgm:prSet presAssocID="{090F7427-EDDB-424B-8664-C734F3522E2A}" presName="linearFlow" presStyleCnt="0">
        <dgm:presLayoutVars>
          <dgm:dir/>
          <dgm:animLvl val="lvl"/>
          <dgm:resizeHandles val="exact"/>
        </dgm:presLayoutVars>
      </dgm:prSet>
      <dgm:spPr/>
    </dgm:pt>
    <dgm:pt modelId="{67EE0538-8B09-487C-8B76-97BFF05D1E11}" type="pres">
      <dgm:prSet presAssocID="{5832D240-CA0A-4EFB-BB07-016B367E9019}" presName="composite" presStyleCnt="0"/>
      <dgm:spPr/>
    </dgm:pt>
    <dgm:pt modelId="{FFE4DD81-84A8-4D7D-A603-B4ABE55D0B5F}" type="pres">
      <dgm:prSet presAssocID="{5832D240-CA0A-4EFB-BB07-016B367E9019}" presName="parentText" presStyleLbl="alignNode1" presStyleIdx="0" presStyleCnt="4">
        <dgm:presLayoutVars>
          <dgm:chMax val="1"/>
          <dgm:bulletEnabled val="1"/>
        </dgm:presLayoutVars>
      </dgm:prSet>
      <dgm:spPr/>
    </dgm:pt>
    <dgm:pt modelId="{B136A44E-FD6E-40B5-A7D3-87959BF1A3B0}" type="pres">
      <dgm:prSet presAssocID="{5832D240-CA0A-4EFB-BB07-016B367E9019}" presName="descendantText" presStyleLbl="alignAcc1" presStyleIdx="0" presStyleCnt="4">
        <dgm:presLayoutVars>
          <dgm:bulletEnabled val="1"/>
        </dgm:presLayoutVars>
      </dgm:prSet>
      <dgm:spPr/>
    </dgm:pt>
    <dgm:pt modelId="{349AD361-5108-429E-BE27-1D0D17D53594}" type="pres">
      <dgm:prSet presAssocID="{E86EDFF5-F56B-486E-B961-14D6BC6A86B6}" presName="sp" presStyleCnt="0"/>
      <dgm:spPr/>
    </dgm:pt>
    <dgm:pt modelId="{1862C44F-65AA-4221-927C-F19B65AA2DD7}" type="pres">
      <dgm:prSet presAssocID="{7F82055A-8B52-4A69-B200-756B01F5026D}" presName="composite" presStyleCnt="0"/>
      <dgm:spPr/>
    </dgm:pt>
    <dgm:pt modelId="{99598E68-325F-4536-90BE-54CBFAD63062}" type="pres">
      <dgm:prSet presAssocID="{7F82055A-8B52-4A69-B200-756B01F5026D}" presName="parentText" presStyleLbl="alignNode1" presStyleIdx="1" presStyleCnt="4">
        <dgm:presLayoutVars>
          <dgm:chMax val="1"/>
          <dgm:bulletEnabled val="1"/>
        </dgm:presLayoutVars>
      </dgm:prSet>
      <dgm:spPr/>
    </dgm:pt>
    <dgm:pt modelId="{D0B6F2B0-01C2-426B-9BE4-E0B51B053A86}" type="pres">
      <dgm:prSet presAssocID="{7F82055A-8B52-4A69-B200-756B01F5026D}" presName="descendantText" presStyleLbl="alignAcc1" presStyleIdx="1" presStyleCnt="4">
        <dgm:presLayoutVars>
          <dgm:bulletEnabled val="1"/>
        </dgm:presLayoutVars>
      </dgm:prSet>
      <dgm:spPr/>
    </dgm:pt>
    <dgm:pt modelId="{FA7C55D4-B4F1-4BBF-8065-3E9141CBD995}" type="pres">
      <dgm:prSet presAssocID="{B51C29AA-D063-4362-9FD3-A8AA1A1E9E83}" presName="sp" presStyleCnt="0"/>
      <dgm:spPr/>
    </dgm:pt>
    <dgm:pt modelId="{4F5A7608-10B8-4FF5-ABDA-CFFF2A9DB279}" type="pres">
      <dgm:prSet presAssocID="{F61C808C-163F-43F8-853A-F4B0E37646AF}" presName="composite" presStyleCnt="0"/>
      <dgm:spPr/>
    </dgm:pt>
    <dgm:pt modelId="{80C8262F-D32B-4B9B-B26D-AA06678EBEE7}" type="pres">
      <dgm:prSet presAssocID="{F61C808C-163F-43F8-853A-F4B0E37646AF}" presName="parentText" presStyleLbl="alignNode1" presStyleIdx="2" presStyleCnt="4">
        <dgm:presLayoutVars>
          <dgm:chMax val="1"/>
          <dgm:bulletEnabled val="1"/>
        </dgm:presLayoutVars>
      </dgm:prSet>
      <dgm:spPr/>
    </dgm:pt>
    <dgm:pt modelId="{5954B730-9FFE-49E3-92AD-A6B5D6F2BF27}" type="pres">
      <dgm:prSet presAssocID="{F61C808C-163F-43F8-853A-F4B0E37646AF}" presName="descendantText" presStyleLbl="alignAcc1" presStyleIdx="2" presStyleCnt="4">
        <dgm:presLayoutVars>
          <dgm:bulletEnabled val="1"/>
        </dgm:presLayoutVars>
      </dgm:prSet>
      <dgm:spPr/>
    </dgm:pt>
    <dgm:pt modelId="{4610D501-3B2F-4FD7-B842-2D1E317AE687}" type="pres">
      <dgm:prSet presAssocID="{D8B8B260-CB7E-4D99-8ED4-F1FB150AE473}" presName="sp" presStyleCnt="0"/>
      <dgm:spPr/>
    </dgm:pt>
    <dgm:pt modelId="{079BD20E-6ECA-4700-9EEE-6D2C27A54DB7}" type="pres">
      <dgm:prSet presAssocID="{822BAD0F-5B3F-4A8C-8394-66DF5C1C96FC}" presName="composite" presStyleCnt="0"/>
      <dgm:spPr/>
    </dgm:pt>
    <dgm:pt modelId="{CA782DF6-00F3-4762-898F-6BF69253634E}" type="pres">
      <dgm:prSet presAssocID="{822BAD0F-5B3F-4A8C-8394-66DF5C1C96FC}" presName="parentText" presStyleLbl="alignNode1" presStyleIdx="3" presStyleCnt="4">
        <dgm:presLayoutVars>
          <dgm:chMax val="1"/>
          <dgm:bulletEnabled val="1"/>
        </dgm:presLayoutVars>
      </dgm:prSet>
      <dgm:spPr/>
    </dgm:pt>
    <dgm:pt modelId="{2494437E-E2AA-4FB8-B29F-CA073C832C86}" type="pres">
      <dgm:prSet presAssocID="{822BAD0F-5B3F-4A8C-8394-66DF5C1C96FC}" presName="descendantText" presStyleLbl="alignAcc1" presStyleIdx="3" presStyleCnt="4">
        <dgm:presLayoutVars>
          <dgm:bulletEnabled val="1"/>
        </dgm:presLayoutVars>
      </dgm:prSet>
      <dgm:spPr/>
    </dgm:pt>
  </dgm:ptLst>
  <dgm:cxnLst>
    <dgm:cxn modelId="{79523302-BFFC-457D-B87E-2F088E35525E}" type="presOf" srcId="{CFA30B22-637B-42E2-831B-D0CFFF6B96FA}" destId="{5954B730-9FFE-49E3-92AD-A6B5D6F2BF27}" srcOrd="0" destOrd="2" presId="urn:microsoft.com/office/officeart/2005/8/layout/chevron2"/>
    <dgm:cxn modelId="{74C4F602-886C-40E3-A4F8-611BB7D1DAEC}" srcId="{7F82055A-8B52-4A69-B200-756B01F5026D}" destId="{90D84D03-3F99-449E-A438-0C669AA246EF}" srcOrd="0" destOrd="0" parTransId="{EA0047B6-305E-4F5D-817C-D45269022304}" sibTransId="{DD02EF80-6F4A-491A-B85B-82713685000E}"/>
    <dgm:cxn modelId="{A3141A07-A279-4CBA-B844-B91A6F0C7191}" type="presOf" srcId="{88E7D15D-0A55-4861-8045-47116CC91F60}" destId="{B136A44E-FD6E-40B5-A7D3-87959BF1A3B0}" srcOrd="0" destOrd="1" presId="urn:microsoft.com/office/officeart/2005/8/layout/chevron2"/>
    <dgm:cxn modelId="{AAAADF08-3668-4CA1-9098-30361E2CAC0E}" type="presOf" srcId="{5168D19B-2CEB-44C0-9BAF-A83634B7BA3D}" destId="{5954B730-9FFE-49E3-92AD-A6B5D6F2BF27}" srcOrd="0" destOrd="0" presId="urn:microsoft.com/office/officeart/2005/8/layout/chevron2"/>
    <dgm:cxn modelId="{FE81050A-3EC4-4FC8-AB7E-53B415ECF6E7}" srcId="{822BAD0F-5B3F-4A8C-8394-66DF5C1C96FC}" destId="{7EE134DF-3765-4DB6-B9B8-43A45BC75E74}" srcOrd="2" destOrd="0" parTransId="{0985FB9E-ACB5-4606-9AB0-B0BB43ACEE8E}" sibTransId="{145042CF-8A0C-4554-93AE-60BA11191AF8}"/>
    <dgm:cxn modelId="{0CFF9E0A-0BD9-4659-A6D6-8AEAADFE1EC0}" srcId="{F61C808C-163F-43F8-853A-F4B0E37646AF}" destId="{5168D19B-2CEB-44C0-9BAF-A83634B7BA3D}" srcOrd="0" destOrd="0" parTransId="{DFBE295C-0149-4628-861F-E1B50CDF966B}" sibTransId="{A9053AFA-A135-4921-B589-DC30BB445DBD}"/>
    <dgm:cxn modelId="{42D8D111-E180-4DFE-ACAE-409AACA7633B}" type="presOf" srcId="{66473BF7-8DFF-48B4-9A74-6BAD3EF159B3}" destId="{5954B730-9FFE-49E3-92AD-A6B5D6F2BF27}" srcOrd="0" destOrd="3" presId="urn:microsoft.com/office/officeart/2005/8/layout/chevron2"/>
    <dgm:cxn modelId="{EF45F511-A0D5-4C71-95B6-C75474957416}" type="presOf" srcId="{A5918DBC-2D3C-43A4-8082-C6100CA56C9A}" destId="{5954B730-9FFE-49E3-92AD-A6B5D6F2BF27}" srcOrd="0" destOrd="1" presId="urn:microsoft.com/office/officeart/2005/8/layout/chevron2"/>
    <dgm:cxn modelId="{37FA5C14-92D2-4603-A00C-127DDF801AEB}" type="presOf" srcId="{0D853A25-8B40-4CA6-BD14-CEF4956E12FD}" destId="{B136A44E-FD6E-40B5-A7D3-87959BF1A3B0}" srcOrd="0" destOrd="0" presId="urn:microsoft.com/office/officeart/2005/8/layout/chevron2"/>
    <dgm:cxn modelId="{B382F61A-F1E5-4CF9-B1D6-A368424C14D1}" type="presOf" srcId="{DBFD27B3-A014-4419-82E2-D500B0D6E451}" destId="{2494437E-E2AA-4FB8-B29F-CA073C832C86}" srcOrd="0" destOrd="0" presId="urn:microsoft.com/office/officeart/2005/8/layout/chevron2"/>
    <dgm:cxn modelId="{A79B2721-0684-49BF-9259-3F9304080344}" srcId="{5832D240-CA0A-4EFB-BB07-016B367E9019}" destId="{88E7D15D-0A55-4861-8045-47116CC91F60}" srcOrd="1" destOrd="0" parTransId="{50A92D18-999E-4DED-B686-F98AD7C8315B}" sibTransId="{311A611E-8482-41C6-BF52-CC17772C18CD}"/>
    <dgm:cxn modelId="{A6ADC334-9286-48F2-9381-6B7A0F0D4896}" srcId="{090F7427-EDDB-424B-8664-C734F3522E2A}" destId="{822BAD0F-5B3F-4A8C-8394-66DF5C1C96FC}" srcOrd="3" destOrd="0" parTransId="{98411401-0DE0-437B-A9D7-479BA2A8A5EA}" sibTransId="{C9AC01E6-05C2-4CED-B364-DE946D919F73}"/>
    <dgm:cxn modelId="{84FAF435-1D19-4D6E-8ACB-A6AC2F712FD6}" type="presOf" srcId="{822BAD0F-5B3F-4A8C-8394-66DF5C1C96FC}" destId="{CA782DF6-00F3-4762-898F-6BF69253634E}" srcOrd="0" destOrd="0" presId="urn:microsoft.com/office/officeart/2005/8/layout/chevron2"/>
    <dgm:cxn modelId="{3C281E37-42BC-4C34-9335-1D6442C2343A}" type="presOf" srcId="{90D84D03-3F99-449E-A438-0C669AA246EF}" destId="{D0B6F2B0-01C2-426B-9BE4-E0B51B053A86}" srcOrd="0" destOrd="0" presId="urn:microsoft.com/office/officeart/2005/8/layout/chevron2"/>
    <dgm:cxn modelId="{C6AF1340-F0BF-474E-B600-001E2FD957F8}" srcId="{F61C808C-163F-43F8-853A-F4B0E37646AF}" destId="{66473BF7-8DFF-48B4-9A74-6BAD3EF159B3}" srcOrd="3" destOrd="0" parTransId="{7FCAA675-EDE5-44D3-ABDA-5C9F5120673A}" sibTransId="{69BCD9C0-9155-480C-A955-C42A90A0BECA}"/>
    <dgm:cxn modelId="{5843C05D-4D85-4478-9B9B-FC9632C82B56}" type="presOf" srcId="{CDD07796-9C4B-4A8F-8E9B-6098901F947D}" destId="{D0B6F2B0-01C2-426B-9BE4-E0B51B053A86}" srcOrd="0" destOrd="1" presId="urn:microsoft.com/office/officeart/2005/8/layout/chevron2"/>
    <dgm:cxn modelId="{C3689C42-74F2-42D6-B6D3-0D1E457DF5F2}" srcId="{7F82055A-8B52-4A69-B200-756B01F5026D}" destId="{CDD07796-9C4B-4A8F-8E9B-6098901F947D}" srcOrd="1" destOrd="0" parTransId="{9AD2C6AD-6DA3-48A5-B697-0A647521970B}" sibTransId="{62CD34E5-5096-4612-982C-9058A476D099}"/>
    <dgm:cxn modelId="{06438B64-8413-42A7-8F7C-7B02CE0E87B0}" srcId="{5832D240-CA0A-4EFB-BB07-016B367E9019}" destId="{0D853A25-8B40-4CA6-BD14-CEF4956E12FD}" srcOrd="0" destOrd="0" parTransId="{5228534C-795D-4660-8564-EA53496C0BEC}" sibTransId="{F6808713-0C79-4BA3-BA82-1020C7942033}"/>
    <dgm:cxn modelId="{4A748965-29CC-4354-A9E7-AB776DBABF76}" type="presOf" srcId="{7EE134DF-3765-4DB6-B9B8-43A45BC75E74}" destId="{2494437E-E2AA-4FB8-B29F-CA073C832C86}" srcOrd="0" destOrd="2" presId="urn:microsoft.com/office/officeart/2005/8/layout/chevron2"/>
    <dgm:cxn modelId="{899BC16A-FE03-4B06-BA38-4FE14D588D5F}" type="presOf" srcId="{090F7427-EDDB-424B-8664-C734F3522E2A}" destId="{FDD603C7-F867-4A4B-BB56-F4013590AA63}" srcOrd="0" destOrd="0" presId="urn:microsoft.com/office/officeart/2005/8/layout/chevron2"/>
    <dgm:cxn modelId="{B45BC84B-1036-422B-9F8B-15FE125A8EA3}" type="presOf" srcId="{DBF64791-909F-412F-B68D-34C10A50EEF0}" destId="{B136A44E-FD6E-40B5-A7D3-87959BF1A3B0}" srcOrd="0" destOrd="2" presId="urn:microsoft.com/office/officeart/2005/8/layout/chevron2"/>
    <dgm:cxn modelId="{DFAEBB6D-0165-48F8-8B89-E29BD9D8534C}" type="presOf" srcId="{5832D240-CA0A-4EFB-BB07-016B367E9019}" destId="{FFE4DD81-84A8-4D7D-A603-B4ABE55D0B5F}" srcOrd="0" destOrd="0" presId="urn:microsoft.com/office/officeart/2005/8/layout/chevron2"/>
    <dgm:cxn modelId="{BE737652-BF65-4691-AA9A-8C0C307114F4}" type="presOf" srcId="{F61C808C-163F-43F8-853A-F4B0E37646AF}" destId="{80C8262F-D32B-4B9B-B26D-AA06678EBEE7}" srcOrd="0" destOrd="0" presId="urn:microsoft.com/office/officeart/2005/8/layout/chevron2"/>
    <dgm:cxn modelId="{3301CD7C-D6CB-4DAE-932E-EDF4C8E50CB9}" type="presOf" srcId="{7F82055A-8B52-4A69-B200-756B01F5026D}" destId="{99598E68-325F-4536-90BE-54CBFAD63062}" srcOrd="0" destOrd="0" presId="urn:microsoft.com/office/officeart/2005/8/layout/chevron2"/>
    <dgm:cxn modelId="{DB58F47D-60B0-48C1-A1BC-2A0B3B43B4B1}" srcId="{090F7427-EDDB-424B-8664-C734F3522E2A}" destId="{F61C808C-163F-43F8-853A-F4B0E37646AF}" srcOrd="2" destOrd="0" parTransId="{F378B1AB-9A1E-4312-8033-A13C8A356B21}" sibTransId="{D8B8B260-CB7E-4D99-8ED4-F1FB150AE473}"/>
    <dgm:cxn modelId="{283D6B9E-A1EA-468D-8DB6-DD1EB54E50FE}" srcId="{F61C808C-163F-43F8-853A-F4B0E37646AF}" destId="{A5918DBC-2D3C-43A4-8082-C6100CA56C9A}" srcOrd="1" destOrd="0" parTransId="{B17882D3-58F3-4301-9941-CAF97DA962A8}" sibTransId="{75F6FD7A-F3A7-491F-8A25-8391A6D7243A}"/>
    <dgm:cxn modelId="{C9E040A8-1127-4F7E-BAA3-3A919A3D944F}" type="presOf" srcId="{BB4AA840-00EB-441E-8E48-0F3438AE3B3E}" destId="{2494437E-E2AA-4FB8-B29F-CA073C832C86}" srcOrd="0" destOrd="1" presId="urn:microsoft.com/office/officeart/2005/8/layout/chevron2"/>
    <dgm:cxn modelId="{66B9D3B9-98FA-461E-B2AA-338B027EB87C}" srcId="{090F7427-EDDB-424B-8664-C734F3522E2A}" destId="{7F82055A-8B52-4A69-B200-756B01F5026D}" srcOrd="1" destOrd="0" parTransId="{158498FB-BA33-4020-95F0-63D7D47326B1}" sibTransId="{B51C29AA-D063-4362-9FD3-A8AA1A1E9E83}"/>
    <dgm:cxn modelId="{A92307BA-7BC6-488A-9742-A3452A909B62}" srcId="{F61C808C-163F-43F8-853A-F4B0E37646AF}" destId="{CFA30B22-637B-42E2-831B-D0CFFF6B96FA}" srcOrd="2" destOrd="0" parTransId="{37C3B6A4-030C-4B25-8266-B7C46FA206E3}" sibTransId="{73BAA694-0D86-4379-9595-9601E48836F0}"/>
    <dgm:cxn modelId="{05D635C8-07FC-48C4-AE08-3DD9C7339BBE}" srcId="{822BAD0F-5B3F-4A8C-8394-66DF5C1C96FC}" destId="{DBFD27B3-A014-4419-82E2-D500B0D6E451}" srcOrd="0" destOrd="0" parTransId="{3E5FCAAA-B2A8-4D81-896F-048BFB3CCCEF}" sibTransId="{22DBE586-A75C-45A4-A285-1DAAC73DEC8D}"/>
    <dgm:cxn modelId="{F1AC82C8-1117-4A05-8AEC-B4E8D1CF68EE}" srcId="{822BAD0F-5B3F-4A8C-8394-66DF5C1C96FC}" destId="{BB4AA840-00EB-441E-8E48-0F3438AE3B3E}" srcOrd="1" destOrd="0" parTransId="{DC8615DA-B9BA-452B-B884-360328FDF4B2}" sibTransId="{66942A8F-9421-44DF-81DD-CB1259D057D1}"/>
    <dgm:cxn modelId="{58E748CC-E791-4CC3-993D-66D04061ACE7}" srcId="{090F7427-EDDB-424B-8664-C734F3522E2A}" destId="{5832D240-CA0A-4EFB-BB07-016B367E9019}" srcOrd="0" destOrd="0" parTransId="{6A688010-AC6E-4F7F-83E3-9861DD1E5545}" sibTransId="{E86EDFF5-F56B-486E-B961-14D6BC6A86B6}"/>
    <dgm:cxn modelId="{D7D9E2F6-85AB-44DF-8416-51BAB3EDA8A1}" srcId="{5832D240-CA0A-4EFB-BB07-016B367E9019}" destId="{DBF64791-909F-412F-B68D-34C10A50EEF0}" srcOrd="2" destOrd="0" parTransId="{3E646F1F-3146-4C1D-915B-EBA373A07E39}" sibTransId="{9C63D77B-6615-4939-A360-501AC3D10657}"/>
    <dgm:cxn modelId="{0F2C55F2-69C9-4CFB-A3FB-9FF4FB96100F}" type="presParOf" srcId="{FDD603C7-F867-4A4B-BB56-F4013590AA63}" destId="{67EE0538-8B09-487C-8B76-97BFF05D1E11}" srcOrd="0" destOrd="0" presId="urn:microsoft.com/office/officeart/2005/8/layout/chevron2"/>
    <dgm:cxn modelId="{9B56360F-D64D-4882-9CBD-09B7F87362FC}" type="presParOf" srcId="{67EE0538-8B09-487C-8B76-97BFF05D1E11}" destId="{FFE4DD81-84A8-4D7D-A603-B4ABE55D0B5F}" srcOrd="0" destOrd="0" presId="urn:microsoft.com/office/officeart/2005/8/layout/chevron2"/>
    <dgm:cxn modelId="{59FACDCE-3462-4AE0-9EF6-0E1601208A99}" type="presParOf" srcId="{67EE0538-8B09-487C-8B76-97BFF05D1E11}" destId="{B136A44E-FD6E-40B5-A7D3-87959BF1A3B0}" srcOrd="1" destOrd="0" presId="urn:microsoft.com/office/officeart/2005/8/layout/chevron2"/>
    <dgm:cxn modelId="{731916A6-4F45-431B-B16B-9748469281CB}" type="presParOf" srcId="{FDD603C7-F867-4A4B-BB56-F4013590AA63}" destId="{349AD361-5108-429E-BE27-1D0D17D53594}" srcOrd="1" destOrd="0" presId="urn:microsoft.com/office/officeart/2005/8/layout/chevron2"/>
    <dgm:cxn modelId="{DC052D62-1AF9-4B0E-93BC-03CA885C2904}" type="presParOf" srcId="{FDD603C7-F867-4A4B-BB56-F4013590AA63}" destId="{1862C44F-65AA-4221-927C-F19B65AA2DD7}" srcOrd="2" destOrd="0" presId="urn:microsoft.com/office/officeart/2005/8/layout/chevron2"/>
    <dgm:cxn modelId="{F75033B7-4642-4A55-BA8A-1446EAAFE261}" type="presParOf" srcId="{1862C44F-65AA-4221-927C-F19B65AA2DD7}" destId="{99598E68-325F-4536-90BE-54CBFAD63062}" srcOrd="0" destOrd="0" presId="urn:microsoft.com/office/officeart/2005/8/layout/chevron2"/>
    <dgm:cxn modelId="{D0850883-342A-4A4A-B8A4-FABAB36FBBCD}" type="presParOf" srcId="{1862C44F-65AA-4221-927C-F19B65AA2DD7}" destId="{D0B6F2B0-01C2-426B-9BE4-E0B51B053A86}" srcOrd="1" destOrd="0" presId="urn:microsoft.com/office/officeart/2005/8/layout/chevron2"/>
    <dgm:cxn modelId="{1567A1F5-ACF7-451E-AD4F-06280CA352EC}" type="presParOf" srcId="{FDD603C7-F867-4A4B-BB56-F4013590AA63}" destId="{FA7C55D4-B4F1-4BBF-8065-3E9141CBD995}" srcOrd="3" destOrd="0" presId="urn:microsoft.com/office/officeart/2005/8/layout/chevron2"/>
    <dgm:cxn modelId="{8F3E68D8-657B-42AF-8A8E-8D9C9239708F}" type="presParOf" srcId="{FDD603C7-F867-4A4B-BB56-F4013590AA63}" destId="{4F5A7608-10B8-4FF5-ABDA-CFFF2A9DB279}" srcOrd="4" destOrd="0" presId="urn:microsoft.com/office/officeart/2005/8/layout/chevron2"/>
    <dgm:cxn modelId="{9C2774CB-A64F-4FF2-9905-2041D679B88C}" type="presParOf" srcId="{4F5A7608-10B8-4FF5-ABDA-CFFF2A9DB279}" destId="{80C8262F-D32B-4B9B-B26D-AA06678EBEE7}" srcOrd="0" destOrd="0" presId="urn:microsoft.com/office/officeart/2005/8/layout/chevron2"/>
    <dgm:cxn modelId="{9393A968-EFF2-4308-BEA5-B31AF963C827}" type="presParOf" srcId="{4F5A7608-10B8-4FF5-ABDA-CFFF2A9DB279}" destId="{5954B730-9FFE-49E3-92AD-A6B5D6F2BF27}" srcOrd="1" destOrd="0" presId="urn:microsoft.com/office/officeart/2005/8/layout/chevron2"/>
    <dgm:cxn modelId="{13A6B036-0BD5-47E5-BA7D-8F7A69A31F39}" type="presParOf" srcId="{FDD603C7-F867-4A4B-BB56-F4013590AA63}" destId="{4610D501-3B2F-4FD7-B842-2D1E317AE687}" srcOrd="5" destOrd="0" presId="urn:microsoft.com/office/officeart/2005/8/layout/chevron2"/>
    <dgm:cxn modelId="{F9D2BE02-7746-4644-ACB1-27E0B4988E9F}" type="presParOf" srcId="{FDD603C7-F867-4A4B-BB56-F4013590AA63}" destId="{079BD20E-6ECA-4700-9EEE-6D2C27A54DB7}" srcOrd="6" destOrd="0" presId="urn:microsoft.com/office/officeart/2005/8/layout/chevron2"/>
    <dgm:cxn modelId="{D766D298-EC2F-4C74-9EA3-EBD5E8620E00}" type="presParOf" srcId="{079BD20E-6ECA-4700-9EEE-6D2C27A54DB7}" destId="{CA782DF6-00F3-4762-898F-6BF69253634E}" srcOrd="0" destOrd="0" presId="urn:microsoft.com/office/officeart/2005/8/layout/chevron2"/>
    <dgm:cxn modelId="{FFD38120-7228-4E52-BAAA-4BE7E81C98CE}" type="presParOf" srcId="{079BD20E-6ECA-4700-9EEE-6D2C27A54DB7}" destId="{2494437E-E2AA-4FB8-B29F-CA073C832C8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77E929-86DA-4776-9E8D-048B4BB19CB9}"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n-US"/>
        </a:p>
      </dgm:t>
    </dgm:pt>
    <dgm:pt modelId="{7586C0A5-1598-4B7B-A1B7-F132A6F9F9E7}">
      <dgm:prSet phldrT="[Text]" custT="1"/>
      <dgm:spPr>
        <a:xfrm>
          <a:off x="0" y="0"/>
          <a:ext cx="9194641" cy="1110615"/>
        </a:xfrm>
        <a:prstGeom prst="roundRect">
          <a:avLst>
            <a:gd name="adj" fmla="val 10000"/>
          </a:avLst>
        </a:prstGeom>
      </dgm:spPr>
      <dgm:t>
        <a:bodyPr/>
        <a:lstStyle/>
        <a:p>
          <a:pPr>
            <a:buNone/>
          </a:pPr>
          <a:r>
            <a:rPr lang="en-GB" sz="3200" dirty="0">
              <a:latin typeface="+mn-lt"/>
              <a:ea typeface="+mn-ea"/>
              <a:cs typeface="+mn-cs"/>
            </a:rPr>
            <a:t>Something you are going to start doing right away.</a:t>
          </a:r>
          <a:endParaRPr lang="en-US" sz="3200" dirty="0">
            <a:latin typeface="+mn-lt"/>
            <a:ea typeface="+mn-ea"/>
            <a:cs typeface="+mn-cs"/>
          </a:endParaRPr>
        </a:p>
      </dgm:t>
    </dgm:pt>
    <dgm:pt modelId="{B461885A-C3BD-4483-8E7E-50D6479F6F61}" type="parTrans" cxnId="{4ECD3E90-269B-4954-B98B-5CA886860783}">
      <dgm:prSet/>
      <dgm:spPr/>
      <dgm:t>
        <a:bodyPr/>
        <a:lstStyle/>
        <a:p>
          <a:endParaRPr lang="en-US"/>
        </a:p>
      </dgm:t>
    </dgm:pt>
    <dgm:pt modelId="{B0ED974E-0A7A-4A93-8539-D5B4C2F070B7}" type="sibTrans" cxnId="{4ECD3E90-269B-4954-B98B-5CA886860783}">
      <dgm:prSet/>
      <dgm:spPr>
        <a:xfrm>
          <a:off x="8472741" y="842216"/>
          <a:ext cx="721899" cy="721899"/>
        </a:xfrm>
        <a:prstGeom prst="downArrow">
          <a:avLst>
            <a:gd name="adj1" fmla="val 55000"/>
            <a:gd name="adj2" fmla="val 45000"/>
          </a:avLst>
        </a:prstGeom>
      </dgm:spPr>
      <dgm:t>
        <a:bodyPr/>
        <a:lstStyle/>
        <a:p>
          <a:pPr>
            <a:buNone/>
          </a:pPr>
          <a:endParaRPr lang="en-US">
            <a:solidFill>
              <a:sysClr val="windowText" lastClr="000000">
                <a:hueOff val="0"/>
                <a:satOff val="0"/>
                <a:lumOff val="0"/>
                <a:alphaOff val="0"/>
              </a:sysClr>
            </a:solidFill>
            <a:latin typeface="Arial"/>
            <a:ea typeface="+mn-ea"/>
            <a:cs typeface="+mn-cs"/>
          </a:endParaRPr>
        </a:p>
      </dgm:t>
    </dgm:pt>
    <dgm:pt modelId="{5AB663D3-CF5A-4277-B617-DE03183994E8}">
      <dgm:prSet phldrT="[Text]" custT="1"/>
      <dgm:spPr>
        <a:xfrm>
          <a:off x="811291" y="1295717"/>
          <a:ext cx="9194641" cy="1110615"/>
        </a:xfrm>
        <a:prstGeom prst="roundRect">
          <a:avLst>
            <a:gd name="adj" fmla="val 10000"/>
          </a:avLst>
        </a:prstGeom>
      </dgm:spPr>
      <dgm:t>
        <a:bodyPr/>
        <a:lstStyle/>
        <a:p>
          <a:pPr>
            <a:buNone/>
          </a:pPr>
          <a:r>
            <a:rPr lang="en-GB" sz="3200">
              <a:latin typeface="+mn-lt"/>
              <a:ea typeface="+mn-ea"/>
              <a:cs typeface="Arial" panose="020B0604020202020204" pitchFamily="34" charset="0"/>
            </a:rPr>
            <a:t>The main points you are taking away from this session</a:t>
          </a:r>
          <a:endParaRPr lang="en-US" sz="3200" dirty="0">
            <a:latin typeface="+mn-lt"/>
            <a:ea typeface="+mn-ea"/>
            <a:cs typeface="Arial" panose="020B0604020202020204" pitchFamily="34" charset="0"/>
          </a:endParaRPr>
        </a:p>
      </dgm:t>
    </dgm:pt>
    <dgm:pt modelId="{BC17B0B3-4A1A-4A63-BA0F-BDC035747754}" type="parTrans" cxnId="{65FA022A-286E-4AB6-A2BD-38D2C6AD9729}">
      <dgm:prSet/>
      <dgm:spPr/>
      <dgm:t>
        <a:bodyPr/>
        <a:lstStyle/>
        <a:p>
          <a:endParaRPr lang="en-US"/>
        </a:p>
      </dgm:t>
    </dgm:pt>
    <dgm:pt modelId="{A7EF1515-CB3B-4176-8D74-15B281CB3E3C}" type="sibTrans" cxnId="{65FA022A-286E-4AB6-A2BD-38D2C6AD9729}">
      <dgm:prSet/>
      <dgm:spPr>
        <a:xfrm>
          <a:off x="9284033" y="2130529"/>
          <a:ext cx="721899" cy="721899"/>
        </a:xfrm>
        <a:prstGeom prst="downArrow">
          <a:avLst>
            <a:gd name="adj1" fmla="val 55000"/>
            <a:gd name="adj2" fmla="val 45000"/>
          </a:avLst>
        </a:prstGeom>
      </dgm:spPr>
      <dgm:t>
        <a:bodyPr/>
        <a:lstStyle/>
        <a:p>
          <a:pPr>
            <a:buNone/>
          </a:pPr>
          <a:endParaRPr lang="en-US">
            <a:solidFill>
              <a:sysClr val="windowText" lastClr="000000">
                <a:hueOff val="0"/>
                <a:satOff val="0"/>
                <a:lumOff val="0"/>
                <a:alphaOff val="0"/>
              </a:sysClr>
            </a:solidFill>
            <a:latin typeface="Arial"/>
            <a:ea typeface="+mn-ea"/>
            <a:cs typeface="+mn-cs"/>
          </a:endParaRPr>
        </a:p>
      </dgm:t>
    </dgm:pt>
    <dgm:pt modelId="{6FCB7193-9A1E-4B59-AEFC-EFE60DB4A935}">
      <dgm:prSet phldrT="[Text]" custT="1"/>
      <dgm:spPr>
        <a:xfrm>
          <a:off x="1622583" y="2591435"/>
          <a:ext cx="9194641" cy="1110615"/>
        </a:xfrm>
        <a:prstGeom prst="roundRect">
          <a:avLst>
            <a:gd name="adj" fmla="val 10000"/>
          </a:avLst>
        </a:prstGeom>
      </dgm:spPr>
      <dgm:t>
        <a:bodyPr/>
        <a:lstStyle/>
        <a:p>
          <a:pPr>
            <a:buNone/>
          </a:pPr>
          <a:r>
            <a:rPr lang="en-GB" sz="3200" dirty="0">
              <a:latin typeface="+mn-lt"/>
              <a:ea typeface="+mn-ea"/>
              <a:cs typeface="+mn-cs"/>
            </a:rPr>
            <a:t>What will</a:t>
          </a:r>
          <a:r>
            <a:rPr lang="en-GB" sz="3200" baseline="0" dirty="0">
              <a:latin typeface="+mn-lt"/>
              <a:ea typeface="+mn-ea"/>
              <a:cs typeface="+mn-cs"/>
            </a:rPr>
            <a:t> you explore/read/</a:t>
          </a:r>
          <a:r>
            <a:rPr lang="en-GB" sz="3200" dirty="0">
              <a:latin typeface="+mn-lt"/>
              <a:ea typeface="+mn-ea"/>
              <a:cs typeface="+mn-cs"/>
            </a:rPr>
            <a:t>learn</a:t>
          </a:r>
          <a:r>
            <a:rPr lang="en-GB" sz="3200" baseline="0" dirty="0">
              <a:latin typeface="+mn-lt"/>
              <a:ea typeface="+mn-ea"/>
              <a:cs typeface="+mn-cs"/>
            </a:rPr>
            <a:t> more </a:t>
          </a:r>
          <a:r>
            <a:rPr lang="en-GB" sz="3200" dirty="0">
              <a:latin typeface="+mn-lt"/>
              <a:ea typeface="+mn-ea"/>
              <a:cs typeface="+mn-cs"/>
            </a:rPr>
            <a:t>about?</a:t>
          </a:r>
          <a:endParaRPr lang="en-US" sz="3200" dirty="0">
            <a:latin typeface="+mn-lt"/>
            <a:ea typeface="+mn-ea"/>
            <a:cs typeface="+mn-cs"/>
          </a:endParaRPr>
        </a:p>
      </dgm:t>
    </dgm:pt>
    <dgm:pt modelId="{BC516C6A-1C2C-40C8-BC26-EB852A295031}" type="parTrans" cxnId="{81465A21-CF5A-4FD9-B008-4DDB9FEF685E}">
      <dgm:prSet/>
      <dgm:spPr/>
      <dgm:t>
        <a:bodyPr/>
        <a:lstStyle/>
        <a:p>
          <a:endParaRPr lang="en-US"/>
        </a:p>
      </dgm:t>
    </dgm:pt>
    <dgm:pt modelId="{7560135B-67A1-43BB-AD4D-704C912DE629}" type="sibTrans" cxnId="{81465A21-CF5A-4FD9-B008-4DDB9FEF685E}">
      <dgm:prSet/>
      <dgm:spPr/>
      <dgm:t>
        <a:bodyPr/>
        <a:lstStyle/>
        <a:p>
          <a:endParaRPr lang="en-US"/>
        </a:p>
      </dgm:t>
    </dgm:pt>
    <dgm:pt modelId="{B4117E85-EAE6-4DD6-B14B-FD507B9B3C31}" type="pres">
      <dgm:prSet presAssocID="{D977E929-86DA-4776-9E8D-048B4BB19CB9}" presName="outerComposite" presStyleCnt="0">
        <dgm:presLayoutVars>
          <dgm:chMax val="5"/>
          <dgm:dir/>
          <dgm:resizeHandles val="exact"/>
        </dgm:presLayoutVars>
      </dgm:prSet>
      <dgm:spPr/>
    </dgm:pt>
    <dgm:pt modelId="{FA0CBEB7-5035-428F-9369-68636C99E2B9}" type="pres">
      <dgm:prSet presAssocID="{D977E929-86DA-4776-9E8D-048B4BB19CB9}" presName="dummyMaxCanvas" presStyleCnt="0">
        <dgm:presLayoutVars/>
      </dgm:prSet>
      <dgm:spPr/>
    </dgm:pt>
    <dgm:pt modelId="{947A29F9-B736-4E00-9DD0-ACAA5CB7E195}" type="pres">
      <dgm:prSet presAssocID="{D977E929-86DA-4776-9E8D-048B4BB19CB9}" presName="ThreeNodes_1" presStyleLbl="node1" presStyleIdx="0" presStyleCnt="3">
        <dgm:presLayoutVars>
          <dgm:bulletEnabled val="1"/>
        </dgm:presLayoutVars>
      </dgm:prSet>
      <dgm:spPr/>
    </dgm:pt>
    <dgm:pt modelId="{FD7DFAC4-AE76-4EF8-B074-15E4FA52AEFE}" type="pres">
      <dgm:prSet presAssocID="{D977E929-86DA-4776-9E8D-048B4BB19CB9}" presName="ThreeNodes_2" presStyleLbl="node1" presStyleIdx="1" presStyleCnt="3">
        <dgm:presLayoutVars>
          <dgm:bulletEnabled val="1"/>
        </dgm:presLayoutVars>
      </dgm:prSet>
      <dgm:spPr/>
    </dgm:pt>
    <dgm:pt modelId="{4448C6D2-61ED-469A-A9EE-EF220AD89C18}" type="pres">
      <dgm:prSet presAssocID="{D977E929-86DA-4776-9E8D-048B4BB19CB9}" presName="ThreeNodes_3" presStyleLbl="node1" presStyleIdx="2" presStyleCnt="3">
        <dgm:presLayoutVars>
          <dgm:bulletEnabled val="1"/>
        </dgm:presLayoutVars>
      </dgm:prSet>
      <dgm:spPr/>
    </dgm:pt>
    <dgm:pt modelId="{B0FB0E2B-FA58-44D8-9FCC-8DD7FC7FD12E}" type="pres">
      <dgm:prSet presAssocID="{D977E929-86DA-4776-9E8D-048B4BB19CB9}" presName="ThreeConn_1-2" presStyleLbl="fgAccFollowNode1" presStyleIdx="0" presStyleCnt="2">
        <dgm:presLayoutVars>
          <dgm:bulletEnabled val="1"/>
        </dgm:presLayoutVars>
      </dgm:prSet>
      <dgm:spPr/>
    </dgm:pt>
    <dgm:pt modelId="{492B6EFB-86E5-480B-B20D-AC26E6D19BC6}" type="pres">
      <dgm:prSet presAssocID="{D977E929-86DA-4776-9E8D-048B4BB19CB9}" presName="ThreeConn_2-3" presStyleLbl="fgAccFollowNode1" presStyleIdx="1" presStyleCnt="2">
        <dgm:presLayoutVars>
          <dgm:bulletEnabled val="1"/>
        </dgm:presLayoutVars>
      </dgm:prSet>
      <dgm:spPr/>
    </dgm:pt>
    <dgm:pt modelId="{64F6164A-6D19-460C-B42D-EDC15390E75D}" type="pres">
      <dgm:prSet presAssocID="{D977E929-86DA-4776-9E8D-048B4BB19CB9}" presName="ThreeNodes_1_text" presStyleLbl="node1" presStyleIdx="2" presStyleCnt="3">
        <dgm:presLayoutVars>
          <dgm:bulletEnabled val="1"/>
        </dgm:presLayoutVars>
      </dgm:prSet>
      <dgm:spPr/>
    </dgm:pt>
    <dgm:pt modelId="{31B52624-B879-4674-905F-2A243A4D7D8A}" type="pres">
      <dgm:prSet presAssocID="{D977E929-86DA-4776-9E8D-048B4BB19CB9}" presName="ThreeNodes_2_text" presStyleLbl="node1" presStyleIdx="2" presStyleCnt="3">
        <dgm:presLayoutVars>
          <dgm:bulletEnabled val="1"/>
        </dgm:presLayoutVars>
      </dgm:prSet>
      <dgm:spPr/>
    </dgm:pt>
    <dgm:pt modelId="{DC3AD15D-B280-4087-B07C-6BB79F7AC140}" type="pres">
      <dgm:prSet presAssocID="{D977E929-86DA-4776-9E8D-048B4BB19CB9}" presName="ThreeNodes_3_text" presStyleLbl="node1" presStyleIdx="2" presStyleCnt="3">
        <dgm:presLayoutVars>
          <dgm:bulletEnabled val="1"/>
        </dgm:presLayoutVars>
      </dgm:prSet>
      <dgm:spPr/>
    </dgm:pt>
  </dgm:ptLst>
  <dgm:cxnLst>
    <dgm:cxn modelId="{CC4C3D08-5B6E-45D8-8998-C464FCE74DC1}" type="presOf" srcId="{B0ED974E-0A7A-4A93-8539-D5B4C2F070B7}" destId="{B0FB0E2B-FA58-44D8-9FCC-8DD7FC7FD12E}" srcOrd="0" destOrd="0" presId="urn:microsoft.com/office/officeart/2005/8/layout/vProcess5"/>
    <dgm:cxn modelId="{81465A21-CF5A-4FD9-B008-4DDB9FEF685E}" srcId="{D977E929-86DA-4776-9E8D-048B4BB19CB9}" destId="{6FCB7193-9A1E-4B59-AEFC-EFE60DB4A935}" srcOrd="2" destOrd="0" parTransId="{BC516C6A-1C2C-40C8-BC26-EB852A295031}" sibTransId="{7560135B-67A1-43BB-AD4D-704C912DE629}"/>
    <dgm:cxn modelId="{65FA022A-286E-4AB6-A2BD-38D2C6AD9729}" srcId="{D977E929-86DA-4776-9E8D-048B4BB19CB9}" destId="{5AB663D3-CF5A-4277-B617-DE03183994E8}" srcOrd="1" destOrd="0" parTransId="{BC17B0B3-4A1A-4A63-BA0F-BDC035747754}" sibTransId="{A7EF1515-CB3B-4176-8D74-15B281CB3E3C}"/>
    <dgm:cxn modelId="{C6DA313A-B981-439E-8C49-53F1B2DC8DB2}" type="presOf" srcId="{5AB663D3-CF5A-4277-B617-DE03183994E8}" destId="{FD7DFAC4-AE76-4EF8-B074-15E4FA52AEFE}" srcOrd="0" destOrd="0" presId="urn:microsoft.com/office/officeart/2005/8/layout/vProcess5"/>
    <dgm:cxn modelId="{5567BA50-8DCD-4DA9-87B1-3C1B452AC1B4}" type="presOf" srcId="{7586C0A5-1598-4B7B-A1B7-F132A6F9F9E7}" destId="{64F6164A-6D19-460C-B42D-EDC15390E75D}" srcOrd="1" destOrd="0" presId="urn:microsoft.com/office/officeart/2005/8/layout/vProcess5"/>
    <dgm:cxn modelId="{4C1F897F-A82A-420A-BC2F-B8DE07FB665B}" type="presOf" srcId="{A7EF1515-CB3B-4176-8D74-15B281CB3E3C}" destId="{492B6EFB-86E5-480B-B20D-AC26E6D19BC6}" srcOrd="0" destOrd="0" presId="urn:microsoft.com/office/officeart/2005/8/layout/vProcess5"/>
    <dgm:cxn modelId="{781F6281-3999-4302-886D-7BA5D1B15DF7}" type="presOf" srcId="{6FCB7193-9A1E-4B59-AEFC-EFE60DB4A935}" destId="{4448C6D2-61ED-469A-A9EE-EF220AD89C18}" srcOrd="0" destOrd="0" presId="urn:microsoft.com/office/officeart/2005/8/layout/vProcess5"/>
    <dgm:cxn modelId="{33EA2687-D7F5-4D67-9DC8-BE1919CF6B6B}" type="presOf" srcId="{5AB663D3-CF5A-4277-B617-DE03183994E8}" destId="{31B52624-B879-4674-905F-2A243A4D7D8A}" srcOrd="1" destOrd="0" presId="urn:microsoft.com/office/officeart/2005/8/layout/vProcess5"/>
    <dgm:cxn modelId="{4ECD3E90-269B-4954-B98B-5CA886860783}" srcId="{D977E929-86DA-4776-9E8D-048B4BB19CB9}" destId="{7586C0A5-1598-4B7B-A1B7-F132A6F9F9E7}" srcOrd="0" destOrd="0" parTransId="{B461885A-C3BD-4483-8E7E-50D6479F6F61}" sibTransId="{B0ED974E-0A7A-4A93-8539-D5B4C2F070B7}"/>
    <dgm:cxn modelId="{D90FF291-1566-4B6F-AC98-E008D814120F}" type="presOf" srcId="{7586C0A5-1598-4B7B-A1B7-F132A6F9F9E7}" destId="{947A29F9-B736-4E00-9DD0-ACAA5CB7E195}" srcOrd="0" destOrd="0" presId="urn:microsoft.com/office/officeart/2005/8/layout/vProcess5"/>
    <dgm:cxn modelId="{7FD5F8C5-7850-4CE9-B0CF-54EBFE18FAAB}" type="presOf" srcId="{D977E929-86DA-4776-9E8D-048B4BB19CB9}" destId="{B4117E85-EAE6-4DD6-B14B-FD507B9B3C31}" srcOrd="0" destOrd="0" presId="urn:microsoft.com/office/officeart/2005/8/layout/vProcess5"/>
    <dgm:cxn modelId="{DE0BE5DE-CFC4-4AA5-8E15-805134EBE692}" type="presOf" srcId="{6FCB7193-9A1E-4B59-AEFC-EFE60DB4A935}" destId="{DC3AD15D-B280-4087-B07C-6BB79F7AC140}" srcOrd="1" destOrd="0" presId="urn:microsoft.com/office/officeart/2005/8/layout/vProcess5"/>
    <dgm:cxn modelId="{21C77DEE-26ED-4FB8-BD8C-B67A4A199ECE}" type="presParOf" srcId="{B4117E85-EAE6-4DD6-B14B-FD507B9B3C31}" destId="{FA0CBEB7-5035-428F-9369-68636C99E2B9}" srcOrd="0" destOrd="0" presId="urn:microsoft.com/office/officeart/2005/8/layout/vProcess5"/>
    <dgm:cxn modelId="{4944C53B-D169-454B-ACC5-B47F900AB582}" type="presParOf" srcId="{B4117E85-EAE6-4DD6-B14B-FD507B9B3C31}" destId="{947A29F9-B736-4E00-9DD0-ACAA5CB7E195}" srcOrd="1" destOrd="0" presId="urn:microsoft.com/office/officeart/2005/8/layout/vProcess5"/>
    <dgm:cxn modelId="{6447F196-E835-43D4-A943-BB8E656444D1}" type="presParOf" srcId="{B4117E85-EAE6-4DD6-B14B-FD507B9B3C31}" destId="{FD7DFAC4-AE76-4EF8-B074-15E4FA52AEFE}" srcOrd="2" destOrd="0" presId="urn:microsoft.com/office/officeart/2005/8/layout/vProcess5"/>
    <dgm:cxn modelId="{797DF6F2-D9A0-440E-8DA7-28275F3B7F3D}" type="presParOf" srcId="{B4117E85-EAE6-4DD6-B14B-FD507B9B3C31}" destId="{4448C6D2-61ED-469A-A9EE-EF220AD89C18}" srcOrd="3" destOrd="0" presId="urn:microsoft.com/office/officeart/2005/8/layout/vProcess5"/>
    <dgm:cxn modelId="{F2827FB4-86A1-44ED-A8B8-9884949F8BC1}" type="presParOf" srcId="{B4117E85-EAE6-4DD6-B14B-FD507B9B3C31}" destId="{B0FB0E2B-FA58-44D8-9FCC-8DD7FC7FD12E}" srcOrd="4" destOrd="0" presId="urn:microsoft.com/office/officeart/2005/8/layout/vProcess5"/>
    <dgm:cxn modelId="{AD9D727F-F594-4C9C-80E7-A2A6CCD9DE91}" type="presParOf" srcId="{B4117E85-EAE6-4DD6-B14B-FD507B9B3C31}" destId="{492B6EFB-86E5-480B-B20D-AC26E6D19BC6}" srcOrd="5" destOrd="0" presId="urn:microsoft.com/office/officeart/2005/8/layout/vProcess5"/>
    <dgm:cxn modelId="{8ADE2A6D-FCAA-4A00-ACEF-C400C7875824}" type="presParOf" srcId="{B4117E85-EAE6-4DD6-B14B-FD507B9B3C31}" destId="{64F6164A-6D19-460C-B42D-EDC15390E75D}" srcOrd="6" destOrd="0" presId="urn:microsoft.com/office/officeart/2005/8/layout/vProcess5"/>
    <dgm:cxn modelId="{A5EAD539-D84E-46A9-9B8B-0D285C79F94A}" type="presParOf" srcId="{B4117E85-EAE6-4DD6-B14B-FD507B9B3C31}" destId="{31B52624-B879-4674-905F-2A243A4D7D8A}" srcOrd="7" destOrd="0" presId="urn:microsoft.com/office/officeart/2005/8/layout/vProcess5"/>
    <dgm:cxn modelId="{73EC786E-150D-4884-B135-63ED1D6D52D0}" type="presParOf" srcId="{B4117E85-EAE6-4DD6-B14B-FD507B9B3C31}" destId="{DC3AD15D-B280-4087-B07C-6BB79F7AC14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4B3B5-0239-436F-926B-518AB374C1A7}">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493C90-1408-4526-8756-A3696992837D}">
      <dsp:nvSpPr>
        <dsp:cNvPr id="0" name=""/>
        <dsp:cNvSpPr/>
      </dsp:nvSpPr>
      <dsp:spPr>
        <a:xfrm>
          <a:off x="380119" y="274815"/>
          <a:ext cx="10404048" cy="492448"/>
        </a:xfrm>
        <a:prstGeom prst="rect">
          <a:avLst/>
        </a:prstGeom>
        <a:gradFill rotWithShape="0">
          <a:gsLst>
            <a:gs pos="0">
              <a:schemeClr val="accent2">
                <a:shade val="50000"/>
                <a:hueOff val="0"/>
                <a:satOff val="0"/>
                <a:lumOff val="0"/>
                <a:alphaOff val="0"/>
                <a:lumMod val="110000"/>
                <a:satMod val="105000"/>
                <a:tint val="67000"/>
              </a:schemeClr>
            </a:gs>
            <a:gs pos="50000">
              <a:schemeClr val="accent2">
                <a:shade val="50000"/>
                <a:hueOff val="0"/>
                <a:satOff val="0"/>
                <a:lumOff val="0"/>
                <a:alphaOff val="0"/>
                <a:lumMod val="105000"/>
                <a:satMod val="103000"/>
                <a:tint val="73000"/>
              </a:schemeClr>
            </a:gs>
            <a:gs pos="100000">
              <a:schemeClr val="accent2">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National guidance and research</a:t>
          </a:r>
        </a:p>
      </dsp:txBody>
      <dsp:txXfrm>
        <a:off x="380119" y="274815"/>
        <a:ext cx="10404048" cy="492448"/>
      </dsp:txXfrm>
    </dsp:sp>
    <dsp:sp modelId="{84B16BD2-BC88-4E10-9E43-6D6BE4C2FED5}">
      <dsp:nvSpPr>
        <dsp:cNvPr id="0" name=""/>
        <dsp:cNvSpPr/>
      </dsp:nvSpPr>
      <dsp:spPr>
        <a:xfrm>
          <a:off x="72339" y="184776"/>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E8260C5-714E-40EE-B332-FCC683D80095}">
      <dsp:nvSpPr>
        <dsp:cNvPr id="0" name=""/>
        <dsp:cNvSpPr/>
      </dsp:nvSpPr>
      <dsp:spPr>
        <a:xfrm>
          <a:off x="877758" y="960826"/>
          <a:ext cx="9958092" cy="492448"/>
        </a:xfrm>
        <a:prstGeom prst="rect">
          <a:avLst/>
        </a:prstGeom>
        <a:gradFill rotWithShape="0">
          <a:gsLst>
            <a:gs pos="0">
              <a:schemeClr val="accent2">
                <a:shade val="50000"/>
                <a:hueOff val="-168907"/>
                <a:satOff val="2224"/>
                <a:lumOff val="13319"/>
                <a:alphaOff val="0"/>
                <a:lumMod val="110000"/>
                <a:satMod val="105000"/>
                <a:tint val="67000"/>
              </a:schemeClr>
            </a:gs>
            <a:gs pos="50000">
              <a:schemeClr val="accent2">
                <a:shade val="50000"/>
                <a:hueOff val="-168907"/>
                <a:satOff val="2224"/>
                <a:lumOff val="13319"/>
                <a:alphaOff val="0"/>
                <a:lumMod val="105000"/>
                <a:satMod val="103000"/>
                <a:tint val="73000"/>
              </a:schemeClr>
            </a:gs>
            <a:gs pos="100000">
              <a:schemeClr val="accent2">
                <a:shade val="50000"/>
                <a:hueOff val="-168907"/>
                <a:satOff val="2224"/>
                <a:lumOff val="1331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Data, planning and setting aims</a:t>
          </a:r>
        </a:p>
      </dsp:txBody>
      <dsp:txXfrm>
        <a:off x="877758" y="960826"/>
        <a:ext cx="9958092" cy="492448"/>
      </dsp:txXfrm>
    </dsp:sp>
    <dsp:sp modelId="{1354DD78-EAD9-4D08-9D4B-45C0F8ABE7DF}">
      <dsp:nvSpPr>
        <dsp:cNvPr id="0" name=""/>
        <dsp:cNvSpPr/>
      </dsp:nvSpPr>
      <dsp:spPr>
        <a:xfrm>
          <a:off x="518295" y="923882"/>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158855"/>
              <a:satOff val="2474"/>
              <a:lumOff val="12321"/>
              <a:alphaOff val="0"/>
            </a:schemeClr>
          </a:solidFill>
          <a:prstDash val="solid"/>
          <a:miter lim="800000"/>
        </a:ln>
        <a:effectLst/>
      </dsp:spPr>
      <dsp:style>
        <a:lnRef idx="1">
          <a:scrgbClr r="0" g="0" b="0"/>
        </a:lnRef>
        <a:fillRef idx="2">
          <a:scrgbClr r="0" g="0" b="0"/>
        </a:fillRef>
        <a:effectRef idx="0">
          <a:scrgbClr r="0" g="0" b="0"/>
        </a:effectRef>
        <a:fontRef idx="minor"/>
      </dsp:style>
    </dsp:sp>
    <dsp:sp modelId="{9ABE8EE6-B5D7-4C8B-8B25-C3822302242C}">
      <dsp:nvSpPr>
        <dsp:cNvPr id="0" name=""/>
        <dsp:cNvSpPr/>
      </dsp:nvSpPr>
      <dsp:spPr>
        <a:xfrm>
          <a:off x="1070457" y="1724003"/>
          <a:ext cx="9713710" cy="492448"/>
        </a:xfrm>
        <a:prstGeom prst="rect">
          <a:avLst/>
        </a:prstGeom>
        <a:gradFill rotWithShape="0">
          <a:gsLst>
            <a:gs pos="0">
              <a:schemeClr val="accent2">
                <a:shade val="50000"/>
                <a:hueOff val="-337813"/>
                <a:satOff val="4447"/>
                <a:lumOff val="26638"/>
                <a:alphaOff val="0"/>
                <a:lumMod val="110000"/>
                <a:satMod val="105000"/>
                <a:tint val="67000"/>
              </a:schemeClr>
            </a:gs>
            <a:gs pos="50000">
              <a:schemeClr val="accent2">
                <a:shade val="50000"/>
                <a:hueOff val="-337813"/>
                <a:satOff val="4447"/>
                <a:lumOff val="26638"/>
                <a:alphaOff val="0"/>
                <a:lumMod val="105000"/>
                <a:satMod val="103000"/>
                <a:tint val="73000"/>
              </a:schemeClr>
            </a:gs>
            <a:gs pos="100000">
              <a:schemeClr val="accent2">
                <a:shade val="50000"/>
                <a:hueOff val="-337813"/>
                <a:satOff val="4447"/>
                <a:lumOff val="266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Developing clear measures</a:t>
          </a:r>
        </a:p>
      </dsp:txBody>
      <dsp:txXfrm>
        <a:off x="1070457" y="1724003"/>
        <a:ext cx="9713710" cy="492448"/>
      </dsp:txXfrm>
    </dsp:sp>
    <dsp:sp modelId="{50719DB5-5558-44D0-AF6C-79E035AAA8E9}">
      <dsp:nvSpPr>
        <dsp:cNvPr id="0" name=""/>
        <dsp:cNvSpPr/>
      </dsp:nvSpPr>
      <dsp:spPr>
        <a:xfrm>
          <a:off x="762677" y="1662447"/>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317709"/>
              <a:satOff val="4947"/>
              <a:lumOff val="24642"/>
              <a:alphaOff val="0"/>
            </a:schemeClr>
          </a:solidFill>
          <a:prstDash val="solid"/>
          <a:miter lim="800000"/>
        </a:ln>
        <a:effectLst/>
      </dsp:spPr>
      <dsp:style>
        <a:lnRef idx="1">
          <a:scrgbClr r="0" g="0" b="0"/>
        </a:lnRef>
        <a:fillRef idx="2">
          <a:scrgbClr r="0" g="0" b="0"/>
        </a:fillRef>
        <a:effectRef idx="0">
          <a:scrgbClr r="0" g="0" b="0"/>
        </a:effectRef>
        <a:fontRef idx="minor"/>
      </dsp:style>
    </dsp:sp>
    <dsp:sp modelId="{1FD21664-108B-4BED-8F58-3D380C3CD13A}">
      <dsp:nvSpPr>
        <dsp:cNvPr id="0" name=""/>
        <dsp:cNvSpPr/>
      </dsp:nvSpPr>
      <dsp:spPr>
        <a:xfrm>
          <a:off x="1148486" y="2463109"/>
          <a:ext cx="9635681" cy="492448"/>
        </a:xfrm>
        <a:prstGeom prst="rect">
          <a:avLst/>
        </a:prstGeom>
        <a:gradFill rotWithShape="0">
          <a:gsLst>
            <a:gs pos="0">
              <a:schemeClr val="accent2">
                <a:shade val="50000"/>
                <a:hueOff val="-506720"/>
                <a:satOff val="6671"/>
                <a:lumOff val="39957"/>
                <a:alphaOff val="0"/>
                <a:lumMod val="110000"/>
                <a:satMod val="105000"/>
                <a:tint val="67000"/>
              </a:schemeClr>
            </a:gs>
            <a:gs pos="50000">
              <a:schemeClr val="accent2">
                <a:shade val="50000"/>
                <a:hueOff val="-506720"/>
                <a:satOff val="6671"/>
                <a:lumOff val="39957"/>
                <a:alphaOff val="0"/>
                <a:lumMod val="105000"/>
                <a:satMod val="103000"/>
                <a:tint val="73000"/>
              </a:schemeClr>
            </a:gs>
            <a:gs pos="100000">
              <a:schemeClr val="accent2">
                <a:shade val="50000"/>
                <a:hueOff val="-506720"/>
                <a:satOff val="6671"/>
                <a:lumOff val="399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Evidence and research</a:t>
          </a:r>
        </a:p>
      </dsp:txBody>
      <dsp:txXfrm>
        <a:off x="1148486" y="2463109"/>
        <a:ext cx="9635681" cy="492448"/>
      </dsp:txXfrm>
    </dsp:sp>
    <dsp:sp modelId="{2DDFC24E-87E0-425E-946A-9E52E9294EF3}">
      <dsp:nvSpPr>
        <dsp:cNvPr id="0" name=""/>
        <dsp:cNvSpPr/>
      </dsp:nvSpPr>
      <dsp:spPr>
        <a:xfrm>
          <a:off x="840706" y="2401553"/>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476564"/>
              <a:satOff val="7421"/>
              <a:lumOff val="36963"/>
              <a:alphaOff val="0"/>
            </a:schemeClr>
          </a:solidFill>
          <a:prstDash val="solid"/>
          <a:miter lim="800000"/>
        </a:ln>
        <a:effectLst/>
      </dsp:spPr>
      <dsp:style>
        <a:lnRef idx="1">
          <a:scrgbClr r="0" g="0" b="0"/>
        </a:lnRef>
        <a:fillRef idx="2">
          <a:scrgbClr r="0" g="0" b="0"/>
        </a:fillRef>
        <a:effectRef idx="0">
          <a:scrgbClr r="0" g="0" b="0"/>
        </a:effectRef>
        <a:fontRef idx="minor"/>
      </dsp:style>
    </dsp:sp>
    <dsp:sp modelId="{8B4D7145-EDA0-4899-8541-10B9AD7B948C}">
      <dsp:nvSpPr>
        <dsp:cNvPr id="0" name=""/>
        <dsp:cNvSpPr/>
      </dsp:nvSpPr>
      <dsp:spPr>
        <a:xfrm>
          <a:off x="1070457" y="3202215"/>
          <a:ext cx="9713710" cy="492448"/>
        </a:xfrm>
        <a:prstGeom prst="rect">
          <a:avLst/>
        </a:prstGeom>
        <a:gradFill rotWithShape="0">
          <a:gsLst>
            <a:gs pos="0">
              <a:schemeClr val="accent2">
                <a:shade val="50000"/>
                <a:hueOff val="-506720"/>
                <a:satOff val="6671"/>
                <a:lumOff val="39957"/>
                <a:alphaOff val="0"/>
                <a:lumMod val="110000"/>
                <a:satMod val="105000"/>
                <a:tint val="67000"/>
              </a:schemeClr>
            </a:gs>
            <a:gs pos="50000">
              <a:schemeClr val="accent2">
                <a:shade val="50000"/>
                <a:hueOff val="-506720"/>
                <a:satOff val="6671"/>
                <a:lumOff val="39957"/>
                <a:alphaOff val="0"/>
                <a:lumMod val="105000"/>
                <a:satMod val="103000"/>
                <a:tint val="73000"/>
              </a:schemeClr>
            </a:gs>
            <a:gs pos="100000">
              <a:schemeClr val="accent2">
                <a:shade val="50000"/>
                <a:hueOff val="-506720"/>
                <a:satOff val="6671"/>
                <a:lumOff val="399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Tracking and monitoring</a:t>
          </a:r>
        </a:p>
      </dsp:txBody>
      <dsp:txXfrm>
        <a:off x="1070457" y="3202215"/>
        <a:ext cx="9713710" cy="492448"/>
      </dsp:txXfrm>
    </dsp:sp>
    <dsp:sp modelId="{70818C11-654C-4C08-906E-EF759422FD7B}">
      <dsp:nvSpPr>
        <dsp:cNvPr id="0" name=""/>
        <dsp:cNvSpPr/>
      </dsp:nvSpPr>
      <dsp:spPr>
        <a:xfrm>
          <a:off x="762677" y="3140659"/>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476564"/>
              <a:satOff val="7421"/>
              <a:lumOff val="36963"/>
              <a:alphaOff val="0"/>
            </a:schemeClr>
          </a:solidFill>
          <a:prstDash val="solid"/>
          <a:miter lim="800000"/>
        </a:ln>
        <a:effectLst/>
      </dsp:spPr>
      <dsp:style>
        <a:lnRef idx="1">
          <a:scrgbClr r="0" g="0" b="0"/>
        </a:lnRef>
        <a:fillRef idx="2">
          <a:scrgbClr r="0" g="0" b="0"/>
        </a:fillRef>
        <a:effectRef idx="0">
          <a:scrgbClr r="0" g="0" b="0"/>
        </a:effectRef>
        <a:fontRef idx="minor"/>
      </dsp:style>
    </dsp:sp>
    <dsp:sp modelId="{8D62E0B0-192E-49B0-8B01-7D2C6828B886}">
      <dsp:nvSpPr>
        <dsp:cNvPr id="0" name=""/>
        <dsp:cNvSpPr/>
      </dsp:nvSpPr>
      <dsp:spPr>
        <a:xfrm>
          <a:off x="826075" y="3940779"/>
          <a:ext cx="9958092" cy="492448"/>
        </a:xfrm>
        <a:prstGeom prst="rect">
          <a:avLst/>
        </a:prstGeom>
        <a:gradFill rotWithShape="0">
          <a:gsLst>
            <a:gs pos="0">
              <a:schemeClr val="accent2">
                <a:shade val="50000"/>
                <a:hueOff val="-337813"/>
                <a:satOff val="4447"/>
                <a:lumOff val="26638"/>
                <a:alphaOff val="0"/>
                <a:lumMod val="110000"/>
                <a:satMod val="105000"/>
                <a:tint val="67000"/>
              </a:schemeClr>
            </a:gs>
            <a:gs pos="50000">
              <a:schemeClr val="accent2">
                <a:shade val="50000"/>
                <a:hueOff val="-337813"/>
                <a:satOff val="4447"/>
                <a:lumOff val="26638"/>
                <a:alphaOff val="0"/>
                <a:lumMod val="105000"/>
                <a:satMod val="103000"/>
                <a:tint val="73000"/>
              </a:schemeClr>
            </a:gs>
            <a:gs pos="100000">
              <a:schemeClr val="accent2">
                <a:shade val="50000"/>
                <a:hueOff val="-337813"/>
                <a:satOff val="4447"/>
                <a:lumOff val="266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Data driven dialogue</a:t>
          </a:r>
        </a:p>
      </dsp:txBody>
      <dsp:txXfrm>
        <a:off x="826075" y="3940779"/>
        <a:ext cx="9958092" cy="492448"/>
      </dsp:txXfrm>
    </dsp:sp>
    <dsp:sp modelId="{C4C6E828-33CE-4EE4-B1EE-54A72850475E}">
      <dsp:nvSpPr>
        <dsp:cNvPr id="0" name=""/>
        <dsp:cNvSpPr/>
      </dsp:nvSpPr>
      <dsp:spPr>
        <a:xfrm>
          <a:off x="518295" y="3879223"/>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317709"/>
              <a:satOff val="4947"/>
              <a:lumOff val="24642"/>
              <a:alphaOff val="0"/>
            </a:schemeClr>
          </a:solidFill>
          <a:prstDash val="solid"/>
          <a:miter lim="800000"/>
        </a:ln>
        <a:effectLst/>
      </dsp:spPr>
      <dsp:style>
        <a:lnRef idx="1">
          <a:scrgbClr r="0" g="0" b="0"/>
        </a:lnRef>
        <a:fillRef idx="2">
          <a:scrgbClr r="0" g="0" b="0"/>
        </a:fillRef>
        <a:effectRef idx="0">
          <a:scrgbClr r="0" g="0" b="0"/>
        </a:effectRef>
        <a:fontRef idx="minor"/>
      </dsp:style>
    </dsp:sp>
    <dsp:sp modelId="{B5891AA3-B212-404A-9665-766204EEB5B6}">
      <dsp:nvSpPr>
        <dsp:cNvPr id="0" name=""/>
        <dsp:cNvSpPr/>
      </dsp:nvSpPr>
      <dsp:spPr>
        <a:xfrm>
          <a:off x="380119" y="4679885"/>
          <a:ext cx="10404048" cy="492448"/>
        </a:xfrm>
        <a:prstGeom prst="rect">
          <a:avLst/>
        </a:prstGeom>
        <a:gradFill rotWithShape="0">
          <a:gsLst>
            <a:gs pos="0">
              <a:schemeClr val="accent2">
                <a:shade val="50000"/>
                <a:hueOff val="-168907"/>
                <a:satOff val="2224"/>
                <a:lumOff val="13319"/>
                <a:alphaOff val="0"/>
                <a:lumMod val="110000"/>
                <a:satMod val="105000"/>
                <a:tint val="67000"/>
              </a:schemeClr>
            </a:gs>
            <a:gs pos="50000">
              <a:schemeClr val="accent2">
                <a:shade val="50000"/>
                <a:hueOff val="-168907"/>
                <a:satOff val="2224"/>
                <a:lumOff val="13319"/>
                <a:alphaOff val="0"/>
                <a:lumMod val="105000"/>
                <a:satMod val="103000"/>
                <a:tint val="73000"/>
              </a:schemeClr>
            </a:gs>
            <a:gs pos="100000">
              <a:schemeClr val="accent2">
                <a:shade val="50000"/>
                <a:hueOff val="-168907"/>
                <a:satOff val="2224"/>
                <a:lumOff val="1331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t>Target setting with learners</a:t>
          </a:r>
        </a:p>
      </dsp:txBody>
      <dsp:txXfrm>
        <a:off x="380119" y="4679885"/>
        <a:ext cx="10404048" cy="492448"/>
      </dsp:txXfrm>
    </dsp:sp>
    <dsp:sp modelId="{56B28143-DE0A-44BA-8719-D817439C94E1}">
      <dsp:nvSpPr>
        <dsp:cNvPr id="0" name=""/>
        <dsp:cNvSpPr/>
      </dsp:nvSpPr>
      <dsp:spPr>
        <a:xfrm>
          <a:off x="72339" y="4618329"/>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158855"/>
              <a:satOff val="2474"/>
              <a:lumOff val="12321"/>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7B391-2DE0-46F7-A3BA-4DEC91035103}">
      <dsp:nvSpPr>
        <dsp:cNvPr id="0" name=""/>
        <dsp:cNvSpPr/>
      </dsp:nvSpPr>
      <dsp:spPr>
        <a:xfrm>
          <a:off x="3609" y="48755"/>
          <a:ext cx="3519274" cy="5472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Outcome measure</a:t>
          </a:r>
        </a:p>
      </dsp:txBody>
      <dsp:txXfrm>
        <a:off x="3609" y="48755"/>
        <a:ext cx="3519274" cy="547200"/>
      </dsp:txXfrm>
    </dsp:sp>
    <dsp:sp modelId="{601A878C-07F6-44A5-86C2-708589B67CD7}">
      <dsp:nvSpPr>
        <dsp:cNvPr id="0" name=""/>
        <dsp:cNvSpPr/>
      </dsp:nvSpPr>
      <dsp:spPr>
        <a:xfrm>
          <a:off x="3609" y="595955"/>
          <a:ext cx="3519274" cy="4087648"/>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An outcome measure will use data to provide information about whether the planned improvement is successful against the intended outcomes,</a:t>
          </a:r>
        </a:p>
        <a:p>
          <a:pPr marL="171450" lvl="1" indent="-171450" algn="l" defTabSz="800100">
            <a:lnSpc>
              <a:spcPct val="90000"/>
            </a:lnSpc>
            <a:spcBef>
              <a:spcPct val="0"/>
            </a:spcBef>
            <a:spcAft>
              <a:spcPct val="15000"/>
            </a:spcAft>
            <a:buChar char="•"/>
          </a:pPr>
          <a:r>
            <a:rPr lang="en-GB" sz="1800" kern="1200" dirty="0"/>
            <a:t>for example, increase attendance or attainment by 5 %,</a:t>
          </a:r>
        </a:p>
        <a:p>
          <a:pPr marL="171450" lvl="1" indent="-171450" algn="l" defTabSz="800100">
            <a:lnSpc>
              <a:spcPct val="90000"/>
            </a:lnSpc>
            <a:spcBef>
              <a:spcPct val="0"/>
            </a:spcBef>
            <a:spcAft>
              <a:spcPct val="15000"/>
            </a:spcAft>
            <a:buChar char="•"/>
          </a:pPr>
          <a:r>
            <a:rPr lang="en-GB" sz="1800" kern="1200" dirty="0"/>
            <a:t>for example, to increase the percentage of learners who understand the learning objectives and steps to success by 20%,</a:t>
          </a:r>
        </a:p>
        <a:p>
          <a:pPr marL="171450" lvl="1" indent="-171450" algn="l" defTabSz="800100">
            <a:lnSpc>
              <a:spcPct val="90000"/>
            </a:lnSpc>
            <a:spcBef>
              <a:spcPct val="0"/>
            </a:spcBef>
            <a:spcAft>
              <a:spcPct val="15000"/>
            </a:spcAft>
            <a:buChar char="•"/>
          </a:pPr>
          <a:r>
            <a:rPr lang="en-GB" sz="1800" kern="1200" dirty="0"/>
            <a:t>all aims will generally contain an outcome measure.  </a:t>
          </a:r>
        </a:p>
      </dsp:txBody>
      <dsp:txXfrm>
        <a:off x="3609" y="595955"/>
        <a:ext cx="3519274" cy="4087648"/>
      </dsp:txXfrm>
    </dsp:sp>
    <dsp:sp modelId="{241B19B0-7215-4BB5-8F0E-2124C1A876D8}">
      <dsp:nvSpPr>
        <dsp:cNvPr id="0" name=""/>
        <dsp:cNvSpPr/>
      </dsp:nvSpPr>
      <dsp:spPr>
        <a:xfrm>
          <a:off x="4015582" y="48755"/>
          <a:ext cx="3519274" cy="5472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Process measure</a:t>
          </a:r>
        </a:p>
      </dsp:txBody>
      <dsp:txXfrm>
        <a:off x="4015582" y="48755"/>
        <a:ext cx="3519274" cy="547200"/>
      </dsp:txXfrm>
    </dsp:sp>
    <dsp:sp modelId="{F8362DCD-57E3-41F8-BB5E-6ABDF5E24ED7}">
      <dsp:nvSpPr>
        <dsp:cNvPr id="0" name=""/>
        <dsp:cNvSpPr/>
      </dsp:nvSpPr>
      <dsp:spPr>
        <a:xfrm>
          <a:off x="4015582" y="595955"/>
          <a:ext cx="3519274" cy="4087648"/>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A process measure uses data to track whether the things that must be done to achieve the outcome are happening reliably,</a:t>
          </a:r>
        </a:p>
        <a:p>
          <a:pPr marL="171450" lvl="1" indent="-171450" algn="l" defTabSz="800100">
            <a:lnSpc>
              <a:spcPct val="90000"/>
            </a:lnSpc>
            <a:spcBef>
              <a:spcPct val="0"/>
            </a:spcBef>
            <a:spcAft>
              <a:spcPct val="15000"/>
            </a:spcAft>
            <a:buChar char="•"/>
          </a:pPr>
          <a:r>
            <a:rPr lang="en-GB" sz="1800" kern="1200" dirty="0"/>
            <a:t>for example, the amount of times attendance registers are competed correctly,</a:t>
          </a:r>
        </a:p>
        <a:p>
          <a:pPr marL="171450" lvl="1" indent="-171450" algn="l" defTabSz="800100">
            <a:lnSpc>
              <a:spcPct val="90000"/>
            </a:lnSpc>
            <a:spcBef>
              <a:spcPct val="0"/>
            </a:spcBef>
            <a:spcAft>
              <a:spcPct val="15000"/>
            </a:spcAft>
            <a:buChar char="•"/>
          </a:pPr>
          <a:r>
            <a:rPr lang="en-GB" sz="1800" kern="1200" dirty="0"/>
            <a:t>for example, the successful completion of a sequence of activities as part of an intervention. </a:t>
          </a:r>
        </a:p>
      </dsp:txBody>
      <dsp:txXfrm>
        <a:off x="4015582" y="595955"/>
        <a:ext cx="3519274" cy="4087648"/>
      </dsp:txXfrm>
    </dsp:sp>
    <dsp:sp modelId="{79C9EB88-6965-42F8-83EB-28BAE33D07F3}">
      <dsp:nvSpPr>
        <dsp:cNvPr id="0" name=""/>
        <dsp:cNvSpPr/>
      </dsp:nvSpPr>
      <dsp:spPr>
        <a:xfrm>
          <a:off x="8031165" y="43108"/>
          <a:ext cx="3519274" cy="5472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Balance measure</a:t>
          </a:r>
        </a:p>
      </dsp:txBody>
      <dsp:txXfrm>
        <a:off x="8031165" y="43108"/>
        <a:ext cx="3519274" cy="547200"/>
      </dsp:txXfrm>
    </dsp:sp>
    <dsp:sp modelId="{72DFA352-73E1-4696-AB81-7F357047D057}">
      <dsp:nvSpPr>
        <dsp:cNvPr id="0" name=""/>
        <dsp:cNvSpPr/>
      </dsp:nvSpPr>
      <dsp:spPr>
        <a:xfrm>
          <a:off x="8027555" y="595955"/>
          <a:ext cx="3519274" cy="4087648"/>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Balance measures are where educators use data to check that changes in one part of the system aren’t having unintended consequences elsewhere,</a:t>
          </a:r>
        </a:p>
        <a:p>
          <a:pPr marL="171450" lvl="1" indent="-171450" algn="l" defTabSz="844550">
            <a:lnSpc>
              <a:spcPct val="90000"/>
            </a:lnSpc>
            <a:spcBef>
              <a:spcPct val="0"/>
            </a:spcBef>
            <a:spcAft>
              <a:spcPct val="15000"/>
            </a:spcAft>
            <a:buChar char="•"/>
          </a:pPr>
          <a:r>
            <a:rPr lang="en-GB" sz="1900" kern="1200" dirty="0"/>
            <a:t>for example, attendance of a targeted group has now increased due to family support and attendance initiatives, but provision needs to be adapted as there is an increase in distressed behaviour/low engagement of this group. </a:t>
          </a:r>
        </a:p>
      </dsp:txBody>
      <dsp:txXfrm>
        <a:off x="8027555" y="595955"/>
        <a:ext cx="3519274" cy="4087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4DD81-84A8-4D7D-A603-B4ABE55D0B5F}">
      <dsp:nvSpPr>
        <dsp:cNvPr id="0" name=""/>
        <dsp:cNvSpPr/>
      </dsp:nvSpPr>
      <dsp:spPr>
        <a:xfrm rot="5400000">
          <a:off x="-219257" y="221911"/>
          <a:ext cx="1461717" cy="102320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Phase 1 Predictions</a:t>
          </a:r>
        </a:p>
      </dsp:txBody>
      <dsp:txXfrm rot="-5400000">
        <a:off x="2" y="514254"/>
        <a:ext cx="1023201" cy="438516"/>
      </dsp:txXfrm>
    </dsp:sp>
    <dsp:sp modelId="{B136A44E-FD6E-40B5-A7D3-87959BF1A3B0}">
      <dsp:nvSpPr>
        <dsp:cNvPr id="0" name=""/>
        <dsp:cNvSpPr/>
      </dsp:nvSpPr>
      <dsp:spPr>
        <a:xfrm rot="5400000">
          <a:off x="4100542" y="-3074687"/>
          <a:ext cx="950116" cy="7104798"/>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chemeClr val="tx1"/>
              </a:solidFill>
            </a:rPr>
            <a:t>Takes place before you see the data.</a:t>
          </a:r>
        </a:p>
        <a:p>
          <a:pPr marL="114300" lvl="1" indent="-114300" algn="l" defTabSz="622300">
            <a:lnSpc>
              <a:spcPct val="90000"/>
            </a:lnSpc>
            <a:spcBef>
              <a:spcPct val="0"/>
            </a:spcBef>
            <a:spcAft>
              <a:spcPct val="15000"/>
            </a:spcAft>
            <a:buChar char="•"/>
          </a:pPr>
          <a:r>
            <a:rPr lang="en-GB" sz="1400" kern="1200" dirty="0">
              <a:solidFill>
                <a:schemeClr val="tx1"/>
              </a:solidFill>
            </a:rPr>
            <a:t>Surfaces perspectives, beliefs, assumptions, predictions, possibilities, questions, and expectations.</a:t>
          </a:r>
        </a:p>
        <a:p>
          <a:pPr marL="114300" lvl="1" indent="-114300" algn="l" defTabSz="622300">
            <a:lnSpc>
              <a:spcPct val="90000"/>
            </a:lnSpc>
            <a:spcBef>
              <a:spcPct val="0"/>
            </a:spcBef>
            <a:spcAft>
              <a:spcPct val="15000"/>
            </a:spcAft>
            <a:buChar char="•"/>
          </a:pPr>
          <a:r>
            <a:rPr lang="en-GB" sz="1400" kern="1200" dirty="0">
              <a:solidFill>
                <a:schemeClr val="tx1"/>
              </a:solidFill>
            </a:rPr>
            <a:t>‘I assume…’ ‘I predict…’ ‘I wonder…’ ‘My expectations are influenced by…’</a:t>
          </a:r>
        </a:p>
      </dsp:txBody>
      <dsp:txXfrm rot="-5400000">
        <a:off x="1023202" y="49034"/>
        <a:ext cx="7058417" cy="857354"/>
      </dsp:txXfrm>
    </dsp:sp>
    <dsp:sp modelId="{99598E68-325F-4536-90BE-54CBFAD63062}">
      <dsp:nvSpPr>
        <dsp:cNvPr id="0" name=""/>
        <dsp:cNvSpPr/>
      </dsp:nvSpPr>
      <dsp:spPr>
        <a:xfrm rot="5400000">
          <a:off x="-219257" y="1539125"/>
          <a:ext cx="1461717" cy="102320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GB" sz="1200" kern="1200" dirty="0">
              <a:solidFill>
                <a:schemeClr val="tx1"/>
              </a:solidFill>
            </a:rPr>
            <a:t>Phase 2</a:t>
          </a:r>
          <a:r>
            <a:rPr lang="en-GB" sz="1200" kern="1200" dirty="0">
              <a:solidFill>
                <a:schemeClr val="tx1"/>
              </a:solidFill>
              <a:latin typeface="Calibri Light" panose="020F0302020204030204"/>
            </a:rPr>
            <a:t> </a:t>
          </a:r>
          <a:endParaRPr lang="en-GB" sz="1200" kern="1200" dirty="0">
            <a:solidFill>
              <a:schemeClr val="tx1"/>
            </a:solidFill>
          </a:endParaRPr>
        </a:p>
        <a:p>
          <a:pPr marL="0" lvl="0" indent="0" algn="ctr" defTabSz="533400">
            <a:lnSpc>
              <a:spcPct val="90000"/>
            </a:lnSpc>
            <a:spcBef>
              <a:spcPct val="0"/>
            </a:spcBef>
            <a:spcAft>
              <a:spcPct val="35000"/>
            </a:spcAft>
            <a:buNone/>
          </a:pPr>
          <a:r>
            <a:rPr lang="en-GB" sz="1200" kern="1200" dirty="0">
              <a:solidFill>
                <a:schemeClr val="tx1"/>
              </a:solidFill>
            </a:rPr>
            <a:t>Go Visual</a:t>
          </a:r>
        </a:p>
      </dsp:txBody>
      <dsp:txXfrm rot="-5400000">
        <a:off x="2" y="1831468"/>
        <a:ext cx="1023201" cy="438516"/>
      </dsp:txXfrm>
    </dsp:sp>
    <dsp:sp modelId="{D0B6F2B0-01C2-426B-9BE4-E0B51B053A86}">
      <dsp:nvSpPr>
        <dsp:cNvPr id="0" name=""/>
        <dsp:cNvSpPr/>
      </dsp:nvSpPr>
      <dsp:spPr>
        <a:xfrm rot="5400000">
          <a:off x="4100542" y="-1757473"/>
          <a:ext cx="950116" cy="7104798"/>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chemeClr val="tx1"/>
              </a:solidFill>
            </a:rPr>
            <a:t>Re-create the data visually.</a:t>
          </a:r>
        </a:p>
        <a:p>
          <a:pPr marL="114300" lvl="1" indent="-114300" algn="l" defTabSz="622300">
            <a:lnSpc>
              <a:spcPct val="90000"/>
            </a:lnSpc>
            <a:spcBef>
              <a:spcPct val="0"/>
            </a:spcBef>
            <a:spcAft>
              <a:spcPct val="15000"/>
            </a:spcAft>
            <a:buChar char="•"/>
          </a:pPr>
          <a:r>
            <a:rPr lang="en-GB" sz="1400" kern="1200" dirty="0">
              <a:solidFill>
                <a:schemeClr val="tx1"/>
              </a:solidFill>
            </a:rPr>
            <a:t>Can be drawn on large sheets of paper, trends can be highlighted, calculations carried out, pictures drawn.</a:t>
          </a:r>
        </a:p>
      </dsp:txBody>
      <dsp:txXfrm rot="-5400000">
        <a:off x="1023202" y="1366248"/>
        <a:ext cx="7058417" cy="857354"/>
      </dsp:txXfrm>
    </dsp:sp>
    <dsp:sp modelId="{80C8262F-D32B-4B9B-B26D-AA06678EBEE7}">
      <dsp:nvSpPr>
        <dsp:cNvPr id="0" name=""/>
        <dsp:cNvSpPr/>
      </dsp:nvSpPr>
      <dsp:spPr>
        <a:xfrm rot="5400000">
          <a:off x="-219257" y="2856339"/>
          <a:ext cx="1461717" cy="102320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Phase 3 Observations</a:t>
          </a:r>
        </a:p>
      </dsp:txBody>
      <dsp:txXfrm rot="-5400000">
        <a:off x="2" y="3148682"/>
        <a:ext cx="1023201" cy="438516"/>
      </dsp:txXfrm>
    </dsp:sp>
    <dsp:sp modelId="{5954B730-9FFE-49E3-92AD-A6B5D6F2BF27}">
      <dsp:nvSpPr>
        <dsp:cNvPr id="0" name=""/>
        <dsp:cNvSpPr/>
      </dsp:nvSpPr>
      <dsp:spPr>
        <a:xfrm rot="5400000">
          <a:off x="4100542" y="-440258"/>
          <a:ext cx="950116" cy="7104798"/>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solidFill>
                <a:schemeClr val="tx1"/>
              </a:solidFill>
            </a:rPr>
            <a:t>Analyse the data for patterns, trends, surprises and new questions that ‘jump’ out.</a:t>
          </a:r>
        </a:p>
        <a:p>
          <a:pPr marL="114300" lvl="1" indent="-114300" algn="l" defTabSz="622300">
            <a:lnSpc>
              <a:spcPct val="90000"/>
            </a:lnSpc>
            <a:spcBef>
              <a:spcPct val="0"/>
            </a:spcBef>
            <a:spcAft>
              <a:spcPct val="15000"/>
            </a:spcAft>
            <a:buChar char="•"/>
          </a:pPr>
          <a:r>
            <a:rPr lang="en-GB" sz="1400" kern="1200" dirty="0">
              <a:solidFill>
                <a:schemeClr val="tx1"/>
              </a:solidFill>
            </a:rPr>
            <a:t>Only facts should be noted.</a:t>
          </a:r>
        </a:p>
        <a:p>
          <a:pPr marL="114300" lvl="1" indent="-114300" algn="l" defTabSz="622300">
            <a:lnSpc>
              <a:spcPct val="90000"/>
            </a:lnSpc>
            <a:spcBef>
              <a:spcPct val="0"/>
            </a:spcBef>
            <a:spcAft>
              <a:spcPct val="15000"/>
            </a:spcAft>
            <a:buChar char="•"/>
          </a:pPr>
          <a:r>
            <a:rPr lang="en-GB" sz="1400" kern="1200" dirty="0">
              <a:solidFill>
                <a:schemeClr val="tx1"/>
              </a:solidFill>
            </a:rPr>
            <a:t>Conjectures, explanations, conclusions and inferences are off-limits in this phase.</a:t>
          </a:r>
        </a:p>
        <a:p>
          <a:pPr marL="114300" lvl="1" indent="-114300" algn="l" defTabSz="622300">
            <a:lnSpc>
              <a:spcPct val="90000"/>
            </a:lnSpc>
            <a:spcBef>
              <a:spcPct val="0"/>
            </a:spcBef>
            <a:spcAft>
              <a:spcPct val="15000"/>
            </a:spcAft>
            <a:buChar char="•"/>
          </a:pPr>
          <a:r>
            <a:rPr lang="en-GB" sz="1400" kern="1200" dirty="0">
              <a:solidFill>
                <a:schemeClr val="tx1"/>
              </a:solidFill>
            </a:rPr>
            <a:t>‘I observe that…’ ‘I notice that…’</a:t>
          </a:r>
        </a:p>
      </dsp:txBody>
      <dsp:txXfrm rot="-5400000">
        <a:off x="1023202" y="2683463"/>
        <a:ext cx="7058417" cy="857354"/>
      </dsp:txXfrm>
    </dsp:sp>
    <dsp:sp modelId="{CA782DF6-00F3-4762-898F-6BF69253634E}">
      <dsp:nvSpPr>
        <dsp:cNvPr id="0" name=""/>
        <dsp:cNvSpPr/>
      </dsp:nvSpPr>
      <dsp:spPr>
        <a:xfrm rot="5400000">
          <a:off x="-219257" y="4173553"/>
          <a:ext cx="1461717" cy="102320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Phase 4 Inferences</a:t>
          </a:r>
        </a:p>
      </dsp:txBody>
      <dsp:txXfrm rot="-5400000">
        <a:off x="2" y="4465896"/>
        <a:ext cx="1023201" cy="438516"/>
      </dsp:txXfrm>
    </dsp:sp>
    <dsp:sp modelId="{2494437E-E2AA-4FB8-B29F-CA073C832C86}">
      <dsp:nvSpPr>
        <dsp:cNvPr id="0" name=""/>
        <dsp:cNvSpPr/>
      </dsp:nvSpPr>
      <dsp:spPr>
        <a:xfrm rot="5400000">
          <a:off x="4100542" y="876955"/>
          <a:ext cx="950116" cy="7104798"/>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solidFill>
                <a:schemeClr val="tx1"/>
              </a:solidFill>
            </a:rPr>
            <a:t>Generating hypotheses, inferring, explaining, and drawing conclusions.</a:t>
          </a:r>
        </a:p>
        <a:p>
          <a:pPr marL="171450" lvl="1" indent="-171450" algn="l" defTabSz="711200">
            <a:lnSpc>
              <a:spcPct val="90000"/>
            </a:lnSpc>
            <a:spcBef>
              <a:spcPct val="0"/>
            </a:spcBef>
            <a:spcAft>
              <a:spcPct val="15000"/>
            </a:spcAft>
            <a:buChar char="•"/>
          </a:pPr>
          <a:r>
            <a:rPr lang="en-GB" sz="1600" kern="1200" dirty="0">
              <a:solidFill>
                <a:schemeClr val="tx1"/>
              </a:solidFill>
            </a:rPr>
            <a:t>Defining new actions and interactions and the data needed to guide their implementation.</a:t>
          </a:r>
        </a:p>
        <a:p>
          <a:pPr marL="171450" lvl="1" indent="-171450" algn="l" defTabSz="711200">
            <a:lnSpc>
              <a:spcPct val="90000"/>
            </a:lnSpc>
            <a:spcBef>
              <a:spcPct val="0"/>
            </a:spcBef>
            <a:spcAft>
              <a:spcPct val="15000"/>
            </a:spcAft>
            <a:buChar char="•"/>
          </a:pPr>
          <a:r>
            <a:rPr lang="en-GB" sz="1600" kern="1200" dirty="0">
              <a:solidFill>
                <a:schemeClr val="tx1"/>
              </a:solidFill>
            </a:rPr>
            <a:t>Identify any additional data required</a:t>
          </a:r>
        </a:p>
      </dsp:txBody>
      <dsp:txXfrm rot="-5400000">
        <a:off x="1023202" y="4000677"/>
        <a:ext cx="7058417" cy="857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A29F9-B736-4E00-9DD0-ACAA5CB7E195}">
      <dsp:nvSpPr>
        <dsp:cNvPr id="0" name=""/>
        <dsp:cNvSpPr/>
      </dsp:nvSpPr>
      <dsp:spPr>
        <a:xfrm>
          <a:off x="0" y="0"/>
          <a:ext cx="9194641" cy="111061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latin typeface="+mn-lt"/>
              <a:ea typeface="+mn-ea"/>
              <a:cs typeface="+mn-cs"/>
            </a:rPr>
            <a:t>Something you are going to start doing right away.</a:t>
          </a:r>
          <a:endParaRPr lang="en-US" sz="3200" kern="1200" dirty="0">
            <a:latin typeface="+mn-lt"/>
            <a:ea typeface="+mn-ea"/>
            <a:cs typeface="+mn-cs"/>
          </a:endParaRPr>
        </a:p>
      </dsp:txBody>
      <dsp:txXfrm>
        <a:off x="32529" y="32529"/>
        <a:ext cx="7996200" cy="1045557"/>
      </dsp:txXfrm>
    </dsp:sp>
    <dsp:sp modelId="{FD7DFAC4-AE76-4EF8-B074-15E4FA52AEFE}">
      <dsp:nvSpPr>
        <dsp:cNvPr id="0" name=""/>
        <dsp:cNvSpPr/>
      </dsp:nvSpPr>
      <dsp:spPr>
        <a:xfrm>
          <a:off x="811291" y="1295717"/>
          <a:ext cx="9194641" cy="111061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latin typeface="+mn-lt"/>
              <a:ea typeface="+mn-ea"/>
              <a:cs typeface="Arial" panose="020B0604020202020204" pitchFamily="34" charset="0"/>
            </a:rPr>
            <a:t>The main points you are taking away from this session</a:t>
          </a:r>
          <a:endParaRPr lang="en-US" sz="3200" kern="1200" dirty="0">
            <a:latin typeface="+mn-lt"/>
            <a:ea typeface="+mn-ea"/>
            <a:cs typeface="Arial" panose="020B0604020202020204" pitchFamily="34" charset="0"/>
          </a:endParaRPr>
        </a:p>
      </dsp:txBody>
      <dsp:txXfrm>
        <a:off x="843820" y="1328246"/>
        <a:ext cx="7596391" cy="1045557"/>
      </dsp:txXfrm>
    </dsp:sp>
    <dsp:sp modelId="{4448C6D2-61ED-469A-A9EE-EF220AD89C18}">
      <dsp:nvSpPr>
        <dsp:cNvPr id="0" name=""/>
        <dsp:cNvSpPr/>
      </dsp:nvSpPr>
      <dsp:spPr>
        <a:xfrm>
          <a:off x="1622583" y="2591435"/>
          <a:ext cx="9194641" cy="111061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latin typeface="+mn-lt"/>
              <a:ea typeface="+mn-ea"/>
              <a:cs typeface="+mn-cs"/>
            </a:rPr>
            <a:t>What will</a:t>
          </a:r>
          <a:r>
            <a:rPr lang="en-GB" sz="3200" kern="1200" baseline="0" dirty="0">
              <a:latin typeface="+mn-lt"/>
              <a:ea typeface="+mn-ea"/>
              <a:cs typeface="+mn-cs"/>
            </a:rPr>
            <a:t> you explore/read/</a:t>
          </a:r>
          <a:r>
            <a:rPr lang="en-GB" sz="3200" kern="1200" dirty="0">
              <a:latin typeface="+mn-lt"/>
              <a:ea typeface="+mn-ea"/>
              <a:cs typeface="+mn-cs"/>
            </a:rPr>
            <a:t>learn</a:t>
          </a:r>
          <a:r>
            <a:rPr lang="en-GB" sz="3200" kern="1200" baseline="0" dirty="0">
              <a:latin typeface="+mn-lt"/>
              <a:ea typeface="+mn-ea"/>
              <a:cs typeface="+mn-cs"/>
            </a:rPr>
            <a:t> more </a:t>
          </a:r>
          <a:r>
            <a:rPr lang="en-GB" sz="3200" kern="1200" dirty="0">
              <a:latin typeface="+mn-lt"/>
              <a:ea typeface="+mn-ea"/>
              <a:cs typeface="+mn-cs"/>
            </a:rPr>
            <a:t>about?</a:t>
          </a:r>
          <a:endParaRPr lang="en-US" sz="3200" kern="1200" dirty="0">
            <a:latin typeface="+mn-lt"/>
            <a:ea typeface="+mn-ea"/>
            <a:cs typeface="+mn-cs"/>
          </a:endParaRPr>
        </a:p>
      </dsp:txBody>
      <dsp:txXfrm>
        <a:off x="1655112" y="2623964"/>
        <a:ext cx="7596391" cy="1045557"/>
      </dsp:txXfrm>
    </dsp:sp>
    <dsp:sp modelId="{B0FB0E2B-FA58-44D8-9FCC-8DD7FC7FD12E}">
      <dsp:nvSpPr>
        <dsp:cNvPr id="0" name=""/>
        <dsp:cNvSpPr/>
      </dsp:nvSpPr>
      <dsp:spPr>
        <a:xfrm>
          <a:off x="8472741" y="842216"/>
          <a:ext cx="721899" cy="721899"/>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solidFill>
              <a:sysClr val="windowText" lastClr="000000">
                <a:hueOff val="0"/>
                <a:satOff val="0"/>
                <a:lumOff val="0"/>
                <a:alphaOff val="0"/>
              </a:sysClr>
            </a:solidFill>
            <a:latin typeface="Arial"/>
            <a:ea typeface="+mn-ea"/>
            <a:cs typeface="+mn-cs"/>
          </a:endParaRPr>
        </a:p>
      </dsp:txBody>
      <dsp:txXfrm>
        <a:off x="8635168" y="842216"/>
        <a:ext cx="397045" cy="543229"/>
      </dsp:txXfrm>
    </dsp:sp>
    <dsp:sp modelId="{492B6EFB-86E5-480B-B20D-AC26E6D19BC6}">
      <dsp:nvSpPr>
        <dsp:cNvPr id="0" name=""/>
        <dsp:cNvSpPr/>
      </dsp:nvSpPr>
      <dsp:spPr>
        <a:xfrm>
          <a:off x="9284033" y="2130529"/>
          <a:ext cx="721899" cy="721899"/>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solidFill>
              <a:sysClr val="windowText" lastClr="000000">
                <a:hueOff val="0"/>
                <a:satOff val="0"/>
                <a:lumOff val="0"/>
                <a:alphaOff val="0"/>
              </a:sysClr>
            </a:solidFill>
            <a:latin typeface="Arial"/>
            <a:ea typeface="+mn-ea"/>
            <a:cs typeface="+mn-cs"/>
          </a:endParaRPr>
        </a:p>
      </dsp:txBody>
      <dsp:txXfrm>
        <a:off x="9446460" y="2130529"/>
        <a:ext cx="397045" cy="54322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83C31-4EB5-44F7-A156-38280C70D90B}"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B4EEF-E6A6-443A-9002-C818CA3D1287}" type="slidenum">
              <a:rPr lang="en-GB" smtClean="0"/>
              <a:t>‹#›</a:t>
            </a:fld>
            <a:endParaRPr lang="en-GB"/>
          </a:p>
        </p:txBody>
      </p:sp>
    </p:spTree>
    <p:extLst>
      <p:ext uri="{BB962C8B-B14F-4D97-AF65-F5344CB8AC3E}">
        <p14:creationId xmlns:p14="http://schemas.microsoft.com/office/powerpoint/2010/main" val="266658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gov.scot/media/1235/edscot-model-of-professional-learning-outlin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ducation.gov.scot/professional-learning/research-and-enquiry/"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ducation.gov.scot/resources/Resources-to-support-effective-tracking-and-monitorin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forms.office.com/e/viKTsvQj9d"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solidFill>
                  <a:srgbClr val="000000"/>
                </a:solidFill>
                <a:effectLst/>
                <a:latin typeface="Calibri" panose="020F0502020204030204" pitchFamily="34" charset="0"/>
                <a:ea typeface="Calibri" panose="020F0502020204030204" pitchFamily="34" charset="0"/>
              </a:rPr>
              <a:t>All information is correct as of May 2024</a:t>
            </a:r>
          </a:p>
          <a:p>
            <a:pPr>
              <a:lnSpc>
                <a:spcPct val="150000"/>
              </a:lnSpc>
            </a:pPr>
            <a:endParaRPr lang="en-GB" sz="1800" dirty="0">
              <a:effectLst/>
              <a:latin typeface="Calibri" panose="020F0502020204030204" pitchFamily="34" charset="0"/>
              <a:ea typeface="Calibri" panose="020F0502020204030204" pitchFamily="34" charset="0"/>
            </a:endParaRPr>
          </a:p>
          <a:p>
            <a:pPr>
              <a:lnSpc>
                <a:spcPct val="150000"/>
              </a:lnSpc>
            </a:pPr>
            <a:r>
              <a:rPr lang="en-GB" sz="1800" dirty="0">
                <a:solidFill>
                  <a:srgbClr val="000000"/>
                </a:solidFill>
                <a:effectLst/>
                <a:latin typeface="Arial" panose="020B0604020202020204" pitchFamily="34" charset="0"/>
                <a:ea typeface="Calibri" panose="020F0502020204030204" pitchFamily="34" charset="0"/>
              </a:rPr>
              <a:t>These slides are intended to support senior leaders, middle leaders and practitioners in schools and local authorities to explore the effective use of data for improvement. There are a set of six workshops available for senior leaders and middle leaders and a set of six workshops for practitioners. The workshops were co-designed with educators from across Scotland and are based on an Education Scotland literature review: </a:t>
            </a:r>
            <a:r>
              <a:rPr lang="en-GB" sz="1800" u="sng" dirty="0">
                <a:solidFill>
                  <a:srgbClr val="000000"/>
                </a:solidFill>
                <a:effectLst/>
                <a:latin typeface="Calibri" panose="020F0502020204030204" pitchFamily="34" charset="0"/>
                <a:ea typeface="Calibri" panose="020F0502020204030204" pitchFamily="34" charset="0"/>
                <a:hlinkClick r:id="rId3"/>
              </a:rPr>
              <a:t>The Effective use of data for improvement in education</a:t>
            </a:r>
            <a:r>
              <a:rPr lang="en-GB" sz="1800" dirty="0">
                <a:solidFill>
                  <a:srgbClr val="000000"/>
                </a:solidFill>
                <a:effectLst/>
                <a:latin typeface="Calibri" panose="020F0502020204030204" pitchFamily="34" charset="0"/>
                <a:ea typeface="Calibri" panose="020F0502020204030204" pitchFamily="34" charset="0"/>
              </a:rPr>
              <a:t>. </a:t>
            </a:r>
          </a:p>
          <a:p>
            <a:pPr>
              <a:lnSpc>
                <a:spcPct val="150000"/>
              </a:lnSpc>
            </a:pP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Establishing the purpose and use of data</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Defining and classifying data</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Creating effective processes and systems</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Interpreting and analysing data</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Developing a data informed culture</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Using data for improvement</a:t>
            </a:r>
          </a:p>
          <a:p>
            <a:pPr marL="0" lvl="0" indent="0">
              <a:lnSpc>
                <a:spcPct val="150000"/>
              </a:lnSpc>
              <a:buFont typeface="+mj-lt"/>
              <a:buNone/>
              <a:tabLst>
                <a:tab pos="457200" algn="l"/>
              </a:tabLst>
            </a:pPr>
            <a:endParaRPr lang="en-GB" sz="1800" dirty="0">
              <a:effectLst/>
              <a:latin typeface="Calibri" panose="020F0502020204030204" pitchFamily="34" charset="0"/>
              <a:ea typeface="Calibri" panose="020F0502020204030204" pitchFamily="34" charset="0"/>
            </a:endParaRPr>
          </a:p>
          <a:p>
            <a:pPr>
              <a:lnSpc>
                <a:spcPct val="150000"/>
              </a:lnSpc>
            </a:pPr>
            <a:r>
              <a:rPr lang="en-GB" sz="1800" dirty="0">
                <a:solidFill>
                  <a:srgbClr val="000000"/>
                </a:solidFill>
                <a:effectLst/>
                <a:latin typeface="Arial" panose="020B0604020202020204" pitchFamily="34" charset="0"/>
                <a:ea typeface="Calibri" panose="020F0502020204030204" pitchFamily="34" charset="0"/>
              </a:rPr>
              <a:t>(hyperlinks for each workshops can be found on the next slide)</a:t>
            </a:r>
          </a:p>
          <a:p>
            <a:pPr>
              <a:lnSpc>
                <a:spcPct val="150000"/>
              </a:lnSpc>
            </a:pPr>
            <a:endParaRPr lang="en-GB" sz="1800" dirty="0">
              <a:effectLst/>
              <a:latin typeface="Calibri" panose="020F0502020204030204" pitchFamily="34" charset="0"/>
              <a:ea typeface="Calibri" panose="020F0502020204030204" pitchFamily="34" charset="0"/>
            </a:endParaRPr>
          </a:p>
          <a:p>
            <a:pPr>
              <a:lnSpc>
                <a:spcPct val="150000"/>
              </a:lnSpc>
            </a:pPr>
            <a:r>
              <a:rPr lang="en-GB" sz="1800" dirty="0">
                <a:solidFill>
                  <a:srgbClr val="000000"/>
                </a:solidFill>
                <a:effectLst/>
                <a:latin typeface="Arial" panose="020B0604020202020204" pitchFamily="34" charset="0"/>
                <a:ea typeface="Calibri" panose="020F0502020204030204" pitchFamily="34" charset="0"/>
              </a:rPr>
              <a:t>The PowerPoint is a template that presenters can adapt to suit their own context and style of presenting.  The workshops can be delivered individually or grouped together and delivered in a longer session.  Individual workshops have been designed for facilitators to deliver in 1 to 2 hours. </a:t>
            </a:r>
          </a:p>
          <a:p>
            <a:pPr>
              <a:lnSpc>
                <a:spcPct val="150000"/>
              </a:lnSpc>
            </a:pPr>
            <a:endParaRPr lang="en-GB" sz="1800" dirty="0">
              <a:effectLst/>
              <a:latin typeface="Calibri" panose="020F0502020204030204" pitchFamily="34" charset="0"/>
              <a:ea typeface="Calibri" panose="020F0502020204030204" pitchFamily="34" charset="0"/>
            </a:endParaRPr>
          </a:p>
          <a:p>
            <a:pPr>
              <a:lnSpc>
                <a:spcPct val="150000"/>
              </a:lnSpc>
            </a:pPr>
            <a:r>
              <a:rPr lang="en-GB" sz="1800" dirty="0">
                <a:solidFill>
                  <a:srgbClr val="000000"/>
                </a:solidFill>
                <a:effectLst/>
                <a:latin typeface="Arial" panose="020B0604020202020204" pitchFamily="34" charset="0"/>
                <a:ea typeface="Calibri" panose="020F0502020204030204" pitchFamily="34" charset="0"/>
              </a:rPr>
              <a:t>Within the slide notes key messages, suggested tasks, ‘talking-points’ and reflective questions are included. </a:t>
            </a:r>
            <a:endParaRPr lang="en-GB" sz="1800" dirty="0">
              <a:effectLst/>
              <a:latin typeface="Calibri" panose="020F0502020204030204" pitchFamily="34" charset="0"/>
              <a:ea typeface="Calibri" panose="020F0502020204030204" pitchFamily="34" charset="0"/>
            </a:endParaRPr>
          </a:p>
          <a:p>
            <a:pPr>
              <a:lnSpc>
                <a:spcPct val="150000"/>
              </a:lnSpc>
            </a:pPr>
            <a:r>
              <a:rPr lang="en-GB" sz="1800" dirty="0">
                <a:solidFill>
                  <a:srgbClr val="000000"/>
                </a:solidFill>
                <a:effectLst/>
                <a:latin typeface="Arial" panose="020B0604020202020204" pitchFamily="34" charset="0"/>
                <a:ea typeface="Calibri" panose="020F0502020204030204" pitchFamily="34" charset="0"/>
              </a:rPr>
              <a:t>It is anticipated the facilitator will have read the Education Scotland literature review: </a:t>
            </a:r>
            <a:r>
              <a:rPr lang="en-GB" sz="1800" u="sng" dirty="0">
                <a:solidFill>
                  <a:srgbClr val="000000"/>
                </a:solidFill>
                <a:effectLst/>
                <a:latin typeface="Calibri" panose="020F0502020204030204" pitchFamily="34" charset="0"/>
                <a:ea typeface="Calibri" panose="020F0502020204030204" pitchFamily="34" charset="0"/>
                <a:hlinkClick r:id="rId3"/>
              </a:rPr>
              <a:t>The Effective use of data for improvement in education</a:t>
            </a:r>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1</a:t>
            </a:fld>
            <a:endParaRPr lang="en-GB"/>
          </a:p>
        </p:txBody>
      </p:sp>
    </p:spTree>
    <p:extLst>
      <p:ext uri="{BB962C8B-B14F-4D97-AF65-F5344CB8AC3E}">
        <p14:creationId xmlns:p14="http://schemas.microsoft.com/office/powerpoint/2010/main" val="339339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Section six of the rapid evidence review on using data for improvement highlights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Data and evidence should be used t</a:t>
            </a:r>
            <a:r>
              <a:rPr lang="en-GB" sz="1200" dirty="0">
                <a:solidFill>
                  <a:prstClr val="black"/>
                </a:solidFill>
                <a:latin typeface="Calibri" panose="020F0502020204030204"/>
              </a:rPr>
              <a:t>o inform improvement planning.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Data does not make improvement decisions but once organised, interpreted and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analy</a:t>
            </a:r>
            <a:r>
              <a:rPr lang="en-GB" sz="1200" dirty="0" err="1">
                <a:solidFill>
                  <a:prstClr val="black"/>
                </a:solidFill>
                <a:latin typeface="Calibri" panose="020F0502020204030204"/>
              </a:rPr>
              <a:t>sed</a:t>
            </a:r>
            <a:r>
              <a:rPr lang="en-GB" sz="1200" dirty="0">
                <a:solidFill>
                  <a:prstClr val="black"/>
                </a:solidFill>
                <a:latin typeface="Calibri" panose="020F0502020204030204"/>
              </a:rPr>
              <a:t> it should inform action.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Data should be used to challenge perceptions and assumptions.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Data driven dialogue approaches can support all staff to engage in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Using data to inform target setting at all levels is important.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Time should be allocated to ensure teacher professional judgements are secure.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a:p>
            <a:endParaRPr lang="en-GB" dirty="0"/>
          </a:p>
          <a:p>
            <a:r>
              <a:rPr lang="en-GB" dirty="0">
                <a:hlinkClick r:id="rId3"/>
              </a:rPr>
              <a:t>The Effective use of data for improvement in education</a:t>
            </a:r>
            <a:endParaRPr lang="en-GB" dirty="0"/>
          </a:p>
          <a:p>
            <a:endParaRPr lang="en-GB" dirty="0"/>
          </a:p>
          <a:p>
            <a:r>
              <a:rPr lang="en-GB" b="1" dirty="0"/>
              <a:t>Talking Points</a:t>
            </a:r>
          </a:p>
          <a:p>
            <a:endParaRPr lang="en-GB" b="0" dirty="0"/>
          </a:p>
          <a:p>
            <a:pPr marL="171450" indent="-171450">
              <a:buFont typeface="Arial" panose="020B0604020202020204" pitchFamily="34" charset="0"/>
              <a:buChar char="•"/>
            </a:pPr>
            <a:r>
              <a:rPr lang="en-GB" b="0" dirty="0"/>
              <a:t>This may be a good point to ask participants to read section six on using data for improvement. </a:t>
            </a:r>
          </a:p>
          <a:p>
            <a:endParaRPr lang="en-GB" b="1" dirty="0"/>
          </a:p>
          <a:p>
            <a:r>
              <a:rPr lang="en-GB" b="1" dirty="0"/>
              <a:t>Reflective Questions</a:t>
            </a:r>
          </a:p>
          <a:p>
            <a:endParaRPr lang="en-GB" b="1" dirty="0"/>
          </a:p>
          <a:p>
            <a:r>
              <a:rPr lang="en-GB" b="0" dirty="0"/>
              <a:t>How do you use data to inform improvement?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90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Calibri"/>
              </a:rPr>
              <a:t>In 2022 the Framework for recovery and accelerating progress was launched – with the aim to: (read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Calibri"/>
              </a:rPr>
              <a:t>Some of the data and evidence we engage with is around stretch aims.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Calibri"/>
              </a:rPr>
              <a:t>Each LA has set their own stretch aims focusing on </a:t>
            </a:r>
            <a:r>
              <a:rPr lang="en-GB" dirty="0" err="1">
                <a:cs typeface="Calibri"/>
              </a:rPr>
              <a:t>CfE</a:t>
            </a:r>
            <a:r>
              <a:rPr lang="en-GB" dirty="0">
                <a:cs typeface="Calibri"/>
              </a:rPr>
              <a:t> levels at </a:t>
            </a:r>
            <a:r>
              <a:rPr lang="en-GB" dirty="0" err="1">
                <a:cs typeface="Calibri"/>
              </a:rPr>
              <a:t>P1</a:t>
            </a:r>
            <a:r>
              <a:rPr lang="en-GB" dirty="0">
                <a:cs typeface="Calibri"/>
              </a:rPr>
              <a:t>, </a:t>
            </a:r>
            <a:r>
              <a:rPr lang="en-GB" dirty="0" err="1">
                <a:cs typeface="Calibri"/>
              </a:rPr>
              <a:t>P4</a:t>
            </a:r>
            <a:r>
              <a:rPr lang="en-GB" dirty="0">
                <a:cs typeface="Calibri"/>
              </a:rPr>
              <a:t> &amp; </a:t>
            </a:r>
            <a:r>
              <a:rPr lang="en-GB" dirty="0" err="1">
                <a:cs typeface="Calibri"/>
              </a:rPr>
              <a:t>P7</a:t>
            </a:r>
            <a:r>
              <a:rPr lang="en-GB" dirty="0">
                <a:cs typeface="Calibri"/>
              </a:rPr>
              <a:t> for literacy and numeracy and progress in closing the poverty related attainment gap </a:t>
            </a:r>
            <a:r>
              <a:rPr lang="en-GB" dirty="0" err="1">
                <a:cs typeface="Calibri"/>
              </a:rPr>
              <a:t>Q1-Q5</a:t>
            </a:r>
            <a:r>
              <a:rPr lang="en-GB" dirty="0">
                <a:cs typeface="Calibri"/>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Calibri"/>
              </a:rPr>
              <a:t>Purpose is not to go into depth about these but provide information on the national context and provide some of the ‘why?’ for this workshop. These exist and will feed into the improvement work carried out in the classroom/setting.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cs typeface="Calibri"/>
              </a:rPr>
              <a:t>Reflective Questions </a:t>
            </a:r>
            <a:endParaRPr lang="en-GB" b="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cs typeface="Calibri"/>
              </a:rPr>
              <a:t>Are all staff aware of the aims and the implications for their own use of data, pedagogy and practice?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cs typeface="Calibri"/>
            </a:endParaRPr>
          </a:p>
          <a:p>
            <a:pPr marL="0" indent="0">
              <a:buNone/>
            </a:pPr>
            <a:endParaRPr lang="en-US" dirty="0">
              <a:ea typeface="Calibri"/>
              <a:cs typeface="Calibri"/>
            </a:endParaRPr>
          </a:p>
          <a:p>
            <a:pPr marL="0" indent="0">
              <a:buNone/>
            </a:pPr>
            <a:endParaRPr lang="en-US"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11</a:t>
            </a:fld>
            <a:endParaRPr lang="en-GB"/>
          </a:p>
        </p:txBody>
      </p:sp>
    </p:spTree>
    <p:extLst>
      <p:ext uri="{BB962C8B-B14F-4D97-AF65-F5344CB8AC3E}">
        <p14:creationId xmlns:p14="http://schemas.microsoft.com/office/powerpoint/2010/main" val="3376849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Key Messages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process of using data for planning begins before a plan is completed.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Data and evidence should be used to carry out a needs analysis to identify key areas of improvement for whole school, departments, groups or individuals.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will ensure that improvement aims, and activity, are evidenced-based and data informed.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Self-evaluation information gathered at the end of one improvement cycle should form part of your needs analysis for the next.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Font typeface="Arial" panose="020B0604020202020204" pitchFamily="34" charset="0"/>
              <a:buNone/>
            </a:pP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98434-E922-49F9-935D-2387CC2E21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310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Key Messages</a:t>
            </a:r>
          </a:p>
          <a:p>
            <a:pPr>
              <a:buFont typeface="Arial" panose="020B0604020202020204" pitchFamily="34" charset="0"/>
            </a:pPr>
            <a:endParaRPr lang="en-GB" dirty="0"/>
          </a:p>
          <a:p>
            <a:pPr>
              <a:buFont typeface="Arial" panose="020B0604020202020204" pitchFamily="34" charset="0"/>
            </a:pPr>
            <a:r>
              <a:rPr lang="en-GB" dirty="0">
                <a:cs typeface="Calibri"/>
              </a:rPr>
              <a:t>Considering our self-evaluation: where are we now? How do we know? </a:t>
            </a:r>
            <a:endParaRPr lang="en-US" dirty="0">
              <a:cs typeface="Calibri"/>
            </a:endParaRPr>
          </a:p>
          <a:p>
            <a:pPr>
              <a:buFont typeface="Arial" panose="020B0604020202020204" pitchFamily="34" charset="0"/>
            </a:pPr>
            <a:r>
              <a:rPr lang="en-GB" dirty="0">
                <a:cs typeface="Calibri"/>
              </a:rPr>
              <a:t>Click 1: talk over the type of self-evaluation evidence that supports your contextual analysis </a:t>
            </a:r>
            <a:r>
              <a:rPr lang="en-GB" b="1" dirty="0">
                <a:cs typeface="Calibri"/>
              </a:rPr>
              <a:t>emphasise</a:t>
            </a:r>
            <a:r>
              <a:rPr lang="en-GB" b="1" baseline="0" dirty="0">
                <a:cs typeface="Calibri"/>
              </a:rPr>
              <a:t> the need to triangulate evidence </a:t>
            </a:r>
            <a:endParaRPr lang="en-GB" b="1" dirty="0">
              <a:cs typeface="Calibri"/>
            </a:endParaRPr>
          </a:p>
          <a:p>
            <a:pPr>
              <a:buFont typeface="Arial" panose="020B0604020202020204" pitchFamily="34" charset="0"/>
            </a:pPr>
            <a:r>
              <a:rPr lang="en-GB" dirty="0">
                <a:cs typeface="Calibri"/>
              </a:rPr>
              <a:t>Click 2 </a:t>
            </a:r>
            <a:r>
              <a:rPr lang="en-GB" dirty="0"/>
              <a:t>Important to be honest with yourself.  We can cut data, monitor or collect views about many things but are these the things we really need to address.  Honest self-evaluation needs to lead this work </a:t>
            </a:r>
            <a:endParaRPr lang="en-GB" dirty="0">
              <a:cs typeface="Calibri"/>
            </a:endParaRPr>
          </a:p>
          <a:p>
            <a:pPr>
              <a:buFont typeface="Arial" panose="020B0604020202020204" pitchFamily="34" charset="0"/>
            </a:pPr>
            <a:r>
              <a:rPr lang="en-GB" dirty="0">
                <a:cs typeface="Calibri"/>
              </a:rPr>
              <a:t>Click 3: </a:t>
            </a:r>
            <a:r>
              <a:rPr lang="en-GB" dirty="0"/>
              <a:t>Keep calm consider: </a:t>
            </a:r>
            <a:endParaRPr lang="en-US" dirty="0"/>
          </a:p>
          <a:p>
            <a:pPr marL="171450" indent="-171450">
              <a:buFont typeface="Arial,Sans-Serif" panose="020B0604020202020204" pitchFamily="34" charset="0"/>
              <a:buChar char="•"/>
            </a:pPr>
            <a:r>
              <a:rPr lang="en-GB" dirty="0"/>
              <a:t>Is this the right order. (writing before reading? Or moderation before data use?)</a:t>
            </a:r>
            <a:endParaRPr lang="en-GB" dirty="0">
              <a:cs typeface="Calibri"/>
            </a:endParaRPr>
          </a:p>
          <a:p>
            <a:pPr marL="171450" indent="-171450">
              <a:buFont typeface="Arial,Sans-Serif" panose="020B0604020202020204" pitchFamily="34" charset="0"/>
              <a:buChar char="•"/>
            </a:pPr>
            <a:r>
              <a:rPr lang="en-GB" dirty="0"/>
              <a:t>Is this the right time:  staff readiness/commitment to change ( Do you need to do more on 'the why?' before the how)</a:t>
            </a:r>
            <a:endParaRPr lang="en-GB" dirty="0">
              <a:cs typeface="Calibri"/>
            </a:endParaRPr>
          </a:p>
          <a:p>
            <a:pPr marL="171450" indent="-171450">
              <a:buFont typeface="Arial,Sans-Serif" panose="020B0604020202020204" pitchFamily="34" charset="0"/>
              <a:buChar char="•"/>
            </a:pPr>
            <a:r>
              <a:rPr lang="en-GB" dirty="0"/>
              <a:t>Is this the right priority: will this give pupils the biggest gains</a:t>
            </a:r>
            <a:endParaRPr lang="en-GB" dirty="0">
              <a:cs typeface="Calibri"/>
            </a:endParaRPr>
          </a:p>
          <a:p>
            <a:pPr>
              <a:buFont typeface="Arial" panose="020B0604020202020204" pitchFamily="34" charset="0"/>
            </a:pPr>
            <a:endParaRPr lang="en-GB" dirty="0">
              <a:cs typeface="Calibri"/>
            </a:endParaRPr>
          </a:p>
          <a:p>
            <a:pPr>
              <a:buFont typeface="Arial" panose="020B0604020202020204" pitchFamily="34" charset="0"/>
            </a:pPr>
            <a:endParaRPr lang="en-GB" dirty="0">
              <a:cs typeface="Calibri"/>
            </a:endParaRPr>
          </a:p>
          <a:p>
            <a:r>
              <a:rPr lang="en-GB" dirty="0"/>
              <a:t>https://www.youtube.com/watch?v=M1MYqrBVBf0 </a:t>
            </a:r>
            <a:endParaRPr lang="en-GB" dirty="0">
              <a:cs typeface="Calibri"/>
            </a:endParaRPr>
          </a:p>
          <a:p>
            <a:endParaRPr lang="en-GB" baseline="0" dirty="0">
              <a:cs typeface="Calibri"/>
            </a:endParaRPr>
          </a:p>
          <a:p>
            <a:r>
              <a:rPr lang="en-GB" dirty="0">
                <a:cs typeface="Calibri"/>
              </a:rPr>
              <a:t>Self- evaluation, to do that you need triangulation of data. </a:t>
            </a:r>
          </a:p>
          <a:p>
            <a:r>
              <a:rPr lang="en-GB" dirty="0">
                <a:cs typeface="Calibri"/>
              </a:rPr>
              <a:t>Be honest and knowing yourself – kitten that perceives themselves to be a lion. </a:t>
            </a:r>
          </a:p>
          <a:p>
            <a:r>
              <a:rPr lang="en-GB" dirty="0">
                <a:cs typeface="Calibri"/>
              </a:rPr>
              <a:t>Be honest on what you need to improve – but need to sensible, proportionate and realistic – what is going to lead to improved outcomes. </a:t>
            </a:r>
          </a:p>
          <a:p>
            <a:pPr marL="171450" indent="-171450">
              <a:buFont typeface="Arial" panose="020B0604020202020204" pitchFamily="34" charset="0"/>
              <a:buChar char="•"/>
            </a:pPr>
            <a:endParaRPr lang="en-GB"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164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dirty="0"/>
          </a:p>
          <a:p>
            <a:r>
              <a:rPr lang="en-GB" dirty="0"/>
              <a:t>This slides provides a recap of data categories from workshop 2 so that participants can be reminded about the categories of data they may need to intersect to understand why a pattern, trend or gap exists.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98434-E922-49F9-935D-2387CC2E21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325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It is important to consider: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who will be gathering the data and how the data will be stored,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who will need access to the data, how often it will need to be collected and whether data needs to be recorded in a consistent way to support analysis,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accuracy of data. For example, it is difficult to analyse attainment data by demographic information if the information is incomplete or inaccurate,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whether educators require training or guidance,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whether systems are manageable and meaningful - the simplest tracking systems will be the most successful, 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if it is possible to reduce bureaucracy - for example, by utilising existing systems rather than creating new ones.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125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Having a clearly defined aim is an important part of improvement planning. An aim is a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concise description of an overall goal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It includes: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when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your aim is to be completed by,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being targeted/supported,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 are trying to improve – the change you want to see (as opposed to the activity that will bring about the change), and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by how much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 indication of the baseline measure and the measure the improvement aim is looking to reach / measure of expected improvement.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Aims may also include an operational definition. This is a sentence or two of further information, if required, to explain an aspect of the improvement aim where it could otherwise lack clarity or be open to interpretation. For example, to explain what is meant by improved self-regulation or engagement.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 is an important part of an aim. An aim should use data in the inclusion of a baseline and a measurable outcome.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will now look at some examples. Look out for the role data plays in these aims. </a:t>
            </a:r>
          </a:p>
          <a:p>
            <a:pPr marL="0" indent="0">
              <a:buNone/>
            </a:pPr>
            <a:endParaRPr lang="en-US" dirty="0">
              <a:ea typeface="Calibri"/>
              <a:cs typeface="Calibri"/>
            </a:endParaRPr>
          </a:p>
          <a:p>
            <a:pPr marL="0" indent="0">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16</a:t>
            </a:fld>
            <a:endParaRPr lang="en-GB"/>
          </a:p>
        </p:txBody>
      </p:sp>
    </p:spTree>
    <p:extLst>
      <p:ext uri="{BB962C8B-B14F-4D97-AF65-F5344CB8AC3E}">
        <p14:creationId xmlns:p14="http://schemas.microsoft.com/office/powerpoint/2010/main" val="3701679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 can see the different elements of an aim in this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By when – June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 increased reading attainment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Who – identified learners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By how much – from a baseline of 75% - 80%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Data is an integral part of the aim giving a clear indication of the starting point and intended outcome. </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17</a:t>
            </a:fld>
            <a:endParaRPr lang="en-GB"/>
          </a:p>
        </p:txBody>
      </p:sp>
    </p:spTree>
    <p:extLst>
      <p:ext uri="{BB962C8B-B14F-4D97-AF65-F5344CB8AC3E}">
        <p14:creationId xmlns:p14="http://schemas.microsoft.com/office/powerpoint/2010/main" val="924451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dirty="0"/>
          </a:p>
          <a:p>
            <a:r>
              <a:rPr lang="en-GB" dirty="0"/>
              <a:t>We can see the different elements of an aim in this example</a:t>
            </a:r>
          </a:p>
          <a:p>
            <a:endParaRPr lang="en-GB" dirty="0"/>
          </a:p>
          <a:p>
            <a:pPr marL="171450" indent="-171450">
              <a:buFont typeface="Arial" panose="020B0604020202020204" pitchFamily="34" charset="0"/>
              <a:buChar char="•"/>
            </a:pPr>
            <a:r>
              <a:rPr lang="en-GB" dirty="0"/>
              <a:t>By when – May 2024</a:t>
            </a:r>
          </a:p>
          <a:p>
            <a:pPr marL="171450" indent="-171450">
              <a:buFont typeface="Arial" panose="020B0604020202020204" pitchFamily="34" charset="0"/>
              <a:buChar char="•"/>
            </a:pPr>
            <a:r>
              <a:rPr lang="en-GB" dirty="0"/>
              <a:t>What – increased engagement</a:t>
            </a:r>
          </a:p>
          <a:p>
            <a:pPr marL="171450" indent="-171450">
              <a:buFont typeface="Arial" panose="020B0604020202020204" pitchFamily="34" charset="0"/>
              <a:buChar char="•"/>
            </a:pPr>
            <a:r>
              <a:rPr lang="en-GB" dirty="0"/>
              <a:t>Who – identified learners</a:t>
            </a:r>
          </a:p>
          <a:p>
            <a:pPr marL="171450" indent="-171450">
              <a:buFont typeface="Arial" panose="020B0604020202020204" pitchFamily="34" charset="0"/>
              <a:buChar char="•"/>
            </a:pPr>
            <a:r>
              <a:rPr lang="en-GB" dirty="0"/>
              <a:t>By how much – from 2 to 4 on the Leuven scale (an engagement scale)</a:t>
            </a:r>
          </a:p>
          <a:p>
            <a:pPr marL="171450" indent="-171450">
              <a:buFont typeface="Arial" panose="020B0604020202020204" pitchFamily="34" charset="0"/>
              <a:buChar char="•"/>
            </a:pPr>
            <a:r>
              <a:rPr lang="en-GB" dirty="0"/>
              <a:t>Operational definition – to explain increased engagement as this could be open to interpretation</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Data is an integral part of the aim giving a clear indication of the starting point and intended outcome.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18</a:t>
            </a:fld>
            <a:endParaRPr lang="en-GB"/>
          </a:p>
        </p:txBody>
      </p:sp>
    </p:spTree>
    <p:extLst>
      <p:ext uri="{BB962C8B-B14F-4D97-AF65-F5344CB8AC3E}">
        <p14:creationId xmlns:p14="http://schemas.microsoft.com/office/powerpoint/2010/main" val="3981500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3635B-25CC-E112-566C-4E784801CD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B48C5-BCD8-B516-FD41-841214FE52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78F8B-DC46-8CE6-5355-2C7EE2498156}"/>
              </a:ext>
            </a:extLst>
          </p:cNvPr>
          <p:cNvSpPr>
            <a:spLocks noGrp="1"/>
          </p:cNvSpPr>
          <p:nvPr>
            <p:ph type="body" idx="1"/>
          </p:nvPr>
        </p:nvSpPr>
        <p:spPr/>
        <p:txBody>
          <a:bodyPr/>
          <a:lstStyle/>
          <a:p>
            <a:r>
              <a:rPr lang="en-GB" b="1" dirty="0"/>
              <a:t>Key Messages</a:t>
            </a:r>
          </a:p>
          <a:p>
            <a:endParaRPr lang="en-GB" b="1" dirty="0"/>
          </a:p>
          <a:p>
            <a:pPr marL="171450" indent="-171450">
              <a:buFont typeface="Arial" panose="020B0604020202020204" pitchFamily="34" charset="0"/>
              <a:buChar char="•"/>
            </a:pPr>
            <a:r>
              <a:rPr lang="en-GB" b="0" dirty="0"/>
              <a:t>This is a discussion activity that allows participants to reflect on their own current practices.</a:t>
            </a:r>
          </a:p>
          <a:p>
            <a:pPr marL="171450" indent="-171450">
              <a:buFont typeface="Arial" panose="020B0604020202020204" pitchFamily="34" charset="0"/>
              <a:buChar char="•"/>
            </a:pPr>
            <a:endParaRPr lang="en-GB" b="0" dirty="0"/>
          </a:p>
          <a:p>
            <a:pPr marL="0" indent="0">
              <a:buFont typeface="Arial" panose="020B0604020202020204" pitchFamily="34" charset="0"/>
              <a:buNone/>
            </a:pPr>
            <a:r>
              <a:rPr lang="en-GB" b="0" dirty="0"/>
              <a:t>When do we currently set aims? Allow time for discussion before revealing the example bullet points. Group may come up with further examples.</a:t>
            </a:r>
          </a:p>
          <a:p>
            <a:pPr marL="0" indent="0">
              <a:buFont typeface="Arial" panose="020B0604020202020204" pitchFamily="34" charset="0"/>
              <a:buNone/>
            </a:pPr>
            <a:endParaRPr lang="en-GB" b="0" dirty="0"/>
          </a:p>
          <a:p>
            <a:pPr marL="0" indent="0">
              <a:buFont typeface="Arial" panose="020B0604020202020204" pitchFamily="34" charset="0"/>
              <a:buNone/>
            </a:pPr>
            <a:r>
              <a:rPr lang="en-GB" b="0" dirty="0"/>
              <a:t>Examples might include – tracking meetings, collegiate planning meetings, termly forward planning, as part of an enquiry approach </a:t>
            </a:r>
          </a:p>
        </p:txBody>
      </p:sp>
      <p:sp>
        <p:nvSpPr>
          <p:cNvPr id="4" name="Slide Number Placeholder 3">
            <a:extLst>
              <a:ext uri="{FF2B5EF4-FFF2-40B4-BE49-F238E27FC236}">
                <a16:creationId xmlns:a16="http://schemas.microsoft.com/office/drawing/2014/main" id="{E08CCB3F-0E4A-8ED1-3053-1CD8BB4A81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74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This module has been designed using the national model of professional learning and the principles of adult learning or andragogy.  It has been designed to think about:</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why – opportunities for participants to understand the rationale through professional standards, research, current policy landscape and national/local priorities.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what – opportunities  for participants to consolidate and develop relevant knowledge and skills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how – opportunities for participants to take part in peer discussion, explore case studies or share experiences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Apply – a chance to reflect on learning, next steps and further support</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A link to further information about the national model of professional learning can be found below.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endParaRPr>
          </a:p>
          <a:p>
            <a:pPr marL="171450" lvl="0" indent="-171450">
              <a:buFont typeface="Courier New" panose="02070309020205020404" pitchFamily="49" charset="0"/>
              <a:buChar char="o"/>
            </a:pPr>
            <a:r>
              <a:rPr lang="en-GB" dirty="0">
                <a:hlinkClick r:id="rId3"/>
              </a:rPr>
              <a:t>edscot-model-of-professional-learning-outline.pdf (</a:t>
            </a:r>
            <a:r>
              <a:rPr lang="en-GB" dirty="0" err="1">
                <a:hlinkClick r:id="rId3"/>
              </a:rPr>
              <a:t>education.gov.scot</a:t>
            </a:r>
            <a:r>
              <a:rPr lang="en-GB" dirty="0">
                <a:hlinkClick r:id="rId3"/>
              </a:rPr>
              <a:t>)</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755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r>
              <a:rPr lang="en-US" dirty="0">
                <a:ea typeface="Calibri"/>
                <a:cs typeface="Calibri"/>
              </a:rPr>
              <a:t>Read through each point.</a:t>
            </a:r>
          </a:p>
          <a:p>
            <a:pPr marL="0" indent="0">
              <a:buNone/>
            </a:pPr>
            <a:endParaRPr lang="en-US"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20</a:t>
            </a:fld>
            <a:endParaRPr lang="en-GB"/>
          </a:p>
        </p:txBody>
      </p:sp>
    </p:spTree>
    <p:extLst>
      <p:ext uri="{BB962C8B-B14F-4D97-AF65-F5344CB8AC3E}">
        <p14:creationId xmlns:p14="http://schemas.microsoft.com/office/powerpoint/2010/main" val="3587781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There are three types of measures that educators may wish to consider when improvement planning.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Read through the examples and descriptions of each on the slide.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It may be important to share that </a:t>
            </a:r>
          </a:p>
          <a:p>
            <a:pPr marL="342900" marR="0" lvl="0" indent="-3429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All improvement aims generally have at least one outcome measure.</a:t>
            </a:r>
          </a:p>
          <a:p>
            <a:pPr marL="342900" marR="0" lvl="0" indent="-3429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Some aims will have process measures. </a:t>
            </a:r>
          </a:p>
          <a:p>
            <a:pPr marL="342900" marR="0" lvl="0" indent="-3429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Balance measures may not always be something that is formally recorded and tracked e.g. in a spreadsheet. Rather they are things that should be consider during the planning process as part of strategic mitigation and kept an eye on during implementation.</a:t>
            </a:r>
          </a:p>
          <a:p>
            <a:pPr marL="342900" marR="0" lvl="0" indent="-3429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Educators should consider the number of measures they are using and keep these manageable and realistic. </a:t>
            </a:r>
          </a:p>
          <a:p>
            <a:pPr marL="0" marR="0" lvl="0" indent="0" algn="l" defTabSz="914400" rtl="0" eaLnBrk="1" fontAlgn="auto" latinLnBrk="0" hangingPunct="1">
              <a:lnSpc>
                <a:spcPct val="90000"/>
              </a:lnSpc>
              <a:spcBef>
                <a:spcPts val="1000"/>
              </a:spcBef>
              <a:spcAft>
                <a:spcPts val="0"/>
              </a:spcAft>
              <a:buClrTx/>
              <a:buSzTx/>
              <a:buFont typeface="Courier New" panose="02070309020205020404" pitchFamily="49"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Courier New" panose="02070309020205020404" pitchFamily="49"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Reflective Questions</a:t>
            </a:r>
          </a:p>
          <a:p>
            <a:pPr marL="342900" marR="0" lvl="0" indent="-3429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are the core outcome measures you need to evidence impact? </a:t>
            </a:r>
          </a:p>
          <a:p>
            <a:pPr marL="342900" marR="0" lvl="0" indent="-3429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Are there any process measures or balance measures to keep an eye on during implementation.  </a:t>
            </a:r>
          </a:p>
          <a:p>
            <a:pPr marL="0" indent="0">
              <a:buNone/>
            </a:pPr>
            <a:endParaRPr lang="en-US" dirty="0">
              <a:ea typeface="Calibri"/>
              <a:cs typeface="Calibri"/>
            </a:endParaRPr>
          </a:p>
          <a:p>
            <a:pPr marL="0" indent="0">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21</a:t>
            </a:fld>
            <a:endParaRPr lang="en-GB"/>
          </a:p>
        </p:txBody>
      </p:sp>
    </p:spTree>
    <p:extLst>
      <p:ext uri="{BB962C8B-B14F-4D97-AF65-F5344CB8AC3E}">
        <p14:creationId xmlns:p14="http://schemas.microsoft.com/office/powerpoint/2010/main" val="3921162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This is a quiz task to embed understanding of different measures. Is the measure an a – outcome, b- process or c- balance measure.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Allow participants a few seconds to confer with a partner or group and then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The number of learners whose engagement has increased on an engagement scale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Answer – outcome measure</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22</a:t>
            </a:fld>
            <a:endParaRPr lang="en-GB"/>
          </a:p>
        </p:txBody>
      </p:sp>
    </p:spTree>
    <p:extLst>
      <p:ext uri="{BB962C8B-B14F-4D97-AF65-F5344CB8AC3E}">
        <p14:creationId xmlns:p14="http://schemas.microsoft.com/office/powerpoint/2010/main" val="752719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This is a quiz task to embed understanding of different measures. Is the measure an a – outcome, b- process or c- balance measure.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Allow participants a few seconds to confer with a partner or group and then answer.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The percentage of children in S3 who have achieved a level.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Answer – outcome measure</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23</a:t>
            </a:fld>
            <a:endParaRPr lang="en-GB"/>
          </a:p>
        </p:txBody>
      </p:sp>
    </p:spTree>
    <p:extLst>
      <p:ext uri="{BB962C8B-B14F-4D97-AF65-F5344CB8AC3E}">
        <p14:creationId xmlns:p14="http://schemas.microsoft.com/office/powerpoint/2010/main" val="565896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This is a quiz task to embed understanding of different measures. Is the measure an a – outcome, b- process or c- balance measure.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Allow participants a few seconds to confer with a partner or group and then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The correct delivery (delivered as per programme instructions) of a numeracy intervention programme</a:t>
            </a:r>
          </a:p>
          <a:p>
            <a:r>
              <a:rPr lang="en-GB" dirty="0"/>
              <a:t>Answer – process measure</a:t>
            </a:r>
          </a:p>
        </p:txBody>
      </p:sp>
      <p:sp>
        <p:nvSpPr>
          <p:cNvPr id="4" name="Slide Number Placeholder 3"/>
          <p:cNvSpPr>
            <a:spLocks noGrp="1"/>
          </p:cNvSpPr>
          <p:nvPr>
            <p:ph type="sldNum" sz="quarter" idx="5"/>
          </p:nvPr>
        </p:nvSpPr>
        <p:spPr/>
        <p:txBody>
          <a:bodyPr/>
          <a:lstStyle/>
          <a:p>
            <a:fld id="{DCAB4EEF-E6A6-443A-9002-C818CA3D1287}" type="slidenum">
              <a:rPr lang="en-GB" smtClean="0"/>
              <a:t>24</a:t>
            </a:fld>
            <a:endParaRPr lang="en-GB"/>
          </a:p>
        </p:txBody>
      </p:sp>
    </p:spTree>
    <p:extLst>
      <p:ext uri="{BB962C8B-B14F-4D97-AF65-F5344CB8AC3E}">
        <p14:creationId xmlns:p14="http://schemas.microsoft.com/office/powerpoint/2010/main" val="1744626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This is a quiz task to embed understanding of different measures. Is the measure an a – outcome, b- process or c- balance measure.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Allow participants a few seconds to confer with a partner or group and then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The introduction of 100% attendance certificates has led to a decrease in motivation for young carers. </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GB" dirty="0"/>
              <a:t>Answer – balance measure</a:t>
            </a:r>
          </a:p>
        </p:txBody>
      </p:sp>
      <p:sp>
        <p:nvSpPr>
          <p:cNvPr id="4" name="Slide Number Placeholder 3"/>
          <p:cNvSpPr>
            <a:spLocks noGrp="1"/>
          </p:cNvSpPr>
          <p:nvPr>
            <p:ph type="sldNum" sz="quarter" idx="5"/>
          </p:nvPr>
        </p:nvSpPr>
        <p:spPr/>
        <p:txBody>
          <a:bodyPr/>
          <a:lstStyle/>
          <a:p>
            <a:fld id="{DCAB4EEF-E6A6-443A-9002-C818CA3D1287}" type="slidenum">
              <a:rPr lang="en-GB" smtClean="0"/>
              <a:t>25</a:t>
            </a:fld>
            <a:endParaRPr lang="en-GB"/>
          </a:p>
        </p:txBody>
      </p:sp>
    </p:spTree>
    <p:extLst>
      <p:ext uri="{BB962C8B-B14F-4D97-AF65-F5344CB8AC3E}">
        <p14:creationId xmlns:p14="http://schemas.microsoft.com/office/powerpoint/2010/main" val="2850769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This is a quiz task to embed understanding of different measures. Is the measure an a – outcome, b- process or c- balance measure.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Allow participants a few seconds to confer with a partner or group and then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The number of times children in a targeted writing group attend the session. </a:t>
            </a:r>
          </a:p>
          <a:p>
            <a:r>
              <a:rPr lang="en-GB" dirty="0"/>
              <a:t>Answer – process measure</a:t>
            </a:r>
          </a:p>
        </p:txBody>
      </p:sp>
      <p:sp>
        <p:nvSpPr>
          <p:cNvPr id="4" name="Slide Number Placeholder 3"/>
          <p:cNvSpPr>
            <a:spLocks noGrp="1"/>
          </p:cNvSpPr>
          <p:nvPr>
            <p:ph type="sldNum" sz="quarter" idx="5"/>
          </p:nvPr>
        </p:nvSpPr>
        <p:spPr/>
        <p:txBody>
          <a:bodyPr/>
          <a:lstStyle/>
          <a:p>
            <a:fld id="{DCAB4EEF-E6A6-443A-9002-C818CA3D1287}" type="slidenum">
              <a:rPr lang="en-GB" smtClean="0"/>
              <a:t>26</a:t>
            </a:fld>
            <a:endParaRPr lang="en-GB"/>
          </a:p>
        </p:txBody>
      </p:sp>
    </p:spTree>
    <p:extLst>
      <p:ext uri="{BB962C8B-B14F-4D97-AF65-F5344CB8AC3E}">
        <p14:creationId xmlns:p14="http://schemas.microsoft.com/office/powerpoint/2010/main" val="1198690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Scotland we want our schools, and our education system to be research rich. Practitioner engagement in research contributes to successful school and system development.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As part of the improvement planning process, educators may find it helpful to consider research. For example:</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practitioner enquiry</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evidenced-based interventions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collaboration with other schools or agencies who have had success in an identified area.</a:t>
            </a:r>
          </a:p>
          <a:p>
            <a:pPr marL="171450" indent="-171450">
              <a:buFont typeface="Arial" panose="020B0604020202020204" pitchFamily="34" charset="0"/>
              <a:buChar char="•"/>
            </a:pPr>
            <a:r>
              <a:rPr lang="en-GB" dirty="0"/>
              <a:t>On the slide is a link to research and enquiry professional learning offered by education Scotland. </a:t>
            </a:r>
          </a:p>
          <a:p>
            <a:endParaRPr lang="en-GB" dirty="0"/>
          </a:p>
          <a:p>
            <a:endParaRPr lang="en-GB" dirty="0"/>
          </a:p>
          <a:p>
            <a:endParaRPr lang="en-GB" dirty="0"/>
          </a:p>
          <a:p>
            <a:r>
              <a:rPr lang="en-GB" dirty="0">
                <a:hlinkClick r:id="rId3"/>
              </a:rPr>
              <a:t>Research and enquiry | Professional Learning | Education Scotland</a:t>
            </a:r>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27</a:t>
            </a:fld>
            <a:endParaRPr lang="en-GB"/>
          </a:p>
        </p:txBody>
      </p:sp>
    </p:spTree>
    <p:extLst>
      <p:ext uri="{BB962C8B-B14F-4D97-AF65-F5344CB8AC3E}">
        <p14:creationId xmlns:p14="http://schemas.microsoft.com/office/powerpoint/2010/main" val="3988070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171450" indent="-171450">
              <a:buFont typeface="Arial" panose="020B0604020202020204" pitchFamily="34" charset="0"/>
              <a:buChar char="•"/>
            </a:pPr>
            <a:r>
              <a:rPr lang="en-GB" dirty="0"/>
              <a:t>PDSA approach was briefly mentioned in workshop 4.</a:t>
            </a:r>
          </a:p>
          <a:p>
            <a:pPr marL="171450" indent="-171450">
              <a:buFont typeface="Arial" panose="020B0604020202020204" pitchFamily="34" charset="0"/>
              <a:buChar char="•"/>
            </a:pPr>
            <a:r>
              <a:rPr lang="en-GB" dirty="0"/>
              <a:t>Other approaches are available, this is just one example of a common improvement approach.</a:t>
            </a:r>
          </a:p>
          <a:p>
            <a:pPr marL="171450" indent="-171450">
              <a:buFont typeface="Arial" panose="020B0604020202020204" pitchFamily="34" charset="0"/>
              <a:buChar char="•"/>
            </a:pPr>
            <a:r>
              <a:rPr lang="en-GB" dirty="0"/>
              <a:t>Using this approach can support us to use the data we collect to set clear aims/objectives, try out small (or sometime larger) tests of change, use a variety of data to analyse the impact and then make decisions about what to do next.</a:t>
            </a:r>
          </a:p>
          <a:p>
            <a:pPr marL="171450" indent="-171450">
              <a:buFont typeface="Arial" panose="020B0604020202020204" pitchFamily="34" charset="0"/>
              <a:buChar char="•"/>
            </a:pPr>
            <a:r>
              <a:rPr lang="en-GB" dirty="0"/>
              <a:t>The data we collect in this cycle should be varied in accordance with the messages provided across each of the workshops in this series e.g. qualitative, quantitative, demographic, perceptual, etc. </a:t>
            </a:r>
          </a:p>
          <a:p>
            <a:pPr marL="171450" indent="-171450">
              <a:buFont typeface="Arial" panose="020B0604020202020204" pitchFamily="34" charset="0"/>
              <a:buChar char="•"/>
            </a:pPr>
            <a:r>
              <a:rPr lang="en-GB" dirty="0"/>
              <a:t>Not all types of data need to be collected every time but intersecting data is always important.</a:t>
            </a:r>
          </a:p>
        </p:txBody>
      </p:sp>
      <p:sp>
        <p:nvSpPr>
          <p:cNvPr id="4" name="Slide Number Placeholder 3"/>
          <p:cNvSpPr>
            <a:spLocks noGrp="1"/>
          </p:cNvSpPr>
          <p:nvPr>
            <p:ph type="sldNum" sz="quarter" idx="5"/>
          </p:nvPr>
        </p:nvSpPr>
        <p:spPr/>
        <p:txBody>
          <a:bodyPr/>
          <a:lstStyle/>
          <a:p>
            <a:fld id="{DCAB4EEF-E6A6-443A-9002-C818CA3D1287}" type="slidenum">
              <a:rPr lang="en-GB" smtClean="0"/>
              <a:t>28</a:t>
            </a:fld>
            <a:endParaRPr lang="en-GB"/>
          </a:p>
        </p:txBody>
      </p:sp>
    </p:spTree>
    <p:extLst>
      <p:ext uri="{BB962C8B-B14F-4D97-AF65-F5344CB8AC3E}">
        <p14:creationId xmlns:p14="http://schemas.microsoft.com/office/powerpoint/2010/main" val="3038991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It is important to ensure that data is used throughout the implementation of planned improvement so that progress against outcomes can be tracked and reviewed in an ongoing way.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This will be easier if clear aims are established, and a set of measures have been agreed including a baseline from which to track progress.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Aims, measures and expectations for tracking should be shared with all staff before improvement activity begins.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It may help to think about by who, how and when data will be regularly reviewed during an improvement cycle.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Reflective Questions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What are the dangers of not having clear aims, measures and plans to track and review in place from the outset?</a:t>
            </a:r>
          </a:p>
          <a:p>
            <a:endParaRPr lang="en-GB" b="1" dirty="0"/>
          </a:p>
        </p:txBody>
      </p:sp>
      <p:sp>
        <p:nvSpPr>
          <p:cNvPr id="4" name="Slide Number Placeholder 3"/>
          <p:cNvSpPr>
            <a:spLocks noGrp="1"/>
          </p:cNvSpPr>
          <p:nvPr>
            <p:ph type="sldNum" sz="quarter" idx="5"/>
          </p:nvPr>
        </p:nvSpPr>
        <p:spPr/>
        <p:txBody>
          <a:bodyPr/>
          <a:lstStyle/>
          <a:p>
            <a:fld id="{DCAB4EEF-E6A6-443A-9002-C818CA3D1287}" type="slidenum">
              <a:rPr lang="en-GB" smtClean="0"/>
              <a:t>29</a:t>
            </a:fld>
            <a:endParaRPr lang="en-GB"/>
          </a:p>
        </p:txBody>
      </p:sp>
    </p:spTree>
    <p:extLst>
      <p:ext uri="{BB962C8B-B14F-4D97-AF65-F5344CB8AC3E}">
        <p14:creationId xmlns:p14="http://schemas.microsoft.com/office/powerpoint/2010/main" val="200063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endParaRPr lang="en-US" dirty="0">
              <a:ea typeface="Calibri"/>
              <a:cs typeface="Calibri"/>
            </a:endParaRPr>
          </a:p>
          <a:p>
            <a:pPr marL="171450" indent="-171450">
              <a:buFont typeface="Arial" panose="020B0604020202020204" pitchFamily="34" charset="0"/>
              <a:buChar char="•"/>
            </a:pPr>
            <a:r>
              <a:rPr lang="en-GB" dirty="0"/>
              <a:t>This is an example of a simple connecter activity. It is recommended that facilitators use a connector activity that allows participants to take part in an informal discussion. </a:t>
            </a:r>
          </a:p>
          <a:p>
            <a:pPr marL="171450" indent="-171450">
              <a:buFont typeface="Arial" panose="020B0604020202020204" pitchFamily="34" charset="0"/>
              <a:buChar char="•"/>
            </a:pPr>
            <a:r>
              <a:rPr lang="en-GB" dirty="0"/>
              <a:t>This is to ensure that participants are relaxed, focused and ready for an interactive workshop. </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3</a:t>
            </a:fld>
            <a:endParaRPr lang="en-GB"/>
          </a:p>
        </p:txBody>
      </p:sp>
    </p:spTree>
    <p:extLst>
      <p:ext uri="{BB962C8B-B14F-4D97-AF65-F5344CB8AC3E}">
        <p14:creationId xmlns:p14="http://schemas.microsoft.com/office/powerpoint/2010/main" val="3947445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dirty="0"/>
          </a:p>
          <a:p>
            <a:pPr marL="171450" indent="-171450">
              <a:buFont typeface="Arial" panose="020B0604020202020204" pitchFamily="34" charset="0"/>
              <a:buChar char="•"/>
            </a:pPr>
            <a:r>
              <a:rPr lang="en-GB" dirty="0"/>
              <a:t>This is a link to a resource Education Scotland have developed to support schools in developing effective tracking and monitoring systems. </a:t>
            </a:r>
          </a:p>
          <a:p>
            <a:pPr marL="171450" indent="-171450">
              <a:buFont typeface="Arial" panose="020B0604020202020204" pitchFamily="34" charset="0"/>
              <a:buChar cha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Resources to support effective tracking and monitoring | Resources | Education Scotland</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indent="-171450">
              <a:buFont typeface="Arial" panose="020B0604020202020204" pitchFamily="34" charset="0"/>
              <a:buChar cha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It is relevant to all stakeholders involved in the education of children and young people. The practitioner section is looked into in further detail on the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803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t>
            </a:r>
          </a:p>
          <a:p>
            <a:pPr marL="171450" indent="-171450">
              <a:buFont typeface="Arial" panose="020B0604020202020204" pitchFamily="34" charset="0"/>
              <a:buChar char="•"/>
            </a:pPr>
            <a:r>
              <a:rPr lang="en-GB" dirty="0"/>
              <a:t>This is taken from the resource shared on the previous slide and aims to explore the practitioner section of the resource.</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Discussion</a:t>
            </a:r>
          </a:p>
          <a:p>
            <a:pPr marL="342900" indent="-342900">
              <a:buFont typeface="Arial" panose="020B0604020202020204" pitchFamily="34" charset="0"/>
              <a:buChar char="•"/>
            </a:pPr>
            <a:r>
              <a:rPr lang="en-GB" sz="1200" dirty="0"/>
              <a:t>What current tracking and monitoring systems do we have in place currently?</a:t>
            </a:r>
          </a:p>
          <a:p>
            <a:pPr marL="342900" indent="-342900">
              <a:buFont typeface="Arial" panose="020B0604020202020204" pitchFamily="34" charset="0"/>
              <a:buChar char="•"/>
            </a:pPr>
            <a:r>
              <a:rPr lang="en-GB" sz="1200" dirty="0"/>
              <a:t>Using the practitioner section of this guide, how well do these statements fit with our current practices?</a:t>
            </a:r>
          </a:p>
          <a:p>
            <a:pPr marL="342900" indent="-342900">
              <a:buFont typeface="Arial" panose="020B0604020202020204" pitchFamily="34" charset="0"/>
              <a:buChar char="•"/>
            </a:pPr>
            <a:r>
              <a:rPr lang="en-GB" sz="1200" dirty="0"/>
              <a:t>Are there ways we could develop our tracking and monitoring processes further?</a:t>
            </a:r>
          </a:p>
          <a:p>
            <a:pPr marL="342900" indent="-342900">
              <a:buFont typeface="Arial" panose="020B0604020202020204" pitchFamily="34" charset="0"/>
              <a:buChar char="•"/>
            </a:pPr>
            <a:endParaRPr lang="en-GB" sz="1200" dirty="0"/>
          </a:p>
          <a:p>
            <a:pPr marL="0" indent="0">
              <a:buFont typeface="Arial" panose="020B0604020202020204" pitchFamily="34" charset="0"/>
              <a:buNone/>
            </a:pPr>
            <a:r>
              <a:rPr lang="en-GB" sz="1200" dirty="0"/>
              <a:t>Facilitator may wish to focus on specific statements or choose to split participants into smaller groups, each focusing on a different practitioner statement.</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31</a:t>
            </a:fld>
            <a:endParaRPr lang="en-GB"/>
          </a:p>
        </p:txBody>
      </p:sp>
    </p:spTree>
    <p:extLst>
      <p:ext uri="{BB962C8B-B14F-4D97-AF65-F5344CB8AC3E}">
        <p14:creationId xmlns:p14="http://schemas.microsoft.com/office/powerpoint/2010/main" val="4085245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pPr marL="171450" indent="-171450">
              <a:buFont typeface="Arial" panose="020B0604020202020204" pitchFamily="34" charset="0"/>
              <a:buChar char="•"/>
            </a:pPr>
            <a:endParaRPr lang="en-GB" b="0" dirty="0"/>
          </a:p>
          <a:p>
            <a:pPr marL="171450" indent="-171450">
              <a:buFont typeface="Arial" panose="020B0604020202020204" pitchFamily="34" charset="0"/>
              <a:buChar char="•"/>
            </a:pPr>
            <a:r>
              <a:rPr lang="en-GB" b="0" dirty="0"/>
              <a:t>Taking a data driven dialogue approach can support staff to increase their knowledge, skills and confidence in analysing data. </a:t>
            </a:r>
          </a:p>
          <a:p>
            <a:pPr marL="171450" indent="-171450">
              <a:buFont typeface="Arial" panose="020B0604020202020204" pitchFamily="34" charset="0"/>
              <a:buChar char="•"/>
            </a:pPr>
            <a:r>
              <a:rPr lang="en-GB" b="0" dirty="0"/>
              <a:t>Using their own school level data or a set of sample data, participants go through four phases of analysis and interrogation. These are: prediction, go visual, observations and inferences.</a:t>
            </a:r>
          </a:p>
          <a:p>
            <a:pPr marL="171450" indent="-171450">
              <a:buFont typeface="Arial" panose="020B0604020202020204" pitchFamily="34" charset="0"/>
              <a:buChar char="•"/>
            </a:pPr>
            <a:r>
              <a:rPr lang="en-GB" b="0" dirty="0"/>
              <a:t>This approach can provide a frame for staff when approaching data analysis. </a:t>
            </a:r>
          </a:p>
          <a:p>
            <a:pPr marL="171450" indent="-171450">
              <a:buFont typeface="Arial" panose="020B0604020202020204" pitchFamily="34" charset="0"/>
              <a:buChar char="•"/>
            </a:pPr>
            <a:r>
              <a:rPr lang="en-GB" b="0" dirty="0"/>
              <a:t>As the name suggests, it is important that this is carried out collaboratively.</a:t>
            </a:r>
          </a:p>
          <a:p>
            <a:pPr marL="171450" indent="-171450">
              <a:buFont typeface="Arial" panose="020B0604020202020204" pitchFamily="34" charset="0"/>
              <a:buChar char="•"/>
            </a:pPr>
            <a:r>
              <a:rPr lang="en-GB" b="0" dirty="0"/>
              <a:t>A link to the protocol and sample data for carrying out a data driven dialogue can be found using the link or QR code on the slide. </a:t>
            </a:r>
          </a:p>
          <a:p>
            <a:pPr marL="171450" indent="-171450">
              <a:buFont typeface="Arial" panose="020B0604020202020204" pitchFamily="34" charset="0"/>
              <a:buChar char="•"/>
            </a:pPr>
            <a:r>
              <a:rPr lang="en-GB" b="0" dirty="0"/>
              <a:t>The next slide will provide some examples of the different parts of this approach.</a:t>
            </a:r>
          </a:p>
          <a:p>
            <a:endParaRPr lang="en-GB" b="1" dirty="0"/>
          </a:p>
          <a:p>
            <a:endParaRPr lang="en-GB" b="1" dirty="0"/>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308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Key Messages</a:t>
            </a:r>
          </a:p>
          <a:p>
            <a:pPr marL="171450" indent="-171450">
              <a:buFont typeface="Arial" panose="020B0604020202020204" pitchFamily="34" charset="0"/>
              <a:buChar char="•"/>
            </a:pPr>
            <a:r>
              <a:rPr lang="en-GB" dirty="0"/>
              <a:t>This summarises the different phases of data driven dialogue.</a:t>
            </a:r>
          </a:p>
          <a:p>
            <a:pPr marL="171450" indent="-171450">
              <a:buFont typeface="Arial" panose="020B0604020202020204" pitchFamily="34" charset="0"/>
              <a:buChar char="•"/>
            </a:pPr>
            <a:r>
              <a:rPr lang="en-GB" dirty="0"/>
              <a:t>Examples of each stage and what would be involved for us.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Note to facilitator – you may wish to carry out a practical task using the different phases in relation to data relevant to your own setting. </a:t>
            </a:r>
          </a:p>
        </p:txBody>
      </p:sp>
      <p:sp>
        <p:nvSpPr>
          <p:cNvPr id="4" name="Slide Number Placeholder 3"/>
          <p:cNvSpPr>
            <a:spLocks noGrp="1"/>
          </p:cNvSpPr>
          <p:nvPr>
            <p:ph type="sldNum" sz="quarter" idx="5"/>
          </p:nvPr>
        </p:nvSpPr>
        <p:spPr/>
        <p:txBody>
          <a:bodyPr/>
          <a:lstStyle/>
          <a:p>
            <a:fld id="{DCAB4EEF-E6A6-443A-9002-C818CA3D1287}" type="slidenum">
              <a:rPr lang="en-GB" smtClean="0"/>
              <a:t>33</a:t>
            </a:fld>
            <a:endParaRPr lang="en-GB"/>
          </a:p>
        </p:txBody>
      </p:sp>
    </p:spTree>
    <p:extLst>
      <p:ext uri="{BB962C8B-B14F-4D97-AF65-F5344CB8AC3E}">
        <p14:creationId xmlns:p14="http://schemas.microsoft.com/office/powerpoint/2010/main" val="704143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Key Messages</a:t>
            </a:r>
          </a:p>
          <a:p>
            <a:pPr marL="171450" indent="-171450">
              <a:buFont typeface="Arial" panose="020B0604020202020204" pitchFamily="34" charset="0"/>
              <a:buChar char="•"/>
            </a:pPr>
            <a:r>
              <a:rPr lang="en-GB" dirty="0"/>
              <a:t>Important to involve learners at all stages, dialogue can be adapted appropriately based on the particular learner.</a:t>
            </a:r>
          </a:p>
          <a:p>
            <a:pPr marL="171450" indent="-171450">
              <a:buFont typeface="Arial" panose="020B0604020202020204" pitchFamily="34" charset="0"/>
              <a:buChar char="•"/>
            </a:pPr>
            <a:r>
              <a:rPr lang="en-GB" dirty="0"/>
              <a:t>Getting the targets into writing in some form can help them become tangible. Younger learners could create pictures where appropriate.</a:t>
            </a:r>
          </a:p>
        </p:txBody>
      </p:sp>
      <p:sp>
        <p:nvSpPr>
          <p:cNvPr id="4" name="Slide Number Placeholder 3"/>
          <p:cNvSpPr>
            <a:spLocks noGrp="1"/>
          </p:cNvSpPr>
          <p:nvPr>
            <p:ph type="sldNum" sz="quarter" idx="5"/>
          </p:nvPr>
        </p:nvSpPr>
        <p:spPr/>
        <p:txBody>
          <a:bodyPr/>
          <a:lstStyle/>
          <a:p>
            <a:fld id="{DCAB4EEF-E6A6-443A-9002-C818CA3D1287}" type="slidenum">
              <a:rPr lang="en-GB" smtClean="0"/>
              <a:t>34</a:t>
            </a:fld>
            <a:endParaRPr lang="en-GB"/>
          </a:p>
        </p:txBody>
      </p:sp>
    </p:spTree>
    <p:extLst>
      <p:ext uri="{BB962C8B-B14F-4D97-AF65-F5344CB8AC3E}">
        <p14:creationId xmlns:p14="http://schemas.microsoft.com/office/powerpoint/2010/main" val="342318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Key Messages</a:t>
            </a:r>
          </a:p>
          <a:p>
            <a:r>
              <a:rPr lang="en-GB" b="0" dirty="0"/>
              <a:t>Discussion task – consider the challenges involved in this process and how we could overcome them.</a:t>
            </a:r>
          </a:p>
        </p:txBody>
      </p:sp>
      <p:sp>
        <p:nvSpPr>
          <p:cNvPr id="4" name="Slide Number Placeholder 3"/>
          <p:cNvSpPr>
            <a:spLocks noGrp="1"/>
          </p:cNvSpPr>
          <p:nvPr>
            <p:ph type="sldNum" sz="quarter" idx="5"/>
          </p:nvPr>
        </p:nvSpPr>
        <p:spPr/>
        <p:txBody>
          <a:bodyPr/>
          <a:lstStyle/>
          <a:p>
            <a:fld id="{DCAB4EEF-E6A6-443A-9002-C818CA3D1287}" type="slidenum">
              <a:rPr lang="en-GB" smtClean="0"/>
              <a:t>35</a:t>
            </a:fld>
            <a:endParaRPr lang="en-GB"/>
          </a:p>
        </p:txBody>
      </p:sp>
    </p:spTree>
    <p:extLst>
      <p:ext uri="{BB962C8B-B14F-4D97-AF65-F5344CB8AC3E}">
        <p14:creationId xmlns:p14="http://schemas.microsoft.com/office/powerpoint/2010/main" val="730861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74E70-E55D-284E-86D5-E61C15D00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49BED-A853-EF27-BAE1-872099D686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86B16F-5606-B6A3-7A04-F45AECD2EBAA}"/>
              </a:ext>
            </a:extLst>
          </p:cNvPr>
          <p:cNvSpPr>
            <a:spLocks noGrp="1"/>
          </p:cNvSpPr>
          <p:nvPr>
            <p:ph type="body" idx="1"/>
          </p:nvPr>
        </p:nvSpPr>
        <p:spPr/>
        <p:txBody>
          <a:bodyPr/>
          <a:lstStyle/>
          <a:p>
            <a:r>
              <a:rPr lang="en-GB" b="1" dirty="0"/>
              <a:t>Key Messages</a:t>
            </a:r>
          </a:p>
          <a:p>
            <a:endParaRPr lang="en-GB" dirty="0"/>
          </a:p>
          <a:p>
            <a:r>
              <a:rPr lang="en-GB" dirty="0"/>
              <a:t>This slide shows the aims of the session to be reflected upon at the end of the session. </a:t>
            </a:r>
          </a:p>
          <a:p>
            <a:endParaRPr lang="en-GB" b="1" dirty="0"/>
          </a:p>
          <a:p>
            <a:r>
              <a:rPr lang="en-GB" b="1" dirty="0"/>
              <a:t>Reflective Question</a:t>
            </a:r>
          </a:p>
          <a:p>
            <a:endParaRPr lang="en-GB" dirty="0"/>
          </a:p>
          <a:p>
            <a:r>
              <a:rPr lang="en-GB" dirty="0"/>
              <a:t>Did we cover all our aims?</a:t>
            </a:r>
          </a:p>
        </p:txBody>
      </p:sp>
      <p:sp>
        <p:nvSpPr>
          <p:cNvPr id="4" name="Slide Number Placeholder 3">
            <a:extLst>
              <a:ext uri="{FF2B5EF4-FFF2-40B4-BE49-F238E27FC236}">
                <a16:creationId xmlns:a16="http://schemas.microsoft.com/office/drawing/2014/main" id="{AE1E8E5B-F67B-9730-F25D-34FC1448893B}"/>
              </a:ext>
            </a:extLst>
          </p:cNvPr>
          <p:cNvSpPr>
            <a:spLocks noGrp="1"/>
          </p:cNvSpPr>
          <p:nvPr>
            <p:ph type="sldNum" sz="quarter" idx="5"/>
          </p:nvPr>
        </p:nvSpPr>
        <p:spPr/>
        <p:txBody>
          <a:bodyPr/>
          <a:lstStyle/>
          <a:p>
            <a:fld id="{DCAB4EEF-E6A6-443A-9002-C818CA3D1287}" type="slidenum">
              <a:rPr lang="en-GB" smtClean="0"/>
              <a:t>36</a:t>
            </a:fld>
            <a:endParaRPr lang="en-GB"/>
          </a:p>
        </p:txBody>
      </p:sp>
    </p:spTree>
    <p:extLst>
      <p:ext uri="{BB962C8B-B14F-4D97-AF65-F5344CB8AC3E}">
        <p14:creationId xmlns:p14="http://schemas.microsoft.com/office/powerpoint/2010/main" val="3733282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Key Messages</a:t>
            </a:r>
          </a:p>
          <a:p>
            <a:endParaRPr lang="en-GB" b="1" baseline="0" dirty="0"/>
          </a:p>
          <a:p>
            <a:r>
              <a:rPr lang="en-GB" baseline="0" dirty="0"/>
              <a:t>This is a reflection activity to encourage participants to think about the session and reflect on:</a:t>
            </a:r>
          </a:p>
          <a:p>
            <a:endParaRPr lang="en-GB" baseline="0" dirty="0"/>
          </a:p>
          <a:p>
            <a:pPr marL="171450" indent="-171450">
              <a:buFont typeface="Arial" panose="020B0604020202020204" pitchFamily="34" charset="0"/>
              <a:buChar char="•"/>
            </a:pPr>
            <a:r>
              <a:rPr lang="en-GB" baseline="0" dirty="0"/>
              <a:t>Starter - Is there something you are going to </a:t>
            </a:r>
            <a:r>
              <a:rPr lang="en-GB" b="1" baseline="0" dirty="0"/>
              <a:t>start</a:t>
            </a:r>
            <a:r>
              <a:rPr lang="en-GB" baseline="0" dirty="0"/>
              <a:t> doing right away? </a:t>
            </a:r>
          </a:p>
          <a:p>
            <a:pPr marL="171450" indent="-171450">
              <a:buFont typeface="Arial" panose="020B0604020202020204" pitchFamily="34" charset="0"/>
              <a:buChar char="•"/>
            </a:pPr>
            <a:r>
              <a:rPr lang="en-GB" baseline="0" dirty="0"/>
              <a:t>Main – what is </a:t>
            </a:r>
            <a:r>
              <a:rPr lang="en-GB" b="1" baseline="0" dirty="0"/>
              <a:t>the main </a:t>
            </a:r>
            <a:r>
              <a:rPr lang="en-GB" baseline="0" dirty="0"/>
              <a:t>point you are taking away from the session? </a:t>
            </a:r>
          </a:p>
          <a:p>
            <a:pPr marL="171450" indent="-171450">
              <a:buFont typeface="Arial" panose="020B0604020202020204" pitchFamily="34" charset="0"/>
              <a:buChar char="•"/>
            </a:pPr>
            <a:r>
              <a:rPr lang="en-GB" baseline="0" dirty="0"/>
              <a:t>Dessert – what will you explore/read/learn more about afterwards/</a:t>
            </a:r>
            <a:r>
              <a:rPr lang="en-GB" b="1" baseline="0" dirty="0"/>
              <a:t>next? </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37</a:t>
            </a:fld>
            <a:endParaRPr lang="en-GB"/>
          </a:p>
        </p:txBody>
      </p:sp>
    </p:spTree>
    <p:extLst>
      <p:ext uri="{BB962C8B-B14F-4D97-AF65-F5344CB8AC3E}">
        <p14:creationId xmlns:p14="http://schemas.microsoft.com/office/powerpoint/2010/main" val="4136160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defRPr/>
            </a:pPr>
            <a:r>
              <a:rPr lang="en-GB">
                <a:ea typeface="Calibri"/>
                <a:cs typeface="Calibri"/>
              </a:rPr>
              <a:t>You can insert your own feedback link here.</a:t>
            </a:r>
            <a:endParaRPr lang="en-GB"/>
          </a:p>
          <a:p>
            <a:pPr>
              <a:lnSpc>
                <a:spcPct val="150000"/>
              </a:lnSpc>
              <a:defRPr/>
            </a:pPr>
            <a:r>
              <a:rPr lang="en-GB"/>
              <a:t>Thank-you. We hope that you found this resource useful. </a:t>
            </a:r>
            <a:endParaRPr lang="en-US">
              <a:ea typeface="Calibri"/>
              <a:cs typeface="Calibri"/>
            </a:endParaRPr>
          </a:p>
          <a:p>
            <a:pPr>
              <a:defRPr/>
            </a:pPr>
            <a:r>
              <a:rPr lang="en-GB"/>
              <a:t>Please provide feedback on the materials here </a:t>
            </a:r>
            <a:r>
              <a:rPr lang="en-GB">
                <a:hlinkClick r:id="rId3"/>
              </a:rPr>
              <a:t>https://forms.office.com/e/viKTsvQj9d</a:t>
            </a:r>
            <a:endParaRPr lang="en-GB"/>
          </a:p>
          <a:p>
            <a:pPr>
              <a:lnSpc>
                <a:spcPct val="150000"/>
              </a:lnSpc>
              <a:defRPr/>
            </a:pPr>
            <a:r>
              <a:rPr lang="en-GB"/>
              <a:t>Your comments are appreciated and will be used to inform future resources. </a:t>
            </a:r>
            <a:endParaRPr lang="en-US">
              <a:ea typeface="Calibri"/>
              <a:cs typeface="Calibri"/>
            </a:endParaRPr>
          </a:p>
          <a:p>
            <a:pPr>
              <a:lnSpc>
                <a:spcPct val="150000"/>
              </a:lnSpc>
              <a:defRPr/>
            </a:pPr>
            <a:r>
              <a:rPr lang="en-GB"/>
              <a:t>This link should not be shared with the audience. </a:t>
            </a:r>
          </a:p>
        </p:txBody>
      </p:sp>
      <p:sp>
        <p:nvSpPr>
          <p:cNvPr id="4" name="Slide Number Placeholder 3"/>
          <p:cNvSpPr>
            <a:spLocks noGrp="1"/>
          </p:cNvSpPr>
          <p:nvPr>
            <p:ph type="sldNum" sz="quarter" idx="5"/>
          </p:nvPr>
        </p:nvSpPr>
        <p:spPr/>
        <p:txBody>
          <a:bodyPr/>
          <a:lstStyle/>
          <a:p>
            <a:fld id="{13DD04D9-FF02-40C5-8D85-1A6056E8D2A2}" type="slidenum">
              <a:rPr lang="en-GB" smtClean="0"/>
              <a:t>38</a:t>
            </a:fld>
            <a:endParaRPr lang="en-GB"/>
          </a:p>
        </p:txBody>
      </p:sp>
    </p:spTree>
    <p:extLst>
      <p:ext uri="{BB962C8B-B14F-4D97-AF65-F5344CB8AC3E}">
        <p14:creationId xmlns:p14="http://schemas.microsoft.com/office/powerpoint/2010/main" val="427752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endParaRPr lang="en-US" dirty="0">
              <a:ea typeface="Calibri"/>
              <a:cs typeface="Calibri"/>
            </a:endParaRPr>
          </a:p>
          <a:p>
            <a:pPr marL="171450" indent="-171450">
              <a:buFont typeface="Arial" panose="020B0604020202020204" pitchFamily="34" charset="0"/>
              <a:buChar char="•"/>
            </a:pPr>
            <a:r>
              <a:rPr lang="en-US" dirty="0">
                <a:ea typeface="Calibri"/>
                <a:cs typeface="Calibri"/>
              </a:rPr>
              <a:t>Take a moment to establish group protocols. </a:t>
            </a:r>
          </a:p>
          <a:p>
            <a:pPr marL="171450" indent="-171450">
              <a:buFont typeface="Arial" panose="020B0604020202020204" pitchFamily="34" charset="0"/>
              <a:buChar char="•"/>
            </a:pPr>
            <a:r>
              <a:rPr lang="en-US" dirty="0">
                <a:ea typeface="Calibri"/>
                <a:cs typeface="Calibri"/>
              </a:rPr>
              <a:t>Ask participants to check and comment on anything they would like to add or amend. </a:t>
            </a:r>
          </a:p>
          <a:p>
            <a:pPr marL="171450" indent="-171450">
              <a:buFont typeface="Arial" panose="020B0604020202020204" pitchFamily="34" charset="0"/>
              <a:buChar char="•"/>
            </a:pPr>
            <a:r>
              <a:rPr lang="en-US" dirty="0">
                <a:ea typeface="Calibri"/>
                <a:cs typeface="Calibri"/>
              </a:rPr>
              <a:t>The protocols on the slide are suggestions and may be amended for your school context.</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4</a:t>
            </a:fld>
            <a:endParaRPr lang="en-GB"/>
          </a:p>
        </p:txBody>
      </p:sp>
    </p:spTree>
    <p:extLst>
      <p:ext uri="{BB962C8B-B14F-4D97-AF65-F5344CB8AC3E}">
        <p14:creationId xmlns:p14="http://schemas.microsoft.com/office/powerpoint/2010/main" val="220623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dirty="0"/>
          </a:p>
          <a:p>
            <a:r>
              <a:rPr lang="en-GB" dirty="0"/>
              <a:t>This slide offers a brief recap of content covered in previous workshops.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839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dirty="0"/>
          </a:p>
          <a:p>
            <a:r>
              <a:rPr lang="en-GB" dirty="0"/>
              <a:t>This slide shows the content covered throughout the workshop. Further details and suggested timings are provided below. Facilitators can amend content and timings to suit their needs and context.</a:t>
            </a:r>
          </a:p>
          <a:p>
            <a:endParaRPr lang="en-GB" dirty="0"/>
          </a:p>
          <a:p>
            <a:pPr marL="171450" indent="-171450">
              <a:buFont typeface="Arial" panose="020B0604020202020204" pitchFamily="34" charset="0"/>
              <a:buChar char="•"/>
            </a:pPr>
            <a:r>
              <a:rPr lang="en-GB" dirty="0"/>
              <a:t>National guidance and research – This section explores guidance and research. Allow 5 minutes for this section. This section could be extended if facilitators wish participants to engage in reading the relevant section from the evidence review (10 mins)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Data, planning and setting aims – This section covers how data can be used to support the improvement planning process. Allow 5-10 minutes. There is an activity to support participants to reflect on current approaches to setting aims.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Developing clear measures - allow 10 minutes. Includes a quiz on different measurement types.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Evidence and research – allow 5 minutes. Explores the importance of data, evidence and research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Tracking and monitoring – allow 10-15 minutes. Explore the roles of the practitioner in tracking and monitoring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Data driven dialogue – Allow 10 minutes, 30 minutes if choosing to carry out the data driven dialogue process with participants using data relevant to the participants.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Target setting with learners – allow 10 minutes – explores the importance of involving learners in the target setting process.</a:t>
            </a:r>
          </a:p>
          <a:p>
            <a:pPr marL="171450" indent="-171450">
              <a:buFont typeface="Arial" panose="020B0604020202020204" pitchFamily="34" charset="0"/>
              <a:buChar char="•"/>
            </a:pPr>
            <a:endParaRPr lang="en-GB" dirty="0"/>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It is expected that this workshop should take approximately 1 -1.5 hours to deliver. Facilitators can shorten the timings to suit by adapting the activities.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811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b="1" dirty="0"/>
          </a:p>
          <a:p>
            <a:pPr marL="171450" indent="-171450">
              <a:buFont typeface="Arial" panose="020B0604020202020204" pitchFamily="34" charset="0"/>
              <a:buChar char="•"/>
            </a:pPr>
            <a:r>
              <a:rPr lang="en-GB" dirty="0"/>
              <a:t>Aims to share with participants. </a:t>
            </a:r>
          </a:p>
        </p:txBody>
      </p:sp>
      <p:sp>
        <p:nvSpPr>
          <p:cNvPr id="4" name="Slide Number Placeholder 3"/>
          <p:cNvSpPr>
            <a:spLocks noGrp="1"/>
          </p:cNvSpPr>
          <p:nvPr>
            <p:ph type="sldNum" sz="quarter" idx="5"/>
          </p:nvPr>
        </p:nvSpPr>
        <p:spPr/>
        <p:txBody>
          <a:bodyPr/>
          <a:lstStyle/>
          <a:p>
            <a:fld id="{DCAB4EEF-E6A6-443A-9002-C818CA3D1287}" type="slidenum">
              <a:rPr lang="en-GB" smtClean="0"/>
              <a:t>7</a:t>
            </a:fld>
            <a:endParaRPr lang="en-GB"/>
          </a:p>
        </p:txBody>
      </p:sp>
    </p:spTree>
    <p:extLst>
      <p:ext uri="{BB962C8B-B14F-4D97-AF65-F5344CB8AC3E}">
        <p14:creationId xmlns:p14="http://schemas.microsoft.com/office/powerpoint/2010/main" val="1200905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prstClr val="black"/>
                </a:solidFill>
              </a:rPr>
              <a:t>Key messages</a:t>
            </a:r>
            <a:endParaRPr lang="en-US" dirty="0">
              <a:solidFill>
                <a:prstClr val="black"/>
              </a:solidFill>
              <a:ea typeface="Calibri"/>
              <a:cs typeface="Calibri"/>
            </a:endParaRPr>
          </a:p>
          <a:p>
            <a:pPr>
              <a:defRPr/>
            </a:pPr>
            <a:endParaRPr lang="en-GB" sz="1200" b="0" i="0" u="none" strike="noStrike" kern="1200" cap="none" spc="0" normalizeH="0" baseline="0" noProof="0" dirty="0">
              <a:ln>
                <a:noFill/>
              </a:ln>
              <a:solidFill>
                <a:prstClr val="black"/>
              </a:solidFill>
              <a:effectLst/>
              <a:uLnTx/>
              <a:uFillTx/>
              <a:latin typeface="+mn-lt"/>
              <a:ea typeface="Calibri"/>
              <a:cs typeface="Calibri"/>
            </a:endParaRPr>
          </a:p>
          <a:p>
            <a:pPr marL="171450" indent="-171450">
              <a:buFont typeface="Arial" panose="020B0604020202020204" pitchFamily="34" charset="0"/>
              <a:buChar char="•"/>
              <a:defRPr/>
            </a:pPr>
            <a:r>
              <a:rPr lang="en-GB" dirty="0">
                <a:solidFill>
                  <a:prstClr val="black"/>
                </a:solidFill>
                <a:ea typeface="Calibri"/>
                <a:cs typeface="Calibri"/>
              </a:rPr>
              <a:t>The GTCS Standard for full registration and for Career Long Professional Learning highlights the importance of the use of data in decision-making.</a:t>
            </a:r>
          </a:p>
          <a:p>
            <a:pPr marL="171450" indent="-171450">
              <a:buFont typeface="Arial" panose="020B0604020202020204" pitchFamily="34" charset="0"/>
              <a:buChar char="•"/>
              <a:defRPr/>
            </a:pPr>
            <a:r>
              <a:rPr lang="en-GB" dirty="0">
                <a:solidFill>
                  <a:prstClr val="black"/>
                </a:solidFill>
                <a:ea typeface="Calibri"/>
                <a:cs typeface="Calibri"/>
              </a:rPr>
              <a:t>The standard is the same for both groups. </a:t>
            </a:r>
          </a:p>
          <a:p>
            <a:pPr marL="171450" indent="-171450">
              <a:buFont typeface="Arial" panose="020B0604020202020204" pitchFamily="34" charset="0"/>
              <a:buChar char="•"/>
              <a:defRPr/>
            </a:pPr>
            <a:r>
              <a:rPr lang="en-GB" dirty="0">
                <a:solidFill>
                  <a:prstClr val="black"/>
                </a:solidFill>
                <a:ea typeface="Calibri"/>
                <a:cs typeface="Calibri"/>
              </a:rPr>
              <a:t>This standard emphasises the importance of data being used to support planning and enhancing learning.</a:t>
            </a:r>
          </a:p>
          <a:p>
            <a:pPr marL="171450" indent="-171450">
              <a:buFont typeface="Arial" panose="020B0604020202020204" pitchFamily="34" charset="0"/>
              <a:buChar char="•"/>
              <a:defRPr/>
            </a:pPr>
            <a:endParaRPr lang="en-GB" b="1" dirty="0">
              <a:solidFill>
                <a:prstClr val="black"/>
              </a:solidFill>
              <a:ea typeface="Calibri"/>
              <a:cs typeface="Calibri"/>
            </a:endParaRPr>
          </a:p>
          <a:p>
            <a:pPr>
              <a:defRPr/>
            </a:pPr>
            <a:r>
              <a:rPr lang="en-GB" sz="1200" b="1" i="0" u="none" strike="noStrike" kern="1200" cap="none" spc="0" normalizeH="0" baseline="0" noProof="0" dirty="0">
                <a:ln>
                  <a:noFill/>
                </a:ln>
                <a:solidFill>
                  <a:prstClr val="black"/>
                </a:solidFill>
                <a:effectLst/>
                <a:uLnTx/>
                <a:uFillTx/>
                <a:latin typeface="+mn-lt"/>
                <a:ea typeface="Calibri"/>
                <a:cs typeface="Calibri"/>
              </a:rPr>
              <a:t>Reflective Questions</a:t>
            </a:r>
          </a:p>
          <a:p>
            <a:pPr>
              <a:defRPr/>
            </a:pPr>
            <a:endParaRPr lang="en-GB" sz="1200" b="0" i="0" u="none" strike="noStrike" kern="1200" cap="none" spc="0" normalizeH="0" baseline="0" noProof="0" dirty="0">
              <a:ln>
                <a:noFill/>
              </a:ln>
              <a:solidFill>
                <a:prstClr val="black"/>
              </a:solidFill>
              <a:effectLst/>
              <a:uLnTx/>
              <a:uFillTx/>
              <a:latin typeface="+mn-lt"/>
              <a:ea typeface="Calibri"/>
              <a:cs typeface="Calibri"/>
            </a:endParaRPr>
          </a:p>
          <a:p>
            <a:pPr marL="171450" indent="-171450">
              <a:buFont typeface="Arial" panose="020B0604020202020204" pitchFamily="34" charset="0"/>
              <a:buChar char="•"/>
              <a:defRPr/>
            </a:pPr>
            <a:r>
              <a:rPr lang="en-GB" sz="1200" b="0" i="0" u="none" strike="noStrike" kern="1200" cap="none" spc="0" normalizeH="0" baseline="0" noProof="0" dirty="0">
                <a:ln>
                  <a:noFill/>
                </a:ln>
                <a:solidFill>
                  <a:prstClr val="black"/>
                </a:solidFill>
                <a:effectLst/>
                <a:uLnTx/>
                <a:uFillTx/>
                <a:latin typeface="+mn-lt"/>
                <a:ea typeface="Calibri"/>
                <a:cs typeface="Calibri"/>
              </a:rPr>
              <a:t>How wide ranging and robust is the data you are using in school? How do you know?</a:t>
            </a:r>
          </a:p>
        </p:txBody>
      </p:sp>
      <p:sp>
        <p:nvSpPr>
          <p:cNvPr id="4" name="Slide Number Placeholder 3"/>
          <p:cNvSpPr>
            <a:spLocks noGrp="1"/>
          </p:cNvSpPr>
          <p:nvPr>
            <p:ph type="sldNum" sz="quarter" idx="5"/>
          </p:nvPr>
        </p:nvSpPr>
        <p:spPr/>
        <p:txBody>
          <a:bodyPr/>
          <a:lstStyle/>
          <a:p>
            <a:fld id="{DCAB4EEF-E6A6-443A-9002-C818CA3D1287}" type="slidenum">
              <a:rPr lang="en-GB" smtClean="0"/>
              <a:t>8</a:t>
            </a:fld>
            <a:endParaRPr lang="en-GB"/>
          </a:p>
        </p:txBody>
      </p:sp>
    </p:spTree>
    <p:extLst>
      <p:ext uri="{BB962C8B-B14F-4D97-AF65-F5344CB8AC3E}">
        <p14:creationId xmlns:p14="http://schemas.microsoft.com/office/powerpoint/2010/main" val="410346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b="1" dirty="0"/>
          </a:p>
          <a:p>
            <a:pPr marL="171450" indent="-171450">
              <a:buFont typeface="Arial" panose="020B0604020202020204" pitchFamily="34" charset="0"/>
              <a:buChar char="•"/>
            </a:pPr>
            <a:r>
              <a:rPr lang="en-GB" b="0" dirty="0"/>
              <a:t>How Good is Our School 4 describes the ways in which schools may use data effectively for improvement. This includes:</a:t>
            </a:r>
          </a:p>
          <a:p>
            <a:pPr marL="0" indent="0">
              <a:buFont typeface="Arial" panose="020B0604020202020204" pitchFamily="34" charset="0"/>
              <a:buNone/>
            </a:pPr>
            <a:endParaRPr lang="en-GB" b="0" dirty="0"/>
          </a:p>
          <a:p>
            <a:pPr marL="628650" lvl="1" indent="-171450">
              <a:buFont typeface="Courier New" panose="02070309020205020404" pitchFamily="49" charset="0"/>
              <a:buChar char="o"/>
            </a:pPr>
            <a:r>
              <a:rPr lang="en-GB" b="0" dirty="0"/>
              <a:t>Gathering data to monitor and track progress</a:t>
            </a:r>
          </a:p>
          <a:p>
            <a:pPr marL="628650" lvl="1" indent="-171450">
              <a:buFont typeface="Courier New" panose="02070309020205020404" pitchFamily="49" charset="0"/>
              <a:buChar char="o"/>
            </a:pPr>
            <a:r>
              <a:rPr lang="en-GB" b="0" dirty="0"/>
              <a:t>Regular interrogation of data</a:t>
            </a:r>
          </a:p>
          <a:p>
            <a:pPr marL="628650" lvl="1" indent="-171450">
              <a:buFont typeface="Courier New" panose="02070309020205020404" pitchFamily="49" charset="0"/>
              <a:buChar char="o"/>
            </a:pPr>
            <a:r>
              <a:rPr lang="en-GB" b="0" dirty="0"/>
              <a:t>Making effective use of data on child poverty to ensure equity, and</a:t>
            </a:r>
          </a:p>
          <a:p>
            <a:pPr marL="628650" lvl="1" indent="-171450">
              <a:buFont typeface="Courier New" panose="02070309020205020404" pitchFamily="49" charset="0"/>
              <a:buChar char="o"/>
            </a:pPr>
            <a:r>
              <a:rPr lang="en-GB" b="0" dirty="0"/>
              <a:t>Ensuring that all teachers have well developed skills of data analysis</a:t>
            </a:r>
          </a:p>
          <a:p>
            <a:pPr marL="628650" lvl="1" indent="-171450">
              <a:buFont typeface="Courier New" panose="02070309020205020404" pitchFamily="49" charset="0"/>
              <a:buChar char="o"/>
            </a:pPr>
            <a:endParaRPr lang="en-GB" b="0" dirty="0"/>
          </a:p>
          <a:p>
            <a:pPr marL="0" lvl="0" indent="0">
              <a:buFont typeface="Arial" panose="020B0604020202020204" pitchFamily="34" charset="0"/>
              <a:buNone/>
            </a:pPr>
            <a:r>
              <a:rPr lang="en-GB" b="1" dirty="0"/>
              <a:t>Reflective Questions</a:t>
            </a:r>
          </a:p>
          <a:p>
            <a:pPr marL="0" lvl="0" indent="0">
              <a:buFont typeface="Arial" panose="020B0604020202020204" pitchFamily="34" charset="0"/>
              <a:buNone/>
            </a:pPr>
            <a:endParaRPr lang="en-GB" b="0" dirty="0"/>
          </a:p>
          <a:p>
            <a:pPr marL="171450" lvl="0" indent="-171450">
              <a:buFont typeface="Arial" panose="020B0604020202020204" pitchFamily="34" charset="0"/>
              <a:buChar char="•"/>
            </a:pPr>
            <a:r>
              <a:rPr lang="en-GB" b="0" dirty="0"/>
              <a:t>How confident are we in using data to focus on improvement?</a:t>
            </a:r>
          </a:p>
        </p:txBody>
      </p:sp>
      <p:sp>
        <p:nvSpPr>
          <p:cNvPr id="4" name="Slide Number Placeholder 3"/>
          <p:cNvSpPr>
            <a:spLocks noGrp="1"/>
          </p:cNvSpPr>
          <p:nvPr>
            <p:ph type="sldNum" sz="quarter" idx="5"/>
          </p:nvPr>
        </p:nvSpPr>
        <p:spPr/>
        <p:txBody>
          <a:bodyPr/>
          <a:lstStyle/>
          <a:p>
            <a:fld id="{13DD04D9-FF02-40C5-8D85-1A6056E8D2A2}" type="slidenum">
              <a:rPr lang="en-GB" smtClean="0"/>
              <a:t>9</a:t>
            </a:fld>
            <a:endParaRPr lang="en-GB"/>
          </a:p>
        </p:txBody>
      </p:sp>
    </p:spTree>
    <p:extLst>
      <p:ext uri="{BB962C8B-B14F-4D97-AF65-F5344CB8AC3E}">
        <p14:creationId xmlns:p14="http://schemas.microsoft.com/office/powerpoint/2010/main" val="310856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022F-8859-32F7-07A9-C3408F5FD3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F830631-32F2-D178-9C68-F3AEDC2F8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B8AE5D9-A88A-2638-48D2-983C9B1F136E}"/>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8F7D8DAB-4CA9-C865-21CE-EB1A87F30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AF94DE-AD01-BCC8-8BEF-8CB099A0091A}"/>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97267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086E-EEB5-9749-65A1-3245311E77A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E392221-B527-6FF5-B57E-BD1EE68AD4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13E7DD-53C1-B057-E2E3-5F80F2D8538B}"/>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4F7549C9-5F42-7421-56B3-F8E767EFEC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FCF6ED-695C-8E43-5F66-DBE4565CAA0C}"/>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400683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A01CB9-E080-1345-11A9-74A832BE419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DB320F9-0AF7-0271-0853-04A652BC874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062ABA0-DDE8-325E-AE77-A9879EEBFC20}"/>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142EEFB3-A4AD-A5AE-7381-F905A4417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9A3DB-28A5-AE5B-DEDC-56828F065E2E}"/>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540045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7F8AAC-022B-475E-BF1C-A557BCB98D7D}"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2605145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7F8AAC-022B-475E-BF1C-A557BCB98D7D}"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3847348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7F8AAC-022B-475E-BF1C-A557BCB98D7D}"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706938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7F8AAC-022B-475E-BF1C-A557BCB98D7D}"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31303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7F8AAC-022B-475E-BF1C-A557BCB98D7D}" type="datetimeFigureOut">
              <a:rPr lang="en-GB" smtClean="0"/>
              <a:t>01/05/2024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4031957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7F8AAC-022B-475E-BF1C-A557BCB98D7D}" type="datetimeFigureOut">
              <a:rPr lang="en-GB" smtClean="0"/>
              <a:t>01/05/2024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3944666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F8AAC-022B-475E-BF1C-A557BCB98D7D}" type="datetimeFigureOut">
              <a:rPr lang="en-GB" smtClean="0"/>
              <a:t>01/05/2024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3044015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7F8AAC-022B-475E-BF1C-A557BCB98D7D}"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291782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1CA7-52A2-4BB4-18E6-D4BA4728B09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B61D58-DE61-FF6D-8845-42973E49CE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41EF57-A9ED-E023-7D46-28B142056FBB}"/>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8B4F8801-42FA-19DE-1D43-550F55C581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ABAA6C-58B2-9974-AFF0-F36A4CBC7FF0}"/>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771829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7F8AAC-022B-475E-BF1C-A557BCB98D7D}"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3553655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7F8AAC-022B-475E-BF1C-A557BCB98D7D}"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1264534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7F8AAC-022B-475E-BF1C-A557BCB98D7D}"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3984399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79BC0B-CC16-410E-B953-719C48C76725}"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3213809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79BC0B-CC16-410E-B953-719C48C76725}"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707062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79BC0B-CC16-410E-B953-719C48C76725}"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112560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79BC0B-CC16-410E-B953-719C48C76725}"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325347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79BC0B-CC16-410E-B953-719C48C76725}" type="datetimeFigureOut">
              <a:rPr lang="en-GB" smtClean="0"/>
              <a:t>01/05/2024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2724136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79BC0B-CC16-410E-B953-719C48C76725}" type="datetimeFigureOut">
              <a:rPr lang="en-GB" smtClean="0"/>
              <a:t>01/05/2024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1471888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9BC0B-CC16-410E-B953-719C48C76725}" type="datetimeFigureOut">
              <a:rPr lang="en-GB" smtClean="0"/>
              <a:t>01/05/2024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53822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0863-6C25-665C-94A1-0AC17EB83B5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5B13102-4A59-B5C9-81E1-64B393D12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0A2961-FD6C-9503-AB55-E1FF0A76300C}"/>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D1451E1A-7C40-8E90-A92A-31298C42B5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6AB61-4570-5772-6DFE-16308B0DC76F}"/>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112684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79BC0B-CC16-410E-B953-719C48C76725}"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4079934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79BC0B-CC16-410E-B953-719C48C76725}"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3393610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79BC0B-CC16-410E-B953-719C48C76725}"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2516365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79BC0B-CC16-410E-B953-719C48C76725}"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32982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5BC0-A783-E435-6F1C-481AA2233D8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C7CE52F-3B62-8F1D-9A7E-EE72DDD9F3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D446A58-F14C-C9C5-DB9A-ACF7A2E5EFC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ECCF912-D0AF-3065-EBF9-6D8DD06155EA}"/>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317BE103-A09F-EF61-8591-26DFCAD3C6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BC00CB-8993-2252-2324-7952EE87B573}"/>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75672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FF76-ED9F-2140-4AFC-C46982F8857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B518FE0-112F-EB0B-3637-11457634A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F64401-AD08-CDF6-51F6-6C1CAD10A4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5438A51-58FD-F385-237F-6E70B8B9D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451C9E-F688-8511-FDAA-08F2B0BAFA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8349DD9-6A27-558E-FDFC-39D42E9F3C69}"/>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8" name="Footer Placeholder 7">
            <a:extLst>
              <a:ext uri="{FF2B5EF4-FFF2-40B4-BE49-F238E27FC236}">
                <a16:creationId xmlns:a16="http://schemas.microsoft.com/office/drawing/2014/main" id="{010D87D4-AD7D-EC8A-B0C6-E4751D448C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D7D097-5FDE-76AF-7921-6C4206D2E54F}"/>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40704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7F8B-B141-B051-C14C-34C7D5A5CB9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ABBF32B-F182-1D4A-234F-14119FECB418}"/>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4" name="Footer Placeholder 3">
            <a:extLst>
              <a:ext uri="{FF2B5EF4-FFF2-40B4-BE49-F238E27FC236}">
                <a16:creationId xmlns:a16="http://schemas.microsoft.com/office/drawing/2014/main" id="{13071B22-D8DE-ADAC-ECF7-C62BB889CF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F72DCB-DE81-00EC-77F7-943FF5B0512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3255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87348C-1EA0-E1A4-5A95-A66FCA286316}"/>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3" name="Footer Placeholder 2">
            <a:extLst>
              <a:ext uri="{FF2B5EF4-FFF2-40B4-BE49-F238E27FC236}">
                <a16:creationId xmlns:a16="http://schemas.microsoft.com/office/drawing/2014/main" id="{C6670FB6-C84D-410A-FE8D-B0FD691DF8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3DD7EC-3420-16B9-A2A3-0D54FBB62E0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95257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6BED-04A3-8B75-166C-001AB691B6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33076FD-4723-5EE0-4AD6-01AC74BEC9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077F29B-1586-85E6-F3E2-73E21F247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1CDEE1-ED74-67AE-070F-0C6E6D770D7C}"/>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9761B3AB-32BF-EF22-0AAC-4C812C37EE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0FDF82-5749-7D43-7A46-30DDD65108BC}"/>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29067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3C8D-E239-F20C-DBE4-8C3E6C1C55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ED88340-EAA3-D1C0-355A-E5C710599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AA8846-162B-BA4F-3A5B-0DA93B816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9EA96E-44A8-D9B8-FCA3-F40D1138AB9F}"/>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BD9DD45B-F64A-EB21-7B3C-C9E45B7243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88BCF4-B0D9-0BBC-7138-2C277958089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11718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6C1D5-2915-4BBB-E78B-CA5A7221F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936A-4F46-3D9C-892E-C39C8C762B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CB434A8-0911-EA32-BBBF-B86A48588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0B93F352-0929-C1C2-F30D-FCC0A22CA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63A1BE-D51E-2F8D-8F35-F0D2A997E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F42FA-A159-430A-8735-F5AF1BBC3176}" type="slidenum">
              <a:rPr lang="en-GB" smtClean="0"/>
              <a:t>‹#›</a:t>
            </a:fld>
            <a:endParaRPr lang="en-GB"/>
          </a:p>
        </p:txBody>
      </p:sp>
    </p:spTree>
    <p:extLst>
      <p:ext uri="{BB962C8B-B14F-4D97-AF65-F5344CB8AC3E}">
        <p14:creationId xmlns:p14="http://schemas.microsoft.com/office/powerpoint/2010/main" val="362231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F8AAC-022B-475E-BF1C-A557BCB98D7D}" type="datetimeFigureOut">
              <a:rPr lang="en-GB" smtClean="0"/>
              <a:t>01/05/2024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C6C5C-27BB-46C3-BA70-9473CC46D46F}" type="slidenum">
              <a:rPr lang="en-GB" smtClean="0"/>
              <a:t>‹#›</a:t>
            </a:fld>
            <a:endParaRPr lang="en-GB"/>
          </a:p>
        </p:txBody>
      </p:sp>
    </p:spTree>
    <p:extLst>
      <p:ext uri="{BB962C8B-B14F-4D97-AF65-F5344CB8AC3E}">
        <p14:creationId xmlns:p14="http://schemas.microsoft.com/office/powerpoint/2010/main" val="1491569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9BC0B-CC16-410E-B953-719C48C76725}" type="datetimeFigureOut">
              <a:rPr lang="en-GB" smtClean="0"/>
              <a:t>01/05/2024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89A46-62B3-4890-912A-C00DA81AD545}" type="slidenum">
              <a:rPr lang="en-GB" smtClean="0"/>
              <a:t>‹#›</a:t>
            </a:fld>
            <a:endParaRPr lang="en-GB"/>
          </a:p>
        </p:txBody>
      </p:sp>
    </p:spTree>
    <p:extLst>
      <p:ext uri="{BB962C8B-B14F-4D97-AF65-F5344CB8AC3E}">
        <p14:creationId xmlns:p14="http://schemas.microsoft.com/office/powerpoint/2010/main" val="1410641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education.gov.scot/professional-learning/the-national-model-of-professional-learni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learn.nes.nhs.scot/2274/quality-improvement-zone/qi-tools/pdsa"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education.gov.scot/resources/Resources-to-support-effective-tracking-and-monitor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s://ncs.uchicago.edu/sites/default/files/uploads/tools/NCS_PS_Toolkit_BST_Set_C_DataDrivenDialogue.pdf" TargetMode="Externa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hyperlink" Target="https://assets-global.website-files.com/653fc30601a80aefd5668009/65de1052167fdf3d4d70eeda_GTCS_The%20Standard%20for%20Full%20Registration.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gtcs.org.uk/documents/the-standard-for-career-long-professional-learn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8AA1E-C686-257D-1296-AACD1272AC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8156" y="335343"/>
            <a:ext cx="3129951" cy="1314917"/>
          </a:xfrm>
          <a:prstGeom prst="rect">
            <a:avLst/>
          </a:prstGeom>
        </p:spPr>
      </p:pic>
      <p:sp>
        <p:nvSpPr>
          <p:cNvPr id="5" name="Title 4" descr="Title - Effective use of data">
            <a:extLst>
              <a:ext uri="{FF2B5EF4-FFF2-40B4-BE49-F238E27FC236}">
                <a16:creationId xmlns:a16="http://schemas.microsoft.com/office/drawing/2014/main" id="{058D1B16-192D-1D1C-E8F1-2CB90B9ED7D6}"/>
              </a:ext>
            </a:extLst>
          </p:cNvPr>
          <p:cNvSpPr>
            <a:spLocks noGrp="1"/>
          </p:cNvSpPr>
          <p:nvPr>
            <p:ph type="title" idx="4294967295"/>
          </p:nvPr>
        </p:nvSpPr>
        <p:spPr>
          <a:xfrm>
            <a:off x="658157" y="2074796"/>
            <a:ext cx="10633257" cy="23237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500" b="1" i="0" u="none" strike="noStrike" kern="1200" cap="none" spc="0" normalizeH="0" baseline="0" noProof="0" dirty="0">
                <a:ln>
                  <a:noFill/>
                </a:ln>
                <a:solidFill>
                  <a:schemeClr val="tx1"/>
                </a:solidFill>
                <a:effectLst/>
                <a:uLnTx/>
                <a:uFillTx/>
                <a:latin typeface="+mj-lt"/>
                <a:ea typeface="+mn-ea"/>
                <a:cs typeface="+mn-cs"/>
              </a:rPr>
              <a:t>Effective use of data</a:t>
            </a:r>
          </a:p>
          <a:p>
            <a:pPr>
              <a:lnSpc>
                <a:spcPct val="100000"/>
              </a:lnSpc>
              <a:spcBef>
                <a:spcPts val="0"/>
              </a:spcBef>
              <a:defRPr/>
            </a:pPr>
            <a:r>
              <a:rPr lang="en-GB" sz="4000" b="1" dirty="0">
                <a:ea typeface="+mn-ea"/>
                <a:cs typeface="Calibri Light"/>
              </a:rPr>
              <a:t>6. Using data for improvement</a:t>
            </a:r>
            <a:br>
              <a:rPr lang="en-GB" sz="4000" dirty="0">
                <a:ea typeface="+mn-ea"/>
                <a:cs typeface="+mn-cs"/>
              </a:rPr>
            </a:br>
            <a:r>
              <a:rPr lang="en-GB" sz="4000">
                <a:ea typeface="+mn-ea"/>
                <a:cs typeface="+mn-cs"/>
              </a:rPr>
              <a:t> </a:t>
            </a:r>
            <a:r>
              <a:rPr lang="en-GB" sz="4000" dirty="0">
                <a:ea typeface="+mn-ea"/>
                <a:cs typeface="+mn-cs"/>
              </a:rPr>
              <a:t>Practitioners</a:t>
            </a:r>
            <a:endParaRPr lang="en-US" sz="4000" b="0" u="none" strike="noStrike" kern="1200" cap="none" spc="0" normalizeH="0" baseline="0" noProof="0" dirty="0">
              <a:ln>
                <a:noFill/>
              </a:ln>
              <a:effectLst/>
              <a:uLnTx/>
              <a:uFillTx/>
              <a:latin typeface="+mj-lt"/>
              <a:ea typeface="+mn-ea"/>
              <a:cs typeface="Calibri Light"/>
            </a:endParaRPr>
          </a:p>
        </p:txBody>
      </p:sp>
      <p:pic>
        <p:nvPicPr>
          <p:cNvPr id="7" name="Picture 6">
            <a:extLst>
              <a:ext uri="{FF2B5EF4-FFF2-40B4-BE49-F238E27FC236}">
                <a16:creationId xmlns:a16="http://schemas.microsoft.com/office/drawing/2014/main" id="{94BDB4D2-3735-228B-776C-800B8BC5A85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52999"/>
            <a:ext cx="12209380" cy="1897137"/>
          </a:xfrm>
          <a:prstGeom prst="rect">
            <a:avLst/>
          </a:prstGeom>
        </p:spPr>
      </p:pic>
    </p:spTree>
    <p:extLst>
      <p:ext uri="{BB962C8B-B14F-4D97-AF65-F5344CB8AC3E}">
        <p14:creationId xmlns:p14="http://schemas.microsoft.com/office/powerpoint/2010/main" val="160069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3E3D3A-814E-3DF8-AA51-F4A5E18FCF8C}"/>
              </a:ext>
              <a:ext uri="{C183D7F6-B498-43B3-948B-1728B52AA6E4}">
                <adec:decorative xmlns:adec="http://schemas.microsoft.com/office/drawing/2017/decorative" val="0"/>
              </a:ext>
            </a:extLst>
          </p:cNvPr>
          <p:cNvSpPr txBox="1">
            <a:spLocks noGrp="1"/>
          </p:cNvSpPr>
          <p:nvPr>
            <p:ph type="title" idx="4294967295"/>
          </p:nvPr>
        </p:nvSpPr>
        <p:spPr bwMode="auto">
          <a:xfrm>
            <a:off x="654716" y="311743"/>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mj-lt"/>
                <a:ea typeface="+mj-ea"/>
                <a:cs typeface="+mj-cs"/>
              </a:rPr>
              <a:t>Rapid Evidence Review Paper</a:t>
            </a:r>
          </a:p>
        </p:txBody>
      </p:sp>
      <p:sp>
        <p:nvSpPr>
          <p:cNvPr id="7" name="TextBox 6">
            <a:extLst>
              <a:ext uri="{FF2B5EF4-FFF2-40B4-BE49-F238E27FC236}">
                <a16:creationId xmlns:a16="http://schemas.microsoft.com/office/drawing/2014/main" id="{4145691D-F927-C6ED-A283-D464CDA8A340}"/>
              </a:ext>
              <a:ext uri="{C183D7F6-B498-43B3-948B-1728B52AA6E4}">
                <adec:decorative xmlns:adec="http://schemas.microsoft.com/office/drawing/2017/decorative" val="0"/>
              </a:ext>
            </a:extLst>
          </p:cNvPr>
          <p:cNvSpPr txBox="1"/>
          <p:nvPr/>
        </p:nvSpPr>
        <p:spPr>
          <a:xfrm>
            <a:off x="654716" y="1011137"/>
            <a:ext cx="7842513"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Section six of the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Education Scotland Rapid Evidence Review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on using data for improvement highlights that: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Data and evidence should be used t</a:t>
            </a:r>
            <a:r>
              <a:rPr lang="en-GB" sz="2400" dirty="0">
                <a:solidFill>
                  <a:prstClr val="black"/>
                </a:solidFill>
                <a:latin typeface="Calibri" panose="020F0502020204030204"/>
              </a:rPr>
              <a:t>o inform improvement planning.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Data does not make improvement decisions but once organised, interpreted and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analy</a:t>
            </a:r>
            <a:r>
              <a:rPr lang="en-GB" sz="2400" dirty="0" err="1">
                <a:solidFill>
                  <a:prstClr val="black"/>
                </a:solidFill>
                <a:latin typeface="Calibri" panose="020F0502020204030204"/>
              </a:rPr>
              <a:t>sed</a:t>
            </a:r>
            <a:r>
              <a:rPr lang="en-GB" sz="2400" dirty="0">
                <a:solidFill>
                  <a:prstClr val="black"/>
                </a:solidFill>
                <a:latin typeface="Calibri" panose="020F0502020204030204"/>
              </a:rPr>
              <a:t> it should inform action.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Data should be used to challenge perceptions and assumptions.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Using data to inform target setting at all levels is important.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Time should be allocated to ensure teacher professional judgements are secure.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This is an image showing the first page of the Rapid Evidence Review summary report. ">
            <a:extLst>
              <a:ext uri="{FF2B5EF4-FFF2-40B4-BE49-F238E27FC236}">
                <a16:creationId xmlns:a16="http://schemas.microsoft.com/office/drawing/2014/main" id="{CD82C8AE-44FD-40DA-0D64-F471236A01E5}"/>
              </a:ext>
            </a:extLst>
          </p:cNvPr>
          <p:cNvPicPr>
            <a:picLocks noChangeAspect="1"/>
          </p:cNvPicPr>
          <p:nvPr/>
        </p:nvPicPr>
        <p:blipFill>
          <a:blip r:embed="rId4"/>
          <a:stretch>
            <a:fillRect/>
          </a:stretch>
        </p:blipFill>
        <p:spPr>
          <a:xfrm>
            <a:off x="8976732" y="311743"/>
            <a:ext cx="2771305" cy="3366893"/>
          </a:xfrm>
          <a:prstGeom prst="rect">
            <a:avLst/>
          </a:prstGeom>
          <a:ln>
            <a:solidFill>
              <a:schemeClr val="tx1"/>
            </a:solidFill>
          </a:ln>
        </p:spPr>
      </p:pic>
      <p:pic>
        <p:nvPicPr>
          <p:cNvPr id="3" name="Picture 2" descr="This is a QR code with a link to the evidence review paper. ">
            <a:extLst>
              <a:ext uri="{FF2B5EF4-FFF2-40B4-BE49-F238E27FC236}">
                <a16:creationId xmlns:a16="http://schemas.microsoft.com/office/drawing/2014/main" id="{427ADC8C-F04C-A9EE-58DE-4914FC5F99E9}"/>
              </a:ext>
            </a:extLst>
          </p:cNvPr>
          <p:cNvPicPr>
            <a:picLocks noChangeAspect="1"/>
          </p:cNvPicPr>
          <p:nvPr/>
        </p:nvPicPr>
        <p:blipFill>
          <a:blip r:embed="rId5"/>
          <a:stretch>
            <a:fillRect/>
          </a:stretch>
        </p:blipFill>
        <p:spPr>
          <a:xfrm>
            <a:off x="8976732" y="3872143"/>
            <a:ext cx="2771305" cy="2771305"/>
          </a:xfrm>
          <a:prstGeom prst="rect">
            <a:avLst/>
          </a:prstGeom>
          <a:ln>
            <a:solidFill>
              <a:schemeClr val="tx1"/>
            </a:solidFill>
          </a:ln>
        </p:spPr>
      </p:pic>
    </p:spTree>
    <p:extLst>
      <p:ext uri="{BB962C8B-B14F-4D97-AF65-F5344CB8AC3E}">
        <p14:creationId xmlns:p14="http://schemas.microsoft.com/office/powerpoint/2010/main" val="2483683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 uri="{C183D7F6-B498-43B3-948B-1728B52AA6E4}">
                <adec:decorative xmlns:adec="http://schemas.microsoft.com/office/drawing/2017/decorative" val="1"/>
              </a:ext>
            </a:extLst>
          </p:cNvPr>
          <p:cNvSpPr>
            <a:spLocks noGrp="1"/>
          </p:cNvSpPr>
          <p:nvPr>
            <p:ph type="title"/>
          </p:nvPr>
        </p:nvSpPr>
        <p:spPr>
          <a:xfrm>
            <a:off x="435050" y="410614"/>
            <a:ext cx="10979710" cy="460487"/>
          </a:xfrm>
        </p:spPr>
        <p:txBody>
          <a:bodyPr>
            <a:noAutofit/>
          </a:bodyPr>
          <a:lstStyle/>
          <a:p>
            <a:r>
              <a:rPr lang="en-GB" sz="4000" b="1" dirty="0">
                <a:solidFill>
                  <a:schemeClr val="tx1"/>
                </a:solidFill>
                <a:cs typeface="Arial"/>
              </a:rPr>
              <a:t>Scottish Attainment Challenge – Stretch Aims</a:t>
            </a:r>
          </a:p>
        </p:txBody>
      </p:sp>
      <p:sp>
        <p:nvSpPr>
          <p:cNvPr id="8" name="Content Placeholder 7">
            <a:extLst>
              <a:ext uri="{FF2B5EF4-FFF2-40B4-BE49-F238E27FC236}">
                <a16:creationId xmlns:a16="http://schemas.microsoft.com/office/drawing/2014/main" id="{DF46E3A4-7573-EF1E-DAA8-25C234E8C965}"/>
              </a:ext>
              <a:ext uri="{C183D7F6-B498-43B3-948B-1728B52AA6E4}">
                <adec:decorative xmlns:adec="http://schemas.microsoft.com/office/drawing/2017/decorative" val="1"/>
              </a:ext>
            </a:extLst>
          </p:cNvPr>
          <p:cNvSpPr txBox="1">
            <a:spLocks noGrp="1"/>
          </p:cNvSpPr>
          <p:nvPr>
            <p:ph idx="1"/>
          </p:nvPr>
        </p:nvSpPr>
        <p:spPr>
          <a:xfrm>
            <a:off x="4756868" y="1302873"/>
            <a:ext cx="7010400" cy="5518434"/>
          </a:xfrm>
          <a:prstGeom prst="rect">
            <a:avLst/>
          </a:prstGeom>
          <a:noFill/>
        </p:spPr>
        <p:txBody>
          <a:bodyPr wrap="square" rtlCol="0">
            <a:spAutoFit/>
          </a:bodyPr>
          <a:lstStyle/>
          <a:p>
            <a:r>
              <a:rPr lang="en-GB" dirty="0"/>
              <a:t>The Framework for Recovery and Accelerating Progress has been developed to support the Scottish Attainment Challenge. It aims to do the following: </a:t>
            </a:r>
          </a:p>
          <a:p>
            <a:r>
              <a:rPr lang="en-GB" dirty="0"/>
              <a:t>Reinforce our collective commitment to equity in education, to mitigate the impact of poverty on children’s outcomes and tackle the poverty-related attainment gap.</a:t>
            </a:r>
          </a:p>
          <a:p>
            <a:r>
              <a:rPr lang="en-GB" dirty="0"/>
              <a:t>Set high expectations, including ambitious locally identified stretch aims for achieving the mission of the Scottish Attainment Challenge.</a:t>
            </a:r>
          </a:p>
          <a:p>
            <a:pPr marL="0" indent="0">
              <a:buNone/>
            </a:pPr>
            <a:endParaRPr lang="en-US" sz="2800" dirty="0"/>
          </a:p>
        </p:txBody>
      </p:sp>
      <p:pic>
        <p:nvPicPr>
          <p:cNvPr id="2" name="Picture 1" descr="An image of the Framework for Recovery and Accelerating Progress">
            <a:extLst>
              <a:ext uri="{FF2B5EF4-FFF2-40B4-BE49-F238E27FC236}">
                <a16:creationId xmlns:a16="http://schemas.microsoft.com/office/drawing/2014/main" id="{18794235-0BA3-D90D-4885-D1F5B2C023E9}"/>
              </a:ext>
            </a:extLst>
          </p:cNvPr>
          <p:cNvPicPr>
            <a:picLocks noChangeAspect="1"/>
          </p:cNvPicPr>
          <p:nvPr/>
        </p:nvPicPr>
        <p:blipFill>
          <a:blip r:embed="rId3"/>
          <a:stretch>
            <a:fillRect/>
          </a:stretch>
        </p:blipFill>
        <p:spPr>
          <a:xfrm>
            <a:off x="607216" y="1302873"/>
            <a:ext cx="3586434" cy="4252254"/>
          </a:xfrm>
          <a:prstGeom prst="rect">
            <a:avLst/>
          </a:prstGeom>
        </p:spPr>
      </p:pic>
    </p:spTree>
    <p:extLst>
      <p:ext uri="{BB962C8B-B14F-4D97-AF65-F5344CB8AC3E}">
        <p14:creationId xmlns:p14="http://schemas.microsoft.com/office/powerpoint/2010/main" val="236576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C183D7F6-B498-43B3-948B-1728B52AA6E4}">
                <adec:decorative xmlns:adec="http://schemas.microsoft.com/office/drawing/2017/decorative" val="1"/>
              </a:ext>
            </a:extLst>
          </p:cNvPr>
          <p:cNvSpPr>
            <a:spLocks noGrp="1"/>
          </p:cNvSpPr>
          <p:nvPr>
            <p:ph type="title" idx="4294967295"/>
          </p:nvPr>
        </p:nvSpPr>
        <p:spPr>
          <a:xfrm>
            <a:off x="616857" y="425386"/>
            <a:ext cx="1069702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solidFill>
                <a:effectLst/>
                <a:uLnTx/>
                <a:uFillTx/>
                <a:latin typeface="+mj-lt"/>
                <a:ea typeface="+mn-ea"/>
                <a:cs typeface="Arial" panose="020B0604020202020204" pitchFamily="34" charset="0"/>
              </a:rPr>
              <a:t>Planning – using data to carry out a needs analysis</a:t>
            </a:r>
          </a:p>
        </p:txBody>
      </p:sp>
      <p:sp>
        <p:nvSpPr>
          <p:cNvPr id="2" name="TextBox 1">
            <a:extLst>
              <a:ext uri="{C183D7F6-B498-43B3-948B-1728B52AA6E4}">
                <adec:decorative xmlns:adec="http://schemas.microsoft.com/office/drawing/2017/decorative" val="1"/>
              </a:ext>
            </a:extLst>
          </p:cNvPr>
          <p:cNvSpPr txBox="1"/>
          <p:nvPr/>
        </p:nvSpPr>
        <p:spPr>
          <a:xfrm>
            <a:off x="506546" y="1307616"/>
            <a:ext cx="11178905" cy="510909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ea typeface="+mn-ea"/>
                <a:cs typeface="Arial" panose="020B0604020202020204" pitchFamily="34" charset="0"/>
              </a:rPr>
              <a:t>The process of using data for planning begins before a plan is completed.</a:t>
            </a:r>
          </a:p>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prstClr val="black"/>
                </a:solidFill>
                <a:effectLst/>
                <a:uLnTx/>
                <a:uFillTx/>
                <a:ea typeface="+mn-ea"/>
                <a:cs typeface="Arial" panose="020B0604020202020204" pitchFamily="34" charset="0"/>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cs typeface="Arial" panose="020B0604020202020204" pitchFamily="34" charset="0"/>
              </a:rPr>
              <a:t>Data and evidence should be used to carry out a needs analysis to identify key areas of improvement for departments, classes, groups or individuals.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cs typeface="Arial" panose="020B0604020202020204" pitchFamily="34" charset="0"/>
              </a:rPr>
              <a:t>This will ensure that improvement aims, and activity, are evidenced-based and data informed.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cs typeface="Arial" panose="020B0604020202020204" pitchFamily="34" charset="0"/>
              </a:rPr>
              <a:t>Self-evaluation information gathered at the end of one improvement cycle should form part of your needs analysis for the next. </a:t>
            </a:r>
            <a:endParaRPr kumimoji="0" lang="en-GB" sz="18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91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a:xfrm>
            <a:off x="321907" y="134664"/>
            <a:ext cx="10862367" cy="782320"/>
          </a:xfrm>
        </p:spPr>
        <p:txBody>
          <a:bodyPr>
            <a:normAutofit/>
          </a:bodyPr>
          <a:lstStyle/>
          <a:p>
            <a:r>
              <a:rPr lang="en-GB" sz="4000" b="1" dirty="0">
                <a:cs typeface="Arial"/>
              </a:rPr>
              <a:t>Getting your contextual analysis right</a:t>
            </a:r>
          </a:p>
        </p:txBody>
      </p:sp>
      <p:sp>
        <p:nvSpPr>
          <p:cNvPr id="8" name="Text Placeholder 2">
            <a:extLst>
              <a:ext uri="{FF2B5EF4-FFF2-40B4-BE49-F238E27FC236}">
                <a16:creationId xmlns:a16="http://schemas.microsoft.com/office/drawing/2014/main" id="{8077BEC4-6A77-C600-5EFC-378BE8E308FF}"/>
              </a:ext>
            </a:extLst>
          </p:cNvPr>
          <p:cNvSpPr txBox="1">
            <a:spLocks/>
          </p:cNvSpPr>
          <p:nvPr/>
        </p:nvSpPr>
        <p:spPr bwMode="auto">
          <a:xfrm>
            <a:off x="520155" y="1229768"/>
            <a:ext cx="3916720" cy="166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defRPr/>
            </a:pPr>
            <a:r>
              <a:rPr kumimoji="0" lang="en-GB" sz="2400" b="0" i="0" u="none" strike="noStrike" kern="0" cap="none" spc="0" normalizeH="0" baseline="0" noProof="0" dirty="0">
                <a:ln>
                  <a:noFill/>
                </a:ln>
                <a:solidFill>
                  <a:schemeClr val="tx1"/>
                </a:solidFill>
                <a:effectLst/>
                <a:uLnTx/>
                <a:uFillTx/>
                <a:ea typeface="+mn-ea"/>
                <a:cs typeface="+mn-cs"/>
              </a:rPr>
              <a:t>Data Analysis: </a:t>
            </a:r>
            <a:r>
              <a:rPr lang="en-GB" sz="2400" kern="0" dirty="0">
                <a:solidFill>
                  <a:schemeClr val="tx1"/>
                </a:solidFill>
              </a:rPr>
              <a:t>using your tracking &amp; monitoring for your class can you spot any trends - look at key groups (S1, ASN, Gender etc) etc. </a:t>
            </a:r>
          </a:p>
          <a:p>
            <a:pPr>
              <a:defRPr/>
            </a:pPr>
            <a:r>
              <a:rPr lang="en-GB" sz="2400" kern="0" dirty="0">
                <a:solidFill>
                  <a:schemeClr val="tx1"/>
                </a:solidFill>
              </a:rPr>
              <a:t>How does this link with your school improvement plan?</a:t>
            </a:r>
            <a:endParaRPr lang="en-GB" sz="2400" b="0" i="0" u="none" strike="noStrike" kern="0" cap="none" spc="0" normalizeH="0" baseline="0" noProof="0" dirty="0">
              <a:ln>
                <a:noFill/>
              </a:ln>
              <a:solidFill>
                <a:schemeClr val="tx1"/>
              </a:solidFill>
              <a:effectLst/>
              <a:uLnTx/>
              <a:uFillTx/>
              <a:cs typeface="Arial"/>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lang="en-GB" b="0" i="0" u="none" strike="noStrike" kern="0" cap="none" spc="0" normalizeH="0" baseline="0" noProof="0" dirty="0">
              <a:ln>
                <a:noFill/>
              </a:ln>
              <a:solidFill>
                <a:prstClr val="black">
                  <a:lumMod val="65000"/>
                  <a:lumOff val="35000"/>
                </a:prstClr>
              </a:solidFill>
              <a:effectLst/>
              <a:uLnTx/>
              <a:uFillTx/>
              <a:latin typeface="Arial"/>
              <a:cs typeface="Arial"/>
            </a:endParaRPr>
          </a:p>
        </p:txBody>
      </p:sp>
      <p:pic>
        <p:nvPicPr>
          <p:cNvPr id="7" name="Picture 6" descr="HMIe Evaluation of quality triangle ">
            <a:extLst>
              <a:ext uri="{FF2B5EF4-FFF2-40B4-BE49-F238E27FC236}">
                <a16:creationId xmlns:a16="http://schemas.microsoft.com/office/drawing/2014/main" id="{F9FC13ED-7260-2594-B144-21CC045D5C89}"/>
              </a:ext>
            </a:extLst>
          </p:cNvPr>
          <p:cNvPicPr>
            <a:picLocks noChangeAspect="1"/>
          </p:cNvPicPr>
          <p:nvPr/>
        </p:nvPicPr>
        <p:blipFill>
          <a:blip r:embed="rId3"/>
          <a:stretch>
            <a:fillRect/>
          </a:stretch>
        </p:blipFill>
        <p:spPr>
          <a:xfrm>
            <a:off x="4638685" y="726484"/>
            <a:ext cx="3298057" cy="3448368"/>
          </a:xfrm>
          <a:prstGeom prst="rect">
            <a:avLst/>
          </a:prstGeom>
        </p:spPr>
      </p:pic>
      <p:sp>
        <p:nvSpPr>
          <p:cNvPr id="9" name="Text Placeholder 2">
            <a:extLst>
              <a:ext uri="{FF2B5EF4-FFF2-40B4-BE49-F238E27FC236}">
                <a16:creationId xmlns:a16="http://schemas.microsoft.com/office/drawing/2014/main" id="{30EA3080-26F0-6AF2-2C02-21E250CE4BEB}"/>
              </a:ext>
            </a:extLst>
          </p:cNvPr>
          <p:cNvSpPr txBox="1">
            <a:spLocks/>
          </p:cNvSpPr>
          <p:nvPr/>
        </p:nvSpPr>
        <p:spPr bwMode="auto">
          <a:xfrm>
            <a:off x="3799918" y="5556608"/>
            <a:ext cx="5404215" cy="819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457200" indent="0" algn="l" rtl="0" eaLnBrk="1" fontAlgn="base" hangingPunct="1">
              <a:spcBef>
                <a:spcPct val="20000"/>
              </a:spcBef>
              <a:spcAft>
                <a:spcPct val="0"/>
              </a:spcAft>
              <a:buClr>
                <a:srgbClr val="00ABB5"/>
              </a:buClr>
              <a:buFont typeface="Arial"/>
              <a:buNone/>
              <a:defRPr sz="1800">
                <a:solidFill>
                  <a:schemeClr val="tx1">
                    <a:lumMod val="65000"/>
                    <a:lumOff val="35000"/>
                  </a:schemeClr>
                </a:solidFill>
                <a:latin typeface="+mn-lt"/>
                <a:cs typeface="+mn-cs"/>
              </a:defRPr>
            </a:lvl2pPr>
            <a:lvl3pPr marL="914400" marR="0" indent="0" algn="l" defTabSz="914400" rtl="0" eaLnBrk="1" fontAlgn="base" latinLnBrk="0" hangingPunct="1">
              <a:lnSpc>
                <a:spcPct val="100000"/>
              </a:lnSpc>
              <a:spcBef>
                <a:spcPct val="20000"/>
              </a:spcBef>
              <a:spcAft>
                <a:spcPct val="0"/>
              </a:spcAft>
              <a:buClr>
                <a:srgbClr val="00ABB5"/>
              </a:buClr>
              <a:buSzTx/>
              <a:buFont typeface="Lucida Grande"/>
              <a:buNone/>
              <a:tabLst/>
              <a:defRPr sz="1600">
                <a:solidFill>
                  <a:schemeClr val="tx1">
                    <a:lumMod val="65000"/>
                    <a:lumOff val="35000"/>
                  </a:schemeClr>
                </a:solidFill>
                <a:latin typeface="+mn-lt"/>
                <a:cs typeface="+mn-cs"/>
              </a:defRPr>
            </a:lvl3pPr>
            <a:lvl4pPr marL="1371600" indent="0" algn="l" rtl="0" eaLnBrk="1" fontAlgn="base" hangingPunct="1">
              <a:spcBef>
                <a:spcPct val="20000"/>
              </a:spcBef>
              <a:spcAft>
                <a:spcPct val="0"/>
              </a:spcAft>
              <a:buClr>
                <a:srgbClr val="00ABB5"/>
              </a:buClr>
              <a:buFont typeface="Wingdings" charset="2"/>
              <a:buNone/>
              <a:defRPr sz="1400">
                <a:solidFill>
                  <a:schemeClr val="tx1">
                    <a:lumMod val="65000"/>
                    <a:lumOff val="35000"/>
                  </a:schemeClr>
                </a:solidFill>
                <a:latin typeface="+mn-lt"/>
                <a:cs typeface="+mn-cs"/>
              </a:defRPr>
            </a:lvl4pPr>
            <a:lvl5pPr marL="1828800" indent="0" algn="l" rtl="0" eaLnBrk="1" fontAlgn="base" hangingPunct="1">
              <a:spcBef>
                <a:spcPct val="20000"/>
              </a:spcBef>
              <a:spcAft>
                <a:spcPct val="0"/>
              </a:spcAft>
              <a:buClr>
                <a:srgbClr val="00ABB5"/>
              </a:buClr>
              <a:buFont typeface="Lucida Grande"/>
              <a:buNone/>
              <a:defRPr sz="1400">
                <a:solidFill>
                  <a:schemeClr val="tx1">
                    <a:lumMod val="65000"/>
                    <a:lumOff val="35000"/>
                  </a:schemeClr>
                </a:solidFill>
                <a:latin typeface="+mn-lt"/>
                <a:cs typeface="+mn-cs"/>
              </a:defRPr>
            </a:lvl5pPr>
            <a:lvl6pPr marL="2286000" indent="0" algn="l" rtl="0" eaLnBrk="1" fontAlgn="base" hangingPunct="1">
              <a:spcBef>
                <a:spcPct val="20000"/>
              </a:spcBef>
              <a:spcAft>
                <a:spcPct val="0"/>
              </a:spcAft>
              <a:buClr>
                <a:srgbClr val="00ABB5"/>
              </a:buClr>
              <a:buFontTx/>
              <a:buNone/>
              <a:defRPr sz="1400">
                <a:solidFill>
                  <a:schemeClr val="tx1">
                    <a:lumMod val="65000"/>
                    <a:lumOff val="35000"/>
                  </a:schemeClr>
                </a:solidFill>
                <a:latin typeface="+mn-lt"/>
                <a:cs typeface="+mn-cs"/>
              </a:defRPr>
            </a:lvl6pPr>
            <a:lvl7pPr marL="2743200" indent="0" algn="l" rtl="0" eaLnBrk="1" fontAlgn="base" hangingPunct="1">
              <a:spcBef>
                <a:spcPct val="20000"/>
              </a:spcBef>
              <a:spcAft>
                <a:spcPct val="0"/>
              </a:spcAft>
              <a:buNone/>
              <a:defRPr sz="1400">
                <a:solidFill>
                  <a:srgbClr val="000000"/>
                </a:solidFill>
                <a:latin typeface="+mn-lt"/>
                <a:cs typeface="+mn-cs"/>
              </a:defRPr>
            </a:lvl7pPr>
            <a:lvl8pPr marL="3200400" indent="0" algn="l" rtl="0" eaLnBrk="1" fontAlgn="base" hangingPunct="1">
              <a:spcBef>
                <a:spcPct val="20000"/>
              </a:spcBef>
              <a:spcAft>
                <a:spcPct val="0"/>
              </a:spcAft>
              <a:buNone/>
              <a:defRPr sz="1400">
                <a:solidFill>
                  <a:srgbClr val="000000"/>
                </a:solidFill>
                <a:latin typeface="+mn-lt"/>
                <a:cs typeface="+mn-cs"/>
              </a:defRPr>
            </a:lvl8pPr>
            <a:lvl9pPr marL="3657600" indent="0" algn="l" rtl="0" eaLnBrk="1" fontAlgn="base" hangingPunct="1">
              <a:spcBef>
                <a:spcPct val="20000"/>
              </a:spcBef>
              <a:spcAft>
                <a:spcPct val="0"/>
              </a:spcAft>
              <a:buNone/>
              <a:defRPr sz="1400">
                <a:solidFill>
                  <a:srgbClr val="000000"/>
                </a:solidFill>
                <a:latin typeface="+mn-lt"/>
                <a:cs typeface="+mn-cs"/>
              </a:defRPr>
            </a:lvl9pPr>
          </a:lstStyle>
          <a:p>
            <a:pPr>
              <a:defRPr/>
            </a:pPr>
            <a:r>
              <a:rPr kumimoji="0" lang="en-GB" sz="2400" b="0" i="0" u="none" strike="noStrike" kern="0" cap="none" spc="0" normalizeH="0" baseline="0" noProof="0" dirty="0">
                <a:ln>
                  <a:noFill/>
                </a:ln>
                <a:solidFill>
                  <a:schemeClr val="tx1"/>
                </a:solidFill>
                <a:effectLst/>
                <a:uLnTx/>
                <a:uFillTx/>
                <a:ea typeface="+mn-ea"/>
                <a:cs typeface="+mn-cs"/>
              </a:rPr>
              <a:t>Monitoring: formal &amp; informal</a:t>
            </a:r>
            <a:r>
              <a:rPr lang="en-GB" sz="2400" kern="0" dirty="0">
                <a:solidFill>
                  <a:schemeClr val="tx1"/>
                </a:solidFill>
              </a:rPr>
              <a:t> – what are you seeing happening in your class?</a:t>
            </a:r>
            <a:endParaRPr kumimoji="0" lang="en-GB" sz="2400" b="0" i="0" u="none" strike="noStrike" kern="0" cap="none" spc="0" normalizeH="0" baseline="0" noProof="0" dirty="0">
              <a:ln>
                <a:noFill/>
              </a:ln>
              <a:solidFill>
                <a:schemeClr val="tx1"/>
              </a:solidFill>
              <a:effectLst/>
              <a:uLnTx/>
              <a:uFillTx/>
              <a:ea typeface="+mn-ea"/>
              <a:cs typeface="Arial"/>
            </a:endParaRPr>
          </a:p>
          <a:p>
            <a:pPr>
              <a:defRPr/>
            </a:pPr>
            <a:r>
              <a:rPr lang="en-GB" sz="2400" kern="0" dirty="0">
                <a:solidFill>
                  <a:schemeClr val="tx1"/>
                </a:solidFill>
              </a:rPr>
              <a:t>Are you adapting your teaching to respond?</a:t>
            </a:r>
            <a:endParaRPr lang="en-GB" dirty="0">
              <a:solidFill>
                <a:schemeClr val="tx1"/>
              </a:solidFill>
              <a:ea typeface="+mn-ea"/>
            </a:endParaRPr>
          </a:p>
        </p:txBody>
      </p:sp>
      <p:sp>
        <p:nvSpPr>
          <p:cNvPr id="10" name="Text Placeholder 2">
            <a:extLst>
              <a:ext uri="{FF2B5EF4-FFF2-40B4-BE49-F238E27FC236}">
                <a16:creationId xmlns:a16="http://schemas.microsoft.com/office/drawing/2014/main" id="{84A74A97-418B-D93F-ECE0-A915F054CB0A}"/>
              </a:ext>
            </a:extLst>
          </p:cNvPr>
          <p:cNvSpPr txBox="1">
            <a:spLocks/>
          </p:cNvSpPr>
          <p:nvPr/>
        </p:nvSpPr>
        <p:spPr bwMode="auto">
          <a:xfrm>
            <a:off x="8670017" y="2755497"/>
            <a:ext cx="3136755" cy="1683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457200" indent="0" algn="l" rtl="0" eaLnBrk="1" fontAlgn="base" hangingPunct="1">
              <a:spcBef>
                <a:spcPct val="20000"/>
              </a:spcBef>
              <a:spcAft>
                <a:spcPct val="0"/>
              </a:spcAft>
              <a:buClr>
                <a:srgbClr val="00ABB5"/>
              </a:buClr>
              <a:buFont typeface="Arial"/>
              <a:buNone/>
              <a:defRPr sz="1800">
                <a:solidFill>
                  <a:schemeClr val="tx1">
                    <a:lumMod val="65000"/>
                    <a:lumOff val="35000"/>
                  </a:schemeClr>
                </a:solidFill>
                <a:latin typeface="+mn-lt"/>
                <a:cs typeface="+mn-cs"/>
              </a:defRPr>
            </a:lvl2pPr>
            <a:lvl3pPr marL="914400" marR="0" indent="0" algn="l" defTabSz="914400" rtl="0" eaLnBrk="1" fontAlgn="base" latinLnBrk="0" hangingPunct="1">
              <a:lnSpc>
                <a:spcPct val="100000"/>
              </a:lnSpc>
              <a:spcBef>
                <a:spcPct val="20000"/>
              </a:spcBef>
              <a:spcAft>
                <a:spcPct val="0"/>
              </a:spcAft>
              <a:buClr>
                <a:srgbClr val="00ABB5"/>
              </a:buClr>
              <a:buSzTx/>
              <a:buFont typeface="Lucida Grande"/>
              <a:buNone/>
              <a:tabLst/>
              <a:defRPr sz="1600">
                <a:solidFill>
                  <a:schemeClr val="tx1">
                    <a:lumMod val="65000"/>
                    <a:lumOff val="35000"/>
                  </a:schemeClr>
                </a:solidFill>
                <a:latin typeface="+mn-lt"/>
                <a:cs typeface="+mn-cs"/>
              </a:defRPr>
            </a:lvl3pPr>
            <a:lvl4pPr marL="1371600" indent="0" algn="l" rtl="0" eaLnBrk="1" fontAlgn="base" hangingPunct="1">
              <a:spcBef>
                <a:spcPct val="20000"/>
              </a:spcBef>
              <a:spcAft>
                <a:spcPct val="0"/>
              </a:spcAft>
              <a:buClr>
                <a:srgbClr val="00ABB5"/>
              </a:buClr>
              <a:buFont typeface="Wingdings" charset="2"/>
              <a:buNone/>
              <a:defRPr sz="1400">
                <a:solidFill>
                  <a:schemeClr val="tx1">
                    <a:lumMod val="65000"/>
                    <a:lumOff val="35000"/>
                  </a:schemeClr>
                </a:solidFill>
                <a:latin typeface="+mn-lt"/>
                <a:cs typeface="+mn-cs"/>
              </a:defRPr>
            </a:lvl4pPr>
            <a:lvl5pPr marL="1828800" indent="0" algn="l" rtl="0" eaLnBrk="1" fontAlgn="base" hangingPunct="1">
              <a:spcBef>
                <a:spcPct val="20000"/>
              </a:spcBef>
              <a:spcAft>
                <a:spcPct val="0"/>
              </a:spcAft>
              <a:buClr>
                <a:srgbClr val="00ABB5"/>
              </a:buClr>
              <a:buFont typeface="Lucida Grande"/>
              <a:buNone/>
              <a:defRPr sz="1400">
                <a:solidFill>
                  <a:schemeClr val="tx1">
                    <a:lumMod val="65000"/>
                    <a:lumOff val="35000"/>
                  </a:schemeClr>
                </a:solidFill>
                <a:latin typeface="+mn-lt"/>
                <a:cs typeface="+mn-cs"/>
              </a:defRPr>
            </a:lvl5pPr>
            <a:lvl6pPr marL="2286000" indent="0" algn="l" rtl="0" eaLnBrk="1" fontAlgn="base" hangingPunct="1">
              <a:spcBef>
                <a:spcPct val="20000"/>
              </a:spcBef>
              <a:spcAft>
                <a:spcPct val="0"/>
              </a:spcAft>
              <a:buClr>
                <a:srgbClr val="00ABB5"/>
              </a:buClr>
              <a:buFontTx/>
              <a:buNone/>
              <a:defRPr sz="1400">
                <a:solidFill>
                  <a:schemeClr val="tx1">
                    <a:lumMod val="65000"/>
                    <a:lumOff val="35000"/>
                  </a:schemeClr>
                </a:solidFill>
                <a:latin typeface="+mn-lt"/>
                <a:cs typeface="+mn-cs"/>
              </a:defRPr>
            </a:lvl6pPr>
            <a:lvl7pPr marL="2743200" indent="0" algn="l" rtl="0" eaLnBrk="1" fontAlgn="base" hangingPunct="1">
              <a:spcBef>
                <a:spcPct val="20000"/>
              </a:spcBef>
              <a:spcAft>
                <a:spcPct val="0"/>
              </a:spcAft>
              <a:buNone/>
              <a:defRPr sz="1400">
                <a:solidFill>
                  <a:srgbClr val="000000"/>
                </a:solidFill>
                <a:latin typeface="+mn-lt"/>
                <a:cs typeface="+mn-cs"/>
              </a:defRPr>
            </a:lvl7pPr>
            <a:lvl8pPr marL="3200400" indent="0" algn="l" rtl="0" eaLnBrk="1" fontAlgn="base" hangingPunct="1">
              <a:spcBef>
                <a:spcPct val="20000"/>
              </a:spcBef>
              <a:spcAft>
                <a:spcPct val="0"/>
              </a:spcAft>
              <a:buNone/>
              <a:defRPr sz="1400">
                <a:solidFill>
                  <a:srgbClr val="000000"/>
                </a:solidFill>
                <a:latin typeface="+mn-lt"/>
                <a:cs typeface="+mn-cs"/>
              </a:defRPr>
            </a:lvl8pPr>
            <a:lvl9pPr marL="3657600" indent="0" algn="l" rtl="0" eaLnBrk="1" fontAlgn="base" hangingPunct="1">
              <a:spcBef>
                <a:spcPct val="20000"/>
              </a:spcBef>
              <a:spcAft>
                <a:spcPct val="0"/>
              </a:spcAft>
              <a:buNone/>
              <a:defRPr sz="1400">
                <a:solidFill>
                  <a:srgbClr val="000000"/>
                </a:solidFill>
                <a:latin typeface="+mn-lt"/>
                <a:cs typeface="+mn-cs"/>
              </a:defRPr>
            </a:lvl9pPr>
          </a:lstStyle>
          <a:p>
            <a:pPr>
              <a:defRPr/>
            </a:pPr>
            <a:r>
              <a:rPr lang="en-GB" sz="2400" kern="0" dirty="0">
                <a:solidFill>
                  <a:schemeClr val="tx1"/>
                </a:solidFill>
              </a:rPr>
              <a:t>Are you taking the views</a:t>
            </a:r>
            <a:r>
              <a:rPr kumimoji="0" lang="en-GB" sz="2400" b="0" i="0" u="none" strike="noStrike" kern="0" cap="none" spc="0" normalizeH="0" baseline="0" noProof="0" dirty="0">
                <a:ln>
                  <a:noFill/>
                </a:ln>
                <a:solidFill>
                  <a:schemeClr val="tx1"/>
                </a:solidFill>
                <a:effectLst/>
                <a:uLnTx/>
                <a:uFillTx/>
                <a:ea typeface="+mn-ea"/>
                <a:cs typeface="+mn-cs"/>
              </a:rPr>
              <a:t> of learners, parents &amp; </a:t>
            </a:r>
            <a:r>
              <a:rPr lang="en-GB" sz="2400" kern="0" dirty="0">
                <a:solidFill>
                  <a:schemeClr val="tx1"/>
                </a:solidFill>
              </a:rPr>
              <a:t>partners – how can you use this? </a:t>
            </a:r>
            <a:endParaRPr kumimoji="0" lang="en-GB" sz="2400" b="0" i="0" u="none" strike="noStrike" kern="0" cap="none" spc="0" normalizeH="0" baseline="0" noProof="0" dirty="0">
              <a:ln>
                <a:noFill/>
              </a:ln>
              <a:solidFill>
                <a:schemeClr val="tx1"/>
              </a:solidFill>
              <a:effectLst/>
              <a:uLnTx/>
              <a:uFillTx/>
              <a:ea typeface="+mn-ea"/>
              <a:cs typeface="+mn-cs"/>
            </a:endParaRPr>
          </a:p>
          <a:p>
            <a:pPr>
              <a:defRPr/>
            </a:pPr>
            <a:r>
              <a:rPr lang="en-GB" sz="2400" kern="0" dirty="0">
                <a:solidFill>
                  <a:schemeClr val="tx1"/>
                </a:solidFill>
                <a:cs typeface="Arial"/>
              </a:rPr>
              <a:t>When do you gather this data? Is the timing right?</a:t>
            </a:r>
            <a:endParaRPr lang="en-GB" sz="2400" b="0" i="0" u="none" strike="noStrike" kern="0" cap="none" spc="0" normalizeH="0" baseline="0" noProof="0" dirty="0">
              <a:ln>
                <a:noFill/>
              </a:ln>
              <a:solidFill>
                <a:schemeClr val="tx1"/>
              </a:solidFill>
              <a:effectLst/>
              <a:uLnTx/>
              <a:uFillTx/>
              <a:cs typeface="Arial"/>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000" b="0" i="0" u="none" strike="noStrike" kern="0" cap="none" spc="0" normalizeH="0" baseline="0" noProof="0" dirty="0">
              <a:ln>
                <a:noFill/>
              </a:ln>
              <a:solidFill>
                <a:prstClr val="black">
                  <a:lumMod val="65000"/>
                  <a:lumOff val="35000"/>
                </a:prstClr>
              </a:solidFill>
              <a:effectLst/>
              <a:uLnTx/>
              <a:uFillTx/>
              <a:latin typeface="Arial"/>
              <a:ea typeface="+mn-ea"/>
              <a:cs typeface="+mn-cs"/>
            </a:endParaRPr>
          </a:p>
        </p:txBody>
      </p:sp>
    </p:spTree>
    <p:extLst>
      <p:ext uri="{BB962C8B-B14F-4D97-AF65-F5344CB8AC3E}">
        <p14:creationId xmlns:p14="http://schemas.microsoft.com/office/powerpoint/2010/main" val="3900762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F7EF2B92-3814-4294-AEA5-D26F117F822C}"/>
              </a:ext>
              <a:ext uri="{C183D7F6-B498-43B3-948B-1728B52AA6E4}">
                <adec:decorative xmlns:adec="http://schemas.microsoft.com/office/drawing/2017/decorative" val="0"/>
              </a:ext>
            </a:extLst>
          </p:cNvPr>
          <p:cNvSpPr txBox="1">
            <a:spLocks noGrp="1"/>
          </p:cNvSpPr>
          <p:nvPr>
            <p:ph type="title" idx="4294967295"/>
          </p:nvPr>
        </p:nvSpPr>
        <p:spPr>
          <a:xfrm>
            <a:off x="4581526" y="303371"/>
            <a:ext cx="2979523" cy="646331"/>
          </a:xfrm>
          <a:prstGeom prst="rect">
            <a:avLst/>
          </a:prstGeom>
          <a:solidFill>
            <a:schemeClr val="lt1"/>
          </a:solidFill>
          <a:ln w="12700" cap="flat" cmpd="sng" algn="ctr">
            <a:solidFill>
              <a:schemeClr val="accent2"/>
            </a:solidFill>
            <a:prstDash val="solid"/>
            <a:miter lim="800000"/>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dk1"/>
                </a:solidFill>
                <a:effectLst/>
                <a:uLnTx/>
                <a:uFillTx/>
                <a:latin typeface="Calibri" panose="020F0502020204030204"/>
                <a:ea typeface="+mn-ea"/>
                <a:cs typeface="+mn-cs"/>
              </a:rPr>
              <a:t>key demographic groups – ASN, EAL, SIMD etc. </a:t>
            </a:r>
          </a:p>
        </p:txBody>
      </p:sp>
      <p:sp>
        <p:nvSpPr>
          <p:cNvPr id="10" name="TextBox 9">
            <a:extLst>
              <a:ext uri="{FF2B5EF4-FFF2-40B4-BE49-F238E27FC236}">
                <a16:creationId xmlns:a16="http://schemas.microsoft.com/office/drawing/2014/main" id="{DE5A4D3A-1E37-44D9-A901-3A00DF888845}"/>
              </a:ext>
              <a:ext uri="{C183D7F6-B498-43B3-948B-1728B52AA6E4}">
                <adec:decorative xmlns:adec="http://schemas.microsoft.com/office/drawing/2017/decorative" val="0"/>
              </a:ext>
            </a:extLst>
          </p:cNvPr>
          <p:cNvSpPr txBox="1"/>
          <p:nvPr/>
        </p:nvSpPr>
        <p:spPr>
          <a:xfrm>
            <a:off x="164108" y="1588383"/>
            <a:ext cx="3652152" cy="36933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curriculum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pedagogical approaches such as differentiation, modelling, or questioning.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relationships with learners/families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environment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practical or human supports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Venn diagram showing the intersection of different categories of data. ">
            <a:extLst>
              <a:ext uri="{FF2B5EF4-FFF2-40B4-BE49-F238E27FC236}">
                <a16:creationId xmlns:a16="http://schemas.microsoft.com/office/drawing/2014/main" id="{87B748A6-E87A-45C7-82B3-8159BAE74297}"/>
              </a:ext>
            </a:extLst>
          </p:cNvPr>
          <p:cNvPicPr>
            <a:picLocks noChangeAspect="1"/>
          </p:cNvPicPr>
          <p:nvPr/>
        </p:nvPicPr>
        <p:blipFill rotWithShape="1">
          <a:blip r:embed="rId3">
            <a:duotone>
              <a:schemeClr val="accent2">
                <a:shade val="45000"/>
                <a:satMod val="135000"/>
              </a:schemeClr>
              <a:prstClr val="white"/>
            </a:duotone>
          </a:blip>
          <a:srcRect l="11242" t="13219" r="11671" b="11160"/>
          <a:stretch/>
        </p:blipFill>
        <p:spPr>
          <a:xfrm>
            <a:off x="4292042" y="1707713"/>
            <a:ext cx="3429000" cy="3324225"/>
          </a:xfrm>
          <a:prstGeom prst="ellipse">
            <a:avLst/>
          </a:prstGeom>
          <a:solidFill>
            <a:srgbClr val="002060"/>
          </a:solidFill>
        </p:spPr>
      </p:pic>
      <p:sp>
        <p:nvSpPr>
          <p:cNvPr id="12" name="Title 11">
            <a:extLst>
              <a:ext uri="{FF2B5EF4-FFF2-40B4-BE49-F238E27FC236}">
                <a16:creationId xmlns:a16="http://schemas.microsoft.com/office/drawing/2014/main" id="{EDEC44C7-64E0-431C-9396-6347570C6CB5}"/>
              </a:ext>
            </a:extLst>
          </p:cNvPr>
          <p:cNvSpPr txBox="1">
            <a:spLocks/>
          </p:cNvSpPr>
          <p:nvPr/>
        </p:nvSpPr>
        <p:spPr>
          <a:xfrm>
            <a:off x="4581526" y="3154113"/>
            <a:ext cx="684803"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solidFill>
                <a:effectLst/>
                <a:uLnTx/>
                <a:uFillTx/>
                <a:latin typeface="Calibri" panose="020F0502020204030204"/>
                <a:ea typeface="+mn-ea"/>
                <a:cs typeface="+mn-cs"/>
              </a:rPr>
              <a:t>Input</a:t>
            </a:r>
            <a:endPar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736BEBE-0B1F-4CF3-9925-9DF0F59EE668}"/>
              </a:ext>
            </a:extLst>
          </p:cNvPr>
          <p:cNvSpPr txBox="1"/>
          <p:nvPr/>
        </p:nvSpPr>
        <p:spPr>
          <a:xfrm>
            <a:off x="6724650" y="3185041"/>
            <a:ext cx="8563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Output</a:t>
            </a:r>
          </a:p>
        </p:txBody>
      </p:sp>
      <p:sp>
        <p:nvSpPr>
          <p:cNvPr id="11" name="TextBox 10">
            <a:extLst>
              <a:ext uri="{FF2B5EF4-FFF2-40B4-BE49-F238E27FC236}">
                <a16:creationId xmlns:a16="http://schemas.microsoft.com/office/drawing/2014/main" id="{01073AE7-15C4-4037-B975-D5CF008C7197}"/>
              </a:ext>
            </a:extLst>
          </p:cNvPr>
          <p:cNvSpPr txBox="1"/>
          <p:nvPr/>
        </p:nvSpPr>
        <p:spPr>
          <a:xfrm>
            <a:off x="5376858" y="1946017"/>
            <a:ext cx="14382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Demographic</a:t>
            </a:r>
          </a:p>
        </p:txBody>
      </p:sp>
      <p:sp>
        <p:nvSpPr>
          <p:cNvPr id="13" name="TextBox 12">
            <a:extLst>
              <a:ext uri="{FF2B5EF4-FFF2-40B4-BE49-F238E27FC236}">
                <a16:creationId xmlns:a16="http://schemas.microsoft.com/office/drawing/2014/main" id="{707D6AA7-C01D-4906-BA4F-84C0B14D4DB1}"/>
              </a:ext>
            </a:extLst>
          </p:cNvPr>
          <p:cNvSpPr txBox="1"/>
          <p:nvPr/>
        </p:nvSpPr>
        <p:spPr>
          <a:xfrm>
            <a:off x="5407371" y="4357986"/>
            <a:ext cx="11983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Perception</a:t>
            </a:r>
          </a:p>
        </p:txBody>
      </p:sp>
      <p:sp>
        <p:nvSpPr>
          <p:cNvPr id="16" name="TextBox 15">
            <a:extLst>
              <a:ext uri="{FF2B5EF4-FFF2-40B4-BE49-F238E27FC236}">
                <a16:creationId xmlns:a16="http://schemas.microsoft.com/office/drawing/2014/main" id="{8FBB766B-2278-45B1-A3AD-9E778E72C738}"/>
              </a:ext>
              <a:ext uri="{C183D7F6-B498-43B3-948B-1728B52AA6E4}">
                <adec:decorative xmlns:adec="http://schemas.microsoft.com/office/drawing/2017/decorative" val="0"/>
              </a:ext>
            </a:extLst>
          </p:cNvPr>
          <p:cNvSpPr txBox="1"/>
          <p:nvPr/>
        </p:nvSpPr>
        <p:spPr>
          <a:xfrm>
            <a:off x="4292042" y="5640913"/>
            <a:ext cx="3607907"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questionnaires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surveys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focus group discussions</a:t>
            </a:r>
          </a:p>
        </p:txBody>
      </p:sp>
      <p:sp>
        <p:nvSpPr>
          <p:cNvPr id="15" name="TextBox 14">
            <a:extLst>
              <a:ext uri="{FF2B5EF4-FFF2-40B4-BE49-F238E27FC236}">
                <a16:creationId xmlns:a16="http://schemas.microsoft.com/office/drawing/2014/main" id="{15C424B7-A38F-4220-83EF-2161D70CCADF}"/>
              </a:ext>
              <a:ext uri="{C183D7F6-B498-43B3-948B-1728B52AA6E4}">
                <adec:decorative xmlns:adec="http://schemas.microsoft.com/office/drawing/2017/decorative" val="0"/>
              </a:ext>
            </a:extLst>
          </p:cNvPr>
          <p:cNvSpPr txBox="1"/>
          <p:nvPr/>
        </p:nvSpPr>
        <p:spPr>
          <a:xfrm>
            <a:off x="8273458" y="1707713"/>
            <a:ext cx="3792219" cy="36933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work e.g. in jotters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ongoing diagnostic/formative assessments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assessment for learning – observations, feedback etc.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engagement scale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 </a:t>
            </a:r>
            <a:r>
              <a:rPr lang="en-GB" dirty="0">
                <a:latin typeface="Calibri" panose="020F0502020204030204"/>
              </a:rPr>
              <a:t>SNSA / </a:t>
            </a:r>
            <a:r>
              <a:rPr kumimoji="0" lang="en-GB" sz="1800" b="0" i="0" u="none" strike="noStrike" kern="1200" cap="none" spc="0" normalizeH="0" baseline="0" noProof="0" dirty="0">
                <a:ln>
                  <a:noFill/>
                </a:ln>
                <a:effectLst/>
                <a:uLnTx/>
                <a:uFillTx/>
                <a:latin typeface="Calibri" panose="020F0502020204030204"/>
                <a:ea typeface="+mn-ea"/>
                <a:cs typeface="+mn-cs"/>
              </a:rPr>
              <a:t>ACEL / SCQF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Arrow: Up 17">
            <a:extLst>
              <a:ext uri="{FF2B5EF4-FFF2-40B4-BE49-F238E27FC236}">
                <a16:creationId xmlns:a16="http://schemas.microsoft.com/office/drawing/2014/main" id="{8DF127F6-BC55-4595-BA1A-DC3D1A682FF7}"/>
              </a:ext>
              <a:ext uri="{C183D7F6-B498-43B3-948B-1728B52AA6E4}">
                <adec:decorative xmlns:adec="http://schemas.microsoft.com/office/drawing/2017/decorative" val="1"/>
              </a:ext>
            </a:extLst>
          </p:cNvPr>
          <p:cNvSpPr/>
          <p:nvPr/>
        </p:nvSpPr>
        <p:spPr>
          <a:xfrm>
            <a:off x="5735078" y="1218427"/>
            <a:ext cx="542925" cy="369332"/>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811AF8A5-40FB-431F-A7DF-E140468DC402}"/>
              </a:ext>
              <a:ext uri="{C183D7F6-B498-43B3-948B-1728B52AA6E4}">
                <adec:decorative xmlns:adec="http://schemas.microsoft.com/office/drawing/2017/decorative" val="1"/>
              </a:ext>
            </a:extLst>
          </p:cNvPr>
          <p:cNvSpPr/>
          <p:nvPr/>
        </p:nvSpPr>
        <p:spPr>
          <a:xfrm>
            <a:off x="7796212" y="3072288"/>
            <a:ext cx="428628" cy="48208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Left 19">
            <a:extLst>
              <a:ext uri="{FF2B5EF4-FFF2-40B4-BE49-F238E27FC236}">
                <a16:creationId xmlns:a16="http://schemas.microsoft.com/office/drawing/2014/main" id="{03D3A51F-4802-463D-A9AE-05F7C171C242}"/>
              </a:ext>
              <a:ext uri="{C183D7F6-B498-43B3-948B-1728B52AA6E4}">
                <adec:decorative xmlns:adec="http://schemas.microsoft.com/office/drawing/2017/decorative" val="1"/>
              </a:ext>
            </a:extLst>
          </p:cNvPr>
          <p:cNvSpPr/>
          <p:nvPr/>
        </p:nvSpPr>
        <p:spPr>
          <a:xfrm>
            <a:off x="3816260" y="3012544"/>
            <a:ext cx="406196" cy="538461"/>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row: Down 20">
            <a:extLst>
              <a:ext uri="{FF2B5EF4-FFF2-40B4-BE49-F238E27FC236}">
                <a16:creationId xmlns:a16="http://schemas.microsoft.com/office/drawing/2014/main" id="{B16EF848-BC01-4F17-B726-CCDEF040A2AA}"/>
              </a:ext>
              <a:ext uri="{C183D7F6-B498-43B3-948B-1728B52AA6E4}">
                <adec:decorative xmlns:adec="http://schemas.microsoft.com/office/drawing/2017/decorative" val="1"/>
              </a:ext>
            </a:extLst>
          </p:cNvPr>
          <p:cNvSpPr/>
          <p:nvPr/>
        </p:nvSpPr>
        <p:spPr>
          <a:xfrm>
            <a:off x="5699363" y="5150287"/>
            <a:ext cx="614356" cy="347737"/>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428550"/>
      </p:ext>
    </p:extLst>
  </p:cSld>
  <p:clrMapOvr>
    <a:masterClrMapping/>
  </p:clrMapOvr>
  <mc:AlternateContent xmlns:mc="http://schemas.openxmlformats.org/markup-compatibility/2006" xmlns:p14="http://schemas.microsoft.com/office/powerpoint/2010/main">
    <mc:Choice Requires="p14">
      <p:transition p14:dur="0" advClick="0" advTm="35000"/>
    </mc:Choice>
    <mc:Fallback xmlns="">
      <p:transition advClick="0" advTm="3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 uri="{C183D7F6-B498-43B3-948B-1728B52AA6E4}">
                <adec:decorative xmlns:adec="http://schemas.microsoft.com/office/drawing/2017/decorative" val="1"/>
              </a:ext>
            </a:extLst>
          </p:cNvPr>
          <p:cNvSpPr>
            <a:spLocks noGrp="1"/>
          </p:cNvSpPr>
          <p:nvPr>
            <p:ph type="title"/>
          </p:nvPr>
        </p:nvSpPr>
        <p:spPr>
          <a:xfrm>
            <a:off x="619623" y="461649"/>
            <a:ext cx="11392305" cy="784869"/>
          </a:xfrm>
        </p:spPr>
        <p:txBody>
          <a:bodyPr>
            <a:noAutofit/>
          </a:bodyPr>
          <a:lstStyle/>
          <a:p>
            <a:r>
              <a:rPr lang="en-GB" sz="4000" b="1" dirty="0">
                <a:cs typeface="Arial"/>
              </a:rPr>
              <a:t>Data and implementation – organising and gathering data</a:t>
            </a:r>
            <a:endParaRPr lang="en-GB" sz="4000" b="1" dirty="0">
              <a:solidFill>
                <a:schemeClr val="tx1"/>
              </a:solidFill>
              <a:cs typeface="Arial"/>
            </a:endParaRPr>
          </a:p>
        </p:txBody>
      </p:sp>
      <p:sp>
        <p:nvSpPr>
          <p:cNvPr id="8" name="Content Placeholder 7">
            <a:extLst>
              <a:ext uri="{FF2B5EF4-FFF2-40B4-BE49-F238E27FC236}">
                <a16:creationId xmlns:a16="http://schemas.microsoft.com/office/drawing/2014/main" id="{DF46E3A4-7573-EF1E-DAA8-25C234E8C965}"/>
              </a:ext>
              <a:ext uri="{C183D7F6-B498-43B3-948B-1728B52AA6E4}">
                <adec:decorative xmlns:adec="http://schemas.microsoft.com/office/drawing/2017/decorative" val="1"/>
              </a:ext>
            </a:extLst>
          </p:cNvPr>
          <p:cNvSpPr txBox="1">
            <a:spLocks noGrp="1"/>
          </p:cNvSpPr>
          <p:nvPr>
            <p:ph idx="1"/>
          </p:nvPr>
        </p:nvSpPr>
        <p:spPr>
          <a:xfrm>
            <a:off x="619623" y="1596112"/>
            <a:ext cx="11006320" cy="4518160"/>
          </a:xfrm>
          <a:prstGeom prst="rect">
            <a:avLst/>
          </a:prstGeom>
          <a:noFill/>
        </p:spPr>
        <p:txBody>
          <a:bodyPr wrap="square" rtlCol="0">
            <a:spAutoFit/>
          </a:bodyPr>
          <a:lstStyle/>
          <a:p>
            <a:pPr marL="0" indent="0">
              <a:buNone/>
            </a:pPr>
            <a:r>
              <a:rPr lang="en-GB" sz="2400" dirty="0"/>
              <a:t>It is important to consider:</a:t>
            </a:r>
          </a:p>
          <a:p>
            <a:r>
              <a:rPr lang="en-GB" sz="2400" dirty="0"/>
              <a:t>who will be gathering the data and how the data will be stored,</a:t>
            </a:r>
          </a:p>
          <a:p>
            <a:r>
              <a:rPr lang="en-GB" sz="2400" dirty="0"/>
              <a:t>who will need access to the data, how often it will need to be collected and whether data needs to be recorded in a consistent way to support analysis,</a:t>
            </a:r>
          </a:p>
          <a:p>
            <a:r>
              <a:rPr lang="en-GB" sz="2400" dirty="0"/>
              <a:t>the accuracy of data. For example, it is difficult to analyse attainment data by demographic information if the information is incomplete or inaccurate, </a:t>
            </a:r>
          </a:p>
          <a:p>
            <a:r>
              <a:rPr lang="en-GB" sz="2400" dirty="0"/>
              <a:t>whether educators require training or guidance, </a:t>
            </a:r>
          </a:p>
          <a:p>
            <a:r>
              <a:rPr lang="en-GB" sz="2400" dirty="0"/>
              <a:t>whether systems are manageable and meaningful - the simplest tracking systems will be the most successful, and</a:t>
            </a:r>
          </a:p>
          <a:p>
            <a:r>
              <a:rPr lang="en-GB" sz="2400" dirty="0"/>
              <a:t>if it is possible to reduce bureaucracy - for example, by utilising existing systems rather than creating new ones.</a:t>
            </a:r>
            <a:endParaRPr lang="en-US" sz="2400" dirty="0"/>
          </a:p>
        </p:txBody>
      </p:sp>
    </p:spTree>
    <p:extLst>
      <p:ext uri="{BB962C8B-B14F-4D97-AF65-F5344CB8AC3E}">
        <p14:creationId xmlns:p14="http://schemas.microsoft.com/office/powerpoint/2010/main" val="2154585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5E8A6A-CBCF-27C3-B3F9-37B2326876DC}"/>
              </a:ext>
              <a:ext uri="{C183D7F6-B498-43B3-948B-1728B52AA6E4}">
                <adec:decorative xmlns:adec="http://schemas.microsoft.com/office/drawing/2017/decorative" val="0"/>
              </a:ext>
            </a:extLst>
          </p:cNvPr>
          <p:cNvSpPr txBox="1">
            <a:spLocks noGrp="1"/>
          </p:cNvSpPr>
          <p:nvPr>
            <p:ph type="title" idx="4294967295"/>
          </p:nvPr>
        </p:nvSpPr>
        <p:spPr>
          <a:xfrm>
            <a:off x="341973" y="441002"/>
            <a:ext cx="2780373"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Planning - using data to create clear aims</a:t>
            </a:r>
          </a:p>
        </p:txBody>
      </p:sp>
      <p:pic>
        <p:nvPicPr>
          <p:cNvPr id="2" name="Graphic 1" descr="Bullseye outline">
            <a:extLst>
              <a:ext uri="{FF2B5EF4-FFF2-40B4-BE49-F238E27FC236}">
                <a16:creationId xmlns:a16="http://schemas.microsoft.com/office/drawing/2014/main" id="{9C05032E-7FFA-09F3-B505-E4685726D9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280" y="3209904"/>
            <a:ext cx="2597493" cy="2597493"/>
          </a:xfrm>
          <a:prstGeom prst="rect">
            <a:avLst/>
          </a:prstGeom>
        </p:spPr>
      </p:pic>
      <p:sp>
        <p:nvSpPr>
          <p:cNvPr id="8" name="Content Placeholder 7">
            <a:extLst>
              <a:ext uri="{FF2B5EF4-FFF2-40B4-BE49-F238E27FC236}">
                <a16:creationId xmlns:a16="http://schemas.microsoft.com/office/drawing/2014/main" id="{DF46E3A4-7573-EF1E-DAA8-25C234E8C965}"/>
              </a:ext>
              <a:ext uri="{C183D7F6-B498-43B3-948B-1728B52AA6E4}">
                <adec:decorative xmlns:adec="http://schemas.microsoft.com/office/drawing/2017/decorative" val="0"/>
              </a:ext>
            </a:extLst>
          </p:cNvPr>
          <p:cNvSpPr txBox="1">
            <a:spLocks noGrp="1"/>
          </p:cNvSpPr>
          <p:nvPr>
            <p:ph idx="1"/>
          </p:nvPr>
        </p:nvSpPr>
        <p:spPr>
          <a:xfrm>
            <a:off x="3459480" y="441002"/>
            <a:ext cx="8397240" cy="5975995"/>
          </a:xfrm>
          <a:prstGeom prst="rect">
            <a:avLst/>
          </a:prstGeom>
          <a:noFill/>
        </p:spPr>
        <p:txBody>
          <a:bodyPr wrap="square" rtlCol="0">
            <a:spAutoFit/>
          </a:bodyPr>
          <a:lstStyle/>
          <a:p>
            <a:pPr marL="0" indent="0">
              <a:buNone/>
            </a:pPr>
            <a:r>
              <a:rPr lang="en-US" sz="2400" dirty="0"/>
              <a:t>An aim is a </a:t>
            </a:r>
            <a:r>
              <a:rPr lang="en-US" sz="2400" b="1" dirty="0"/>
              <a:t>concise description of an overall goal</a:t>
            </a:r>
            <a:r>
              <a:rPr lang="en-US" sz="2400" dirty="0"/>
              <a:t>. It includes: </a:t>
            </a:r>
          </a:p>
          <a:p>
            <a:pPr marL="0" indent="0">
              <a:buNone/>
            </a:pPr>
            <a:endParaRPr lang="en-US" sz="2400" dirty="0"/>
          </a:p>
          <a:p>
            <a:r>
              <a:rPr lang="en-US" sz="2400" b="1" dirty="0"/>
              <a:t>when</a:t>
            </a:r>
            <a:r>
              <a:rPr lang="en-US" sz="2400" dirty="0"/>
              <a:t> your aim is to be completed by,</a:t>
            </a:r>
          </a:p>
          <a:p>
            <a:r>
              <a:rPr lang="en-US" sz="2400" b="1" dirty="0"/>
              <a:t>who</a:t>
            </a:r>
            <a:r>
              <a:rPr lang="en-US" sz="2400" dirty="0"/>
              <a:t> is being targeted/supported,</a:t>
            </a:r>
          </a:p>
          <a:p>
            <a:r>
              <a:rPr lang="en-US" sz="2400" b="1" dirty="0"/>
              <a:t>what </a:t>
            </a:r>
            <a:r>
              <a:rPr lang="en-US" sz="2400" dirty="0"/>
              <a:t>you are trying to improve – the change you want to see (as opposed to the activity that will bring about the change), and </a:t>
            </a:r>
          </a:p>
          <a:p>
            <a:r>
              <a:rPr lang="en-US" sz="2400" b="1" dirty="0"/>
              <a:t>by how much </a:t>
            </a:r>
            <a:r>
              <a:rPr lang="en-US" sz="2400" dirty="0"/>
              <a:t>– an indication of the baseline measure and the measure the improvement aim is looking to reach / measure of expected improvement.  </a:t>
            </a:r>
          </a:p>
          <a:p>
            <a:endParaRPr lang="en-US" sz="2400" dirty="0"/>
          </a:p>
          <a:p>
            <a:pPr marL="0" indent="0">
              <a:buNone/>
            </a:pPr>
            <a:r>
              <a:rPr lang="en-US" sz="2400" dirty="0"/>
              <a:t>Aims may also include an operational definition. This is a sentence or two of further information, if required, to explain an aspect of the improvement aim where it could otherwise lack clarity or be open to interpretation. For example, to explain what is meant by improved self-regulation or engagement.  </a:t>
            </a:r>
          </a:p>
        </p:txBody>
      </p:sp>
    </p:spTree>
    <p:extLst>
      <p:ext uri="{BB962C8B-B14F-4D97-AF65-F5344CB8AC3E}">
        <p14:creationId xmlns:p14="http://schemas.microsoft.com/office/powerpoint/2010/main" val="70488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A30D0-D5D0-9FB2-129A-D1CA8E71ACB8}"/>
              </a:ext>
              <a:ext uri="{C183D7F6-B498-43B3-948B-1728B52AA6E4}">
                <adec:decorative xmlns:adec="http://schemas.microsoft.com/office/drawing/2017/decorative" val="1"/>
              </a:ext>
            </a:extLst>
          </p:cNvPr>
          <p:cNvSpPr>
            <a:spLocks noGrp="1"/>
          </p:cNvSpPr>
          <p:nvPr>
            <p:ph type="title"/>
          </p:nvPr>
        </p:nvSpPr>
        <p:spPr>
          <a:xfrm>
            <a:off x="838200" y="104432"/>
            <a:ext cx="8991600" cy="1325563"/>
          </a:xfrm>
        </p:spPr>
        <p:txBody>
          <a:bodyPr>
            <a:normAutofit/>
          </a:bodyPr>
          <a:lstStyle/>
          <a:p>
            <a:r>
              <a:rPr lang="en-GB" sz="4000" b="1" dirty="0"/>
              <a:t>Using data to plan - anatomy of an aim</a:t>
            </a:r>
          </a:p>
        </p:txBody>
      </p:sp>
      <p:sp>
        <p:nvSpPr>
          <p:cNvPr id="6" name="Content Placeholder 2">
            <a:extLst>
              <a:ext uri="{FF2B5EF4-FFF2-40B4-BE49-F238E27FC236}">
                <a16:creationId xmlns:a16="http://schemas.microsoft.com/office/drawing/2014/main" id="{AD5562AB-807C-3ABB-555D-1DBA8957AFF1}"/>
              </a:ext>
              <a:ext uri="{C183D7F6-B498-43B3-948B-1728B52AA6E4}">
                <adec:decorative xmlns:adec="http://schemas.microsoft.com/office/drawing/2017/decorative" val="1"/>
              </a:ext>
            </a:extLst>
          </p:cNvPr>
          <p:cNvSpPr txBox="1">
            <a:spLocks noGrp="1"/>
          </p:cNvSpPr>
          <p:nvPr>
            <p:ph idx="1"/>
          </p:nvPr>
        </p:nvSpPr>
        <p:spPr bwMode="auto">
          <a:xfrm>
            <a:off x="838200" y="1534077"/>
            <a:ext cx="9909313"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3200" b="0" i="0" u="none" strike="noStrike" kern="0" cap="none" spc="0" normalizeH="0" baseline="0" noProof="0" dirty="0">
              <a:ln>
                <a:noFill/>
              </a:ln>
              <a:solidFill>
                <a:prstClr val="white"/>
              </a:solidFill>
              <a:effectLst/>
              <a:uLnTx/>
              <a:uFillTx/>
              <a:latin typeface="Calibri" panose="020F0502020204030204"/>
              <a:ea typeface="Times New Roman" panose="02020603050405020304" pitchFamily="18" charset="0"/>
              <a:cs typeface="+mn-cs"/>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r>
              <a:rPr kumimoji="0" lang="en-GB" sz="3600" b="0" i="0" u="none" strike="noStrike" kern="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By </a:t>
            </a:r>
            <a:r>
              <a:rPr lang="en-GB" sz="3600" kern="0" dirty="0">
                <a:solidFill>
                  <a:schemeClr val="tx1"/>
                </a:solidFill>
                <a:ea typeface="Times New Roman" panose="02020603050405020304" pitchFamily="18" charset="0"/>
                <a:cs typeface="Arial" panose="020B0604020202020204" pitchFamily="34" charset="0"/>
              </a:rPr>
              <a:t>June 2024</a:t>
            </a:r>
            <a:r>
              <a:rPr kumimoji="0" lang="en-GB" sz="3600" b="0" i="0" u="none" strike="noStrike" kern="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 the </a:t>
            </a:r>
            <a:r>
              <a:rPr lang="en-GB" sz="3600" kern="0" dirty="0">
                <a:solidFill>
                  <a:schemeClr val="tx1"/>
                </a:solidFill>
                <a:ea typeface="Times New Roman" panose="02020603050405020304" pitchFamily="18" charset="0"/>
                <a:cs typeface="Arial" panose="020B0604020202020204" pitchFamily="34" charset="0"/>
              </a:rPr>
              <a:t>attainment of first level reading for my </a:t>
            </a:r>
            <a:r>
              <a:rPr lang="en-GB" sz="3600" kern="0" dirty="0" err="1">
                <a:solidFill>
                  <a:schemeClr val="tx1"/>
                </a:solidFill>
                <a:ea typeface="Times New Roman" panose="02020603050405020304" pitchFamily="18" charset="0"/>
                <a:cs typeface="Arial" panose="020B0604020202020204" pitchFamily="34" charset="0"/>
              </a:rPr>
              <a:t>P4</a:t>
            </a:r>
            <a:r>
              <a:rPr lang="en-GB" sz="3600" kern="0" dirty="0">
                <a:solidFill>
                  <a:schemeClr val="tx1"/>
                </a:solidFill>
                <a:ea typeface="Times New Roman" panose="02020603050405020304" pitchFamily="18" charset="0"/>
                <a:cs typeface="Arial" panose="020B0604020202020204" pitchFamily="34" charset="0"/>
              </a:rPr>
              <a:t> learners will increase to over 80%. </a:t>
            </a:r>
          </a:p>
          <a:p>
            <a:pPr marL="0" marR="0" lvl="0" indent="0" algn="ctr" defTabSz="914400" rtl="0" eaLnBrk="1" fontAlgn="base" latinLnBrk="0" hangingPunct="1">
              <a:lnSpc>
                <a:spcPct val="100000"/>
              </a:lnSpc>
              <a:spcBef>
                <a:spcPct val="20000"/>
              </a:spcBef>
              <a:spcAft>
                <a:spcPct val="0"/>
              </a:spcAft>
              <a:buClrTx/>
              <a:buSzTx/>
              <a:buFont typeface="Arial"/>
              <a:buNone/>
              <a:tabLst/>
              <a:defRPr/>
            </a:pPr>
            <a:r>
              <a:rPr lang="en-GB" sz="2800" kern="0" dirty="0">
                <a:solidFill>
                  <a:schemeClr val="tx1"/>
                </a:solidFill>
                <a:ea typeface="Times New Roman" panose="02020603050405020304" pitchFamily="18" charset="0"/>
                <a:cs typeface="Arial" panose="020B0604020202020204" pitchFamily="34" charset="0"/>
              </a:rPr>
              <a:t>(baseline: on track in Jan 24 was 75%)</a:t>
            </a:r>
            <a:endParaRPr kumimoji="0" lang="en-GB" sz="3600" b="0" i="0" u="none" strike="noStrike" kern="0" cap="none" spc="0" normalizeH="0" baseline="0" noProof="0" dirty="0">
              <a:ln>
                <a:noFill/>
              </a:ln>
              <a:solidFill>
                <a:prstClr val="white"/>
              </a:solidFill>
              <a:effectLst/>
              <a:uLnTx/>
              <a:uFillTx/>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id="{DBBEEE29-943B-F259-65FA-01D91B505973}"/>
              </a:ext>
              <a:ext uri="{C183D7F6-B498-43B3-948B-1728B52AA6E4}">
                <adec:decorative xmlns:adec="http://schemas.microsoft.com/office/drawing/2017/decorative" val="1"/>
              </a:ext>
            </a:extLst>
          </p:cNvPr>
          <p:cNvSpPr/>
          <p:nvPr/>
        </p:nvSpPr>
        <p:spPr>
          <a:xfrm flipH="1">
            <a:off x="1143000" y="1534077"/>
            <a:ext cx="1837574" cy="1180948"/>
          </a:xfrm>
          <a:prstGeom prst="wedgeRoundRectCallout">
            <a:avLst>
              <a:gd name="adj1" fmla="val -75973"/>
              <a:gd name="adj2" fmla="val 67995"/>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effectLst/>
                <a:uLnTx/>
                <a:uFillTx/>
                <a:ea typeface="+mn-ea"/>
                <a:cs typeface="Segoe UI" panose="020B0502040204020203" pitchFamily="34" charset="0"/>
              </a:rPr>
              <a:t>By when</a:t>
            </a:r>
          </a:p>
        </p:txBody>
      </p:sp>
      <p:sp>
        <p:nvSpPr>
          <p:cNvPr id="8" name="Rounded Rectangular Callout 10">
            <a:extLst>
              <a:ext uri="{FF2B5EF4-FFF2-40B4-BE49-F238E27FC236}">
                <a16:creationId xmlns:a16="http://schemas.microsoft.com/office/drawing/2014/main" id="{0CEBFB82-0F82-D9C8-DF22-2BE030609FA0}"/>
              </a:ext>
              <a:ext uri="{C183D7F6-B498-43B3-948B-1728B52AA6E4}">
                <adec:decorative xmlns:adec="http://schemas.microsoft.com/office/drawing/2017/decorative" val="1"/>
              </a:ext>
            </a:extLst>
          </p:cNvPr>
          <p:cNvSpPr/>
          <p:nvPr/>
        </p:nvSpPr>
        <p:spPr>
          <a:xfrm>
            <a:off x="916798" y="4376816"/>
            <a:ext cx="1206614" cy="947107"/>
          </a:xfrm>
          <a:prstGeom prst="wedgeRoundRectCallout">
            <a:avLst>
              <a:gd name="adj1" fmla="val 88638"/>
              <a:gd name="adj2" fmla="val -69544"/>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3200" kern="0" dirty="0">
                <a:cs typeface="Arial" panose="020B0604020202020204" pitchFamily="34" charset="0"/>
              </a:rPr>
              <a:t>Who</a:t>
            </a:r>
          </a:p>
        </p:txBody>
      </p:sp>
      <p:sp>
        <p:nvSpPr>
          <p:cNvPr id="9" name="Rounded Rectangular Callout 12">
            <a:extLst>
              <a:ext uri="{FF2B5EF4-FFF2-40B4-BE49-F238E27FC236}">
                <a16:creationId xmlns:a16="http://schemas.microsoft.com/office/drawing/2014/main" id="{1ADFD7F8-8DE1-1E79-BCA0-4AF02AEA0220}"/>
              </a:ext>
              <a:ext uri="{C183D7F6-B498-43B3-948B-1728B52AA6E4}">
                <adec:decorative xmlns:adec="http://schemas.microsoft.com/office/drawing/2017/decorative" val="1"/>
              </a:ext>
            </a:extLst>
          </p:cNvPr>
          <p:cNvSpPr/>
          <p:nvPr/>
        </p:nvSpPr>
        <p:spPr>
          <a:xfrm>
            <a:off x="8512447" y="1883621"/>
            <a:ext cx="1206614" cy="947107"/>
          </a:xfrm>
          <a:prstGeom prst="wedgeRoundRectCallout">
            <a:avLst>
              <a:gd name="adj1" fmla="val -90831"/>
              <a:gd name="adj2" fmla="val 67501"/>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Calibri" panose="020F0502020204030204"/>
                <a:ea typeface="+mn-ea"/>
                <a:cs typeface="Segoe UI" panose="020B0502040204020203" pitchFamily="34" charset="0"/>
              </a:rPr>
              <a:t>What</a:t>
            </a:r>
          </a:p>
        </p:txBody>
      </p:sp>
      <p:sp>
        <p:nvSpPr>
          <p:cNvPr id="10" name="Rounded Rectangular Callout 13">
            <a:extLst>
              <a:ext uri="{FF2B5EF4-FFF2-40B4-BE49-F238E27FC236}">
                <a16:creationId xmlns:a16="http://schemas.microsoft.com/office/drawing/2014/main" id="{29D04FD2-8063-BF34-9A1C-4EC7FC27B46A}"/>
              </a:ext>
              <a:ext uri="{C183D7F6-B498-43B3-948B-1728B52AA6E4}">
                <adec:decorative xmlns:adec="http://schemas.microsoft.com/office/drawing/2017/decorative" val="1"/>
              </a:ext>
            </a:extLst>
          </p:cNvPr>
          <p:cNvSpPr/>
          <p:nvPr/>
        </p:nvSpPr>
        <p:spPr>
          <a:xfrm>
            <a:off x="8306546" y="4724997"/>
            <a:ext cx="2968656" cy="699087"/>
          </a:xfrm>
          <a:prstGeom prst="wedgeRoundRectCallout">
            <a:avLst>
              <a:gd name="adj1" fmla="val -24841"/>
              <a:gd name="adj2" fmla="val -157325"/>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effectLst/>
                <a:uLnTx/>
                <a:uFillTx/>
                <a:cs typeface="Arial" panose="020B0604020202020204" pitchFamily="34" charset="0"/>
              </a:rPr>
              <a:t>By how much</a:t>
            </a:r>
          </a:p>
        </p:txBody>
      </p:sp>
      <p:sp>
        <p:nvSpPr>
          <p:cNvPr id="3" name="TextBox 2">
            <a:extLst>
              <a:ext uri="{FF2B5EF4-FFF2-40B4-BE49-F238E27FC236}">
                <a16:creationId xmlns:a16="http://schemas.microsoft.com/office/drawing/2014/main" id="{EA77CA4F-05A8-26BD-346C-A34E9B43A59B}"/>
              </a:ext>
              <a:ext uri="{C183D7F6-B498-43B3-948B-1728B52AA6E4}">
                <adec:decorative xmlns:adec="http://schemas.microsoft.com/office/drawing/2017/decorative" val="1"/>
              </a:ext>
            </a:extLst>
          </p:cNvPr>
          <p:cNvSpPr txBox="1"/>
          <p:nvPr/>
        </p:nvSpPr>
        <p:spPr>
          <a:xfrm>
            <a:off x="716280" y="6162312"/>
            <a:ext cx="3695371" cy="369332"/>
          </a:xfrm>
          <a:prstGeom prst="rect">
            <a:avLst/>
          </a:prstGeom>
          <a:noFill/>
        </p:spPr>
        <p:txBody>
          <a:bodyPr wrap="none" rtlCol="0">
            <a:spAutoFit/>
          </a:bodyPr>
          <a:lstStyle/>
          <a:p>
            <a:r>
              <a:rPr lang="en-GB" dirty="0"/>
              <a:t>Example for illustrative purposes only</a:t>
            </a:r>
          </a:p>
        </p:txBody>
      </p:sp>
    </p:spTree>
    <p:extLst>
      <p:ext uri="{BB962C8B-B14F-4D97-AF65-F5344CB8AC3E}">
        <p14:creationId xmlns:p14="http://schemas.microsoft.com/office/powerpoint/2010/main" val="1660120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A30D0-D5D0-9FB2-129A-D1CA8E71ACB8}"/>
              </a:ext>
              <a:ext uri="{C183D7F6-B498-43B3-948B-1728B52AA6E4}">
                <adec:decorative xmlns:adec="http://schemas.microsoft.com/office/drawing/2017/decorative" val="1"/>
              </a:ext>
            </a:extLst>
          </p:cNvPr>
          <p:cNvSpPr>
            <a:spLocks noGrp="1"/>
          </p:cNvSpPr>
          <p:nvPr>
            <p:ph type="title"/>
          </p:nvPr>
        </p:nvSpPr>
        <p:spPr>
          <a:xfrm>
            <a:off x="463577" y="191586"/>
            <a:ext cx="10515600" cy="1325563"/>
          </a:xfrm>
        </p:spPr>
        <p:txBody>
          <a:bodyPr>
            <a:normAutofit/>
          </a:bodyPr>
          <a:lstStyle/>
          <a:p>
            <a:r>
              <a:rPr lang="en-GB" sz="4000" b="1" dirty="0"/>
              <a:t>Using data to plan - anatomy of an aim – part 2</a:t>
            </a:r>
          </a:p>
        </p:txBody>
      </p:sp>
      <p:sp>
        <p:nvSpPr>
          <p:cNvPr id="6" name="Content Placeholder 2">
            <a:extLst>
              <a:ext uri="{FF2B5EF4-FFF2-40B4-BE49-F238E27FC236}">
                <a16:creationId xmlns:a16="http://schemas.microsoft.com/office/drawing/2014/main" id="{AD5562AB-807C-3ABB-555D-1DBA8957AFF1}"/>
              </a:ext>
              <a:ext uri="{C183D7F6-B498-43B3-948B-1728B52AA6E4}">
                <adec:decorative xmlns:adec="http://schemas.microsoft.com/office/drawing/2017/decorative" val="1"/>
              </a:ext>
            </a:extLst>
          </p:cNvPr>
          <p:cNvSpPr txBox="1">
            <a:spLocks noGrp="1"/>
          </p:cNvSpPr>
          <p:nvPr>
            <p:ph idx="1"/>
          </p:nvPr>
        </p:nvSpPr>
        <p:spPr bwMode="auto">
          <a:xfrm>
            <a:off x="1282317" y="1183009"/>
            <a:ext cx="9909313"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r>
              <a:rPr kumimoji="0" lang="en-GB" sz="36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By May 2024,  the engagement* of all identified learners in the S3 target group will increase from 2 to 4 on the Leuven Scale.</a:t>
            </a:r>
            <a:r>
              <a:rPr kumimoji="0" lang="en-GB" sz="3600" b="0" i="0" u="none" strike="noStrike" kern="0" cap="none" spc="0" normalizeH="0" baseline="0" noProof="0" dirty="0">
                <a:ln>
                  <a:noFill/>
                </a:ln>
                <a:solidFill>
                  <a:prstClr val="white"/>
                </a:solidFill>
                <a:effectLst/>
                <a:uLnTx/>
                <a:uFillTx/>
                <a:ea typeface="Times New Roman" panose="02020603050405020304" pitchFamily="18" charset="0"/>
                <a:cs typeface="+mn-cs"/>
              </a:rPr>
              <a:t> </a:t>
            </a:r>
            <a:endParaRPr kumimoji="0" lang="en-GB" sz="3600" b="0" i="0" u="none" strike="noStrike" kern="0" cap="none" spc="0" normalizeH="0" baseline="0" noProof="0" dirty="0">
              <a:ln>
                <a:noFill/>
              </a:ln>
              <a:solidFill>
                <a:prstClr val="white"/>
              </a:solidFill>
              <a:effectLst/>
              <a:uLnTx/>
              <a:uFillTx/>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ounded Rectangular Callout 11">
            <a:extLst>
              <a:ext uri="{FF2B5EF4-FFF2-40B4-BE49-F238E27FC236}">
                <a16:creationId xmlns:a16="http://schemas.microsoft.com/office/drawing/2014/main" id="{DBBEEE29-943B-F259-65FA-01D91B505973}"/>
              </a:ext>
              <a:ext uri="{C183D7F6-B498-43B3-948B-1728B52AA6E4}">
                <adec:decorative xmlns:adec="http://schemas.microsoft.com/office/drawing/2017/decorative" val="1"/>
              </a:ext>
            </a:extLst>
          </p:cNvPr>
          <p:cNvSpPr/>
          <p:nvPr/>
        </p:nvSpPr>
        <p:spPr>
          <a:xfrm flipH="1">
            <a:off x="679010" y="1486702"/>
            <a:ext cx="2214338" cy="770325"/>
          </a:xfrm>
          <a:prstGeom prst="wedgeRoundRectCallout">
            <a:avLst>
              <a:gd name="adj1" fmla="val -75973"/>
              <a:gd name="adj2" fmla="val 67995"/>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chemeClr val="tx1"/>
                </a:solidFill>
                <a:effectLst/>
                <a:uLnTx/>
                <a:uFillTx/>
                <a:ea typeface="+mn-ea"/>
                <a:cs typeface="Segoe UI" panose="020B0502040204020203" pitchFamily="34" charset="0"/>
              </a:rPr>
              <a:t>By when</a:t>
            </a:r>
          </a:p>
        </p:txBody>
      </p:sp>
      <p:sp>
        <p:nvSpPr>
          <p:cNvPr id="8" name="Rounded Rectangular Callout 10">
            <a:extLst>
              <a:ext uri="{FF2B5EF4-FFF2-40B4-BE49-F238E27FC236}">
                <a16:creationId xmlns:a16="http://schemas.microsoft.com/office/drawing/2014/main" id="{0CEBFB82-0F82-D9C8-DF22-2BE030609FA0}"/>
              </a:ext>
              <a:ext uri="{C183D7F6-B498-43B3-948B-1728B52AA6E4}">
                <adec:decorative xmlns:adec="http://schemas.microsoft.com/office/drawing/2017/decorative" val="1"/>
              </a:ext>
            </a:extLst>
          </p:cNvPr>
          <p:cNvSpPr/>
          <p:nvPr/>
        </p:nvSpPr>
        <p:spPr>
          <a:xfrm>
            <a:off x="679010" y="3859394"/>
            <a:ext cx="1206614" cy="947107"/>
          </a:xfrm>
          <a:prstGeom prst="wedgeRoundRectCallout">
            <a:avLst>
              <a:gd name="adj1" fmla="val 88638"/>
              <a:gd name="adj2" fmla="val -69544"/>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3200" kern="0" dirty="0">
                <a:cs typeface="Arial" panose="020B0604020202020204" pitchFamily="34" charset="0"/>
              </a:rPr>
              <a:t>Who</a:t>
            </a:r>
          </a:p>
        </p:txBody>
      </p:sp>
      <p:sp>
        <p:nvSpPr>
          <p:cNvPr id="9" name="Rounded Rectangular Callout 12">
            <a:extLst>
              <a:ext uri="{FF2B5EF4-FFF2-40B4-BE49-F238E27FC236}">
                <a16:creationId xmlns:a16="http://schemas.microsoft.com/office/drawing/2014/main" id="{1ADFD7F8-8DE1-1E79-BCA0-4AF02AEA0220}"/>
              </a:ext>
              <a:ext uri="{C183D7F6-B498-43B3-948B-1728B52AA6E4}">
                <adec:decorative xmlns:adec="http://schemas.microsoft.com/office/drawing/2017/decorative" val="1"/>
              </a:ext>
            </a:extLst>
          </p:cNvPr>
          <p:cNvSpPr/>
          <p:nvPr/>
        </p:nvSpPr>
        <p:spPr>
          <a:xfrm>
            <a:off x="6905676" y="1423699"/>
            <a:ext cx="1206614" cy="947107"/>
          </a:xfrm>
          <a:prstGeom prst="wedgeRoundRectCallout">
            <a:avLst>
              <a:gd name="adj1" fmla="val -90831"/>
              <a:gd name="adj2" fmla="val 67501"/>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Calibri" panose="020F0502020204030204"/>
                <a:ea typeface="+mn-ea"/>
                <a:cs typeface="Segoe UI" panose="020B0502040204020203" pitchFamily="34" charset="0"/>
              </a:rPr>
              <a:t>What</a:t>
            </a:r>
          </a:p>
        </p:txBody>
      </p:sp>
      <p:sp>
        <p:nvSpPr>
          <p:cNvPr id="10" name="Rounded Rectangular Callout 13">
            <a:extLst>
              <a:ext uri="{FF2B5EF4-FFF2-40B4-BE49-F238E27FC236}">
                <a16:creationId xmlns:a16="http://schemas.microsoft.com/office/drawing/2014/main" id="{29D04FD2-8063-BF34-9A1C-4EC7FC27B46A}"/>
              </a:ext>
              <a:ext uri="{C183D7F6-B498-43B3-948B-1728B52AA6E4}">
                <adec:decorative xmlns:adec="http://schemas.microsoft.com/office/drawing/2017/decorative" val="1"/>
              </a:ext>
            </a:extLst>
          </p:cNvPr>
          <p:cNvSpPr/>
          <p:nvPr/>
        </p:nvSpPr>
        <p:spPr>
          <a:xfrm>
            <a:off x="6109315" y="4533820"/>
            <a:ext cx="2799337" cy="545363"/>
          </a:xfrm>
          <a:prstGeom prst="wedgeRoundRectCallout">
            <a:avLst>
              <a:gd name="adj1" fmla="val 16227"/>
              <a:gd name="adj2" fmla="val -139885"/>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i="0" u="none" strike="noStrike" kern="0" cap="none" spc="0" normalizeH="0" baseline="0" noProof="0" dirty="0">
                <a:ln>
                  <a:noFill/>
                </a:ln>
                <a:solidFill>
                  <a:schemeClr val="tx1"/>
                </a:solidFill>
                <a:effectLst/>
                <a:uLnTx/>
                <a:uFillTx/>
                <a:cs typeface="Arial" panose="020B0604020202020204" pitchFamily="34" charset="0"/>
              </a:rPr>
              <a:t>By how much</a:t>
            </a:r>
          </a:p>
        </p:txBody>
      </p:sp>
      <p:sp>
        <p:nvSpPr>
          <p:cNvPr id="4" name="TextBox 3">
            <a:extLst>
              <a:ext uri="{FF2B5EF4-FFF2-40B4-BE49-F238E27FC236}">
                <a16:creationId xmlns:a16="http://schemas.microsoft.com/office/drawing/2014/main" id="{83200DAA-02BA-7D98-CA48-BEA85D2FF89F}"/>
              </a:ext>
              <a:ext uri="{C183D7F6-B498-43B3-948B-1728B52AA6E4}">
                <adec:decorative xmlns:adec="http://schemas.microsoft.com/office/drawing/2017/decorative" val="1"/>
              </a:ext>
            </a:extLst>
          </p:cNvPr>
          <p:cNvSpPr txBox="1"/>
          <p:nvPr/>
        </p:nvSpPr>
        <p:spPr>
          <a:xfrm>
            <a:off x="463577" y="5736176"/>
            <a:ext cx="8333053" cy="1015663"/>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 typeface="Arial"/>
              <a:buNone/>
              <a:tabLst/>
              <a:defRPr/>
            </a:pPr>
            <a:r>
              <a:rPr kumimoji="0" lang="en-GB" sz="2000" b="0" i="1" u="none" strike="noStrike" kern="0" cap="none" spc="0" normalizeH="0" baseline="0" noProof="0" dirty="0">
                <a:ln>
                  <a:noFill/>
                </a:ln>
                <a:solidFill>
                  <a:schemeClr val="tx1"/>
                </a:solidFill>
                <a:effectLst/>
                <a:uLnTx/>
                <a:uFillTx/>
                <a:latin typeface="Calibri" panose="020F0502020204030204" pitchFamily="34" charset="0"/>
                <a:ea typeface="Times New Roman" panose="02020603050405020304" pitchFamily="18" charset="0"/>
                <a:cs typeface="Times New Roman" panose="02020603050405020304" pitchFamily="18" charset="0"/>
              </a:rPr>
              <a:t>* Operational definition of increased engagement: learners will listen to a 10–15-minute input and complete a modelled and appropriately differentiated task. </a:t>
            </a:r>
          </a:p>
        </p:txBody>
      </p:sp>
      <p:sp>
        <p:nvSpPr>
          <p:cNvPr id="5" name="Rounded Rectangular Callout 14">
            <a:extLst>
              <a:ext uri="{FF2B5EF4-FFF2-40B4-BE49-F238E27FC236}">
                <a16:creationId xmlns:a16="http://schemas.microsoft.com/office/drawing/2014/main" id="{BAD1137B-B855-77FD-E9ED-5B292FE4D292}"/>
              </a:ext>
              <a:ext uri="{C183D7F6-B498-43B3-948B-1728B52AA6E4}">
                <adec:decorative xmlns:adec="http://schemas.microsoft.com/office/drawing/2017/decorative" val="1"/>
              </a:ext>
            </a:extLst>
          </p:cNvPr>
          <p:cNvSpPr/>
          <p:nvPr/>
        </p:nvSpPr>
        <p:spPr>
          <a:xfrm>
            <a:off x="9321832" y="5438814"/>
            <a:ext cx="2557170" cy="923329"/>
          </a:xfrm>
          <a:prstGeom prst="wedgeRoundRectCallout">
            <a:avLst>
              <a:gd name="adj1" fmla="val -72943"/>
              <a:gd name="adj2" fmla="val 22991"/>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kumimoji="0" lang="en-GB" sz="2800" b="0" i="0" u="none" strike="noStrike" kern="0" cap="none" spc="0" normalizeH="0" baseline="0" noProof="0" dirty="0">
                <a:ln>
                  <a:noFill/>
                </a:ln>
                <a:solidFill>
                  <a:schemeClr val="tx1"/>
                </a:solidFill>
                <a:effectLst/>
                <a:uLnTx/>
                <a:uFillTx/>
                <a:cs typeface="Arial" panose="020B0604020202020204" pitchFamily="34" charset="0"/>
              </a:rPr>
              <a:t>Operational </a:t>
            </a:r>
            <a:r>
              <a:rPr lang="en-GB" sz="2800" kern="0" dirty="0">
                <a:solidFill>
                  <a:schemeClr val="tx1"/>
                </a:solidFill>
                <a:cs typeface="Arial" panose="020B0604020202020204" pitchFamily="34" charset="0"/>
              </a:rPr>
              <a:t>definition</a:t>
            </a:r>
            <a:endParaRPr kumimoji="0" lang="en-GB" sz="2800" b="0" i="0" u="none" strike="noStrike" kern="0" cap="none" spc="0" normalizeH="0" baseline="0" noProof="0" dirty="0">
              <a:ln>
                <a:noFill/>
              </a:ln>
              <a:solidFill>
                <a:schemeClr val="tx1"/>
              </a:solidFill>
              <a:effectLst/>
              <a:uLnTx/>
              <a:uFillTx/>
              <a:cs typeface="Arial" panose="020B0604020202020204" pitchFamily="34" charset="0"/>
            </a:endParaRPr>
          </a:p>
        </p:txBody>
      </p:sp>
    </p:spTree>
    <p:extLst>
      <p:ext uri="{BB962C8B-B14F-4D97-AF65-F5344CB8AC3E}">
        <p14:creationId xmlns:p14="http://schemas.microsoft.com/office/powerpoint/2010/main" val="483418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F990B-1DEB-D357-4E72-9ED2EAF29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3DB0C-8419-3358-4C86-5C38A92502BE}"/>
              </a:ext>
              <a:ext uri="{C183D7F6-B498-43B3-948B-1728B52AA6E4}">
                <adec:decorative xmlns:adec="http://schemas.microsoft.com/office/drawing/2017/decorative" val="1"/>
              </a:ext>
            </a:extLst>
          </p:cNvPr>
          <p:cNvSpPr txBox="1">
            <a:spLocks noGrp="1"/>
          </p:cNvSpPr>
          <p:nvPr>
            <p:ph type="title" idx="4294967295"/>
          </p:nvPr>
        </p:nvSpPr>
        <p:spPr>
          <a:xfrm>
            <a:off x="838200" y="569503"/>
            <a:ext cx="10515600" cy="10181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mj-lt"/>
                <a:ea typeface="+mj-ea"/>
                <a:cs typeface="Arial"/>
              </a:rPr>
              <a:t>Activity – improvement aims</a:t>
            </a:r>
          </a:p>
        </p:txBody>
      </p:sp>
      <p:pic>
        <p:nvPicPr>
          <p:cNvPr id="4" name="Picture 3" descr="Task icon">
            <a:extLst>
              <a:ext uri="{FF2B5EF4-FFF2-40B4-BE49-F238E27FC236}">
                <a16:creationId xmlns:a16="http://schemas.microsoft.com/office/drawing/2014/main" id="{99EE7EE1-75E9-4F02-C83A-31DE61DCE371}"/>
              </a:ext>
            </a:extLst>
          </p:cNvPr>
          <p:cNvPicPr>
            <a:picLocks noChangeAspect="1"/>
          </p:cNvPicPr>
          <p:nvPr/>
        </p:nvPicPr>
        <p:blipFill>
          <a:blip r:embed="rId3"/>
          <a:stretch>
            <a:fillRect/>
          </a:stretch>
        </p:blipFill>
        <p:spPr>
          <a:xfrm>
            <a:off x="481940" y="1939422"/>
            <a:ext cx="3218967" cy="3828620"/>
          </a:xfrm>
          <a:prstGeom prst="rect">
            <a:avLst/>
          </a:prstGeom>
        </p:spPr>
      </p:pic>
      <p:sp>
        <p:nvSpPr>
          <p:cNvPr id="6" name="TextBox 5">
            <a:extLst>
              <a:ext uri="{FF2B5EF4-FFF2-40B4-BE49-F238E27FC236}">
                <a16:creationId xmlns:a16="http://schemas.microsoft.com/office/drawing/2014/main" id="{2CCCCE95-7325-2EAF-F353-FFBCBAE459EA}"/>
              </a:ext>
              <a:ext uri="{C183D7F6-B498-43B3-948B-1728B52AA6E4}">
                <adec:decorative xmlns:adec="http://schemas.microsoft.com/office/drawing/2017/decorative" val="1"/>
              </a:ext>
            </a:extLst>
          </p:cNvPr>
          <p:cNvSpPr txBox="1"/>
          <p:nvPr/>
        </p:nvSpPr>
        <p:spPr>
          <a:xfrm>
            <a:off x="4602480" y="1781205"/>
            <a:ext cx="6583679" cy="461665"/>
          </a:xfrm>
          <a:prstGeom prst="rect">
            <a:avLst/>
          </a:prstGeom>
          <a:noFill/>
        </p:spPr>
        <p:txBody>
          <a:bodyPr wrap="square" rtlCol="0">
            <a:spAutoFit/>
          </a:bodyPr>
          <a:lstStyle/>
          <a:p>
            <a:r>
              <a:rPr lang="en-GB" sz="2400" dirty="0"/>
              <a:t>When do we currently set aims? </a:t>
            </a:r>
          </a:p>
        </p:txBody>
      </p:sp>
      <p:sp>
        <p:nvSpPr>
          <p:cNvPr id="3" name="Content Placeholder 7">
            <a:extLst>
              <a:ext uri="{FF2B5EF4-FFF2-40B4-BE49-F238E27FC236}">
                <a16:creationId xmlns:a16="http://schemas.microsoft.com/office/drawing/2014/main" id="{84247687-7EA7-E0F4-CAB7-26B085EE33C9}"/>
              </a:ext>
              <a:ext uri="{C183D7F6-B498-43B3-948B-1728B52AA6E4}">
                <adec:decorative xmlns:adec="http://schemas.microsoft.com/office/drawing/2017/decorative" val="1"/>
              </a:ext>
            </a:extLst>
          </p:cNvPr>
          <p:cNvSpPr txBox="1">
            <a:spLocks/>
          </p:cNvSpPr>
          <p:nvPr/>
        </p:nvSpPr>
        <p:spPr>
          <a:xfrm>
            <a:off x="4602480" y="3429000"/>
            <a:ext cx="5077156" cy="424732"/>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staff/department meetings</a:t>
            </a:r>
          </a:p>
        </p:txBody>
      </p:sp>
      <p:sp>
        <p:nvSpPr>
          <p:cNvPr id="5" name="Content Placeholder 7">
            <a:extLst>
              <a:ext uri="{FF2B5EF4-FFF2-40B4-BE49-F238E27FC236}">
                <a16:creationId xmlns:a16="http://schemas.microsoft.com/office/drawing/2014/main" id="{6086C316-3071-5283-48A2-1172CE4E168B}"/>
              </a:ext>
              <a:ext uri="{C183D7F6-B498-43B3-948B-1728B52AA6E4}">
                <adec:decorative xmlns:adec="http://schemas.microsoft.com/office/drawing/2017/decorative" val="1"/>
              </a:ext>
            </a:extLst>
          </p:cNvPr>
          <p:cNvSpPr txBox="1">
            <a:spLocks/>
          </p:cNvSpPr>
          <p:nvPr/>
        </p:nvSpPr>
        <p:spPr>
          <a:xfrm>
            <a:off x="4602480" y="4193053"/>
            <a:ext cx="5077156" cy="424732"/>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stage planning/individual planning</a:t>
            </a:r>
          </a:p>
        </p:txBody>
      </p:sp>
      <p:sp>
        <p:nvSpPr>
          <p:cNvPr id="7" name="Content Placeholder 7">
            <a:extLst>
              <a:ext uri="{FF2B5EF4-FFF2-40B4-BE49-F238E27FC236}">
                <a16:creationId xmlns:a16="http://schemas.microsoft.com/office/drawing/2014/main" id="{33B2D53E-81B3-BDC1-1A40-CF70E5417267}"/>
              </a:ext>
              <a:ext uri="{C183D7F6-B498-43B3-948B-1728B52AA6E4}">
                <adec:decorative xmlns:adec="http://schemas.microsoft.com/office/drawing/2017/decorative" val="1"/>
              </a:ext>
            </a:extLst>
          </p:cNvPr>
          <p:cNvSpPr txBox="1">
            <a:spLocks/>
          </p:cNvSpPr>
          <p:nvPr/>
        </p:nvSpPr>
        <p:spPr>
          <a:xfrm>
            <a:off x="4602480" y="2704373"/>
            <a:ext cx="5077156" cy="424732"/>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tracking meetings and discussions</a:t>
            </a:r>
          </a:p>
        </p:txBody>
      </p:sp>
      <p:sp>
        <p:nvSpPr>
          <p:cNvPr id="8" name="Content Placeholder 7">
            <a:extLst>
              <a:ext uri="{FF2B5EF4-FFF2-40B4-BE49-F238E27FC236}">
                <a16:creationId xmlns:a16="http://schemas.microsoft.com/office/drawing/2014/main" id="{2F1C7A92-AB03-EF3D-AB2C-64D33D3BBFD6}"/>
              </a:ext>
              <a:ext uri="{C183D7F6-B498-43B3-948B-1728B52AA6E4}">
                <adec:decorative xmlns:adec="http://schemas.microsoft.com/office/drawing/2017/decorative" val="1"/>
              </a:ext>
            </a:extLst>
          </p:cNvPr>
          <p:cNvSpPr txBox="1">
            <a:spLocks/>
          </p:cNvSpPr>
          <p:nvPr/>
        </p:nvSpPr>
        <p:spPr>
          <a:xfrm>
            <a:off x="4602480" y="5028409"/>
            <a:ext cx="5077156" cy="424732"/>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as part of the reporting process</a:t>
            </a:r>
          </a:p>
        </p:txBody>
      </p:sp>
      <p:sp>
        <p:nvSpPr>
          <p:cNvPr id="9" name="Content Placeholder 7">
            <a:extLst>
              <a:ext uri="{FF2B5EF4-FFF2-40B4-BE49-F238E27FC236}">
                <a16:creationId xmlns:a16="http://schemas.microsoft.com/office/drawing/2014/main" id="{B9FD0702-9E9B-1A1E-6DA1-8C727C999024}"/>
              </a:ext>
              <a:ext uri="{C183D7F6-B498-43B3-948B-1728B52AA6E4}">
                <adec:decorative xmlns:adec="http://schemas.microsoft.com/office/drawing/2017/decorative" val="1"/>
              </a:ext>
            </a:extLst>
          </p:cNvPr>
          <p:cNvSpPr txBox="1">
            <a:spLocks/>
          </p:cNvSpPr>
          <p:nvPr/>
        </p:nvSpPr>
        <p:spPr>
          <a:xfrm>
            <a:off x="4602480" y="5863765"/>
            <a:ext cx="5077156" cy="424732"/>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as part of practitioner enquiry.</a:t>
            </a:r>
          </a:p>
        </p:txBody>
      </p:sp>
    </p:spTree>
    <p:extLst>
      <p:ext uri="{BB962C8B-B14F-4D97-AF65-F5344CB8AC3E}">
        <p14:creationId xmlns:p14="http://schemas.microsoft.com/office/powerpoint/2010/main" val="145283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A04433-D0EA-B95E-2289-F04AAFD919EB}"/>
              </a:ext>
              <a:ext uri="{C183D7F6-B498-43B3-948B-1728B52AA6E4}">
                <adec:decorative xmlns:adec="http://schemas.microsoft.com/office/drawing/2017/decorative" val="1"/>
              </a:ext>
            </a:extLst>
          </p:cNvPr>
          <p:cNvSpPr txBox="1">
            <a:spLocks noGrp="1"/>
          </p:cNvSpPr>
          <p:nvPr>
            <p:ph type="title" idx="4294967295"/>
          </p:nvPr>
        </p:nvSpPr>
        <p:spPr>
          <a:xfrm>
            <a:off x="675164" y="397215"/>
            <a:ext cx="10409654" cy="987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5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Light" panose="020F0302020204030204"/>
                <a:ea typeface="Roboto Light" panose="02000000000000000000" pitchFamily="2" charset="0"/>
                <a:cs typeface="Arial" panose="020B0604020202020204" pitchFamily="34" charset="0"/>
              </a:rPr>
              <a:t>The national model of professional learning</a:t>
            </a:r>
          </a:p>
        </p:txBody>
      </p:sp>
      <p:pic>
        <p:nvPicPr>
          <p:cNvPr id="5" name="Content Placeholder 4" descr="The Education Scotland model of professional learning. This shows the link between learning for knowledge and understanding, learning by enquiring and learning as a collaborative.">
            <a:extLst>
              <a:ext uri="{FF2B5EF4-FFF2-40B4-BE49-F238E27FC236}">
                <a16:creationId xmlns:a16="http://schemas.microsoft.com/office/drawing/2014/main" id="{90592FC4-BF7B-1A57-9DBE-B4C024DD2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64" y="1092878"/>
            <a:ext cx="5076263" cy="4835632"/>
          </a:xfrm>
          <a:prstGeom prst="rect">
            <a:avLst/>
          </a:prstGeom>
        </p:spPr>
      </p:pic>
      <p:sp>
        <p:nvSpPr>
          <p:cNvPr id="2" name="TextBox 1">
            <a:extLst>
              <a:ext uri="{FF2B5EF4-FFF2-40B4-BE49-F238E27FC236}">
                <a16:creationId xmlns:a16="http://schemas.microsoft.com/office/drawing/2014/main" id="{BF43AE10-D473-DD40-C253-C8BA49A39722}"/>
              </a:ext>
              <a:ext uri="{C183D7F6-B498-43B3-948B-1728B52AA6E4}">
                <adec:decorative xmlns:adec="http://schemas.microsoft.com/office/drawing/2017/decorative" val="1"/>
              </a:ext>
            </a:extLst>
          </p:cNvPr>
          <p:cNvSpPr txBox="1"/>
          <p:nvPr/>
        </p:nvSpPr>
        <p:spPr>
          <a:xfrm>
            <a:off x="989489" y="5924652"/>
            <a:ext cx="52971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The national model of professional learning | Professional Learning | Education Scotland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QR code linking to further information on the National model of professional learning. ">
            <a:extLst>
              <a:ext uri="{FF2B5EF4-FFF2-40B4-BE49-F238E27FC236}">
                <a16:creationId xmlns:a16="http://schemas.microsoft.com/office/drawing/2014/main" id="{467B5E45-E8E8-DDAA-BCF9-1C8CE09E46C1}"/>
              </a:ext>
            </a:extLst>
          </p:cNvPr>
          <p:cNvPicPr>
            <a:picLocks noChangeAspect="1"/>
          </p:cNvPicPr>
          <p:nvPr/>
        </p:nvPicPr>
        <p:blipFill>
          <a:blip r:embed="rId5"/>
          <a:stretch>
            <a:fillRect/>
          </a:stretch>
        </p:blipFill>
        <p:spPr>
          <a:xfrm>
            <a:off x="6600926" y="1384522"/>
            <a:ext cx="4667250" cy="4667250"/>
          </a:xfrm>
          <a:prstGeom prst="rect">
            <a:avLst/>
          </a:prstGeom>
        </p:spPr>
      </p:pic>
    </p:spTree>
    <p:extLst>
      <p:ext uri="{BB962C8B-B14F-4D97-AF65-F5344CB8AC3E}">
        <p14:creationId xmlns:p14="http://schemas.microsoft.com/office/powerpoint/2010/main" val="428043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F46E3A4-7573-EF1E-DAA8-25C234E8C965}"/>
              </a:ext>
              <a:ext uri="{C183D7F6-B498-43B3-948B-1728B52AA6E4}">
                <adec:decorative xmlns:adec="http://schemas.microsoft.com/office/drawing/2017/decorative" val="1"/>
              </a:ext>
            </a:extLst>
          </p:cNvPr>
          <p:cNvSpPr txBox="1">
            <a:spLocks noGrp="1"/>
          </p:cNvSpPr>
          <p:nvPr>
            <p:ph idx="1"/>
          </p:nvPr>
        </p:nvSpPr>
        <p:spPr>
          <a:xfrm>
            <a:off x="3370218" y="1472968"/>
            <a:ext cx="8397240" cy="4850559"/>
          </a:xfrm>
          <a:prstGeom prst="rect">
            <a:avLst/>
          </a:prstGeom>
          <a:noFill/>
        </p:spPr>
        <p:txBody>
          <a:bodyPr wrap="square" rtlCol="0">
            <a:spAutoFit/>
          </a:bodyPr>
          <a:lstStyle/>
          <a:p>
            <a:r>
              <a:rPr lang="en-US" sz="2400" dirty="0"/>
              <a:t>It is important to include measures at the planning stage of any improvement cycle. </a:t>
            </a:r>
          </a:p>
          <a:p>
            <a:endParaRPr lang="en-US" sz="2400" dirty="0"/>
          </a:p>
          <a:p>
            <a:r>
              <a:rPr lang="en-US" sz="2400" dirty="0"/>
              <a:t>Baselines are important. Without a baseline it will be difficult to measure the impact of improvement activity. </a:t>
            </a:r>
          </a:p>
          <a:p>
            <a:pPr marL="0" indent="0">
              <a:buNone/>
            </a:pPr>
            <a:endParaRPr lang="en-US" sz="2400" dirty="0"/>
          </a:p>
          <a:p>
            <a:r>
              <a:rPr lang="en-US" sz="2400" dirty="0"/>
              <a:t>This will ensure that progress can be tracked and monitored throughout the improvement cycle (as opposed to at the end). </a:t>
            </a:r>
          </a:p>
          <a:p>
            <a:pPr marL="0" indent="0">
              <a:buNone/>
            </a:pPr>
            <a:endParaRPr lang="en-US" sz="2400" dirty="0"/>
          </a:p>
          <a:p>
            <a:r>
              <a:rPr lang="en-US" sz="2400" dirty="0"/>
              <a:t>Ongoing tracking of outcomes against measures ensures that reflection can take place and any appropriate adjustments can be made to ensure the best outcomes for learners. </a:t>
            </a:r>
          </a:p>
        </p:txBody>
      </p:sp>
      <p:sp>
        <p:nvSpPr>
          <p:cNvPr id="3" name="Title 2">
            <a:extLst>
              <a:ext uri="{FF2B5EF4-FFF2-40B4-BE49-F238E27FC236}">
                <a16:creationId xmlns:a16="http://schemas.microsoft.com/office/drawing/2014/main" id="{0C5E8A6A-CBCF-27C3-B3F9-37B2326876DC}"/>
              </a:ext>
              <a:ext uri="{C183D7F6-B498-43B3-948B-1728B52AA6E4}">
                <adec:decorative xmlns:adec="http://schemas.microsoft.com/office/drawing/2017/decorative" val="1"/>
              </a:ext>
            </a:extLst>
          </p:cNvPr>
          <p:cNvSpPr txBox="1">
            <a:spLocks noGrp="1"/>
          </p:cNvSpPr>
          <p:nvPr>
            <p:ph type="title" idx="4294967295"/>
          </p:nvPr>
        </p:nvSpPr>
        <p:spPr>
          <a:xfrm>
            <a:off x="515982" y="414876"/>
            <a:ext cx="1073533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Planning – using data to develop clear measures</a:t>
            </a:r>
          </a:p>
        </p:txBody>
      </p:sp>
      <p:pic>
        <p:nvPicPr>
          <p:cNvPr id="5" name="Graphic 4" descr="Alterations &amp; Tailoring with solid fill">
            <a:extLst>
              <a:ext uri="{FF2B5EF4-FFF2-40B4-BE49-F238E27FC236}">
                <a16:creationId xmlns:a16="http://schemas.microsoft.com/office/drawing/2014/main" id="{5C8829B0-E95C-AA5F-3D8A-3D2E6C4B63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982" y="2165168"/>
            <a:ext cx="2527663" cy="2527663"/>
          </a:xfrm>
          <a:prstGeom prst="rect">
            <a:avLst/>
          </a:prstGeom>
        </p:spPr>
      </p:pic>
    </p:spTree>
    <p:extLst>
      <p:ext uri="{BB962C8B-B14F-4D97-AF65-F5344CB8AC3E}">
        <p14:creationId xmlns:p14="http://schemas.microsoft.com/office/powerpoint/2010/main" val="2095887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5E8A6A-CBCF-27C3-B3F9-37B2326876DC}"/>
              </a:ext>
            </a:extLst>
          </p:cNvPr>
          <p:cNvSpPr txBox="1">
            <a:spLocks noGrp="1"/>
          </p:cNvSpPr>
          <p:nvPr>
            <p:ph type="title" idx="4294967295"/>
          </p:nvPr>
        </p:nvSpPr>
        <p:spPr>
          <a:xfrm>
            <a:off x="362" y="75968"/>
            <a:ext cx="120779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4000" b="1" i="0" u="none" strike="noStrike" kern="1200" cap="none" spc="0" normalizeH="0" baseline="0" noProof="0" dirty="0">
                <a:ln>
                  <a:noFill/>
                </a:ln>
                <a:effectLst/>
                <a:uLnTx/>
                <a:uFillTx/>
                <a:latin typeface="+mj-lt"/>
                <a:ea typeface="+mn-ea"/>
                <a:cs typeface="+mn-cs"/>
              </a:rPr>
              <a:t>Planning – using data to develop clear measures</a:t>
            </a:r>
            <a:r>
              <a:rPr lang="en-GB" sz="4000" b="1" dirty="0">
                <a:ea typeface="+mn-ea"/>
                <a:cs typeface="+mn-cs"/>
              </a:rPr>
              <a:t> – part 2</a:t>
            </a:r>
            <a:endParaRPr lang="en-GB" sz="4000" b="1" i="0" u="none" strike="noStrike" kern="1200" cap="none" spc="0" normalizeH="0" baseline="0" noProof="0" dirty="0">
              <a:ln>
                <a:noFill/>
              </a:ln>
              <a:effectLst/>
              <a:uLnTx/>
              <a:uFillTx/>
              <a:latin typeface="+mj-lt"/>
              <a:ea typeface="Calibri Light"/>
              <a:cs typeface="Calibri Light"/>
            </a:endParaRPr>
          </a:p>
        </p:txBody>
      </p:sp>
      <p:sp>
        <p:nvSpPr>
          <p:cNvPr id="8" name="Content Placeholder 7">
            <a:extLst>
              <a:ext uri="{FF2B5EF4-FFF2-40B4-BE49-F238E27FC236}">
                <a16:creationId xmlns:a16="http://schemas.microsoft.com/office/drawing/2014/main" id="{DF46E3A4-7573-EF1E-DAA8-25C234E8C965}"/>
              </a:ext>
            </a:extLst>
          </p:cNvPr>
          <p:cNvSpPr txBox="1">
            <a:spLocks noGrp="1"/>
          </p:cNvSpPr>
          <p:nvPr>
            <p:ph idx="1"/>
          </p:nvPr>
        </p:nvSpPr>
        <p:spPr>
          <a:xfrm>
            <a:off x="409303" y="913113"/>
            <a:ext cx="10258535" cy="757130"/>
          </a:xfrm>
          <a:prstGeom prst="rect">
            <a:avLst/>
          </a:prstGeom>
          <a:noFill/>
        </p:spPr>
        <p:txBody>
          <a:bodyPr wrap="square" rtlCol="0">
            <a:spAutoFit/>
          </a:bodyPr>
          <a:lstStyle/>
          <a:p>
            <a:pPr marL="0" indent="0">
              <a:buNone/>
            </a:pPr>
            <a:r>
              <a:rPr lang="en-US" sz="2400" dirty="0"/>
              <a:t>There are three types of measures that educators may wish to consider when improvement planning. </a:t>
            </a:r>
          </a:p>
        </p:txBody>
      </p:sp>
      <p:graphicFrame>
        <p:nvGraphicFramePr>
          <p:cNvPr id="2" name="Diagram 1" descr="smart art with the headings outcome measure, process measure and balance measure">
            <a:extLst>
              <a:ext uri="{FF2B5EF4-FFF2-40B4-BE49-F238E27FC236}">
                <a16:creationId xmlns:a16="http://schemas.microsoft.com/office/drawing/2014/main" id="{AFD10FBF-99FC-8722-CA69-202D2107303C}"/>
              </a:ext>
            </a:extLst>
          </p:cNvPr>
          <p:cNvGraphicFramePr/>
          <p:nvPr>
            <p:extLst>
              <p:ext uri="{D42A27DB-BD31-4B8C-83A1-F6EECF244321}">
                <p14:modId xmlns:p14="http://schemas.microsoft.com/office/powerpoint/2010/main" val="1632689637"/>
              </p:ext>
            </p:extLst>
          </p:nvPr>
        </p:nvGraphicFramePr>
        <p:xfrm>
          <a:off x="409303" y="1642315"/>
          <a:ext cx="11550440" cy="4732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14FD262-D0BD-0D13-D975-B976484B6607}"/>
              </a:ext>
            </a:extLst>
          </p:cNvPr>
          <p:cNvSpPr txBox="1"/>
          <p:nvPr/>
        </p:nvSpPr>
        <p:spPr>
          <a:xfrm>
            <a:off x="409303" y="6387737"/>
            <a:ext cx="3785139" cy="369332"/>
          </a:xfrm>
          <a:prstGeom prst="rect">
            <a:avLst/>
          </a:prstGeom>
          <a:noFill/>
        </p:spPr>
        <p:txBody>
          <a:bodyPr wrap="none" rtlCol="0">
            <a:spAutoFit/>
          </a:bodyPr>
          <a:lstStyle/>
          <a:p>
            <a:r>
              <a:rPr lang="en-GB" dirty="0"/>
              <a:t>Examples for illustrative purposes only</a:t>
            </a:r>
          </a:p>
        </p:txBody>
      </p:sp>
    </p:spTree>
    <p:extLst>
      <p:ext uri="{BB962C8B-B14F-4D97-AF65-F5344CB8AC3E}">
        <p14:creationId xmlns:p14="http://schemas.microsoft.com/office/powerpoint/2010/main" val="4097499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sk icon">
            <a:extLst>
              <a:ext uri="{FF2B5EF4-FFF2-40B4-BE49-F238E27FC236}">
                <a16:creationId xmlns:a16="http://schemas.microsoft.com/office/drawing/2014/main" id="{81B5F1B1-2711-04F3-A515-49ADD516FD90}"/>
              </a:ext>
            </a:extLst>
          </p:cNvPr>
          <p:cNvPicPr>
            <a:picLocks noChangeAspect="1"/>
          </p:cNvPicPr>
          <p:nvPr/>
        </p:nvPicPr>
        <p:blipFill>
          <a:blip r:embed="rId3"/>
          <a:stretch>
            <a:fillRect/>
          </a:stretch>
        </p:blipFill>
        <p:spPr>
          <a:xfrm>
            <a:off x="10583092" y="0"/>
            <a:ext cx="1460862" cy="1722005"/>
          </a:xfrm>
          <a:prstGeom prst="rect">
            <a:avLst/>
          </a:prstGeom>
        </p:spPr>
      </p:pic>
      <p:sp>
        <p:nvSpPr>
          <p:cNvPr id="3" name="Title 2">
            <a:extLst>
              <a:ext uri="{FF2B5EF4-FFF2-40B4-BE49-F238E27FC236}">
                <a16:creationId xmlns:a16="http://schemas.microsoft.com/office/drawing/2014/main" id="{45F48092-F1A7-97B5-C88B-579926542985}"/>
              </a:ext>
              <a:ext uri="{C183D7F6-B498-43B3-948B-1728B52AA6E4}">
                <adec:decorative xmlns:adec="http://schemas.microsoft.com/office/drawing/2017/decorative" val="1"/>
              </a:ext>
            </a:extLst>
          </p:cNvPr>
          <p:cNvSpPr txBox="1">
            <a:spLocks noGrp="1"/>
          </p:cNvSpPr>
          <p:nvPr>
            <p:ph type="title" idx="4294967295"/>
          </p:nvPr>
        </p:nvSpPr>
        <p:spPr>
          <a:xfrm>
            <a:off x="515982" y="414876"/>
            <a:ext cx="1073533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4000" b="1" i="0" u="none" strike="noStrike" kern="1200" cap="none" spc="0" normalizeH="0" baseline="0" noProof="0" dirty="0">
                <a:ln>
                  <a:noFill/>
                </a:ln>
                <a:effectLst/>
                <a:uLnTx/>
                <a:uFillTx/>
                <a:latin typeface="+mj-lt"/>
                <a:ea typeface="+mn-ea"/>
                <a:cs typeface="+mn-cs"/>
              </a:rPr>
              <a:t>Planning – using data to develop clear measures</a:t>
            </a:r>
            <a:r>
              <a:rPr lang="en-GB" sz="4000" b="1" dirty="0">
                <a:ea typeface="+mn-ea"/>
                <a:cs typeface="+mn-cs"/>
              </a:rPr>
              <a:t> 2</a:t>
            </a:r>
            <a:endParaRPr kumimoji="0" lang="en-GB" sz="4000" b="1" i="0" u="none" strike="noStrike" kern="1200" cap="none" spc="0" normalizeH="0" baseline="0" noProof="0" dirty="0">
              <a:ln>
                <a:noFill/>
              </a:ln>
              <a:solidFill>
                <a:schemeClr val="tx1"/>
              </a:solidFill>
              <a:effectLst/>
              <a:uLnTx/>
              <a:uFillTx/>
              <a:latin typeface="+mj-lt"/>
              <a:ea typeface="+mn-ea"/>
              <a:cs typeface="+mn-cs"/>
            </a:endParaRPr>
          </a:p>
        </p:txBody>
      </p:sp>
      <p:sp>
        <p:nvSpPr>
          <p:cNvPr id="4" name="TextBox 3">
            <a:extLst>
              <a:ext uri="{FF2B5EF4-FFF2-40B4-BE49-F238E27FC236}">
                <a16:creationId xmlns:a16="http://schemas.microsoft.com/office/drawing/2014/main" id="{3FC0F307-D2A5-38FB-A9AB-B3BDE121298A}"/>
              </a:ext>
              <a:ext uri="{C183D7F6-B498-43B3-948B-1728B52AA6E4}">
                <adec:decorative xmlns:adec="http://schemas.microsoft.com/office/drawing/2017/decorative" val="1"/>
              </a:ext>
            </a:extLst>
          </p:cNvPr>
          <p:cNvSpPr txBox="1"/>
          <p:nvPr/>
        </p:nvSpPr>
        <p:spPr>
          <a:xfrm>
            <a:off x="2286000" y="1245250"/>
            <a:ext cx="6807697" cy="584775"/>
          </a:xfrm>
          <a:prstGeom prst="rect">
            <a:avLst/>
          </a:prstGeom>
          <a:noFill/>
        </p:spPr>
        <p:txBody>
          <a:bodyPr wrap="none" rtlCol="0">
            <a:spAutoFit/>
          </a:bodyPr>
          <a:lstStyle/>
          <a:p>
            <a:r>
              <a:rPr lang="en-GB" sz="3200" dirty="0"/>
              <a:t>A – Outcome    B – Process    C - Balance</a:t>
            </a:r>
          </a:p>
        </p:txBody>
      </p:sp>
      <p:sp>
        <p:nvSpPr>
          <p:cNvPr id="5" name="TextBox 4">
            <a:extLst>
              <a:ext uri="{FF2B5EF4-FFF2-40B4-BE49-F238E27FC236}">
                <a16:creationId xmlns:a16="http://schemas.microsoft.com/office/drawing/2014/main" id="{318B9B70-0BFE-32DC-5DD7-5BAB2622CB7A}"/>
              </a:ext>
              <a:ext uri="{C183D7F6-B498-43B3-948B-1728B52AA6E4}">
                <adec:decorative xmlns:adec="http://schemas.microsoft.com/office/drawing/2017/decorative" val="1"/>
              </a:ext>
            </a:extLst>
          </p:cNvPr>
          <p:cNvSpPr txBox="1"/>
          <p:nvPr/>
        </p:nvSpPr>
        <p:spPr>
          <a:xfrm>
            <a:off x="1546778" y="2890391"/>
            <a:ext cx="8673737" cy="1077218"/>
          </a:xfrm>
          <a:prstGeom prst="rect">
            <a:avLst/>
          </a:prstGeom>
          <a:noFill/>
          <a:ln>
            <a:solidFill>
              <a:schemeClr val="accent2"/>
            </a:solidFill>
          </a:ln>
        </p:spPr>
        <p:txBody>
          <a:bodyPr wrap="square" rtlCol="0">
            <a:spAutoFit/>
          </a:bodyPr>
          <a:lstStyle/>
          <a:p>
            <a:pPr algn="ctr"/>
            <a:r>
              <a:rPr lang="en-GB" sz="3200" dirty="0"/>
              <a:t>The number of learners whose engagement has increased on an engagement scale. </a:t>
            </a:r>
          </a:p>
        </p:txBody>
      </p:sp>
    </p:spTree>
    <p:extLst>
      <p:ext uri="{BB962C8B-B14F-4D97-AF65-F5344CB8AC3E}">
        <p14:creationId xmlns:p14="http://schemas.microsoft.com/office/powerpoint/2010/main" val="3716181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4947-2232-A7DD-1755-620B958DC6BB}"/>
              </a:ext>
              <a:ext uri="{C183D7F6-B498-43B3-948B-1728B52AA6E4}">
                <adec:decorative xmlns:adec="http://schemas.microsoft.com/office/drawing/2017/decorative" val="1"/>
              </a:ext>
            </a:extLst>
          </p:cNvPr>
          <p:cNvSpPr txBox="1">
            <a:spLocks noGrp="1"/>
          </p:cNvSpPr>
          <p:nvPr>
            <p:ph type="title" idx="4294967295"/>
          </p:nvPr>
        </p:nvSpPr>
        <p:spPr>
          <a:xfrm>
            <a:off x="515982" y="414876"/>
            <a:ext cx="1073533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4000" b="1" i="0" u="none" strike="noStrike" kern="1200" cap="none" spc="0" normalizeH="0" baseline="0" noProof="0" dirty="0">
                <a:ln>
                  <a:noFill/>
                </a:ln>
                <a:effectLst/>
                <a:uLnTx/>
                <a:uFillTx/>
                <a:latin typeface="+mj-lt"/>
                <a:ea typeface="+mn-ea"/>
                <a:cs typeface="+mn-cs"/>
              </a:rPr>
              <a:t>Planning – using data to develop clear measures</a:t>
            </a:r>
            <a:r>
              <a:rPr lang="en-GB" sz="4000" b="1" dirty="0">
                <a:ea typeface="+mn-ea"/>
                <a:cs typeface="+mn-cs"/>
              </a:rPr>
              <a:t> 3</a:t>
            </a:r>
            <a:endParaRPr kumimoji="0" lang="en-GB" sz="4000" b="1" i="0" u="none" strike="noStrike" kern="1200" cap="none" spc="0" normalizeH="0" baseline="0" noProof="0" dirty="0">
              <a:ln>
                <a:noFill/>
              </a:ln>
              <a:solidFill>
                <a:schemeClr val="tx1"/>
              </a:solidFill>
              <a:effectLst/>
              <a:uLnTx/>
              <a:uFillTx/>
              <a:latin typeface="+mj-lt"/>
              <a:ea typeface="+mn-ea"/>
              <a:cs typeface="+mn-cs"/>
            </a:endParaRPr>
          </a:p>
        </p:txBody>
      </p:sp>
      <p:pic>
        <p:nvPicPr>
          <p:cNvPr id="3" name="Picture 2" descr="Task icon">
            <a:extLst>
              <a:ext uri="{FF2B5EF4-FFF2-40B4-BE49-F238E27FC236}">
                <a16:creationId xmlns:a16="http://schemas.microsoft.com/office/drawing/2014/main" id="{C33768CD-42C9-7A00-F232-9CAAAEDDD69E}"/>
              </a:ext>
            </a:extLst>
          </p:cNvPr>
          <p:cNvPicPr>
            <a:picLocks noChangeAspect="1"/>
          </p:cNvPicPr>
          <p:nvPr/>
        </p:nvPicPr>
        <p:blipFill>
          <a:blip r:embed="rId3"/>
          <a:stretch>
            <a:fillRect/>
          </a:stretch>
        </p:blipFill>
        <p:spPr>
          <a:xfrm>
            <a:off x="10583092" y="0"/>
            <a:ext cx="1460862" cy="1722005"/>
          </a:xfrm>
          <a:prstGeom prst="rect">
            <a:avLst/>
          </a:prstGeom>
        </p:spPr>
      </p:pic>
      <p:sp>
        <p:nvSpPr>
          <p:cNvPr id="4" name="TextBox 3">
            <a:extLst>
              <a:ext uri="{FF2B5EF4-FFF2-40B4-BE49-F238E27FC236}">
                <a16:creationId xmlns:a16="http://schemas.microsoft.com/office/drawing/2014/main" id="{5EADEC69-0E46-FF9C-1FFD-AD1AF3A927B8}"/>
              </a:ext>
              <a:ext uri="{C183D7F6-B498-43B3-948B-1728B52AA6E4}">
                <adec:decorative xmlns:adec="http://schemas.microsoft.com/office/drawing/2017/decorative" val="1"/>
              </a:ext>
            </a:extLst>
          </p:cNvPr>
          <p:cNvSpPr txBox="1"/>
          <p:nvPr/>
        </p:nvSpPr>
        <p:spPr>
          <a:xfrm>
            <a:off x="2286000" y="1245250"/>
            <a:ext cx="6807697" cy="584775"/>
          </a:xfrm>
          <a:prstGeom prst="rect">
            <a:avLst/>
          </a:prstGeom>
          <a:noFill/>
        </p:spPr>
        <p:txBody>
          <a:bodyPr wrap="none" rtlCol="0">
            <a:spAutoFit/>
          </a:bodyPr>
          <a:lstStyle/>
          <a:p>
            <a:r>
              <a:rPr lang="en-GB" sz="3200" dirty="0"/>
              <a:t>A – Outcome    B – Process    C - Balance</a:t>
            </a:r>
          </a:p>
        </p:txBody>
      </p:sp>
      <p:sp>
        <p:nvSpPr>
          <p:cNvPr id="5" name="TextBox 4">
            <a:extLst>
              <a:ext uri="{FF2B5EF4-FFF2-40B4-BE49-F238E27FC236}">
                <a16:creationId xmlns:a16="http://schemas.microsoft.com/office/drawing/2014/main" id="{866F4AE3-7A27-77F5-0226-01E7597F4749}"/>
              </a:ext>
              <a:ext uri="{C183D7F6-B498-43B3-948B-1728B52AA6E4}">
                <adec:decorative xmlns:adec="http://schemas.microsoft.com/office/drawing/2017/decorative" val="1"/>
              </a:ext>
            </a:extLst>
          </p:cNvPr>
          <p:cNvSpPr txBox="1"/>
          <p:nvPr/>
        </p:nvSpPr>
        <p:spPr>
          <a:xfrm>
            <a:off x="1546778" y="2890391"/>
            <a:ext cx="8673737" cy="1077218"/>
          </a:xfrm>
          <a:prstGeom prst="rect">
            <a:avLst/>
          </a:prstGeom>
          <a:noFill/>
          <a:ln>
            <a:solidFill>
              <a:schemeClr val="accent2"/>
            </a:solidFill>
          </a:ln>
        </p:spPr>
        <p:txBody>
          <a:bodyPr wrap="square" rtlCol="0">
            <a:spAutoFit/>
          </a:bodyPr>
          <a:lstStyle/>
          <a:p>
            <a:pPr algn="ctr"/>
            <a:r>
              <a:rPr lang="en-GB" sz="3200" dirty="0"/>
              <a:t>The percentage of children in S3 who have achieved third level. </a:t>
            </a:r>
          </a:p>
        </p:txBody>
      </p:sp>
    </p:spTree>
    <p:extLst>
      <p:ext uri="{BB962C8B-B14F-4D97-AF65-F5344CB8AC3E}">
        <p14:creationId xmlns:p14="http://schemas.microsoft.com/office/powerpoint/2010/main" val="1915661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15CC-67B6-9D20-7A89-36214DA84B34}"/>
              </a:ext>
              <a:ext uri="{C183D7F6-B498-43B3-948B-1728B52AA6E4}">
                <adec:decorative xmlns:adec="http://schemas.microsoft.com/office/drawing/2017/decorative" val="0"/>
              </a:ext>
            </a:extLst>
          </p:cNvPr>
          <p:cNvSpPr txBox="1">
            <a:spLocks noGrp="1"/>
          </p:cNvSpPr>
          <p:nvPr>
            <p:ph type="title" idx="4294967295"/>
          </p:nvPr>
        </p:nvSpPr>
        <p:spPr>
          <a:xfrm>
            <a:off x="515982" y="414876"/>
            <a:ext cx="1073533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4000" b="1" i="0" u="none" strike="noStrike" kern="1200" cap="none" spc="0" normalizeH="0" baseline="0" noProof="0" dirty="0">
                <a:ln>
                  <a:noFill/>
                </a:ln>
                <a:effectLst/>
                <a:uLnTx/>
                <a:uFillTx/>
                <a:latin typeface="+mj-lt"/>
                <a:ea typeface="+mn-ea"/>
                <a:cs typeface="+mn-cs"/>
              </a:rPr>
              <a:t>Planning – using data to develop clear measures</a:t>
            </a:r>
            <a:r>
              <a:rPr lang="en-GB" sz="4000" b="1" dirty="0">
                <a:ea typeface="+mn-ea"/>
                <a:cs typeface="+mn-cs"/>
              </a:rPr>
              <a:t> 4</a:t>
            </a:r>
            <a:endParaRPr kumimoji="0" lang="en-GB" sz="4000" b="1" i="0" u="none" strike="noStrike" kern="1200" cap="none" spc="0" normalizeH="0" baseline="0" noProof="0" dirty="0">
              <a:ln>
                <a:noFill/>
              </a:ln>
              <a:solidFill>
                <a:schemeClr val="tx1"/>
              </a:solidFill>
              <a:effectLst/>
              <a:uLnTx/>
              <a:uFillTx/>
              <a:latin typeface="+mj-lt"/>
              <a:ea typeface="+mn-ea"/>
              <a:cs typeface="+mn-cs"/>
            </a:endParaRPr>
          </a:p>
        </p:txBody>
      </p:sp>
      <p:sp>
        <p:nvSpPr>
          <p:cNvPr id="4" name="TextBox 3">
            <a:extLst>
              <a:ext uri="{FF2B5EF4-FFF2-40B4-BE49-F238E27FC236}">
                <a16:creationId xmlns:a16="http://schemas.microsoft.com/office/drawing/2014/main" id="{1B5A76BD-7D61-45F1-6C4E-E60CEE91F360}"/>
              </a:ext>
            </a:extLst>
          </p:cNvPr>
          <p:cNvSpPr txBox="1"/>
          <p:nvPr/>
        </p:nvSpPr>
        <p:spPr>
          <a:xfrm>
            <a:off x="2286000" y="1245250"/>
            <a:ext cx="6807697" cy="584775"/>
          </a:xfrm>
          <a:prstGeom prst="rect">
            <a:avLst/>
          </a:prstGeom>
          <a:noFill/>
        </p:spPr>
        <p:txBody>
          <a:bodyPr wrap="none" rtlCol="0">
            <a:spAutoFit/>
          </a:bodyPr>
          <a:lstStyle/>
          <a:p>
            <a:r>
              <a:rPr lang="en-GB" sz="3200" dirty="0"/>
              <a:t>A – Outcome    B – Process    C - Balance</a:t>
            </a:r>
          </a:p>
        </p:txBody>
      </p:sp>
      <p:sp>
        <p:nvSpPr>
          <p:cNvPr id="6" name="TextBox 5">
            <a:extLst>
              <a:ext uri="{FF2B5EF4-FFF2-40B4-BE49-F238E27FC236}">
                <a16:creationId xmlns:a16="http://schemas.microsoft.com/office/drawing/2014/main" id="{D55FB4A7-7736-A4C5-534A-674BE0E5DE9C}"/>
              </a:ext>
              <a:ext uri="{C183D7F6-B498-43B3-948B-1728B52AA6E4}">
                <adec:decorative xmlns:adec="http://schemas.microsoft.com/office/drawing/2017/decorative" val="0"/>
              </a:ext>
            </a:extLst>
          </p:cNvPr>
          <p:cNvSpPr txBox="1"/>
          <p:nvPr/>
        </p:nvSpPr>
        <p:spPr>
          <a:xfrm>
            <a:off x="1546778" y="2890391"/>
            <a:ext cx="8673737" cy="1569660"/>
          </a:xfrm>
          <a:prstGeom prst="rect">
            <a:avLst/>
          </a:prstGeom>
          <a:noFill/>
          <a:ln>
            <a:solidFill>
              <a:schemeClr val="accent2"/>
            </a:solidFill>
          </a:ln>
        </p:spPr>
        <p:txBody>
          <a:bodyPr wrap="square" rtlCol="0">
            <a:spAutoFit/>
          </a:bodyPr>
          <a:lstStyle/>
          <a:p>
            <a:pPr algn="ctr"/>
            <a:r>
              <a:rPr lang="en-GB" sz="3200" dirty="0"/>
              <a:t>The correct delivery (delivered as per programme instructions) of a numeracy intervention programme.</a:t>
            </a:r>
          </a:p>
        </p:txBody>
      </p:sp>
      <p:pic>
        <p:nvPicPr>
          <p:cNvPr id="3" name="Picture 2" descr="Task icon">
            <a:extLst>
              <a:ext uri="{FF2B5EF4-FFF2-40B4-BE49-F238E27FC236}">
                <a16:creationId xmlns:a16="http://schemas.microsoft.com/office/drawing/2014/main" id="{CE0122AE-3EEA-B8F3-502A-697AF0D31A34}"/>
              </a:ext>
            </a:extLst>
          </p:cNvPr>
          <p:cNvPicPr>
            <a:picLocks noChangeAspect="1"/>
          </p:cNvPicPr>
          <p:nvPr/>
        </p:nvPicPr>
        <p:blipFill>
          <a:blip r:embed="rId3"/>
          <a:stretch>
            <a:fillRect/>
          </a:stretch>
        </p:blipFill>
        <p:spPr>
          <a:xfrm>
            <a:off x="10583092" y="0"/>
            <a:ext cx="1460862" cy="1722005"/>
          </a:xfrm>
          <a:prstGeom prst="rect">
            <a:avLst/>
          </a:prstGeom>
        </p:spPr>
      </p:pic>
    </p:spTree>
    <p:extLst>
      <p:ext uri="{BB962C8B-B14F-4D97-AF65-F5344CB8AC3E}">
        <p14:creationId xmlns:p14="http://schemas.microsoft.com/office/powerpoint/2010/main" val="576596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15CC-67B6-9D20-7A89-36214DA84B34}"/>
              </a:ext>
            </a:extLst>
          </p:cNvPr>
          <p:cNvSpPr txBox="1">
            <a:spLocks noGrp="1"/>
          </p:cNvSpPr>
          <p:nvPr>
            <p:ph type="title" idx="4294967295"/>
          </p:nvPr>
        </p:nvSpPr>
        <p:spPr>
          <a:xfrm>
            <a:off x="515982" y="414876"/>
            <a:ext cx="1073533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4000" b="1" i="0" u="none" strike="noStrike" kern="1200" cap="none" spc="0" normalizeH="0" baseline="0" noProof="0" dirty="0">
                <a:ln>
                  <a:noFill/>
                </a:ln>
                <a:effectLst/>
                <a:uLnTx/>
                <a:uFillTx/>
                <a:latin typeface="+mj-lt"/>
                <a:ea typeface="+mn-ea"/>
                <a:cs typeface="+mn-cs"/>
              </a:rPr>
              <a:t>Planning – using data to develop clear measures</a:t>
            </a:r>
            <a:r>
              <a:rPr lang="en-GB" sz="4000" b="1" dirty="0">
                <a:ea typeface="+mn-ea"/>
                <a:cs typeface="+mn-cs"/>
              </a:rPr>
              <a:t> 5</a:t>
            </a:r>
            <a:endParaRPr kumimoji="0" lang="en-GB" sz="4000" b="1" i="0" u="none" strike="noStrike" kern="1200" cap="none" spc="0" normalizeH="0" baseline="0" noProof="0" dirty="0">
              <a:ln>
                <a:noFill/>
              </a:ln>
              <a:solidFill>
                <a:schemeClr val="tx1"/>
              </a:solidFill>
              <a:effectLst/>
              <a:uLnTx/>
              <a:uFillTx/>
              <a:latin typeface="+mj-lt"/>
              <a:ea typeface="+mn-ea"/>
              <a:cs typeface="+mn-cs"/>
            </a:endParaRPr>
          </a:p>
        </p:txBody>
      </p:sp>
      <p:sp>
        <p:nvSpPr>
          <p:cNvPr id="4" name="TextBox 3">
            <a:extLst>
              <a:ext uri="{FF2B5EF4-FFF2-40B4-BE49-F238E27FC236}">
                <a16:creationId xmlns:a16="http://schemas.microsoft.com/office/drawing/2014/main" id="{1B5A76BD-7D61-45F1-6C4E-E60CEE91F360}"/>
              </a:ext>
            </a:extLst>
          </p:cNvPr>
          <p:cNvSpPr txBox="1"/>
          <p:nvPr/>
        </p:nvSpPr>
        <p:spPr>
          <a:xfrm>
            <a:off x="2286000" y="1245250"/>
            <a:ext cx="6807697" cy="584775"/>
          </a:xfrm>
          <a:prstGeom prst="rect">
            <a:avLst/>
          </a:prstGeom>
          <a:noFill/>
        </p:spPr>
        <p:txBody>
          <a:bodyPr wrap="none" rtlCol="0">
            <a:spAutoFit/>
          </a:bodyPr>
          <a:lstStyle/>
          <a:p>
            <a:r>
              <a:rPr lang="en-GB" sz="3200" dirty="0"/>
              <a:t>A – Outcome    B – Process    C - Balance</a:t>
            </a:r>
          </a:p>
        </p:txBody>
      </p:sp>
      <p:sp>
        <p:nvSpPr>
          <p:cNvPr id="6" name="TextBox 5">
            <a:extLst>
              <a:ext uri="{FF2B5EF4-FFF2-40B4-BE49-F238E27FC236}">
                <a16:creationId xmlns:a16="http://schemas.microsoft.com/office/drawing/2014/main" id="{D55FB4A7-7736-A4C5-534A-674BE0E5DE9C}"/>
              </a:ext>
            </a:extLst>
          </p:cNvPr>
          <p:cNvSpPr txBox="1"/>
          <p:nvPr/>
        </p:nvSpPr>
        <p:spPr>
          <a:xfrm>
            <a:off x="1546778" y="2890391"/>
            <a:ext cx="8673737" cy="1569660"/>
          </a:xfrm>
          <a:prstGeom prst="rect">
            <a:avLst/>
          </a:prstGeom>
          <a:noFill/>
          <a:ln>
            <a:solidFill>
              <a:schemeClr val="accent2"/>
            </a:solidFill>
          </a:ln>
        </p:spPr>
        <p:txBody>
          <a:bodyPr wrap="square" rtlCol="0">
            <a:spAutoFit/>
          </a:bodyPr>
          <a:lstStyle/>
          <a:p>
            <a:pPr algn="ctr"/>
            <a:r>
              <a:rPr lang="en-GB" sz="3200" dirty="0"/>
              <a:t>The introduction of 100% attendance certificates has led to a decrease in motivation for young carers. </a:t>
            </a:r>
          </a:p>
        </p:txBody>
      </p:sp>
      <p:pic>
        <p:nvPicPr>
          <p:cNvPr id="3" name="Picture 2" descr="Task icon">
            <a:extLst>
              <a:ext uri="{FF2B5EF4-FFF2-40B4-BE49-F238E27FC236}">
                <a16:creationId xmlns:a16="http://schemas.microsoft.com/office/drawing/2014/main" id="{CE0122AE-3EEA-B8F3-502A-697AF0D31A34}"/>
              </a:ext>
            </a:extLst>
          </p:cNvPr>
          <p:cNvPicPr>
            <a:picLocks noChangeAspect="1"/>
          </p:cNvPicPr>
          <p:nvPr/>
        </p:nvPicPr>
        <p:blipFill>
          <a:blip r:embed="rId3"/>
          <a:stretch>
            <a:fillRect/>
          </a:stretch>
        </p:blipFill>
        <p:spPr>
          <a:xfrm>
            <a:off x="10583092" y="0"/>
            <a:ext cx="1460862" cy="1722005"/>
          </a:xfrm>
          <a:prstGeom prst="rect">
            <a:avLst/>
          </a:prstGeom>
        </p:spPr>
      </p:pic>
    </p:spTree>
    <p:extLst>
      <p:ext uri="{BB962C8B-B14F-4D97-AF65-F5344CB8AC3E}">
        <p14:creationId xmlns:p14="http://schemas.microsoft.com/office/powerpoint/2010/main" val="1252503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15CC-67B6-9D20-7A89-36214DA84B34}"/>
              </a:ext>
              <a:ext uri="{C183D7F6-B498-43B3-948B-1728B52AA6E4}">
                <adec:decorative xmlns:adec="http://schemas.microsoft.com/office/drawing/2017/decorative" val="1"/>
              </a:ext>
            </a:extLst>
          </p:cNvPr>
          <p:cNvSpPr txBox="1">
            <a:spLocks noGrp="1"/>
          </p:cNvSpPr>
          <p:nvPr>
            <p:ph type="title" idx="4294967295"/>
          </p:nvPr>
        </p:nvSpPr>
        <p:spPr>
          <a:xfrm>
            <a:off x="515982" y="414876"/>
            <a:ext cx="1073533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4000" b="1" i="0" u="none" strike="noStrike" kern="1200" cap="none" spc="0" normalizeH="0" baseline="0" noProof="0" dirty="0">
                <a:ln>
                  <a:noFill/>
                </a:ln>
                <a:effectLst/>
                <a:uLnTx/>
                <a:uFillTx/>
                <a:latin typeface="+mj-lt"/>
                <a:ea typeface="+mn-ea"/>
                <a:cs typeface="+mn-cs"/>
              </a:rPr>
              <a:t>Planning – using data to develop clear measures</a:t>
            </a:r>
            <a:r>
              <a:rPr lang="en-GB" sz="4000" b="1" dirty="0">
                <a:ea typeface="+mn-ea"/>
                <a:cs typeface="+mn-cs"/>
              </a:rPr>
              <a:t> 6</a:t>
            </a:r>
            <a:endParaRPr kumimoji="0" lang="en-GB" sz="4000" b="1" i="0" u="none" strike="noStrike" kern="1200" cap="none" spc="0" normalizeH="0" baseline="0" noProof="0" dirty="0">
              <a:ln>
                <a:noFill/>
              </a:ln>
              <a:effectLst/>
              <a:uLnTx/>
              <a:uFillTx/>
              <a:latin typeface="+mj-lt"/>
              <a:ea typeface="+mn-ea"/>
              <a:cs typeface="+mn-cs"/>
            </a:endParaRPr>
          </a:p>
        </p:txBody>
      </p:sp>
      <p:pic>
        <p:nvPicPr>
          <p:cNvPr id="3" name="Picture 2" descr="Task icon">
            <a:extLst>
              <a:ext uri="{FF2B5EF4-FFF2-40B4-BE49-F238E27FC236}">
                <a16:creationId xmlns:a16="http://schemas.microsoft.com/office/drawing/2014/main" id="{CE0122AE-3EEA-B8F3-502A-697AF0D31A34}"/>
              </a:ext>
            </a:extLst>
          </p:cNvPr>
          <p:cNvPicPr>
            <a:picLocks noChangeAspect="1"/>
          </p:cNvPicPr>
          <p:nvPr/>
        </p:nvPicPr>
        <p:blipFill>
          <a:blip r:embed="rId3"/>
          <a:stretch>
            <a:fillRect/>
          </a:stretch>
        </p:blipFill>
        <p:spPr>
          <a:xfrm>
            <a:off x="10583092" y="0"/>
            <a:ext cx="1460862" cy="1722005"/>
          </a:xfrm>
          <a:prstGeom prst="rect">
            <a:avLst/>
          </a:prstGeom>
        </p:spPr>
      </p:pic>
      <p:sp>
        <p:nvSpPr>
          <p:cNvPr id="4" name="TextBox 3">
            <a:extLst>
              <a:ext uri="{FF2B5EF4-FFF2-40B4-BE49-F238E27FC236}">
                <a16:creationId xmlns:a16="http://schemas.microsoft.com/office/drawing/2014/main" id="{1B5A76BD-7D61-45F1-6C4E-E60CEE91F360}"/>
              </a:ext>
              <a:ext uri="{C183D7F6-B498-43B3-948B-1728B52AA6E4}">
                <adec:decorative xmlns:adec="http://schemas.microsoft.com/office/drawing/2017/decorative" val="1"/>
              </a:ext>
            </a:extLst>
          </p:cNvPr>
          <p:cNvSpPr txBox="1"/>
          <p:nvPr/>
        </p:nvSpPr>
        <p:spPr>
          <a:xfrm>
            <a:off x="2286000" y="1245250"/>
            <a:ext cx="6807697" cy="584775"/>
          </a:xfrm>
          <a:prstGeom prst="rect">
            <a:avLst/>
          </a:prstGeom>
          <a:noFill/>
        </p:spPr>
        <p:txBody>
          <a:bodyPr wrap="none" rtlCol="0">
            <a:spAutoFit/>
          </a:bodyPr>
          <a:lstStyle/>
          <a:p>
            <a:r>
              <a:rPr lang="en-GB" sz="3200" dirty="0"/>
              <a:t>A – Outcome    B – Process    C - Balance</a:t>
            </a:r>
          </a:p>
        </p:txBody>
      </p:sp>
      <p:sp>
        <p:nvSpPr>
          <p:cNvPr id="6" name="TextBox 5">
            <a:extLst>
              <a:ext uri="{FF2B5EF4-FFF2-40B4-BE49-F238E27FC236}">
                <a16:creationId xmlns:a16="http://schemas.microsoft.com/office/drawing/2014/main" id="{D55FB4A7-7736-A4C5-534A-674BE0E5DE9C}"/>
              </a:ext>
              <a:ext uri="{C183D7F6-B498-43B3-948B-1728B52AA6E4}">
                <adec:decorative xmlns:adec="http://schemas.microsoft.com/office/drawing/2017/decorative" val="1"/>
              </a:ext>
            </a:extLst>
          </p:cNvPr>
          <p:cNvSpPr txBox="1"/>
          <p:nvPr/>
        </p:nvSpPr>
        <p:spPr>
          <a:xfrm>
            <a:off x="1546778" y="2890391"/>
            <a:ext cx="8673737" cy="1077218"/>
          </a:xfrm>
          <a:prstGeom prst="rect">
            <a:avLst/>
          </a:prstGeom>
          <a:noFill/>
          <a:ln>
            <a:solidFill>
              <a:schemeClr val="accent2"/>
            </a:solidFill>
          </a:ln>
        </p:spPr>
        <p:txBody>
          <a:bodyPr wrap="square" rtlCol="0">
            <a:spAutoFit/>
          </a:bodyPr>
          <a:lstStyle/>
          <a:p>
            <a:pPr algn="ctr"/>
            <a:r>
              <a:rPr lang="en-GB" sz="3200" dirty="0"/>
              <a:t>The number of times children in a targeted writing group attend the session. </a:t>
            </a:r>
          </a:p>
        </p:txBody>
      </p:sp>
    </p:spTree>
    <p:extLst>
      <p:ext uri="{BB962C8B-B14F-4D97-AF65-F5344CB8AC3E}">
        <p14:creationId xmlns:p14="http://schemas.microsoft.com/office/powerpoint/2010/main" val="202523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DBB9557-8B73-646A-C3B5-0993506A374A}"/>
              </a:ext>
              <a:ext uri="{C183D7F6-B498-43B3-948B-1728B52AA6E4}">
                <adec:decorative xmlns:adec="http://schemas.microsoft.com/office/drawing/2017/decorative" val="0"/>
              </a:ext>
            </a:extLst>
          </p:cNvPr>
          <p:cNvSpPr txBox="1">
            <a:spLocks noGrp="1"/>
          </p:cNvSpPr>
          <p:nvPr>
            <p:ph type="title" idx="4294967295"/>
          </p:nvPr>
        </p:nvSpPr>
        <p:spPr>
          <a:xfrm>
            <a:off x="764939" y="343986"/>
            <a:ext cx="7670349"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mj-cs"/>
              </a:rPr>
              <a:t>Using data to plan – using evidence and research</a:t>
            </a:r>
          </a:p>
        </p:txBody>
      </p:sp>
      <p:sp>
        <p:nvSpPr>
          <p:cNvPr id="3" name="TextBox 2">
            <a:extLst>
              <a:ext uri="{FF2B5EF4-FFF2-40B4-BE49-F238E27FC236}">
                <a16:creationId xmlns:a16="http://schemas.microsoft.com/office/drawing/2014/main" id="{0261CB78-1F23-CA25-6054-6A92382C691B}"/>
              </a:ext>
              <a:ext uri="{C183D7F6-B498-43B3-948B-1728B52AA6E4}">
                <adec:decorative xmlns:adec="http://schemas.microsoft.com/office/drawing/2017/decorative" val="0"/>
              </a:ext>
            </a:extLst>
          </p:cNvPr>
          <p:cNvSpPr txBox="1"/>
          <p:nvPr/>
        </p:nvSpPr>
        <p:spPr>
          <a:xfrm>
            <a:off x="764939" y="1669549"/>
            <a:ext cx="7053943"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a:t>In Scotland we want our schools, and our education system to be research rich. Practitioner engagement in research contributes to successful school and system development. </a:t>
            </a:r>
          </a:p>
          <a:p>
            <a:endParaRPr lang="en-GB" sz="2400" dirty="0"/>
          </a:p>
          <a:p>
            <a:pPr marL="285750" indent="-285750">
              <a:buFont typeface="Arial" panose="020B0604020202020204" pitchFamily="34" charset="0"/>
              <a:buChar char="•"/>
            </a:pPr>
            <a:r>
              <a:rPr lang="en-GB" sz="2400" dirty="0"/>
              <a:t>As part of the improvement planning process, educators may find it helpful to consider research. For example:</a:t>
            </a:r>
          </a:p>
          <a:p>
            <a:pPr marL="285750" indent="-285750">
              <a:buFont typeface="Courier New" panose="02070309020205020404" pitchFamily="49" charset="0"/>
              <a:buChar char="o"/>
            </a:pPr>
            <a:r>
              <a:rPr lang="en-GB" sz="2400" dirty="0"/>
              <a:t>practitioner enquiry</a:t>
            </a:r>
          </a:p>
          <a:p>
            <a:pPr marL="285750" indent="-285750">
              <a:buFont typeface="Courier New" panose="02070309020205020404" pitchFamily="49" charset="0"/>
              <a:buChar char="o"/>
            </a:pPr>
            <a:r>
              <a:rPr lang="en-GB" sz="2400" dirty="0"/>
              <a:t>evidenced-based interventions</a:t>
            </a:r>
          </a:p>
          <a:p>
            <a:pPr marL="285750" indent="-285750">
              <a:buFont typeface="Courier New" panose="02070309020205020404" pitchFamily="49" charset="0"/>
              <a:buChar char="o"/>
            </a:pPr>
            <a:r>
              <a:rPr lang="en-GB" sz="2400" dirty="0"/>
              <a:t>collaboration with other schools or agencies who have had success in an identified area.</a:t>
            </a:r>
          </a:p>
        </p:txBody>
      </p:sp>
      <p:pic>
        <p:nvPicPr>
          <p:cNvPr id="2" name="Picture 1" descr="A screen shot of Education Scotland research and enquiry page. ">
            <a:extLst>
              <a:ext uri="{FF2B5EF4-FFF2-40B4-BE49-F238E27FC236}">
                <a16:creationId xmlns:a16="http://schemas.microsoft.com/office/drawing/2014/main" id="{B29B3291-9961-8F7F-C9A3-1E1BA1B60FF3}"/>
              </a:ext>
            </a:extLst>
          </p:cNvPr>
          <p:cNvPicPr>
            <a:picLocks noChangeAspect="1"/>
          </p:cNvPicPr>
          <p:nvPr/>
        </p:nvPicPr>
        <p:blipFill rotWithShape="1">
          <a:blip r:embed="rId3"/>
          <a:srcRect l="1" r="63551" b="11815"/>
          <a:stretch/>
        </p:blipFill>
        <p:spPr>
          <a:xfrm>
            <a:off x="8582297" y="300446"/>
            <a:ext cx="3236121" cy="3347162"/>
          </a:xfrm>
          <a:prstGeom prst="rect">
            <a:avLst/>
          </a:prstGeom>
          <a:ln>
            <a:solidFill>
              <a:schemeClr val="tx1"/>
            </a:solidFill>
          </a:ln>
        </p:spPr>
      </p:pic>
      <p:pic>
        <p:nvPicPr>
          <p:cNvPr id="5" name="Picture 4" descr="A QR code link to the research and enquiry page. ">
            <a:extLst>
              <a:ext uri="{FF2B5EF4-FFF2-40B4-BE49-F238E27FC236}">
                <a16:creationId xmlns:a16="http://schemas.microsoft.com/office/drawing/2014/main" id="{AF5013AA-43D1-E4D9-E3B7-E0F25AE740A3}"/>
              </a:ext>
            </a:extLst>
          </p:cNvPr>
          <p:cNvPicPr>
            <a:picLocks noChangeAspect="1"/>
          </p:cNvPicPr>
          <p:nvPr/>
        </p:nvPicPr>
        <p:blipFill>
          <a:blip r:embed="rId4"/>
          <a:stretch>
            <a:fillRect/>
          </a:stretch>
        </p:blipFill>
        <p:spPr>
          <a:xfrm>
            <a:off x="8582297" y="3730806"/>
            <a:ext cx="3236120" cy="3008812"/>
          </a:xfrm>
          <a:prstGeom prst="rect">
            <a:avLst/>
          </a:prstGeom>
        </p:spPr>
      </p:pic>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95985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DC430-E59E-315C-AC93-A360E61FBC4C}"/>
              </a:ext>
            </a:extLst>
          </p:cNvPr>
          <p:cNvSpPr txBox="1">
            <a:spLocks noGrp="1"/>
          </p:cNvSpPr>
          <p:nvPr>
            <p:ph type="title" idx="4294967295"/>
          </p:nvPr>
        </p:nvSpPr>
        <p:spPr>
          <a:xfrm>
            <a:off x="278308" y="119286"/>
            <a:ext cx="839868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mj-cs"/>
              </a:rPr>
              <a:t>Quality Improvement:</a:t>
            </a:r>
          </a:p>
        </p:txBody>
      </p:sp>
      <p:pic>
        <p:nvPicPr>
          <p:cNvPr id="2" name="Picture 1" descr="A diagram of a plan, do, act review">
            <a:extLst>
              <a:ext uri="{FF2B5EF4-FFF2-40B4-BE49-F238E27FC236}">
                <a16:creationId xmlns:a16="http://schemas.microsoft.com/office/drawing/2014/main" id="{4B38E1A9-93E0-14B4-86D8-9712C836691D}"/>
              </a:ext>
            </a:extLst>
          </p:cNvPr>
          <p:cNvPicPr>
            <a:picLocks noChangeAspect="1"/>
          </p:cNvPicPr>
          <p:nvPr/>
        </p:nvPicPr>
        <p:blipFill rotWithShape="1">
          <a:blip r:embed="rId3"/>
          <a:srcRect r="872"/>
          <a:stretch/>
        </p:blipFill>
        <p:spPr>
          <a:xfrm>
            <a:off x="1681530" y="1198570"/>
            <a:ext cx="8518407" cy="5087408"/>
          </a:xfrm>
          <a:prstGeom prst="rect">
            <a:avLst/>
          </a:prstGeom>
        </p:spPr>
      </p:pic>
      <p:sp>
        <p:nvSpPr>
          <p:cNvPr id="4" name="TextBox 3">
            <a:extLst>
              <a:ext uri="{FF2B5EF4-FFF2-40B4-BE49-F238E27FC236}">
                <a16:creationId xmlns:a16="http://schemas.microsoft.com/office/drawing/2014/main" id="{26655A78-928A-4610-8CFC-67FC3F676761}"/>
              </a:ext>
            </a:extLst>
          </p:cNvPr>
          <p:cNvSpPr txBox="1"/>
          <p:nvPr/>
        </p:nvSpPr>
        <p:spPr>
          <a:xfrm>
            <a:off x="0" y="6472710"/>
            <a:ext cx="9531220" cy="369332"/>
          </a:xfrm>
          <a:prstGeom prst="rect">
            <a:avLst/>
          </a:prstGeom>
          <a:noFill/>
        </p:spPr>
        <p:txBody>
          <a:bodyPr wrap="square">
            <a:spAutoFit/>
          </a:bodyPr>
          <a:lstStyle/>
          <a:p>
            <a:r>
              <a:rPr lang="en-GB" sz="1800" dirty="0">
                <a:effectLst/>
                <a:latin typeface="Segoe UI" panose="020B0502040204020203" pitchFamily="34" charset="0"/>
                <a:hlinkClick r:id="rId4"/>
              </a:rPr>
              <a:t>https://learn.nes.nhs.scot/2274/quality-improvement-zone/qi-tools/pdsa</a:t>
            </a:r>
            <a:r>
              <a:rPr lang="en-GB" sz="1800" dirty="0">
                <a:effectLst/>
                <a:latin typeface="Segoe UI" panose="020B0502040204020203" pitchFamily="34" charset="0"/>
              </a:rPr>
              <a:t> </a:t>
            </a:r>
            <a:endParaRPr lang="en-GB" dirty="0"/>
          </a:p>
        </p:txBody>
      </p:sp>
    </p:spTree>
    <p:extLst>
      <p:ext uri="{BB962C8B-B14F-4D97-AF65-F5344CB8AC3E}">
        <p14:creationId xmlns:p14="http://schemas.microsoft.com/office/powerpoint/2010/main" val="3108448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B1D5-BF16-43A1-926F-775FA573CF24}"/>
              </a:ext>
              <a:ext uri="{C183D7F6-B498-43B3-948B-1728B52AA6E4}">
                <adec:decorative xmlns:adec="http://schemas.microsoft.com/office/drawing/2017/decorative" val="1"/>
              </a:ext>
            </a:extLst>
          </p:cNvPr>
          <p:cNvSpPr txBox="1">
            <a:spLocks noGrp="1"/>
          </p:cNvSpPr>
          <p:nvPr>
            <p:ph type="title" idx="4294967295"/>
          </p:nvPr>
        </p:nvSpPr>
        <p:spPr>
          <a:xfrm>
            <a:off x="548640" y="381047"/>
            <a:ext cx="1155191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Light" panose="020F0302020204030204"/>
                <a:ea typeface="+mj-ea"/>
                <a:cs typeface="Arial"/>
              </a:rPr>
              <a:t>Data and implementation </a:t>
            </a:r>
            <a:r>
              <a:rPr kumimoji="0" lang="en-GB" sz="4000" b="1" i="0" u="none" strike="noStrike" kern="1200" cap="none" spc="0" normalizeH="0" baseline="0" noProof="0" dirty="0">
                <a:ln>
                  <a:noFill/>
                </a:ln>
                <a:solidFill>
                  <a:schemeClr val="tx1"/>
                </a:solidFill>
                <a:effectLst/>
                <a:uLnTx/>
                <a:uFillTx/>
                <a:latin typeface="+mj-lt"/>
                <a:ea typeface="+mn-ea"/>
                <a:cs typeface="+mn-cs"/>
              </a:rPr>
              <a:t>– effective tracking and monitoring</a:t>
            </a:r>
          </a:p>
        </p:txBody>
      </p:sp>
      <p:sp>
        <p:nvSpPr>
          <p:cNvPr id="3" name="TextBox 2">
            <a:extLst>
              <a:ext uri="{FF2B5EF4-FFF2-40B4-BE49-F238E27FC236}">
                <a16:creationId xmlns:a16="http://schemas.microsoft.com/office/drawing/2014/main" id="{C11FD0B5-EE4C-A56E-FF24-B056E2E5B9E0}"/>
              </a:ext>
              <a:ext uri="{C183D7F6-B498-43B3-948B-1728B52AA6E4}">
                <adec:decorative xmlns:adec="http://schemas.microsoft.com/office/drawing/2017/decorative" val="1"/>
              </a:ext>
            </a:extLst>
          </p:cNvPr>
          <p:cNvSpPr txBox="1"/>
          <p:nvPr/>
        </p:nvSpPr>
        <p:spPr>
          <a:xfrm>
            <a:off x="433252" y="1931479"/>
            <a:ext cx="10892246" cy="4893647"/>
          </a:xfrm>
          <a:prstGeom prst="rect">
            <a:avLst/>
          </a:prstGeom>
          <a:noFill/>
        </p:spPr>
        <p:txBody>
          <a:bodyPr wrap="square" rtlCol="0">
            <a:spAutoFit/>
          </a:bodyPr>
          <a:lstStyle/>
          <a:p>
            <a:pPr marL="342900" indent="-342900">
              <a:buFont typeface="Arial" panose="020B0604020202020204" pitchFamily="34" charset="0"/>
              <a:buChar char="•"/>
            </a:pPr>
            <a:r>
              <a:rPr lang="en-GB" sz="2400" dirty="0"/>
              <a:t>It is important to ensure that data is used throughout the implementation of planned improvement so that progress against outcomes can be tracked and reviewed in an ongoing way.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This will be easier if clear aims are established, and a set of measures have been agreed including a baseline from which to track progress.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Aims, measures and expectations for tracking should be shared with all staff before improvement activity begins.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It may help to think about by who, how and when data will be regularly reviewed during an improvement cycle.</a:t>
            </a:r>
          </a:p>
          <a:p>
            <a:endParaRPr lang="en-GB" sz="2400" dirty="0"/>
          </a:p>
        </p:txBody>
      </p:sp>
    </p:spTree>
    <p:extLst>
      <p:ext uri="{BB962C8B-B14F-4D97-AF65-F5344CB8AC3E}">
        <p14:creationId xmlns:p14="http://schemas.microsoft.com/office/powerpoint/2010/main" val="375654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9AF2F-7E10-780E-C975-4236521FC0C1}"/>
              </a:ext>
              <a:ext uri="{C183D7F6-B498-43B3-948B-1728B52AA6E4}">
                <adec:decorative xmlns:adec="http://schemas.microsoft.com/office/drawing/2017/decorative" val="1"/>
              </a:ext>
            </a:extLst>
          </p:cNvPr>
          <p:cNvSpPr txBox="1">
            <a:spLocks noGrp="1"/>
          </p:cNvSpPr>
          <p:nvPr>
            <p:ph type="title" idx="4294967295"/>
          </p:nvPr>
        </p:nvSpPr>
        <p:spPr>
          <a:xfrm>
            <a:off x="1175290" y="806804"/>
            <a:ext cx="276029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mj-lt"/>
                <a:ea typeface="+mj-ea"/>
                <a:cs typeface="Arial"/>
              </a:rPr>
              <a:t>Connector</a:t>
            </a:r>
            <a:endParaRPr kumimoji="0" lang="en-GB" sz="40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TextBox 7">
            <a:extLst>
              <a:ext uri="{FF2B5EF4-FFF2-40B4-BE49-F238E27FC236}">
                <a16:creationId xmlns:a16="http://schemas.microsoft.com/office/drawing/2014/main" id="{51CB9AAC-0113-0979-7097-6CD6139BEED4}"/>
              </a:ext>
              <a:ext uri="{C183D7F6-B498-43B3-948B-1728B52AA6E4}">
                <adec:decorative xmlns:adec="http://schemas.microsoft.com/office/drawing/2017/decorative" val="1"/>
              </a:ext>
            </a:extLst>
          </p:cNvPr>
          <p:cNvSpPr txBox="1"/>
          <p:nvPr/>
        </p:nvSpPr>
        <p:spPr>
          <a:xfrm>
            <a:off x="5502384" y="2253285"/>
            <a:ext cx="4386146" cy="1569660"/>
          </a:xfrm>
          <a:prstGeom prst="rect">
            <a:avLst/>
          </a:prstGeom>
          <a:noFill/>
        </p:spPr>
        <p:txBody>
          <a:bodyPr wrap="square">
            <a:spAutoFit/>
          </a:bodyPr>
          <a:lstStyle/>
          <a:p>
            <a:r>
              <a:rPr lang="en-GB" sz="2400" dirty="0">
                <a:solidFill>
                  <a:schemeClr val="tx1"/>
                </a:solidFill>
                <a:cs typeface="Arial"/>
              </a:rPr>
              <a:t>In groups/pairs:</a:t>
            </a:r>
          </a:p>
          <a:p>
            <a:endParaRPr lang="en-GB" sz="2400" dirty="0">
              <a:solidFill>
                <a:schemeClr val="tx1"/>
              </a:solidFill>
              <a:cs typeface="Arial"/>
            </a:endParaRPr>
          </a:p>
          <a:p>
            <a:r>
              <a:rPr lang="en-GB" sz="2400" dirty="0">
                <a:solidFill>
                  <a:schemeClr val="tx1"/>
                </a:solidFill>
                <a:cs typeface="Arial"/>
              </a:rPr>
              <a:t>Share your favourite music artist or band. </a:t>
            </a:r>
          </a:p>
        </p:txBody>
      </p:sp>
      <p:pic>
        <p:nvPicPr>
          <p:cNvPr id="9" name="Picture 8" descr="Task icon">
            <a:extLst>
              <a:ext uri="{FF2B5EF4-FFF2-40B4-BE49-F238E27FC236}">
                <a16:creationId xmlns:a16="http://schemas.microsoft.com/office/drawing/2014/main" id="{7A428849-A490-656A-6F46-EFF59883C26F}"/>
              </a:ext>
            </a:extLst>
          </p:cNvPr>
          <p:cNvPicPr>
            <a:picLocks noChangeAspect="1"/>
          </p:cNvPicPr>
          <p:nvPr/>
        </p:nvPicPr>
        <p:blipFill>
          <a:blip r:embed="rId3"/>
          <a:stretch>
            <a:fillRect/>
          </a:stretch>
        </p:blipFill>
        <p:spPr>
          <a:xfrm>
            <a:off x="716621" y="1514690"/>
            <a:ext cx="3218967" cy="3828620"/>
          </a:xfrm>
          <a:prstGeom prst="rect">
            <a:avLst/>
          </a:prstGeom>
        </p:spPr>
      </p:pic>
    </p:spTree>
    <p:extLst>
      <p:ext uri="{BB962C8B-B14F-4D97-AF65-F5344CB8AC3E}">
        <p14:creationId xmlns:p14="http://schemas.microsoft.com/office/powerpoint/2010/main" val="163690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E8D79-FFCF-EE69-40CD-A75381DE6579}"/>
              </a:ext>
            </a:extLst>
          </p:cNvPr>
          <p:cNvSpPr>
            <a:spLocks noGrp="1"/>
          </p:cNvSpPr>
          <p:nvPr>
            <p:ph type="title"/>
          </p:nvPr>
        </p:nvSpPr>
        <p:spPr>
          <a:xfrm>
            <a:off x="838200" y="716320"/>
            <a:ext cx="10515600" cy="616182"/>
          </a:xfrm>
        </p:spPr>
        <p:txBody>
          <a:bodyPr>
            <a:normAutofit fontScale="90000"/>
          </a:bodyPr>
          <a:lstStyle/>
          <a:p>
            <a:r>
              <a:rPr lang="en-GB" b="1" kern="0" dirty="0">
                <a:cs typeface="Arial"/>
              </a:rPr>
              <a:t>Effective tracking and monitoring systems</a:t>
            </a:r>
            <a:br>
              <a:rPr kumimoji="0" lang="en-GB" sz="6600" b="1" i="0" u="none" strike="noStrike" kern="0" cap="none" spc="0" normalizeH="0" baseline="0" noProof="0" dirty="0">
                <a:ln>
                  <a:noFill/>
                </a:ln>
                <a:solidFill>
                  <a:srgbClr val="00ABB5"/>
                </a:solidFill>
                <a:effectLst/>
                <a:uLnTx/>
                <a:uFillTx/>
                <a:latin typeface="Arial"/>
                <a:ea typeface="+mj-ea"/>
                <a:cs typeface="+mj-cs"/>
              </a:rPr>
            </a:br>
            <a:endParaRPr lang="en-GB" dirty="0"/>
          </a:p>
        </p:txBody>
      </p:sp>
      <p:pic>
        <p:nvPicPr>
          <p:cNvPr id="10" name="Picture 9" descr="This is an image of a tracking and monitoring wheel taken from Education Scotland's tracking and monitoring systems resource. ">
            <a:extLst>
              <a:ext uri="{FF2B5EF4-FFF2-40B4-BE49-F238E27FC236}">
                <a16:creationId xmlns:a16="http://schemas.microsoft.com/office/drawing/2014/main" id="{ED034A72-FED7-C89C-C6F6-C6397D69B135}"/>
              </a:ext>
            </a:extLst>
          </p:cNvPr>
          <p:cNvPicPr>
            <a:picLocks noChangeAspect="1"/>
          </p:cNvPicPr>
          <p:nvPr/>
        </p:nvPicPr>
        <p:blipFill>
          <a:blip r:embed="rId3"/>
          <a:stretch>
            <a:fillRect/>
          </a:stretch>
        </p:blipFill>
        <p:spPr>
          <a:xfrm>
            <a:off x="137867" y="1332502"/>
            <a:ext cx="5246404" cy="4665999"/>
          </a:xfrm>
          <a:prstGeom prst="rect">
            <a:avLst/>
          </a:prstGeom>
        </p:spPr>
      </p:pic>
      <p:sp>
        <p:nvSpPr>
          <p:cNvPr id="13" name="TextBox 12">
            <a:extLst>
              <a:ext uri="{FF2B5EF4-FFF2-40B4-BE49-F238E27FC236}">
                <a16:creationId xmlns:a16="http://schemas.microsoft.com/office/drawing/2014/main" id="{005D5C8C-291C-5783-1232-045199D7D694}"/>
              </a:ext>
            </a:extLst>
          </p:cNvPr>
          <p:cNvSpPr txBox="1"/>
          <p:nvPr/>
        </p:nvSpPr>
        <p:spPr>
          <a:xfrm>
            <a:off x="838200" y="6019580"/>
            <a:ext cx="485933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Resources to support effective tracking and monitoring | Resources | Education Scotland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9EB85F4-FBB9-F6AE-8AAF-07BCB50FB9EA}"/>
              </a:ext>
            </a:extLst>
          </p:cNvPr>
          <p:cNvSpPr txBox="1"/>
          <p:nvPr/>
        </p:nvSpPr>
        <p:spPr>
          <a:xfrm>
            <a:off x="5601759" y="1583319"/>
            <a:ext cx="5032373"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Education Scotland have developed a resource to support schools in developing effective tracking and monitoring systems.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link can be accessed through the QR code. </a:t>
            </a:r>
          </a:p>
        </p:txBody>
      </p:sp>
      <p:pic>
        <p:nvPicPr>
          <p:cNvPr id="8" name="Picture 7" descr="This is a QR code linking participants to a tracking and monitoring resource. ">
            <a:extLst>
              <a:ext uri="{FF2B5EF4-FFF2-40B4-BE49-F238E27FC236}">
                <a16:creationId xmlns:a16="http://schemas.microsoft.com/office/drawing/2014/main" id="{0E7C221C-1C43-9D77-BBB0-EAF6CBB93770}"/>
              </a:ext>
            </a:extLst>
          </p:cNvPr>
          <p:cNvPicPr>
            <a:picLocks noChangeAspect="1"/>
          </p:cNvPicPr>
          <p:nvPr/>
        </p:nvPicPr>
        <p:blipFill>
          <a:blip r:embed="rId5"/>
          <a:stretch>
            <a:fillRect/>
          </a:stretch>
        </p:blipFill>
        <p:spPr>
          <a:xfrm>
            <a:off x="8842374" y="4142460"/>
            <a:ext cx="2511426" cy="2511426"/>
          </a:xfrm>
          <a:prstGeom prst="rect">
            <a:avLst/>
          </a:prstGeom>
        </p:spPr>
      </p:pic>
    </p:spTree>
    <p:extLst>
      <p:ext uri="{BB962C8B-B14F-4D97-AF65-F5344CB8AC3E}">
        <p14:creationId xmlns:p14="http://schemas.microsoft.com/office/powerpoint/2010/main" val="392824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roles of tracking and monitoring that people have">
            <a:extLst>
              <a:ext uri="{FF2B5EF4-FFF2-40B4-BE49-F238E27FC236}">
                <a16:creationId xmlns:a16="http://schemas.microsoft.com/office/drawing/2014/main" id="{CF9134A9-43DE-A888-7377-6B02BEB95BD0}"/>
              </a:ext>
            </a:extLst>
          </p:cNvPr>
          <p:cNvPicPr>
            <a:picLocks noChangeAspect="1"/>
          </p:cNvPicPr>
          <p:nvPr/>
        </p:nvPicPr>
        <p:blipFill>
          <a:blip r:embed="rId3"/>
          <a:stretch>
            <a:fillRect/>
          </a:stretch>
        </p:blipFill>
        <p:spPr>
          <a:xfrm>
            <a:off x="209302" y="700644"/>
            <a:ext cx="8280984" cy="5752616"/>
          </a:xfrm>
          <a:prstGeom prst="rect">
            <a:avLst/>
          </a:prstGeom>
        </p:spPr>
      </p:pic>
      <p:sp>
        <p:nvSpPr>
          <p:cNvPr id="4" name="Title 1">
            <a:extLst>
              <a:ext uri="{FF2B5EF4-FFF2-40B4-BE49-F238E27FC236}">
                <a16:creationId xmlns:a16="http://schemas.microsoft.com/office/drawing/2014/main" id="{2C629AD3-6EE3-5876-414A-8C7C9C820EC6}"/>
              </a:ext>
            </a:extLst>
          </p:cNvPr>
          <p:cNvSpPr txBox="1">
            <a:spLocks noGrp="1"/>
          </p:cNvSpPr>
          <p:nvPr>
            <p:ph type="title" idx="4294967295"/>
          </p:nvPr>
        </p:nvSpPr>
        <p:spPr>
          <a:xfrm>
            <a:off x="121370" y="87986"/>
            <a:ext cx="10515600" cy="6161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n-GB" sz="3600" b="1" i="0" u="none" strike="noStrike" kern="1200" cap="none" spc="0" normalizeH="0" baseline="0" noProof="0" dirty="0">
                <a:ln>
                  <a:noFill/>
                </a:ln>
                <a:solidFill>
                  <a:prstClr val="black"/>
                </a:solidFill>
                <a:effectLst/>
                <a:uLnTx/>
                <a:uFillTx/>
                <a:latin typeface="Calibri Light" panose="020F0302020204030204"/>
                <a:ea typeface="+mj-ea"/>
                <a:cs typeface="Arial"/>
              </a:rPr>
              <a:t>Effective tracking and monitoring systems</a:t>
            </a:r>
            <a:r>
              <a:rPr lang="en-GB" sz="3600" b="1" dirty="0">
                <a:solidFill>
                  <a:prstClr val="black"/>
                </a:solidFill>
                <a:latin typeface="Calibri Light" panose="020F0302020204030204"/>
                <a:cs typeface="Arial"/>
              </a:rPr>
              <a:t> – part 2</a:t>
            </a:r>
            <a:br>
              <a:rPr kumimoji="0" lang="en-GB" sz="3600" b="1" i="0" u="none" strike="noStrike" kern="0" cap="none" spc="0" normalizeH="0" baseline="0" noProof="0" dirty="0">
                <a:ln>
                  <a:noFill/>
                </a:ln>
                <a:solidFill>
                  <a:srgbClr val="00ABB5"/>
                </a:solidFill>
                <a:effectLst/>
                <a:uLnTx/>
                <a:uFillTx/>
                <a:latin typeface="Arial"/>
                <a:ea typeface="+mj-ea"/>
                <a:cs typeface="+mj-cs"/>
              </a:rPr>
            </a:br>
            <a:endParaRPr kumimoji="0" lang="en-GB"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Rounded Corners 4" descr="box over text highlighting practitioner role">
            <a:extLst>
              <a:ext uri="{FF2B5EF4-FFF2-40B4-BE49-F238E27FC236}">
                <a16:creationId xmlns:a16="http://schemas.microsoft.com/office/drawing/2014/main" id="{B9DAB611-065C-69CA-F362-B89032738F52}"/>
              </a:ext>
            </a:extLst>
          </p:cNvPr>
          <p:cNvSpPr/>
          <p:nvPr/>
        </p:nvSpPr>
        <p:spPr>
          <a:xfrm>
            <a:off x="3764479" y="651909"/>
            <a:ext cx="1377537" cy="5850085"/>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pic>
        <p:nvPicPr>
          <p:cNvPr id="6" name="Picture 5" descr="Task icon">
            <a:extLst>
              <a:ext uri="{FF2B5EF4-FFF2-40B4-BE49-F238E27FC236}">
                <a16:creationId xmlns:a16="http://schemas.microsoft.com/office/drawing/2014/main" id="{1E5B11FC-13AD-6664-6B5D-5FCA3F842083}"/>
              </a:ext>
            </a:extLst>
          </p:cNvPr>
          <p:cNvPicPr>
            <a:picLocks noChangeAspect="1"/>
          </p:cNvPicPr>
          <p:nvPr/>
        </p:nvPicPr>
        <p:blipFill>
          <a:blip r:embed="rId4"/>
          <a:stretch>
            <a:fillRect/>
          </a:stretch>
        </p:blipFill>
        <p:spPr>
          <a:xfrm>
            <a:off x="11115303" y="0"/>
            <a:ext cx="914895" cy="1078441"/>
          </a:xfrm>
          <a:prstGeom prst="rect">
            <a:avLst/>
          </a:prstGeom>
        </p:spPr>
      </p:pic>
      <p:sp>
        <p:nvSpPr>
          <p:cNvPr id="7" name="TextBox 6">
            <a:extLst>
              <a:ext uri="{FF2B5EF4-FFF2-40B4-BE49-F238E27FC236}">
                <a16:creationId xmlns:a16="http://schemas.microsoft.com/office/drawing/2014/main" id="{1A21C0DB-10FF-3052-0D79-FA14CEE2A9AB}"/>
              </a:ext>
              <a:ext uri="{C183D7F6-B498-43B3-948B-1728B52AA6E4}">
                <adec:decorative xmlns:adec="http://schemas.microsoft.com/office/drawing/2017/decorative" val="1"/>
              </a:ext>
            </a:extLst>
          </p:cNvPr>
          <p:cNvSpPr txBox="1"/>
          <p:nvPr/>
        </p:nvSpPr>
        <p:spPr>
          <a:xfrm>
            <a:off x="8609533" y="1405172"/>
            <a:ext cx="3224348" cy="4893647"/>
          </a:xfrm>
          <a:prstGeom prst="rect">
            <a:avLst/>
          </a:prstGeom>
          <a:noFill/>
        </p:spPr>
        <p:txBody>
          <a:bodyPr wrap="square" rtlCol="0">
            <a:spAutoFit/>
          </a:bodyPr>
          <a:lstStyle/>
          <a:p>
            <a:pPr marL="342900" indent="-342900">
              <a:buFont typeface="Arial" panose="020B0604020202020204" pitchFamily="34" charset="0"/>
              <a:buChar char="•"/>
            </a:pPr>
            <a:r>
              <a:rPr lang="en-GB" sz="2400" dirty="0"/>
              <a:t>What current tracking and monitoring systems do we have in place currently?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Using the practitioner section of this guide, how well do these statements fit with our current practices?</a:t>
            </a:r>
          </a:p>
          <a:p>
            <a:endParaRPr lang="en-GB" sz="2400" dirty="0"/>
          </a:p>
        </p:txBody>
      </p:sp>
    </p:spTree>
    <p:extLst>
      <p:ext uri="{BB962C8B-B14F-4D97-AF65-F5344CB8AC3E}">
        <p14:creationId xmlns:p14="http://schemas.microsoft.com/office/powerpoint/2010/main" val="3800246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0E2ADF-0B0D-E0B6-FFB3-56354FBDD5AF}"/>
              </a:ext>
              <a:ext uri="{C183D7F6-B498-43B3-948B-1728B52AA6E4}">
                <adec:decorative xmlns:adec="http://schemas.microsoft.com/office/drawing/2017/decorative" val="0"/>
              </a:ext>
            </a:extLst>
          </p:cNvPr>
          <p:cNvSpPr txBox="1">
            <a:spLocks noGrp="1"/>
          </p:cNvSpPr>
          <p:nvPr>
            <p:ph type="title" idx="4294967295"/>
          </p:nvPr>
        </p:nvSpPr>
        <p:spPr>
          <a:xfrm>
            <a:off x="443619" y="133635"/>
            <a:ext cx="10817047"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Light" panose="020F0302020204030204"/>
                <a:ea typeface="+mn-ea"/>
                <a:cs typeface="+mn-cs"/>
              </a:rPr>
              <a:t>Planning - using a data driven dialogue approach to understanding data and complete a needs analysis</a:t>
            </a:r>
          </a:p>
        </p:txBody>
      </p:sp>
      <p:pic>
        <p:nvPicPr>
          <p:cNvPr id="3" name="Picture 2" descr="An image of the data driven dialogue guidance. ">
            <a:extLst>
              <a:ext uri="{FF2B5EF4-FFF2-40B4-BE49-F238E27FC236}">
                <a16:creationId xmlns:a16="http://schemas.microsoft.com/office/drawing/2014/main" id="{98DAB91C-A8DC-7C88-5440-7D8B0C750D18}"/>
              </a:ext>
            </a:extLst>
          </p:cNvPr>
          <p:cNvPicPr>
            <a:picLocks noChangeAspect="1"/>
          </p:cNvPicPr>
          <p:nvPr/>
        </p:nvPicPr>
        <p:blipFill>
          <a:blip r:embed="rId3"/>
          <a:stretch>
            <a:fillRect/>
          </a:stretch>
        </p:blipFill>
        <p:spPr>
          <a:xfrm>
            <a:off x="504460" y="1553765"/>
            <a:ext cx="3067374" cy="2864042"/>
          </a:xfrm>
          <a:prstGeom prst="rect">
            <a:avLst/>
          </a:prstGeom>
          <a:ln>
            <a:solidFill>
              <a:schemeClr val="tx1"/>
            </a:solidFill>
          </a:ln>
        </p:spPr>
      </p:pic>
      <p:pic>
        <p:nvPicPr>
          <p:cNvPr id="5" name="Picture 4" descr="A QR code linking to the data driven dialogue guidance. ">
            <a:extLst>
              <a:ext uri="{FF2B5EF4-FFF2-40B4-BE49-F238E27FC236}">
                <a16:creationId xmlns:a16="http://schemas.microsoft.com/office/drawing/2014/main" id="{C857C207-7125-BF40-776C-3A4B3D5B33F0}"/>
              </a:ext>
            </a:extLst>
          </p:cNvPr>
          <p:cNvPicPr>
            <a:picLocks noChangeAspect="1"/>
          </p:cNvPicPr>
          <p:nvPr/>
        </p:nvPicPr>
        <p:blipFill>
          <a:blip r:embed="rId4"/>
          <a:stretch>
            <a:fillRect/>
          </a:stretch>
        </p:blipFill>
        <p:spPr>
          <a:xfrm>
            <a:off x="361627" y="4611189"/>
            <a:ext cx="2742332" cy="2134494"/>
          </a:xfrm>
          <a:prstGeom prst="rect">
            <a:avLst/>
          </a:prstGeom>
        </p:spPr>
      </p:pic>
      <p:sp>
        <p:nvSpPr>
          <p:cNvPr id="7" name="TextBox 6">
            <a:extLst>
              <a:ext uri="{FF2B5EF4-FFF2-40B4-BE49-F238E27FC236}">
                <a16:creationId xmlns:a16="http://schemas.microsoft.com/office/drawing/2014/main" id="{6D37F852-A587-F48B-8A2A-D16A7D210AC9}"/>
              </a:ext>
              <a:ext uri="{C183D7F6-B498-43B3-948B-1728B52AA6E4}">
                <adec:decorative xmlns:adec="http://schemas.microsoft.com/office/drawing/2017/decorative" val="0"/>
              </a:ext>
            </a:extLst>
          </p:cNvPr>
          <p:cNvSpPr txBox="1"/>
          <p:nvPr/>
        </p:nvSpPr>
        <p:spPr>
          <a:xfrm>
            <a:off x="4039709" y="1457074"/>
            <a:ext cx="7220957" cy="415498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Taking a data driven dialogue approach is one way of supporting each other to increase our knowledge, skills and confidence in analysing data.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Involves four phases of analysis and interrogation: prediction, go visual, observations and inferences.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This approach can provide a frame for discussion when approaching data analysis.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As the name suggests, it is important that this is carried out collaboratively.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 link to the protocol and sample data can be found using the link or QR code. </a:t>
            </a:r>
          </a:p>
        </p:txBody>
      </p:sp>
      <p:sp>
        <p:nvSpPr>
          <p:cNvPr id="9" name="TextBox 8">
            <a:extLst>
              <a:ext uri="{FF2B5EF4-FFF2-40B4-BE49-F238E27FC236}">
                <a16:creationId xmlns:a16="http://schemas.microsoft.com/office/drawing/2014/main" id="{5E5AF06E-226A-52A8-9A6A-99BA74626DB4}"/>
              </a:ext>
            </a:extLst>
          </p:cNvPr>
          <p:cNvSpPr txBox="1"/>
          <p:nvPr/>
        </p:nvSpPr>
        <p:spPr>
          <a:xfrm>
            <a:off x="8326581" y="5981343"/>
            <a:ext cx="354535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NCS_PS_Toolkit_BST_Set_C_DataDrivenDialogue.pdf (uchicago.edu)</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109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4DBC-6F42-7EF3-B9DD-C2018879D133}"/>
              </a:ext>
              <a:ext uri="{C183D7F6-B498-43B3-948B-1728B52AA6E4}">
                <adec:decorative xmlns:adec="http://schemas.microsoft.com/office/drawing/2017/decorative" val="1"/>
              </a:ext>
            </a:extLst>
          </p:cNvPr>
          <p:cNvSpPr txBox="1">
            <a:spLocks noGrp="1"/>
          </p:cNvSpPr>
          <p:nvPr>
            <p:ph type="title" idx="4294967295"/>
          </p:nvPr>
        </p:nvSpPr>
        <p:spPr>
          <a:xfrm>
            <a:off x="443619" y="133635"/>
            <a:ext cx="1081704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Light" panose="020F0302020204030204"/>
                <a:ea typeface="+mn-ea"/>
                <a:cs typeface="+mn-cs"/>
              </a:rPr>
              <a:t>Data driven dialogue</a:t>
            </a:r>
          </a:p>
        </p:txBody>
      </p:sp>
      <p:graphicFrame>
        <p:nvGraphicFramePr>
          <p:cNvPr id="3" name="Diagram 2" descr="smart art of data driven dialogue phases ">
            <a:extLst>
              <a:ext uri="{FF2B5EF4-FFF2-40B4-BE49-F238E27FC236}">
                <a16:creationId xmlns:a16="http://schemas.microsoft.com/office/drawing/2014/main" id="{428A15FF-E80D-33AB-D0D3-ADC5E1F97B4E}"/>
              </a:ext>
            </a:extLst>
          </p:cNvPr>
          <p:cNvGraphicFramePr/>
          <p:nvPr>
            <p:extLst>
              <p:ext uri="{D42A27DB-BD31-4B8C-83A1-F6EECF244321}">
                <p14:modId xmlns:p14="http://schemas.microsoft.com/office/powerpoint/2010/main" val="502448613"/>
              </p:ext>
            </p:extLst>
          </p:nvPr>
        </p:nvGraphicFramePr>
        <p:xfrm>
          <a:off x="2032000" y="120655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5133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1483B-D466-A7E8-53C0-9002CD487D9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7725F29-73F6-7145-00FA-D1B837EBE60E}"/>
              </a:ext>
            </a:extLst>
          </p:cNvPr>
          <p:cNvSpPr txBox="1">
            <a:spLocks noGrp="1"/>
          </p:cNvSpPr>
          <p:nvPr>
            <p:ph type="title" idx="4294967295"/>
          </p:nvPr>
        </p:nvSpPr>
        <p:spPr>
          <a:xfrm>
            <a:off x="163645" y="362368"/>
            <a:ext cx="6391671" cy="5386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900" b="1" i="0" u="none" strike="noStrike" kern="1200" cap="none" spc="0" normalizeH="0" baseline="0" noProof="0" dirty="0">
                <a:ln>
                  <a:noFill/>
                </a:ln>
                <a:solidFill>
                  <a:prstClr val="black"/>
                </a:solidFill>
                <a:effectLst/>
                <a:uLnTx/>
                <a:uFillTx/>
                <a:latin typeface="Calibri Light" panose="020F0302020204030204"/>
                <a:ea typeface="+mj-ea"/>
                <a:cs typeface="Arial"/>
              </a:rPr>
              <a:t>Target setting with learners</a:t>
            </a:r>
          </a:p>
        </p:txBody>
      </p:sp>
      <p:sp>
        <p:nvSpPr>
          <p:cNvPr id="5" name="TextBox 4">
            <a:extLst>
              <a:ext uri="{FF2B5EF4-FFF2-40B4-BE49-F238E27FC236}">
                <a16:creationId xmlns:a16="http://schemas.microsoft.com/office/drawing/2014/main" id="{D312F4C2-4E75-B00E-CE7D-A48A2CCFE49A}"/>
              </a:ext>
            </a:extLst>
          </p:cNvPr>
          <p:cNvSpPr txBox="1"/>
          <p:nvPr/>
        </p:nvSpPr>
        <p:spPr>
          <a:xfrm>
            <a:off x="456239" y="1675410"/>
            <a:ext cx="5251450"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400" dirty="0"/>
              <a:t>It is important to involve learners in their own learning targets,</a:t>
            </a:r>
          </a:p>
          <a:p>
            <a:pPr marL="342900" indent="-342900">
              <a:buFont typeface="Arial" panose="020B0604020202020204" pitchFamily="34" charset="0"/>
              <a:buChar char="•"/>
            </a:pPr>
            <a:r>
              <a:rPr lang="en-GB" sz="2400" dirty="0">
                <a:cs typeface="Arial"/>
              </a:rPr>
              <a:t>using the data we have we can co-create some learning targets with our learners,</a:t>
            </a:r>
          </a:p>
          <a:p>
            <a:pPr marL="342900" indent="-342900">
              <a:buFont typeface="Arial" panose="020B0604020202020204" pitchFamily="34" charset="0"/>
              <a:buChar char="•"/>
            </a:pPr>
            <a:r>
              <a:rPr lang="en-GB" sz="2400" dirty="0">
                <a:cs typeface="Arial"/>
              </a:rPr>
              <a:t>we can set clear, attainable and measurable targets with the learners,</a:t>
            </a:r>
          </a:p>
          <a:p>
            <a:pPr marL="342900" indent="-342900">
              <a:buFont typeface="Arial" panose="020B0604020202020204" pitchFamily="34" charset="0"/>
              <a:buChar char="•"/>
            </a:pPr>
            <a:r>
              <a:rPr lang="en-GB" sz="2400" dirty="0">
                <a:cs typeface="Arial"/>
              </a:rPr>
              <a:t>we can follow up and celebrate success,</a:t>
            </a:r>
          </a:p>
          <a:p>
            <a:pPr marL="342900" indent="-342900">
              <a:buFont typeface="Arial" panose="020B0604020202020204" pitchFamily="34" charset="0"/>
              <a:buChar char="•"/>
            </a:pPr>
            <a:r>
              <a:rPr lang="en-GB" sz="2400" dirty="0">
                <a:cs typeface="Arial"/>
              </a:rPr>
              <a:t>we can co-create next steps.</a:t>
            </a:r>
          </a:p>
          <a:p>
            <a:pPr marL="342900" indent="-342900">
              <a:buFont typeface="Arial" panose="020B0604020202020204" pitchFamily="34" charset="0"/>
              <a:buChar char="•"/>
            </a:pPr>
            <a:endParaRPr lang="en-GB" sz="2400" dirty="0"/>
          </a:p>
        </p:txBody>
      </p:sp>
      <p:pic>
        <p:nvPicPr>
          <p:cNvPr id="3" name="Picture 2" descr="Poster of SMART planning&#10;Specific&#10;Measureable&#10;Attainable&#10;Relevant&#10;Timely">
            <a:extLst>
              <a:ext uri="{FF2B5EF4-FFF2-40B4-BE49-F238E27FC236}">
                <a16:creationId xmlns:a16="http://schemas.microsoft.com/office/drawing/2014/main" id="{8E7BBB8C-2566-9E7B-ABDA-56ADF17729CC}"/>
              </a:ext>
            </a:extLst>
          </p:cNvPr>
          <p:cNvPicPr>
            <a:picLocks noChangeAspect="1"/>
          </p:cNvPicPr>
          <p:nvPr/>
        </p:nvPicPr>
        <p:blipFill>
          <a:blip r:embed="rId3"/>
          <a:stretch>
            <a:fillRect/>
          </a:stretch>
        </p:blipFill>
        <p:spPr>
          <a:xfrm>
            <a:off x="6801251" y="42697"/>
            <a:ext cx="3984937" cy="6772606"/>
          </a:xfrm>
          <a:prstGeom prst="rect">
            <a:avLst/>
          </a:prstGeom>
          <a:ln>
            <a:solidFill>
              <a:schemeClr val="tx1"/>
            </a:solidFill>
          </a:ln>
        </p:spPr>
      </p:pic>
    </p:spTree>
    <p:extLst>
      <p:ext uri="{BB962C8B-B14F-4D97-AF65-F5344CB8AC3E}">
        <p14:creationId xmlns:p14="http://schemas.microsoft.com/office/powerpoint/2010/main" val="3343094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78DD86-E4D0-DC06-911B-2EA25B0752D9}"/>
              </a:ext>
            </a:extLst>
          </p:cNvPr>
          <p:cNvSpPr txBox="1">
            <a:spLocks noGrp="1"/>
          </p:cNvSpPr>
          <p:nvPr>
            <p:ph type="title" idx="4294967295"/>
          </p:nvPr>
        </p:nvSpPr>
        <p:spPr>
          <a:xfrm>
            <a:off x="163645" y="362368"/>
            <a:ext cx="7959077" cy="5386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900" b="1" i="0" u="none" strike="noStrike" kern="1200" cap="none" spc="0" normalizeH="0" baseline="0" noProof="0" dirty="0">
                <a:ln>
                  <a:noFill/>
                </a:ln>
                <a:solidFill>
                  <a:prstClr val="black"/>
                </a:solidFill>
                <a:effectLst/>
                <a:uLnTx/>
                <a:uFillTx/>
                <a:latin typeface="Calibri Light" panose="020F0302020204030204"/>
                <a:ea typeface="+mj-ea"/>
                <a:cs typeface="Arial"/>
              </a:rPr>
              <a:t>Target setting with learners</a:t>
            </a:r>
            <a:r>
              <a:rPr lang="en-GB" sz="2900" b="1" dirty="0">
                <a:solidFill>
                  <a:prstClr val="black"/>
                </a:solidFill>
                <a:latin typeface="Calibri Light" panose="020F0302020204030204"/>
                <a:cs typeface="Arial"/>
              </a:rPr>
              <a:t>.</a:t>
            </a:r>
            <a:endParaRPr kumimoji="0" lang="en-GB" sz="2900" b="1" i="0" u="none" strike="noStrike" kern="1200" cap="none" spc="0" normalizeH="0" baseline="0" noProof="0" dirty="0">
              <a:ln>
                <a:noFill/>
              </a:ln>
              <a:solidFill>
                <a:prstClr val="black"/>
              </a:solidFill>
              <a:effectLst/>
              <a:uLnTx/>
              <a:uFillTx/>
              <a:latin typeface="Calibri Light" panose="020F0302020204030204"/>
              <a:ea typeface="+mj-ea"/>
              <a:cs typeface="Arial"/>
            </a:endParaRPr>
          </a:p>
        </p:txBody>
      </p:sp>
      <p:sp>
        <p:nvSpPr>
          <p:cNvPr id="5" name="TextBox 4">
            <a:extLst>
              <a:ext uri="{FF2B5EF4-FFF2-40B4-BE49-F238E27FC236}">
                <a16:creationId xmlns:a16="http://schemas.microsoft.com/office/drawing/2014/main" id="{E3398233-BC85-BFD5-DD09-01E983D3ACC9}"/>
              </a:ext>
            </a:extLst>
          </p:cNvPr>
          <p:cNvSpPr txBox="1"/>
          <p:nvPr/>
        </p:nvSpPr>
        <p:spPr>
          <a:xfrm>
            <a:off x="931252" y="1319150"/>
            <a:ext cx="5251450"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t>Discussion</a:t>
            </a:r>
          </a:p>
          <a:p>
            <a:pPr marL="342900" indent="-342900">
              <a:buFont typeface="Arial" panose="020B0604020202020204" pitchFamily="34" charset="0"/>
              <a:buChar char="•"/>
            </a:pPr>
            <a:r>
              <a:rPr lang="en-GB" sz="2400" dirty="0"/>
              <a:t>What target/goal setting approaches have we used with our learners before? Were they successful and what did we learn from them?</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How can data play a role in target setting with our own learners?</a:t>
            </a:r>
          </a:p>
          <a:p>
            <a:pPr marL="342900" indent="-342900">
              <a:buFont typeface="Arial" panose="020B0604020202020204" pitchFamily="34" charset="0"/>
              <a:buChar char="•"/>
            </a:pPr>
            <a:endParaRPr lang="en-GB" sz="2400" dirty="0">
              <a:cs typeface="Arial"/>
            </a:endParaRPr>
          </a:p>
          <a:p>
            <a:pPr marL="342900" indent="-342900">
              <a:buFont typeface="Arial" panose="020B0604020202020204" pitchFamily="34" charset="0"/>
              <a:buChar char="•"/>
            </a:pPr>
            <a:r>
              <a:rPr lang="en-GB" sz="2400" dirty="0">
                <a:cs typeface="Arial"/>
              </a:rPr>
              <a:t>Consider how we could use SMART planning with some/all of our learners.</a:t>
            </a:r>
          </a:p>
          <a:p>
            <a:pPr marL="342900" indent="-342900">
              <a:buFont typeface="Arial" panose="020B0604020202020204" pitchFamily="34" charset="0"/>
              <a:buChar char="•"/>
            </a:pPr>
            <a:endParaRPr lang="en-GB" sz="2400" dirty="0"/>
          </a:p>
        </p:txBody>
      </p:sp>
      <p:pic>
        <p:nvPicPr>
          <p:cNvPr id="8" name="Picture 7" descr="Task icon">
            <a:extLst>
              <a:ext uri="{FF2B5EF4-FFF2-40B4-BE49-F238E27FC236}">
                <a16:creationId xmlns:a16="http://schemas.microsoft.com/office/drawing/2014/main" id="{6C950E98-E5F0-0360-C5BB-C61A640DC38D}"/>
              </a:ext>
            </a:extLst>
          </p:cNvPr>
          <p:cNvPicPr>
            <a:picLocks noChangeAspect="1"/>
          </p:cNvPicPr>
          <p:nvPr/>
        </p:nvPicPr>
        <p:blipFill>
          <a:blip r:embed="rId3"/>
          <a:stretch>
            <a:fillRect/>
          </a:stretch>
        </p:blipFill>
        <p:spPr>
          <a:xfrm>
            <a:off x="7994271" y="1636815"/>
            <a:ext cx="2710020" cy="3194462"/>
          </a:xfrm>
          <a:prstGeom prst="rect">
            <a:avLst/>
          </a:prstGeom>
        </p:spPr>
      </p:pic>
    </p:spTree>
    <p:extLst>
      <p:ext uri="{BB962C8B-B14F-4D97-AF65-F5344CB8AC3E}">
        <p14:creationId xmlns:p14="http://schemas.microsoft.com/office/powerpoint/2010/main" val="2836858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C2509-810B-30F1-DCB7-DFFF44D936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D2B48-4231-16A3-CABC-676E47F272AF}"/>
              </a:ext>
              <a:ext uri="{C183D7F6-B498-43B3-948B-1728B52AA6E4}">
                <adec:decorative xmlns:adec="http://schemas.microsoft.com/office/drawing/2017/decorative" val="1"/>
              </a:ext>
            </a:extLst>
          </p:cNvPr>
          <p:cNvSpPr>
            <a:spLocks noGrp="1"/>
          </p:cNvSpPr>
          <p:nvPr>
            <p:ph type="title"/>
          </p:nvPr>
        </p:nvSpPr>
        <p:spPr>
          <a:xfrm>
            <a:off x="714004" y="375537"/>
            <a:ext cx="3113775" cy="1325563"/>
          </a:xfrm>
        </p:spPr>
        <p:txBody>
          <a:bodyPr>
            <a:normAutofit/>
          </a:bodyPr>
          <a:lstStyle/>
          <a:p>
            <a:r>
              <a:rPr lang="en-GB" sz="4000" b="1" dirty="0"/>
              <a:t>Aims review</a:t>
            </a:r>
          </a:p>
        </p:txBody>
      </p:sp>
      <p:pic>
        <p:nvPicPr>
          <p:cNvPr id="4" name="Graphic 3" descr="Bullseye outline">
            <a:extLst>
              <a:ext uri="{FF2B5EF4-FFF2-40B4-BE49-F238E27FC236}">
                <a16:creationId xmlns:a16="http://schemas.microsoft.com/office/drawing/2014/main" id="{367DA730-70DF-A57F-46AB-7912B2BDA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0427" y="1385538"/>
            <a:ext cx="4086923" cy="4086923"/>
          </a:xfrm>
          <a:prstGeom prst="rect">
            <a:avLst/>
          </a:prstGeom>
        </p:spPr>
      </p:pic>
      <p:sp>
        <p:nvSpPr>
          <p:cNvPr id="3" name="TextBox 2">
            <a:extLst>
              <a:ext uri="{FF2B5EF4-FFF2-40B4-BE49-F238E27FC236}">
                <a16:creationId xmlns:a16="http://schemas.microsoft.com/office/drawing/2014/main" id="{501FF369-F408-38E2-A170-E495E172FE70}"/>
              </a:ext>
              <a:ext uri="{C183D7F6-B498-43B3-948B-1728B52AA6E4}">
                <adec:decorative xmlns:adec="http://schemas.microsoft.com/office/drawing/2017/decorative" val="1"/>
              </a:ext>
            </a:extLst>
          </p:cNvPr>
          <p:cNvSpPr txBox="1"/>
          <p:nvPr/>
        </p:nvSpPr>
        <p:spPr>
          <a:xfrm>
            <a:off x="940790" y="1737386"/>
            <a:ext cx="6213830" cy="3970318"/>
          </a:xfrm>
          <a:prstGeom prst="rect">
            <a:avLst/>
          </a:prstGeom>
          <a:noFill/>
        </p:spPr>
        <p:txBody>
          <a:bodyPr wrap="square" rtlCol="0">
            <a:spAutoFit/>
          </a:bodyPr>
          <a:lstStyle/>
          <a:p>
            <a:r>
              <a:rPr lang="en-GB" sz="2400" dirty="0"/>
              <a:t>In this workshop, we will consider the following:</a:t>
            </a:r>
          </a:p>
          <a:p>
            <a:endParaRPr lang="en-GB" sz="2400" dirty="0"/>
          </a:p>
          <a:p>
            <a:pPr marL="342900" indent="-342900">
              <a:buFont typeface="Arial" panose="020B0604020202020204" pitchFamily="34" charset="0"/>
              <a:buChar char="•"/>
            </a:pPr>
            <a:r>
              <a:rPr lang="en-GB" sz="2400" dirty="0"/>
              <a:t>Using data for planning and setting aims</a:t>
            </a:r>
          </a:p>
          <a:p>
            <a:pPr marL="342900" indent="-342900">
              <a:buFont typeface="Arial" panose="020B0604020202020204" pitchFamily="34" charset="0"/>
              <a:buChar char="•"/>
            </a:pPr>
            <a:r>
              <a:rPr lang="en-GB" sz="2400" dirty="0"/>
              <a:t>developing clear measures</a:t>
            </a:r>
          </a:p>
          <a:p>
            <a:pPr marL="342900" indent="-342900">
              <a:buFont typeface="Arial" panose="020B0604020202020204" pitchFamily="34" charset="0"/>
              <a:buChar char="•"/>
            </a:pPr>
            <a:r>
              <a:rPr lang="en-GB" sz="2400" dirty="0"/>
              <a:t>the role of evidence and research</a:t>
            </a:r>
          </a:p>
          <a:p>
            <a:pPr marL="342900" indent="-342900">
              <a:buFont typeface="Arial" panose="020B0604020202020204" pitchFamily="34" charset="0"/>
              <a:buChar char="•"/>
            </a:pPr>
            <a:r>
              <a:rPr lang="en-GB" sz="2400" dirty="0"/>
              <a:t>tracking and monitoring</a:t>
            </a:r>
          </a:p>
          <a:p>
            <a:pPr marL="342900" indent="-342900">
              <a:buFont typeface="Arial" panose="020B0604020202020204" pitchFamily="34" charset="0"/>
              <a:buChar char="•"/>
            </a:pPr>
            <a:r>
              <a:rPr lang="en-GB" sz="2400" dirty="0"/>
              <a:t>using data driven dialogue</a:t>
            </a:r>
          </a:p>
          <a:p>
            <a:pPr marL="342900" indent="-342900">
              <a:buFont typeface="Arial" panose="020B0604020202020204" pitchFamily="34" charset="0"/>
              <a:buChar char="•"/>
            </a:pPr>
            <a:r>
              <a:rPr lang="en-GB" sz="2400" dirty="0"/>
              <a:t>target setting with learners.</a:t>
            </a:r>
          </a:p>
          <a:p>
            <a:endParaRPr lang="en-GB" sz="2400" dirty="0"/>
          </a:p>
          <a:p>
            <a:endParaRPr lang="en-GB" dirty="0"/>
          </a:p>
          <a:p>
            <a:endParaRPr lang="en-GB" dirty="0"/>
          </a:p>
        </p:txBody>
      </p:sp>
    </p:spTree>
    <p:extLst>
      <p:ext uri="{BB962C8B-B14F-4D97-AF65-F5344CB8AC3E}">
        <p14:creationId xmlns:p14="http://schemas.microsoft.com/office/powerpoint/2010/main" val="476149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8041-3342-6446-D420-2AA387A105C3}"/>
              </a:ext>
              <a:ext uri="{C183D7F6-B498-43B3-948B-1728B52AA6E4}">
                <adec:decorative xmlns:adec="http://schemas.microsoft.com/office/drawing/2017/decorative" val="1"/>
              </a:ext>
            </a:extLst>
          </p:cNvPr>
          <p:cNvSpPr>
            <a:spLocks noGrp="1"/>
          </p:cNvSpPr>
          <p:nvPr>
            <p:ph type="title"/>
          </p:nvPr>
        </p:nvSpPr>
        <p:spPr>
          <a:xfrm>
            <a:off x="838199" y="610581"/>
            <a:ext cx="10515600" cy="734805"/>
          </a:xfrm>
        </p:spPr>
        <p:txBody>
          <a:bodyPr/>
          <a:lstStyle/>
          <a:p>
            <a:r>
              <a:rPr lang="en-GB" b="1" dirty="0"/>
              <a:t>Reflection activity  </a:t>
            </a:r>
          </a:p>
        </p:txBody>
      </p:sp>
      <p:graphicFrame>
        <p:nvGraphicFramePr>
          <p:cNvPr id="4" name="Content Placeholder 3" descr="Smart art with text and arrows &#10;Something you are going to start doing right away.​&#10;&#10;The main points you are taking away from this session​&#10;&#10;What will you explore/read/learn more about?">
            <a:extLst>
              <a:ext uri="{FF2B5EF4-FFF2-40B4-BE49-F238E27FC236}">
                <a16:creationId xmlns:a16="http://schemas.microsoft.com/office/drawing/2014/main" id="{4256F86F-A3D1-A059-968E-E47E1F2549DA}"/>
              </a:ext>
            </a:extLst>
          </p:cNvPr>
          <p:cNvGraphicFramePr>
            <a:graphicFrameLocks/>
          </p:cNvGraphicFramePr>
          <p:nvPr>
            <p:extLst>
              <p:ext uri="{D42A27DB-BD31-4B8C-83A1-F6EECF244321}">
                <p14:modId xmlns:p14="http://schemas.microsoft.com/office/powerpoint/2010/main" val="942716909"/>
              </p:ext>
            </p:extLst>
          </p:nvPr>
        </p:nvGraphicFramePr>
        <p:xfrm>
          <a:off x="687387" y="1810564"/>
          <a:ext cx="10817225" cy="370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5643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35B038-C436-0831-B21F-1EC61F3E4E2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8381572" y="364112"/>
            <a:ext cx="3392718" cy="1428664"/>
          </a:xfrm>
          <a:prstGeom prst="rect">
            <a:avLst/>
          </a:prstGeom>
        </p:spPr>
      </p:pic>
      <p:sp>
        <p:nvSpPr>
          <p:cNvPr id="6" name="Title 5">
            <a:extLst>
              <a:ext uri="{FF2B5EF4-FFF2-40B4-BE49-F238E27FC236}">
                <a16:creationId xmlns:a16="http://schemas.microsoft.com/office/drawing/2014/main" id="{2F52A493-943A-5ED7-49EE-CD39A5F9BE5E}"/>
              </a:ext>
              <a:ext uri="{C183D7F6-B498-43B3-948B-1728B52AA6E4}">
                <adec:decorative xmlns:adec="http://schemas.microsoft.com/office/drawing/2017/decorative" val="0"/>
              </a:ext>
            </a:extLst>
          </p:cNvPr>
          <p:cNvSpPr>
            <a:spLocks noGrp="1"/>
          </p:cNvSpPr>
          <p:nvPr>
            <p:ph type="title" idx="4294967295"/>
          </p:nvPr>
        </p:nvSpPr>
        <p:spPr>
          <a:xfrm>
            <a:off x="947057" y="1438833"/>
            <a:ext cx="490297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j-lt"/>
                <a:ea typeface="+mn-ea"/>
                <a:cs typeface="Arial" panose="020B0604020202020204" pitchFamily="34" charset="0"/>
              </a:rPr>
              <a:t>Feedback</a:t>
            </a:r>
          </a:p>
        </p:txBody>
      </p:sp>
      <p:sp>
        <p:nvSpPr>
          <p:cNvPr id="2" name="TextBox 1">
            <a:extLst>
              <a:ext uri="{FF2B5EF4-FFF2-40B4-BE49-F238E27FC236}">
                <a16:creationId xmlns:a16="http://schemas.microsoft.com/office/drawing/2014/main" id="{24F6EE7E-7220-DBEA-91BC-EA307774394E}"/>
              </a:ext>
              <a:ext uri="{C183D7F6-B498-43B3-948B-1728B52AA6E4}">
                <adec:decorative xmlns:adec="http://schemas.microsoft.com/office/drawing/2017/decorative" val="0"/>
              </a:ext>
            </a:extLst>
          </p:cNvPr>
          <p:cNvSpPr txBox="1"/>
          <p:nvPr/>
        </p:nvSpPr>
        <p:spPr>
          <a:xfrm>
            <a:off x="947057" y="2663352"/>
            <a:ext cx="4905498" cy="461665"/>
          </a:xfrm>
          <a:prstGeom prst="rect">
            <a:avLst/>
          </a:prstGeom>
          <a:noFill/>
        </p:spPr>
        <p:txBody>
          <a:bodyPr wrap="square" lIns="91440" tIns="45720" rIns="91440" bIns="45720" rtlCol="0" anchor="t">
            <a:spAutoFit/>
          </a:bodyPr>
          <a:lstStyle/>
          <a:p>
            <a:r>
              <a:rPr lang="en-GB" sz="2400">
                <a:ea typeface="Calibri"/>
                <a:cs typeface="Calibri"/>
              </a:rPr>
              <a:t>Insert you own evaluation code here</a:t>
            </a:r>
          </a:p>
        </p:txBody>
      </p:sp>
      <p:pic>
        <p:nvPicPr>
          <p:cNvPr id="4" name="Picture 3">
            <a:extLst>
              <a:ext uri="{FF2B5EF4-FFF2-40B4-BE49-F238E27FC236}">
                <a16:creationId xmlns:a16="http://schemas.microsoft.com/office/drawing/2014/main" id="{1C3635F7-1ED2-C3A0-6CD9-D5EDD8FD16D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67618"/>
            <a:ext cx="12192000" cy="1690381"/>
          </a:xfrm>
          <a:prstGeom prst="rect">
            <a:avLst/>
          </a:prstGeom>
        </p:spPr>
      </p:pic>
    </p:spTree>
    <p:extLst>
      <p:ext uri="{BB962C8B-B14F-4D97-AF65-F5344CB8AC3E}">
        <p14:creationId xmlns:p14="http://schemas.microsoft.com/office/powerpoint/2010/main" val="281370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D18D-309F-EAD5-BDD2-CAD999D37DBC}"/>
              </a:ext>
              <a:ext uri="{C183D7F6-B498-43B3-948B-1728B52AA6E4}">
                <adec:decorative xmlns:adec="http://schemas.microsoft.com/office/drawing/2017/decorative" val="1"/>
              </a:ext>
            </a:extLst>
          </p:cNvPr>
          <p:cNvSpPr>
            <a:spLocks noGrp="1"/>
          </p:cNvSpPr>
          <p:nvPr>
            <p:ph type="title"/>
          </p:nvPr>
        </p:nvSpPr>
        <p:spPr/>
        <p:txBody>
          <a:bodyPr>
            <a:normAutofit/>
          </a:bodyPr>
          <a:lstStyle/>
          <a:p>
            <a:r>
              <a:rPr kumimoji="0" lang="en-GB" sz="4000" b="1" i="0" u="none" strike="noStrike" kern="0" cap="none" spc="0" normalizeH="0" baseline="0" noProof="0" dirty="0">
                <a:ln>
                  <a:noFill/>
                </a:ln>
                <a:effectLst/>
                <a:uLnTx/>
                <a:uFillTx/>
                <a:ea typeface="+mj-ea"/>
                <a:cs typeface="Arial"/>
              </a:rPr>
              <a:t>Draft Group Agreement and Protocols</a:t>
            </a:r>
            <a:endParaRPr lang="en-GB" sz="4000" dirty="0"/>
          </a:p>
        </p:txBody>
      </p:sp>
      <p:sp>
        <p:nvSpPr>
          <p:cNvPr id="4" name="Content Placeholder 2">
            <a:extLst>
              <a:ext uri="{FF2B5EF4-FFF2-40B4-BE49-F238E27FC236}">
                <a16:creationId xmlns:a16="http://schemas.microsoft.com/office/drawing/2014/main" id="{CA5997E3-78CA-A727-144A-6609DA2626C7}"/>
              </a:ext>
              <a:ext uri="{C183D7F6-B498-43B3-948B-1728B52AA6E4}">
                <adec:decorative xmlns:adec="http://schemas.microsoft.com/office/drawing/2017/decorative" val="1"/>
              </a:ext>
            </a:extLst>
          </p:cNvPr>
          <p:cNvSpPr>
            <a:spLocks noGrp="1"/>
          </p:cNvSpPr>
          <p:nvPr>
            <p:ph idx="1"/>
          </p:nvPr>
        </p:nvSpPr>
        <p:spPr>
          <a:xfrm>
            <a:off x="4916071" y="1847928"/>
            <a:ext cx="5257800" cy="4351338"/>
          </a:xfrm>
        </p:spPr>
        <p:txBody>
          <a:bodyPr/>
          <a:lstStyle/>
          <a:p>
            <a:pPr marL="342900" indent="-342900">
              <a:buFont typeface="Arial" panose="020B0604020202020204" pitchFamily="34" charset="0"/>
              <a:buChar char="•"/>
            </a:pPr>
            <a:r>
              <a:rPr lang="en-GB" sz="2400" dirty="0">
                <a:ea typeface="+mn-lt"/>
                <a:cs typeface="+mn-lt"/>
              </a:rPr>
              <a:t>Work together</a:t>
            </a:r>
          </a:p>
          <a:p>
            <a:pPr marL="342900" indent="-342900">
              <a:buChar char="•"/>
            </a:pPr>
            <a:r>
              <a:rPr lang="en-GB" sz="2400" dirty="0">
                <a:ea typeface="+mn-lt"/>
                <a:cs typeface="+mn-lt"/>
              </a:rPr>
              <a:t>Learn from, with, and on behalf of each other.</a:t>
            </a:r>
          </a:p>
          <a:p>
            <a:pPr marL="342900" indent="-342900">
              <a:buChar char="•"/>
            </a:pPr>
            <a:r>
              <a:rPr lang="en-GB" sz="2400" dirty="0">
                <a:ea typeface="+mn-lt"/>
                <a:cs typeface="+mn-lt"/>
              </a:rPr>
              <a:t>Create a safe</a:t>
            </a:r>
            <a:r>
              <a:rPr lang="en-GB" sz="2400" dirty="0">
                <a:cs typeface="Arial"/>
              </a:rPr>
              <a:t> space to share ideas and build learning.</a:t>
            </a:r>
          </a:p>
          <a:p>
            <a:pPr marL="342900" indent="-342900">
              <a:buChar char="•"/>
            </a:pPr>
            <a:r>
              <a:rPr lang="en-GB" sz="2400" dirty="0">
                <a:cs typeface="Arial"/>
              </a:rPr>
              <a:t>Agree that everyone is an equal and valued participant.</a:t>
            </a:r>
          </a:p>
          <a:p>
            <a:pPr marL="342900" indent="-342900">
              <a:buChar char="•"/>
            </a:pPr>
            <a:r>
              <a:rPr lang="en-GB" sz="2400" dirty="0">
                <a:cs typeface="Arial"/>
              </a:rPr>
              <a:t>Remain in the room (emails and phone protocol)</a:t>
            </a:r>
          </a:p>
          <a:p>
            <a:endParaRPr lang="en-GB" sz="2400" b="1" dirty="0">
              <a:solidFill>
                <a:srgbClr val="000000"/>
              </a:solidFill>
              <a:cs typeface="Arial"/>
            </a:endParaRPr>
          </a:p>
          <a:p>
            <a:endParaRPr lang="en-GB" sz="2400" b="1" dirty="0">
              <a:solidFill>
                <a:srgbClr val="595959"/>
              </a:solidFill>
              <a:cs typeface="Arial"/>
            </a:endParaRPr>
          </a:p>
        </p:txBody>
      </p:sp>
      <p:pic>
        <p:nvPicPr>
          <p:cNvPr id="6" name="Graphic 5" descr="Clipboard outline.">
            <a:extLst>
              <a:ext uri="{FF2B5EF4-FFF2-40B4-BE49-F238E27FC236}">
                <a16:creationId xmlns:a16="http://schemas.microsoft.com/office/drawing/2014/main" id="{7937FBB3-59B3-8D12-C9F8-F050E6B12F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239" y="1690688"/>
            <a:ext cx="3226904" cy="3226904"/>
          </a:xfrm>
          <a:prstGeom prst="rect">
            <a:avLst/>
          </a:prstGeom>
        </p:spPr>
      </p:pic>
    </p:spTree>
    <p:extLst>
      <p:ext uri="{BB962C8B-B14F-4D97-AF65-F5344CB8AC3E}">
        <p14:creationId xmlns:p14="http://schemas.microsoft.com/office/powerpoint/2010/main" val="3880818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F94F-20A8-4750-A125-04D7F83510BE}"/>
              </a:ext>
              <a:ext uri="{C183D7F6-B498-43B3-948B-1728B52AA6E4}">
                <adec:decorative xmlns:adec="http://schemas.microsoft.com/office/drawing/2017/decorative" val="1"/>
              </a:ext>
            </a:extLst>
          </p:cNvPr>
          <p:cNvSpPr>
            <a:spLocks noGrp="1"/>
          </p:cNvSpPr>
          <p:nvPr>
            <p:ph type="title"/>
          </p:nvPr>
        </p:nvSpPr>
        <p:spPr>
          <a:xfrm>
            <a:off x="601555" y="0"/>
            <a:ext cx="1837266" cy="1325563"/>
          </a:xfrm>
        </p:spPr>
        <p:txBody>
          <a:bodyPr>
            <a:normAutofit/>
          </a:bodyPr>
          <a:lstStyle/>
          <a:p>
            <a:r>
              <a:rPr lang="en-GB" sz="4000" b="1" dirty="0"/>
              <a:t>Re-cap</a:t>
            </a:r>
          </a:p>
        </p:txBody>
      </p:sp>
      <p:sp>
        <p:nvSpPr>
          <p:cNvPr id="4" name="TextBox 3">
            <a:extLst>
              <a:ext uri="{FF2B5EF4-FFF2-40B4-BE49-F238E27FC236}">
                <a16:creationId xmlns:a16="http://schemas.microsoft.com/office/drawing/2014/main" id="{5905630E-D9E4-4FB4-E627-F5C240CBBDDB}"/>
              </a:ext>
              <a:ext uri="{C183D7F6-B498-43B3-948B-1728B52AA6E4}">
                <adec:decorative xmlns:adec="http://schemas.microsoft.com/office/drawing/2017/decorative" val="1"/>
              </a:ext>
            </a:extLst>
          </p:cNvPr>
          <p:cNvSpPr txBox="1"/>
          <p:nvPr/>
        </p:nvSpPr>
        <p:spPr>
          <a:xfrm>
            <a:off x="2857078" y="662781"/>
            <a:ext cx="8733367" cy="526297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workshop 1 we looked at the purpose and use of data including: the meaning of data and evidence, the ways in which data is used and what we mean by ‘big’ and ‘small’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workshop 2 we considered different categories of data and how these may be intersected to support improvement.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workshop 3 we looked at the importance of developing effective data systems and processes.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workshop 4 we looked at ways to analyse and interpret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workshop 5 we thought about how to develop positive data cultures including what a positive data culture might look like.</a:t>
            </a:r>
          </a:p>
        </p:txBody>
      </p:sp>
      <p:pic>
        <p:nvPicPr>
          <p:cNvPr id="6" name="Graphic 5" descr="Repeat icon with solid fill">
            <a:extLst>
              <a:ext uri="{FF2B5EF4-FFF2-40B4-BE49-F238E27FC236}">
                <a16:creationId xmlns:a16="http://schemas.microsoft.com/office/drawing/2014/main" id="{2E1C83F4-6576-1EA6-4A3B-4B86A8D13B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9439" y="2510366"/>
            <a:ext cx="1837266" cy="1837266"/>
          </a:xfrm>
          <a:prstGeom prst="rect">
            <a:avLst/>
          </a:prstGeom>
        </p:spPr>
      </p:pic>
    </p:spTree>
    <p:extLst>
      <p:ext uri="{BB962C8B-B14F-4D97-AF65-F5344CB8AC3E}">
        <p14:creationId xmlns:p14="http://schemas.microsoft.com/office/powerpoint/2010/main" val="66702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F4DD-2114-305A-58E7-D3F80ADDE6F1}"/>
              </a:ext>
              <a:ext uri="{C183D7F6-B498-43B3-948B-1728B52AA6E4}">
                <adec:decorative xmlns:adec="http://schemas.microsoft.com/office/drawing/2017/decorative" val="1"/>
              </a:ext>
            </a:extLst>
          </p:cNvPr>
          <p:cNvSpPr txBox="1">
            <a:spLocks noGrp="1"/>
          </p:cNvSpPr>
          <p:nvPr>
            <p:ph type="title" idx="4294967295"/>
          </p:nvPr>
        </p:nvSpPr>
        <p:spPr bwMode="auto">
          <a:xfrm>
            <a:off x="653322" y="392589"/>
            <a:ext cx="5307069"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alibri Light" panose="020F0302020204030204"/>
                <a:ea typeface="+mj-ea"/>
                <a:cs typeface="+mj-cs"/>
              </a:rPr>
              <a:t>Content coverage</a:t>
            </a:r>
          </a:p>
        </p:txBody>
      </p:sp>
      <p:graphicFrame>
        <p:nvGraphicFramePr>
          <p:cNvPr id="3" name="Diagram 2" descr="This is a smart art diagram containing the content coverage of the workshop. The writing says. &#10;National guidance and research&#10;Data and improvement planning&#10;Data and implementation&#10;Data and self-evaluation&#10;Reflection and feedback&#10;">
            <a:extLst>
              <a:ext uri="{FF2B5EF4-FFF2-40B4-BE49-F238E27FC236}">
                <a16:creationId xmlns:a16="http://schemas.microsoft.com/office/drawing/2014/main" id="{3C3877D7-E875-F80E-0AD2-A1477BC1066C}"/>
              </a:ext>
            </a:extLst>
          </p:cNvPr>
          <p:cNvGraphicFramePr/>
          <p:nvPr>
            <p:extLst>
              <p:ext uri="{D42A27DB-BD31-4B8C-83A1-F6EECF244321}">
                <p14:modId xmlns:p14="http://schemas.microsoft.com/office/powerpoint/2010/main" val="4061807446"/>
              </p:ext>
            </p:extLst>
          </p:nvPr>
        </p:nvGraphicFramePr>
        <p:xfrm>
          <a:off x="653322" y="1046744"/>
          <a:ext cx="1085650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504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AC0C-D4D6-541E-F8ED-3CDE5112BCA8}"/>
              </a:ext>
              <a:ext uri="{C183D7F6-B498-43B3-948B-1728B52AA6E4}">
                <adec:decorative xmlns:adec="http://schemas.microsoft.com/office/drawing/2017/decorative" val="1"/>
              </a:ext>
            </a:extLst>
          </p:cNvPr>
          <p:cNvSpPr>
            <a:spLocks noGrp="1"/>
          </p:cNvSpPr>
          <p:nvPr>
            <p:ph type="title"/>
          </p:nvPr>
        </p:nvSpPr>
        <p:spPr>
          <a:xfrm>
            <a:off x="940790" y="411823"/>
            <a:ext cx="2061490" cy="1325563"/>
          </a:xfrm>
        </p:spPr>
        <p:txBody>
          <a:bodyPr>
            <a:normAutofit/>
          </a:bodyPr>
          <a:lstStyle/>
          <a:p>
            <a:r>
              <a:rPr lang="en-GB" sz="4000" b="1" dirty="0"/>
              <a:t>Aims</a:t>
            </a:r>
          </a:p>
        </p:txBody>
      </p:sp>
      <p:pic>
        <p:nvPicPr>
          <p:cNvPr id="4" name="Graphic 3" descr="Bullseye outline">
            <a:extLst>
              <a:ext uri="{FF2B5EF4-FFF2-40B4-BE49-F238E27FC236}">
                <a16:creationId xmlns:a16="http://schemas.microsoft.com/office/drawing/2014/main" id="{D3638B50-7FE7-FA06-CCB6-CFBCC9EC29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0427" y="1385538"/>
            <a:ext cx="4086923" cy="4086923"/>
          </a:xfrm>
          <a:prstGeom prst="rect">
            <a:avLst/>
          </a:prstGeom>
        </p:spPr>
      </p:pic>
      <p:sp>
        <p:nvSpPr>
          <p:cNvPr id="3" name="TextBox 2">
            <a:extLst>
              <a:ext uri="{FF2B5EF4-FFF2-40B4-BE49-F238E27FC236}">
                <a16:creationId xmlns:a16="http://schemas.microsoft.com/office/drawing/2014/main" id="{4BA7453E-5E40-4CDF-68B2-52E353C231C2}"/>
              </a:ext>
              <a:ext uri="{C183D7F6-B498-43B3-948B-1728B52AA6E4}">
                <adec:decorative xmlns:adec="http://schemas.microsoft.com/office/drawing/2017/decorative" val="1"/>
              </a:ext>
            </a:extLst>
          </p:cNvPr>
          <p:cNvSpPr txBox="1"/>
          <p:nvPr/>
        </p:nvSpPr>
        <p:spPr>
          <a:xfrm>
            <a:off x="940790" y="1737386"/>
            <a:ext cx="6213830" cy="3970318"/>
          </a:xfrm>
          <a:prstGeom prst="rect">
            <a:avLst/>
          </a:prstGeom>
          <a:noFill/>
        </p:spPr>
        <p:txBody>
          <a:bodyPr wrap="square" rtlCol="0">
            <a:spAutoFit/>
          </a:bodyPr>
          <a:lstStyle/>
          <a:p>
            <a:r>
              <a:rPr lang="en-GB" sz="2400" dirty="0"/>
              <a:t>In this workshop, we will consider the following:</a:t>
            </a:r>
          </a:p>
          <a:p>
            <a:endParaRPr lang="en-GB" sz="2400" dirty="0"/>
          </a:p>
          <a:p>
            <a:pPr marL="342900" indent="-342900">
              <a:buFont typeface="Arial" panose="020B0604020202020204" pitchFamily="34" charset="0"/>
              <a:buChar char="•"/>
            </a:pPr>
            <a:r>
              <a:rPr lang="en-GB" sz="2400" dirty="0"/>
              <a:t>using data for planning and setting aims</a:t>
            </a:r>
          </a:p>
          <a:p>
            <a:pPr marL="342900" indent="-342900">
              <a:buFont typeface="Arial" panose="020B0604020202020204" pitchFamily="34" charset="0"/>
              <a:buChar char="•"/>
            </a:pPr>
            <a:r>
              <a:rPr lang="en-GB" sz="2400" dirty="0"/>
              <a:t>developing clear measures</a:t>
            </a:r>
          </a:p>
          <a:p>
            <a:pPr marL="342900" indent="-342900">
              <a:buFont typeface="Arial" panose="020B0604020202020204" pitchFamily="34" charset="0"/>
              <a:buChar char="•"/>
            </a:pPr>
            <a:r>
              <a:rPr lang="en-GB" sz="2400" dirty="0"/>
              <a:t>the role of evidence and research</a:t>
            </a:r>
          </a:p>
          <a:p>
            <a:pPr marL="342900" indent="-342900">
              <a:buFont typeface="Arial" panose="020B0604020202020204" pitchFamily="34" charset="0"/>
              <a:buChar char="•"/>
            </a:pPr>
            <a:r>
              <a:rPr lang="en-GB" sz="2400" dirty="0"/>
              <a:t>tracking and monitoring</a:t>
            </a:r>
          </a:p>
          <a:p>
            <a:pPr marL="342900" indent="-342900">
              <a:buFont typeface="Arial" panose="020B0604020202020204" pitchFamily="34" charset="0"/>
              <a:buChar char="•"/>
            </a:pPr>
            <a:r>
              <a:rPr lang="en-GB" sz="2400" dirty="0"/>
              <a:t>using data driven dialogue</a:t>
            </a:r>
          </a:p>
          <a:p>
            <a:pPr marL="342900" indent="-342900">
              <a:buFont typeface="Arial" panose="020B0604020202020204" pitchFamily="34" charset="0"/>
              <a:buChar char="•"/>
            </a:pPr>
            <a:r>
              <a:rPr lang="en-GB" sz="2400" dirty="0"/>
              <a:t>target setting with learners.</a:t>
            </a:r>
          </a:p>
          <a:p>
            <a:endParaRPr lang="en-GB" sz="2400" dirty="0"/>
          </a:p>
          <a:p>
            <a:endParaRPr lang="en-GB" dirty="0"/>
          </a:p>
          <a:p>
            <a:endParaRPr lang="en-GB" dirty="0"/>
          </a:p>
        </p:txBody>
      </p:sp>
    </p:spTree>
    <p:extLst>
      <p:ext uri="{BB962C8B-B14F-4D97-AF65-F5344CB8AC3E}">
        <p14:creationId xmlns:p14="http://schemas.microsoft.com/office/powerpoint/2010/main" val="618706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1D265A-369C-55CE-29D3-C9E89A312D54}"/>
              </a:ext>
            </a:extLst>
          </p:cNvPr>
          <p:cNvSpPr>
            <a:spLocks noGrp="1"/>
          </p:cNvSpPr>
          <p:nvPr>
            <p:ph type="title"/>
          </p:nvPr>
        </p:nvSpPr>
        <p:spPr>
          <a:xfrm>
            <a:off x="276418" y="341846"/>
            <a:ext cx="10657030" cy="700094"/>
          </a:xfrm>
        </p:spPr>
        <p:txBody>
          <a:bodyPr anchor="t">
            <a:noAutofit/>
          </a:bodyPr>
          <a:lstStyle/>
          <a:p>
            <a:r>
              <a:rPr lang="en-GB" sz="4000" b="1" dirty="0" err="1">
                <a:solidFill>
                  <a:schemeClr val="tx1"/>
                </a:solidFill>
                <a:cs typeface="Arial"/>
              </a:rPr>
              <a:t>GTCS</a:t>
            </a:r>
            <a:r>
              <a:rPr lang="en-GB" sz="4000" b="1" dirty="0">
                <a:solidFill>
                  <a:schemeClr val="tx1"/>
                </a:solidFill>
                <a:cs typeface="Arial"/>
              </a:rPr>
              <a:t> Standards for Full Registration and Career Long Professional Learning</a:t>
            </a:r>
          </a:p>
        </p:txBody>
      </p:sp>
      <p:sp>
        <p:nvSpPr>
          <p:cNvPr id="5" name="TextBox 4">
            <a:extLst>
              <a:ext uri="{FF2B5EF4-FFF2-40B4-BE49-F238E27FC236}">
                <a16:creationId xmlns:a16="http://schemas.microsoft.com/office/drawing/2014/main" id="{AB0E22A3-8E7F-78E1-DD7B-2FC22595753A}"/>
              </a:ext>
            </a:extLst>
          </p:cNvPr>
          <p:cNvSpPr txBox="1"/>
          <p:nvPr/>
        </p:nvSpPr>
        <p:spPr>
          <a:xfrm>
            <a:off x="276418" y="1696544"/>
            <a:ext cx="9663928" cy="4524315"/>
          </a:xfrm>
          <a:prstGeom prst="rect">
            <a:avLst/>
          </a:prstGeom>
          <a:noFill/>
        </p:spPr>
        <p:txBody>
          <a:bodyPr wrap="square" lIns="91440" tIns="45720" rIns="91440" bIns="45720" rtlCol="0" anchor="t">
            <a:spAutoFit/>
          </a:bodyPr>
          <a:lstStyle/>
          <a:p>
            <a:pPr>
              <a:defRPr/>
            </a:pPr>
            <a:r>
              <a:rPr lang="en-GB" sz="2400" dirty="0">
                <a:ea typeface="+mn-lt"/>
                <a:cs typeface="+mn-lt"/>
              </a:rPr>
              <a:t>Curriculum and Pedagogy </a:t>
            </a:r>
          </a:p>
          <a:p>
            <a:pPr>
              <a:defRPr/>
            </a:pPr>
            <a:endParaRPr lang="en-GB" sz="2400" dirty="0">
              <a:ea typeface="+mn-lt"/>
              <a:cs typeface="+mn-lt"/>
            </a:endParaRPr>
          </a:p>
          <a:p>
            <a:pPr marL="342900" indent="-342900">
              <a:buFont typeface="Arial" panose="020B0604020202020204" pitchFamily="34" charset="0"/>
              <a:buChar char="•"/>
              <a:defRPr/>
            </a:pPr>
            <a:r>
              <a:rPr lang="en-GB" sz="2400" dirty="0">
                <a:ea typeface="+mn-lt"/>
                <a:cs typeface="+mn-lt"/>
              </a:rPr>
              <a:t>3.1.1 - Plan effectively to meet learners’ needs</a:t>
            </a:r>
          </a:p>
          <a:p>
            <a:pPr marL="342900" indent="-342900">
              <a:buFont typeface="Arial" panose="020B0604020202020204" pitchFamily="34" charset="0"/>
              <a:buChar char="•"/>
              <a:defRPr/>
            </a:pPr>
            <a:r>
              <a:rPr lang="en-GB" sz="2400" dirty="0">
                <a:ea typeface="+mn-lt"/>
                <a:cs typeface="+mn-lt"/>
              </a:rPr>
              <a:t>3.1.4 - Effectively employ assessment, evaluate progress, recording and reporting as an integral part of the teaching process to support and enhance learning.</a:t>
            </a:r>
          </a:p>
          <a:p>
            <a:pPr>
              <a:defRPr/>
            </a:pPr>
            <a:endParaRPr lang="en-GB" sz="2400" dirty="0">
              <a:ea typeface="+mn-lt"/>
              <a:cs typeface="+mn-lt"/>
            </a:endParaRPr>
          </a:p>
          <a:p>
            <a:pPr>
              <a:defRPr/>
            </a:pPr>
            <a:endParaRPr lang="en-GB" sz="2400" dirty="0">
              <a:ea typeface="+mn-lt"/>
              <a:cs typeface="+mn-lt"/>
            </a:endParaRPr>
          </a:p>
          <a:p>
            <a:pPr>
              <a:defRPr/>
            </a:pPr>
            <a:r>
              <a:rPr lang="en-GB" sz="2400" dirty="0">
                <a:ea typeface="+mn-lt"/>
                <a:cs typeface="+mn-lt"/>
              </a:rPr>
              <a:t>Professional Learning</a:t>
            </a:r>
          </a:p>
          <a:p>
            <a:pPr>
              <a:defRPr/>
            </a:pPr>
            <a:endParaRPr lang="en-GB" sz="2400" dirty="0">
              <a:ea typeface="+mn-lt"/>
              <a:cs typeface="+mn-lt"/>
            </a:endParaRPr>
          </a:p>
          <a:p>
            <a:pPr marL="342900" indent="-342900">
              <a:buFont typeface="Arial" panose="020B0604020202020204" pitchFamily="34" charset="0"/>
              <a:buChar char="•"/>
              <a:defRPr/>
            </a:pPr>
            <a:r>
              <a:rPr lang="en-GB" sz="2400" dirty="0">
                <a:ea typeface="+mn-lt"/>
                <a:cs typeface="+mn-lt"/>
              </a:rPr>
              <a:t>3.3.2 - Engage in reflective practice to develop and advance career-long professional learning.</a:t>
            </a:r>
          </a:p>
        </p:txBody>
      </p:sp>
      <p:sp>
        <p:nvSpPr>
          <p:cNvPr id="6" name="TextBox 5">
            <a:extLst>
              <a:ext uri="{FF2B5EF4-FFF2-40B4-BE49-F238E27FC236}">
                <a16:creationId xmlns:a16="http://schemas.microsoft.com/office/drawing/2014/main" id="{426E826A-B16D-6ED8-9BF2-333CB2B0A1E0}"/>
              </a:ext>
            </a:extLst>
          </p:cNvPr>
          <p:cNvSpPr txBox="1"/>
          <p:nvPr/>
        </p:nvSpPr>
        <p:spPr>
          <a:xfrm>
            <a:off x="3103175" y="6150114"/>
            <a:ext cx="9088825" cy="707886"/>
          </a:xfrm>
          <a:prstGeom prst="rect">
            <a:avLst/>
          </a:prstGeom>
          <a:noFill/>
        </p:spPr>
        <p:txBody>
          <a:bodyPr wrap="square">
            <a:spAutoFit/>
          </a:bodyPr>
          <a:lstStyle/>
          <a:p>
            <a:pPr algn="r"/>
            <a:r>
              <a:rPr lang="en-GB" sz="2000" dirty="0" err="1">
                <a:hlinkClick r:id="rId3"/>
              </a:rPr>
              <a:t>GTCS</a:t>
            </a:r>
            <a:r>
              <a:rPr lang="en-GB" sz="2000" dirty="0">
                <a:hlinkClick r:id="rId3"/>
              </a:rPr>
              <a:t> The Standard for Full Registration</a:t>
            </a:r>
            <a:endParaRPr lang="en-GB" sz="2000" dirty="0"/>
          </a:p>
          <a:p>
            <a:pPr algn="r"/>
            <a:r>
              <a:rPr lang="en-GB" sz="2000" dirty="0" err="1">
                <a:hlinkClick r:id="rId4"/>
              </a:rPr>
              <a:t>GTCS</a:t>
            </a:r>
            <a:r>
              <a:rPr lang="en-GB" sz="2000" dirty="0">
                <a:hlinkClick r:id="rId4"/>
              </a:rPr>
              <a:t> - The Standard for Career-Long Professional Learning</a:t>
            </a:r>
            <a:r>
              <a:rPr lang="en-GB" sz="2000" dirty="0"/>
              <a:t> </a:t>
            </a:r>
          </a:p>
        </p:txBody>
      </p:sp>
    </p:spTree>
    <p:extLst>
      <p:ext uri="{BB962C8B-B14F-4D97-AF65-F5344CB8AC3E}">
        <p14:creationId xmlns:p14="http://schemas.microsoft.com/office/powerpoint/2010/main" val="261607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C009FD-98F0-7552-E11E-558AF29387C1}"/>
              </a:ext>
            </a:extLst>
          </p:cNvPr>
          <p:cNvSpPr txBox="1">
            <a:spLocks noGrp="1"/>
          </p:cNvSpPr>
          <p:nvPr>
            <p:ph type="title" idx="4294967295"/>
          </p:nvPr>
        </p:nvSpPr>
        <p:spPr bwMode="auto">
          <a:xfrm>
            <a:off x="749283" y="398957"/>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err="1">
                <a:ln>
                  <a:noFill/>
                </a:ln>
                <a:solidFill>
                  <a:schemeClr val="tx1"/>
                </a:solidFill>
                <a:effectLst/>
                <a:uLnTx/>
                <a:uFillTx/>
                <a:latin typeface="Calibri" panose="020F0502020204030204" pitchFamily="34" charset="0"/>
                <a:ea typeface="+mj-ea"/>
                <a:cs typeface="Calibri" panose="020F0502020204030204" pitchFamily="34" charset="0"/>
              </a:rPr>
              <a:t>HGIOS</a:t>
            </a:r>
            <a:r>
              <a:rPr kumimoji="0" lang="en-GB" sz="4000" b="1" i="0" u="none" strike="noStrike" kern="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 4</a:t>
            </a:r>
          </a:p>
        </p:txBody>
      </p:sp>
      <p:sp>
        <p:nvSpPr>
          <p:cNvPr id="2" name="Content Placeholder 4">
            <a:extLst>
              <a:ext uri="{FF2B5EF4-FFF2-40B4-BE49-F238E27FC236}">
                <a16:creationId xmlns:a16="http://schemas.microsoft.com/office/drawing/2014/main" id="{9D438390-500F-78DA-FD18-C973E91EA33C}"/>
              </a:ext>
            </a:extLst>
          </p:cNvPr>
          <p:cNvSpPr txBox="1">
            <a:spLocks/>
          </p:cNvSpPr>
          <p:nvPr/>
        </p:nvSpPr>
        <p:spPr bwMode="auto">
          <a:xfrm>
            <a:off x="749283" y="1337386"/>
            <a:ext cx="6978514"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4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18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16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16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16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1600">
                <a:solidFill>
                  <a:srgbClr val="000000"/>
                </a:solidFill>
                <a:latin typeface="+mn-lt"/>
                <a:cs typeface="+mn-cs"/>
              </a:defRPr>
            </a:lvl7pPr>
            <a:lvl8pPr marL="3429000" indent="-228600" algn="l" rtl="0" eaLnBrk="1" fontAlgn="base" hangingPunct="1">
              <a:spcBef>
                <a:spcPct val="20000"/>
              </a:spcBef>
              <a:spcAft>
                <a:spcPct val="0"/>
              </a:spcAft>
              <a:buChar char="»"/>
              <a:defRPr sz="1600">
                <a:solidFill>
                  <a:srgbClr val="000000"/>
                </a:solidFill>
                <a:latin typeface="+mn-lt"/>
                <a:cs typeface="+mn-cs"/>
              </a:defRPr>
            </a:lvl8pPr>
            <a:lvl9pPr marL="3886200" indent="-228600" algn="l" rtl="0" eaLnBrk="1" fontAlgn="base" hangingPunct="1">
              <a:spcBef>
                <a:spcPct val="20000"/>
              </a:spcBef>
              <a:spcAft>
                <a:spcPct val="0"/>
              </a:spcAft>
              <a:buChar char="»"/>
              <a:defRPr sz="1600">
                <a:solidFill>
                  <a:srgbClr val="000000"/>
                </a:solidFill>
                <a:latin typeface="+mn-lt"/>
                <a:cs typeface="+mn-cs"/>
              </a:defRPr>
            </a:lvl9pPr>
          </a:lstStyle>
          <a:p>
            <a:pPr marL="180975" marR="0" lvl="0" indent="-1809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GB" dirty="0">
                <a:solidFill>
                  <a:schemeClr val="tx1"/>
                </a:solidFill>
                <a:ea typeface="+mn-lt"/>
                <a:cs typeface="+mn-lt"/>
              </a:rPr>
              <a:t>Staff make effective use of current available data on levels of child poverty and apply this to ensure equity (1.5) </a:t>
            </a:r>
          </a:p>
          <a:p>
            <a:pPr marR="0" lvl="0" algn="l" defTabSz="914400" rtl="0" eaLnBrk="1" fontAlgn="base" latinLnBrk="0" hangingPunct="1">
              <a:lnSpc>
                <a:spcPct val="100000"/>
              </a:lnSpc>
              <a:spcBef>
                <a:spcPct val="20000"/>
              </a:spcBef>
              <a:spcAft>
                <a:spcPct val="0"/>
              </a:spcAft>
              <a:buClrTx/>
              <a:buSzTx/>
              <a:tabLst/>
              <a:defRPr/>
            </a:pPr>
            <a:endParaRPr lang="en-GB" dirty="0">
              <a:solidFill>
                <a:schemeClr val="tx1"/>
              </a:solidFill>
              <a:ea typeface="+mn-lt"/>
              <a:cs typeface="+mn-lt"/>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GB" dirty="0">
                <a:solidFill>
                  <a:schemeClr val="tx1"/>
                </a:solidFill>
                <a:ea typeface="+mn-lt"/>
                <a:cs typeface="+mn-lt"/>
              </a:rPr>
              <a:t>All teachers have well-developed skills of data analysis which are focused on improvement (2.3) </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lang="en-GB" dirty="0">
              <a:solidFill>
                <a:schemeClr val="tx1"/>
              </a:solidFill>
              <a:ea typeface="+mn-lt"/>
              <a:cs typeface="+mn-lt"/>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GB" dirty="0">
                <a:solidFill>
                  <a:schemeClr val="tx1"/>
                </a:solidFill>
                <a:ea typeface="+mn-lt"/>
                <a:cs typeface="+mn-lt"/>
              </a:rPr>
              <a:t>We use data to evaluate the effectiveness of interventions designed to improve outcomes for all learners (2.3)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GB"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R="0" lvl="0" algn="l" defTabSz="914400" rtl="0" eaLnBrk="1" fontAlgn="base" latinLnBrk="0" hangingPunct="1">
              <a:lnSpc>
                <a:spcPct val="100000"/>
              </a:lnSpc>
              <a:spcBef>
                <a:spcPct val="20000"/>
              </a:spcBef>
              <a:spcAft>
                <a:spcPct val="0"/>
              </a:spcAft>
              <a:buClrTx/>
              <a:buSzTx/>
              <a:tabLst/>
              <a:defRPr/>
            </a:pPr>
            <a:r>
              <a:rPr kumimoji="0" lang="en-GB" i="0" u="none" strike="noStrike" kern="0" cap="none" spc="0" normalizeH="0" baseline="0" noProof="0" dirty="0">
                <a:ln>
                  <a:noFill/>
                </a:ln>
                <a:solidFill>
                  <a:sysClr val="windowText" lastClr="000000">
                    <a:lumMod val="65000"/>
                    <a:lumOff val="35000"/>
                  </a:sysClr>
                </a:solidFill>
                <a:effectLst/>
                <a:uLnTx/>
                <a:uFillTx/>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sysClr val="windowText" lastClr="000000"/>
              </a:solidFill>
              <a:effectLst/>
              <a:uLnTx/>
              <a:uFillTx/>
              <a:latin typeface="Arial"/>
              <a:ea typeface="+mn-ea"/>
              <a:cs typeface="+mn-cs"/>
            </a:endParaRPr>
          </a:p>
        </p:txBody>
      </p:sp>
      <p:pic>
        <p:nvPicPr>
          <p:cNvPr id="3" name="Content Placeholder 3" descr="This is an image of the front cover of How good is our school 4. ">
            <a:extLst>
              <a:ext uri="{FF2B5EF4-FFF2-40B4-BE49-F238E27FC236}">
                <a16:creationId xmlns:a16="http://schemas.microsoft.com/office/drawing/2014/main" id="{3B8754E1-48A1-12B4-6F6B-FFBDCC13C3E2}"/>
              </a:ext>
            </a:extLst>
          </p:cNvPr>
          <p:cNvPicPr>
            <a:picLocks noChangeAspect="1"/>
          </p:cNvPicPr>
          <p:nvPr/>
        </p:nvPicPr>
        <p:blipFill rotWithShape="1">
          <a:blip r:embed="rId3"/>
          <a:srcRect l="49688" t="12890" r="1563" b="3906"/>
          <a:stretch/>
        </p:blipFill>
        <p:spPr>
          <a:xfrm rot="766549">
            <a:off x="8147840" y="1453355"/>
            <a:ext cx="2893811" cy="3951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7804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80A634611DB0488D930D67CFD6DE5C" ma:contentTypeVersion="11" ma:contentTypeDescription="Create a new document." ma:contentTypeScope="" ma:versionID="4cc9ecae02c53a8d75f30086091da25a">
  <xsd:schema xmlns:xsd="http://www.w3.org/2001/XMLSchema" xmlns:xs="http://www.w3.org/2001/XMLSchema" xmlns:p="http://schemas.microsoft.com/office/2006/metadata/properties" xmlns:ns2="6cf05f93-2b4c-466a-a00d-dbce26ffc13a" xmlns:ns3="81baafe4-96f0-4067-a22a-53b3511ccc0d" targetNamespace="http://schemas.microsoft.com/office/2006/metadata/properties" ma:root="true" ma:fieldsID="0f280448d1a0a297c9b9605bc694fa08" ns2:_="" ns3:_="">
    <xsd:import namespace="6cf05f93-2b4c-466a-a00d-dbce26ffc13a"/>
    <xsd:import namespace="81baafe4-96f0-4067-a22a-53b3511ccc0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05f93-2b4c-466a-a00d-dbce26ffc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aafe4-96f0-4067-a22a-53b3511ccc0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c49c566-f51b-4081-a211-ae3afc4e3141}" ma:internalName="TaxCatchAll" ma:showField="CatchAllData" ma:web="81baafe4-96f0-4067-a22a-53b3511cc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1baafe4-96f0-4067-a22a-53b3511ccc0d" xsi:nil="true"/>
    <lcf76f155ced4ddcb4097134ff3c332f xmlns="6cf05f93-2b4c-466a-a00d-dbce26ffc1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88A0AD-746A-40E4-8B81-B32A44884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f05f93-2b4c-466a-a00d-dbce26ffc13a"/>
    <ds:schemaRef ds:uri="81baafe4-96f0-4067-a22a-53b3511ccc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C8600D-7C90-4D14-B82C-02EEFEFC50DC}">
  <ds:schemaRefs>
    <ds:schemaRef ds:uri="http://schemas.microsoft.com/sharepoint/v3/contenttype/forms"/>
  </ds:schemaRefs>
</ds:datastoreItem>
</file>

<file path=customXml/itemProps3.xml><?xml version="1.0" encoding="utf-8"?>
<ds:datastoreItem xmlns:ds="http://schemas.openxmlformats.org/officeDocument/2006/customXml" ds:itemID="{06A870E3-2EDF-483A-96C7-85D7ADDDFB08}">
  <ds:schemaRefs>
    <ds:schemaRef ds:uri="http://purl.org/dc/dcmitype/"/>
    <ds:schemaRef ds:uri="http://schemas.microsoft.com/office/2006/documentManagement/types"/>
    <ds:schemaRef ds:uri="81baafe4-96f0-4067-a22a-53b3511ccc0d"/>
    <ds:schemaRef ds:uri="http://www.w3.org/XML/1998/namespace"/>
    <ds:schemaRef ds:uri="http://schemas.openxmlformats.org/package/2006/metadata/core-properties"/>
    <ds:schemaRef ds:uri="6cf05f93-2b4c-466a-a00d-dbce26ffc13a"/>
    <ds:schemaRef ds:uri="http://schemas.microsoft.com/office/2006/metadata/properties"/>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1748</TotalTime>
  <Words>5952</Words>
  <Application>Microsoft Office PowerPoint</Application>
  <PresentationFormat>Widescreen</PresentationFormat>
  <Paragraphs>647</Paragraphs>
  <Slides>38</Slides>
  <Notes>38</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1_Office Theme</vt:lpstr>
      <vt:lpstr>2_Office Theme</vt:lpstr>
      <vt:lpstr>Effective use of data 6. Using data for improvement  Practitioners</vt:lpstr>
      <vt:lpstr>The national model of professional learning</vt:lpstr>
      <vt:lpstr>Connector</vt:lpstr>
      <vt:lpstr>Draft Group Agreement and Protocols</vt:lpstr>
      <vt:lpstr>Re-cap</vt:lpstr>
      <vt:lpstr>Content coverage</vt:lpstr>
      <vt:lpstr>Aims</vt:lpstr>
      <vt:lpstr>GTCS Standards for Full Registration and Career Long Professional Learning</vt:lpstr>
      <vt:lpstr>HGIOS 4</vt:lpstr>
      <vt:lpstr>Rapid Evidence Review Paper</vt:lpstr>
      <vt:lpstr>Scottish Attainment Challenge – Stretch Aims</vt:lpstr>
      <vt:lpstr>Planning – using data to carry out a needs analysis</vt:lpstr>
      <vt:lpstr>Getting your contextual analysis right</vt:lpstr>
      <vt:lpstr>key demographic groups – ASN, EAL, SIMD etc. </vt:lpstr>
      <vt:lpstr>Data and implementation – organising and gathering data</vt:lpstr>
      <vt:lpstr>Planning - using data to create clear aims</vt:lpstr>
      <vt:lpstr>Using data to plan - anatomy of an aim</vt:lpstr>
      <vt:lpstr>Using data to plan - anatomy of an aim – part 2</vt:lpstr>
      <vt:lpstr>Activity – improvement aims</vt:lpstr>
      <vt:lpstr>Planning – using data to develop clear measures</vt:lpstr>
      <vt:lpstr>Planning – using data to develop clear measures – part 2</vt:lpstr>
      <vt:lpstr>Planning – using data to develop clear measures 2</vt:lpstr>
      <vt:lpstr>Planning – using data to develop clear measures 3</vt:lpstr>
      <vt:lpstr>Planning – using data to develop clear measures 4</vt:lpstr>
      <vt:lpstr>Planning – using data to develop clear measures 5</vt:lpstr>
      <vt:lpstr>Planning – using data to develop clear measures 6</vt:lpstr>
      <vt:lpstr>Using data to plan – using evidence and research</vt:lpstr>
      <vt:lpstr>Quality Improvement:</vt:lpstr>
      <vt:lpstr>Data and implementation – effective tracking and monitoring</vt:lpstr>
      <vt:lpstr>Effective tracking and monitoring systems </vt:lpstr>
      <vt:lpstr>Effective tracking and monitoring systems – part 2 </vt:lpstr>
      <vt:lpstr>Planning - using a data driven dialogue approach to understanding data and complete a needs analysis</vt:lpstr>
      <vt:lpstr>Data driven dialogue</vt:lpstr>
      <vt:lpstr>Target setting with learners</vt:lpstr>
      <vt:lpstr>Target setting with learners.</vt:lpstr>
      <vt:lpstr>Aims review</vt:lpstr>
      <vt:lpstr>Reflection activity  </vt:lpstr>
      <vt:lpstr>Feedback</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Neill</dc:creator>
  <cp:lastModifiedBy>Elizabeth Sommerville</cp:lastModifiedBy>
  <cp:revision>138</cp:revision>
  <dcterms:created xsi:type="dcterms:W3CDTF">2024-04-02T09:25:48Z</dcterms:created>
  <dcterms:modified xsi:type="dcterms:W3CDTF">2024-05-01T13:44:39Z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0x0101001380A634611DB0488D930D67CFD6DE5C</vt:lpwstr>
  </property>
  <property fmtid="{D5CDD505-2E9C-101B-9397-08002B2CF9AE}" pid="3" name="MediaServiceImageTags">
    <vt:lpwstr/>
  </property>
</Properties>
</file>