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91" r:id="rId5"/>
    <p:sldId id="270" r:id="rId6"/>
    <p:sldId id="259" r:id="rId7"/>
    <p:sldId id="268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1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6745-ABA5-164B-AEE2-312794573D35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E9EC-874C-6C4D-81A0-CA1848E1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4B8D6-0DAC-3C4D-8A18-288DA6FA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32672-F528-5D45-A450-C8EF4387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55968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College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F3838-A974-7646-A781-CEDC2EF47202}"/>
              </a:ext>
            </a:extLst>
          </p:cNvPr>
          <p:cNvSpPr txBox="1"/>
          <p:nvPr/>
        </p:nvSpPr>
        <p:spPr>
          <a:xfrm>
            <a:off x="2712051" y="1440180"/>
            <a:ext cx="369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Improvement Collaboratives</a:t>
            </a:r>
          </a:p>
          <a:p>
            <a:pPr algn="ctr"/>
            <a:r>
              <a:rPr lang="en-US" dirty="0"/>
              <a:t>Mapping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5DD17-011E-6443-A8DF-CAF07C3BE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4" y="4735072"/>
            <a:ext cx="3403840" cy="13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2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5370" y="977475"/>
            <a:ext cx="3912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Forth Valley and West Lothian</a:t>
            </a:r>
          </a:p>
          <a:p>
            <a:pPr algn="ctr"/>
            <a:r>
              <a:rPr lang="en-US" sz="2400" dirty="0"/>
              <a:t>Collaborative</a:t>
            </a:r>
          </a:p>
          <a:p>
            <a:pPr algn="ctr"/>
            <a:r>
              <a:rPr lang="en-US" sz="2400" dirty="0"/>
              <a:t>&amp;</a:t>
            </a:r>
          </a:p>
          <a:p>
            <a:pPr algn="ctr"/>
            <a:r>
              <a:rPr lang="en-US" sz="2400" dirty="0"/>
              <a:t>College Regions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" y="-1"/>
            <a:ext cx="6774408" cy="64864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47ADC-19C3-9F44-B0E8-BA9F445F614C}"/>
              </a:ext>
            </a:extLst>
          </p:cNvPr>
          <p:cNvCxnSpPr>
            <a:cxnSpLocks/>
          </p:cNvCxnSpPr>
          <p:nvPr/>
        </p:nvCxnSpPr>
        <p:spPr>
          <a:xfrm flipH="1">
            <a:off x="3737610" y="4011930"/>
            <a:ext cx="1588770" cy="46863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EBAFBD-C27B-3844-BA5A-2E1799EF69E2}"/>
              </a:ext>
            </a:extLst>
          </p:cNvPr>
          <p:cNvSpPr/>
          <p:nvPr/>
        </p:nvSpPr>
        <p:spPr>
          <a:xfrm>
            <a:off x="2150517" y="3031757"/>
            <a:ext cx="238147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Forth Valley College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368723-B502-734A-9DE2-D2297707A65C}"/>
              </a:ext>
            </a:extLst>
          </p:cNvPr>
          <p:cNvSpPr/>
          <p:nvPr/>
        </p:nvSpPr>
        <p:spPr>
          <a:xfrm>
            <a:off x="5280938" y="4614915"/>
            <a:ext cx="2377161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Lothian College</a:t>
            </a:r>
          </a:p>
        </p:txBody>
      </p:sp>
    </p:spTree>
    <p:extLst>
      <p:ext uri="{BB962C8B-B14F-4D97-AF65-F5344CB8AC3E}">
        <p14:creationId xmlns:p14="http://schemas.microsoft.com/office/powerpoint/2010/main" val="33170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8" y="217857"/>
            <a:ext cx="5743254" cy="657602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4474DB-8D3D-8948-B47F-3DA375B6A230}"/>
              </a:ext>
            </a:extLst>
          </p:cNvPr>
          <p:cNvSpPr/>
          <p:nvPr/>
        </p:nvSpPr>
        <p:spPr>
          <a:xfrm>
            <a:off x="5155632" y="3294414"/>
            <a:ext cx="291394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 East Scotland College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BE8F99-6AC3-1A4F-A96B-AEC84B34B416}"/>
              </a:ext>
            </a:extLst>
          </p:cNvPr>
          <p:cNvSpPr/>
          <p:nvPr/>
        </p:nvSpPr>
        <p:spPr>
          <a:xfrm>
            <a:off x="1569547" y="2917225"/>
            <a:ext cx="238816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Highlands and Islands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0C2F3C-37F3-2E47-82C5-783E6DF24084}"/>
              </a:ext>
            </a:extLst>
          </p:cNvPr>
          <p:cNvCxnSpPr>
            <a:cxnSpLocks/>
          </p:cNvCxnSpPr>
          <p:nvPr/>
        </p:nvCxnSpPr>
        <p:spPr>
          <a:xfrm flipH="1">
            <a:off x="4080510" y="2917225"/>
            <a:ext cx="1075122" cy="1243295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2BBF94-6318-1E4D-8D40-B6F6BA979DA1}"/>
              </a:ext>
            </a:extLst>
          </p:cNvPr>
          <p:cNvSpPr txBox="1"/>
          <p:nvPr/>
        </p:nvSpPr>
        <p:spPr>
          <a:xfrm>
            <a:off x="6380252" y="1691401"/>
            <a:ext cx="2392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Northern Alliance</a:t>
            </a:r>
          </a:p>
          <a:p>
            <a:pPr algn="ctr"/>
            <a:r>
              <a:rPr lang="en-US" sz="2400" dirty="0"/>
              <a:t>&amp;</a:t>
            </a:r>
          </a:p>
          <a:p>
            <a:pPr algn="ctr"/>
            <a:r>
              <a:rPr lang="en-US" sz="2400" dirty="0"/>
              <a:t>College Regions</a:t>
            </a:r>
          </a:p>
        </p:txBody>
      </p:sp>
    </p:spTree>
    <p:extLst>
      <p:ext uri="{BB962C8B-B14F-4D97-AF65-F5344CB8AC3E}">
        <p14:creationId xmlns:p14="http://schemas.microsoft.com/office/powerpoint/2010/main" val="4628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5356" y="606352"/>
            <a:ext cx="354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South East Improvement Collaborative &amp;</a:t>
            </a:r>
            <a:endParaRPr lang="en-US" sz="2400" dirty="0"/>
          </a:p>
          <a:p>
            <a:pPr algn="ctr"/>
            <a:r>
              <a:rPr lang="en-US" sz="2400" dirty="0"/>
              <a:t>College Regions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" y="0"/>
            <a:ext cx="5500325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4A2AD1-0D54-164D-B564-57AC312B374A}"/>
              </a:ext>
            </a:extLst>
          </p:cNvPr>
          <p:cNvCxnSpPr>
            <a:cxnSpLocks/>
          </p:cNvCxnSpPr>
          <p:nvPr/>
        </p:nvCxnSpPr>
        <p:spPr>
          <a:xfrm flipH="1">
            <a:off x="2674620" y="2628900"/>
            <a:ext cx="2148840" cy="122301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1FB7D1-1D5A-A04B-8D0B-DE1DA57FA24F}"/>
              </a:ext>
            </a:extLst>
          </p:cNvPr>
          <p:cNvCxnSpPr>
            <a:cxnSpLocks/>
          </p:cNvCxnSpPr>
          <p:nvPr/>
        </p:nvCxnSpPr>
        <p:spPr>
          <a:xfrm>
            <a:off x="1840230" y="3240405"/>
            <a:ext cx="834390" cy="611505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F5BE90-B305-1340-9ECC-3638A045F5B0}"/>
              </a:ext>
            </a:extLst>
          </p:cNvPr>
          <p:cNvCxnSpPr>
            <a:cxnSpLocks/>
          </p:cNvCxnSpPr>
          <p:nvPr/>
        </p:nvCxnSpPr>
        <p:spPr>
          <a:xfrm flipH="1">
            <a:off x="1393235" y="1668780"/>
            <a:ext cx="2824435" cy="863354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BF27D68-E35E-D746-8CB8-A7288C218897}"/>
              </a:ext>
            </a:extLst>
          </p:cNvPr>
          <p:cNvSpPr/>
          <p:nvPr/>
        </p:nvSpPr>
        <p:spPr>
          <a:xfrm>
            <a:off x="2674620" y="4560181"/>
            <a:ext cx="238816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Borders College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46B60F-24B2-BE46-9B07-6F42B1414D39}"/>
              </a:ext>
            </a:extLst>
          </p:cNvPr>
          <p:cNvSpPr/>
          <p:nvPr/>
        </p:nvSpPr>
        <p:spPr>
          <a:xfrm>
            <a:off x="3682323" y="1944582"/>
            <a:ext cx="2648123" cy="660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Edinburgh and Lothians</a:t>
            </a:r>
          </a:p>
          <a:p>
            <a:pPr algn="ctr"/>
            <a:r>
              <a:rPr lang="en-US" dirty="0"/>
              <a:t>(Edinburgh College)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A5D7D53-4736-2A4C-9424-3CA12281539D}"/>
              </a:ext>
            </a:extLst>
          </p:cNvPr>
          <p:cNvSpPr/>
          <p:nvPr/>
        </p:nvSpPr>
        <p:spPr>
          <a:xfrm>
            <a:off x="3023586" y="454448"/>
            <a:ext cx="2388168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Fife College</a:t>
            </a:r>
          </a:p>
        </p:txBody>
      </p:sp>
    </p:spTree>
    <p:extLst>
      <p:ext uri="{BB962C8B-B14F-4D97-AF65-F5344CB8AC3E}">
        <p14:creationId xmlns:p14="http://schemas.microsoft.com/office/powerpoint/2010/main" val="324574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2145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2FE83E-74E0-AF4D-BA02-A7756BA32F69}"/>
              </a:ext>
            </a:extLst>
          </p:cNvPr>
          <p:cNvCxnSpPr/>
          <p:nvPr/>
        </p:nvCxnSpPr>
        <p:spPr>
          <a:xfrm>
            <a:off x="1695236" y="606175"/>
            <a:ext cx="544530" cy="2065106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A95955-3C31-0944-BFCA-E45867516AFF}"/>
              </a:ext>
            </a:extLst>
          </p:cNvPr>
          <p:cNvCxnSpPr>
            <a:cxnSpLocks/>
          </p:cNvCxnSpPr>
          <p:nvPr/>
        </p:nvCxnSpPr>
        <p:spPr>
          <a:xfrm flipV="1">
            <a:off x="2932328" y="742080"/>
            <a:ext cx="638826" cy="131532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A40E26-4823-104F-8390-B7B5A89B85BA}"/>
              </a:ext>
            </a:extLst>
          </p:cNvPr>
          <p:cNvCxnSpPr>
            <a:cxnSpLocks/>
          </p:cNvCxnSpPr>
          <p:nvPr/>
        </p:nvCxnSpPr>
        <p:spPr>
          <a:xfrm flipV="1">
            <a:off x="1805940" y="3943350"/>
            <a:ext cx="1954530" cy="731521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F4CA9-D90A-B94B-B13C-9BF15DCD3C73}"/>
              </a:ext>
            </a:extLst>
          </p:cNvPr>
          <p:cNvCxnSpPr>
            <a:cxnSpLocks/>
          </p:cNvCxnSpPr>
          <p:nvPr/>
        </p:nvCxnSpPr>
        <p:spPr>
          <a:xfrm flipH="1">
            <a:off x="3760470" y="2491740"/>
            <a:ext cx="1231416" cy="145161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25BDA9E-727D-2940-826E-75F398FCC2E2}"/>
              </a:ext>
            </a:extLst>
          </p:cNvPr>
          <p:cNvSpPr/>
          <p:nvPr/>
        </p:nvSpPr>
        <p:spPr>
          <a:xfrm>
            <a:off x="4444637" y="4320540"/>
            <a:ext cx="3291840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Dumfries and Galloway College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A27F5A0-956F-774A-99BC-8407A11A648A}"/>
              </a:ext>
            </a:extLst>
          </p:cNvPr>
          <p:cNvSpPr/>
          <p:nvPr/>
        </p:nvSpPr>
        <p:spPr>
          <a:xfrm>
            <a:off x="2663892" y="2292584"/>
            <a:ext cx="1758816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Ayrshire College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2B2855D-1172-D54B-AC2C-E54BCDAC06CE}"/>
              </a:ext>
            </a:extLst>
          </p:cNvPr>
          <p:cNvSpPr/>
          <p:nvPr/>
        </p:nvSpPr>
        <p:spPr>
          <a:xfrm>
            <a:off x="2029888" y="530626"/>
            <a:ext cx="1513412" cy="4229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College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A3FFA78-0DD1-A049-A5A8-6ED65A51CCD9}"/>
              </a:ext>
            </a:extLst>
          </p:cNvPr>
          <p:cNvSpPr/>
          <p:nvPr/>
        </p:nvSpPr>
        <p:spPr>
          <a:xfrm>
            <a:off x="117896" y="726815"/>
            <a:ext cx="1483044" cy="6268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Highlands and Islands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7821" y="606175"/>
            <a:ext cx="3334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South West Collaborative</a:t>
            </a:r>
          </a:p>
          <a:p>
            <a:pPr algn="ctr"/>
            <a:r>
              <a:rPr lang="en-US" sz="2400" dirty="0"/>
              <a:t>&amp;</a:t>
            </a:r>
          </a:p>
          <a:p>
            <a:pPr algn="ctr"/>
            <a:r>
              <a:rPr lang="en-US" sz="2400" dirty="0"/>
              <a:t>College Regions</a:t>
            </a:r>
          </a:p>
        </p:txBody>
      </p:sp>
    </p:spTree>
    <p:extLst>
      <p:ext uri="{BB962C8B-B14F-4D97-AF65-F5344CB8AC3E}">
        <p14:creationId xmlns:p14="http://schemas.microsoft.com/office/powerpoint/2010/main" val="120432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9C838-39D2-964C-B7FD-F8607F3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9133"/>
            <a:ext cx="7822738" cy="559693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E619C1-5453-2541-8602-8688287886A7}"/>
              </a:ext>
            </a:extLst>
          </p:cNvPr>
          <p:cNvCxnSpPr>
            <a:cxnSpLocks/>
          </p:cNvCxnSpPr>
          <p:nvPr/>
        </p:nvCxnSpPr>
        <p:spPr>
          <a:xfrm>
            <a:off x="5132070" y="1965960"/>
            <a:ext cx="628650" cy="299466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9CC873-1B19-C44A-9CDE-FC3B30961FF2}"/>
              </a:ext>
            </a:extLst>
          </p:cNvPr>
          <p:cNvSpPr/>
          <p:nvPr/>
        </p:nvSpPr>
        <p:spPr>
          <a:xfrm>
            <a:off x="2521816" y="4533433"/>
            <a:ext cx="2924579" cy="6268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Highlands and Islands</a:t>
            </a:r>
          </a:p>
          <a:p>
            <a:pPr algn="ctr"/>
            <a:r>
              <a:rPr lang="en-US" dirty="0"/>
              <a:t>(Perth College)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6A032E-CEEF-CC49-93BB-EDD6ED341963}"/>
              </a:ext>
            </a:extLst>
          </p:cNvPr>
          <p:cNvSpPr/>
          <p:nvPr/>
        </p:nvSpPr>
        <p:spPr>
          <a:xfrm>
            <a:off x="6035041" y="3245225"/>
            <a:ext cx="2777490" cy="6066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Tayside</a:t>
            </a:r>
            <a:endParaRPr lang="en-US" dirty="0"/>
          </a:p>
          <a:p>
            <a:pPr algn="ctr"/>
            <a:r>
              <a:rPr lang="en-US" dirty="0"/>
              <a:t>(Dundee &amp; Angus College)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313" y="504363"/>
            <a:ext cx="3347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Tayside</a:t>
            </a:r>
            <a:r>
              <a:rPr lang="en-US" sz="2400" dirty="0"/>
              <a:t> Collaborative</a:t>
            </a:r>
          </a:p>
          <a:p>
            <a:pPr algn="ctr"/>
            <a:r>
              <a:rPr lang="en-US" sz="2400" dirty="0"/>
              <a:t>&amp;</a:t>
            </a:r>
          </a:p>
          <a:p>
            <a:pPr algn="ctr"/>
            <a:r>
              <a:rPr lang="en-US" sz="2400" dirty="0"/>
              <a:t>College Regions</a:t>
            </a:r>
          </a:p>
        </p:txBody>
      </p:sp>
    </p:spTree>
    <p:extLst>
      <p:ext uri="{BB962C8B-B14F-4D97-AF65-F5344CB8AC3E}">
        <p14:creationId xmlns:p14="http://schemas.microsoft.com/office/powerpoint/2010/main" val="266745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FA706-DC63-1448-904C-95369711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234949"/>
            <a:ext cx="7232650" cy="68201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42E3C4-4FD4-D043-9613-7692C455EDC4}"/>
              </a:ext>
            </a:extLst>
          </p:cNvPr>
          <p:cNvGrpSpPr/>
          <p:nvPr/>
        </p:nvGrpSpPr>
        <p:grpSpPr>
          <a:xfrm>
            <a:off x="174190" y="367421"/>
            <a:ext cx="7649645" cy="4225599"/>
            <a:chOff x="174190" y="367421"/>
            <a:chExt cx="7649645" cy="422559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2774388-14BC-CA40-A214-69BBE31468A8}"/>
                </a:ext>
              </a:extLst>
            </p:cNvPr>
            <p:cNvSpPr/>
            <p:nvPr/>
          </p:nvSpPr>
          <p:spPr>
            <a:xfrm>
              <a:off x="2887577" y="1858813"/>
              <a:ext cx="1135784" cy="62681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Glasgow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6F612E6-3775-B843-B1AF-22F4C874DEF5}"/>
                </a:ext>
              </a:extLst>
            </p:cNvPr>
            <p:cNvSpPr/>
            <p:nvPr/>
          </p:nvSpPr>
          <p:spPr>
            <a:xfrm>
              <a:off x="174190" y="367421"/>
              <a:ext cx="2381654" cy="45004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West College Scotland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0A25186-6C36-6A42-A6FC-18CC66DAC4CF}"/>
                </a:ext>
              </a:extLst>
            </p:cNvPr>
            <p:cNvSpPr/>
            <p:nvPr/>
          </p:nvSpPr>
          <p:spPr>
            <a:xfrm>
              <a:off x="4899256" y="3966210"/>
              <a:ext cx="2924579" cy="62681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Lanarkshire</a:t>
              </a:r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81AA84-0AAA-BF47-A24A-142CE41FD8F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2642004" y="1040130"/>
              <a:ext cx="170473" cy="522355"/>
            </a:xfrm>
            <a:prstGeom prst="line">
              <a:avLst/>
            </a:prstGeom>
            <a:ln w="635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0271DE-339C-024A-9F8C-2FFD66A0A64D}"/>
                </a:ext>
              </a:extLst>
            </p:cNvPr>
            <p:cNvSpPr/>
            <p:nvPr/>
          </p:nvSpPr>
          <p:spPr>
            <a:xfrm>
              <a:off x="2555844" y="1309926"/>
              <a:ext cx="1752399" cy="1724583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3A2F2A-1A0B-8D42-A2C7-1A5538C84214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>
              <a:off x="3413560" y="3034509"/>
              <a:ext cx="18484" cy="931701"/>
            </a:xfrm>
            <a:prstGeom prst="line">
              <a:avLst/>
            </a:prstGeom>
            <a:ln w="635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DDF3AD9-FBA0-C24F-BCC5-6AF17CA6B230}"/>
              </a:ext>
            </a:extLst>
          </p:cNvPr>
          <p:cNvSpPr txBox="1"/>
          <p:nvPr/>
        </p:nvSpPr>
        <p:spPr>
          <a:xfrm>
            <a:off x="5728910" y="817468"/>
            <a:ext cx="2867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West Partnership</a:t>
            </a:r>
          </a:p>
          <a:p>
            <a:pPr algn="ctr"/>
            <a:r>
              <a:rPr lang="en-US" sz="2400" dirty="0"/>
              <a:t>&amp;</a:t>
            </a:r>
          </a:p>
          <a:p>
            <a:pPr algn="ctr"/>
            <a:r>
              <a:rPr lang="en-US" sz="2400" dirty="0"/>
              <a:t>College Regions</a:t>
            </a:r>
          </a:p>
        </p:txBody>
      </p:sp>
    </p:spTree>
    <p:extLst>
      <p:ext uri="{BB962C8B-B14F-4D97-AF65-F5344CB8AC3E}">
        <p14:creationId xmlns:p14="http://schemas.microsoft.com/office/powerpoint/2010/main" val="245889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99EE41-4E1F-4531-99BD-AC43FDF53B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B8059C-284E-479D-A055-E6D95F85B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74abb2-0bc9-42e8-aab0-5e51560351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CE38BE-8D0A-4D7A-AD21-D4AC51AC1FC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b74abb2-0bc9-42e8-aab0-5e5156035123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12661</TotalTime>
  <Words>100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College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RICs - College Regions</dc:title>
  <dc:creator>Stephen Bullock</dc:creator>
  <cp:lastModifiedBy>Stevenson J (Jeremy)</cp:lastModifiedBy>
  <cp:revision>45</cp:revision>
  <dcterms:created xsi:type="dcterms:W3CDTF">2018-01-17T00:28:49Z</dcterms:created>
  <dcterms:modified xsi:type="dcterms:W3CDTF">2021-08-24T13:28:30Z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