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82" r:id="rId4"/>
    <p:sldId id="281" r:id="rId5"/>
    <p:sldId id="283" r:id="rId6"/>
    <p:sldId id="287" r:id="rId7"/>
    <p:sldId id="288" r:id="rId8"/>
    <p:sldId id="289" r:id="rId9"/>
    <p:sldId id="290" r:id="rId10"/>
    <p:sldId id="291" r:id="rId11"/>
    <p:sldId id="292" r:id="rId12"/>
    <p:sldId id="285" r:id="rId13"/>
    <p:sldId id="293" r:id="rId14"/>
    <p:sldId id="295" r:id="rId15"/>
    <p:sldId id="294" r:id="rId16"/>
    <p:sldId id="296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68F"/>
    <a:srgbClr val="004684"/>
    <a:srgbClr val="FFFFFF"/>
    <a:srgbClr val="00788B"/>
    <a:srgbClr val="F15929"/>
    <a:srgbClr val="22EA7C"/>
    <a:srgbClr val="FABF8F"/>
    <a:srgbClr val="B8CCE4"/>
    <a:srgbClr val="00CCB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2AA52-222B-41D7-BB77-175F17E97BA5}" v="224" dt="2024-12-16T17:38:23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h Constable" userId="5f7a9f1f-0186-4a3c-9756-665bc5fb5a9c" providerId="ADAL" clId="{4212AA52-222B-41D7-BB77-175F17E97BA5}"/>
    <pc:docChg chg="undo redo custSel addSld delSld modSld">
      <pc:chgData name="Rebekah Constable" userId="5f7a9f1f-0186-4a3c-9756-665bc5fb5a9c" providerId="ADAL" clId="{4212AA52-222B-41D7-BB77-175F17E97BA5}" dt="2024-12-16T17:42:41.443" v="2572" actId="13244"/>
      <pc:docMkLst>
        <pc:docMk/>
      </pc:docMkLst>
      <pc:sldChg chg="add del">
        <pc:chgData name="Rebekah Constable" userId="5f7a9f1f-0186-4a3c-9756-665bc5fb5a9c" providerId="ADAL" clId="{4212AA52-222B-41D7-BB77-175F17E97BA5}" dt="2024-12-16T16:24:36.807" v="3"/>
        <pc:sldMkLst>
          <pc:docMk/>
          <pc:sldMk cId="1511015759" sldId="259"/>
        </pc:sldMkLst>
      </pc:sldChg>
      <pc:sldChg chg="addSp delSp modSp del mod">
        <pc:chgData name="Rebekah Constable" userId="5f7a9f1f-0186-4a3c-9756-665bc5fb5a9c" providerId="ADAL" clId="{4212AA52-222B-41D7-BB77-175F17E97BA5}" dt="2024-12-16T16:44:50.982" v="923" actId="47"/>
        <pc:sldMkLst>
          <pc:docMk/>
          <pc:sldMk cId="186368690" sldId="280"/>
        </pc:sldMkLst>
        <pc:spChg chg="add del mod">
          <ac:chgData name="Rebekah Constable" userId="5f7a9f1f-0186-4a3c-9756-665bc5fb5a9c" providerId="ADAL" clId="{4212AA52-222B-41D7-BB77-175F17E97BA5}" dt="2024-12-16T16:24:54.351" v="7"/>
          <ac:spMkLst>
            <pc:docMk/>
            <pc:sldMk cId="186368690" sldId="280"/>
            <ac:spMk id="3" creationId="{6D794802-0331-9407-6DF7-7D601740784A}"/>
          </ac:spMkLst>
        </pc:spChg>
        <pc:spChg chg="add del mod">
          <ac:chgData name="Rebekah Constable" userId="5f7a9f1f-0186-4a3c-9756-665bc5fb5a9c" providerId="ADAL" clId="{4212AA52-222B-41D7-BB77-175F17E97BA5}" dt="2024-12-16T16:24:54.351" v="7"/>
          <ac:spMkLst>
            <pc:docMk/>
            <pc:sldMk cId="186368690" sldId="280"/>
            <ac:spMk id="6" creationId="{4127B186-F599-8A71-73F6-5B17541A9AF8}"/>
          </ac:spMkLst>
        </pc:spChg>
        <pc:spChg chg="add del mod">
          <ac:chgData name="Rebekah Constable" userId="5f7a9f1f-0186-4a3c-9756-665bc5fb5a9c" providerId="ADAL" clId="{4212AA52-222B-41D7-BB77-175F17E97BA5}" dt="2024-12-16T16:24:54.351" v="7"/>
          <ac:spMkLst>
            <pc:docMk/>
            <pc:sldMk cId="186368690" sldId="280"/>
            <ac:spMk id="7" creationId="{5F78798E-5796-2C2A-B48C-F55100D606CD}"/>
          </ac:spMkLst>
        </pc:spChg>
        <pc:spChg chg="add del mod">
          <ac:chgData name="Rebekah Constable" userId="5f7a9f1f-0186-4a3c-9756-665bc5fb5a9c" providerId="ADAL" clId="{4212AA52-222B-41D7-BB77-175F17E97BA5}" dt="2024-12-16T16:24:54.351" v="7"/>
          <ac:spMkLst>
            <pc:docMk/>
            <pc:sldMk cId="186368690" sldId="280"/>
            <ac:spMk id="8" creationId="{76EE16B3-3A96-3500-8E43-1AF6571AA9B7}"/>
          </ac:spMkLst>
        </pc:spChg>
        <pc:picChg chg="add del mod">
          <ac:chgData name="Rebekah Constable" userId="5f7a9f1f-0186-4a3c-9756-665bc5fb5a9c" providerId="ADAL" clId="{4212AA52-222B-41D7-BB77-175F17E97BA5}" dt="2024-12-16T16:24:54.351" v="7"/>
          <ac:picMkLst>
            <pc:docMk/>
            <pc:sldMk cId="186368690" sldId="280"/>
            <ac:picMk id="4" creationId="{BEB99C1B-4AEE-0658-F8AB-C430821B5C49}"/>
          </ac:picMkLst>
        </pc:picChg>
        <pc:picChg chg="add del mod">
          <ac:chgData name="Rebekah Constable" userId="5f7a9f1f-0186-4a3c-9756-665bc5fb5a9c" providerId="ADAL" clId="{4212AA52-222B-41D7-BB77-175F17E97BA5}" dt="2024-12-16T16:24:54.351" v="7"/>
          <ac:picMkLst>
            <pc:docMk/>
            <pc:sldMk cId="186368690" sldId="280"/>
            <ac:picMk id="5" creationId="{A22322AE-9313-8A3B-17A2-ABD260A66B76}"/>
          </ac:picMkLst>
        </pc:picChg>
        <pc:picChg chg="add del mod">
          <ac:chgData name="Rebekah Constable" userId="5f7a9f1f-0186-4a3c-9756-665bc5fb5a9c" providerId="ADAL" clId="{4212AA52-222B-41D7-BB77-175F17E97BA5}" dt="2024-12-16T16:24:54.351" v="7"/>
          <ac:picMkLst>
            <pc:docMk/>
            <pc:sldMk cId="186368690" sldId="280"/>
            <ac:picMk id="9" creationId="{A6AEC5BF-85B3-6330-3286-4A878F13059F}"/>
          </ac:picMkLst>
        </pc:picChg>
      </pc:sldChg>
      <pc:sldChg chg="modSp mod">
        <pc:chgData name="Rebekah Constable" userId="5f7a9f1f-0186-4a3c-9756-665bc5fb5a9c" providerId="ADAL" clId="{4212AA52-222B-41D7-BB77-175F17E97BA5}" dt="2024-12-16T16:24:12.698" v="1" actId="13244"/>
        <pc:sldMkLst>
          <pc:docMk/>
          <pc:sldMk cId="4267251606" sldId="282"/>
        </pc:sldMkLst>
        <pc:spChg chg="ord">
          <ac:chgData name="Rebekah Constable" userId="5f7a9f1f-0186-4a3c-9756-665bc5fb5a9c" providerId="ADAL" clId="{4212AA52-222B-41D7-BB77-175F17E97BA5}" dt="2024-12-16T16:24:12.698" v="1" actId="13244"/>
          <ac:spMkLst>
            <pc:docMk/>
            <pc:sldMk cId="4267251606" sldId="282"/>
            <ac:spMk id="18" creationId="{CDD36B3E-0BD0-E3FC-EDBA-FEEE7F477C72}"/>
          </ac:spMkLst>
        </pc:spChg>
        <pc:grpChg chg="ord">
          <ac:chgData name="Rebekah Constable" userId="5f7a9f1f-0186-4a3c-9756-665bc5fb5a9c" providerId="ADAL" clId="{4212AA52-222B-41D7-BB77-175F17E97BA5}" dt="2024-12-16T16:23:52.581" v="0" actId="13244"/>
          <ac:grpSpMkLst>
            <pc:docMk/>
            <pc:sldMk cId="4267251606" sldId="282"/>
            <ac:grpSpMk id="7" creationId="{D487CA52-B8A6-413C-B12E-70526C206230}"/>
          </ac:grpSpMkLst>
        </pc:grpChg>
      </pc:sldChg>
      <pc:sldChg chg="addSp delSp modSp add mod">
        <pc:chgData name="Rebekah Constable" userId="5f7a9f1f-0186-4a3c-9756-665bc5fb5a9c" providerId="ADAL" clId="{4212AA52-222B-41D7-BB77-175F17E97BA5}" dt="2024-12-16T17:08:25.801" v="2040" actId="13244"/>
        <pc:sldMkLst>
          <pc:docMk/>
          <pc:sldMk cId="471198720" sldId="283"/>
        </pc:sldMkLst>
        <pc:spChg chg="mod">
          <ac:chgData name="Rebekah Constable" userId="5f7a9f1f-0186-4a3c-9756-665bc5fb5a9c" providerId="ADAL" clId="{4212AA52-222B-41D7-BB77-175F17E97BA5}" dt="2024-12-16T16:48:46.897" v="987" actId="20577"/>
          <ac:spMkLst>
            <pc:docMk/>
            <pc:sldMk cId="471198720" sldId="283"/>
            <ac:spMk id="2" creationId="{1416C4C9-A0BC-17B1-2E43-193AD408A5CB}"/>
          </ac:spMkLst>
        </pc:spChg>
        <pc:spChg chg="del mod">
          <ac:chgData name="Rebekah Constable" userId="5f7a9f1f-0186-4a3c-9756-665bc5fb5a9c" providerId="ADAL" clId="{4212AA52-222B-41D7-BB77-175F17E97BA5}" dt="2024-12-16T16:48:50.980" v="988" actId="478"/>
          <ac:spMkLst>
            <pc:docMk/>
            <pc:sldMk cId="471198720" sldId="283"/>
            <ac:spMk id="3" creationId="{2612F884-E124-D25C-CE7B-4B87BDA3DC02}"/>
          </ac:spMkLst>
        </pc:spChg>
        <pc:spChg chg="add mod">
          <ac:chgData name="Rebekah Constable" userId="5f7a9f1f-0186-4a3c-9756-665bc5fb5a9c" providerId="ADAL" clId="{4212AA52-222B-41D7-BB77-175F17E97BA5}" dt="2024-12-16T16:48:06.800" v="960" actId="255"/>
          <ac:spMkLst>
            <pc:docMk/>
            <pc:sldMk cId="471198720" sldId="283"/>
            <ac:spMk id="16" creationId="{52A71A81-7C30-AB55-6AEA-603DEB5C540D}"/>
          </ac:spMkLst>
        </pc:spChg>
        <pc:spChg chg="add mod">
          <ac:chgData name="Rebekah Constable" userId="5f7a9f1f-0186-4a3c-9756-665bc5fb5a9c" providerId="ADAL" clId="{4212AA52-222B-41D7-BB77-175F17E97BA5}" dt="2024-12-16T17:04:22.716" v="1904" actId="1076"/>
          <ac:spMkLst>
            <pc:docMk/>
            <pc:sldMk cId="471198720" sldId="283"/>
            <ac:spMk id="20" creationId="{61024CCC-3185-0299-B8BA-8E6655B60B0F}"/>
          </ac:spMkLst>
        </pc:spChg>
        <pc:spChg chg="del mod">
          <ac:chgData name="Rebekah Constable" userId="5f7a9f1f-0186-4a3c-9756-665bc5fb5a9c" providerId="ADAL" clId="{4212AA52-222B-41D7-BB77-175F17E97BA5}" dt="2024-12-16T17:08:22.147" v="2039" actId="478"/>
          <ac:spMkLst>
            <pc:docMk/>
            <pc:sldMk cId="471198720" sldId="283"/>
            <ac:spMk id="30" creationId="{239FE4E0-F7CB-1A2C-DF31-19E68B1C58F0}"/>
          </ac:spMkLst>
        </pc:spChg>
        <pc:spChg chg="del mod">
          <ac:chgData name="Rebekah Constable" userId="5f7a9f1f-0186-4a3c-9756-665bc5fb5a9c" providerId="ADAL" clId="{4212AA52-222B-41D7-BB77-175F17E97BA5}" dt="2024-12-16T16:34:31.353" v="535" actId="478"/>
          <ac:spMkLst>
            <pc:docMk/>
            <pc:sldMk cId="471198720" sldId="283"/>
            <ac:spMk id="31" creationId="{EBD404C1-F086-A901-0BF5-BC70188B1702}"/>
          </ac:spMkLst>
        </pc:spChg>
        <pc:spChg chg="del mod">
          <ac:chgData name="Rebekah Constable" userId="5f7a9f1f-0186-4a3c-9756-665bc5fb5a9c" providerId="ADAL" clId="{4212AA52-222B-41D7-BB77-175F17E97BA5}" dt="2024-12-16T16:35:04.882" v="541" actId="478"/>
          <ac:spMkLst>
            <pc:docMk/>
            <pc:sldMk cId="471198720" sldId="283"/>
            <ac:spMk id="32" creationId="{6418D47E-7EDA-FF6F-BBE8-5CFF9A44BE4C}"/>
          </ac:spMkLst>
        </pc:spChg>
        <pc:grpChg chg="ord">
          <ac:chgData name="Rebekah Constable" userId="5f7a9f1f-0186-4a3c-9756-665bc5fb5a9c" providerId="ADAL" clId="{4212AA52-222B-41D7-BB77-175F17E97BA5}" dt="2024-12-16T17:08:14.542" v="2037" actId="13244"/>
          <ac:grpSpMkLst>
            <pc:docMk/>
            <pc:sldMk cId="471198720" sldId="283"/>
            <ac:grpSpMk id="4" creationId="{BE87BFD7-F6B6-470D-D3B2-11DADEF8BFE5}"/>
          </ac:grpSpMkLst>
        </pc:grpChg>
        <pc:grpChg chg="ord">
          <ac:chgData name="Rebekah Constable" userId="5f7a9f1f-0186-4a3c-9756-665bc5fb5a9c" providerId="ADAL" clId="{4212AA52-222B-41D7-BB77-175F17E97BA5}" dt="2024-12-16T17:08:19.366" v="2038" actId="13244"/>
          <ac:grpSpMkLst>
            <pc:docMk/>
            <pc:sldMk cId="471198720" sldId="283"/>
            <ac:grpSpMk id="10" creationId="{8C170AED-1E76-6551-34DF-C60240AD6FA8}"/>
          </ac:grpSpMkLst>
        </pc:grpChg>
        <pc:graphicFrameChg chg="add mod modGraphic">
          <ac:chgData name="Rebekah Constable" userId="5f7a9f1f-0186-4a3c-9756-665bc5fb5a9c" providerId="ADAL" clId="{4212AA52-222B-41D7-BB77-175F17E97BA5}" dt="2024-12-16T16:52:49.166" v="1195" actId="255"/>
          <ac:graphicFrameMkLst>
            <pc:docMk/>
            <pc:sldMk cId="471198720" sldId="283"/>
            <ac:graphicFrameMk id="17" creationId="{1F3F9BBD-91BE-8700-9F42-F9E1C92DD7BE}"/>
          </ac:graphicFrameMkLst>
        </pc:graphicFrameChg>
        <pc:graphicFrameChg chg="add del mod modGraphic">
          <ac:chgData name="Rebekah Constable" userId="5f7a9f1f-0186-4a3c-9756-665bc5fb5a9c" providerId="ADAL" clId="{4212AA52-222B-41D7-BB77-175F17E97BA5}" dt="2024-12-16T16:48:53.746" v="989" actId="478"/>
          <ac:graphicFrameMkLst>
            <pc:docMk/>
            <pc:sldMk cId="471198720" sldId="283"/>
            <ac:graphicFrameMk id="18" creationId="{18958D3B-56E4-485D-8491-135988E053F3}"/>
          </ac:graphicFrameMkLst>
        </pc:graphicFrameChg>
        <pc:picChg chg="add del mod">
          <ac:chgData name="Rebekah Constable" userId="5f7a9f1f-0186-4a3c-9756-665bc5fb5a9c" providerId="ADAL" clId="{4212AA52-222B-41D7-BB77-175F17E97BA5}" dt="2024-12-16T16:43:51.448" v="921" actId="478"/>
          <ac:picMkLst>
            <pc:docMk/>
            <pc:sldMk cId="471198720" sldId="283"/>
            <ac:picMk id="19" creationId="{5A04A661-529C-4760-48B8-26E8AD4F9261}"/>
          </ac:picMkLst>
        </pc:picChg>
        <pc:picChg chg="mod ord">
          <ac:chgData name="Rebekah Constable" userId="5f7a9f1f-0186-4a3c-9756-665bc5fb5a9c" providerId="ADAL" clId="{4212AA52-222B-41D7-BB77-175F17E97BA5}" dt="2024-12-16T17:08:25.801" v="2040" actId="13244"/>
          <ac:picMkLst>
            <pc:docMk/>
            <pc:sldMk cId="471198720" sldId="283"/>
            <ac:picMk id="33" creationId="{1B35C9B0-F2EC-165C-3B1D-C5DA03547928}"/>
          </ac:picMkLst>
        </pc:picChg>
      </pc:sldChg>
      <pc:sldChg chg="add del">
        <pc:chgData name="Rebekah Constable" userId="5f7a9f1f-0186-4a3c-9756-665bc5fb5a9c" providerId="ADAL" clId="{4212AA52-222B-41D7-BB77-175F17E97BA5}" dt="2024-12-16T16:57:34.676" v="1338" actId="47"/>
        <pc:sldMkLst>
          <pc:docMk/>
          <pc:sldMk cId="1054218972" sldId="284"/>
        </pc:sldMkLst>
      </pc:sldChg>
      <pc:sldChg chg="addSp delSp modSp add mod">
        <pc:chgData name="Rebekah Constable" userId="5f7a9f1f-0186-4a3c-9756-665bc5fb5a9c" providerId="ADAL" clId="{4212AA52-222B-41D7-BB77-175F17E97BA5}" dt="2024-12-16T17:41:06.146" v="2557" actId="13244"/>
        <pc:sldMkLst>
          <pc:docMk/>
          <pc:sldMk cId="3454512395" sldId="285"/>
        </pc:sldMkLst>
        <pc:spChg chg="del">
          <ac:chgData name="Rebekah Constable" userId="5f7a9f1f-0186-4a3c-9756-665bc5fb5a9c" providerId="ADAL" clId="{4212AA52-222B-41D7-BB77-175F17E97BA5}" dt="2024-12-16T16:45:11.990" v="927" actId="478"/>
          <ac:spMkLst>
            <pc:docMk/>
            <pc:sldMk cId="3454512395" sldId="285"/>
            <ac:spMk id="2" creationId="{1416C4C9-A0BC-17B1-2E43-193AD408A5CB}"/>
          </ac:spMkLst>
        </pc:spChg>
        <pc:spChg chg="add mod">
          <ac:chgData name="Rebekah Constable" userId="5f7a9f1f-0186-4a3c-9756-665bc5fb5a9c" providerId="ADAL" clId="{4212AA52-222B-41D7-BB77-175F17E97BA5}" dt="2024-12-16T17:31:11.301" v="2445" actId="33553"/>
          <ac:spMkLst>
            <pc:docMk/>
            <pc:sldMk cId="3454512395" sldId="285"/>
            <ac:spMk id="2" creationId="{41A078EC-4A34-4CA3-3293-317919AC2383}"/>
          </ac:spMkLst>
        </pc:spChg>
        <pc:spChg chg="del">
          <ac:chgData name="Rebekah Constable" userId="5f7a9f1f-0186-4a3c-9756-665bc5fb5a9c" providerId="ADAL" clId="{4212AA52-222B-41D7-BB77-175F17E97BA5}" dt="2024-12-16T16:45:20.779" v="930" actId="478"/>
          <ac:spMkLst>
            <pc:docMk/>
            <pc:sldMk cId="3454512395" sldId="285"/>
            <ac:spMk id="3" creationId="{2612F884-E124-D25C-CE7B-4B87BDA3DC02}"/>
          </ac:spMkLst>
        </pc:spChg>
        <pc:spChg chg="add 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3" creationId="{77BC5D39-E1F0-95AF-417F-6BCE2E4E4A6C}"/>
          </ac:spMkLst>
        </pc:spChg>
        <pc:spChg chg="del">
          <ac:chgData name="Rebekah Constable" userId="5f7a9f1f-0186-4a3c-9756-665bc5fb5a9c" providerId="ADAL" clId="{4212AA52-222B-41D7-BB77-175F17E97BA5}" dt="2024-12-16T16:45:09.343" v="926" actId="478"/>
          <ac:spMkLst>
            <pc:docMk/>
            <pc:sldMk cId="3454512395" sldId="285"/>
            <ac:spMk id="16" creationId="{52A71A81-7C30-AB55-6AEA-603DEB5C540D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17" creationId="{A17F386C-8FD4-246A-6F71-702CAD404392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18" creationId="{46F43FF3-99BD-8FDE-64B2-D07A373859F4}"/>
          </ac:spMkLst>
        </pc:spChg>
        <pc:spChg chg="add del mod">
          <ac:chgData name="Rebekah Constable" userId="5f7a9f1f-0186-4a3c-9756-665bc5fb5a9c" providerId="ADAL" clId="{4212AA52-222B-41D7-BB77-175F17E97BA5}" dt="2024-12-16T17:30:02.532" v="2435" actId="478"/>
          <ac:spMkLst>
            <pc:docMk/>
            <pc:sldMk cId="3454512395" sldId="285"/>
            <ac:spMk id="19" creationId="{E3662EEB-8F61-D524-0544-49357DC29D42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20" creationId="{88710708-1690-43AD-8D1D-92645BCB5A86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21" creationId="{F578BA91-0E85-DB7D-AAA5-037B1BE5C95E}"/>
          </ac:spMkLst>
        </pc:spChg>
        <pc:spChg chg="add del mod">
          <ac:chgData name="Rebekah Constable" userId="5f7a9f1f-0186-4a3c-9756-665bc5fb5a9c" providerId="ADAL" clId="{4212AA52-222B-41D7-BB77-175F17E97BA5}" dt="2024-12-16T16:45:15.082" v="928" actId="478"/>
          <ac:spMkLst>
            <pc:docMk/>
            <pc:sldMk cId="3454512395" sldId="285"/>
            <ac:spMk id="21" creationId="{FFC88ADD-730C-A0DA-1E83-21DBFC91FF16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22" creationId="{A3405F80-804A-9E92-4D98-E543DB26CBFA}"/>
          </ac:spMkLst>
        </pc:spChg>
        <pc:spChg chg="add mod ord">
          <ac:chgData name="Rebekah Constable" userId="5f7a9f1f-0186-4a3c-9756-665bc5fb5a9c" providerId="ADAL" clId="{4212AA52-222B-41D7-BB77-175F17E97BA5}" dt="2024-12-16T17:39:01.505" v="2545" actId="13244"/>
          <ac:spMkLst>
            <pc:docMk/>
            <pc:sldMk cId="3454512395" sldId="285"/>
            <ac:spMk id="23" creationId="{A53F92E3-2F9C-8E64-8A13-A7DA08343896}"/>
          </ac:spMkLst>
        </pc:spChg>
        <pc:spChg chg="add mod ord">
          <ac:chgData name="Rebekah Constable" userId="5f7a9f1f-0186-4a3c-9756-665bc5fb5a9c" providerId="ADAL" clId="{4212AA52-222B-41D7-BB77-175F17E97BA5}" dt="2024-12-16T17:39:24.315" v="2547" actId="13244"/>
          <ac:spMkLst>
            <pc:docMk/>
            <pc:sldMk cId="3454512395" sldId="285"/>
            <ac:spMk id="26" creationId="{4C7E5495-2FE4-75EB-F7A0-6B6B22608181}"/>
          </ac:spMkLst>
        </pc:spChg>
        <pc:spChg chg="add mod ord">
          <ac:chgData name="Rebekah Constable" userId="5f7a9f1f-0186-4a3c-9756-665bc5fb5a9c" providerId="ADAL" clId="{4212AA52-222B-41D7-BB77-175F17E97BA5}" dt="2024-12-16T17:39:59.241" v="2550" actId="13244"/>
          <ac:spMkLst>
            <pc:docMk/>
            <pc:sldMk cId="3454512395" sldId="285"/>
            <ac:spMk id="27" creationId="{A8C0721D-4E22-5C89-8ABA-68A88DB55F30}"/>
          </ac:spMkLst>
        </pc:spChg>
        <pc:spChg chg="add mod ord">
          <ac:chgData name="Rebekah Constable" userId="5f7a9f1f-0186-4a3c-9756-665bc5fb5a9c" providerId="ADAL" clId="{4212AA52-222B-41D7-BB77-175F17E97BA5}" dt="2024-12-16T17:39:46.068" v="2549" actId="13244"/>
          <ac:spMkLst>
            <pc:docMk/>
            <pc:sldMk cId="3454512395" sldId="285"/>
            <ac:spMk id="28" creationId="{3ADDC7F4-30BD-FBF0-BF95-C17383673963}"/>
          </ac:spMkLst>
        </pc:spChg>
        <pc:spChg chg="add mod ord">
          <ac:chgData name="Rebekah Constable" userId="5f7a9f1f-0186-4a3c-9756-665bc5fb5a9c" providerId="ADAL" clId="{4212AA52-222B-41D7-BB77-175F17E97BA5}" dt="2024-12-16T17:40:04.468" v="2551" actId="13244"/>
          <ac:spMkLst>
            <pc:docMk/>
            <pc:sldMk cId="3454512395" sldId="285"/>
            <ac:spMk id="29" creationId="{1857882A-38BB-9CC3-7B58-D7B7C442AE4B}"/>
          </ac:spMkLst>
        </pc:spChg>
        <pc:spChg chg="del">
          <ac:chgData name="Rebekah Constable" userId="5f7a9f1f-0186-4a3c-9756-665bc5fb5a9c" providerId="ADAL" clId="{4212AA52-222B-41D7-BB77-175F17E97BA5}" dt="2024-12-16T17:09:03.676" v="2045" actId="478"/>
          <ac:spMkLst>
            <pc:docMk/>
            <pc:sldMk cId="3454512395" sldId="285"/>
            <ac:spMk id="30" creationId="{239FE4E0-F7CB-1A2C-DF31-19E68B1C58F0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32" creationId="{18EE52B0-96F5-BAA6-8C74-4880895B0FB1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35" creationId="{B29B9F06-79A3-086A-2E1D-1C579EA121F8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38" creationId="{1A60FD67-CD1D-86EC-C383-EC60C0E0B577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41" creationId="{0F40BCC9-BF7F-C0C2-78AD-E60CA7BE321D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44" creationId="{7BB92584-28FD-69E6-2EE9-71B26B92B2DB}"/>
          </ac:spMkLst>
        </pc:spChg>
        <pc:spChg chg="mod">
          <ac:chgData name="Rebekah Constable" userId="5f7a9f1f-0186-4a3c-9756-665bc5fb5a9c" providerId="ADAL" clId="{4212AA52-222B-41D7-BB77-175F17E97BA5}" dt="2024-12-16T17:30:09.973" v="2436"/>
          <ac:spMkLst>
            <pc:docMk/>
            <pc:sldMk cId="3454512395" sldId="285"/>
            <ac:spMk id="46" creationId="{C0CB29B6-09DC-0D9F-22A7-ACC80E16AF79}"/>
          </ac:spMkLst>
        </pc:spChg>
        <pc:spChg chg="add mod ord">
          <ac:chgData name="Rebekah Constable" userId="5f7a9f1f-0186-4a3c-9756-665bc5fb5a9c" providerId="ADAL" clId="{4212AA52-222B-41D7-BB77-175F17E97BA5}" dt="2024-12-16T17:39:29.676" v="2548" actId="13244"/>
          <ac:spMkLst>
            <pc:docMk/>
            <pc:sldMk cId="3454512395" sldId="285"/>
            <ac:spMk id="48" creationId="{10207551-A65B-F0A3-59A4-BFFF15BC6855}"/>
          </ac:spMkLst>
        </pc:spChg>
        <pc:spChg chg="add del mod">
          <ac:chgData name="Rebekah Constable" userId="5f7a9f1f-0186-4a3c-9756-665bc5fb5a9c" providerId="ADAL" clId="{4212AA52-222B-41D7-BB77-175F17E97BA5}" dt="2024-12-16T17:30:20.125" v="2439" actId="478"/>
          <ac:spMkLst>
            <pc:docMk/>
            <pc:sldMk cId="3454512395" sldId="285"/>
            <ac:spMk id="49" creationId="{C391C899-6B79-03EC-3056-34B0CA93D4F5}"/>
          </ac:spMkLst>
        </pc:spChg>
        <pc:grpChg chg="ord">
          <ac:chgData name="Rebekah Constable" userId="5f7a9f1f-0186-4a3c-9756-665bc5fb5a9c" providerId="ADAL" clId="{4212AA52-222B-41D7-BB77-175F17E97BA5}" dt="2024-12-16T17:38:56.244" v="2544" actId="13244"/>
          <ac:grpSpMkLst>
            <pc:docMk/>
            <pc:sldMk cId="3454512395" sldId="285"/>
            <ac:grpSpMk id="10" creationId="{8C170AED-1E76-6551-34DF-C60240AD6FA8}"/>
          </ac:grpSpMkLst>
        </pc:grpChg>
        <pc:grpChg chg="add mod">
          <ac:chgData name="Rebekah Constable" userId="5f7a9f1f-0186-4a3c-9756-665bc5fb5a9c" providerId="ADAL" clId="{4212AA52-222B-41D7-BB77-175F17E97BA5}" dt="2024-12-16T17:35:51.392" v="2513" actId="962"/>
          <ac:grpSpMkLst>
            <pc:docMk/>
            <pc:sldMk cId="3454512395" sldId="285"/>
            <ac:grpSpMk id="16" creationId="{3419C0AB-85E9-3E62-1821-C442871AAE8A}"/>
          </ac:grpSpMkLst>
        </pc:grpChg>
        <pc:grpChg chg="add mod ord">
          <ac:chgData name="Rebekah Constable" userId="5f7a9f1f-0186-4a3c-9756-665bc5fb5a9c" providerId="ADAL" clId="{4212AA52-222B-41D7-BB77-175F17E97BA5}" dt="2024-12-16T17:40:15.115" v="2552" actId="13244"/>
          <ac:grpSpMkLst>
            <pc:docMk/>
            <pc:sldMk cId="3454512395" sldId="285"/>
            <ac:grpSpMk id="31" creationId="{2CD0F06E-0F44-D2FB-61AF-87D9B8993E1C}"/>
          </ac:grpSpMkLst>
        </pc:grpChg>
        <pc:grpChg chg="add mod ord">
          <ac:chgData name="Rebekah Constable" userId="5f7a9f1f-0186-4a3c-9756-665bc5fb5a9c" providerId="ADAL" clId="{4212AA52-222B-41D7-BB77-175F17E97BA5}" dt="2024-12-16T17:40:23.974" v="2553" actId="13244"/>
          <ac:grpSpMkLst>
            <pc:docMk/>
            <pc:sldMk cId="3454512395" sldId="285"/>
            <ac:grpSpMk id="34" creationId="{41585558-8FC2-976D-77A8-12116D40C02A}"/>
          </ac:grpSpMkLst>
        </pc:grpChg>
        <pc:grpChg chg="add mod ord">
          <ac:chgData name="Rebekah Constable" userId="5f7a9f1f-0186-4a3c-9756-665bc5fb5a9c" providerId="ADAL" clId="{4212AA52-222B-41D7-BB77-175F17E97BA5}" dt="2024-12-16T17:40:31.388" v="2554" actId="13244"/>
          <ac:grpSpMkLst>
            <pc:docMk/>
            <pc:sldMk cId="3454512395" sldId="285"/>
            <ac:grpSpMk id="37" creationId="{9AB08039-AD5D-C8F8-F662-0C8046DE365C}"/>
          </ac:grpSpMkLst>
        </pc:grpChg>
        <pc:grpChg chg="add mod ord">
          <ac:chgData name="Rebekah Constable" userId="5f7a9f1f-0186-4a3c-9756-665bc5fb5a9c" providerId="ADAL" clId="{4212AA52-222B-41D7-BB77-175F17E97BA5}" dt="2024-12-16T17:40:46.754" v="2556" actId="13244"/>
          <ac:grpSpMkLst>
            <pc:docMk/>
            <pc:sldMk cId="3454512395" sldId="285"/>
            <ac:grpSpMk id="40" creationId="{130D46C7-0E9D-2780-0695-40C02D496CDC}"/>
          </ac:grpSpMkLst>
        </pc:grpChg>
        <pc:grpChg chg="add mod ord">
          <ac:chgData name="Rebekah Constable" userId="5f7a9f1f-0186-4a3c-9756-665bc5fb5a9c" providerId="ADAL" clId="{4212AA52-222B-41D7-BB77-175F17E97BA5}" dt="2024-12-16T17:41:06.146" v="2557" actId="13244"/>
          <ac:grpSpMkLst>
            <pc:docMk/>
            <pc:sldMk cId="3454512395" sldId="285"/>
            <ac:grpSpMk id="43" creationId="{C678567A-518D-3CF6-9DF3-DB5DFCBBF687}"/>
          </ac:grpSpMkLst>
        </pc:grpChg>
        <pc:graphicFrameChg chg="del">
          <ac:chgData name="Rebekah Constable" userId="5f7a9f1f-0186-4a3c-9756-665bc5fb5a9c" providerId="ADAL" clId="{4212AA52-222B-41D7-BB77-175F17E97BA5}" dt="2024-12-16T16:45:17.408" v="929" actId="478"/>
          <ac:graphicFrameMkLst>
            <pc:docMk/>
            <pc:sldMk cId="3454512395" sldId="285"/>
            <ac:graphicFrameMk id="17" creationId="{1F3F9BBD-91BE-8700-9F42-F9E1C92DD7BE}"/>
          </ac:graphicFrameMkLst>
        </pc:graphicFrameChg>
        <pc:graphicFrameChg chg="del">
          <ac:chgData name="Rebekah Constable" userId="5f7a9f1f-0186-4a3c-9756-665bc5fb5a9c" providerId="ADAL" clId="{4212AA52-222B-41D7-BB77-175F17E97BA5}" dt="2024-12-16T16:45:23.872" v="931" actId="478"/>
          <ac:graphicFrameMkLst>
            <pc:docMk/>
            <pc:sldMk cId="3454512395" sldId="285"/>
            <ac:graphicFrameMk id="18" creationId="{18958D3B-56E4-485D-8491-135988E053F3}"/>
          </ac:graphicFrameMkLst>
        </pc:graphicFrameChg>
        <pc:picChg chg="add del mod">
          <ac:chgData name="Rebekah Constable" userId="5f7a9f1f-0186-4a3c-9756-665bc5fb5a9c" providerId="ADAL" clId="{4212AA52-222B-41D7-BB77-175F17E97BA5}" dt="2024-12-16T16:46:41.798" v="946" actId="478"/>
          <ac:picMkLst>
            <pc:docMk/>
            <pc:sldMk cId="3454512395" sldId="285"/>
            <ac:picMk id="22" creationId="{3ACEA917-DF1E-DC31-B6D8-6594C0F3ECDB}"/>
          </ac:picMkLst>
        </pc:picChg>
        <pc:picChg chg="add mod ord">
          <ac:chgData name="Rebekah Constable" userId="5f7a9f1f-0186-4a3c-9756-665bc5fb5a9c" providerId="ADAL" clId="{4212AA52-222B-41D7-BB77-175F17E97BA5}" dt="2024-12-16T17:39:10.606" v="2546" actId="13244"/>
          <ac:picMkLst>
            <pc:docMk/>
            <pc:sldMk cId="3454512395" sldId="285"/>
            <ac:picMk id="24" creationId="{3568E15D-CB37-8E2B-C286-911C4BABD614}"/>
          </ac:picMkLst>
        </pc:picChg>
        <pc:picChg chg="add del mod ord">
          <ac:chgData name="Rebekah Constable" userId="5f7a9f1f-0186-4a3c-9756-665bc5fb5a9c" providerId="ADAL" clId="{4212AA52-222B-41D7-BB77-175F17E97BA5}" dt="2024-12-16T17:29:57.723" v="2433" actId="478"/>
          <ac:picMkLst>
            <pc:docMk/>
            <pc:sldMk cId="3454512395" sldId="285"/>
            <ac:picMk id="25" creationId="{2A54020A-E9CB-14B8-D3F9-2B64317293C1}"/>
          </ac:picMkLst>
        </pc:picChg>
        <pc:picChg chg="del">
          <ac:chgData name="Rebekah Constable" userId="5f7a9f1f-0186-4a3c-9756-665bc5fb5a9c" providerId="ADAL" clId="{4212AA52-222B-41D7-BB77-175F17E97BA5}" dt="2024-12-16T16:45:25.865" v="932" actId="478"/>
          <ac:picMkLst>
            <pc:docMk/>
            <pc:sldMk cId="3454512395" sldId="285"/>
            <ac:picMk id="33" creationId="{1B35C9B0-F2EC-165C-3B1D-C5DA03547928}"/>
          </ac:picMkLst>
        </pc:picChg>
        <pc:picChg chg="add del mod">
          <ac:chgData name="Rebekah Constable" userId="5f7a9f1f-0186-4a3c-9756-665bc5fb5a9c" providerId="ADAL" clId="{4212AA52-222B-41D7-BB77-175F17E97BA5}" dt="2024-12-16T17:30:24.366" v="2440" actId="478"/>
          <ac:picMkLst>
            <pc:docMk/>
            <pc:sldMk cId="3454512395" sldId="285"/>
            <ac:picMk id="50" creationId="{C2970F1F-6668-6B79-FBCA-9127C31E66A1}"/>
          </ac:picMkLst>
        </pc:pic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33" creationId="{1DBE8799-03E3-82E4-5D52-7AE2075CD361}"/>
          </ac:cxnSpMkLst>
        </pc:cxn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36" creationId="{384EA974-7279-C8A8-B1DB-15B4E8D8985B}"/>
          </ac:cxnSpMkLst>
        </pc:cxn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39" creationId="{74D81D65-7C0B-0893-BB8C-2C824EA311A3}"/>
          </ac:cxnSpMkLst>
        </pc:cxn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42" creationId="{13238B76-C329-9CEB-C847-066D7EE20EF7}"/>
          </ac:cxnSpMkLst>
        </pc:cxn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45" creationId="{8EF707C0-42EA-41F0-B163-421F990C68C1}"/>
          </ac:cxnSpMkLst>
        </pc:cxnChg>
        <pc:cxnChg chg="mod">
          <ac:chgData name="Rebekah Constable" userId="5f7a9f1f-0186-4a3c-9756-665bc5fb5a9c" providerId="ADAL" clId="{4212AA52-222B-41D7-BB77-175F17E97BA5}" dt="2024-12-16T17:30:09.973" v="2436"/>
          <ac:cxnSpMkLst>
            <pc:docMk/>
            <pc:sldMk cId="3454512395" sldId="285"/>
            <ac:cxnSpMk id="47" creationId="{845C7E4C-A08F-C68D-6F79-66E911537424}"/>
          </ac:cxnSpMkLst>
        </pc:cxnChg>
      </pc:sldChg>
      <pc:sldChg chg="addSp delSp modSp add mod">
        <pc:chgData name="Rebekah Constable" userId="5f7a9f1f-0186-4a3c-9756-665bc5fb5a9c" providerId="ADAL" clId="{4212AA52-222B-41D7-BB77-175F17E97BA5}" dt="2024-12-16T17:07:32.225" v="2036" actId="13244"/>
        <pc:sldMkLst>
          <pc:docMk/>
          <pc:sldMk cId="1450660547" sldId="286"/>
        </pc:sldMkLst>
        <pc:spChg chg="add mod ord">
          <ac:chgData name="Rebekah Constable" userId="5f7a9f1f-0186-4a3c-9756-665bc5fb5a9c" providerId="ADAL" clId="{4212AA52-222B-41D7-BB77-175F17E97BA5}" dt="2024-12-16T17:07:32.225" v="2036" actId="13244"/>
          <ac:spMkLst>
            <pc:docMk/>
            <pc:sldMk cId="1450660547" sldId="286"/>
            <ac:spMk id="3" creationId="{0C6F9AEC-7C01-FBDC-4F49-408E3AFD7FC2}"/>
          </ac:spMkLst>
        </pc:spChg>
        <pc:spChg chg="mod">
          <ac:chgData name="Rebekah Constable" userId="5f7a9f1f-0186-4a3c-9756-665bc5fb5a9c" providerId="ADAL" clId="{4212AA52-222B-41D7-BB77-175F17E97BA5}" dt="2024-12-16T16:57:24.247" v="1337" actId="255"/>
          <ac:spMkLst>
            <pc:docMk/>
            <pc:sldMk cId="1450660547" sldId="286"/>
            <ac:spMk id="19" creationId="{E3662EEB-8F61-D524-0544-49357DC29D42}"/>
          </ac:spMkLst>
        </pc:spChg>
        <pc:spChg chg="del">
          <ac:chgData name="Rebekah Constable" userId="5f7a9f1f-0186-4a3c-9756-665bc5fb5a9c" providerId="ADAL" clId="{4212AA52-222B-41D7-BB77-175F17E97BA5}" dt="2024-12-16T17:07:19.730" v="2035" actId="478"/>
          <ac:spMkLst>
            <pc:docMk/>
            <pc:sldMk cId="1450660547" sldId="286"/>
            <ac:spMk id="30" creationId="{239FE4E0-F7CB-1A2C-DF31-19E68B1C58F0}"/>
          </ac:spMkLst>
        </pc:spChg>
        <pc:grpChg chg="ord">
          <ac:chgData name="Rebekah Constable" userId="5f7a9f1f-0186-4a3c-9756-665bc5fb5a9c" providerId="ADAL" clId="{4212AA52-222B-41D7-BB77-175F17E97BA5}" dt="2024-12-16T17:07:12.829" v="2034" actId="13244"/>
          <ac:grpSpMkLst>
            <pc:docMk/>
            <pc:sldMk cId="1450660547" sldId="286"/>
            <ac:grpSpMk id="10" creationId="{8C170AED-1E76-6551-34DF-C60240AD6FA8}"/>
          </ac:grpSpMkLst>
        </pc:grpChg>
        <pc:picChg chg="mod">
          <ac:chgData name="Rebekah Constable" userId="5f7a9f1f-0186-4a3c-9756-665bc5fb5a9c" providerId="ADAL" clId="{4212AA52-222B-41D7-BB77-175F17E97BA5}" dt="2024-12-16T16:53:28.567" v="1308" actId="1076"/>
          <ac:picMkLst>
            <pc:docMk/>
            <pc:sldMk cId="1450660547" sldId="286"/>
            <ac:picMk id="22" creationId="{3ACEA917-DF1E-DC31-B6D8-6594C0F3ECDB}"/>
          </ac:picMkLst>
        </pc:picChg>
      </pc:sldChg>
      <pc:sldChg chg="addSp delSp modSp add mod">
        <pc:chgData name="Rebekah Constable" userId="5f7a9f1f-0186-4a3c-9756-665bc5fb5a9c" providerId="ADAL" clId="{4212AA52-222B-41D7-BB77-175F17E97BA5}" dt="2024-12-16T17:08:48.121" v="2044" actId="13244"/>
        <pc:sldMkLst>
          <pc:docMk/>
          <pc:sldMk cId="1329645501" sldId="287"/>
        </pc:sldMkLst>
        <pc:spChg chg="mod">
          <ac:chgData name="Rebekah Constable" userId="5f7a9f1f-0186-4a3c-9756-665bc5fb5a9c" providerId="ADAL" clId="{4212AA52-222B-41D7-BB77-175F17E97BA5}" dt="2024-12-16T16:58:14.615" v="1356" actId="20577"/>
          <ac:spMkLst>
            <pc:docMk/>
            <pc:sldMk cId="1329645501" sldId="287"/>
            <ac:spMk id="2" creationId="{1416C4C9-A0BC-17B1-2E43-193AD408A5CB}"/>
          </ac:spMkLst>
        </pc:spChg>
        <pc:spChg chg="add mod">
          <ac:chgData name="Rebekah Constable" userId="5f7a9f1f-0186-4a3c-9756-665bc5fb5a9c" providerId="ADAL" clId="{4212AA52-222B-41D7-BB77-175F17E97BA5}" dt="2024-12-16T17:04:16.384" v="1902" actId="1076"/>
          <ac:spMkLst>
            <pc:docMk/>
            <pc:sldMk cId="1329645501" sldId="287"/>
            <ac:spMk id="3" creationId="{CB0DB885-8095-EBD8-BCE0-8B1EBB00CA7D}"/>
          </ac:spMkLst>
        </pc:spChg>
        <pc:spChg chg="del">
          <ac:chgData name="Rebekah Constable" userId="5f7a9f1f-0186-4a3c-9756-665bc5fb5a9c" providerId="ADAL" clId="{4212AA52-222B-41D7-BB77-175F17E97BA5}" dt="2024-12-16T17:03:58.956" v="1899" actId="478"/>
          <ac:spMkLst>
            <pc:docMk/>
            <pc:sldMk cId="1329645501" sldId="287"/>
            <ac:spMk id="30" creationId="{239FE4E0-F7CB-1A2C-DF31-19E68B1C58F0}"/>
          </ac:spMkLst>
        </pc:spChg>
        <pc:grpChg chg="ord">
          <ac:chgData name="Rebekah Constable" userId="5f7a9f1f-0186-4a3c-9756-665bc5fb5a9c" providerId="ADAL" clId="{4212AA52-222B-41D7-BB77-175F17E97BA5}" dt="2024-12-16T17:08:41.613" v="2042" actId="13244"/>
          <ac:grpSpMkLst>
            <pc:docMk/>
            <pc:sldMk cId="1329645501" sldId="287"/>
            <ac:grpSpMk id="4" creationId="{BE87BFD7-F6B6-470D-D3B2-11DADEF8BFE5}"/>
          </ac:grpSpMkLst>
        </pc:grpChg>
        <pc:grpChg chg="ord">
          <ac:chgData name="Rebekah Constable" userId="5f7a9f1f-0186-4a3c-9756-665bc5fb5a9c" providerId="ADAL" clId="{4212AA52-222B-41D7-BB77-175F17E97BA5}" dt="2024-12-16T17:08:44.205" v="2043" actId="13244"/>
          <ac:grpSpMkLst>
            <pc:docMk/>
            <pc:sldMk cId="1329645501" sldId="287"/>
            <ac:grpSpMk id="10" creationId="{8C170AED-1E76-6551-34DF-C60240AD6FA8}"/>
          </ac:grpSpMkLst>
        </pc:grpChg>
        <pc:graphicFrameChg chg="modGraphic">
          <ac:chgData name="Rebekah Constable" userId="5f7a9f1f-0186-4a3c-9756-665bc5fb5a9c" providerId="ADAL" clId="{4212AA52-222B-41D7-BB77-175F17E97BA5}" dt="2024-12-16T17:06:46.094" v="2032" actId="207"/>
          <ac:graphicFrameMkLst>
            <pc:docMk/>
            <pc:sldMk cId="1329645501" sldId="287"/>
            <ac:graphicFrameMk id="17" creationId="{1F3F9BBD-91BE-8700-9F42-F9E1C92DD7BE}"/>
          </ac:graphicFrameMkLst>
        </pc:graphicFrameChg>
        <pc:picChg chg="add del mod">
          <ac:chgData name="Rebekah Constable" userId="5f7a9f1f-0186-4a3c-9756-665bc5fb5a9c" providerId="ADAL" clId="{4212AA52-222B-41D7-BB77-175F17E97BA5}" dt="2024-12-16T17:07:04.250" v="2033" actId="478"/>
          <ac:picMkLst>
            <pc:docMk/>
            <pc:sldMk cId="1329645501" sldId="287"/>
            <ac:picMk id="18" creationId="{8EC0F28B-752E-A127-CCC0-2660E96C585E}"/>
          </ac:picMkLst>
        </pc:picChg>
        <pc:picChg chg="mod ord">
          <ac:chgData name="Rebekah Constable" userId="5f7a9f1f-0186-4a3c-9756-665bc5fb5a9c" providerId="ADAL" clId="{4212AA52-222B-41D7-BB77-175F17E97BA5}" dt="2024-12-16T17:08:48.121" v="2044" actId="13244"/>
          <ac:picMkLst>
            <pc:docMk/>
            <pc:sldMk cId="1329645501" sldId="287"/>
            <ac:picMk id="33" creationId="{1B35C9B0-F2EC-165C-3B1D-C5DA03547928}"/>
          </ac:picMkLst>
        </pc:picChg>
      </pc:sldChg>
      <pc:sldChg chg="addSp delSp modSp new mod">
        <pc:chgData name="Rebekah Constable" userId="5f7a9f1f-0186-4a3c-9756-665bc5fb5a9c" providerId="ADAL" clId="{4212AA52-222B-41D7-BB77-175F17E97BA5}" dt="2024-12-16T17:17:34.395" v="2167" actId="33553"/>
        <pc:sldMkLst>
          <pc:docMk/>
          <pc:sldMk cId="2683869936" sldId="288"/>
        </pc:sldMkLst>
        <pc:spChg chg="del">
          <ac:chgData name="Rebekah Constable" userId="5f7a9f1f-0186-4a3c-9756-665bc5fb5a9c" providerId="ADAL" clId="{4212AA52-222B-41D7-BB77-175F17E97BA5}" dt="2024-12-16T17:09:43.681" v="2048" actId="478"/>
          <ac:spMkLst>
            <pc:docMk/>
            <pc:sldMk cId="2683869936" sldId="288"/>
            <ac:spMk id="2" creationId="{D8A7498C-C62A-134A-AFC3-3A434078E7F8}"/>
          </ac:spMkLst>
        </pc:spChg>
        <pc:spChg chg="del">
          <ac:chgData name="Rebekah Constable" userId="5f7a9f1f-0186-4a3c-9756-665bc5fb5a9c" providerId="ADAL" clId="{4212AA52-222B-41D7-BB77-175F17E97BA5}" dt="2024-12-16T17:09:47.583" v="2049" actId="478"/>
          <ac:spMkLst>
            <pc:docMk/>
            <pc:sldMk cId="2683869936" sldId="288"/>
            <ac:spMk id="3" creationId="{338112DB-0578-1B81-3FD3-09B0C48B1F85}"/>
          </ac:spMkLst>
        </pc:spChg>
        <pc:spChg chg="add mod">
          <ac:chgData name="Rebekah Constable" userId="5f7a9f1f-0186-4a3c-9756-665bc5fb5a9c" providerId="ADAL" clId="{4212AA52-222B-41D7-BB77-175F17E97BA5}" dt="2024-12-16T17:17:34.395" v="2167" actId="33553"/>
          <ac:spMkLst>
            <pc:docMk/>
            <pc:sldMk cId="2683869936" sldId="288"/>
            <ac:spMk id="4" creationId="{F47759E6-E9E4-8D1A-2917-B2CD24F3BE67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6" creationId="{34758736-5C8A-92BF-0745-D7C193C71F92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7" creationId="{F425D63B-E28F-3B34-AF1D-0B6263A45219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8" creationId="{9E5499F5-5F19-8EEE-6E71-B3967AFFB85C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9" creationId="{8982DFA5-33A5-6D58-4C8D-BBF6F7D98051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0" creationId="{C61AC2AA-9D5F-6273-774E-ADE2F332185D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2" creationId="{5B0EAEBF-DC27-92A7-E304-3A79512966F3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3" creationId="{F76FB6D0-4E14-5007-E708-B8867E880F15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4" creationId="{C5336AEA-7BF4-D8C7-CC0F-221666101BFD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6" creationId="{B8C31CFF-512B-0ABE-BF02-8B8D01D50974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7" creationId="{58DCCCE0-D0FD-2D26-14BD-137DB3D0BA8E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18" creationId="{42A3CB58-14B8-D9B3-1D47-522D7E11E065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0" creationId="{0763B88F-5448-6E57-1FD3-E6A69C2F119B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1" creationId="{811A1FA7-D7CA-6C8D-299F-191E695D9F96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2" creationId="{F7225455-1E7A-8DE3-4B12-F4DB65353362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4" creationId="{DE9C682A-42E6-8CD5-B956-8B359DDCF2DA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5" creationId="{1574CFBE-160F-6516-02CB-852CEE283B0F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26" creationId="{DBDD063A-8A24-DE7D-7644-B73C03D54B54}"/>
          </ac:spMkLst>
        </pc:spChg>
        <pc:spChg chg="add del mod">
          <ac:chgData name="Rebekah Constable" userId="5f7a9f1f-0186-4a3c-9756-665bc5fb5a9c" providerId="ADAL" clId="{4212AA52-222B-41D7-BB77-175F17E97BA5}" dt="2024-12-16T17:15:38.496" v="2151" actId="478"/>
          <ac:spMkLst>
            <pc:docMk/>
            <pc:sldMk cId="2683869936" sldId="288"/>
            <ac:spMk id="27" creationId="{72878A61-6B3D-93A0-AB89-4B02DA5A07AA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30" creationId="{F4270D18-0B7B-DDDF-11AF-D6E27956CE00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31" creationId="{853C98B8-4429-A831-5285-533DD5D163C2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32" creationId="{8C2D18AF-9F93-ED3E-7963-78DCF54FC0C8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33" creationId="{591630CE-6B8B-6953-C6A1-569424191119}"/>
          </ac:spMkLst>
        </pc:spChg>
        <pc:spChg chg="mod">
          <ac:chgData name="Rebekah Constable" userId="5f7a9f1f-0186-4a3c-9756-665bc5fb5a9c" providerId="ADAL" clId="{4212AA52-222B-41D7-BB77-175F17E97BA5}" dt="2024-12-16T17:09:37.690" v="2047"/>
          <ac:spMkLst>
            <pc:docMk/>
            <pc:sldMk cId="2683869936" sldId="288"/>
            <ac:spMk id="34" creationId="{603B5DBE-5892-84E3-8E12-B44325C821C4}"/>
          </ac:spMkLst>
        </pc:spChg>
        <pc:spChg chg="add del">
          <ac:chgData name="Rebekah Constable" userId="5f7a9f1f-0186-4a3c-9756-665bc5fb5a9c" providerId="ADAL" clId="{4212AA52-222B-41D7-BB77-175F17E97BA5}" dt="2024-12-16T17:10:36.146" v="2061" actId="22"/>
          <ac:spMkLst>
            <pc:docMk/>
            <pc:sldMk cId="2683869936" sldId="288"/>
            <ac:spMk id="36" creationId="{2B8645D8-5687-573C-68F2-A40FA68033C4}"/>
          </ac:spMkLst>
        </pc:spChg>
        <pc:spChg chg="add del mod">
          <ac:chgData name="Rebekah Constable" userId="5f7a9f1f-0186-4a3c-9756-665bc5fb5a9c" providerId="ADAL" clId="{4212AA52-222B-41D7-BB77-175F17E97BA5}" dt="2024-12-16T17:17:17.691" v="2166"/>
          <ac:spMkLst>
            <pc:docMk/>
            <pc:sldMk cId="2683869936" sldId="288"/>
            <ac:spMk id="41" creationId="{E5394A69-63DD-87BB-F90E-F8F77D849FBE}"/>
          </ac:spMkLst>
        </pc:spChg>
        <pc:grpChg chg="add mod">
          <ac:chgData name="Rebekah Constable" userId="5f7a9f1f-0186-4a3c-9756-665bc5fb5a9c" providerId="ADAL" clId="{4212AA52-222B-41D7-BB77-175F17E97BA5}" dt="2024-12-16T17:09:37.690" v="2047"/>
          <ac:grpSpMkLst>
            <pc:docMk/>
            <pc:sldMk cId="2683869936" sldId="288"/>
            <ac:grpSpMk id="5" creationId="{E8704BF9-A203-3BD7-BDE1-0D18435C908F}"/>
          </ac:grpSpMkLst>
        </pc:grpChg>
        <pc:grpChg chg="add del mod">
          <ac:chgData name="Rebekah Constable" userId="5f7a9f1f-0186-4a3c-9756-665bc5fb5a9c" providerId="ADAL" clId="{4212AA52-222B-41D7-BB77-175F17E97BA5}" dt="2024-12-16T17:09:49.686" v="2050" actId="478"/>
          <ac:grpSpMkLst>
            <pc:docMk/>
            <pc:sldMk cId="2683869936" sldId="288"/>
            <ac:grpSpMk id="11" creationId="{3056A33A-2B7C-F9D2-D91A-280A373F0E14}"/>
          </ac:grpSpMkLst>
        </pc:grpChg>
        <pc:grpChg chg="add del mod">
          <ac:chgData name="Rebekah Constable" userId="5f7a9f1f-0186-4a3c-9756-665bc5fb5a9c" providerId="ADAL" clId="{4212AA52-222B-41D7-BB77-175F17E97BA5}" dt="2024-12-16T17:09:51.579" v="2051" actId="478"/>
          <ac:grpSpMkLst>
            <pc:docMk/>
            <pc:sldMk cId="2683869936" sldId="288"/>
            <ac:grpSpMk id="15" creationId="{5653D366-BAEF-23B9-CAF7-C1B8D7A6FAA2}"/>
          </ac:grpSpMkLst>
        </pc:grpChg>
        <pc:grpChg chg="add del mod">
          <ac:chgData name="Rebekah Constable" userId="5f7a9f1f-0186-4a3c-9756-665bc5fb5a9c" providerId="ADAL" clId="{4212AA52-222B-41D7-BB77-175F17E97BA5}" dt="2024-12-16T17:09:53.382" v="2052" actId="478"/>
          <ac:grpSpMkLst>
            <pc:docMk/>
            <pc:sldMk cId="2683869936" sldId="288"/>
            <ac:grpSpMk id="19" creationId="{289C0D01-F5C6-17C2-115E-3E820C38640E}"/>
          </ac:grpSpMkLst>
        </pc:grpChg>
        <pc:grpChg chg="add del mod">
          <ac:chgData name="Rebekah Constable" userId="5f7a9f1f-0186-4a3c-9756-665bc5fb5a9c" providerId="ADAL" clId="{4212AA52-222B-41D7-BB77-175F17E97BA5}" dt="2024-12-16T17:09:55.155" v="2053" actId="478"/>
          <ac:grpSpMkLst>
            <pc:docMk/>
            <pc:sldMk cId="2683869936" sldId="288"/>
            <ac:grpSpMk id="23" creationId="{D9646E62-8103-F86E-A160-AE63C4D47AF0}"/>
          </ac:grpSpMkLst>
        </pc:grpChg>
        <pc:grpChg chg="add mod">
          <ac:chgData name="Rebekah Constable" userId="5f7a9f1f-0186-4a3c-9756-665bc5fb5a9c" providerId="ADAL" clId="{4212AA52-222B-41D7-BB77-175F17E97BA5}" dt="2024-12-16T17:09:37.690" v="2047"/>
          <ac:grpSpMkLst>
            <pc:docMk/>
            <pc:sldMk cId="2683869936" sldId="288"/>
            <ac:grpSpMk id="29" creationId="{2969A783-7135-86FD-BCBA-03A3BD49CC25}"/>
          </ac:grpSpMkLst>
        </pc:grpChg>
        <pc:graphicFrameChg chg="add del mod modGraphic">
          <ac:chgData name="Rebekah Constable" userId="5f7a9f1f-0186-4a3c-9756-665bc5fb5a9c" providerId="ADAL" clId="{4212AA52-222B-41D7-BB77-175F17E97BA5}" dt="2024-12-16T17:11:11.694" v="2094"/>
          <ac:graphicFrameMkLst>
            <pc:docMk/>
            <pc:sldMk cId="2683869936" sldId="288"/>
            <ac:graphicFrameMk id="37" creationId="{F871C977-1F4C-A551-25F5-3BF57D36B8CD}"/>
          </ac:graphicFrameMkLst>
        </pc:graphicFrameChg>
        <pc:graphicFrameChg chg="add del mod">
          <ac:chgData name="Rebekah Constable" userId="5f7a9f1f-0186-4a3c-9756-665bc5fb5a9c" providerId="ADAL" clId="{4212AA52-222B-41D7-BB77-175F17E97BA5}" dt="2024-12-16T17:11:23.944" v="2098"/>
          <ac:graphicFrameMkLst>
            <pc:docMk/>
            <pc:sldMk cId="2683869936" sldId="288"/>
            <ac:graphicFrameMk id="38" creationId="{D4CE7DDE-1927-44BF-9663-4A7D4A810241}"/>
          </ac:graphicFrameMkLst>
        </pc:graphicFrameChg>
        <pc:graphicFrameChg chg="add mod modGraphic">
          <ac:chgData name="Rebekah Constable" userId="5f7a9f1f-0186-4a3c-9756-665bc5fb5a9c" providerId="ADAL" clId="{4212AA52-222B-41D7-BB77-175F17E97BA5}" dt="2024-12-16T17:16:49.237" v="2162" actId="13219"/>
          <ac:graphicFrameMkLst>
            <pc:docMk/>
            <pc:sldMk cId="2683869936" sldId="288"/>
            <ac:graphicFrameMk id="39" creationId="{52824666-A093-BFAE-B447-C95FBE3E709F}"/>
          </ac:graphicFrameMkLst>
        </pc:graphicFrameChg>
        <pc:picChg chg="add del mod">
          <ac:chgData name="Rebekah Constable" userId="5f7a9f1f-0186-4a3c-9756-665bc5fb5a9c" providerId="ADAL" clId="{4212AA52-222B-41D7-BB77-175F17E97BA5}" dt="2024-12-16T17:15:34.349" v="2150" actId="478"/>
          <ac:picMkLst>
            <pc:docMk/>
            <pc:sldMk cId="2683869936" sldId="288"/>
            <ac:picMk id="28" creationId="{19A140FA-8224-989D-ABAD-D0BCB57C43C9}"/>
          </ac:picMkLst>
        </pc:picChg>
        <pc:picChg chg="add mod">
          <ac:chgData name="Rebekah Constable" userId="5f7a9f1f-0186-4a3c-9756-665bc5fb5a9c" providerId="ADAL" clId="{4212AA52-222B-41D7-BB77-175F17E97BA5}" dt="2024-12-16T17:17:02.665" v="2164" actId="1076"/>
          <ac:picMkLst>
            <pc:docMk/>
            <pc:sldMk cId="2683869936" sldId="288"/>
            <ac:picMk id="40" creationId="{927C1A1F-F965-AAC2-F003-F3F2281A405A}"/>
          </ac:picMkLst>
        </pc:picChg>
      </pc:sldChg>
      <pc:sldChg chg="addSp delSp modSp new mod">
        <pc:chgData name="Rebekah Constable" userId="5f7a9f1f-0186-4a3c-9756-665bc5fb5a9c" providerId="ADAL" clId="{4212AA52-222B-41D7-BB77-175F17E97BA5}" dt="2024-12-16T17:24:26.617" v="2369"/>
        <pc:sldMkLst>
          <pc:docMk/>
          <pc:sldMk cId="3812540636" sldId="289"/>
        </pc:sldMkLst>
        <pc:spChg chg="del">
          <ac:chgData name="Rebekah Constable" userId="5f7a9f1f-0186-4a3c-9756-665bc5fb5a9c" providerId="ADAL" clId="{4212AA52-222B-41D7-BB77-175F17E97BA5}" dt="2024-12-16T17:19:16.620" v="2184" actId="478"/>
          <ac:spMkLst>
            <pc:docMk/>
            <pc:sldMk cId="3812540636" sldId="289"/>
            <ac:spMk id="2" creationId="{B5BDAC84-CB40-2A92-3A1F-41A73C7E97D6}"/>
          </ac:spMkLst>
        </pc:spChg>
        <pc:spChg chg="del">
          <ac:chgData name="Rebekah Constable" userId="5f7a9f1f-0186-4a3c-9756-665bc5fb5a9c" providerId="ADAL" clId="{4212AA52-222B-41D7-BB77-175F17E97BA5}" dt="2024-12-16T17:19:20.016" v="2185" actId="478"/>
          <ac:spMkLst>
            <pc:docMk/>
            <pc:sldMk cId="3812540636" sldId="289"/>
            <ac:spMk id="3" creationId="{1A8D327E-E8F7-057E-6F43-C360E4E47696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4" creationId="{52F8BEFE-91E4-D493-DCF7-42994BC78CE2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5" creationId="{2B2B314B-2C29-99D3-97F8-5A51E93BD757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6" creationId="{9F0C4BBF-63D6-CE1C-2B8A-6A8EF2A4521A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7" creationId="{E33789BD-6A01-AD08-8355-D3B2E66C4CD4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8" creationId="{A0921637-3009-7A06-2BEB-FDDB242EBB37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9" creationId="{AEFF5A0C-53C1-F72F-4191-43B14F029F81}"/>
          </ac:spMkLst>
        </pc:spChg>
        <pc:spChg chg="add del mod">
          <ac:chgData name="Rebekah Constable" userId="5f7a9f1f-0186-4a3c-9756-665bc5fb5a9c" providerId="ADAL" clId="{4212AA52-222B-41D7-BB77-175F17E97BA5}" dt="2024-12-16T17:19:28.326" v="2189"/>
          <ac:spMkLst>
            <pc:docMk/>
            <pc:sldMk cId="3812540636" sldId="289"/>
            <ac:spMk id="14" creationId="{17F856B1-9160-2002-F95E-CC1D1B5A8E1D}"/>
          </ac:spMkLst>
        </pc:spChg>
        <pc:spChg chg="add mod">
          <ac:chgData name="Rebekah Constable" userId="5f7a9f1f-0186-4a3c-9756-665bc5fb5a9c" providerId="ADAL" clId="{4212AA52-222B-41D7-BB77-175F17E97BA5}" dt="2024-12-16T17:21:25.301" v="2224" actId="33553"/>
          <ac:spMkLst>
            <pc:docMk/>
            <pc:sldMk cId="3812540636" sldId="289"/>
            <ac:spMk id="16" creationId="{46E11109-D5D9-E52E-DE6A-085D0DC6E30B}"/>
          </ac:spMkLst>
        </pc:spChg>
        <pc:spChg chg="add mod">
          <ac:chgData name="Rebekah Constable" userId="5f7a9f1f-0186-4a3c-9756-665bc5fb5a9c" providerId="ADAL" clId="{4212AA52-222B-41D7-BB77-175F17E97BA5}" dt="2024-12-16T17:20:24.545" v="2198" actId="1076"/>
          <ac:spMkLst>
            <pc:docMk/>
            <pc:sldMk cId="3812540636" sldId="289"/>
            <ac:spMk id="17" creationId="{6C09F128-5973-E248-F618-8DBDEE96DB97}"/>
          </ac:spMkLst>
        </pc:spChg>
        <pc:spChg chg="add mod">
          <ac:chgData name="Rebekah Constable" userId="5f7a9f1f-0186-4a3c-9756-665bc5fb5a9c" providerId="ADAL" clId="{4212AA52-222B-41D7-BB77-175F17E97BA5}" dt="2024-12-16T17:20:28.107" v="2199" actId="1076"/>
          <ac:spMkLst>
            <pc:docMk/>
            <pc:sldMk cId="3812540636" sldId="289"/>
            <ac:spMk id="18" creationId="{A9E79AF3-AB2D-1D46-FBC8-E46D6C2E534D}"/>
          </ac:spMkLst>
        </pc:spChg>
        <pc:spChg chg="add mod">
          <ac:chgData name="Rebekah Constable" userId="5f7a9f1f-0186-4a3c-9756-665bc5fb5a9c" providerId="ADAL" clId="{4212AA52-222B-41D7-BB77-175F17E97BA5}" dt="2024-12-16T17:19:28.342" v="2190"/>
          <ac:spMkLst>
            <pc:docMk/>
            <pc:sldMk cId="3812540636" sldId="289"/>
            <ac:spMk id="19" creationId="{0A1F5DB7-E041-29FE-BAE7-2DFBC28E1852}"/>
          </ac:spMkLst>
        </pc:spChg>
        <pc:spChg chg="add mod">
          <ac:chgData name="Rebekah Constable" userId="5f7a9f1f-0186-4a3c-9756-665bc5fb5a9c" providerId="ADAL" clId="{4212AA52-222B-41D7-BB77-175F17E97BA5}" dt="2024-12-16T17:19:28.342" v="2190"/>
          <ac:spMkLst>
            <pc:docMk/>
            <pc:sldMk cId="3812540636" sldId="289"/>
            <ac:spMk id="20" creationId="{1B2390D5-9C2C-90CC-A548-2D6EEE148A2A}"/>
          </ac:spMkLst>
        </pc:spChg>
        <pc:spChg chg="add mod">
          <ac:chgData name="Rebekah Constable" userId="5f7a9f1f-0186-4a3c-9756-665bc5fb5a9c" providerId="ADAL" clId="{4212AA52-222B-41D7-BB77-175F17E97BA5}" dt="2024-12-16T17:22:08.401" v="2352" actId="1076"/>
          <ac:spMkLst>
            <pc:docMk/>
            <pc:sldMk cId="3812540636" sldId="289"/>
            <ac:spMk id="21" creationId="{44643F38-E1C3-B7A6-9428-9B835E89A689}"/>
          </ac:spMkLst>
        </pc:spChg>
        <pc:spChg chg="add mod">
          <ac:chgData name="Rebekah Constable" userId="5f7a9f1f-0186-4a3c-9756-665bc5fb5a9c" providerId="ADAL" clId="{4212AA52-222B-41D7-BB77-175F17E97BA5}" dt="2024-12-16T17:22:30.334" v="2353" actId="1076"/>
          <ac:spMkLst>
            <pc:docMk/>
            <pc:sldMk cId="3812540636" sldId="289"/>
            <ac:spMk id="26" creationId="{5019FAF5-8815-127F-E207-0CDF53AA3FEA}"/>
          </ac:spMkLst>
        </pc:spChg>
        <pc:spChg chg="mod">
          <ac:chgData name="Rebekah Constable" userId="5f7a9f1f-0186-4a3c-9756-665bc5fb5a9c" providerId="ADAL" clId="{4212AA52-222B-41D7-BB77-175F17E97BA5}" dt="2024-12-16T17:24:10.654" v="2367"/>
          <ac:spMkLst>
            <pc:docMk/>
            <pc:sldMk cId="3812540636" sldId="289"/>
            <ac:spMk id="34" creationId="{D759B459-71A7-0027-783C-8645FCD750D0}"/>
          </ac:spMkLst>
        </pc:spChg>
        <pc:spChg chg="mod">
          <ac:chgData name="Rebekah Constable" userId="5f7a9f1f-0186-4a3c-9756-665bc5fb5a9c" providerId="ADAL" clId="{4212AA52-222B-41D7-BB77-175F17E97BA5}" dt="2024-12-16T17:24:10.654" v="2367"/>
          <ac:spMkLst>
            <pc:docMk/>
            <pc:sldMk cId="3812540636" sldId="289"/>
            <ac:spMk id="35" creationId="{CB2421A0-BF40-14EC-1A73-5FA13774EB1B}"/>
          </ac:spMkLst>
        </pc:spChg>
        <pc:spChg chg="mod">
          <ac:chgData name="Rebekah Constable" userId="5f7a9f1f-0186-4a3c-9756-665bc5fb5a9c" providerId="ADAL" clId="{4212AA52-222B-41D7-BB77-175F17E97BA5}" dt="2024-12-16T17:24:10.654" v="2367"/>
          <ac:spMkLst>
            <pc:docMk/>
            <pc:sldMk cId="3812540636" sldId="289"/>
            <ac:spMk id="36" creationId="{AE19DBD6-0BDD-1179-8BFE-DE3475B0886E}"/>
          </ac:spMkLst>
        </pc:spChg>
        <pc:spChg chg="mod">
          <ac:chgData name="Rebekah Constable" userId="5f7a9f1f-0186-4a3c-9756-665bc5fb5a9c" providerId="ADAL" clId="{4212AA52-222B-41D7-BB77-175F17E97BA5}" dt="2024-12-16T17:24:10.654" v="2367"/>
          <ac:spMkLst>
            <pc:docMk/>
            <pc:sldMk cId="3812540636" sldId="289"/>
            <ac:spMk id="37" creationId="{FE448D35-F194-0A85-3372-44C5D5530DC8}"/>
          </ac:spMkLst>
        </pc:spChg>
        <pc:spChg chg="mod">
          <ac:chgData name="Rebekah Constable" userId="5f7a9f1f-0186-4a3c-9756-665bc5fb5a9c" providerId="ADAL" clId="{4212AA52-222B-41D7-BB77-175F17E97BA5}" dt="2024-12-16T17:24:10.654" v="2367"/>
          <ac:spMkLst>
            <pc:docMk/>
            <pc:sldMk cId="3812540636" sldId="289"/>
            <ac:spMk id="38" creationId="{DEB3CA45-9A17-098F-B37A-A77B50006D49}"/>
          </ac:spMkLst>
        </pc:spChg>
        <pc:spChg chg="mod">
          <ac:chgData name="Rebekah Constable" userId="5f7a9f1f-0186-4a3c-9756-665bc5fb5a9c" providerId="ADAL" clId="{4212AA52-222B-41D7-BB77-175F17E97BA5}" dt="2024-12-16T17:24:26.617" v="2369"/>
          <ac:spMkLst>
            <pc:docMk/>
            <pc:sldMk cId="3812540636" sldId="289"/>
            <ac:spMk id="40" creationId="{534692B6-20DA-701D-9E88-214E00DC5F8A}"/>
          </ac:spMkLst>
        </pc:spChg>
        <pc:spChg chg="mod">
          <ac:chgData name="Rebekah Constable" userId="5f7a9f1f-0186-4a3c-9756-665bc5fb5a9c" providerId="ADAL" clId="{4212AA52-222B-41D7-BB77-175F17E97BA5}" dt="2024-12-16T17:24:26.617" v="2369"/>
          <ac:spMkLst>
            <pc:docMk/>
            <pc:sldMk cId="3812540636" sldId="289"/>
            <ac:spMk id="41" creationId="{7D78E431-FE0D-4E47-B68E-B2AAC39ABB1E}"/>
          </ac:spMkLst>
        </pc:spChg>
        <pc:spChg chg="mod">
          <ac:chgData name="Rebekah Constable" userId="5f7a9f1f-0186-4a3c-9756-665bc5fb5a9c" providerId="ADAL" clId="{4212AA52-222B-41D7-BB77-175F17E97BA5}" dt="2024-12-16T17:24:26.617" v="2369"/>
          <ac:spMkLst>
            <pc:docMk/>
            <pc:sldMk cId="3812540636" sldId="289"/>
            <ac:spMk id="42" creationId="{909F197D-3D8D-4C43-829D-D8C07D59EF3D}"/>
          </ac:spMkLst>
        </pc:spChg>
        <pc:spChg chg="mod">
          <ac:chgData name="Rebekah Constable" userId="5f7a9f1f-0186-4a3c-9756-665bc5fb5a9c" providerId="ADAL" clId="{4212AA52-222B-41D7-BB77-175F17E97BA5}" dt="2024-12-16T17:24:26.617" v="2369"/>
          <ac:spMkLst>
            <pc:docMk/>
            <pc:sldMk cId="3812540636" sldId="289"/>
            <ac:spMk id="43" creationId="{CA641626-EFC1-044A-F2F4-3F8FA7E187F9}"/>
          </ac:spMkLst>
        </pc:spChg>
        <pc:spChg chg="mod">
          <ac:chgData name="Rebekah Constable" userId="5f7a9f1f-0186-4a3c-9756-665bc5fb5a9c" providerId="ADAL" clId="{4212AA52-222B-41D7-BB77-175F17E97BA5}" dt="2024-12-16T17:24:26.617" v="2369"/>
          <ac:spMkLst>
            <pc:docMk/>
            <pc:sldMk cId="3812540636" sldId="289"/>
            <ac:spMk id="44" creationId="{18DF677C-3AB7-D334-936E-C523AB185E3C}"/>
          </ac:spMkLst>
        </pc:spChg>
        <pc:grpChg chg="add mod">
          <ac:chgData name="Rebekah Constable" userId="5f7a9f1f-0186-4a3c-9756-665bc5fb5a9c" providerId="ADAL" clId="{4212AA52-222B-41D7-BB77-175F17E97BA5}" dt="2024-12-16T17:24:10.654" v="2367"/>
          <ac:grpSpMkLst>
            <pc:docMk/>
            <pc:sldMk cId="3812540636" sldId="289"/>
            <ac:grpSpMk id="33" creationId="{DC3AD797-5590-B514-B02B-AC336E7F366C}"/>
          </ac:grpSpMkLst>
        </pc:grpChg>
        <pc:grpChg chg="add mod">
          <ac:chgData name="Rebekah Constable" userId="5f7a9f1f-0186-4a3c-9756-665bc5fb5a9c" providerId="ADAL" clId="{4212AA52-222B-41D7-BB77-175F17E97BA5}" dt="2024-12-16T17:24:26.617" v="2369"/>
          <ac:grpSpMkLst>
            <pc:docMk/>
            <pc:sldMk cId="3812540636" sldId="289"/>
            <ac:grpSpMk id="39" creationId="{F297C7E0-7B2B-1652-1788-72255F0D083C}"/>
          </ac:grpSpMkLst>
        </pc:grpChg>
        <pc:picChg chg="add del mod">
          <ac:chgData name="Rebekah Constable" userId="5f7a9f1f-0186-4a3c-9756-665bc5fb5a9c" providerId="ADAL" clId="{4212AA52-222B-41D7-BB77-175F17E97BA5}" dt="2024-12-16T17:19:28.326" v="2189"/>
          <ac:picMkLst>
            <pc:docMk/>
            <pc:sldMk cId="3812540636" sldId="289"/>
            <ac:picMk id="15" creationId="{4B116FAC-EB13-BFD4-12CB-51D4D98F724D}"/>
          </ac:picMkLst>
        </pc:picChg>
        <pc:picChg chg="add mod">
          <ac:chgData name="Rebekah Constable" userId="5f7a9f1f-0186-4a3c-9756-665bc5fb5a9c" providerId="ADAL" clId="{4212AA52-222B-41D7-BB77-175F17E97BA5}" dt="2024-12-16T17:21:48.396" v="2350" actId="962"/>
          <ac:picMkLst>
            <pc:docMk/>
            <pc:sldMk cId="3812540636" sldId="289"/>
            <ac:picMk id="27" creationId="{B1EA8475-3DD1-8783-10FB-9D1437F8697E}"/>
          </ac:picMkLst>
        </pc:picChg>
        <pc:cxnChg chg="add del mod">
          <ac:chgData name="Rebekah Constable" userId="5f7a9f1f-0186-4a3c-9756-665bc5fb5a9c" providerId="ADAL" clId="{4212AA52-222B-41D7-BB77-175F17E97BA5}" dt="2024-12-16T17:19:28.326" v="2189"/>
          <ac:cxnSpMkLst>
            <pc:docMk/>
            <pc:sldMk cId="3812540636" sldId="289"/>
            <ac:cxnSpMk id="10" creationId="{E761CB68-8410-25CD-13E7-16B263B3F367}"/>
          </ac:cxnSpMkLst>
        </pc:cxnChg>
        <pc:cxnChg chg="add del mod">
          <ac:chgData name="Rebekah Constable" userId="5f7a9f1f-0186-4a3c-9756-665bc5fb5a9c" providerId="ADAL" clId="{4212AA52-222B-41D7-BB77-175F17E97BA5}" dt="2024-12-16T17:19:28.326" v="2189"/>
          <ac:cxnSpMkLst>
            <pc:docMk/>
            <pc:sldMk cId="3812540636" sldId="289"/>
            <ac:cxnSpMk id="11" creationId="{B7B85AB3-C97C-8875-1357-3216C4D625D7}"/>
          </ac:cxnSpMkLst>
        </pc:cxnChg>
        <pc:cxnChg chg="add del mod">
          <ac:chgData name="Rebekah Constable" userId="5f7a9f1f-0186-4a3c-9756-665bc5fb5a9c" providerId="ADAL" clId="{4212AA52-222B-41D7-BB77-175F17E97BA5}" dt="2024-12-16T17:19:28.326" v="2189"/>
          <ac:cxnSpMkLst>
            <pc:docMk/>
            <pc:sldMk cId="3812540636" sldId="289"/>
            <ac:cxnSpMk id="12" creationId="{B6025E69-C1F1-9BEC-CC6D-845CC5B58468}"/>
          </ac:cxnSpMkLst>
        </pc:cxnChg>
        <pc:cxnChg chg="add del mod">
          <ac:chgData name="Rebekah Constable" userId="5f7a9f1f-0186-4a3c-9756-665bc5fb5a9c" providerId="ADAL" clId="{4212AA52-222B-41D7-BB77-175F17E97BA5}" dt="2024-12-16T17:19:28.326" v="2189"/>
          <ac:cxnSpMkLst>
            <pc:docMk/>
            <pc:sldMk cId="3812540636" sldId="289"/>
            <ac:cxnSpMk id="13" creationId="{26B4ADC7-CF7F-4631-7320-9E80BB7FB927}"/>
          </ac:cxnSpMkLst>
        </pc:cxnChg>
        <pc:cxnChg chg="add mod">
          <ac:chgData name="Rebekah Constable" userId="5f7a9f1f-0186-4a3c-9756-665bc5fb5a9c" providerId="ADAL" clId="{4212AA52-222B-41D7-BB77-175F17E97BA5}" dt="2024-12-16T17:21:09.571" v="2220" actId="962"/>
          <ac:cxnSpMkLst>
            <pc:docMk/>
            <pc:sldMk cId="3812540636" sldId="289"/>
            <ac:cxnSpMk id="22" creationId="{E0A45B55-CD40-47CB-B52B-05B5D9EF1BF3}"/>
          </ac:cxnSpMkLst>
        </pc:cxnChg>
        <pc:cxnChg chg="add mod">
          <ac:chgData name="Rebekah Constable" userId="5f7a9f1f-0186-4a3c-9756-665bc5fb5a9c" providerId="ADAL" clId="{4212AA52-222B-41D7-BB77-175F17E97BA5}" dt="2024-12-16T17:21:14.990" v="2221" actId="962"/>
          <ac:cxnSpMkLst>
            <pc:docMk/>
            <pc:sldMk cId="3812540636" sldId="289"/>
            <ac:cxnSpMk id="23" creationId="{B8CC2344-41C4-65EE-0683-047BEC69E0C9}"/>
          </ac:cxnSpMkLst>
        </pc:cxnChg>
        <pc:cxnChg chg="add mod">
          <ac:chgData name="Rebekah Constable" userId="5f7a9f1f-0186-4a3c-9756-665bc5fb5a9c" providerId="ADAL" clId="{4212AA52-222B-41D7-BB77-175F17E97BA5}" dt="2024-12-16T17:22:08.401" v="2352" actId="1076"/>
          <ac:cxnSpMkLst>
            <pc:docMk/>
            <pc:sldMk cId="3812540636" sldId="289"/>
            <ac:cxnSpMk id="24" creationId="{276A5E53-1BC4-1306-4866-5CE569D59A2C}"/>
          </ac:cxnSpMkLst>
        </pc:cxnChg>
        <pc:cxnChg chg="add mod">
          <ac:chgData name="Rebekah Constable" userId="5f7a9f1f-0186-4a3c-9756-665bc5fb5a9c" providerId="ADAL" clId="{4212AA52-222B-41D7-BB77-175F17E97BA5}" dt="2024-12-16T17:21:19.705" v="2223" actId="962"/>
          <ac:cxnSpMkLst>
            <pc:docMk/>
            <pc:sldMk cId="3812540636" sldId="289"/>
            <ac:cxnSpMk id="25" creationId="{93D75AEF-B50D-A82F-1F98-6B088D8EEAA7}"/>
          </ac:cxnSpMkLst>
        </pc:cxnChg>
      </pc:sldChg>
      <pc:sldChg chg="addSp delSp modSp add mod">
        <pc:chgData name="Rebekah Constable" userId="5f7a9f1f-0186-4a3c-9756-665bc5fb5a9c" providerId="ADAL" clId="{4212AA52-222B-41D7-BB77-175F17E97BA5}" dt="2024-12-16T17:37:12.493" v="2529" actId="13244"/>
        <pc:sldMkLst>
          <pc:docMk/>
          <pc:sldMk cId="646659555" sldId="290"/>
        </pc:sldMkLst>
        <pc:spChg chg="add mod">
          <ac:chgData name="Rebekah Constable" userId="5f7a9f1f-0186-4a3c-9756-665bc5fb5a9c" providerId="ADAL" clId="{4212AA52-222B-41D7-BB77-175F17E97BA5}" dt="2024-12-16T17:23:49.464" v="2366" actId="14100"/>
          <ac:spMkLst>
            <pc:docMk/>
            <pc:sldMk cId="646659555" sldId="290"/>
            <ac:spMk id="2" creationId="{96ED6450-8C28-8330-0A0D-C62369D3463C}"/>
          </ac:spMkLst>
        </pc:spChg>
        <pc:spChg chg="mod">
          <ac:chgData name="Rebekah Constable" userId="5f7a9f1f-0186-4a3c-9756-665bc5fb5a9c" providerId="ADAL" clId="{4212AA52-222B-41D7-BB77-175F17E97BA5}" dt="2024-12-16T17:24:16.247" v="2368"/>
          <ac:spMkLst>
            <pc:docMk/>
            <pc:sldMk cId="646659555" sldId="290"/>
            <ac:spMk id="4" creationId="{F6C79AC9-06F9-AA4E-17C8-5C7707FB6F77}"/>
          </ac:spMkLst>
        </pc:spChg>
        <pc:spChg chg="mod">
          <ac:chgData name="Rebekah Constable" userId="5f7a9f1f-0186-4a3c-9756-665bc5fb5a9c" providerId="ADAL" clId="{4212AA52-222B-41D7-BB77-175F17E97BA5}" dt="2024-12-16T17:24:16.247" v="2368"/>
          <ac:spMkLst>
            <pc:docMk/>
            <pc:sldMk cId="646659555" sldId="290"/>
            <ac:spMk id="5" creationId="{20D36032-915A-1938-29DA-28ADB8F88F1F}"/>
          </ac:spMkLst>
        </pc:spChg>
        <pc:spChg chg="mod">
          <ac:chgData name="Rebekah Constable" userId="5f7a9f1f-0186-4a3c-9756-665bc5fb5a9c" providerId="ADAL" clId="{4212AA52-222B-41D7-BB77-175F17E97BA5}" dt="2024-12-16T17:24:16.247" v="2368"/>
          <ac:spMkLst>
            <pc:docMk/>
            <pc:sldMk cId="646659555" sldId="290"/>
            <ac:spMk id="6" creationId="{C6153B0E-456A-F488-66B7-E7B3E946DD78}"/>
          </ac:spMkLst>
        </pc:spChg>
        <pc:spChg chg="mod">
          <ac:chgData name="Rebekah Constable" userId="5f7a9f1f-0186-4a3c-9756-665bc5fb5a9c" providerId="ADAL" clId="{4212AA52-222B-41D7-BB77-175F17E97BA5}" dt="2024-12-16T17:24:16.247" v="2368"/>
          <ac:spMkLst>
            <pc:docMk/>
            <pc:sldMk cId="646659555" sldId="290"/>
            <ac:spMk id="7" creationId="{EDC3E4ED-291E-4EAA-AA3D-E6109E9AAB36}"/>
          </ac:spMkLst>
        </pc:spChg>
        <pc:spChg chg="mod">
          <ac:chgData name="Rebekah Constable" userId="5f7a9f1f-0186-4a3c-9756-665bc5fb5a9c" providerId="ADAL" clId="{4212AA52-222B-41D7-BB77-175F17E97BA5}" dt="2024-12-16T17:24:16.247" v="2368"/>
          <ac:spMkLst>
            <pc:docMk/>
            <pc:sldMk cId="646659555" sldId="290"/>
            <ac:spMk id="8" creationId="{622BD656-C780-9278-2459-FCF5A0B3B50E}"/>
          </ac:spMkLst>
        </pc:spChg>
        <pc:spChg chg="mod">
          <ac:chgData name="Rebekah Constable" userId="5f7a9f1f-0186-4a3c-9756-665bc5fb5a9c" providerId="ADAL" clId="{4212AA52-222B-41D7-BB77-175F17E97BA5}" dt="2024-12-16T17:24:30.053" v="2370"/>
          <ac:spMkLst>
            <pc:docMk/>
            <pc:sldMk cId="646659555" sldId="290"/>
            <ac:spMk id="10" creationId="{756EC82F-BBD4-971A-4321-7CBC84FC9E43}"/>
          </ac:spMkLst>
        </pc:spChg>
        <pc:spChg chg="mod">
          <ac:chgData name="Rebekah Constable" userId="5f7a9f1f-0186-4a3c-9756-665bc5fb5a9c" providerId="ADAL" clId="{4212AA52-222B-41D7-BB77-175F17E97BA5}" dt="2024-12-16T17:24:30.053" v="2370"/>
          <ac:spMkLst>
            <pc:docMk/>
            <pc:sldMk cId="646659555" sldId="290"/>
            <ac:spMk id="11" creationId="{7788F25B-D6C4-DF71-AFC1-3F81AF51A169}"/>
          </ac:spMkLst>
        </pc:spChg>
        <pc:spChg chg="mod">
          <ac:chgData name="Rebekah Constable" userId="5f7a9f1f-0186-4a3c-9756-665bc5fb5a9c" providerId="ADAL" clId="{4212AA52-222B-41D7-BB77-175F17E97BA5}" dt="2024-12-16T17:24:30.053" v="2370"/>
          <ac:spMkLst>
            <pc:docMk/>
            <pc:sldMk cId="646659555" sldId="290"/>
            <ac:spMk id="12" creationId="{4ADF7151-F208-46BF-933F-2F5A8AE03EEC}"/>
          </ac:spMkLst>
        </pc:spChg>
        <pc:spChg chg="mod">
          <ac:chgData name="Rebekah Constable" userId="5f7a9f1f-0186-4a3c-9756-665bc5fb5a9c" providerId="ADAL" clId="{4212AA52-222B-41D7-BB77-175F17E97BA5}" dt="2024-12-16T17:24:30.053" v="2370"/>
          <ac:spMkLst>
            <pc:docMk/>
            <pc:sldMk cId="646659555" sldId="290"/>
            <ac:spMk id="13" creationId="{F02BD469-D48A-4D6A-071D-5EE80A1E4073}"/>
          </ac:spMkLst>
        </pc:spChg>
        <pc:spChg chg="mod">
          <ac:chgData name="Rebekah Constable" userId="5f7a9f1f-0186-4a3c-9756-665bc5fb5a9c" providerId="ADAL" clId="{4212AA52-222B-41D7-BB77-175F17E97BA5}" dt="2024-12-16T17:24:30.053" v="2370"/>
          <ac:spMkLst>
            <pc:docMk/>
            <pc:sldMk cId="646659555" sldId="290"/>
            <ac:spMk id="14" creationId="{2361618F-C457-F48A-A573-0E17028C1370}"/>
          </ac:spMkLst>
        </pc:spChg>
        <pc:spChg chg="mod">
          <ac:chgData name="Rebekah Constable" userId="5f7a9f1f-0186-4a3c-9756-665bc5fb5a9c" providerId="ADAL" clId="{4212AA52-222B-41D7-BB77-175F17E97BA5}" dt="2024-12-16T17:23:16.284" v="2359"/>
          <ac:spMkLst>
            <pc:docMk/>
            <pc:sldMk cId="646659555" sldId="290"/>
            <ac:spMk id="16" creationId="{46E11109-D5D9-E52E-DE6A-085D0DC6E30B}"/>
          </ac:spMkLst>
        </pc:spChg>
        <pc:spChg chg="del">
          <ac:chgData name="Rebekah Constable" userId="5f7a9f1f-0186-4a3c-9756-665bc5fb5a9c" providerId="ADAL" clId="{4212AA52-222B-41D7-BB77-175F17E97BA5}" dt="2024-12-16T17:22:57.647" v="2355" actId="478"/>
          <ac:spMkLst>
            <pc:docMk/>
            <pc:sldMk cId="646659555" sldId="290"/>
            <ac:spMk id="17" creationId="{6C09F128-5973-E248-F618-8DBDEE96DB97}"/>
          </ac:spMkLst>
        </pc:spChg>
        <pc:spChg chg="del">
          <ac:chgData name="Rebekah Constable" userId="5f7a9f1f-0186-4a3c-9756-665bc5fb5a9c" providerId="ADAL" clId="{4212AA52-222B-41D7-BB77-175F17E97BA5}" dt="2024-12-16T17:23:06.573" v="2356" actId="478"/>
          <ac:spMkLst>
            <pc:docMk/>
            <pc:sldMk cId="646659555" sldId="290"/>
            <ac:spMk id="18" creationId="{A9E79AF3-AB2D-1D46-FBC8-E46D6C2E534D}"/>
          </ac:spMkLst>
        </pc:spChg>
        <pc:spChg chg="del">
          <ac:chgData name="Rebekah Constable" userId="5f7a9f1f-0186-4a3c-9756-665bc5fb5a9c" providerId="ADAL" clId="{4212AA52-222B-41D7-BB77-175F17E97BA5}" dt="2024-12-16T17:23:06.573" v="2356" actId="478"/>
          <ac:spMkLst>
            <pc:docMk/>
            <pc:sldMk cId="646659555" sldId="290"/>
            <ac:spMk id="19" creationId="{0A1F5DB7-E041-29FE-BAE7-2DFBC28E1852}"/>
          </ac:spMkLst>
        </pc:spChg>
        <pc:spChg chg="del">
          <ac:chgData name="Rebekah Constable" userId="5f7a9f1f-0186-4a3c-9756-665bc5fb5a9c" providerId="ADAL" clId="{4212AA52-222B-41D7-BB77-175F17E97BA5}" dt="2024-12-16T17:23:06.573" v="2356" actId="478"/>
          <ac:spMkLst>
            <pc:docMk/>
            <pc:sldMk cId="646659555" sldId="290"/>
            <ac:spMk id="20" creationId="{1B2390D5-9C2C-90CC-A548-2D6EEE148A2A}"/>
          </ac:spMkLst>
        </pc:spChg>
        <pc:spChg chg="del">
          <ac:chgData name="Rebekah Constable" userId="5f7a9f1f-0186-4a3c-9756-665bc5fb5a9c" providerId="ADAL" clId="{4212AA52-222B-41D7-BB77-175F17E97BA5}" dt="2024-12-16T17:23:06.573" v="2356" actId="478"/>
          <ac:spMkLst>
            <pc:docMk/>
            <pc:sldMk cId="646659555" sldId="290"/>
            <ac:spMk id="21" creationId="{44643F38-E1C3-B7A6-9428-9B835E89A689}"/>
          </ac:spMkLst>
        </pc:spChg>
        <pc:spChg chg="ord">
          <ac:chgData name="Rebekah Constable" userId="5f7a9f1f-0186-4a3c-9756-665bc5fb5a9c" providerId="ADAL" clId="{4212AA52-222B-41D7-BB77-175F17E97BA5}" dt="2024-12-16T17:37:09.282" v="2528" actId="13244"/>
          <ac:spMkLst>
            <pc:docMk/>
            <pc:sldMk cId="646659555" sldId="290"/>
            <ac:spMk id="26" creationId="{5019FAF5-8815-127F-E207-0CDF53AA3FEA}"/>
          </ac:spMkLst>
        </pc:spChg>
        <pc:grpChg chg="add mod ord">
          <ac:chgData name="Rebekah Constable" userId="5f7a9f1f-0186-4a3c-9756-665bc5fb5a9c" providerId="ADAL" clId="{4212AA52-222B-41D7-BB77-175F17E97BA5}" dt="2024-12-16T17:37:04.208" v="2527" actId="13244"/>
          <ac:grpSpMkLst>
            <pc:docMk/>
            <pc:sldMk cId="646659555" sldId="290"/>
            <ac:grpSpMk id="3" creationId="{441A9D67-D135-8D85-FD84-62A80C5897DB}"/>
          </ac:grpSpMkLst>
        </pc:grpChg>
        <pc:grpChg chg="add mod">
          <ac:chgData name="Rebekah Constable" userId="5f7a9f1f-0186-4a3c-9756-665bc5fb5a9c" providerId="ADAL" clId="{4212AA52-222B-41D7-BB77-175F17E97BA5}" dt="2024-12-16T17:24:30.053" v="2370"/>
          <ac:grpSpMkLst>
            <pc:docMk/>
            <pc:sldMk cId="646659555" sldId="290"/>
            <ac:grpSpMk id="9" creationId="{32A34CFD-3CAE-F00A-880D-94AA8201BC4C}"/>
          </ac:grpSpMkLst>
        </pc:grpChg>
        <pc:picChg chg="ord">
          <ac:chgData name="Rebekah Constable" userId="5f7a9f1f-0186-4a3c-9756-665bc5fb5a9c" providerId="ADAL" clId="{4212AA52-222B-41D7-BB77-175F17E97BA5}" dt="2024-12-16T17:37:12.493" v="2529" actId="13244"/>
          <ac:picMkLst>
            <pc:docMk/>
            <pc:sldMk cId="646659555" sldId="290"/>
            <ac:picMk id="27" creationId="{B1EA8475-3DD1-8783-10FB-9D1437F8697E}"/>
          </ac:picMkLst>
        </pc:picChg>
        <pc:cxnChg chg="del mod">
          <ac:chgData name="Rebekah Constable" userId="5f7a9f1f-0186-4a3c-9756-665bc5fb5a9c" providerId="ADAL" clId="{4212AA52-222B-41D7-BB77-175F17E97BA5}" dt="2024-12-16T17:23:06.573" v="2356" actId="478"/>
          <ac:cxnSpMkLst>
            <pc:docMk/>
            <pc:sldMk cId="646659555" sldId="290"/>
            <ac:cxnSpMk id="22" creationId="{E0A45B55-CD40-47CB-B52B-05B5D9EF1BF3}"/>
          </ac:cxnSpMkLst>
        </pc:cxnChg>
        <pc:cxnChg chg="del">
          <ac:chgData name="Rebekah Constable" userId="5f7a9f1f-0186-4a3c-9756-665bc5fb5a9c" providerId="ADAL" clId="{4212AA52-222B-41D7-BB77-175F17E97BA5}" dt="2024-12-16T17:23:06.573" v="2356" actId="478"/>
          <ac:cxnSpMkLst>
            <pc:docMk/>
            <pc:sldMk cId="646659555" sldId="290"/>
            <ac:cxnSpMk id="23" creationId="{B8CC2344-41C4-65EE-0683-047BEC69E0C9}"/>
          </ac:cxnSpMkLst>
        </pc:cxnChg>
        <pc:cxnChg chg="del mod">
          <ac:chgData name="Rebekah Constable" userId="5f7a9f1f-0186-4a3c-9756-665bc5fb5a9c" providerId="ADAL" clId="{4212AA52-222B-41D7-BB77-175F17E97BA5}" dt="2024-12-16T17:23:06.573" v="2356" actId="478"/>
          <ac:cxnSpMkLst>
            <pc:docMk/>
            <pc:sldMk cId="646659555" sldId="290"/>
            <ac:cxnSpMk id="24" creationId="{276A5E53-1BC4-1306-4866-5CE569D59A2C}"/>
          </ac:cxnSpMkLst>
        </pc:cxnChg>
        <pc:cxnChg chg="del mod">
          <ac:chgData name="Rebekah Constable" userId="5f7a9f1f-0186-4a3c-9756-665bc5fb5a9c" providerId="ADAL" clId="{4212AA52-222B-41D7-BB77-175F17E97BA5}" dt="2024-12-16T17:23:06.573" v="2356" actId="478"/>
          <ac:cxnSpMkLst>
            <pc:docMk/>
            <pc:sldMk cId="646659555" sldId="290"/>
            <ac:cxnSpMk id="25" creationId="{93D75AEF-B50D-A82F-1F98-6B088D8EEAA7}"/>
          </ac:cxnSpMkLst>
        </pc:cxnChg>
      </pc:sldChg>
      <pc:sldChg chg="addSp delSp modSp add del mod">
        <pc:chgData name="Rebekah Constable" userId="5f7a9f1f-0186-4a3c-9756-665bc5fb5a9c" providerId="ADAL" clId="{4212AA52-222B-41D7-BB77-175F17E97BA5}" dt="2024-12-16T17:19:07.444" v="2183" actId="47"/>
        <pc:sldMkLst>
          <pc:docMk/>
          <pc:sldMk cId="1559236666" sldId="290"/>
        </pc:sldMkLst>
        <pc:spChg chg="add del mod">
          <ac:chgData name="Rebekah Constable" userId="5f7a9f1f-0186-4a3c-9756-665bc5fb5a9c" providerId="ADAL" clId="{4212AA52-222B-41D7-BB77-175F17E97BA5}" dt="2024-12-16T17:18:30.255" v="2174" actId="478"/>
          <ac:spMkLst>
            <pc:docMk/>
            <pc:sldMk cId="1559236666" sldId="290"/>
            <ac:spMk id="2" creationId="{FAF00D3C-66A7-88DA-2377-CC3FBA5A8335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3" creationId="{7F744AA4-B418-25C1-25CA-CDF663EBDAFE}"/>
          </ac:spMkLst>
        </pc:spChg>
        <pc:spChg chg="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4" creationId="{F47759E6-E9E4-8D1A-2917-B2CD24F3BE67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11" creationId="{BD07D956-E606-12B3-5A58-6DE52AF73B40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12" creationId="{E78B87B1-1A1B-5DBA-C49E-EFE91676922B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13" creationId="{43F90BA7-F8A6-37B0-22D9-CBE86FA42EAE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14" creationId="{71332B4C-470C-6761-100E-8FA35D3B39F6}"/>
          </ac:spMkLst>
        </pc:spChg>
        <pc:spChg chg="add del mod">
          <ac:chgData name="Rebekah Constable" userId="5f7a9f1f-0186-4a3c-9756-665bc5fb5a9c" providerId="ADAL" clId="{4212AA52-222B-41D7-BB77-175F17E97BA5}" dt="2024-12-16T17:18:54.183" v="2180" actId="478"/>
          <ac:spMkLst>
            <pc:docMk/>
            <pc:sldMk cId="1559236666" sldId="290"/>
            <ac:spMk id="19" creationId="{7851D895-6287-1AB0-1DE8-301456C50A4B}"/>
          </ac:spMkLst>
        </pc:spChg>
        <pc:spChg chg="add del">
          <ac:chgData name="Rebekah Constable" userId="5f7a9f1f-0186-4a3c-9756-665bc5fb5a9c" providerId="ADAL" clId="{4212AA52-222B-41D7-BB77-175F17E97BA5}" dt="2024-12-16T17:18:57.238" v="2182" actId="22"/>
          <ac:spMkLst>
            <pc:docMk/>
            <pc:sldMk cId="1559236666" sldId="290"/>
            <ac:spMk id="22" creationId="{73A8C303-E2C4-4E49-6835-8B35B0913A20}"/>
          </ac:spMkLst>
        </pc:spChg>
        <pc:grpChg chg="del">
          <ac:chgData name="Rebekah Constable" userId="5f7a9f1f-0186-4a3c-9756-665bc5fb5a9c" providerId="ADAL" clId="{4212AA52-222B-41D7-BB77-175F17E97BA5}" dt="2024-12-16T17:18:54.183" v="2180" actId="478"/>
          <ac:grpSpMkLst>
            <pc:docMk/>
            <pc:sldMk cId="1559236666" sldId="290"/>
            <ac:grpSpMk id="5" creationId="{E8704BF9-A203-3BD7-BDE1-0D18435C908F}"/>
          </ac:grpSpMkLst>
        </pc:grpChg>
        <pc:grpChg chg="del">
          <ac:chgData name="Rebekah Constable" userId="5f7a9f1f-0186-4a3c-9756-665bc5fb5a9c" providerId="ADAL" clId="{4212AA52-222B-41D7-BB77-175F17E97BA5}" dt="2024-12-16T17:18:54.183" v="2180" actId="478"/>
          <ac:grpSpMkLst>
            <pc:docMk/>
            <pc:sldMk cId="1559236666" sldId="290"/>
            <ac:grpSpMk id="29" creationId="{2969A783-7135-86FD-BCBA-03A3BD49CC25}"/>
          </ac:grpSpMkLst>
        </pc:grpChg>
        <pc:graphicFrameChg chg="del modGraphic">
          <ac:chgData name="Rebekah Constable" userId="5f7a9f1f-0186-4a3c-9756-665bc5fb5a9c" providerId="ADAL" clId="{4212AA52-222B-41D7-BB77-175F17E97BA5}" dt="2024-12-16T17:18:17.214" v="2171" actId="478"/>
          <ac:graphicFrameMkLst>
            <pc:docMk/>
            <pc:sldMk cId="1559236666" sldId="290"/>
            <ac:graphicFrameMk id="39" creationId="{52824666-A093-BFAE-B447-C95FBE3E709F}"/>
          </ac:graphicFrameMkLst>
        </pc:graphicFrameChg>
        <pc:picChg chg="add del mod">
          <ac:chgData name="Rebekah Constable" userId="5f7a9f1f-0186-4a3c-9756-665bc5fb5a9c" providerId="ADAL" clId="{4212AA52-222B-41D7-BB77-175F17E97BA5}" dt="2024-12-16T17:18:54.183" v="2180" actId="478"/>
          <ac:picMkLst>
            <pc:docMk/>
            <pc:sldMk cId="1559236666" sldId="290"/>
            <ac:picMk id="20" creationId="{22027504-03AF-BE0C-D587-35CE02677E2D}"/>
          </ac:picMkLst>
        </pc:picChg>
        <pc:picChg chg="del">
          <ac:chgData name="Rebekah Constable" userId="5f7a9f1f-0186-4a3c-9756-665bc5fb5a9c" providerId="ADAL" clId="{4212AA52-222B-41D7-BB77-175F17E97BA5}" dt="2024-12-16T17:18:54.183" v="2180" actId="478"/>
          <ac:picMkLst>
            <pc:docMk/>
            <pc:sldMk cId="1559236666" sldId="290"/>
            <ac:picMk id="40" creationId="{927C1A1F-F965-AAC2-F003-F3F2281A405A}"/>
          </ac:picMkLst>
        </pc:picChg>
        <pc:cxnChg chg="add del mod">
          <ac:chgData name="Rebekah Constable" userId="5f7a9f1f-0186-4a3c-9756-665bc5fb5a9c" providerId="ADAL" clId="{4212AA52-222B-41D7-BB77-175F17E97BA5}" dt="2024-12-16T17:18:54.183" v="2180" actId="478"/>
          <ac:cxnSpMkLst>
            <pc:docMk/>
            <pc:sldMk cId="1559236666" sldId="290"/>
            <ac:cxnSpMk id="15" creationId="{BFE06324-EE8F-87CA-C67A-6D718291103A}"/>
          </ac:cxnSpMkLst>
        </pc:cxnChg>
        <pc:cxnChg chg="add del mod">
          <ac:chgData name="Rebekah Constable" userId="5f7a9f1f-0186-4a3c-9756-665bc5fb5a9c" providerId="ADAL" clId="{4212AA52-222B-41D7-BB77-175F17E97BA5}" dt="2024-12-16T17:18:54.183" v="2180" actId="478"/>
          <ac:cxnSpMkLst>
            <pc:docMk/>
            <pc:sldMk cId="1559236666" sldId="290"/>
            <ac:cxnSpMk id="16" creationId="{6400D69F-B216-4691-F3C7-763E3261CC90}"/>
          </ac:cxnSpMkLst>
        </pc:cxnChg>
        <pc:cxnChg chg="add del mod">
          <ac:chgData name="Rebekah Constable" userId="5f7a9f1f-0186-4a3c-9756-665bc5fb5a9c" providerId="ADAL" clId="{4212AA52-222B-41D7-BB77-175F17E97BA5}" dt="2024-12-16T17:18:54.183" v="2180" actId="478"/>
          <ac:cxnSpMkLst>
            <pc:docMk/>
            <pc:sldMk cId="1559236666" sldId="290"/>
            <ac:cxnSpMk id="17" creationId="{41AB9581-8706-3494-2021-A6955FBF20C5}"/>
          </ac:cxnSpMkLst>
        </pc:cxnChg>
        <pc:cxnChg chg="add del mod">
          <ac:chgData name="Rebekah Constable" userId="5f7a9f1f-0186-4a3c-9756-665bc5fb5a9c" providerId="ADAL" clId="{4212AA52-222B-41D7-BB77-175F17E97BA5}" dt="2024-12-16T17:18:54.183" v="2180" actId="478"/>
          <ac:cxnSpMkLst>
            <pc:docMk/>
            <pc:sldMk cId="1559236666" sldId="290"/>
            <ac:cxnSpMk id="18" creationId="{F902B583-D6F0-F608-74F7-87CEBA33B02B}"/>
          </ac:cxnSpMkLst>
        </pc:cxnChg>
      </pc:sldChg>
      <pc:sldChg chg="addSp delSp modSp add mod">
        <pc:chgData name="Rebekah Constable" userId="5f7a9f1f-0186-4a3c-9756-665bc5fb5a9c" providerId="ADAL" clId="{4212AA52-222B-41D7-BB77-175F17E97BA5}" dt="2024-12-16T17:37:51.564" v="2537" actId="13244"/>
        <pc:sldMkLst>
          <pc:docMk/>
          <pc:sldMk cId="1765802926" sldId="291"/>
        </pc:sldMkLst>
        <pc:spChg chg="del">
          <ac:chgData name="Rebekah Constable" userId="5f7a9f1f-0186-4a3c-9756-665bc5fb5a9c" providerId="ADAL" clId="{4212AA52-222B-41D7-BB77-175F17E97BA5}" dt="2024-12-16T17:24:52.389" v="2375" actId="478"/>
          <ac:spMkLst>
            <pc:docMk/>
            <pc:sldMk cId="1765802926" sldId="291"/>
            <ac:spMk id="2" creationId="{96ED6450-8C28-8330-0A0D-C62369D3463C}"/>
          </ac:spMkLst>
        </pc:spChg>
        <pc:spChg chg="add del mod">
          <ac:chgData name="Rebekah Constable" userId="5f7a9f1f-0186-4a3c-9756-665bc5fb5a9c" providerId="ADAL" clId="{4212AA52-222B-41D7-BB77-175F17E97BA5}" dt="2024-12-16T17:37:43.681" v="2536" actId="478"/>
          <ac:spMkLst>
            <pc:docMk/>
            <pc:sldMk cId="1765802926" sldId="291"/>
            <ac:spMk id="15" creationId="{64AF2ABA-6DFD-313C-434C-64CEA694FCEA}"/>
          </ac:spMkLst>
        </pc:spChg>
        <pc:spChg chg="mod">
          <ac:chgData name="Rebekah Constable" userId="5f7a9f1f-0186-4a3c-9756-665bc5fb5a9c" providerId="ADAL" clId="{4212AA52-222B-41D7-BB77-175F17E97BA5}" dt="2024-12-16T17:24:46.382" v="2374"/>
          <ac:spMkLst>
            <pc:docMk/>
            <pc:sldMk cId="1765802926" sldId="291"/>
            <ac:spMk id="16" creationId="{46E11109-D5D9-E52E-DE6A-085D0DC6E30B}"/>
          </ac:spMkLst>
        </pc:spChg>
        <pc:spChg chg="add mod ord">
          <ac:chgData name="Rebekah Constable" userId="5f7a9f1f-0186-4a3c-9756-665bc5fb5a9c" providerId="ADAL" clId="{4212AA52-222B-41D7-BB77-175F17E97BA5}" dt="2024-12-16T17:37:39.624" v="2534" actId="13244"/>
          <ac:spMkLst>
            <pc:docMk/>
            <pc:sldMk cId="1765802926" sldId="291"/>
            <ac:spMk id="17" creationId="{456D4B65-F285-20E6-EC67-BA0C8AD6AF35}"/>
          </ac:spMkLst>
        </pc:spChg>
        <pc:spChg chg="ord">
          <ac:chgData name="Rebekah Constable" userId="5f7a9f1f-0186-4a3c-9756-665bc5fb5a9c" providerId="ADAL" clId="{4212AA52-222B-41D7-BB77-175F17E97BA5}" dt="2024-12-16T17:37:33.134" v="2532" actId="13244"/>
          <ac:spMkLst>
            <pc:docMk/>
            <pc:sldMk cId="1765802926" sldId="291"/>
            <ac:spMk id="26" creationId="{5019FAF5-8815-127F-E207-0CDF53AA3FEA}"/>
          </ac:spMkLst>
        </pc:spChg>
        <pc:grpChg chg="ord">
          <ac:chgData name="Rebekah Constable" userId="5f7a9f1f-0186-4a3c-9756-665bc5fb5a9c" providerId="ADAL" clId="{4212AA52-222B-41D7-BB77-175F17E97BA5}" dt="2024-12-16T17:37:26.551" v="2531" actId="13244"/>
          <ac:grpSpMkLst>
            <pc:docMk/>
            <pc:sldMk cId="1765802926" sldId="291"/>
            <ac:grpSpMk id="3" creationId="{441A9D67-D135-8D85-FD84-62A80C5897DB}"/>
          </ac:grpSpMkLst>
        </pc:grpChg>
        <pc:grpChg chg="ord">
          <ac:chgData name="Rebekah Constable" userId="5f7a9f1f-0186-4a3c-9756-665bc5fb5a9c" providerId="ADAL" clId="{4212AA52-222B-41D7-BB77-175F17E97BA5}" dt="2024-12-16T17:37:35.611" v="2533" actId="13244"/>
          <ac:grpSpMkLst>
            <pc:docMk/>
            <pc:sldMk cId="1765802926" sldId="291"/>
            <ac:grpSpMk id="9" creationId="{32A34CFD-3CAE-F00A-880D-94AA8201BC4C}"/>
          </ac:grpSpMkLst>
        </pc:grpChg>
        <pc:picChg chg="ord">
          <ac:chgData name="Rebekah Constable" userId="5f7a9f1f-0186-4a3c-9756-665bc5fb5a9c" providerId="ADAL" clId="{4212AA52-222B-41D7-BB77-175F17E97BA5}" dt="2024-12-16T17:37:51.564" v="2537" actId="13244"/>
          <ac:picMkLst>
            <pc:docMk/>
            <pc:sldMk cId="1765802926" sldId="291"/>
            <ac:picMk id="27" creationId="{B1EA8475-3DD1-8783-10FB-9D1437F8697E}"/>
          </ac:picMkLst>
        </pc:picChg>
      </pc:sldChg>
      <pc:sldChg chg="addSp delSp modSp add mod">
        <pc:chgData name="Rebekah Constable" userId="5f7a9f1f-0186-4a3c-9756-665bc5fb5a9c" providerId="ADAL" clId="{4212AA52-222B-41D7-BB77-175F17E97BA5}" dt="2024-12-16T17:38:29.634" v="2543" actId="13244"/>
        <pc:sldMkLst>
          <pc:docMk/>
          <pc:sldMk cId="1510604562" sldId="292"/>
        </pc:sldMkLst>
        <pc:spChg chg="del">
          <ac:chgData name="Rebekah Constable" userId="5f7a9f1f-0186-4a3c-9756-665bc5fb5a9c" providerId="ADAL" clId="{4212AA52-222B-41D7-BB77-175F17E97BA5}" dt="2024-12-16T17:27:45.701" v="2417" actId="478"/>
          <ac:spMkLst>
            <pc:docMk/>
            <pc:sldMk cId="1510604562" sldId="292"/>
            <ac:spMk id="15" creationId="{64AF2ABA-6DFD-313C-434C-64CEA694FCEA}"/>
          </ac:spMkLst>
        </pc:spChg>
        <pc:spChg chg="mod">
          <ac:chgData name="Rebekah Constable" userId="5f7a9f1f-0186-4a3c-9756-665bc5fb5a9c" providerId="ADAL" clId="{4212AA52-222B-41D7-BB77-175F17E97BA5}" dt="2024-12-16T17:27:42.941" v="2416"/>
          <ac:spMkLst>
            <pc:docMk/>
            <pc:sldMk cId="1510604562" sldId="292"/>
            <ac:spMk id="16" creationId="{46E11109-D5D9-E52E-DE6A-085D0DC6E30B}"/>
          </ac:spMkLst>
        </pc:spChg>
        <pc:spChg chg="del">
          <ac:chgData name="Rebekah Constable" userId="5f7a9f1f-0186-4a3c-9756-665bc5fb5a9c" providerId="ADAL" clId="{4212AA52-222B-41D7-BB77-175F17E97BA5}" dt="2024-12-16T17:27:50.228" v="2418" actId="478"/>
          <ac:spMkLst>
            <pc:docMk/>
            <pc:sldMk cId="1510604562" sldId="292"/>
            <ac:spMk id="17" creationId="{456D4B65-F285-20E6-EC67-BA0C8AD6AF35}"/>
          </ac:spMkLst>
        </pc:spChg>
        <pc:spChg chg="add mod">
          <ac:chgData name="Rebekah Constable" userId="5f7a9f1f-0186-4a3c-9756-665bc5fb5a9c" providerId="ADAL" clId="{4212AA52-222B-41D7-BB77-175F17E97BA5}" dt="2024-12-16T17:29:00.804" v="2426" actId="255"/>
          <ac:spMkLst>
            <pc:docMk/>
            <pc:sldMk cId="1510604562" sldId="292"/>
            <ac:spMk id="19" creationId="{AB438F14-49EE-30E2-5666-5175D8AC20F9}"/>
          </ac:spMkLst>
        </pc:spChg>
        <pc:spChg chg="ord">
          <ac:chgData name="Rebekah Constable" userId="5f7a9f1f-0186-4a3c-9756-665bc5fb5a9c" providerId="ADAL" clId="{4212AA52-222B-41D7-BB77-175F17E97BA5}" dt="2024-12-16T17:38:10.059" v="2539" actId="13244"/>
          <ac:spMkLst>
            <pc:docMk/>
            <pc:sldMk cId="1510604562" sldId="292"/>
            <ac:spMk id="26" creationId="{5019FAF5-8815-127F-E207-0CDF53AA3FEA}"/>
          </ac:spMkLst>
        </pc:spChg>
        <pc:grpChg chg="ord">
          <ac:chgData name="Rebekah Constable" userId="5f7a9f1f-0186-4a3c-9756-665bc5fb5a9c" providerId="ADAL" clId="{4212AA52-222B-41D7-BB77-175F17E97BA5}" dt="2024-12-16T17:38:05.298" v="2538" actId="13244"/>
          <ac:grpSpMkLst>
            <pc:docMk/>
            <pc:sldMk cId="1510604562" sldId="292"/>
            <ac:grpSpMk id="3" creationId="{441A9D67-D135-8D85-FD84-62A80C5897DB}"/>
          </ac:grpSpMkLst>
        </pc:grpChg>
        <pc:grpChg chg="ord">
          <ac:chgData name="Rebekah Constable" userId="5f7a9f1f-0186-4a3c-9756-665bc5fb5a9c" providerId="ADAL" clId="{4212AA52-222B-41D7-BB77-175F17E97BA5}" dt="2024-12-16T17:38:14.445" v="2540" actId="13244"/>
          <ac:grpSpMkLst>
            <pc:docMk/>
            <pc:sldMk cId="1510604562" sldId="292"/>
            <ac:grpSpMk id="9" creationId="{32A34CFD-3CAE-F00A-880D-94AA8201BC4C}"/>
          </ac:grpSpMkLst>
        </pc:grpChg>
        <pc:graphicFrameChg chg="add del mod">
          <ac:chgData name="Rebekah Constable" userId="5f7a9f1f-0186-4a3c-9756-665bc5fb5a9c" providerId="ADAL" clId="{4212AA52-222B-41D7-BB77-175F17E97BA5}" dt="2024-12-16T17:27:59.919" v="2420"/>
          <ac:graphicFrameMkLst>
            <pc:docMk/>
            <pc:sldMk cId="1510604562" sldId="292"/>
            <ac:graphicFrameMk id="2" creationId="{A04EBF24-8D3F-76CB-56CB-222C02314E20}"/>
          </ac:graphicFrameMkLst>
        </pc:graphicFrameChg>
        <pc:graphicFrameChg chg="add mod">
          <ac:chgData name="Rebekah Constable" userId="5f7a9f1f-0186-4a3c-9756-665bc5fb5a9c" providerId="ADAL" clId="{4212AA52-222B-41D7-BB77-175F17E97BA5}" dt="2024-12-16T17:28:14.980" v="2422" actId="962"/>
          <ac:graphicFrameMkLst>
            <pc:docMk/>
            <pc:sldMk cId="1510604562" sldId="292"/>
            <ac:graphicFrameMk id="18" creationId="{8E0ECF26-E1ED-8579-65D4-7AAAAB0ED9BB}"/>
          </ac:graphicFrameMkLst>
        </pc:graphicFrameChg>
        <pc:graphicFrameChg chg="add del mod">
          <ac:chgData name="Rebekah Constable" userId="5f7a9f1f-0186-4a3c-9756-665bc5fb5a9c" providerId="ADAL" clId="{4212AA52-222B-41D7-BB77-175F17E97BA5}" dt="2024-12-16T17:29:12.043" v="2428"/>
          <ac:graphicFrameMkLst>
            <pc:docMk/>
            <pc:sldMk cId="1510604562" sldId="292"/>
            <ac:graphicFrameMk id="20" creationId="{18094A93-DDE9-52FA-24D2-1299DD402E7D}"/>
          </ac:graphicFrameMkLst>
        </pc:graphicFrameChg>
        <pc:graphicFrameChg chg="add mod">
          <ac:chgData name="Rebekah Constable" userId="5f7a9f1f-0186-4a3c-9756-665bc5fb5a9c" providerId="ADAL" clId="{4212AA52-222B-41D7-BB77-175F17E97BA5}" dt="2024-12-16T17:38:23.807" v="2542" actId="13244"/>
          <ac:graphicFrameMkLst>
            <pc:docMk/>
            <pc:sldMk cId="1510604562" sldId="292"/>
            <ac:graphicFrameMk id="21" creationId="{AA1019DA-B893-7B26-DA99-E40128B9C541}"/>
          </ac:graphicFrameMkLst>
        </pc:graphicFrameChg>
        <pc:picChg chg="ord">
          <ac:chgData name="Rebekah Constable" userId="5f7a9f1f-0186-4a3c-9756-665bc5fb5a9c" providerId="ADAL" clId="{4212AA52-222B-41D7-BB77-175F17E97BA5}" dt="2024-12-16T17:38:29.634" v="2543" actId="13244"/>
          <ac:picMkLst>
            <pc:docMk/>
            <pc:sldMk cId="1510604562" sldId="292"/>
            <ac:picMk id="27" creationId="{B1EA8475-3DD1-8783-10FB-9D1437F8697E}"/>
          </ac:picMkLst>
        </pc:picChg>
      </pc:sldChg>
      <pc:sldChg chg="addSp delSp modSp add mod">
        <pc:chgData name="Rebekah Constable" userId="5f7a9f1f-0186-4a3c-9756-665bc5fb5a9c" providerId="ADAL" clId="{4212AA52-222B-41D7-BB77-175F17E97BA5}" dt="2024-12-16T17:41:33.298" v="2561" actId="13244"/>
        <pc:sldMkLst>
          <pc:docMk/>
          <pc:sldMk cId="2047478152" sldId="293"/>
        </pc:sldMkLst>
        <pc:spChg chg="add mod">
          <ac:chgData name="Rebekah Constable" userId="5f7a9f1f-0186-4a3c-9756-665bc5fb5a9c" providerId="ADAL" clId="{4212AA52-222B-41D7-BB77-175F17E97BA5}" dt="2024-12-16T17:36:22.302" v="2524" actId="33553"/>
          <ac:spMkLst>
            <pc:docMk/>
            <pc:sldMk cId="2047478152" sldId="293"/>
            <ac:spMk id="2" creationId="{454211FE-5AD4-6979-988B-91AD249FE914}"/>
          </ac:spMkLst>
        </pc:spChg>
        <pc:spChg chg="add mod">
          <ac:chgData name="Rebekah Constable" userId="5f7a9f1f-0186-4a3c-9756-665bc5fb5a9c" providerId="ADAL" clId="{4212AA52-222B-41D7-BB77-175F17E97BA5}" dt="2024-12-16T17:32:07.430" v="2455" actId="1076"/>
          <ac:spMkLst>
            <pc:docMk/>
            <pc:sldMk cId="2047478152" sldId="293"/>
            <ac:spMk id="3" creationId="{6F7F00CE-DE29-9D03-9B6D-CBF51B80B63C}"/>
          </ac:spMkLst>
        </pc:spChg>
        <pc:spChg chg="del">
          <ac:chgData name="Rebekah Constable" userId="5f7a9f1f-0186-4a3c-9756-665bc5fb5a9c" providerId="ADAL" clId="{4212AA52-222B-41D7-BB77-175F17E97BA5}" dt="2024-12-16T17:31:30.705" v="2448" actId="478"/>
          <ac:spMkLst>
            <pc:docMk/>
            <pc:sldMk cId="2047478152" sldId="293"/>
            <ac:spMk id="19" creationId="{E3662EEB-8F61-D524-0544-49357DC29D42}"/>
          </ac:spMkLst>
        </pc:spChg>
        <pc:spChg chg="ord">
          <ac:chgData name="Rebekah Constable" userId="5f7a9f1f-0186-4a3c-9756-665bc5fb5a9c" providerId="ADAL" clId="{4212AA52-222B-41D7-BB77-175F17E97BA5}" dt="2024-12-16T17:41:21.466" v="2559" actId="13244"/>
          <ac:spMkLst>
            <pc:docMk/>
            <pc:sldMk cId="2047478152" sldId="293"/>
            <ac:spMk id="23" creationId="{A53F92E3-2F9C-8E64-8A13-A7DA08343896}"/>
          </ac:spMkLst>
        </pc:spChg>
        <pc:grpChg chg="ord">
          <ac:chgData name="Rebekah Constable" userId="5f7a9f1f-0186-4a3c-9756-665bc5fb5a9c" providerId="ADAL" clId="{4212AA52-222B-41D7-BB77-175F17E97BA5}" dt="2024-12-16T17:41:16.659" v="2558" actId="13244"/>
          <ac:grpSpMkLst>
            <pc:docMk/>
            <pc:sldMk cId="2047478152" sldId="293"/>
            <ac:grpSpMk id="10" creationId="{8C170AED-1E76-6551-34DF-C60240AD6FA8}"/>
          </ac:grpSpMkLst>
        </pc:grpChg>
        <pc:picChg chg="add mod ord">
          <ac:chgData name="Rebekah Constable" userId="5f7a9f1f-0186-4a3c-9756-665bc5fb5a9c" providerId="ADAL" clId="{4212AA52-222B-41D7-BB77-175F17E97BA5}" dt="2024-12-16T17:41:33.298" v="2561" actId="13244"/>
          <ac:picMkLst>
            <pc:docMk/>
            <pc:sldMk cId="2047478152" sldId="293"/>
            <ac:picMk id="16" creationId="{46637E8C-A888-57D5-D067-D331A2FF03D1}"/>
          </ac:picMkLst>
        </pc:picChg>
        <pc:picChg chg="ord">
          <ac:chgData name="Rebekah Constable" userId="5f7a9f1f-0186-4a3c-9756-665bc5fb5a9c" providerId="ADAL" clId="{4212AA52-222B-41D7-BB77-175F17E97BA5}" dt="2024-12-16T17:41:26.713" v="2560" actId="13244"/>
          <ac:picMkLst>
            <pc:docMk/>
            <pc:sldMk cId="2047478152" sldId="293"/>
            <ac:picMk id="24" creationId="{3568E15D-CB37-8E2B-C286-911C4BABD614}"/>
          </ac:picMkLst>
        </pc:picChg>
        <pc:picChg chg="del">
          <ac:chgData name="Rebekah Constable" userId="5f7a9f1f-0186-4a3c-9756-665bc5fb5a9c" providerId="ADAL" clId="{4212AA52-222B-41D7-BB77-175F17E97BA5}" dt="2024-12-16T17:31:27.556" v="2447" actId="478"/>
          <ac:picMkLst>
            <pc:docMk/>
            <pc:sldMk cId="2047478152" sldId="293"/>
            <ac:picMk id="25" creationId="{2A54020A-E9CB-14B8-D3F9-2B64317293C1}"/>
          </ac:picMkLst>
        </pc:picChg>
      </pc:sldChg>
      <pc:sldChg chg="add">
        <pc:chgData name="Rebekah Constable" userId="5f7a9f1f-0186-4a3c-9756-665bc5fb5a9c" providerId="ADAL" clId="{4212AA52-222B-41D7-BB77-175F17E97BA5}" dt="2024-12-16T17:31:24.750" v="2446" actId="2890"/>
        <pc:sldMkLst>
          <pc:docMk/>
          <pc:sldMk cId="3592423679" sldId="294"/>
        </pc:sldMkLst>
      </pc:sldChg>
      <pc:sldChg chg="addSp delSp modSp add mod">
        <pc:chgData name="Rebekah Constable" userId="5f7a9f1f-0186-4a3c-9756-665bc5fb5a9c" providerId="ADAL" clId="{4212AA52-222B-41D7-BB77-175F17E97BA5}" dt="2024-12-16T17:42:00.732" v="2565" actId="13244"/>
        <pc:sldMkLst>
          <pc:docMk/>
          <pc:sldMk cId="288615162" sldId="295"/>
        </pc:sldMkLst>
        <pc:spChg chg="del">
          <ac:chgData name="Rebekah Constable" userId="5f7a9f1f-0186-4a3c-9756-665bc5fb5a9c" providerId="ADAL" clId="{4212AA52-222B-41D7-BB77-175F17E97BA5}" dt="2024-12-16T17:32:40.310" v="2460" actId="478"/>
          <ac:spMkLst>
            <pc:docMk/>
            <pc:sldMk cId="288615162" sldId="295"/>
            <ac:spMk id="2" creationId="{454211FE-5AD4-6979-988B-91AD249FE914}"/>
          </ac:spMkLst>
        </pc:spChg>
        <pc:spChg chg="del mod">
          <ac:chgData name="Rebekah Constable" userId="5f7a9f1f-0186-4a3c-9756-665bc5fb5a9c" providerId="ADAL" clId="{4212AA52-222B-41D7-BB77-175F17E97BA5}" dt="2024-12-16T17:32:45.042" v="2462" actId="478"/>
          <ac:spMkLst>
            <pc:docMk/>
            <pc:sldMk cId="288615162" sldId="295"/>
            <ac:spMk id="3" creationId="{6F7F00CE-DE29-9D03-9B6D-CBF51B80B63C}"/>
          </ac:spMkLst>
        </pc:spChg>
        <pc:spChg chg="add mod">
          <ac:chgData name="Rebekah Constable" userId="5f7a9f1f-0186-4a3c-9756-665bc5fb5a9c" providerId="ADAL" clId="{4212AA52-222B-41D7-BB77-175F17E97BA5}" dt="2024-12-16T17:36:27.631" v="2525" actId="33553"/>
          <ac:spMkLst>
            <pc:docMk/>
            <pc:sldMk cId="288615162" sldId="295"/>
            <ac:spMk id="17" creationId="{FF5CDB51-0CBA-552B-5726-F1EE2CBE5EBC}"/>
          </ac:spMkLst>
        </pc:spChg>
        <pc:spChg chg="add mod">
          <ac:chgData name="Rebekah Constable" userId="5f7a9f1f-0186-4a3c-9756-665bc5fb5a9c" providerId="ADAL" clId="{4212AA52-222B-41D7-BB77-175F17E97BA5}" dt="2024-12-16T17:33:33.447" v="2479" actId="1076"/>
          <ac:spMkLst>
            <pc:docMk/>
            <pc:sldMk cId="288615162" sldId="295"/>
            <ac:spMk id="18" creationId="{A2BB6F19-1280-EB38-3C72-54288F0CC326}"/>
          </ac:spMkLst>
        </pc:spChg>
        <pc:spChg chg="add del mod">
          <ac:chgData name="Rebekah Constable" userId="5f7a9f1f-0186-4a3c-9756-665bc5fb5a9c" providerId="ADAL" clId="{4212AA52-222B-41D7-BB77-175F17E97BA5}" dt="2024-12-16T17:33:09.656" v="2471"/>
          <ac:spMkLst>
            <pc:docMk/>
            <pc:sldMk cId="288615162" sldId="295"/>
            <ac:spMk id="20" creationId="{F923E45A-B15C-5EC9-D70B-9FC6270DCA36}"/>
          </ac:spMkLst>
        </pc:spChg>
        <pc:spChg chg="add del mod">
          <ac:chgData name="Rebekah Constable" userId="5f7a9f1f-0186-4a3c-9756-665bc5fb5a9c" providerId="ADAL" clId="{4212AA52-222B-41D7-BB77-175F17E97BA5}" dt="2024-12-16T17:33:09.656" v="2471"/>
          <ac:spMkLst>
            <pc:docMk/>
            <pc:sldMk cId="288615162" sldId="295"/>
            <ac:spMk id="21" creationId="{5FC5B751-064C-0B01-D0D3-E1D4BE07F294}"/>
          </ac:spMkLst>
        </pc:spChg>
        <pc:spChg chg="ord">
          <ac:chgData name="Rebekah Constable" userId="5f7a9f1f-0186-4a3c-9756-665bc5fb5a9c" providerId="ADAL" clId="{4212AA52-222B-41D7-BB77-175F17E97BA5}" dt="2024-12-16T17:41:47.811" v="2563" actId="13244"/>
          <ac:spMkLst>
            <pc:docMk/>
            <pc:sldMk cId="288615162" sldId="295"/>
            <ac:spMk id="23" creationId="{A53F92E3-2F9C-8E64-8A13-A7DA08343896}"/>
          </ac:spMkLst>
        </pc:spChg>
        <pc:spChg chg="add del mod">
          <ac:chgData name="Rebekah Constable" userId="5f7a9f1f-0186-4a3c-9756-665bc5fb5a9c" providerId="ADAL" clId="{4212AA52-222B-41D7-BB77-175F17E97BA5}" dt="2024-12-16T17:33:13.056" v="2473" actId="478"/>
          <ac:spMkLst>
            <pc:docMk/>
            <pc:sldMk cId="288615162" sldId="295"/>
            <ac:spMk id="25" creationId="{0AD62110-87B1-6978-87A2-C526D70D348F}"/>
          </ac:spMkLst>
        </pc:spChg>
        <pc:spChg chg="add del mod">
          <ac:chgData name="Rebekah Constable" userId="5f7a9f1f-0186-4a3c-9756-665bc5fb5a9c" providerId="ADAL" clId="{4212AA52-222B-41D7-BB77-175F17E97BA5}" dt="2024-12-16T17:33:18.876" v="2475" actId="478"/>
          <ac:spMkLst>
            <pc:docMk/>
            <pc:sldMk cId="288615162" sldId="295"/>
            <ac:spMk id="26" creationId="{01297FFD-68A8-68C8-63CC-DE2F00A6C282}"/>
          </ac:spMkLst>
        </pc:spChg>
        <pc:grpChg chg="ord">
          <ac:chgData name="Rebekah Constable" userId="5f7a9f1f-0186-4a3c-9756-665bc5fb5a9c" providerId="ADAL" clId="{4212AA52-222B-41D7-BB77-175F17E97BA5}" dt="2024-12-16T17:41:42.312" v="2562" actId="13244"/>
          <ac:grpSpMkLst>
            <pc:docMk/>
            <pc:sldMk cId="288615162" sldId="295"/>
            <ac:grpSpMk id="10" creationId="{8C170AED-1E76-6551-34DF-C60240AD6FA8}"/>
          </ac:grpSpMkLst>
        </pc:grpChg>
        <pc:picChg chg="del">
          <ac:chgData name="Rebekah Constable" userId="5f7a9f1f-0186-4a3c-9756-665bc5fb5a9c" providerId="ADAL" clId="{4212AA52-222B-41D7-BB77-175F17E97BA5}" dt="2024-12-16T17:32:40.310" v="2460" actId="478"/>
          <ac:picMkLst>
            <pc:docMk/>
            <pc:sldMk cId="288615162" sldId="295"/>
            <ac:picMk id="16" creationId="{46637E8C-A888-57D5-D067-D331A2FF03D1}"/>
          </ac:picMkLst>
        </pc:picChg>
        <pc:picChg chg="add del mod">
          <ac:chgData name="Rebekah Constable" userId="5f7a9f1f-0186-4a3c-9756-665bc5fb5a9c" providerId="ADAL" clId="{4212AA52-222B-41D7-BB77-175F17E97BA5}" dt="2024-12-16T17:32:59.567" v="2467" actId="478"/>
          <ac:picMkLst>
            <pc:docMk/>
            <pc:sldMk cId="288615162" sldId="295"/>
            <ac:picMk id="19" creationId="{A51ABA8F-6AAC-8D2E-F721-C6729A14D2A2}"/>
          </ac:picMkLst>
        </pc:picChg>
        <pc:picChg chg="add del mod">
          <ac:chgData name="Rebekah Constable" userId="5f7a9f1f-0186-4a3c-9756-665bc5fb5a9c" providerId="ADAL" clId="{4212AA52-222B-41D7-BB77-175F17E97BA5}" dt="2024-12-16T17:33:09.656" v="2471"/>
          <ac:picMkLst>
            <pc:docMk/>
            <pc:sldMk cId="288615162" sldId="295"/>
            <ac:picMk id="22" creationId="{67717437-E008-2D63-3448-25C1C3362BC3}"/>
          </ac:picMkLst>
        </pc:picChg>
        <pc:picChg chg="ord">
          <ac:chgData name="Rebekah Constable" userId="5f7a9f1f-0186-4a3c-9756-665bc5fb5a9c" providerId="ADAL" clId="{4212AA52-222B-41D7-BB77-175F17E97BA5}" dt="2024-12-16T17:41:53.695" v="2564" actId="13244"/>
          <ac:picMkLst>
            <pc:docMk/>
            <pc:sldMk cId="288615162" sldId="295"/>
            <ac:picMk id="24" creationId="{3568E15D-CB37-8E2B-C286-911C4BABD614}"/>
          </ac:picMkLst>
        </pc:picChg>
        <pc:picChg chg="add mod ord">
          <ac:chgData name="Rebekah Constable" userId="5f7a9f1f-0186-4a3c-9756-665bc5fb5a9c" providerId="ADAL" clId="{4212AA52-222B-41D7-BB77-175F17E97BA5}" dt="2024-12-16T17:42:00.732" v="2565" actId="13244"/>
          <ac:picMkLst>
            <pc:docMk/>
            <pc:sldMk cId="288615162" sldId="295"/>
            <ac:picMk id="27" creationId="{67B26E39-4E6D-A33A-DE6A-90B9D2A553E2}"/>
          </ac:picMkLst>
        </pc:picChg>
      </pc:sldChg>
      <pc:sldChg chg="addSp delSp modSp add mod">
        <pc:chgData name="Rebekah Constable" userId="5f7a9f1f-0186-4a3c-9756-665bc5fb5a9c" providerId="ADAL" clId="{4212AA52-222B-41D7-BB77-175F17E97BA5}" dt="2024-12-16T17:42:41.443" v="2572" actId="13244"/>
        <pc:sldMkLst>
          <pc:docMk/>
          <pc:sldMk cId="3640464121" sldId="296"/>
        </pc:sldMkLst>
        <pc:spChg chg="add del mod">
          <ac:chgData name="Rebekah Constable" userId="5f7a9f1f-0186-4a3c-9756-665bc5fb5a9c" providerId="ADAL" clId="{4212AA52-222B-41D7-BB77-175F17E97BA5}" dt="2024-12-16T17:34:01.996" v="2490"/>
          <ac:spMkLst>
            <pc:docMk/>
            <pc:sldMk cId="3640464121" sldId="296"/>
            <ac:spMk id="2" creationId="{EAE359B6-27A2-B954-858D-0CD16F5A96B9}"/>
          </ac:spMkLst>
        </pc:spChg>
        <pc:spChg chg="add del mod">
          <ac:chgData name="Rebekah Constable" userId="5f7a9f1f-0186-4a3c-9756-665bc5fb5a9c" providerId="ADAL" clId="{4212AA52-222B-41D7-BB77-175F17E97BA5}" dt="2024-12-16T17:34:01.996" v="2490"/>
          <ac:spMkLst>
            <pc:docMk/>
            <pc:sldMk cId="3640464121" sldId="296"/>
            <ac:spMk id="3" creationId="{FD097474-AE7C-6169-569E-F23F82856055}"/>
          </ac:spMkLst>
        </pc:spChg>
        <pc:spChg chg="add del mod">
          <ac:chgData name="Rebekah Constable" userId="5f7a9f1f-0186-4a3c-9756-665bc5fb5a9c" providerId="ADAL" clId="{4212AA52-222B-41D7-BB77-175F17E97BA5}" dt="2024-12-16T17:34:01.996" v="2490"/>
          <ac:spMkLst>
            <pc:docMk/>
            <pc:sldMk cId="3640464121" sldId="296"/>
            <ac:spMk id="16" creationId="{734A27B3-1A44-E587-8175-647681BA6EF0}"/>
          </ac:spMkLst>
        </pc:spChg>
        <pc:spChg chg="add del mod">
          <ac:chgData name="Rebekah Constable" userId="5f7a9f1f-0186-4a3c-9756-665bc5fb5a9c" providerId="ADAL" clId="{4212AA52-222B-41D7-BB77-175F17E97BA5}" dt="2024-12-16T17:34:01.996" v="2490"/>
          <ac:spMkLst>
            <pc:docMk/>
            <pc:sldMk cId="3640464121" sldId="296"/>
            <ac:spMk id="17" creationId="{E5534114-799A-EE3C-5B5F-1E48E61231C8}"/>
          </ac:spMkLst>
        </pc:spChg>
        <pc:spChg chg="del">
          <ac:chgData name="Rebekah Constable" userId="5f7a9f1f-0186-4a3c-9756-665bc5fb5a9c" providerId="ADAL" clId="{4212AA52-222B-41D7-BB77-175F17E97BA5}" dt="2024-12-16T17:33:57.989" v="2482" actId="478"/>
          <ac:spMkLst>
            <pc:docMk/>
            <pc:sldMk cId="3640464121" sldId="296"/>
            <ac:spMk id="19" creationId="{E3662EEB-8F61-D524-0544-49357DC29D42}"/>
          </ac:spMkLst>
        </pc:spChg>
        <pc:spChg chg="mod">
          <ac:chgData name="Rebekah Constable" userId="5f7a9f1f-0186-4a3c-9756-665bc5fb5a9c" providerId="ADAL" clId="{4212AA52-222B-41D7-BB77-175F17E97BA5}" dt="2024-12-16T17:33:58.911" v="2483"/>
          <ac:spMkLst>
            <pc:docMk/>
            <pc:sldMk cId="3640464121" sldId="296"/>
            <ac:spMk id="20" creationId="{B30D9E77-D3F5-45BF-4DE7-FA7D30BFAD00}"/>
          </ac:spMkLst>
        </pc:spChg>
        <pc:spChg chg="ord">
          <ac:chgData name="Rebekah Constable" userId="5f7a9f1f-0186-4a3c-9756-665bc5fb5a9c" providerId="ADAL" clId="{4212AA52-222B-41D7-BB77-175F17E97BA5}" dt="2024-12-16T17:42:30.603" v="2570" actId="13244"/>
          <ac:spMkLst>
            <pc:docMk/>
            <pc:sldMk cId="3640464121" sldId="296"/>
            <ac:spMk id="23" creationId="{A53F92E3-2F9C-8E64-8A13-A7DA08343896}"/>
          </ac:spMkLst>
        </pc:spChg>
        <pc:spChg chg="mod">
          <ac:chgData name="Rebekah Constable" userId="5f7a9f1f-0186-4a3c-9756-665bc5fb5a9c" providerId="ADAL" clId="{4212AA52-222B-41D7-BB77-175F17E97BA5}" dt="2024-12-16T17:33:58.911" v="2483"/>
          <ac:spMkLst>
            <pc:docMk/>
            <pc:sldMk cId="3640464121" sldId="296"/>
            <ac:spMk id="26" creationId="{A96F8668-4FC8-D5DD-AF4C-32F5170231C1}"/>
          </ac:spMkLst>
        </pc:spChg>
        <pc:spChg chg="mod">
          <ac:chgData name="Rebekah Constable" userId="5f7a9f1f-0186-4a3c-9756-665bc5fb5a9c" providerId="ADAL" clId="{4212AA52-222B-41D7-BB77-175F17E97BA5}" dt="2024-12-16T17:33:58.911" v="2483"/>
          <ac:spMkLst>
            <pc:docMk/>
            <pc:sldMk cId="3640464121" sldId="296"/>
            <ac:spMk id="29" creationId="{90B58831-BA3E-05ED-421E-B82E8B10D554}"/>
          </ac:spMkLst>
        </pc:spChg>
        <pc:spChg chg="add mod ord">
          <ac:chgData name="Rebekah Constable" userId="5f7a9f1f-0186-4a3c-9756-665bc5fb5a9c" providerId="ADAL" clId="{4212AA52-222B-41D7-BB77-175F17E97BA5}" dt="2024-12-16T17:42:17.138" v="2567" actId="13244"/>
          <ac:spMkLst>
            <pc:docMk/>
            <pc:sldMk cId="3640464121" sldId="296"/>
            <ac:spMk id="31" creationId="{30900774-FA2D-B511-1C2B-8FFE1A90AA19}"/>
          </ac:spMkLst>
        </pc:spChg>
        <pc:spChg chg="add mod">
          <ac:chgData name="Rebekah Constable" userId="5f7a9f1f-0186-4a3c-9756-665bc5fb5a9c" providerId="ADAL" clId="{4212AA52-222B-41D7-BB77-175F17E97BA5}" dt="2024-12-16T17:34:40.547" v="2502" actId="962"/>
          <ac:spMkLst>
            <pc:docMk/>
            <pc:sldMk cId="3640464121" sldId="296"/>
            <ac:spMk id="32" creationId="{35583B72-F12A-8183-7658-444E016B7889}"/>
          </ac:spMkLst>
        </pc:spChg>
        <pc:spChg chg="add mod">
          <ac:chgData name="Rebekah Constable" userId="5f7a9f1f-0186-4a3c-9756-665bc5fb5a9c" providerId="ADAL" clId="{4212AA52-222B-41D7-BB77-175F17E97BA5}" dt="2024-12-16T17:35:01.638" v="2507" actId="164"/>
          <ac:spMkLst>
            <pc:docMk/>
            <pc:sldMk cId="3640464121" sldId="296"/>
            <ac:spMk id="33" creationId="{660833D2-96A7-94E6-849C-C0B3CABE3BD1}"/>
          </ac:spMkLst>
        </pc:spChg>
        <pc:spChg chg="add mod">
          <ac:chgData name="Rebekah Constable" userId="5f7a9f1f-0186-4a3c-9756-665bc5fb5a9c" providerId="ADAL" clId="{4212AA52-222B-41D7-BB77-175F17E97BA5}" dt="2024-12-16T17:35:38.622" v="2512" actId="962"/>
          <ac:spMkLst>
            <pc:docMk/>
            <pc:sldMk cId="3640464121" sldId="296"/>
            <ac:spMk id="34" creationId="{6A0AFFD9-358E-75FA-3532-1D3E4BA9887A}"/>
          </ac:spMkLst>
        </pc:spChg>
        <pc:spChg chg="mod">
          <ac:chgData name="Rebekah Constable" userId="5f7a9f1f-0186-4a3c-9756-665bc5fb5a9c" providerId="ADAL" clId="{4212AA52-222B-41D7-BB77-175F17E97BA5}" dt="2024-12-16T17:34:02.040" v="2491"/>
          <ac:spMkLst>
            <pc:docMk/>
            <pc:sldMk cId="3640464121" sldId="296"/>
            <ac:spMk id="36" creationId="{9EEB6D52-020E-1E6C-55BD-C56137A9A130}"/>
          </ac:spMkLst>
        </pc:spChg>
        <pc:spChg chg="mod">
          <ac:chgData name="Rebekah Constable" userId="5f7a9f1f-0186-4a3c-9756-665bc5fb5a9c" providerId="ADAL" clId="{4212AA52-222B-41D7-BB77-175F17E97BA5}" dt="2024-12-16T17:34:02.040" v="2491"/>
          <ac:spMkLst>
            <pc:docMk/>
            <pc:sldMk cId="3640464121" sldId="296"/>
            <ac:spMk id="39" creationId="{DB948E0D-0565-2A7C-8AD6-E62D0D628103}"/>
          </ac:spMkLst>
        </pc:spChg>
        <pc:spChg chg="mod">
          <ac:chgData name="Rebekah Constable" userId="5f7a9f1f-0186-4a3c-9756-665bc5fb5a9c" providerId="ADAL" clId="{4212AA52-222B-41D7-BB77-175F17E97BA5}" dt="2024-12-16T17:34:02.040" v="2491"/>
          <ac:spMkLst>
            <pc:docMk/>
            <pc:sldMk cId="3640464121" sldId="296"/>
            <ac:spMk id="42" creationId="{61130AE2-2DD7-7C92-345C-181F3993B464}"/>
          </ac:spMkLst>
        </pc:spChg>
        <pc:grpChg chg="ord">
          <ac:chgData name="Rebekah Constable" userId="5f7a9f1f-0186-4a3c-9756-665bc5fb5a9c" providerId="ADAL" clId="{4212AA52-222B-41D7-BB77-175F17E97BA5}" dt="2024-12-16T17:42:12.848" v="2566" actId="13244"/>
          <ac:grpSpMkLst>
            <pc:docMk/>
            <pc:sldMk cId="3640464121" sldId="296"/>
            <ac:grpSpMk id="10" creationId="{8C170AED-1E76-6551-34DF-C60240AD6FA8}"/>
          </ac:grpSpMkLst>
        </pc:grpChg>
        <pc:grpChg chg="add del mod">
          <ac:chgData name="Rebekah Constable" userId="5f7a9f1f-0186-4a3c-9756-665bc5fb5a9c" providerId="ADAL" clId="{4212AA52-222B-41D7-BB77-175F17E97BA5}" dt="2024-12-16T17:34:01.996" v="2490"/>
          <ac:grpSpMkLst>
            <pc:docMk/>
            <pc:sldMk cId="3640464121" sldId="296"/>
            <ac:grpSpMk id="18" creationId="{2A155C33-39AB-2FC8-07C9-E8754697F2D1}"/>
          </ac:grpSpMkLst>
        </pc:grpChg>
        <pc:grpChg chg="add del mod">
          <ac:chgData name="Rebekah Constable" userId="5f7a9f1f-0186-4a3c-9756-665bc5fb5a9c" providerId="ADAL" clId="{4212AA52-222B-41D7-BB77-175F17E97BA5}" dt="2024-12-16T17:34:01.996" v="2490"/>
          <ac:grpSpMkLst>
            <pc:docMk/>
            <pc:sldMk cId="3640464121" sldId="296"/>
            <ac:grpSpMk id="22" creationId="{A8D664B1-483C-4A31-D1B2-AF89674EBD4A}"/>
          </ac:grpSpMkLst>
        </pc:grpChg>
        <pc:grpChg chg="add del mod">
          <ac:chgData name="Rebekah Constable" userId="5f7a9f1f-0186-4a3c-9756-665bc5fb5a9c" providerId="ADAL" clId="{4212AA52-222B-41D7-BB77-175F17E97BA5}" dt="2024-12-16T17:34:01.996" v="2490"/>
          <ac:grpSpMkLst>
            <pc:docMk/>
            <pc:sldMk cId="3640464121" sldId="296"/>
            <ac:grpSpMk id="28" creationId="{343B85E2-C3FF-85AC-60A1-BF61C69BA28D}"/>
          </ac:grpSpMkLst>
        </pc:grpChg>
        <pc:grpChg chg="add mod">
          <ac:chgData name="Rebekah Constable" userId="5f7a9f1f-0186-4a3c-9756-665bc5fb5a9c" providerId="ADAL" clId="{4212AA52-222B-41D7-BB77-175F17E97BA5}" dt="2024-12-16T17:35:29.392" v="2508" actId="164"/>
          <ac:grpSpMkLst>
            <pc:docMk/>
            <pc:sldMk cId="3640464121" sldId="296"/>
            <ac:grpSpMk id="35" creationId="{25D18236-1E6E-70B1-9B79-F8757053C409}"/>
          </ac:grpSpMkLst>
        </pc:grpChg>
        <pc:grpChg chg="add mod">
          <ac:chgData name="Rebekah Constable" userId="5f7a9f1f-0186-4a3c-9756-665bc5fb5a9c" providerId="ADAL" clId="{4212AA52-222B-41D7-BB77-175F17E97BA5}" dt="2024-12-16T17:35:01.638" v="2507" actId="164"/>
          <ac:grpSpMkLst>
            <pc:docMk/>
            <pc:sldMk cId="3640464121" sldId="296"/>
            <ac:grpSpMk id="38" creationId="{987ED191-4033-32DB-9DAE-77C1E118C3A8}"/>
          </ac:grpSpMkLst>
        </pc:grpChg>
        <pc:grpChg chg="add mod">
          <ac:chgData name="Rebekah Constable" userId="5f7a9f1f-0186-4a3c-9756-665bc5fb5a9c" providerId="ADAL" clId="{4212AA52-222B-41D7-BB77-175F17E97BA5}" dt="2024-12-16T17:34:30.113" v="2498" actId="164"/>
          <ac:grpSpMkLst>
            <pc:docMk/>
            <pc:sldMk cId="3640464121" sldId="296"/>
            <ac:grpSpMk id="41" creationId="{8283999F-07AB-0B6C-2D27-A91EB8D39926}"/>
          </ac:grpSpMkLst>
        </pc:grpChg>
        <pc:grpChg chg="add mod ord">
          <ac:chgData name="Rebekah Constable" userId="5f7a9f1f-0186-4a3c-9756-665bc5fb5a9c" providerId="ADAL" clId="{4212AA52-222B-41D7-BB77-175F17E97BA5}" dt="2024-12-16T17:42:38.680" v="2571" actId="13244"/>
          <ac:grpSpMkLst>
            <pc:docMk/>
            <pc:sldMk cId="3640464121" sldId="296"/>
            <ac:grpSpMk id="44" creationId="{D1C0C9CE-B8B8-5A0E-9626-9EC7C0F26AC5}"/>
          </ac:grpSpMkLst>
        </pc:grpChg>
        <pc:grpChg chg="add mod ord">
          <ac:chgData name="Rebekah Constable" userId="5f7a9f1f-0186-4a3c-9756-665bc5fb5a9c" providerId="ADAL" clId="{4212AA52-222B-41D7-BB77-175F17E97BA5}" dt="2024-12-16T17:42:41.443" v="2572" actId="13244"/>
          <ac:grpSpMkLst>
            <pc:docMk/>
            <pc:sldMk cId="3640464121" sldId="296"/>
            <ac:grpSpMk id="45" creationId="{2B1EEFC5-3F96-44B8-60ED-FC5DED45EAAB}"/>
          </ac:grpSpMkLst>
        </pc:grpChg>
        <pc:grpChg chg="add mod">
          <ac:chgData name="Rebekah Constable" userId="5f7a9f1f-0186-4a3c-9756-665bc5fb5a9c" providerId="ADAL" clId="{4212AA52-222B-41D7-BB77-175F17E97BA5}" dt="2024-12-16T17:36:11.526" v="2521" actId="962"/>
          <ac:grpSpMkLst>
            <pc:docMk/>
            <pc:sldMk cId="3640464121" sldId="296"/>
            <ac:grpSpMk id="46" creationId="{DC6D3F8C-5A29-B64A-7AC1-51F443F97CBA}"/>
          </ac:grpSpMkLst>
        </pc:grpChg>
        <pc:picChg chg="mod">
          <ac:chgData name="Rebekah Constable" userId="5f7a9f1f-0186-4a3c-9756-665bc5fb5a9c" providerId="ADAL" clId="{4212AA52-222B-41D7-BB77-175F17E97BA5}" dt="2024-12-16T17:33:58.911" v="2483"/>
          <ac:picMkLst>
            <pc:docMk/>
            <pc:sldMk cId="3640464121" sldId="296"/>
            <ac:picMk id="21" creationId="{357A930E-0EF1-162B-E422-275F69FB3A52}"/>
          </ac:picMkLst>
        </pc:picChg>
        <pc:picChg chg="ord">
          <ac:chgData name="Rebekah Constable" userId="5f7a9f1f-0186-4a3c-9756-665bc5fb5a9c" providerId="ADAL" clId="{4212AA52-222B-41D7-BB77-175F17E97BA5}" dt="2024-12-16T17:42:25.775" v="2569" actId="13244"/>
          <ac:picMkLst>
            <pc:docMk/>
            <pc:sldMk cId="3640464121" sldId="296"/>
            <ac:picMk id="24" creationId="{3568E15D-CB37-8E2B-C286-911C4BABD614}"/>
          </ac:picMkLst>
        </pc:picChg>
        <pc:picChg chg="del">
          <ac:chgData name="Rebekah Constable" userId="5f7a9f1f-0186-4a3c-9756-665bc5fb5a9c" providerId="ADAL" clId="{4212AA52-222B-41D7-BB77-175F17E97BA5}" dt="2024-12-16T17:33:54.999" v="2481" actId="478"/>
          <ac:picMkLst>
            <pc:docMk/>
            <pc:sldMk cId="3640464121" sldId="296"/>
            <ac:picMk id="25" creationId="{2A54020A-E9CB-14B8-D3F9-2B64317293C1}"/>
          </ac:picMkLst>
        </pc:picChg>
        <pc:picChg chg="mod">
          <ac:chgData name="Rebekah Constable" userId="5f7a9f1f-0186-4a3c-9756-665bc5fb5a9c" providerId="ADAL" clId="{4212AA52-222B-41D7-BB77-175F17E97BA5}" dt="2024-12-16T17:33:58.911" v="2483"/>
          <ac:picMkLst>
            <pc:docMk/>
            <pc:sldMk cId="3640464121" sldId="296"/>
            <ac:picMk id="27" creationId="{9F31776E-A8C1-A471-7549-B9A679C669B9}"/>
          </ac:picMkLst>
        </pc:picChg>
        <pc:picChg chg="mod">
          <ac:chgData name="Rebekah Constable" userId="5f7a9f1f-0186-4a3c-9756-665bc5fb5a9c" providerId="ADAL" clId="{4212AA52-222B-41D7-BB77-175F17E97BA5}" dt="2024-12-16T17:33:58.911" v="2483"/>
          <ac:picMkLst>
            <pc:docMk/>
            <pc:sldMk cId="3640464121" sldId="296"/>
            <ac:picMk id="30" creationId="{BCB4182A-694A-003B-BD0B-2B5EEC77FD97}"/>
          </ac:picMkLst>
        </pc:picChg>
        <pc:picChg chg="mod">
          <ac:chgData name="Rebekah Constable" userId="5f7a9f1f-0186-4a3c-9756-665bc5fb5a9c" providerId="ADAL" clId="{4212AA52-222B-41D7-BB77-175F17E97BA5}" dt="2024-12-16T17:34:02.040" v="2491"/>
          <ac:picMkLst>
            <pc:docMk/>
            <pc:sldMk cId="3640464121" sldId="296"/>
            <ac:picMk id="37" creationId="{1A4C60D2-39DC-D16B-25FA-A2852691B5EF}"/>
          </ac:picMkLst>
        </pc:picChg>
        <pc:picChg chg="mod">
          <ac:chgData name="Rebekah Constable" userId="5f7a9f1f-0186-4a3c-9756-665bc5fb5a9c" providerId="ADAL" clId="{4212AA52-222B-41D7-BB77-175F17E97BA5}" dt="2024-12-16T17:34:02.040" v="2491"/>
          <ac:picMkLst>
            <pc:docMk/>
            <pc:sldMk cId="3640464121" sldId="296"/>
            <ac:picMk id="40" creationId="{F7D64E38-EC1A-05F8-9D57-B67A6A353446}"/>
          </ac:picMkLst>
        </pc:picChg>
        <pc:picChg chg="mod">
          <ac:chgData name="Rebekah Constable" userId="5f7a9f1f-0186-4a3c-9756-665bc5fb5a9c" providerId="ADAL" clId="{4212AA52-222B-41D7-BB77-175F17E97BA5}" dt="2024-12-16T17:34:02.040" v="2491"/>
          <ac:picMkLst>
            <pc:docMk/>
            <pc:sldMk cId="3640464121" sldId="296"/>
            <ac:picMk id="43" creationId="{26176C3C-3F2C-5AFF-D4B7-7CCFAAF6BC2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B2014-2C01-4B8C-8D6F-5826CA750138}" type="doc">
      <dgm:prSet loTypeId="urn:microsoft.com/office/officeart/2005/8/layout/chevron1" loCatId="cycle" qsTypeId="urn:microsoft.com/office/officeart/2005/8/quickstyle/simple1" qsCatId="simple" csTypeId="urn:microsoft.com/office/officeart/2005/8/colors/accent3_4" csCatId="accent3" phldr="1"/>
      <dgm:spPr/>
    </dgm:pt>
    <dgm:pt modelId="{CD63FC02-77F8-4214-9316-853B6318502F}">
      <dgm:prSet phldrT="[Text]"/>
      <dgm:spPr>
        <a:xfrm>
          <a:off x="5027" y="811166"/>
          <a:ext cx="2926423" cy="1170569"/>
        </a:xfrm>
        <a:prstGeom prst="chevron">
          <a:avLst/>
        </a:prstGeom>
        <a:solidFill>
          <a:srgbClr val="F79646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Leadership</a:t>
          </a:r>
        </a:p>
      </dgm:t>
    </dgm:pt>
    <dgm:pt modelId="{FFA89EE9-743A-49CA-84CC-CD91FC98F2C3}" type="parTrans" cxnId="{D53ABA48-C65A-4642-A3D1-06A711BB11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5E4FC-7441-4F5E-85F5-5F6306F25B48}" type="sibTrans" cxnId="{D53ABA48-C65A-4642-A3D1-06A711BB11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EAAD7-2873-4175-A5C2-20314B2DABA1}">
      <dgm:prSet phldrT="[Text]"/>
      <dgm:spPr>
        <a:xfrm>
          <a:off x="2638808" y="811166"/>
          <a:ext cx="2926423" cy="1170569"/>
        </a:xfrm>
        <a:prstGeom prst="chevron">
          <a:avLst/>
        </a:prstGeom>
        <a:solidFill>
          <a:srgbClr val="F7964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thrive and develop in quality spaces </a:t>
          </a:r>
        </a:p>
      </dgm:t>
    </dgm:pt>
    <dgm:pt modelId="{0158D10B-5DBA-469C-831F-C531D23739E6}" type="parTrans" cxnId="{AD6D16D7-E885-4DDD-8770-35E1E1E2E61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4C39B-B9D6-4D4E-9EDE-C8AEB01E7832}" type="sibTrans" cxnId="{AD6D16D7-E885-4DDD-8770-35E1E1E2E61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47B13-2A9D-4027-9143-241F5DBF7258}">
      <dgm:prSet phldrT="[Text]"/>
      <dgm:spPr>
        <a:xfrm>
          <a:off x="5272588" y="811166"/>
          <a:ext cx="2926423" cy="1170569"/>
        </a:xfrm>
        <a:prstGeom prst="chevron">
          <a:avLst/>
        </a:prstGeom>
        <a:solidFill>
          <a:srgbClr val="7F3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play and learn</a:t>
          </a:r>
        </a:p>
      </dgm:t>
    </dgm:pt>
    <dgm:pt modelId="{336FC7A4-C84A-4B09-A55B-9CC1BC3DE8BC}" type="parTrans" cxnId="{4D033AE7-8677-4F6D-97CF-C895329C7B3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6C90B-E846-4359-A4DA-5F84CD78780B}" type="sibTrans" cxnId="{4D033AE7-8677-4F6D-97CF-C895329C7B3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19013-2276-4B0C-83FA-7ABD64AB2049}">
      <dgm:prSet phldrT="[Text]"/>
      <dgm:spPr>
        <a:xfrm>
          <a:off x="7906369" y="811166"/>
          <a:ext cx="2926423" cy="1170569"/>
        </a:xfrm>
        <a:prstGeom prst="chevron">
          <a:avLst/>
        </a:prstGeom>
        <a:solidFill>
          <a:srgbClr val="F7964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are supported to achieve</a:t>
          </a:r>
        </a:p>
      </dgm:t>
    </dgm:pt>
    <dgm:pt modelId="{3E771631-E628-4BDE-B60D-6BFA2E9ECF37}" type="parTrans" cxnId="{37BA412B-8DB5-4E69-9D47-7C6894E07B4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51624-DBEF-405A-A6D1-FA2AABACA27D}" type="sibTrans" cxnId="{37BA412B-8DB5-4E69-9D47-7C6894E07B4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2AB34-4947-2A4A-B4A2-A914EFBD9C18}" type="pres">
      <dgm:prSet presAssocID="{DF2B2014-2C01-4B8C-8D6F-5826CA750138}" presName="Name0" presStyleCnt="0">
        <dgm:presLayoutVars>
          <dgm:dir/>
          <dgm:animLvl val="lvl"/>
          <dgm:resizeHandles val="exact"/>
        </dgm:presLayoutVars>
      </dgm:prSet>
      <dgm:spPr/>
    </dgm:pt>
    <dgm:pt modelId="{E7887835-F4D2-E441-B758-B69796B46D4B}" type="pres">
      <dgm:prSet presAssocID="{CD63FC02-77F8-4214-9316-853B6318502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109953-66AA-0845-97B2-36D2886AD041}" type="pres">
      <dgm:prSet presAssocID="{FEC5E4FC-7441-4F5E-85F5-5F6306F25B48}" presName="parTxOnlySpace" presStyleCnt="0"/>
      <dgm:spPr/>
    </dgm:pt>
    <dgm:pt modelId="{0507EAD1-AD4F-3A42-BDB6-EA03F74CFB82}" type="pres">
      <dgm:prSet presAssocID="{2CBEAAD7-2873-4175-A5C2-20314B2DABA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618389-B4FF-3644-91F3-5CAF8308CC57}" type="pres">
      <dgm:prSet presAssocID="{3754C39B-B9D6-4D4E-9EDE-C8AEB01E7832}" presName="parTxOnlySpace" presStyleCnt="0"/>
      <dgm:spPr/>
    </dgm:pt>
    <dgm:pt modelId="{9BFA3D11-74E0-FE4B-9858-F617F6D5CB1A}" type="pres">
      <dgm:prSet presAssocID="{89447B13-2A9D-4027-9143-241F5DBF725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859689-E836-A640-8D5B-F525A08E2D45}" type="pres">
      <dgm:prSet presAssocID="{0B96C90B-E846-4359-A4DA-5F84CD78780B}" presName="parTxOnlySpace" presStyleCnt="0"/>
      <dgm:spPr/>
    </dgm:pt>
    <dgm:pt modelId="{5EAAA2A5-360D-1D4F-89A2-DD8AB3D654CC}" type="pres">
      <dgm:prSet presAssocID="{92819013-2276-4B0C-83FA-7ABD64AB204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E6800-FE69-1546-806F-FAC7F002C317}" type="presOf" srcId="{DF2B2014-2C01-4B8C-8D6F-5826CA750138}" destId="{FCB2AB34-4947-2A4A-B4A2-A914EFBD9C18}" srcOrd="0" destOrd="0" presId="urn:microsoft.com/office/officeart/2005/8/layout/chevron1"/>
    <dgm:cxn modelId="{69B06304-E9E8-1843-B299-D9438905A835}" type="presOf" srcId="{89447B13-2A9D-4027-9143-241F5DBF7258}" destId="{9BFA3D11-74E0-FE4B-9858-F617F6D5CB1A}" srcOrd="0" destOrd="0" presId="urn:microsoft.com/office/officeart/2005/8/layout/chevron1"/>
    <dgm:cxn modelId="{37BA412B-8DB5-4E69-9D47-7C6894E07B4D}" srcId="{DF2B2014-2C01-4B8C-8D6F-5826CA750138}" destId="{92819013-2276-4B0C-83FA-7ABD64AB2049}" srcOrd="3" destOrd="0" parTransId="{3E771631-E628-4BDE-B60D-6BFA2E9ECF37}" sibTransId="{FBD51624-DBEF-405A-A6D1-FA2AABACA27D}"/>
    <dgm:cxn modelId="{D53ABA48-C65A-4642-A3D1-06A711BB1185}" srcId="{DF2B2014-2C01-4B8C-8D6F-5826CA750138}" destId="{CD63FC02-77F8-4214-9316-853B6318502F}" srcOrd="0" destOrd="0" parTransId="{FFA89EE9-743A-49CA-84CC-CD91FC98F2C3}" sibTransId="{FEC5E4FC-7441-4F5E-85F5-5F6306F25B48}"/>
    <dgm:cxn modelId="{11CC2E94-FA2B-CC48-8D5C-8A525F216AD7}" type="presOf" srcId="{CD63FC02-77F8-4214-9316-853B6318502F}" destId="{E7887835-F4D2-E441-B758-B69796B46D4B}" srcOrd="0" destOrd="0" presId="urn:microsoft.com/office/officeart/2005/8/layout/chevron1"/>
    <dgm:cxn modelId="{AD6D16D7-E885-4DDD-8770-35E1E1E2E613}" srcId="{DF2B2014-2C01-4B8C-8D6F-5826CA750138}" destId="{2CBEAAD7-2873-4175-A5C2-20314B2DABA1}" srcOrd="1" destOrd="0" parTransId="{0158D10B-5DBA-469C-831F-C531D23739E6}" sibTransId="{3754C39B-B9D6-4D4E-9EDE-C8AEB01E7832}"/>
    <dgm:cxn modelId="{98D152D8-EE59-914C-A8BC-661D34ED75D1}" type="presOf" srcId="{2CBEAAD7-2873-4175-A5C2-20314B2DABA1}" destId="{0507EAD1-AD4F-3A42-BDB6-EA03F74CFB82}" srcOrd="0" destOrd="0" presId="urn:microsoft.com/office/officeart/2005/8/layout/chevron1"/>
    <dgm:cxn modelId="{4D033AE7-8677-4F6D-97CF-C895329C7B3C}" srcId="{DF2B2014-2C01-4B8C-8D6F-5826CA750138}" destId="{89447B13-2A9D-4027-9143-241F5DBF7258}" srcOrd="2" destOrd="0" parTransId="{336FC7A4-C84A-4B09-A55B-9CC1BC3DE8BC}" sibTransId="{0B96C90B-E846-4359-A4DA-5F84CD78780B}"/>
    <dgm:cxn modelId="{028DA0EF-B1CF-574D-9EBC-0CCA731C04B3}" type="presOf" srcId="{92819013-2276-4B0C-83FA-7ABD64AB2049}" destId="{5EAAA2A5-360D-1D4F-89A2-DD8AB3D654CC}" srcOrd="0" destOrd="0" presId="urn:microsoft.com/office/officeart/2005/8/layout/chevron1"/>
    <dgm:cxn modelId="{4E44C944-18E0-1F4D-AE6A-F31374B0B922}" type="presParOf" srcId="{FCB2AB34-4947-2A4A-B4A2-A914EFBD9C18}" destId="{E7887835-F4D2-E441-B758-B69796B46D4B}" srcOrd="0" destOrd="0" presId="urn:microsoft.com/office/officeart/2005/8/layout/chevron1"/>
    <dgm:cxn modelId="{AA4EF4EC-A8CC-554E-AF18-174DD1F59AC0}" type="presParOf" srcId="{FCB2AB34-4947-2A4A-B4A2-A914EFBD9C18}" destId="{E2109953-66AA-0845-97B2-36D2886AD041}" srcOrd="1" destOrd="0" presId="urn:microsoft.com/office/officeart/2005/8/layout/chevron1"/>
    <dgm:cxn modelId="{005896DA-58E4-C640-917C-4E050EAFE3C5}" type="presParOf" srcId="{FCB2AB34-4947-2A4A-B4A2-A914EFBD9C18}" destId="{0507EAD1-AD4F-3A42-BDB6-EA03F74CFB82}" srcOrd="2" destOrd="0" presId="urn:microsoft.com/office/officeart/2005/8/layout/chevron1"/>
    <dgm:cxn modelId="{72F341FA-8159-D145-9A11-7CCD5C72BB6B}" type="presParOf" srcId="{FCB2AB34-4947-2A4A-B4A2-A914EFBD9C18}" destId="{38618389-B4FF-3644-91F3-5CAF8308CC57}" srcOrd="3" destOrd="0" presId="urn:microsoft.com/office/officeart/2005/8/layout/chevron1"/>
    <dgm:cxn modelId="{15CA1AAB-64AA-894E-9C65-A0C223D9C018}" type="presParOf" srcId="{FCB2AB34-4947-2A4A-B4A2-A914EFBD9C18}" destId="{9BFA3D11-74E0-FE4B-9858-F617F6D5CB1A}" srcOrd="4" destOrd="0" presId="urn:microsoft.com/office/officeart/2005/8/layout/chevron1"/>
    <dgm:cxn modelId="{688BC6BA-F5A9-CC42-BC3B-CA504F1BA8BF}" type="presParOf" srcId="{FCB2AB34-4947-2A4A-B4A2-A914EFBD9C18}" destId="{58859689-E836-A640-8D5B-F525A08E2D45}" srcOrd="5" destOrd="0" presId="urn:microsoft.com/office/officeart/2005/8/layout/chevron1"/>
    <dgm:cxn modelId="{AE874FCE-EA5E-BB47-BB52-9ED391466F2F}" type="presParOf" srcId="{FCB2AB34-4947-2A4A-B4A2-A914EFBD9C18}" destId="{5EAAA2A5-360D-1D4F-89A2-DD8AB3D654C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37939-0A61-4595-99F1-C36194EF772F}" type="doc">
      <dgm:prSet loTypeId="urn:microsoft.com/office/officeart/2005/8/layout/venn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5545906-6214-4B95-A1B4-F1AD0199A76C}">
      <dgm:prSet phldrT="[Text]" custT="1"/>
      <dgm:spPr>
        <a:xfrm>
          <a:off x="2411" y="843441"/>
          <a:ext cx="2108299" cy="2108299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1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are we doing?</a:t>
          </a:r>
        </a:p>
      </dgm:t>
    </dgm:pt>
    <dgm:pt modelId="{4BEBF856-A43E-4F82-BB6E-C9EE6B9E6337}" type="parTrans" cxnId="{07A7E9CF-4321-4981-B999-500F4BB666CD}">
      <dgm:prSet/>
      <dgm:spPr/>
      <dgm:t>
        <a:bodyPr/>
        <a:lstStyle/>
        <a:p>
          <a:endParaRPr lang="en-GB" sz="2100"/>
        </a:p>
      </dgm:t>
    </dgm:pt>
    <dgm:pt modelId="{75058298-B4A6-4BDB-8E29-64EDB6CDD5D8}" type="sibTrans" cxnId="{07A7E9CF-4321-4981-B999-500F4BB666CD}">
      <dgm:prSet/>
      <dgm:spPr/>
      <dgm:t>
        <a:bodyPr/>
        <a:lstStyle/>
        <a:p>
          <a:endParaRPr lang="en-GB" sz="2100"/>
        </a:p>
      </dgm:t>
    </dgm:pt>
    <dgm:pt modelId="{4ACAC8F3-C729-48CD-AB90-1204311AF797}">
      <dgm:prSet phldrT="[Text]" custT="1"/>
      <dgm:spPr>
        <a:xfrm>
          <a:off x="1689051" y="843441"/>
          <a:ext cx="2108299" cy="2108299"/>
        </a:xfrm>
        <a:prstGeom prst="ellipse">
          <a:avLst/>
        </a:prstGeom>
        <a:solidFill>
          <a:srgbClr val="C0504D">
            <a:alpha val="50000"/>
            <a:hueOff val="2340759"/>
            <a:satOff val="-2919"/>
            <a:lumOff val="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1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do we know?</a:t>
          </a:r>
        </a:p>
      </dgm:t>
    </dgm:pt>
    <dgm:pt modelId="{8C19B031-25F4-4C28-99BE-58C13FC9598F}" type="parTrans" cxnId="{7C691D90-F065-4C1C-9B74-C63963F61B9A}">
      <dgm:prSet/>
      <dgm:spPr/>
      <dgm:t>
        <a:bodyPr/>
        <a:lstStyle/>
        <a:p>
          <a:endParaRPr lang="en-GB" sz="2100"/>
        </a:p>
      </dgm:t>
    </dgm:pt>
    <dgm:pt modelId="{BDB85F27-885D-4A7E-A8A7-FCC0B38139FF}" type="sibTrans" cxnId="{7C691D90-F065-4C1C-9B74-C63963F61B9A}">
      <dgm:prSet/>
      <dgm:spPr/>
      <dgm:t>
        <a:bodyPr/>
        <a:lstStyle/>
        <a:p>
          <a:endParaRPr lang="en-GB" sz="2100"/>
        </a:p>
      </dgm:t>
    </dgm:pt>
    <dgm:pt modelId="{FE3700CC-79C9-4A79-8B9F-FB944969E9F3}">
      <dgm:prSet phldrT="[Text]" custT="1"/>
      <dgm:spPr>
        <a:xfrm>
          <a:off x="3375690" y="843441"/>
          <a:ext cx="2108299" cy="2108299"/>
        </a:xfrm>
        <a:prstGeom prst="ellipse">
          <a:avLst/>
        </a:prstGeom>
        <a:solidFill>
          <a:srgbClr val="C0504D">
            <a:alpha val="50000"/>
            <a:hueOff val="4681519"/>
            <a:satOff val="-5839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1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What are we going to do now?</a:t>
          </a:r>
        </a:p>
      </dgm:t>
    </dgm:pt>
    <dgm:pt modelId="{B390228E-9BA1-4B44-A4F1-5051B5CC956C}" type="parTrans" cxnId="{67A564AE-94C6-4225-9ECF-532712D71A4F}">
      <dgm:prSet/>
      <dgm:spPr/>
      <dgm:t>
        <a:bodyPr/>
        <a:lstStyle/>
        <a:p>
          <a:endParaRPr lang="en-GB" sz="2100"/>
        </a:p>
      </dgm:t>
    </dgm:pt>
    <dgm:pt modelId="{FF6C3F71-0C90-47C3-A8CF-08A5CFFA15C0}" type="sibTrans" cxnId="{67A564AE-94C6-4225-9ECF-532712D71A4F}">
      <dgm:prSet/>
      <dgm:spPr/>
      <dgm:t>
        <a:bodyPr/>
        <a:lstStyle/>
        <a:p>
          <a:endParaRPr lang="en-GB" sz="2100"/>
        </a:p>
      </dgm:t>
    </dgm:pt>
    <dgm:pt modelId="{0BAAADB4-3008-2947-BB2E-EB5AA6CEF977}" type="pres">
      <dgm:prSet presAssocID="{D8F37939-0A61-4595-99F1-C36194EF772F}" presName="Name0" presStyleCnt="0">
        <dgm:presLayoutVars>
          <dgm:dir/>
          <dgm:resizeHandles val="exact"/>
        </dgm:presLayoutVars>
      </dgm:prSet>
      <dgm:spPr/>
    </dgm:pt>
    <dgm:pt modelId="{65B13EDC-4194-2A47-9C7A-571CB2A5859A}" type="pres">
      <dgm:prSet presAssocID="{55545906-6214-4B95-A1B4-F1AD0199A76C}" presName="Name5" presStyleLbl="vennNode1" presStyleIdx="0" presStyleCnt="3">
        <dgm:presLayoutVars>
          <dgm:bulletEnabled val="1"/>
        </dgm:presLayoutVars>
      </dgm:prSet>
      <dgm:spPr/>
    </dgm:pt>
    <dgm:pt modelId="{F58ED690-4D0F-854E-BEAD-1AD42C60DC3E}" type="pres">
      <dgm:prSet presAssocID="{75058298-B4A6-4BDB-8E29-64EDB6CDD5D8}" presName="space" presStyleCnt="0"/>
      <dgm:spPr/>
    </dgm:pt>
    <dgm:pt modelId="{8688327A-C0D2-0F4F-9F09-43D72B069552}" type="pres">
      <dgm:prSet presAssocID="{4ACAC8F3-C729-48CD-AB90-1204311AF797}" presName="Name5" presStyleLbl="vennNode1" presStyleIdx="1" presStyleCnt="3">
        <dgm:presLayoutVars>
          <dgm:bulletEnabled val="1"/>
        </dgm:presLayoutVars>
      </dgm:prSet>
      <dgm:spPr/>
    </dgm:pt>
    <dgm:pt modelId="{A1FE18BE-CF22-5E46-93FB-CA2FA6F686DD}" type="pres">
      <dgm:prSet presAssocID="{BDB85F27-885D-4A7E-A8A7-FCC0B38139FF}" presName="space" presStyleCnt="0"/>
      <dgm:spPr/>
    </dgm:pt>
    <dgm:pt modelId="{B667D666-84EF-E847-8502-BA2ECE7BF9E8}" type="pres">
      <dgm:prSet presAssocID="{FE3700CC-79C9-4A79-8B9F-FB944969E9F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F65FA74-5380-1248-A232-4C174E04F5BA}" type="presOf" srcId="{55545906-6214-4B95-A1B4-F1AD0199A76C}" destId="{65B13EDC-4194-2A47-9C7A-571CB2A5859A}" srcOrd="0" destOrd="0" presId="urn:microsoft.com/office/officeart/2005/8/layout/venn3"/>
    <dgm:cxn modelId="{8C697479-EFF9-C046-BC26-1F29F19C1DEC}" type="presOf" srcId="{4ACAC8F3-C729-48CD-AB90-1204311AF797}" destId="{8688327A-C0D2-0F4F-9F09-43D72B069552}" srcOrd="0" destOrd="0" presId="urn:microsoft.com/office/officeart/2005/8/layout/venn3"/>
    <dgm:cxn modelId="{1DB80280-3C89-A94A-B256-D814E9EA2332}" type="presOf" srcId="{D8F37939-0A61-4595-99F1-C36194EF772F}" destId="{0BAAADB4-3008-2947-BB2E-EB5AA6CEF977}" srcOrd="0" destOrd="0" presId="urn:microsoft.com/office/officeart/2005/8/layout/venn3"/>
    <dgm:cxn modelId="{7C691D90-F065-4C1C-9B74-C63963F61B9A}" srcId="{D8F37939-0A61-4595-99F1-C36194EF772F}" destId="{4ACAC8F3-C729-48CD-AB90-1204311AF797}" srcOrd="1" destOrd="0" parTransId="{8C19B031-25F4-4C28-99BE-58C13FC9598F}" sibTransId="{BDB85F27-885D-4A7E-A8A7-FCC0B38139FF}"/>
    <dgm:cxn modelId="{151BB09D-119C-B840-BE98-67CB91CED986}" type="presOf" srcId="{FE3700CC-79C9-4A79-8B9F-FB944969E9F3}" destId="{B667D666-84EF-E847-8502-BA2ECE7BF9E8}" srcOrd="0" destOrd="0" presId="urn:microsoft.com/office/officeart/2005/8/layout/venn3"/>
    <dgm:cxn modelId="{67A564AE-94C6-4225-9ECF-532712D71A4F}" srcId="{D8F37939-0A61-4595-99F1-C36194EF772F}" destId="{FE3700CC-79C9-4A79-8B9F-FB944969E9F3}" srcOrd="2" destOrd="0" parTransId="{B390228E-9BA1-4B44-A4F1-5051B5CC956C}" sibTransId="{FF6C3F71-0C90-47C3-A8CF-08A5CFFA15C0}"/>
    <dgm:cxn modelId="{07A7E9CF-4321-4981-B999-500F4BB666CD}" srcId="{D8F37939-0A61-4595-99F1-C36194EF772F}" destId="{55545906-6214-4B95-A1B4-F1AD0199A76C}" srcOrd="0" destOrd="0" parTransId="{4BEBF856-A43E-4F82-BB6E-C9EE6B9E6337}" sibTransId="{75058298-B4A6-4BDB-8E29-64EDB6CDD5D8}"/>
    <dgm:cxn modelId="{9CCFCF41-13DF-3341-8482-C6634FA4CF7D}" type="presParOf" srcId="{0BAAADB4-3008-2947-BB2E-EB5AA6CEF977}" destId="{65B13EDC-4194-2A47-9C7A-571CB2A5859A}" srcOrd="0" destOrd="0" presId="urn:microsoft.com/office/officeart/2005/8/layout/venn3"/>
    <dgm:cxn modelId="{7EFF63BB-59B3-EA4B-974A-F6EE518370F5}" type="presParOf" srcId="{0BAAADB4-3008-2947-BB2E-EB5AA6CEF977}" destId="{F58ED690-4D0F-854E-BEAD-1AD42C60DC3E}" srcOrd="1" destOrd="0" presId="urn:microsoft.com/office/officeart/2005/8/layout/venn3"/>
    <dgm:cxn modelId="{3C8E4398-FF51-6B4E-A33E-95568E0FA82E}" type="presParOf" srcId="{0BAAADB4-3008-2947-BB2E-EB5AA6CEF977}" destId="{8688327A-C0D2-0F4F-9F09-43D72B069552}" srcOrd="2" destOrd="0" presId="urn:microsoft.com/office/officeart/2005/8/layout/venn3"/>
    <dgm:cxn modelId="{E960CD0E-E36D-4A49-A3D5-D00EDDCD93D4}" type="presParOf" srcId="{0BAAADB4-3008-2947-BB2E-EB5AA6CEF977}" destId="{A1FE18BE-CF22-5E46-93FB-CA2FA6F686DD}" srcOrd="3" destOrd="0" presId="urn:microsoft.com/office/officeart/2005/8/layout/venn3"/>
    <dgm:cxn modelId="{A437993A-6F8D-AF42-BB39-5DEAFF22E928}" type="presParOf" srcId="{0BAAADB4-3008-2947-BB2E-EB5AA6CEF977}" destId="{B667D666-84EF-E847-8502-BA2ECE7BF9E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87835-F4D2-E441-B758-B69796B46D4B}">
      <dsp:nvSpPr>
        <dsp:cNvPr id="0" name=""/>
        <dsp:cNvSpPr/>
      </dsp:nvSpPr>
      <dsp:spPr>
        <a:xfrm>
          <a:off x="5027" y="811166"/>
          <a:ext cx="2926423" cy="1170569"/>
        </a:xfrm>
        <a:prstGeom prst="chevron">
          <a:avLst/>
        </a:prstGeom>
        <a:solidFill>
          <a:srgbClr val="F79646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Leadership</a:t>
          </a:r>
        </a:p>
      </dsp:txBody>
      <dsp:txXfrm>
        <a:off x="590312" y="811166"/>
        <a:ext cx="1755854" cy="1170569"/>
      </dsp:txXfrm>
    </dsp:sp>
    <dsp:sp modelId="{0507EAD1-AD4F-3A42-BDB6-EA03F74CFB82}">
      <dsp:nvSpPr>
        <dsp:cNvPr id="0" name=""/>
        <dsp:cNvSpPr/>
      </dsp:nvSpPr>
      <dsp:spPr>
        <a:xfrm>
          <a:off x="2638808" y="811166"/>
          <a:ext cx="2926423" cy="1170569"/>
        </a:xfrm>
        <a:prstGeom prst="chevron">
          <a:avLst/>
        </a:prstGeom>
        <a:solidFill>
          <a:srgbClr val="F7964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thrive and develop in quality spaces </a:t>
          </a:r>
        </a:p>
      </dsp:txBody>
      <dsp:txXfrm>
        <a:off x="3224093" y="811166"/>
        <a:ext cx="1755854" cy="1170569"/>
      </dsp:txXfrm>
    </dsp:sp>
    <dsp:sp modelId="{9BFA3D11-74E0-FE4B-9858-F617F6D5CB1A}">
      <dsp:nvSpPr>
        <dsp:cNvPr id="0" name=""/>
        <dsp:cNvSpPr/>
      </dsp:nvSpPr>
      <dsp:spPr>
        <a:xfrm>
          <a:off x="5272588" y="811166"/>
          <a:ext cx="2926423" cy="1170569"/>
        </a:xfrm>
        <a:prstGeom prst="chevron">
          <a:avLst/>
        </a:prstGeom>
        <a:solidFill>
          <a:srgbClr val="7F3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play and learn</a:t>
          </a:r>
        </a:p>
      </dsp:txBody>
      <dsp:txXfrm>
        <a:off x="5857873" y="811166"/>
        <a:ext cx="1755854" cy="1170569"/>
      </dsp:txXfrm>
    </dsp:sp>
    <dsp:sp modelId="{5EAAA2A5-360D-1D4F-89A2-DD8AB3D654CC}">
      <dsp:nvSpPr>
        <dsp:cNvPr id="0" name=""/>
        <dsp:cNvSpPr/>
      </dsp:nvSpPr>
      <dsp:spPr>
        <a:xfrm>
          <a:off x="7906369" y="811166"/>
          <a:ext cx="2926423" cy="1170569"/>
        </a:xfrm>
        <a:prstGeom prst="chevron">
          <a:avLst/>
        </a:prstGeom>
        <a:solidFill>
          <a:srgbClr val="F7964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Children are supported to achieve</a:t>
          </a:r>
        </a:p>
      </dsp:txBody>
      <dsp:txXfrm>
        <a:off x="8491654" y="811166"/>
        <a:ext cx="1755854" cy="1170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13EDC-4194-2A47-9C7A-571CB2A5859A}">
      <dsp:nvSpPr>
        <dsp:cNvPr id="0" name=""/>
        <dsp:cNvSpPr/>
      </dsp:nvSpPr>
      <dsp:spPr>
        <a:xfrm>
          <a:off x="2411" y="843441"/>
          <a:ext cx="2108299" cy="2108299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027" tIns="26670" rIns="11602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are we doing?</a:t>
          </a:r>
        </a:p>
      </dsp:txBody>
      <dsp:txXfrm>
        <a:off x="311164" y="1152194"/>
        <a:ext cx="1490793" cy="1490793"/>
      </dsp:txXfrm>
    </dsp:sp>
    <dsp:sp modelId="{8688327A-C0D2-0F4F-9F09-43D72B069552}">
      <dsp:nvSpPr>
        <dsp:cNvPr id="0" name=""/>
        <dsp:cNvSpPr/>
      </dsp:nvSpPr>
      <dsp:spPr>
        <a:xfrm>
          <a:off x="1689051" y="843441"/>
          <a:ext cx="2108299" cy="2108299"/>
        </a:xfrm>
        <a:prstGeom prst="ellipse">
          <a:avLst/>
        </a:prstGeom>
        <a:solidFill>
          <a:srgbClr val="C0504D">
            <a:alpha val="50000"/>
            <a:hueOff val="2340759"/>
            <a:satOff val="-2919"/>
            <a:lumOff val="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027" tIns="26670" rIns="11602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do we know?</a:t>
          </a:r>
        </a:p>
      </dsp:txBody>
      <dsp:txXfrm>
        <a:off x="1997804" y="1152194"/>
        <a:ext cx="1490793" cy="1490793"/>
      </dsp:txXfrm>
    </dsp:sp>
    <dsp:sp modelId="{B667D666-84EF-E847-8502-BA2ECE7BF9E8}">
      <dsp:nvSpPr>
        <dsp:cNvPr id="0" name=""/>
        <dsp:cNvSpPr/>
      </dsp:nvSpPr>
      <dsp:spPr>
        <a:xfrm>
          <a:off x="3375690" y="843441"/>
          <a:ext cx="2108299" cy="2108299"/>
        </a:xfrm>
        <a:prstGeom prst="ellipse">
          <a:avLst/>
        </a:prstGeom>
        <a:solidFill>
          <a:srgbClr val="C0504D">
            <a:alpha val="50000"/>
            <a:hueOff val="4681519"/>
            <a:satOff val="-5839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027" tIns="26670" rIns="11602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What are we going to do now?</a:t>
          </a:r>
        </a:p>
      </dsp:txBody>
      <dsp:txXfrm>
        <a:off x="3684443" y="1152194"/>
        <a:ext cx="1490793" cy="1490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751F-890A-49D8-A029-3A6A103C2EA0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E5756-119C-4BFB-B8EE-F4EBA38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26E3-ECEF-7A18-2E27-EE8DF028C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255DC-ADD5-F1C0-F2CB-1FC6790E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C4DC-D7B9-E179-2568-0EC91A57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0586-2DFF-0D65-FD24-89F4C71E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F50F-BE3A-B151-1FC0-3BC76F4B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60E8-5F27-FE05-4EE5-89E12AF9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4CE02-D481-6416-534F-7231482D2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2A35-5578-603C-9DE8-73A7CBC6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DCB7-916E-6E3F-4660-57FAA023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C227-8A40-9495-5850-9081D075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4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69372-A9B3-96E2-8F5F-37EB403F7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3655B-BB45-9712-F64A-2C856F0FF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0304-7244-17A3-6414-5B641CFF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B57D-5858-1E3D-2816-B96FD8E4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1BD83-7DA1-7922-A4EA-52FF3A28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3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527A-59BC-FB16-D99F-253A4DEE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0676-943D-6186-18E0-47A141DA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E7D34-F347-C5B9-98E1-ECCB21BD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C463B-5249-2AC5-D1C8-80C2EE54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69EF-BA91-AB7B-E921-5999E49C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3AD9-6C28-63C5-32AA-E4AB66E0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13AF-33FE-DF2A-8D01-6EA125D1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D783D-C4F7-CB36-F0D9-D98CDA1C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3E09-A2C6-B4DE-3B94-D4730589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917E5-BA16-EFD7-974E-6934C3C0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8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CE87-9AB1-2D83-23E8-7E50D370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CBF8-DC27-1B72-256D-7CB8CFE12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24BEC-358E-2F91-0B2F-095369A3E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DF14F-A3E3-314E-2E03-A9946F24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D8B60-0A5F-A9F1-976E-BD64B8D5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BD34F-95E3-B6BF-6111-21CBC3A8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3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D88E-BEAF-2B8E-EE7B-64AB53C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138F-952A-D46B-1CA5-3A462E39F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7489E-86AE-E53A-1F13-917B8C0B7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1996B-CDF9-F7B1-8FF6-4E7D56E03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9EA84-6C0D-C2F7-C787-1568A613E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CC16F-18E0-279C-EE81-1F01DEDD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21E6B-62A6-C657-0B03-31C3EED7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2E1B5-4CAF-0A44-0355-72F3FB8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59B7-EB64-2900-A369-B2BB5AEE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F2397-7F13-0115-F352-3975B284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A0431-FAF8-32D2-0268-66FACA0E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721C-4636-72B4-E0B8-5AFB46EC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EB835-EA5F-9F64-9265-3EDEDC29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5548E-9A7C-61B5-7A38-2507E25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99AA1-F901-2783-8FEE-1B73778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552E-3A16-AFE8-6C8B-D1612B76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FA4F4-E78B-871E-C3AD-4793F261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D785F-1345-3263-79BC-0BF4E87C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53D7C-D3A0-91E9-C9FA-651BD27F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71F51-E7C1-6070-6F69-981784CB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CB18-55B3-6FE9-3484-0FAF8A64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AED-E8F5-20DB-9F58-7BA3EFD6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CC391-9C7F-E53B-E9D5-82FE8C0CC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C244F-86EC-24D5-A0F7-6E3C0AB7B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1E543-7C28-FE7B-80BD-830C88D6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B9533-3B89-4B1C-4CEE-80C508F5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F30EA-0A38-3AB9-3695-FF5D112B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7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5249A-B15B-153A-CD58-FD28E491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98FB5-2B2B-F8CC-79FC-C68F26F4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6F1D-4E3B-3695-8E0F-5A9E952AD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C04E-0047-4E6B-AD40-A39386C84B12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41276-D91B-245A-D2D3-2D927D3A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1D34-761E-2E43-804F-D70957EB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8078-B792-4CFA-B8F9-BE6CF8112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Y1hH29mw4ke3P4nADYUedJQTKYrj-v1GrDmC930aryVUQTVMTjRXWTBWNDJTTjRYTzJMVVhGMUFMVC4u&amp;route=shortur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education.gov.scot/media/2hxb5ftt/elc-framework-infographic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jDUsI9ZVx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DFE-D4A9-D3BB-6751-F779F3592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9543" y="4470400"/>
            <a:ext cx="7172915" cy="23876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</a:t>
            </a:r>
            <a:br>
              <a:rPr lang="en-GB" sz="40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Learning and Childcare</a:t>
            </a:r>
            <a:r>
              <a:rPr lang="en-GB" sz="4000" b="1" i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A75A-1DFD-BD1C-AEBD-1079D0340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"/>
          <a:stretch/>
        </p:blipFill>
        <p:spPr>
          <a:xfrm>
            <a:off x="-44299" y="-6545"/>
            <a:ext cx="12236299" cy="4327808"/>
          </a:xfrm>
          <a:prstGeom prst="rect">
            <a:avLst/>
          </a:prstGeom>
        </p:spPr>
      </p:pic>
      <p:pic>
        <p:nvPicPr>
          <p:cNvPr id="5" name="Picture 4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A9BB2C6A-15CC-8D45-6166-BCF3EF3F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6" y="2954803"/>
            <a:ext cx="5088659" cy="37465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631501-42F5-C67A-AAC8-BFB9C62F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951"/>
            <a:ext cx="12204000" cy="37021"/>
            <a:chOff x="0" y="-951"/>
            <a:chExt cx="12240550" cy="370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D498AE-37D3-76D0-6190-7C56EC280306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ADCB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31F8A0-53A3-BCBA-CE32-EBDAFF30732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FCB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B78551-E531-A818-73DE-C1BFB450276D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96B5FB-398D-022E-24E7-A15300B57FE4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69FBD5-F8F8-8EE3-68E5-B96BDA9FC6E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F75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87CA52-B8A6-413C-B12E-70526C20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6" y="6831967"/>
            <a:ext cx="12240550" cy="37021"/>
            <a:chOff x="0" y="-951"/>
            <a:chExt cx="12240550" cy="370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BCD496-7213-B54A-C24E-ECCDAFD95661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ADCB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B90BE7-360D-B2DD-FCEE-FFEF6466B3C2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FCB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17B387-14C7-19E2-33F2-90E7880434B0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DB16D5-3696-15EF-7708-0A6F503CCCE7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88F5C-99AE-282E-B795-5ACA086E25C0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F75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5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1A9D67-D135-8D85-FD84-62A80C589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C79AC9-06F9-AA4E-17C8-5C7707FB6F77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36032-915A-1938-29DA-28ADB8F88F1F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153B0E-456A-F488-66B7-E7B3E946DD78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C3E4ED-291E-4EAA-AA3D-E6109E9AAB36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2BD656-C780-9278-2459-FCF5A0B3B50E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46E11109-D5D9-E52E-DE6A-085D0DC6E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036" y="387912"/>
            <a:ext cx="9144000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The quality improvement framework…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AF2ABA-6DFD-313C-434C-64CEA694FCEA}"/>
              </a:ext>
            </a:extLst>
          </p:cNvPr>
          <p:cNvSpPr>
            <a:spLocks/>
          </p:cNvSpPr>
          <p:nvPr/>
        </p:nvSpPr>
        <p:spPr>
          <a:xfrm>
            <a:off x="354282" y="1320679"/>
            <a:ext cx="5159828" cy="48867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 quality framework to be used by everyone in ELC, Childminding and School-aged childcare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-specific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childminders, school-aged </a:t>
            </a:r>
            <a:r>
              <a:rPr kumimoji="0" lang="en-GB" sz="20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childcare and ELC  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Substantially reduces the number of QIs used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previous frameworks from 28 to 11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6D4B65-F285-20E6-EC67-BA0C8AD6AF35}"/>
              </a:ext>
            </a:extLst>
          </p:cNvPr>
          <p:cNvSpPr>
            <a:spLocks/>
          </p:cNvSpPr>
          <p:nvPr/>
        </p:nvSpPr>
        <p:spPr>
          <a:xfrm>
            <a:off x="5985163" y="1320679"/>
            <a:ext cx="5852555" cy="47585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2354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Focuses on key priority areas to create and sustain quality in services for children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challenge questions to support reflection and self-evaluation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inks to National Resources - these will be incrementally updated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an online document so that it can be updated and kept current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rights based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9FAF5-8815-127F-E207-0CDF53AA3FEA}"/>
              </a:ext>
            </a:extLst>
          </p:cNvPr>
          <p:cNvSpPr txBox="1"/>
          <p:nvPr/>
        </p:nvSpPr>
        <p:spPr>
          <a:xfrm>
            <a:off x="435864" y="6283948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623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26" descr="A logo of a tree with colourful leaves, the education Scotland logo and the care inspectorate logo">
            <a:extLst>
              <a:ext uri="{FF2B5EF4-FFF2-40B4-BE49-F238E27FC236}">
                <a16:creationId xmlns:a16="http://schemas.microsoft.com/office/drawing/2014/main" id="{B1EA8475-3DD1-8783-10FB-9D1437F8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487357"/>
            <a:ext cx="1877567" cy="12424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A34CFD-3CAE-F00A-880D-94AA8201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6EC82F-BBD4-971A-4321-7CBC84FC9E4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88F25B-D6C4-DF71-AFC1-3F81AF51A169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DF7151-F208-46BF-933F-2F5A8AE03EE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2BD469-D48A-4D6A-071D-5EE80A1E4073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61618F-C457-F48A-A573-0E17028C1370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0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1A9D67-D135-8D85-FD84-62A80C589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C79AC9-06F9-AA4E-17C8-5C7707FB6F77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36032-915A-1938-29DA-28ADB8F88F1F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153B0E-456A-F488-66B7-E7B3E946DD78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C3E4ED-291E-4EAA-AA3D-E6109E9AAB36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2BD656-C780-9278-2459-FCF5A0B3B50E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46E11109-D5D9-E52E-DE6A-085D0DC6E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036" y="387912"/>
            <a:ext cx="9144000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Self-evaluation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E0ECF26-E1ED-8579-65D4-7AAAAB0E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380972"/>
              </p:ext>
            </p:extLst>
          </p:nvPr>
        </p:nvGraphicFramePr>
        <p:xfrm>
          <a:off x="744583" y="1066642"/>
          <a:ext cx="10837820" cy="279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B438F14-49EE-30E2-5666-5175D8AC20F9}"/>
              </a:ext>
            </a:extLst>
          </p:cNvPr>
          <p:cNvSpPr txBox="1"/>
          <p:nvPr/>
        </p:nvSpPr>
        <p:spPr>
          <a:xfrm>
            <a:off x="834312" y="3428042"/>
            <a:ext cx="424815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process of self-evaluation is part of a wider quality assurance approach. It requires a cycle of reflection and can be based on the following questions 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A1019DA-B893-7B26-DA99-E40128B9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150213"/>
              </p:ext>
            </p:extLst>
          </p:nvPr>
        </p:nvGraphicFramePr>
        <p:xfrm>
          <a:off x="5416615" y="2833812"/>
          <a:ext cx="5486402" cy="379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019FAF5-8815-127F-E207-0CDF53AA3FEA}"/>
              </a:ext>
            </a:extLst>
          </p:cNvPr>
          <p:cNvSpPr txBox="1"/>
          <p:nvPr/>
        </p:nvSpPr>
        <p:spPr>
          <a:xfrm>
            <a:off x="435864" y="6283948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623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26" descr="A logo of a tree with colourful leaves, the education Scotland logo and the care inspectorate logo">
            <a:extLst>
              <a:ext uri="{FF2B5EF4-FFF2-40B4-BE49-F238E27FC236}">
                <a16:creationId xmlns:a16="http://schemas.microsoft.com/office/drawing/2014/main" id="{B1EA8475-3DD1-8783-10FB-9D1437F869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487357"/>
            <a:ext cx="1877567" cy="12424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A34CFD-3CAE-F00A-880D-94AA8201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6EC82F-BBD4-971A-4321-7CBC84FC9E4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88F25B-D6C4-DF71-AFC1-3F81AF51A169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DF7151-F208-46BF-933F-2F5A8AE03EE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2BD469-D48A-4D6A-071D-5EE80A1E4073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61618F-C457-F48A-A573-0E17028C1370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0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A078EC-4A34-4CA3-3293-317919AC23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84" y="538777"/>
            <a:ext cx="9144000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Timeline for use of the framework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D0F06E-0F44-D2FB-61AF-87D9B8993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5434" y="1721922"/>
            <a:ext cx="629392" cy="2359387"/>
            <a:chOff x="625434" y="1721922"/>
            <a:chExt cx="629392" cy="235938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EE52B0-96F5-BAA6-8C74-4880895B0FB1}"/>
                </a:ext>
              </a:extLst>
            </p:cNvPr>
            <p:cNvSpPr/>
            <p:nvPr/>
          </p:nvSpPr>
          <p:spPr>
            <a:xfrm>
              <a:off x="625434" y="3451917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BE8799-03E3-82E4-5D52-7AE2075CD361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940130" y="1721922"/>
              <a:ext cx="0" cy="172999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7BC5D39-E1F0-95AF-417F-6BCE2E4E4A6C}"/>
              </a:ext>
            </a:extLst>
          </p:cNvPr>
          <p:cNvSpPr txBox="1">
            <a:spLocks/>
          </p:cNvSpPr>
          <p:nvPr/>
        </p:nvSpPr>
        <p:spPr>
          <a:xfrm>
            <a:off x="940130" y="1638794"/>
            <a:ext cx="3334985" cy="1555667"/>
          </a:xfrm>
          <a:prstGeom prst="rect">
            <a:avLst/>
          </a:prstGeom>
        </p:spPr>
        <p:txBody>
          <a:bodyPr lIns="18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Share framework with ELC, Childminding and School-aged childcare sectors in November 2024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B08039-AD5D-C8F8-F662-0C8046DE3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36996" y="1663385"/>
            <a:ext cx="629392" cy="2334796"/>
            <a:chOff x="5027608" y="1699005"/>
            <a:chExt cx="629392" cy="233479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60FD67-CD1D-86EC-C383-EC60C0E0B577}"/>
                </a:ext>
              </a:extLst>
            </p:cNvPr>
            <p:cNvSpPr/>
            <p:nvPr/>
          </p:nvSpPr>
          <p:spPr>
            <a:xfrm>
              <a:off x="5027608" y="3404409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D81D65-7C0B-0893-BB8C-2C824EA311A3}"/>
                </a:ext>
              </a:extLst>
            </p:cNvPr>
            <p:cNvCxnSpPr/>
            <p:nvPr/>
          </p:nvCxnSpPr>
          <p:spPr>
            <a:xfrm flipV="1">
              <a:off x="5354179" y="1699005"/>
              <a:ext cx="0" cy="172999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A8C0721D-4E22-5C89-8ABA-68A88DB55F30}"/>
              </a:ext>
            </a:extLst>
          </p:cNvPr>
          <p:cNvSpPr txBox="1">
            <a:spLocks/>
          </p:cNvSpPr>
          <p:nvPr/>
        </p:nvSpPr>
        <p:spPr>
          <a:xfrm>
            <a:off x="4369724" y="1763564"/>
            <a:ext cx="2849277" cy="1712026"/>
          </a:xfrm>
          <a:prstGeom prst="rect">
            <a:avLst/>
          </a:prstGeom>
        </p:spPr>
        <p:txBody>
          <a:bodyPr lIns="18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Pilot inspections to try out the framework with settings late January and March 2025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1857882A-38BB-9CC3-7B58-D7B7C442AE4B}"/>
              </a:ext>
            </a:extLst>
          </p:cNvPr>
          <p:cNvSpPr txBox="1">
            <a:spLocks/>
          </p:cNvSpPr>
          <p:nvPr/>
        </p:nvSpPr>
        <p:spPr>
          <a:xfrm>
            <a:off x="8151459" y="1768408"/>
            <a:ext cx="2191394" cy="1533896"/>
          </a:xfrm>
          <a:prstGeom prst="rect">
            <a:avLst/>
          </a:prstGeom>
        </p:spPr>
        <p:txBody>
          <a:bodyPr lIns="18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Full implementation from September 2025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78567A-518D-3CF6-9DF3-DB5DFCBBF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6543" y="1593193"/>
            <a:ext cx="2430390" cy="4051855"/>
            <a:chOff x="9447419" y="1676321"/>
            <a:chExt cx="2430390" cy="405185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B92584-28FD-69E6-2EE9-71B26B92B2DB}"/>
                </a:ext>
              </a:extLst>
            </p:cNvPr>
            <p:cNvSpPr/>
            <p:nvPr/>
          </p:nvSpPr>
          <p:spPr>
            <a:xfrm>
              <a:off x="9447419" y="3400375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EF707C0-42EA-41F0-B163-421F990C6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2115" y="1676321"/>
              <a:ext cx="0" cy="16468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0CB29B6-09DC-0D9F-22A7-ACC80E16AF79}"/>
                </a:ext>
              </a:extLst>
            </p:cNvPr>
            <p:cNvSpPr/>
            <p:nvPr/>
          </p:nvSpPr>
          <p:spPr>
            <a:xfrm>
              <a:off x="11248417" y="3442223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5C7E4C-A08F-C68D-6F79-66E911537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70163" y="4081309"/>
              <a:ext cx="0" cy="164686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19C0AB-85E9-3E62-1821-C442871AA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09596" y="3720893"/>
            <a:ext cx="10956970" cy="45719"/>
            <a:chOff x="3965945" y="1385354"/>
            <a:chExt cx="4572000" cy="791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7F386C-8FD4-246A-6F71-702CAD404392}"/>
                </a:ext>
              </a:extLst>
            </p:cNvPr>
            <p:cNvSpPr/>
            <p:nvPr/>
          </p:nvSpPr>
          <p:spPr>
            <a:xfrm>
              <a:off x="3965945" y="1385356"/>
              <a:ext cx="914400" cy="791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F43FF3-99BD-8FDE-64B2-D07A373859F4}"/>
                </a:ext>
              </a:extLst>
            </p:cNvPr>
            <p:cNvSpPr/>
            <p:nvPr/>
          </p:nvSpPr>
          <p:spPr>
            <a:xfrm>
              <a:off x="4880345" y="1385355"/>
              <a:ext cx="914400" cy="791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710708-1690-43AD-8D1D-92645BCB5A86}"/>
                </a:ext>
              </a:extLst>
            </p:cNvPr>
            <p:cNvSpPr/>
            <p:nvPr/>
          </p:nvSpPr>
          <p:spPr>
            <a:xfrm>
              <a:off x="5794745" y="1385354"/>
              <a:ext cx="914400" cy="79105"/>
            </a:xfrm>
            <a:prstGeom prst="rect">
              <a:avLst/>
            </a:prstGeom>
            <a:solidFill>
              <a:srgbClr val="73E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78BA91-0E85-DB7D-AAA5-037B1BE5C95E}"/>
                </a:ext>
              </a:extLst>
            </p:cNvPr>
            <p:cNvSpPr/>
            <p:nvPr/>
          </p:nvSpPr>
          <p:spPr>
            <a:xfrm>
              <a:off x="6709145" y="1385354"/>
              <a:ext cx="914400" cy="7910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405F80-804A-9E92-4D98-E543DB26CBFA}"/>
                </a:ext>
              </a:extLst>
            </p:cNvPr>
            <p:cNvSpPr/>
            <p:nvPr/>
          </p:nvSpPr>
          <p:spPr>
            <a:xfrm>
              <a:off x="7623545" y="1385354"/>
              <a:ext cx="914400" cy="7910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585558-8FC2-976D-77A8-12116D40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92584" y="3429000"/>
            <a:ext cx="629392" cy="2381003"/>
            <a:chOff x="2833059" y="3430301"/>
            <a:chExt cx="629392" cy="238100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9B9F06-79A3-086A-2E1D-1C579EA121F8}"/>
                </a:ext>
              </a:extLst>
            </p:cNvPr>
            <p:cNvSpPr/>
            <p:nvPr/>
          </p:nvSpPr>
          <p:spPr>
            <a:xfrm>
              <a:off x="2833059" y="3430301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4EA974-7279-C8A8-B1DB-15B4E8D8985B}"/>
                </a:ext>
              </a:extLst>
            </p:cNvPr>
            <p:cNvCxnSpPr/>
            <p:nvPr/>
          </p:nvCxnSpPr>
          <p:spPr>
            <a:xfrm flipV="1">
              <a:off x="3147755" y="4081309"/>
              <a:ext cx="0" cy="172999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10207551-A65B-F0A3-59A4-BFFF15BC6855}"/>
              </a:ext>
            </a:extLst>
          </p:cNvPr>
          <p:cNvSpPr txBox="1">
            <a:spLocks/>
          </p:cNvSpPr>
          <p:nvPr/>
        </p:nvSpPr>
        <p:spPr>
          <a:xfrm>
            <a:off x="2450039" y="4137364"/>
            <a:ext cx="1579594" cy="2163683"/>
          </a:xfrm>
          <a:prstGeom prst="rect">
            <a:avLst/>
          </a:prstGeom>
        </p:spPr>
        <p:txBody>
          <a:bodyPr lIns="18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Release of framework on 14 January 2025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0D46C7-0E9D-2780-0695-40C02D49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35953" y="3396336"/>
            <a:ext cx="629392" cy="2359387"/>
            <a:chOff x="7219002" y="3375841"/>
            <a:chExt cx="629392" cy="235938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40BCC9-BF7F-C0C2-78AD-E60CA7BE321D}"/>
                </a:ext>
              </a:extLst>
            </p:cNvPr>
            <p:cNvSpPr/>
            <p:nvPr/>
          </p:nvSpPr>
          <p:spPr>
            <a:xfrm>
              <a:off x="7219002" y="3375841"/>
              <a:ext cx="629392" cy="629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238B76-C329-9CEB-C847-066D7EE20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3698" y="4005233"/>
              <a:ext cx="0" cy="172999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3ADDC7F4-30BD-FBF0-BF95-C17383673963}"/>
              </a:ext>
            </a:extLst>
          </p:cNvPr>
          <p:cNvSpPr txBox="1">
            <a:spLocks/>
          </p:cNvSpPr>
          <p:nvPr/>
        </p:nvSpPr>
        <p:spPr>
          <a:xfrm>
            <a:off x="6184851" y="4011837"/>
            <a:ext cx="2786744" cy="1555667"/>
          </a:xfrm>
          <a:prstGeom prst="rect">
            <a:avLst/>
          </a:prstGeom>
        </p:spPr>
        <p:txBody>
          <a:bodyPr lIns="18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Information sessions on self-evaluation and inspection methodology Spring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7E5495-2FE4-75EB-F7A0-6B6B22608181}"/>
              </a:ext>
            </a:extLst>
          </p:cNvPr>
          <p:cNvSpPr txBox="1"/>
          <p:nvPr/>
        </p:nvSpPr>
        <p:spPr>
          <a:xfrm>
            <a:off x="9963282" y="3956778"/>
            <a:ext cx="1970703" cy="1506785"/>
          </a:xfrm>
          <a:prstGeom prst="rect">
            <a:avLst/>
          </a:prstGeom>
          <a:noFill/>
        </p:spPr>
        <p:txBody>
          <a:bodyPr wrap="square" lIns="180000">
            <a:noAutofit/>
          </a:bodyPr>
          <a:lstStyle/>
          <a:p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Evaluation of framework with the sector in 2026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51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4211FE-5AD4-6979-988B-91AD249FE9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7" y="615734"/>
            <a:ext cx="5962653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6637E8C-A888-57D5-D067-D331A2FF0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33"/>
          <a:stretch/>
        </p:blipFill>
        <p:spPr>
          <a:xfrm>
            <a:off x="609597" y="1801064"/>
            <a:ext cx="3191694" cy="3255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F00CE-DE29-9D03-9B6D-CBF51B80B63C}"/>
              </a:ext>
            </a:extLst>
          </p:cNvPr>
          <p:cNvSpPr txBox="1"/>
          <p:nvPr/>
        </p:nvSpPr>
        <p:spPr>
          <a:xfrm>
            <a:off x="4578530" y="1330989"/>
            <a:ext cx="670777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foster inspection clarity and transparency, the Care Inspectorate and Education Scotland should develop case studies that illustrate the evaluation decision-making, including examples of strong and weak performance. Do you agree?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39738" algn="l"/>
              </a:tabLst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39738" algn="l"/>
              </a:tabLst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47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F5CDB51-0CBA-552B-5726-F1EE2CBE5E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7" y="548800"/>
            <a:ext cx="5962653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7B26E39-4E6D-A33A-DE6A-90B9D2A5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733"/>
          <a:stretch/>
        </p:blipFill>
        <p:spPr>
          <a:xfrm>
            <a:off x="609597" y="1801064"/>
            <a:ext cx="3191694" cy="32558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BB6F19-1280-EB38-3C72-54288F0CC326}"/>
              </a:ext>
            </a:extLst>
          </p:cNvPr>
          <p:cNvSpPr txBox="1"/>
          <p:nvPr/>
        </p:nvSpPr>
        <p:spPr>
          <a:xfrm>
            <a:off x="4513216" y="1801064"/>
            <a:ext cx="7069187" cy="314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To support improvement and a collaborative approach to inspection, would you like the opportunity to choose an additional quality indicator for us to evaluate during your inspection?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1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agnifying glass and question mark">
            <a:extLst>
              <a:ext uri="{FF2B5EF4-FFF2-40B4-BE49-F238E27FC236}">
                <a16:creationId xmlns:a16="http://schemas.microsoft.com/office/drawing/2014/main" id="{2A54020A-E9CB-14B8-D3F9-2B643172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90" y="785109"/>
            <a:ext cx="9799386" cy="50464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3662EEB-8F61-D524-0544-49357DC29D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8990" y="137154"/>
            <a:ext cx="5898779" cy="23039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2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30900774-FA2D-B511-1C2B-8FFE1A90AA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247" y="439092"/>
            <a:ext cx="10304106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this mean for me and my team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C0C9CE-B8B8-5A0E-9626-9EC7C0F26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0195" y="1776769"/>
            <a:ext cx="3137031" cy="3629874"/>
            <a:chOff x="810195" y="1776769"/>
            <a:chExt cx="3137031" cy="3629874"/>
          </a:xfrm>
        </p:grpSpPr>
        <p:sp>
          <p:nvSpPr>
            <p:cNvPr id="32" name="TextBox 31" descr="Engage with the framework when released and discuss with your colleagues">
              <a:extLst>
                <a:ext uri="{FF2B5EF4-FFF2-40B4-BE49-F238E27FC236}">
                  <a16:creationId xmlns:a16="http://schemas.microsoft.com/office/drawing/2014/main" id="{35583B72-F12A-8183-7658-444E016B7889}"/>
                </a:ext>
              </a:extLst>
            </p:cNvPr>
            <p:cNvSpPr txBox="1"/>
            <p:nvPr/>
          </p:nvSpPr>
          <p:spPr>
            <a:xfrm>
              <a:off x="810195" y="2409783"/>
              <a:ext cx="3137031" cy="299686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lIns="180000" tIns="900000" rIns="18000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Engage with the framework when released and discuss with your colleagues</a:t>
              </a: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283999F-07AB-0B6C-2D27-A91EB8D39926}"/>
                </a:ext>
              </a:extLst>
            </p:cNvPr>
            <p:cNvGrpSpPr/>
            <p:nvPr/>
          </p:nvGrpSpPr>
          <p:grpSpPr>
            <a:xfrm>
              <a:off x="1713598" y="1776769"/>
              <a:ext cx="1260087" cy="1260087"/>
              <a:chOff x="1713598" y="1776769"/>
              <a:chExt cx="1260087" cy="126008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1130AE2-2DD7-7C92-345C-181F3993B464}"/>
                  </a:ext>
                </a:extLst>
              </p:cNvPr>
              <p:cNvSpPr/>
              <p:nvPr/>
            </p:nvSpPr>
            <p:spPr>
              <a:xfrm>
                <a:off x="1713598" y="1776769"/>
                <a:ext cx="1260087" cy="1260087"/>
              </a:xfrm>
              <a:prstGeom prst="ellipse">
                <a:avLst/>
              </a:prstGeom>
              <a:solidFill>
                <a:srgbClr val="4F8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26176C3C-3F2C-5AFF-D4B7-7CCFAAF6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4661" b="49111"/>
              <a:stretch/>
            </p:blipFill>
            <p:spPr>
              <a:xfrm>
                <a:off x="1912238" y="2059646"/>
                <a:ext cx="932944" cy="690669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1EEFC5-3F96-44B8-60ED-FC5DED45E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1121" y="1729864"/>
            <a:ext cx="3137031" cy="3656390"/>
            <a:chOff x="4571121" y="1729864"/>
            <a:chExt cx="3137031" cy="3656390"/>
          </a:xfrm>
        </p:grpSpPr>
        <p:sp>
          <p:nvSpPr>
            <p:cNvPr id="33" name="TextBox 32" descr="Think about how you might use it ahead of implementation in September 2025">
              <a:extLst>
                <a:ext uri="{FF2B5EF4-FFF2-40B4-BE49-F238E27FC236}">
                  <a16:creationId xmlns:a16="http://schemas.microsoft.com/office/drawing/2014/main" id="{660833D2-96A7-94E6-849C-C0B3CABE3BD1}"/>
                </a:ext>
              </a:extLst>
            </p:cNvPr>
            <p:cNvSpPr txBox="1"/>
            <p:nvPr/>
          </p:nvSpPr>
          <p:spPr>
            <a:xfrm>
              <a:off x="4571121" y="2413368"/>
              <a:ext cx="3137031" cy="297288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lIns="180000" tIns="900000" rIns="18000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Think about how you might use it ahead of implementation in September 2025</a:t>
              </a: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7ED191-4033-32DB-9DAE-77C1E118C3A8}"/>
                </a:ext>
              </a:extLst>
            </p:cNvPr>
            <p:cNvGrpSpPr/>
            <p:nvPr/>
          </p:nvGrpSpPr>
          <p:grpSpPr>
            <a:xfrm>
              <a:off x="5461343" y="1729864"/>
              <a:ext cx="1260087" cy="1260087"/>
              <a:chOff x="5461343" y="1729864"/>
              <a:chExt cx="1260087" cy="126008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B948E0D-0565-2A7C-8AD6-E62D0D628103}"/>
                  </a:ext>
                </a:extLst>
              </p:cNvPr>
              <p:cNvSpPr/>
              <p:nvPr/>
            </p:nvSpPr>
            <p:spPr>
              <a:xfrm>
                <a:off x="5461343" y="1729864"/>
                <a:ext cx="1260087" cy="1260087"/>
              </a:xfrm>
              <a:prstGeom prst="ellipse">
                <a:avLst/>
              </a:prstGeom>
              <a:solidFill>
                <a:srgbClr val="4F8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F7D64E38-EC1A-05F8-9D57-B67A6A353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17277"/>
              <a:stretch/>
            </p:blipFill>
            <p:spPr>
              <a:xfrm>
                <a:off x="5575300" y="1792625"/>
                <a:ext cx="1041400" cy="1061078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6D3F8C-5A29-B64A-7AC1-51F443F9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16209" y="1729864"/>
            <a:ext cx="3137031" cy="3678159"/>
            <a:chOff x="8116209" y="1729864"/>
            <a:chExt cx="3137031" cy="3678159"/>
          </a:xfrm>
        </p:grpSpPr>
        <p:sp>
          <p:nvSpPr>
            <p:cNvPr id="34" name="TextBox 33" descr="Consider volunteering to be part of the pilots">
              <a:extLst>
                <a:ext uri="{FF2B5EF4-FFF2-40B4-BE49-F238E27FC236}">
                  <a16:creationId xmlns:a16="http://schemas.microsoft.com/office/drawing/2014/main" id="{6A0AFFD9-358E-75FA-3532-1D3E4BA9887A}"/>
                </a:ext>
              </a:extLst>
            </p:cNvPr>
            <p:cNvSpPr txBox="1"/>
            <p:nvPr/>
          </p:nvSpPr>
          <p:spPr>
            <a:xfrm>
              <a:off x="8116209" y="2420904"/>
              <a:ext cx="3137031" cy="298711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lIns="180000" tIns="900000" rIns="18000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Consider volunteering to be part of the pilots</a:t>
              </a: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D18236-1E6E-70B1-9B79-F8757053C409}"/>
                </a:ext>
              </a:extLst>
            </p:cNvPr>
            <p:cNvGrpSpPr/>
            <p:nvPr/>
          </p:nvGrpSpPr>
          <p:grpSpPr>
            <a:xfrm>
              <a:off x="9054680" y="1729864"/>
              <a:ext cx="1260087" cy="1260087"/>
              <a:chOff x="6829996" y="1729864"/>
              <a:chExt cx="1260087" cy="12600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EB6D52-020E-1E6C-55BD-C56137A9A130}"/>
                  </a:ext>
                </a:extLst>
              </p:cNvPr>
              <p:cNvSpPr/>
              <p:nvPr/>
            </p:nvSpPr>
            <p:spPr>
              <a:xfrm>
                <a:off x="6829996" y="1729864"/>
                <a:ext cx="1260087" cy="1260087"/>
              </a:xfrm>
              <a:prstGeom prst="ellipse">
                <a:avLst/>
              </a:prstGeom>
              <a:solidFill>
                <a:srgbClr val="4F8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1A4C60D2-39DC-D16B-25FA-A2852691B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5027" r="2479" b="29388"/>
              <a:stretch/>
            </p:blipFill>
            <p:spPr>
              <a:xfrm>
                <a:off x="7192282" y="1845439"/>
                <a:ext cx="645846" cy="904876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6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3662EEB-8F61-D524-0544-49357DC29D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8990" y="917766"/>
            <a:ext cx="5898779" cy="23039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engagement</a:t>
            </a:r>
          </a:p>
        </p:txBody>
      </p:sp>
      <p:pic>
        <p:nvPicPr>
          <p:cNvPr id="22" name="Picture 21" descr="A QR code link on page">
            <a:extLst>
              <a:ext uri="{FF2B5EF4-FFF2-40B4-BE49-F238E27FC236}">
                <a16:creationId xmlns:a16="http://schemas.microsoft.com/office/drawing/2014/main" id="{3ACEA917-DF1E-DC31-B6D8-6594C0F3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33291" r="21955" b="9949"/>
          <a:stretch/>
        </p:blipFill>
        <p:spPr>
          <a:xfrm>
            <a:off x="7133219" y="917766"/>
            <a:ext cx="3877056" cy="4069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F9AEC-7C01-FBDC-4F49-408E3AFD7FC2}"/>
              </a:ext>
            </a:extLst>
          </p:cNvPr>
          <p:cNvSpPr txBox="1"/>
          <p:nvPr/>
        </p:nvSpPr>
        <p:spPr>
          <a:xfrm>
            <a:off x="7133219" y="5041288"/>
            <a:ext cx="3745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Volunteer for the pilot of the Quality Improvement Framework for the Early Learning and Childcare Sectors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F92E3-2F9C-8E64-8A13-A7DA08343896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4" name="Picture 23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3568E15D-CB37-8E2B-C286-911C4BABD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66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C4C9-A0BC-17B1-2E43-193AD408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24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Aims of session</a:t>
            </a:r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 descr="Share the journey and update you on progress">
            <a:extLst>
              <a:ext uri="{FF2B5EF4-FFF2-40B4-BE49-F238E27FC236}">
                <a16:creationId xmlns:a16="http://schemas.microsoft.com/office/drawing/2014/main" id="{E5A0796A-46AE-13E4-EC59-D61661456F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2226" y="1776769"/>
            <a:ext cx="2520000" cy="3642980"/>
            <a:chOff x="652226" y="1776769"/>
            <a:chExt cx="2520000" cy="36429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52D1F3-E844-A583-03C7-BEFE7E6A659A}"/>
                </a:ext>
              </a:extLst>
            </p:cNvPr>
            <p:cNvSpPr txBox="1"/>
            <p:nvPr/>
          </p:nvSpPr>
          <p:spPr>
            <a:xfrm>
              <a:off x="652226" y="2409783"/>
              <a:ext cx="2520000" cy="30099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900000" rIns="180000">
              <a:noAutofit/>
            </a:bodyPr>
            <a:lstStyle/>
            <a:p>
              <a:pPr lvl="0">
                <a:lnSpc>
                  <a:spcPct val="114000"/>
                </a:lnSpc>
              </a:pP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Share the journey and update you on progress  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BC628A-1485-9AB3-BA38-BD9B7D445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1835" y="1776769"/>
              <a:ext cx="1260087" cy="1260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C2D013-C3EC-B2A7-7066-37C3C82F3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26868" y="2061802"/>
              <a:ext cx="690021" cy="69002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 descr="Clarify what the framework means for you and your teams">
            <a:extLst>
              <a:ext uri="{FF2B5EF4-FFF2-40B4-BE49-F238E27FC236}">
                <a16:creationId xmlns:a16="http://schemas.microsoft.com/office/drawing/2014/main" id="{D200A6C8-BCB3-67DB-DD92-DF05E528C2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457259" y="1729864"/>
            <a:ext cx="2520000" cy="3669390"/>
            <a:chOff x="3457259" y="1729864"/>
            <a:chExt cx="2520000" cy="3669390"/>
          </a:xfrm>
        </p:grpSpPr>
        <p:sp>
          <p:nvSpPr>
            <p:cNvPr id="17" name="TextBox 16" descr="Clarify what the framework means for you and your teams">
              <a:extLst>
                <a:ext uri="{FF2B5EF4-FFF2-40B4-BE49-F238E27FC236}">
                  <a16:creationId xmlns:a16="http://schemas.microsoft.com/office/drawing/2014/main" id="{D41B4BE1-B5F0-0AD4-2559-BF51659F1833}"/>
                </a:ext>
              </a:extLst>
            </p:cNvPr>
            <p:cNvSpPr txBox="1"/>
            <p:nvPr/>
          </p:nvSpPr>
          <p:spPr>
            <a:xfrm>
              <a:off x="3457259" y="2413367"/>
              <a:ext cx="2520000" cy="2985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900000" rIns="180000">
              <a:noAutofit/>
            </a:bodyPr>
            <a:lstStyle/>
            <a:p>
              <a:pPr lvl="0">
                <a:lnSpc>
                  <a:spcPct val="114000"/>
                </a:lnSpc>
              </a:pP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Clarify what the framework means for you and your teams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8858CF-E798-AB70-5817-578340FA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1234" y="1729864"/>
              <a:ext cx="1260087" cy="1260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 descr="Lightbulb">
              <a:extLst>
                <a:ext uri="{FF2B5EF4-FFF2-40B4-BE49-F238E27FC236}">
                  <a16:creationId xmlns:a16="http://schemas.microsoft.com/office/drawing/2014/main" id="{C639064A-D0C9-B316-0E4F-98F76B94C520}"/>
                </a:ext>
              </a:extLst>
            </p:cNvPr>
            <p:cNvSpPr/>
            <p:nvPr/>
          </p:nvSpPr>
          <p:spPr>
            <a:xfrm>
              <a:off x="4326267" y="2014897"/>
              <a:ext cx="690021" cy="690021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 descr="Share our timeline for piloting and implementation of the framework">
            <a:extLst>
              <a:ext uri="{FF2B5EF4-FFF2-40B4-BE49-F238E27FC236}">
                <a16:creationId xmlns:a16="http://schemas.microsoft.com/office/drawing/2014/main" id="{4F962F87-8C5C-BC8D-CB9F-64A2CD84A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49890" y="1729864"/>
            <a:ext cx="2520000" cy="3691222"/>
            <a:chOff x="6249890" y="1729864"/>
            <a:chExt cx="2520000" cy="3691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6B1D87-D755-95BB-EBED-6C9E91791BB6}"/>
                </a:ext>
              </a:extLst>
            </p:cNvPr>
            <p:cNvSpPr txBox="1"/>
            <p:nvPr/>
          </p:nvSpPr>
          <p:spPr>
            <a:xfrm>
              <a:off x="6249890" y="2420904"/>
              <a:ext cx="2520000" cy="3000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900000" rIns="180000">
              <a:noAutofit/>
            </a:bodyPr>
            <a:lstStyle/>
            <a:p>
              <a:pPr lvl="0">
                <a:lnSpc>
                  <a:spcPct val="114000"/>
                </a:lnSpc>
              </a:pP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Share our timeline for piloting and implementation of the framework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1D0DDE-0778-7A72-4B65-03A9B4964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29996" y="1729864"/>
              <a:ext cx="1260087" cy="1260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65FB0A-3CC9-65FE-41C7-75B3E4379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15029" y="2014897"/>
              <a:ext cx="690021" cy="690021"/>
            </a:xfrm>
            <a:prstGeom prst="rect">
              <a:avLst/>
            </a:prstGeom>
            <a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 descr="Hear your views and answer your questions">
            <a:extLst>
              <a:ext uri="{FF2B5EF4-FFF2-40B4-BE49-F238E27FC236}">
                <a16:creationId xmlns:a16="http://schemas.microsoft.com/office/drawing/2014/main" id="{77ED687F-E27D-67E9-3056-8DFE32872E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218445" y="1775261"/>
            <a:ext cx="2520000" cy="3647395"/>
            <a:chOff x="9218445" y="1775261"/>
            <a:chExt cx="2520000" cy="36473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0D1A5E-7DC8-D6DA-22BB-A3C38242F65B}"/>
                </a:ext>
              </a:extLst>
            </p:cNvPr>
            <p:cNvSpPr txBox="1"/>
            <p:nvPr/>
          </p:nvSpPr>
          <p:spPr>
            <a:xfrm>
              <a:off x="9218445" y="2433975"/>
              <a:ext cx="2520000" cy="2988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900000" rIns="180000">
              <a:no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Hear your views and answer your questions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60EB14-0D60-EEBC-B0DA-95722AD2C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35088" y="1775261"/>
              <a:ext cx="1260087" cy="1260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 descr="Pencil">
              <a:extLst>
                <a:ext uri="{FF2B5EF4-FFF2-40B4-BE49-F238E27FC236}">
                  <a16:creationId xmlns:a16="http://schemas.microsoft.com/office/drawing/2014/main" id="{D1641E19-9728-395E-AC36-CF2CB9C8A227}"/>
                </a:ext>
              </a:extLst>
            </p:cNvPr>
            <p:cNvSpPr/>
            <p:nvPr/>
          </p:nvSpPr>
          <p:spPr>
            <a:xfrm>
              <a:off x="10120121" y="2060294"/>
              <a:ext cx="690021" cy="69002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8DDBE6B-3DA3-3E61-2803-8BC59266D2B7}"/>
              </a:ext>
            </a:extLst>
          </p:cNvPr>
          <p:cNvSpPr txBox="1"/>
          <p:nvPr/>
        </p:nvSpPr>
        <p:spPr>
          <a:xfrm>
            <a:off x="646176" y="6338839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29" name="Picture 28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A3F9AC88-9B2A-69F4-7D34-213478CADB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21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631501-42F5-C67A-AAC8-BFB9C62F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951"/>
            <a:ext cx="12204000" cy="37021"/>
            <a:chOff x="0" y="-951"/>
            <a:chExt cx="12240550" cy="370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D498AE-37D3-76D0-6190-7C56EC280306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ADCB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31F8A0-53A3-BCBA-CE32-EBDAFF30732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FCB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B78551-E531-A818-73DE-C1BFB450276D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96B5FB-398D-022E-24E7-A15300B57FE4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69FBD5-F8F8-8EE3-68E5-B96BDA9FC6E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F75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6D7A3820-E6E6-CDAD-2D84-6C8699B491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108" y="467184"/>
            <a:ext cx="5371436" cy="762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36B3E-0BD0-E3FC-EDBA-FEEE7F477C72}"/>
              </a:ext>
            </a:extLst>
          </p:cNvPr>
          <p:cNvSpPr txBox="1"/>
          <p:nvPr/>
        </p:nvSpPr>
        <p:spPr>
          <a:xfrm>
            <a:off x="266108" y="1537136"/>
            <a:ext cx="5462718" cy="422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863" indent="-29686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January, we analysed all comments and data from the consultation</a:t>
            </a:r>
          </a:p>
          <a:p>
            <a:pPr marL="296863" indent="-29686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shared </a:t>
            </a:r>
            <a:r>
              <a:rPr lang="en-GB" sz="21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 summary of the responses</a:t>
            </a:r>
            <a:r>
              <a:rPr lang="en-GB" sz="21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April 2024 </a:t>
            </a:r>
          </a:p>
          <a:p>
            <a:pPr marL="296863" indent="-29686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continued our engagement with our stakeholder reference group, and with other professional experts to help refine and shape the draft framework</a:t>
            </a:r>
            <a:endParaRPr lang="en-GB" sz="2100" dirty="0"/>
          </a:p>
        </p:txBody>
      </p:sp>
      <p:pic>
        <p:nvPicPr>
          <p:cNvPr id="17" name="Picture 16" descr="Infographic: showing the summary of responses. Link on slide and summary text in notes.">
            <a:extLst>
              <a:ext uri="{FF2B5EF4-FFF2-40B4-BE49-F238E27FC236}">
                <a16:creationId xmlns:a16="http://schemas.microsoft.com/office/drawing/2014/main" id="{CE070E71-40DF-1CF0-6672-14F0A64B8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" t="26721" r="509" b="1"/>
          <a:stretch/>
        </p:blipFill>
        <p:spPr>
          <a:xfrm>
            <a:off x="5753100" y="35048"/>
            <a:ext cx="6438900" cy="6811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87CA52-B8A6-413C-B12E-70526C20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6" y="6831967"/>
            <a:ext cx="12240550" cy="37021"/>
            <a:chOff x="0" y="-951"/>
            <a:chExt cx="12240550" cy="370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BCD496-7213-B54A-C24E-ECCDAFD95661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ADCB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B90BE7-360D-B2DD-FCEE-FFEF6466B3C2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FCB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17B387-14C7-19E2-33F2-90E7880434B0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DB16D5-3696-15EF-7708-0A6F503CCCE7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88F5C-99AE-282E-B795-5ACA086E25C0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F75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25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C4C9-A0BC-17B1-2E43-193AD408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90" y="446109"/>
            <a:ext cx="3098800" cy="80363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asked for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612F884-E124-D25C-CE7B-4B87BDA3DC02}"/>
              </a:ext>
            </a:extLst>
          </p:cNvPr>
          <p:cNvSpPr txBox="1">
            <a:spLocks/>
          </p:cNvSpPr>
          <p:nvPr/>
        </p:nvSpPr>
        <p:spPr>
          <a:xfrm>
            <a:off x="6096000" y="446109"/>
            <a:ext cx="3638550" cy="80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CI and ES have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39FE4E0-F7CB-1A2C-DF31-19E68B1C58F0}"/>
              </a:ext>
            </a:extLst>
          </p:cNvPr>
          <p:cNvSpPr>
            <a:spLocks/>
          </p:cNvSpPr>
          <p:nvPr/>
        </p:nvSpPr>
        <p:spPr>
          <a:xfrm>
            <a:off x="558990" y="1249747"/>
            <a:ext cx="4925766" cy="479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duplication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Sector specific content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Clarity 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Consistency of language/terminology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Reduced length of framework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 questions </a:t>
            </a:r>
          </a:p>
          <a:p>
            <a:pPr marL="342900" marR="0" lvl="0" indent="-342900" algn="l" defTabSz="923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Links to national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GB" sz="2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esources</a:t>
            </a:r>
            <a:endParaRPr kumimoji="0" lang="en-GB" sz="2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23544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BD404C1-F086-A901-0BF5-BC70188B1702}"/>
              </a:ext>
            </a:extLst>
          </p:cNvPr>
          <p:cNvSpPr txBox="1">
            <a:spLocks/>
          </p:cNvSpPr>
          <p:nvPr/>
        </p:nvSpPr>
        <p:spPr>
          <a:xfrm>
            <a:off x="6096000" y="1249747"/>
            <a:ext cx="5462236" cy="3790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Streamlined the framework number of quality indicators (Qis) from 28 to 11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Reduced duplication of content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Provided sector specific content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Clarified specific QIs for each body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Made the framework interactive but also printable 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Added challenge questions</a:t>
            </a:r>
          </a:p>
          <a:p>
            <a:pPr marL="342900" indent="-342900" defTabSz="92354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Added links to resources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18D47E-7EDA-FF6F-BBE8-5CFF9A44BE4C}"/>
              </a:ext>
            </a:extLst>
          </p:cNvPr>
          <p:cNvSpPr txBox="1"/>
          <p:nvPr/>
        </p:nvSpPr>
        <p:spPr>
          <a:xfrm>
            <a:off x="704489" y="638839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33" name="Picture 32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1B35C9B0-F2EC-165C-3B1D-C5DA0354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506627"/>
            <a:ext cx="1631923" cy="12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16C4C9-A0BC-17B1-2E43-193AD408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195647"/>
            <a:ext cx="11794741" cy="80363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Existing document (Education Scotland): Core changes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2A71A81-7C30-AB55-6AEA-603DEB5C540D}"/>
              </a:ext>
            </a:extLst>
          </p:cNvPr>
          <p:cNvSpPr txBox="1">
            <a:spLocks/>
          </p:cNvSpPr>
          <p:nvPr/>
        </p:nvSpPr>
        <p:spPr>
          <a:xfrm>
            <a:off x="104782" y="746159"/>
            <a:ext cx="10515600" cy="76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Reduction in quality indicators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F3F9BBD-91BE-8700-9F42-F9E1C92DD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90606"/>
              </p:ext>
            </p:extLst>
          </p:nvPr>
        </p:nvGraphicFramePr>
        <p:xfrm>
          <a:off x="186416" y="1383527"/>
          <a:ext cx="11691452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135">
                  <a:extLst>
                    <a:ext uri="{9D8B030D-6E8A-4147-A177-3AD203B41FA5}">
                      <a16:colId xmlns:a16="http://schemas.microsoft.com/office/drawing/2014/main" val="3939974674"/>
                    </a:ext>
                  </a:extLst>
                </a:gridCol>
                <a:gridCol w="4254759">
                  <a:extLst>
                    <a:ext uri="{9D8B030D-6E8A-4147-A177-3AD203B41FA5}">
                      <a16:colId xmlns:a16="http://schemas.microsoft.com/office/drawing/2014/main" val="1895120545"/>
                    </a:ext>
                  </a:extLst>
                </a:gridCol>
                <a:gridCol w="3797558">
                  <a:extLst>
                    <a:ext uri="{9D8B030D-6E8A-4147-A177-3AD203B41FA5}">
                      <a16:colId xmlns:a16="http://schemas.microsoft.com/office/drawing/2014/main" val="339649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Leadership and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Learning provision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Success and achievements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7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good us our leadership approach to improvement?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good is the quality of care and learning we offer?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good are we at ensuring the best outcomes for all children?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6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Self-evaluation for self-improvement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Safeguarding and child protection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Ensuring wellbeing, equality and inclusion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5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Leadership of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Curriculum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Securing children’s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70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Leadership of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Learning, teaching and assessment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Developing creativity and skills for life and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50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Leadership and management of practitioners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Personalised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92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Management of resources to promote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Family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Transitions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87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Partnerships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8885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1024CCC-3185-0299-B8BA-8E6655B60B0F}"/>
              </a:ext>
            </a:extLst>
          </p:cNvPr>
          <p:cNvSpPr txBox="1"/>
          <p:nvPr/>
        </p:nvSpPr>
        <p:spPr>
          <a:xfrm>
            <a:off x="186416" y="6322743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33" name="Picture 32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1B35C9B0-F2EC-165C-3B1D-C5DA0354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04" y="5577874"/>
            <a:ext cx="1546680" cy="11387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9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87BFD7-F6B6-470D-D3B2-11DADEF8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B9648-9F51-CD0F-4720-C7A1D326841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F3EEA4-FF52-D890-1341-5F0EED6DEFD0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E8B77-A961-7819-6C12-63398E5F46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C2E8E-26AD-7774-CBBA-ED989D47A592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E90253-3A93-FE79-ADB4-B3B3AECFF7EA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16C4C9-A0BC-17B1-2E43-193AD408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195647"/>
            <a:ext cx="11794741" cy="80363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Existing document (Care Inspectorate): Core changes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2A71A81-7C30-AB55-6AEA-603DEB5C540D}"/>
              </a:ext>
            </a:extLst>
          </p:cNvPr>
          <p:cNvSpPr txBox="1">
            <a:spLocks/>
          </p:cNvSpPr>
          <p:nvPr/>
        </p:nvSpPr>
        <p:spPr>
          <a:xfrm>
            <a:off x="104782" y="746159"/>
            <a:ext cx="10515600" cy="76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Reduction in quality indicators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F3F9BBD-91BE-8700-9F42-F9E1C92DD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54440"/>
              </p:ext>
            </p:extLst>
          </p:nvPr>
        </p:nvGraphicFramePr>
        <p:xfrm>
          <a:off x="186416" y="1383527"/>
          <a:ext cx="1169145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01">
                  <a:extLst>
                    <a:ext uri="{9D8B030D-6E8A-4147-A177-3AD203B41FA5}">
                      <a16:colId xmlns:a16="http://schemas.microsoft.com/office/drawing/2014/main" val="3939974674"/>
                    </a:ext>
                  </a:extLst>
                </a:gridCol>
                <a:gridCol w="3211587">
                  <a:extLst>
                    <a:ext uri="{9D8B030D-6E8A-4147-A177-3AD203B41FA5}">
                      <a16:colId xmlns:a16="http://schemas.microsoft.com/office/drawing/2014/main" val="1895120545"/>
                    </a:ext>
                  </a:extLst>
                </a:gridCol>
                <a:gridCol w="2866482">
                  <a:extLst>
                    <a:ext uri="{9D8B030D-6E8A-4147-A177-3AD203B41FA5}">
                      <a16:colId xmlns:a16="http://schemas.microsoft.com/office/drawing/2014/main" val="3396496130"/>
                    </a:ext>
                  </a:extLst>
                </a:gridCol>
                <a:gridCol w="2866482">
                  <a:extLst>
                    <a:ext uri="{9D8B030D-6E8A-4147-A177-3AD203B41FA5}">
                      <a16:colId xmlns:a16="http://schemas.microsoft.com/office/drawing/2014/main" val="4229142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bg1"/>
                          </a:solidFill>
                        </a:rPr>
                        <a:t>How good is our care, play and learning?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9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bg1"/>
                          </a:solidFill>
                        </a:rPr>
                        <a:t>How good is our setting?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bg1"/>
                          </a:solidFill>
                        </a:rPr>
                        <a:t>How good is our leadership?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bg1"/>
                          </a:solidFill>
                        </a:rPr>
                        <a:t>How good is our staff team?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7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Nurturing care and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Quality of the setting for care, play and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Quality assurance and improvement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Staff skills, knowledge and values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5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Children are safe and protected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2.2Children experience high quality facilities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3.2leadership of play and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Staff recruitment*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70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Play and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Leadership and management of staff and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Staff deployment 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50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Family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*4.2 and 4.3 do not apply to childminders who do not work with assistants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92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Effective transitions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69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0DB885-8095-EBD8-BCE0-8B1EBB00CA7D}"/>
              </a:ext>
            </a:extLst>
          </p:cNvPr>
          <p:cNvSpPr txBox="1"/>
          <p:nvPr/>
        </p:nvSpPr>
        <p:spPr>
          <a:xfrm>
            <a:off x="332596" y="6055977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lang="en-GB" dirty="0"/>
          </a:p>
        </p:txBody>
      </p:sp>
      <p:pic>
        <p:nvPicPr>
          <p:cNvPr id="33" name="Picture 32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1B35C9B0-F2EC-165C-3B1D-C5DA0354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04" y="5606956"/>
            <a:ext cx="1546680" cy="11387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170AED-1E76-6551-34DF-C60240AD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7F11E-CB7B-4EED-6F2D-05305A1DEC15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2C69-8B2B-DF95-8591-E241ABB2E458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C0BB6-32EC-7959-361E-E1221E4A271B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6573A-BACA-8888-2EB2-927B1CF630AE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1293ED-A9EE-684C-4FCD-9B0BC5C10E1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64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759E6-E9E4-8D1A-2917-B2CD24F3BE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393" y="326463"/>
            <a:ext cx="1070762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quality improvement framework for early learning and childcare sectors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704BF9-A203-3BD7-BDE1-0D18435C9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758736-5C8A-92BF-0745-D7C193C71F92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25D63B-E28F-3B34-AF1D-0B6263A45219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5499F5-5F19-8EEE-6E71-B3967AFFB85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82DFA5-33A5-6D58-4C8D-BBF6F7D98051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1AC2AA-9D5F-6273-774E-ADE2F332185D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69A783-7135-86FD-BCBA-03A3BD49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270D18-0B7B-DDDF-11AF-D6E27956CE00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3C98B8-4429-A831-5285-533DD5D163C2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2D18AF-9F93-ED3E-7963-78DCF54FC0C8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1630CE-6B8B-6953-C6A1-569424191119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03B5DBE-5892-84E3-8E12-B44325C821C4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2824666-A093-BFAE-B447-C95FBE3E7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47729"/>
              </p:ext>
            </p:extLst>
          </p:nvPr>
        </p:nvGraphicFramePr>
        <p:xfrm>
          <a:off x="259393" y="1653047"/>
          <a:ext cx="11673214" cy="4242437"/>
        </p:xfrm>
        <a:graphic>
          <a:graphicData uri="http://schemas.openxmlformats.org/drawingml/2006/table">
            <a:tbl>
              <a:tblPr firstRow="1" bandRow="1"/>
              <a:tblGrid>
                <a:gridCol w="2612341">
                  <a:extLst>
                    <a:ext uri="{9D8B030D-6E8A-4147-A177-3AD203B41FA5}">
                      <a16:colId xmlns:a16="http://schemas.microsoft.com/office/drawing/2014/main" val="3217563697"/>
                    </a:ext>
                  </a:extLst>
                </a:gridCol>
                <a:gridCol w="3565236">
                  <a:extLst>
                    <a:ext uri="{9D8B030D-6E8A-4147-A177-3AD203B41FA5}">
                      <a16:colId xmlns:a16="http://schemas.microsoft.com/office/drawing/2014/main" val="4264624311"/>
                    </a:ext>
                  </a:extLst>
                </a:gridCol>
                <a:gridCol w="2323895">
                  <a:extLst>
                    <a:ext uri="{9D8B030D-6E8A-4147-A177-3AD203B41FA5}">
                      <a16:colId xmlns:a16="http://schemas.microsoft.com/office/drawing/2014/main" val="4164103528"/>
                    </a:ext>
                  </a:extLst>
                </a:gridCol>
                <a:gridCol w="3171742">
                  <a:extLst>
                    <a:ext uri="{9D8B030D-6E8A-4147-A177-3AD203B41FA5}">
                      <a16:colId xmlns:a16="http://schemas.microsoft.com/office/drawing/2014/main" val="194656647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thrive and develop in quality spaces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play and learn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are supported to achieve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18937"/>
                  </a:ext>
                </a:extLst>
              </a:tr>
              <a:tr h="1062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and management of staff and resources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experience high quality spaces and settings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and learning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Nurturing care and support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1623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of continuous improvement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Wellbeing, inclusion and equality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87260"/>
                  </a:ext>
                </a:extLst>
              </a:tr>
              <a:tr h="9855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Staff, skills, knowledge, values and deployment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teaching and assessment</a:t>
                      </a:r>
                    </a:p>
                    <a:p>
                      <a:pPr algn="l"/>
                      <a:endParaRPr lang="en-GB" dirty="0"/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Children’s progress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61711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Safeguarding and child protection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905686"/>
                  </a:ext>
                </a:extLst>
              </a:tr>
            </a:tbl>
          </a:graphicData>
        </a:graphic>
      </p:graphicFrame>
      <p:pic>
        <p:nvPicPr>
          <p:cNvPr id="40" name="Picture 39" descr="A colorful tree with many leaves with the Education Scotland logo and the care inspectorate logo">
            <a:extLst>
              <a:ext uri="{FF2B5EF4-FFF2-40B4-BE49-F238E27FC236}">
                <a16:creationId xmlns:a16="http://schemas.microsoft.com/office/drawing/2014/main" id="{927C1A1F-F965-AAC2-F003-F3F2281A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6" y="5634665"/>
            <a:ext cx="1546680" cy="11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6E11109-D5D9-E52E-DE6A-085D0DC6E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036" y="387912"/>
            <a:ext cx="9144000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Core changes – sector specific 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9F128-5973-E248-F618-8DBDEE96DB97}"/>
              </a:ext>
            </a:extLst>
          </p:cNvPr>
          <p:cNvSpPr txBox="1"/>
          <p:nvPr/>
        </p:nvSpPr>
        <p:spPr>
          <a:xfrm>
            <a:off x="4308761" y="1306363"/>
            <a:ext cx="3574473" cy="461665"/>
          </a:xfrm>
          <a:prstGeom prst="rect">
            <a:avLst/>
          </a:prstGeom>
          <a:solidFill>
            <a:srgbClr val="F79646"/>
          </a:solidFill>
          <a:ln w="38100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Inspection and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79AF3-AB2D-1D46-FBC8-E46D6C2E534D}"/>
              </a:ext>
            </a:extLst>
          </p:cNvPr>
          <p:cNvSpPr txBox="1"/>
          <p:nvPr/>
        </p:nvSpPr>
        <p:spPr>
          <a:xfrm>
            <a:off x="3235037" y="2168637"/>
            <a:ext cx="5694219" cy="264059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Shared inspection framework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Principles of this self-evaluation framework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use the framework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these frameworks are structured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Shared inspection glossary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F5DB7-E041-29FE-BAE7-2DFBC28E1852}"/>
              </a:ext>
            </a:extLst>
          </p:cNvPr>
          <p:cNvSpPr txBox="1"/>
          <p:nvPr/>
        </p:nvSpPr>
        <p:spPr>
          <a:xfrm>
            <a:off x="540327" y="4470646"/>
            <a:ext cx="2161308" cy="7386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Early learning and childcare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2390D5-9C2C-90CC-A548-2D6EEE148A2A}"/>
              </a:ext>
            </a:extLst>
          </p:cNvPr>
          <p:cNvSpPr txBox="1"/>
          <p:nvPr/>
        </p:nvSpPr>
        <p:spPr>
          <a:xfrm>
            <a:off x="5015346" y="5209309"/>
            <a:ext cx="2161308" cy="73866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>
                <a:lumMod val="20000"/>
                <a:lumOff val="8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Childminding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43F38-E1C3-B7A6-9428-9B835E89A689}"/>
              </a:ext>
            </a:extLst>
          </p:cNvPr>
          <p:cNvSpPr txBox="1"/>
          <p:nvPr/>
        </p:nvSpPr>
        <p:spPr>
          <a:xfrm>
            <a:off x="9587346" y="4412717"/>
            <a:ext cx="2161308" cy="7386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School-aged childcare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A45B55-CD40-47CB-B52B-05B5D9EF1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6082147" y="1768028"/>
            <a:ext cx="13851" cy="400609"/>
          </a:xfrm>
          <a:prstGeom prst="straightConnector1">
            <a:avLst/>
          </a:prstGeom>
          <a:noFill/>
          <a:ln w="44450" cap="flat" cmpd="sng" algn="ctr">
            <a:solidFill>
              <a:srgbClr val="1F497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CC2344-41C4-65EE-0683-047BEC69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109854" y="4790660"/>
            <a:ext cx="1" cy="418648"/>
          </a:xfrm>
          <a:prstGeom prst="straightConnector1">
            <a:avLst/>
          </a:prstGeom>
          <a:noFill/>
          <a:ln w="44450" cap="flat" cmpd="sng" algn="ctr">
            <a:solidFill>
              <a:srgbClr val="1F497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Elbow Connector 12">
            <a:extLst>
              <a:ext uri="{FF2B5EF4-FFF2-40B4-BE49-F238E27FC236}">
                <a16:creationId xmlns:a16="http://schemas.microsoft.com/office/drawing/2014/main" id="{276A5E53-1BC4-1306-4866-5CE569D59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3"/>
            <a:endCxn id="21" idx="0"/>
          </p:cNvCxnSpPr>
          <p:nvPr/>
        </p:nvCxnSpPr>
        <p:spPr>
          <a:xfrm>
            <a:off x="8929256" y="3488935"/>
            <a:ext cx="1738744" cy="923782"/>
          </a:xfrm>
          <a:prstGeom prst="bentConnector2">
            <a:avLst/>
          </a:prstGeom>
          <a:noFill/>
          <a:ln w="44450" cap="flat" cmpd="sng" algn="ctr">
            <a:solidFill>
              <a:srgbClr val="1F497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Elbow Connector 13">
            <a:extLst>
              <a:ext uri="{FF2B5EF4-FFF2-40B4-BE49-F238E27FC236}">
                <a16:creationId xmlns:a16="http://schemas.microsoft.com/office/drawing/2014/main" id="{93D75AEF-B50D-A82F-1F98-6B088D8EE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620981" y="3488934"/>
            <a:ext cx="1614056" cy="981711"/>
          </a:xfrm>
          <a:prstGeom prst="bentConnector2">
            <a:avLst/>
          </a:prstGeom>
          <a:noFill/>
          <a:ln w="44450" cap="flat" cmpd="sng" algn="ctr">
            <a:solidFill>
              <a:srgbClr val="1F497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19FAF5-8815-127F-E207-0CDF53AA3FEA}"/>
              </a:ext>
            </a:extLst>
          </p:cNvPr>
          <p:cNvSpPr txBox="1"/>
          <p:nvPr/>
        </p:nvSpPr>
        <p:spPr>
          <a:xfrm>
            <a:off x="435864" y="6283948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623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26" descr="A logo of a tree with colourful leaves, the education Scotland logo and the care inspectorate logo">
            <a:extLst>
              <a:ext uri="{FF2B5EF4-FFF2-40B4-BE49-F238E27FC236}">
                <a16:creationId xmlns:a16="http://schemas.microsoft.com/office/drawing/2014/main" id="{B1EA8475-3DD1-8783-10FB-9D1437F8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487357"/>
            <a:ext cx="1877567" cy="124245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C3AD797-5590-B514-B02B-AC336E7F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59B459-71A7-0027-783C-8645FCD750D0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2421A0-BF40-14EC-1A73-5FA13774EB1B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19DBD6-0BDD-1179-8BFE-DE3475B0886E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E448D35-F194-0A85-3372-44C5D5530DC8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EB3CA45-9A17-098F-B37A-A77B50006D49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97C7E0-7B2B-1652-1788-72255F0D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4692B6-20DA-701D-9E88-214E00DC5F8A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78E431-FE0D-4E47-B68E-B2AAC39ABB1E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9F197D-3D8D-4C43-829D-D8C07D59EF3D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641626-EFC1-044A-F2F4-3F8FA7E187F9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DF677C-3AB7-D334-936E-C523AB185E3C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5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1A9D67-D135-8D85-FD84-62A80C589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0"/>
            <a:ext cx="12240550" cy="37021"/>
            <a:chOff x="0" y="-951"/>
            <a:chExt cx="12240550" cy="370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C79AC9-06F9-AA4E-17C8-5C7707FB6F77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36032-915A-1938-29DA-28ADB8F88F1F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153B0E-456A-F488-66B7-E7B3E946DD78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C3E4ED-291E-4EAA-AA3D-E6109E9AAB36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2BD656-C780-9278-2459-FCF5A0B3B50E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46E11109-D5D9-E52E-DE6A-085D0DC6E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036" y="387912"/>
            <a:ext cx="9144000" cy="51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Demonstration of Digital Framework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D6450-8C28-8330-0A0D-C62369D3463C}"/>
              </a:ext>
            </a:extLst>
          </p:cNvPr>
          <p:cNvSpPr txBox="1"/>
          <p:nvPr/>
        </p:nvSpPr>
        <p:spPr>
          <a:xfrm>
            <a:off x="435863" y="2054873"/>
            <a:ext cx="873584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 video is now available on the Care Inspectorate’s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YouTube channel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9FAF5-8815-127F-E207-0CDF53AA3FEA}"/>
              </a:ext>
            </a:extLst>
          </p:cNvPr>
          <p:cNvSpPr txBox="1"/>
          <p:nvPr/>
        </p:nvSpPr>
        <p:spPr>
          <a:xfrm>
            <a:off x="435864" y="6283948"/>
            <a:ext cx="108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623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Quality Improvement Framework for the Early Learning and Childcare Sectors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26" descr="A logo of a tree with colourful leaves, the education Scotland logo and the care inspectorate logo">
            <a:extLst>
              <a:ext uri="{FF2B5EF4-FFF2-40B4-BE49-F238E27FC236}">
                <a16:creationId xmlns:a16="http://schemas.microsoft.com/office/drawing/2014/main" id="{B1EA8475-3DD1-8783-10FB-9D1437F8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487357"/>
            <a:ext cx="1877567" cy="12424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A34CFD-3CAE-F00A-880D-94AA8201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4275" y="6856979"/>
            <a:ext cx="12240550" cy="37021"/>
            <a:chOff x="0" y="-951"/>
            <a:chExt cx="12240550" cy="370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6EC82F-BBD4-971A-4321-7CBC84FC9E43}"/>
                </a:ext>
              </a:extLst>
            </p:cNvPr>
            <p:cNvSpPr/>
            <p:nvPr/>
          </p:nvSpPr>
          <p:spPr>
            <a:xfrm>
              <a:off x="0" y="-1"/>
              <a:ext cx="2452047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88F25B-D6C4-DF71-AFC1-3F81AF51A169}"/>
                </a:ext>
              </a:extLst>
            </p:cNvPr>
            <p:cNvSpPr/>
            <p:nvPr/>
          </p:nvSpPr>
          <p:spPr>
            <a:xfrm>
              <a:off x="2422065" y="-1"/>
              <a:ext cx="2520000" cy="36000"/>
            </a:xfrm>
            <a:prstGeom prst="re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DF7151-F208-46BF-933F-2F5A8AE03EEC}"/>
                </a:ext>
              </a:extLst>
            </p:cNvPr>
            <p:cNvSpPr/>
            <p:nvPr/>
          </p:nvSpPr>
          <p:spPr>
            <a:xfrm>
              <a:off x="4918588" y="70"/>
              <a:ext cx="2520000" cy="36000"/>
            </a:xfrm>
            <a:prstGeom prst="rect">
              <a:avLst/>
            </a:prstGeom>
            <a:solidFill>
              <a:srgbClr val="004F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2BD469-D48A-4D6A-071D-5EE80A1E4073}"/>
                </a:ext>
              </a:extLst>
            </p:cNvPr>
            <p:cNvSpPr/>
            <p:nvPr/>
          </p:nvSpPr>
          <p:spPr>
            <a:xfrm>
              <a:off x="7415111" y="-951"/>
              <a:ext cx="2520000" cy="36000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61618F-C457-F48A-A573-0E17028C1370}"/>
                </a:ext>
              </a:extLst>
            </p:cNvPr>
            <p:cNvSpPr/>
            <p:nvPr/>
          </p:nvSpPr>
          <p:spPr>
            <a:xfrm>
              <a:off x="9828550" y="0"/>
              <a:ext cx="2412000" cy="36000"/>
            </a:xfrm>
            <a:prstGeom prst="rect">
              <a:avLst/>
            </a:prstGeom>
            <a:solidFill>
              <a:srgbClr val="00CC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65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1066</Words>
  <Application>Microsoft Office PowerPoint</Application>
  <PresentationFormat>Widescreen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A Quality Improvement Framework for the  Early Learning and Childcare Sectors</vt:lpstr>
      <vt:lpstr>Aims of session</vt:lpstr>
      <vt:lpstr>Stakeholder engagement</vt:lpstr>
      <vt:lpstr>You asked for</vt:lpstr>
      <vt:lpstr>Existing document (Education Scotland): Core changes </vt:lpstr>
      <vt:lpstr>Existing document (Care Inspectorate): Core changes </vt:lpstr>
      <vt:lpstr>A quality improvement framework for early learning and childcare sectors</vt:lpstr>
      <vt:lpstr>Core changes – sector specific  </vt:lpstr>
      <vt:lpstr> Demonstration of Digital Framework </vt:lpstr>
      <vt:lpstr> The quality improvement framework…  </vt:lpstr>
      <vt:lpstr> Self-evaluation </vt:lpstr>
      <vt:lpstr>Timeline for use of the framework</vt:lpstr>
      <vt:lpstr>Vote</vt:lpstr>
      <vt:lpstr>Question</vt:lpstr>
      <vt:lpstr>Questions</vt:lpstr>
      <vt:lpstr>What does this mean for me and my team</vt:lpstr>
      <vt:lpstr>Thank you for your engagement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Quality Improvement Framework for the  Early Learning and Childcare Sectors</dc:title>
  <dc:creator>Rebekah Constable</dc:creator>
  <cp:lastModifiedBy>Rebekah Constable</cp:lastModifiedBy>
  <cp:revision>1</cp:revision>
  <dcterms:created xsi:type="dcterms:W3CDTF">2024-12-16T15:10:05Z</dcterms:created>
  <dcterms:modified xsi:type="dcterms:W3CDTF">2024-12-16T17:42:45Z</dcterms:modified>
</cp:coreProperties>
</file>