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handoutMasterIdLst>
    <p:handoutMasterId r:id="rId33"/>
  </p:handoutMasterIdLst>
  <p:sldIdLst>
    <p:sldId id="264" r:id="rId6"/>
    <p:sldId id="273" r:id="rId7"/>
    <p:sldId id="274" r:id="rId8"/>
    <p:sldId id="275" r:id="rId9"/>
    <p:sldId id="325" r:id="rId10"/>
    <p:sldId id="331" r:id="rId11"/>
    <p:sldId id="333" r:id="rId12"/>
    <p:sldId id="332" r:id="rId13"/>
    <p:sldId id="334" r:id="rId14"/>
    <p:sldId id="295" r:id="rId15"/>
    <p:sldId id="335" r:id="rId16"/>
    <p:sldId id="307" r:id="rId17"/>
    <p:sldId id="336" r:id="rId18"/>
    <p:sldId id="315" r:id="rId19"/>
    <p:sldId id="337" r:id="rId20"/>
    <p:sldId id="327" r:id="rId21"/>
    <p:sldId id="338" r:id="rId22"/>
    <p:sldId id="326" r:id="rId23"/>
    <p:sldId id="329" r:id="rId24"/>
    <p:sldId id="306" r:id="rId25"/>
    <p:sldId id="317" r:id="rId26"/>
    <p:sldId id="318" r:id="rId27"/>
    <p:sldId id="323" r:id="rId28"/>
    <p:sldId id="291" r:id="rId29"/>
    <p:sldId id="293" r:id="rId30"/>
    <p:sldId id="268"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D7B1F-9B4B-42E8-879A-22F8B7E88A05}" v="2" dt="2024-02-09T16:32:21.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86388" autoAdjust="0"/>
  </p:normalViewPr>
  <p:slideViewPr>
    <p:cSldViewPr snapToGrid="0">
      <p:cViewPr varScale="1">
        <p:scale>
          <a:sx n="75" d="100"/>
          <a:sy n="75" d="100"/>
        </p:scale>
        <p:origin x="690" y="66"/>
      </p:cViewPr>
      <p:guideLst>
        <p:guide orient="horz" pos="2160"/>
        <p:guide pos="3840"/>
      </p:guideLst>
    </p:cSldViewPr>
  </p:slideViewPr>
  <p:outlineViewPr>
    <p:cViewPr>
      <p:scale>
        <a:sx n="33" d="100"/>
        <a:sy n="33" d="100"/>
      </p:scale>
      <p:origin x="0" y="-17464"/>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òghan Stewart" userId="62148dbb-c328-4d6f-b3ec-33dfea998c15" providerId="ADAL" clId="{6118B0F6-BD8C-4FF5-9844-060132D24710}"/>
    <pc:docChg chg="undo custSel addSld delSld modSld sldOrd">
      <pc:chgData name="Eòghan Stewart" userId="62148dbb-c328-4d6f-b3ec-33dfea998c15" providerId="ADAL" clId="{6118B0F6-BD8C-4FF5-9844-060132D24710}" dt="2023-05-18T14:31:41.060" v="11181" actId="1076"/>
      <pc:docMkLst>
        <pc:docMk/>
      </pc:docMkLst>
      <pc:sldChg chg="modSp mod">
        <pc:chgData name="Eòghan Stewart" userId="62148dbb-c328-4d6f-b3ec-33dfea998c15" providerId="ADAL" clId="{6118B0F6-BD8C-4FF5-9844-060132D24710}" dt="2023-05-18T14:31:41.060" v="11181" actId="1076"/>
        <pc:sldMkLst>
          <pc:docMk/>
          <pc:sldMk cId="1717420105" sldId="264"/>
        </pc:sldMkLst>
        <pc:spChg chg="mod">
          <ac:chgData name="Eòghan Stewart" userId="62148dbb-c328-4d6f-b3ec-33dfea998c15" providerId="ADAL" clId="{6118B0F6-BD8C-4FF5-9844-060132D24710}" dt="2023-05-18T14:31:41.060" v="11181" actId="1076"/>
          <ac:spMkLst>
            <pc:docMk/>
            <pc:sldMk cId="1717420105" sldId="264"/>
            <ac:spMk id="6" creationId="{00000000-0000-0000-0000-000000000000}"/>
          </ac:spMkLst>
        </pc:spChg>
        <pc:spChg chg="mod">
          <ac:chgData name="Eòghan Stewart" userId="62148dbb-c328-4d6f-b3ec-33dfea998c15" providerId="ADAL" clId="{6118B0F6-BD8C-4FF5-9844-060132D24710}" dt="2023-05-18T14:31:31.186" v="11180" actId="20577"/>
          <ac:spMkLst>
            <pc:docMk/>
            <pc:sldMk cId="1717420105" sldId="264"/>
            <ac:spMk id="8" creationId="{00000000-0000-0000-0000-000000000000}"/>
          </ac:spMkLst>
        </pc:spChg>
      </pc:sldChg>
      <pc:sldChg chg="modSp mod">
        <pc:chgData name="Eòghan Stewart" userId="62148dbb-c328-4d6f-b3ec-33dfea998c15" providerId="ADAL" clId="{6118B0F6-BD8C-4FF5-9844-060132D24710}" dt="2023-05-15T13:16:09.853" v="242" actId="20577"/>
        <pc:sldMkLst>
          <pc:docMk/>
          <pc:sldMk cId="2135170990" sldId="274"/>
        </pc:sldMkLst>
        <pc:spChg chg="mod">
          <ac:chgData name="Eòghan Stewart" userId="62148dbb-c328-4d6f-b3ec-33dfea998c15" providerId="ADAL" clId="{6118B0F6-BD8C-4FF5-9844-060132D24710}" dt="2023-05-15T13:15:46.778" v="192" actId="14100"/>
          <ac:spMkLst>
            <pc:docMk/>
            <pc:sldMk cId="2135170990" sldId="274"/>
            <ac:spMk id="5" creationId="{FAF7AF29-FD6D-030A-0BF8-0373CC032345}"/>
          </ac:spMkLst>
        </pc:spChg>
        <pc:spChg chg="mod">
          <ac:chgData name="Eòghan Stewart" userId="62148dbb-c328-4d6f-b3ec-33dfea998c15" providerId="ADAL" clId="{6118B0F6-BD8C-4FF5-9844-060132D24710}" dt="2023-05-15T13:15:07.567" v="123" actId="20577"/>
          <ac:spMkLst>
            <pc:docMk/>
            <pc:sldMk cId="2135170990" sldId="274"/>
            <ac:spMk id="6" creationId="{92A59537-C405-1E56-AE99-8BDD60D41790}"/>
          </ac:spMkLst>
        </pc:spChg>
        <pc:spChg chg="mod">
          <ac:chgData name="Eòghan Stewart" userId="62148dbb-c328-4d6f-b3ec-33dfea998c15" providerId="ADAL" clId="{6118B0F6-BD8C-4FF5-9844-060132D24710}" dt="2023-05-15T13:16:09.853" v="242" actId="20577"/>
          <ac:spMkLst>
            <pc:docMk/>
            <pc:sldMk cId="2135170990" sldId="274"/>
            <ac:spMk id="7" creationId="{202B696B-14CD-9E93-158B-B1D7DDF44574}"/>
          </ac:spMkLst>
        </pc:spChg>
        <pc:spChg chg="mod">
          <ac:chgData name="Eòghan Stewart" userId="62148dbb-c328-4d6f-b3ec-33dfea998c15" providerId="ADAL" clId="{6118B0F6-BD8C-4FF5-9844-060132D24710}" dt="2023-05-15T13:14:32.308" v="69" actId="20577"/>
          <ac:spMkLst>
            <pc:docMk/>
            <pc:sldMk cId="2135170990" sldId="274"/>
            <ac:spMk id="13" creationId="{162C2CFC-95FA-69CA-1638-B4095B7BA8A4}"/>
          </ac:spMkLst>
        </pc:spChg>
      </pc:sldChg>
      <pc:sldChg chg="modSp mod">
        <pc:chgData name="Eòghan Stewart" userId="62148dbb-c328-4d6f-b3ec-33dfea998c15" providerId="ADAL" clId="{6118B0F6-BD8C-4FF5-9844-060132D24710}" dt="2023-05-15T13:18:51.592" v="761" actId="20577"/>
        <pc:sldMkLst>
          <pc:docMk/>
          <pc:sldMk cId="2677423007" sldId="275"/>
        </pc:sldMkLst>
        <pc:spChg chg="mod">
          <ac:chgData name="Eòghan Stewart" userId="62148dbb-c328-4d6f-b3ec-33dfea998c15" providerId="ADAL" clId="{6118B0F6-BD8C-4FF5-9844-060132D24710}" dt="2023-05-15T13:16:54.810" v="402" actId="20577"/>
          <ac:spMkLst>
            <pc:docMk/>
            <pc:sldMk cId="2677423007" sldId="275"/>
            <ac:spMk id="5" creationId="{FAF7AF29-FD6D-030A-0BF8-0373CC032345}"/>
          </ac:spMkLst>
        </pc:spChg>
        <pc:spChg chg="mod">
          <ac:chgData name="Eòghan Stewart" userId="62148dbb-c328-4d6f-b3ec-33dfea998c15" providerId="ADAL" clId="{6118B0F6-BD8C-4FF5-9844-060132D24710}" dt="2023-05-15T13:16:25.213" v="283" actId="20577"/>
          <ac:spMkLst>
            <pc:docMk/>
            <pc:sldMk cId="2677423007" sldId="275"/>
            <ac:spMk id="7" creationId="{202B696B-14CD-9E93-158B-B1D7DDF44574}"/>
          </ac:spMkLst>
        </pc:spChg>
        <pc:spChg chg="mod">
          <ac:chgData name="Eòghan Stewart" userId="62148dbb-c328-4d6f-b3ec-33dfea998c15" providerId="ADAL" clId="{6118B0F6-BD8C-4FF5-9844-060132D24710}" dt="2023-05-15T13:17:41.966" v="538" actId="20577"/>
          <ac:spMkLst>
            <pc:docMk/>
            <pc:sldMk cId="2677423007" sldId="275"/>
            <ac:spMk id="8" creationId="{0DEAFB83-3634-CD0C-032D-1B6BA7729504}"/>
          </ac:spMkLst>
        </pc:spChg>
        <pc:spChg chg="mod">
          <ac:chgData name="Eòghan Stewart" userId="62148dbb-c328-4d6f-b3ec-33dfea998c15" providerId="ADAL" clId="{6118B0F6-BD8C-4FF5-9844-060132D24710}" dt="2023-05-15T13:18:51.592" v="761" actId="20577"/>
          <ac:spMkLst>
            <pc:docMk/>
            <pc:sldMk cId="2677423007" sldId="275"/>
            <ac:spMk id="9" creationId="{49DCC83C-0464-C3DF-E57B-AD7BFBCEB9F8}"/>
          </ac:spMkLst>
        </pc:spChg>
        <pc:spChg chg="mod">
          <ac:chgData name="Eòghan Stewart" userId="62148dbb-c328-4d6f-b3ec-33dfea998c15" providerId="ADAL" clId="{6118B0F6-BD8C-4FF5-9844-060132D24710}" dt="2023-05-15T13:18:34.949" v="700" actId="20577"/>
          <ac:spMkLst>
            <pc:docMk/>
            <pc:sldMk cId="2677423007" sldId="275"/>
            <ac:spMk id="13" creationId="{162C2CFC-95FA-69CA-1638-B4095B7BA8A4}"/>
          </ac:spMkLst>
        </pc:spChg>
      </pc:sldChg>
      <pc:sldChg chg="modSp mod">
        <pc:chgData name="Eòghan Stewart" userId="62148dbb-c328-4d6f-b3ec-33dfea998c15" providerId="ADAL" clId="{6118B0F6-BD8C-4FF5-9844-060132D24710}" dt="2023-05-16T09:23:54.755" v="11179" actId="20577"/>
        <pc:sldMkLst>
          <pc:docMk/>
          <pc:sldMk cId="3553652232" sldId="280"/>
        </pc:sldMkLst>
        <pc:spChg chg="mod">
          <ac:chgData name="Eòghan Stewart" userId="62148dbb-c328-4d6f-b3ec-33dfea998c15" providerId="ADAL" clId="{6118B0F6-BD8C-4FF5-9844-060132D24710}" dt="2023-05-16T09:19:37.144" v="10721" actId="20577"/>
          <ac:spMkLst>
            <pc:docMk/>
            <pc:sldMk cId="3553652232" sldId="280"/>
            <ac:spMk id="2" creationId="{00000000-0000-0000-0000-000000000000}"/>
          </ac:spMkLst>
        </pc:spChg>
        <pc:spChg chg="mod">
          <ac:chgData name="Eòghan Stewart" userId="62148dbb-c328-4d6f-b3ec-33dfea998c15" providerId="ADAL" clId="{6118B0F6-BD8C-4FF5-9844-060132D24710}" dt="2023-05-16T09:23:54.755" v="11179" actId="20577"/>
          <ac:spMkLst>
            <pc:docMk/>
            <pc:sldMk cId="3553652232" sldId="280"/>
            <ac:spMk id="3" creationId="{9016A5C4-5ABD-BE1B-7BBD-C7F3E6760773}"/>
          </ac:spMkLst>
        </pc:spChg>
        <pc:spChg chg="mod">
          <ac:chgData name="Eòghan Stewart" userId="62148dbb-c328-4d6f-b3ec-33dfea998c15" providerId="ADAL" clId="{6118B0F6-BD8C-4FF5-9844-060132D24710}" dt="2023-05-16T09:20:08.616" v="10738" actId="20577"/>
          <ac:spMkLst>
            <pc:docMk/>
            <pc:sldMk cId="3553652232" sldId="280"/>
            <ac:spMk id="5" creationId="{FAF7AF29-FD6D-030A-0BF8-0373CC032345}"/>
          </ac:spMkLst>
        </pc:spChg>
        <pc:spChg chg="mod">
          <ac:chgData name="Eòghan Stewart" userId="62148dbb-c328-4d6f-b3ec-33dfea998c15" providerId="ADAL" clId="{6118B0F6-BD8C-4FF5-9844-060132D24710}" dt="2023-05-16T09:20:27.162" v="10763" actId="20577"/>
          <ac:spMkLst>
            <pc:docMk/>
            <pc:sldMk cId="3553652232" sldId="280"/>
            <ac:spMk id="7" creationId="{202B696B-14CD-9E93-158B-B1D7DDF44574}"/>
          </ac:spMkLst>
        </pc:spChg>
        <pc:spChg chg="mod">
          <ac:chgData name="Eòghan Stewart" userId="62148dbb-c328-4d6f-b3ec-33dfea998c15" providerId="ADAL" clId="{6118B0F6-BD8C-4FF5-9844-060132D24710}" dt="2023-05-16T09:20:38.043" v="10806" actId="20577"/>
          <ac:spMkLst>
            <pc:docMk/>
            <pc:sldMk cId="3553652232" sldId="280"/>
            <ac:spMk id="13" creationId="{162C2CFC-95FA-69CA-1638-B4095B7BA8A4}"/>
          </ac:spMkLst>
        </pc:spChg>
        <pc:spChg chg="mod">
          <ac:chgData name="Eòghan Stewart" userId="62148dbb-c328-4d6f-b3ec-33dfea998c15" providerId="ADAL" clId="{6118B0F6-BD8C-4FF5-9844-060132D24710}" dt="2023-05-16T09:20:54.636" v="10831" actId="20577"/>
          <ac:spMkLst>
            <pc:docMk/>
            <pc:sldMk cId="3553652232" sldId="280"/>
            <ac:spMk id="14" creationId="{F174FC29-43B3-57F6-063B-B329BAF9B86F}"/>
          </ac:spMkLst>
        </pc:spChg>
        <pc:spChg chg="mod">
          <ac:chgData name="Eòghan Stewart" userId="62148dbb-c328-4d6f-b3ec-33dfea998c15" providerId="ADAL" clId="{6118B0F6-BD8C-4FF5-9844-060132D24710}" dt="2023-05-16T09:21:04.670" v="10860" actId="20577"/>
          <ac:spMkLst>
            <pc:docMk/>
            <pc:sldMk cId="3553652232" sldId="280"/>
            <ac:spMk id="17" creationId="{E227A035-7933-7753-C67A-E75DC0779CCB}"/>
          </ac:spMkLst>
        </pc:spChg>
        <pc:picChg chg="mod">
          <ac:chgData name="Eòghan Stewart" userId="62148dbb-c328-4d6f-b3ec-33dfea998c15" providerId="ADAL" clId="{6118B0F6-BD8C-4FF5-9844-060132D24710}" dt="2023-05-16T09:21:22.766" v="10861" actId="14826"/>
          <ac:picMkLst>
            <pc:docMk/>
            <pc:sldMk cId="3553652232" sldId="280"/>
            <ac:picMk id="16" creationId="{AE169B21-B2A2-5519-9D7A-7C5E9A63D442}"/>
          </ac:picMkLst>
        </pc:picChg>
      </pc:sldChg>
      <pc:sldChg chg="modSp mod">
        <pc:chgData name="Eòghan Stewart" userId="62148dbb-c328-4d6f-b3ec-33dfea998c15" providerId="ADAL" clId="{6118B0F6-BD8C-4FF5-9844-060132D24710}" dt="2023-05-16T08:55:34.017" v="9839" actId="20577"/>
        <pc:sldMkLst>
          <pc:docMk/>
          <pc:sldMk cId="3419223247" sldId="293"/>
        </pc:sldMkLst>
        <pc:spChg chg="mod">
          <ac:chgData name="Eòghan Stewart" userId="62148dbb-c328-4d6f-b3ec-33dfea998c15" providerId="ADAL" clId="{6118B0F6-BD8C-4FF5-9844-060132D24710}" dt="2023-05-16T08:54:01.056" v="9473" actId="20577"/>
          <ac:spMkLst>
            <pc:docMk/>
            <pc:sldMk cId="3419223247" sldId="293"/>
            <ac:spMk id="2" creationId="{7881C259-3499-2D34-0C92-61995103236F}"/>
          </ac:spMkLst>
        </pc:spChg>
        <pc:spChg chg="mod">
          <ac:chgData name="Eòghan Stewart" userId="62148dbb-c328-4d6f-b3ec-33dfea998c15" providerId="ADAL" clId="{6118B0F6-BD8C-4FF5-9844-060132D24710}" dt="2023-05-16T08:55:34.017" v="9839" actId="20577"/>
          <ac:spMkLst>
            <pc:docMk/>
            <pc:sldMk cId="3419223247" sldId="293"/>
            <ac:spMk id="4" creationId="{296B07EF-2297-52ED-6EC9-2FAF4F1D39B6}"/>
          </ac:spMkLst>
        </pc:spChg>
      </pc:sldChg>
      <pc:sldChg chg="addSp delSp modSp mod">
        <pc:chgData name="Eòghan Stewart" userId="62148dbb-c328-4d6f-b3ec-33dfea998c15" providerId="ADAL" clId="{6118B0F6-BD8C-4FF5-9844-060132D24710}" dt="2023-05-15T13:32:54.005" v="2568" actId="27636"/>
        <pc:sldMkLst>
          <pc:docMk/>
          <pc:sldMk cId="715761333" sldId="295"/>
        </pc:sldMkLst>
        <pc:spChg chg="mod">
          <ac:chgData name="Eòghan Stewart" userId="62148dbb-c328-4d6f-b3ec-33dfea998c15" providerId="ADAL" clId="{6118B0F6-BD8C-4FF5-9844-060132D24710}" dt="2023-05-15T13:19:18.671" v="811" actId="20577"/>
          <ac:spMkLst>
            <pc:docMk/>
            <pc:sldMk cId="715761333" sldId="295"/>
            <ac:spMk id="3" creationId="{960AAD08-0925-BBB0-FA3C-A5E9F7BE5D31}"/>
          </ac:spMkLst>
        </pc:spChg>
        <pc:spChg chg="del">
          <ac:chgData name="Eòghan Stewart" userId="62148dbb-c328-4d6f-b3ec-33dfea998c15" providerId="ADAL" clId="{6118B0F6-BD8C-4FF5-9844-060132D24710}" dt="2023-05-15T13:19:26.670" v="814" actId="478"/>
          <ac:spMkLst>
            <pc:docMk/>
            <pc:sldMk cId="715761333" sldId="295"/>
            <ac:spMk id="5" creationId="{8DDF4B66-F688-0CDA-BA3D-CD72265CC8C4}"/>
          </ac:spMkLst>
        </pc:spChg>
        <pc:spChg chg="del">
          <ac:chgData name="Eòghan Stewart" userId="62148dbb-c328-4d6f-b3ec-33dfea998c15" providerId="ADAL" clId="{6118B0F6-BD8C-4FF5-9844-060132D24710}" dt="2023-05-15T13:19:26.670" v="814" actId="478"/>
          <ac:spMkLst>
            <pc:docMk/>
            <pc:sldMk cId="715761333" sldId="295"/>
            <ac:spMk id="6" creationId="{ED7C4C58-7899-D2E1-A47A-02EBD0489330}"/>
          </ac:spMkLst>
        </pc:spChg>
        <pc:spChg chg="del">
          <ac:chgData name="Eòghan Stewart" userId="62148dbb-c328-4d6f-b3ec-33dfea998c15" providerId="ADAL" clId="{6118B0F6-BD8C-4FF5-9844-060132D24710}" dt="2023-05-15T13:19:24.059" v="813" actId="478"/>
          <ac:spMkLst>
            <pc:docMk/>
            <pc:sldMk cId="715761333" sldId="295"/>
            <ac:spMk id="7" creationId="{BF0CF7A6-22AE-0B2C-FA7D-9CDCF08BCADC}"/>
          </ac:spMkLst>
        </pc:spChg>
        <pc:spChg chg="del">
          <ac:chgData name="Eòghan Stewart" userId="62148dbb-c328-4d6f-b3ec-33dfea998c15" providerId="ADAL" clId="{6118B0F6-BD8C-4FF5-9844-060132D24710}" dt="2023-05-15T13:19:24.059" v="813" actId="478"/>
          <ac:spMkLst>
            <pc:docMk/>
            <pc:sldMk cId="715761333" sldId="295"/>
            <ac:spMk id="8" creationId="{64C74BFB-A104-5E6D-0547-981A1C5364BC}"/>
          </ac:spMkLst>
        </pc:spChg>
        <pc:spChg chg="del">
          <ac:chgData name="Eòghan Stewart" userId="62148dbb-c328-4d6f-b3ec-33dfea998c15" providerId="ADAL" clId="{6118B0F6-BD8C-4FF5-9844-060132D24710}" dt="2023-05-15T13:19:24.059" v="813" actId="478"/>
          <ac:spMkLst>
            <pc:docMk/>
            <pc:sldMk cId="715761333" sldId="295"/>
            <ac:spMk id="9" creationId="{C328033D-9D86-6559-086B-ADC865DF0DC5}"/>
          </ac:spMkLst>
        </pc:spChg>
        <pc:spChg chg="del">
          <ac:chgData name="Eòghan Stewart" userId="62148dbb-c328-4d6f-b3ec-33dfea998c15" providerId="ADAL" clId="{6118B0F6-BD8C-4FF5-9844-060132D24710}" dt="2023-05-15T13:19:24.059" v="813" actId="478"/>
          <ac:spMkLst>
            <pc:docMk/>
            <pc:sldMk cId="715761333" sldId="295"/>
            <ac:spMk id="10" creationId="{10B782E4-2817-82B5-7B0A-1D669E2B5D7D}"/>
          </ac:spMkLst>
        </pc:spChg>
        <pc:spChg chg="mod">
          <ac:chgData name="Eòghan Stewart" userId="62148dbb-c328-4d6f-b3ec-33dfea998c15" providerId="ADAL" clId="{6118B0F6-BD8C-4FF5-9844-060132D24710}" dt="2023-05-15T13:25:38.215" v="1499" actId="20577"/>
          <ac:spMkLst>
            <pc:docMk/>
            <pc:sldMk cId="715761333" sldId="295"/>
            <ac:spMk id="18" creationId="{82711FB3-AAF3-BFEB-8F9C-C0EFA6D62606}"/>
          </ac:spMkLst>
        </pc:spChg>
        <pc:spChg chg="mod">
          <ac:chgData name="Eòghan Stewart" userId="62148dbb-c328-4d6f-b3ec-33dfea998c15" providerId="ADAL" clId="{6118B0F6-BD8C-4FF5-9844-060132D24710}" dt="2023-05-15T13:32:54.005" v="2568" actId="27636"/>
          <ac:spMkLst>
            <pc:docMk/>
            <pc:sldMk cId="715761333" sldId="295"/>
            <ac:spMk id="19" creationId="{2D207170-A77B-5345-1821-64E975395B53}"/>
          </ac:spMkLst>
        </pc:spChg>
        <pc:spChg chg="del">
          <ac:chgData name="Eòghan Stewart" userId="62148dbb-c328-4d6f-b3ec-33dfea998c15" providerId="ADAL" clId="{6118B0F6-BD8C-4FF5-9844-060132D24710}" dt="2023-05-15T13:19:24.059" v="813" actId="478"/>
          <ac:spMkLst>
            <pc:docMk/>
            <pc:sldMk cId="715761333" sldId="295"/>
            <ac:spMk id="22" creationId="{601AB486-94E9-0795-41E7-064BC73ABCB8}"/>
          </ac:spMkLst>
        </pc:spChg>
        <pc:picChg chg="del">
          <ac:chgData name="Eòghan Stewart" userId="62148dbb-c328-4d6f-b3ec-33dfea998c15" providerId="ADAL" clId="{6118B0F6-BD8C-4FF5-9844-060132D24710}" dt="2023-05-15T13:19:21.336" v="812" actId="478"/>
          <ac:picMkLst>
            <pc:docMk/>
            <pc:sldMk cId="715761333" sldId="295"/>
            <ac:picMk id="2" creationId="{59E50A41-0570-FE04-1983-65E97FDA477B}"/>
          </ac:picMkLst>
        </pc:picChg>
        <pc:picChg chg="add mod">
          <ac:chgData name="Eòghan Stewart" userId="62148dbb-c328-4d6f-b3ec-33dfea998c15" providerId="ADAL" clId="{6118B0F6-BD8C-4FF5-9844-060132D24710}" dt="2023-05-15T13:21:46.345" v="819" actId="1076"/>
          <ac:picMkLst>
            <pc:docMk/>
            <pc:sldMk cId="715761333" sldId="295"/>
            <ac:picMk id="11" creationId="{E4059777-644B-5CFB-D10F-50E7D0902948}"/>
          </ac:picMkLst>
        </pc:picChg>
        <pc:picChg chg="del">
          <ac:chgData name="Eòghan Stewart" userId="62148dbb-c328-4d6f-b3ec-33dfea998c15" providerId="ADAL" clId="{6118B0F6-BD8C-4FF5-9844-060132D24710}" dt="2023-05-15T13:19:24.059" v="813" actId="478"/>
          <ac:picMkLst>
            <pc:docMk/>
            <pc:sldMk cId="715761333" sldId="295"/>
            <ac:picMk id="43" creationId="{8BD7DAC4-25A7-CD94-21C4-307ABB50135F}"/>
          </ac:picMkLst>
        </pc:picChg>
        <pc:picChg chg="del">
          <ac:chgData name="Eòghan Stewart" userId="62148dbb-c328-4d6f-b3ec-33dfea998c15" providerId="ADAL" clId="{6118B0F6-BD8C-4FF5-9844-060132D24710}" dt="2023-05-15T13:19:24.059" v="813" actId="478"/>
          <ac:picMkLst>
            <pc:docMk/>
            <pc:sldMk cId="715761333" sldId="295"/>
            <ac:picMk id="1026" creationId="{4D54E16A-9B83-609D-EDDF-8748D445EE40}"/>
          </ac:picMkLst>
        </pc:picChg>
        <pc:inkChg chg="del">
          <ac:chgData name="Eòghan Stewart" userId="62148dbb-c328-4d6f-b3ec-33dfea998c15" providerId="ADAL" clId="{6118B0F6-BD8C-4FF5-9844-060132D24710}" dt="2023-05-15T13:19:24.059" v="813" actId="478"/>
          <ac:inkMkLst>
            <pc:docMk/>
            <pc:sldMk cId="715761333" sldId="295"/>
            <ac:inkMk id="36" creationId="{E0751EEE-2428-8BC2-73D9-CABCAD4BD012}"/>
          </ac:inkMkLst>
        </pc:inkChg>
        <pc:inkChg chg="del">
          <ac:chgData name="Eòghan Stewart" userId="62148dbb-c328-4d6f-b3ec-33dfea998c15" providerId="ADAL" clId="{6118B0F6-BD8C-4FF5-9844-060132D24710}" dt="2023-05-15T13:19:24.059" v="813" actId="478"/>
          <ac:inkMkLst>
            <pc:docMk/>
            <pc:sldMk cId="715761333" sldId="295"/>
            <ac:inkMk id="38" creationId="{1FF78FB4-6C4A-8161-137A-9246806A98CE}"/>
          </ac:inkMkLst>
        </pc:inkChg>
        <pc:inkChg chg="del">
          <ac:chgData name="Eòghan Stewart" userId="62148dbb-c328-4d6f-b3ec-33dfea998c15" providerId="ADAL" clId="{6118B0F6-BD8C-4FF5-9844-060132D24710}" dt="2023-05-15T13:19:24.059" v="813" actId="478"/>
          <ac:inkMkLst>
            <pc:docMk/>
            <pc:sldMk cId="715761333" sldId="295"/>
            <ac:inkMk id="39" creationId="{612A3109-0D95-F9E3-B40F-DD5B092F1D2C}"/>
          </ac:inkMkLst>
        </pc:inkChg>
        <pc:inkChg chg="del">
          <ac:chgData name="Eòghan Stewart" userId="62148dbb-c328-4d6f-b3ec-33dfea998c15" providerId="ADAL" clId="{6118B0F6-BD8C-4FF5-9844-060132D24710}" dt="2023-05-15T13:19:24.059" v="813" actId="478"/>
          <ac:inkMkLst>
            <pc:docMk/>
            <pc:sldMk cId="715761333" sldId="295"/>
            <ac:inkMk id="48" creationId="{26259DC7-ECB2-20CE-9364-620416567D46}"/>
          </ac:inkMkLst>
        </pc:inkChg>
        <pc:cxnChg chg="del">
          <ac:chgData name="Eòghan Stewart" userId="62148dbb-c328-4d6f-b3ec-33dfea998c15" providerId="ADAL" clId="{6118B0F6-BD8C-4FF5-9844-060132D24710}" dt="2023-05-15T13:19:24.059" v="813" actId="478"/>
          <ac:cxnSpMkLst>
            <pc:docMk/>
            <pc:sldMk cId="715761333" sldId="295"/>
            <ac:cxnSpMk id="12" creationId="{4B8EDCE2-3545-D491-F68E-DDB25CB9BF45}"/>
          </ac:cxnSpMkLst>
        </pc:cxnChg>
        <pc:cxnChg chg="del">
          <ac:chgData name="Eòghan Stewart" userId="62148dbb-c328-4d6f-b3ec-33dfea998c15" providerId="ADAL" clId="{6118B0F6-BD8C-4FF5-9844-060132D24710}" dt="2023-05-15T13:19:24.059" v="813" actId="478"/>
          <ac:cxnSpMkLst>
            <pc:docMk/>
            <pc:sldMk cId="715761333" sldId="295"/>
            <ac:cxnSpMk id="13" creationId="{1BD4A643-CBF0-411B-DBA9-336992A7EAE7}"/>
          </ac:cxnSpMkLst>
        </pc:cxnChg>
        <pc:cxnChg chg="del">
          <ac:chgData name="Eòghan Stewart" userId="62148dbb-c328-4d6f-b3ec-33dfea998c15" providerId="ADAL" clId="{6118B0F6-BD8C-4FF5-9844-060132D24710}" dt="2023-05-15T13:19:24.059" v="813" actId="478"/>
          <ac:cxnSpMkLst>
            <pc:docMk/>
            <pc:sldMk cId="715761333" sldId="295"/>
            <ac:cxnSpMk id="15" creationId="{91522182-C661-BBA8-92C2-BFA9B4B4D232}"/>
          </ac:cxnSpMkLst>
        </pc:cxnChg>
        <pc:cxnChg chg="del">
          <ac:chgData name="Eòghan Stewart" userId="62148dbb-c328-4d6f-b3ec-33dfea998c15" providerId="ADAL" clId="{6118B0F6-BD8C-4FF5-9844-060132D24710}" dt="2023-05-15T13:19:24.059" v="813" actId="478"/>
          <ac:cxnSpMkLst>
            <pc:docMk/>
            <pc:sldMk cId="715761333" sldId="295"/>
            <ac:cxnSpMk id="27" creationId="{B29EC85C-3C75-196E-B03C-3752156266FE}"/>
          </ac:cxnSpMkLst>
        </pc:cxnChg>
        <pc:cxnChg chg="del">
          <ac:chgData name="Eòghan Stewart" userId="62148dbb-c328-4d6f-b3ec-33dfea998c15" providerId="ADAL" clId="{6118B0F6-BD8C-4FF5-9844-060132D24710}" dt="2023-05-15T13:19:24.059" v="813" actId="478"/>
          <ac:cxnSpMkLst>
            <pc:docMk/>
            <pc:sldMk cId="715761333" sldId="295"/>
            <ac:cxnSpMk id="30" creationId="{E977859D-8947-D1A6-C732-AA2CF6483DE5}"/>
          </ac:cxnSpMkLst>
        </pc:cxnChg>
        <pc:cxnChg chg="del">
          <ac:chgData name="Eòghan Stewart" userId="62148dbb-c328-4d6f-b3ec-33dfea998c15" providerId="ADAL" clId="{6118B0F6-BD8C-4FF5-9844-060132D24710}" dt="2023-05-15T13:19:24.059" v="813" actId="478"/>
          <ac:cxnSpMkLst>
            <pc:docMk/>
            <pc:sldMk cId="715761333" sldId="295"/>
            <ac:cxnSpMk id="33" creationId="{272C2178-152C-4F1E-F708-6F9D6EFD22A5}"/>
          </ac:cxnSpMkLst>
        </pc:cxnChg>
      </pc:sldChg>
      <pc:sldChg chg="addSp delSp modSp mod">
        <pc:chgData name="Eòghan Stewart" userId="62148dbb-c328-4d6f-b3ec-33dfea998c15" providerId="ADAL" clId="{6118B0F6-BD8C-4FF5-9844-060132D24710}" dt="2023-05-16T09:16:13.527" v="10581" actId="1076"/>
        <pc:sldMkLst>
          <pc:docMk/>
          <pc:sldMk cId="739424107" sldId="300"/>
        </pc:sldMkLst>
        <pc:spChg chg="mod">
          <ac:chgData name="Eòghan Stewart" userId="62148dbb-c328-4d6f-b3ec-33dfea998c15" providerId="ADAL" clId="{6118B0F6-BD8C-4FF5-9844-060132D24710}" dt="2023-05-16T08:51:15.330" v="9359" actId="20577"/>
          <ac:spMkLst>
            <pc:docMk/>
            <pc:sldMk cId="739424107" sldId="300"/>
            <ac:spMk id="2" creationId="{7881C259-3499-2D34-0C92-61995103236F}"/>
          </ac:spMkLst>
        </pc:spChg>
        <pc:spChg chg="mod">
          <ac:chgData name="Eòghan Stewart" userId="62148dbb-c328-4d6f-b3ec-33dfea998c15" providerId="ADAL" clId="{6118B0F6-BD8C-4FF5-9844-060132D24710}" dt="2023-05-16T09:15:12.578" v="10572" actId="313"/>
          <ac:spMkLst>
            <pc:docMk/>
            <pc:sldMk cId="739424107" sldId="300"/>
            <ac:spMk id="4" creationId="{296B07EF-2297-52ED-6EC9-2FAF4F1D39B6}"/>
          </ac:spMkLst>
        </pc:spChg>
        <pc:spChg chg="mod">
          <ac:chgData name="Eòghan Stewart" userId="62148dbb-c328-4d6f-b3ec-33dfea998c15" providerId="ADAL" clId="{6118B0F6-BD8C-4FF5-9844-060132D24710}" dt="2023-05-16T09:13:33.093" v="10511" actId="6549"/>
          <ac:spMkLst>
            <pc:docMk/>
            <pc:sldMk cId="739424107" sldId="300"/>
            <ac:spMk id="6" creationId="{0C99BD36-9E5A-3A66-70D8-E95033D2BBDD}"/>
          </ac:spMkLst>
        </pc:spChg>
        <pc:spChg chg="del mod">
          <ac:chgData name="Eòghan Stewart" userId="62148dbb-c328-4d6f-b3ec-33dfea998c15" providerId="ADAL" clId="{6118B0F6-BD8C-4FF5-9844-060132D24710}" dt="2023-05-16T08:47:54.163" v="9059" actId="478"/>
          <ac:spMkLst>
            <pc:docMk/>
            <pc:sldMk cId="739424107" sldId="300"/>
            <ac:spMk id="7" creationId="{542FD917-1543-965F-6A6F-AC103B0AC61F}"/>
          </ac:spMkLst>
        </pc:spChg>
        <pc:spChg chg="add mod">
          <ac:chgData name="Eòghan Stewart" userId="62148dbb-c328-4d6f-b3ec-33dfea998c15" providerId="ADAL" clId="{6118B0F6-BD8C-4FF5-9844-060132D24710}" dt="2023-05-16T09:15:49.021" v="10576" actId="34135"/>
          <ac:spMkLst>
            <pc:docMk/>
            <pc:sldMk cId="739424107" sldId="300"/>
            <ac:spMk id="9" creationId="{E461E4A0-A73D-35AC-A23E-E7D43C0564C8}"/>
          </ac:spMkLst>
        </pc:spChg>
        <pc:spChg chg="add mod">
          <ac:chgData name="Eòghan Stewart" userId="62148dbb-c328-4d6f-b3ec-33dfea998c15" providerId="ADAL" clId="{6118B0F6-BD8C-4FF5-9844-060132D24710}" dt="2023-05-16T09:15:49.021" v="10576" actId="34135"/>
          <ac:spMkLst>
            <pc:docMk/>
            <pc:sldMk cId="739424107" sldId="300"/>
            <ac:spMk id="12" creationId="{4B0261B4-8598-8BB6-36A6-5976567DF391}"/>
          </ac:spMkLst>
        </pc:spChg>
        <pc:spChg chg="add mod">
          <ac:chgData name="Eòghan Stewart" userId="62148dbb-c328-4d6f-b3ec-33dfea998c15" providerId="ADAL" clId="{6118B0F6-BD8C-4FF5-9844-060132D24710}" dt="2023-05-16T09:15:49.021" v="10576" actId="34135"/>
          <ac:spMkLst>
            <pc:docMk/>
            <pc:sldMk cId="739424107" sldId="300"/>
            <ac:spMk id="13" creationId="{B3C714D5-5036-8233-CCEB-6BBD7FBC0D0C}"/>
          </ac:spMkLst>
        </pc:spChg>
        <pc:spChg chg="add mod">
          <ac:chgData name="Eòghan Stewart" userId="62148dbb-c328-4d6f-b3ec-33dfea998c15" providerId="ADAL" clId="{6118B0F6-BD8C-4FF5-9844-060132D24710}" dt="2023-05-16T09:15:49.021" v="10576" actId="34135"/>
          <ac:spMkLst>
            <pc:docMk/>
            <pc:sldMk cId="739424107" sldId="300"/>
            <ac:spMk id="14" creationId="{6B81E697-F672-DA51-22ED-FEC51B195567}"/>
          </ac:spMkLst>
        </pc:spChg>
        <pc:spChg chg="add mod">
          <ac:chgData name="Eòghan Stewart" userId="62148dbb-c328-4d6f-b3ec-33dfea998c15" providerId="ADAL" clId="{6118B0F6-BD8C-4FF5-9844-060132D24710}" dt="2023-05-16T09:15:49.021" v="10576" actId="34135"/>
          <ac:spMkLst>
            <pc:docMk/>
            <pc:sldMk cId="739424107" sldId="300"/>
            <ac:spMk id="15" creationId="{A9F18590-9B72-774B-C0E6-CECD0B7BBD04}"/>
          </ac:spMkLst>
        </pc:spChg>
        <pc:spChg chg="add mod">
          <ac:chgData name="Eòghan Stewart" userId="62148dbb-c328-4d6f-b3ec-33dfea998c15" providerId="ADAL" clId="{6118B0F6-BD8C-4FF5-9844-060132D24710}" dt="2023-05-16T09:15:49.021" v="10576" actId="34135"/>
          <ac:spMkLst>
            <pc:docMk/>
            <pc:sldMk cId="739424107" sldId="300"/>
            <ac:spMk id="16" creationId="{2B807090-78DC-C92A-33ED-34C32D4FB582}"/>
          </ac:spMkLst>
        </pc:spChg>
        <pc:spChg chg="add del mod">
          <ac:chgData name="Eòghan Stewart" userId="62148dbb-c328-4d6f-b3ec-33dfea998c15" providerId="ADAL" clId="{6118B0F6-BD8C-4FF5-9844-060132D24710}" dt="2023-05-16T09:16:04.852" v="10579"/>
          <ac:spMkLst>
            <pc:docMk/>
            <pc:sldMk cId="739424107" sldId="300"/>
            <ac:spMk id="19" creationId="{E929E8FC-0981-CB8A-CFC9-7CFB674CA94B}"/>
          </ac:spMkLst>
        </pc:spChg>
        <pc:spChg chg="add del mod">
          <ac:chgData name="Eòghan Stewart" userId="62148dbb-c328-4d6f-b3ec-33dfea998c15" providerId="ADAL" clId="{6118B0F6-BD8C-4FF5-9844-060132D24710}" dt="2023-05-16T09:16:04.852" v="10579"/>
          <ac:spMkLst>
            <pc:docMk/>
            <pc:sldMk cId="739424107" sldId="300"/>
            <ac:spMk id="20" creationId="{190AC4A9-A602-A26A-1F8A-1A4D4339008A}"/>
          </ac:spMkLst>
        </pc:spChg>
        <pc:spChg chg="add del mod">
          <ac:chgData name="Eòghan Stewart" userId="62148dbb-c328-4d6f-b3ec-33dfea998c15" providerId="ADAL" clId="{6118B0F6-BD8C-4FF5-9844-060132D24710}" dt="2023-05-16T09:16:04.852" v="10579"/>
          <ac:spMkLst>
            <pc:docMk/>
            <pc:sldMk cId="739424107" sldId="300"/>
            <ac:spMk id="21" creationId="{D0F94C92-F368-8E9B-9E00-2CA23185351D}"/>
          </ac:spMkLst>
        </pc:spChg>
        <pc:spChg chg="add del mod">
          <ac:chgData name="Eòghan Stewart" userId="62148dbb-c328-4d6f-b3ec-33dfea998c15" providerId="ADAL" clId="{6118B0F6-BD8C-4FF5-9844-060132D24710}" dt="2023-05-16T09:16:04.852" v="10579"/>
          <ac:spMkLst>
            <pc:docMk/>
            <pc:sldMk cId="739424107" sldId="300"/>
            <ac:spMk id="22" creationId="{1EDAFE16-F9D0-850A-4536-1FC4FBE880BA}"/>
          </ac:spMkLst>
        </pc:spChg>
        <pc:spChg chg="add del mod">
          <ac:chgData name="Eòghan Stewart" userId="62148dbb-c328-4d6f-b3ec-33dfea998c15" providerId="ADAL" clId="{6118B0F6-BD8C-4FF5-9844-060132D24710}" dt="2023-05-16T09:16:04.852" v="10579"/>
          <ac:spMkLst>
            <pc:docMk/>
            <pc:sldMk cId="739424107" sldId="300"/>
            <ac:spMk id="23" creationId="{2E07FFDD-7243-89FE-1744-543E1BEF46AC}"/>
          </ac:spMkLst>
        </pc:spChg>
        <pc:spChg chg="add del mod">
          <ac:chgData name="Eòghan Stewart" userId="62148dbb-c328-4d6f-b3ec-33dfea998c15" providerId="ADAL" clId="{6118B0F6-BD8C-4FF5-9844-060132D24710}" dt="2023-05-16T09:16:04.852" v="10579"/>
          <ac:spMkLst>
            <pc:docMk/>
            <pc:sldMk cId="739424107" sldId="300"/>
            <ac:spMk id="24" creationId="{FC482132-0274-F699-B1AD-BE2255B70617}"/>
          </ac:spMkLst>
        </pc:spChg>
        <pc:spChg chg="add mod">
          <ac:chgData name="Eòghan Stewart" userId="62148dbb-c328-4d6f-b3ec-33dfea998c15" providerId="ADAL" clId="{6118B0F6-BD8C-4FF5-9844-060132D24710}" dt="2023-05-16T09:16:13.527" v="10581" actId="1076"/>
          <ac:spMkLst>
            <pc:docMk/>
            <pc:sldMk cId="739424107" sldId="300"/>
            <ac:spMk id="25" creationId="{D866676F-2547-422D-74DD-F7C449007DD4}"/>
          </ac:spMkLst>
        </pc:spChg>
        <pc:picChg chg="add del mod">
          <ac:chgData name="Eòghan Stewart" userId="62148dbb-c328-4d6f-b3ec-33dfea998c15" providerId="ADAL" clId="{6118B0F6-BD8C-4FF5-9844-060132D24710}" dt="2023-05-16T09:15:49.021" v="10576" actId="34135"/>
          <ac:picMkLst>
            <pc:docMk/>
            <pc:sldMk cId="739424107" sldId="300"/>
            <ac:picMk id="3" creationId="{CD58EBEA-534F-1355-6A2B-13EB923BC29E}"/>
          </ac:picMkLst>
        </pc:picChg>
        <pc:picChg chg="add mod">
          <ac:chgData name="Eòghan Stewart" userId="62148dbb-c328-4d6f-b3ec-33dfea998c15" providerId="ADAL" clId="{6118B0F6-BD8C-4FF5-9844-060132D24710}" dt="2023-05-16T09:15:49.021" v="10576" actId="34135"/>
          <ac:picMkLst>
            <pc:docMk/>
            <pc:sldMk cId="739424107" sldId="300"/>
            <ac:picMk id="8" creationId="{78087454-9454-6374-A444-F1BF5EAB60AC}"/>
          </ac:picMkLst>
        </pc:picChg>
        <pc:picChg chg="mod">
          <ac:chgData name="Eòghan Stewart" userId="62148dbb-c328-4d6f-b3ec-33dfea998c15" providerId="ADAL" clId="{6118B0F6-BD8C-4FF5-9844-060132D24710}" dt="2023-05-16T09:00:14.617" v="10145" actId="1076"/>
          <ac:picMkLst>
            <pc:docMk/>
            <pc:sldMk cId="739424107" sldId="300"/>
            <ac:picMk id="10" creationId="{064FD629-D155-90F4-9575-98AF23DBA541}"/>
          </ac:picMkLst>
        </pc:picChg>
        <pc:picChg chg="del">
          <ac:chgData name="Eòghan Stewart" userId="62148dbb-c328-4d6f-b3ec-33dfea998c15" providerId="ADAL" clId="{6118B0F6-BD8C-4FF5-9844-060132D24710}" dt="2023-05-16T08:33:50.265" v="7847" actId="478"/>
          <ac:picMkLst>
            <pc:docMk/>
            <pc:sldMk cId="739424107" sldId="300"/>
            <ac:picMk id="11" creationId="{2FD993E4-9D37-5CAC-0690-A04001919D60}"/>
          </ac:picMkLst>
        </pc:picChg>
        <pc:picChg chg="add del mod">
          <ac:chgData name="Eòghan Stewart" userId="62148dbb-c328-4d6f-b3ec-33dfea998c15" providerId="ADAL" clId="{6118B0F6-BD8C-4FF5-9844-060132D24710}" dt="2023-05-16T09:16:04.852" v="10579"/>
          <ac:picMkLst>
            <pc:docMk/>
            <pc:sldMk cId="739424107" sldId="300"/>
            <ac:picMk id="17" creationId="{5CF61FD9-A433-66EE-011D-7597BF149DEC}"/>
          </ac:picMkLst>
        </pc:picChg>
        <pc:picChg chg="add del mod">
          <ac:chgData name="Eòghan Stewart" userId="62148dbb-c328-4d6f-b3ec-33dfea998c15" providerId="ADAL" clId="{6118B0F6-BD8C-4FF5-9844-060132D24710}" dt="2023-05-16T09:16:04.852" v="10579"/>
          <ac:picMkLst>
            <pc:docMk/>
            <pc:sldMk cId="739424107" sldId="300"/>
            <ac:picMk id="18" creationId="{62F68DAE-F40F-8CCE-43B2-186C1B44E478}"/>
          </ac:picMkLst>
        </pc:picChg>
      </pc:sldChg>
      <pc:sldChg chg="modSp mod">
        <pc:chgData name="Eòghan Stewart" userId="62148dbb-c328-4d6f-b3ec-33dfea998c15" providerId="ADAL" clId="{6118B0F6-BD8C-4FF5-9844-060132D24710}" dt="2023-05-15T14:08:27.770" v="4600" actId="20577"/>
        <pc:sldMkLst>
          <pc:docMk/>
          <pc:sldMk cId="2703360580" sldId="301"/>
        </pc:sldMkLst>
        <pc:spChg chg="mod">
          <ac:chgData name="Eòghan Stewart" userId="62148dbb-c328-4d6f-b3ec-33dfea998c15" providerId="ADAL" clId="{6118B0F6-BD8C-4FF5-9844-060132D24710}" dt="2023-05-15T14:07:45.268" v="4433" actId="20577"/>
          <ac:spMkLst>
            <pc:docMk/>
            <pc:sldMk cId="2703360580" sldId="301"/>
            <ac:spMk id="5" creationId="{FAF7AF29-FD6D-030A-0BF8-0373CC032345}"/>
          </ac:spMkLst>
        </pc:spChg>
        <pc:spChg chg="mod">
          <ac:chgData name="Eòghan Stewart" userId="62148dbb-c328-4d6f-b3ec-33dfea998c15" providerId="ADAL" clId="{6118B0F6-BD8C-4FF5-9844-060132D24710}" dt="2023-05-15T14:06:06.400" v="4137" actId="20577"/>
          <ac:spMkLst>
            <pc:docMk/>
            <pc:sldMk cId="2703360580" sldId="301"/>
            <ac:spMk id="7" creationId="{202B696B-14CD-9E93-158B-B1D7DDF44574}"/>
          </ac:spMkLst>
        </pc:spChg>
        <pc:spChg chg="mod">
          <ac:chgData name="Eòghan Stewart" userId="62148dbb-c328-4d6f-b3ec-33dfea998c15" providerId="ADAL" clId="{6118B0F6-BD8C-4FF5-9844-060132D24710}" dt="2023-05-15T14:08:27.770" v="4600" actId="20577"/>
          <ac:spMkLst>
            <pc:docMk/>
            <pc:sldMk cId="2703360580" sldId="301"/>
            <ac:spMk id="8" creationId="{0DEAFB83-3634-CD0C-032D-1B6BA7729504}"/>
          </ac:spMkLst>
        </pc:spChg>
        <pc:spChg chg="mod">
          <ac:chgData name="Eòghan Stewart" userId="62148dbb-c328-4d6f-b3ec-33dfea998c15" providerId="ADAL" clId="{6118B0F6-BD8C-4FF5-9844-060132D24710}" dt="2023-05-15T14:06:31.276" v="4212" actId="20577"/>
          <ac:spMkLst>
            <pc:docMk/>
            <pc:sldMk cId="2703360580" sldId="301"/>
            <ac:spMk id="9" creationId="{49DCC83C-0464-C3DF-E57B-AD7BFBCEB9F8}"/>
          </ac:spMkLst>
        </pc:spChg>
        <pc:spChg chg="mod">
          <ac:chgData name="Eòghan Stewart" userId="62148dbb-c328-4d6f-b3ec-33dfea998c15" providerId="ADAL" clId="{6118B0F6-BD8C-4FF5-9844-060132D24710}" dt="2023-05-15T14:08:10.846" v="4512" actId="20577"/>
          <ac:spMkLst>
            <pc:docMk/>
            <pc:sldMk cId="2703360580" sldId="301"/>
            <ac:spMk id="13" creationId="{162C2CFC-95FA-69CA-1638-B4095B7BA8A4}"/>
          </ac:spMkLst>
        </pc:spChg>
      </pc:sldChg>
      <pc:sldChg chg="addSp delSp modSp mod">
        <pc:chgData name="Eòghan Stewart" userId="62148dbb-c328-4d6f-b3ec-33dfea998c15" providerId="ADAL" clId="{6118B0F6-BD8C-4FF5-9844-060132D24710}" dt="2023-05-16T09:01:10.618" v="10150" actId="20577"/>
        <pc:sldMkLst>
          <pc:docMk/>
          <pc:sldMk cId="866542113" sldId="307"/>
        </pc:sldMkLst>
        <pc:spChg chg="mod">
          <ac:chgData name="Eòghan Stewart" userId="62148dbb-c328-4d6f-b3ec-33dfea998c15" providerId="ADAL" clId="{6118B0F6-BD8C-4FF5-9844-060132D24710}" dt="2023-05-15T14:22:14.330" v="4830" actId="20577"/>
          <ac:spMkLst>
            <pc:docMk/>
            <pc:sldMk cId="866542113" sldId="307"/>
            <ac:spMk id="2" creationId="{7881C259-3499-2D34-0C92-61995103236F}"/>
          </ac:spMkLst>
        </pc:spChg>
        <pc:spChg chg="mod">
          <ac:chgData name="Eòghan Stewart" userId="62148dbb-c328-4d6f-b3ec-33dfea998c15" providerId="ADAL" clId="{6118B0F6-BD8C-4FF5-9844-060132D24710}" dt="2023-05-16T09:01:10.618" v="10150" actId="20577"/>
          <ac:spMkLst>
            <pc:docMk/>
            <pc:sldMk cId="866542113" sldId="307"/>
            <ac:spMk id="4" creationId="{296B07EF-2297-52ED-6EC9-2FAF4F1D39B6}"/>
          </ac:spMkLst>
        </pc:spChg>
        <pc:spChg chg="del">
          <ac:chgData name="Eòghan Stewart" userId="62148dbb-c328-4d6f-b3ec-33dfea998c15" providerId="ADAL" clId="{6118B0F6-BD8C-4FF5-9844-060132D24710}" dt="2023-05-15T14:42:14.470" v="5830" actId="478"/>
          <ac:spMkLst>
            <pc:docMk/>
            <pc:sldMk cId="866542113" sldId="307"/>
            <ac:spMk id="11" creationId="{DCA5B65F-8159-DD37-7BDC-75532CA9BDB3}"/>
          </ac:spMkLst>
        </pc:spChg>
        <pc:picChg chg="add mod">
          <ac:chgData name="Eòghan Stewart" userId="62148dbb-c328-4d6f-b3ec-33dfea998c15" providerId="ADAL" clId="{6118B0F6-BD8C-4FF5-9844-060132D24710}" dt="2023-05-15T14:20:50.878" v="4771" actId="1076"/>
          <ac:picMkLst>
            <pc:docMk/>
            <pc:sldMk cId="866542113" sldId="307"/>
            <ac:picMk id="6" creationId="{9C9C17EC-E56D-CB20-0A13-18905E9779B3}"/>
          </ac:picMkLst>
        </pc:picChg>
        <pc:picChg chg="del mod">
          <ac:chgData name="Eòghan Stewart" userId="62148dbb-c328-4d6f-b3ec-33dfea998c15" providerId="ADAL" clId="{6118B0F6-BD8C-4FF5-9844-060132D24710}" dt="2023-05-15T14:20:45.736" v="4769" actId="478"/>
          <ac:picMkLst>
            <pc:docMk/>
            <pc:sldMk cId="866542113" sldId="307"/>
            <ac:picMk id="9" creationId="{4D70B467-28F9-24E3-493A-1A4F1BA25997}"/>
          </ac:picMkLst>
        </pc:picChg>
      </pc:sldChg>
      <pc:sldChg chg="modSp mod">
        <pc:chgData name="Eòghan Stewart" userId="62148dbb-c328-4d6f-b3ec-33dfea998c15" providerId="ADAL" clId="{6118B0F6-BD8C-4FF5-9844-060132D24710}" dt="2023-05-15T13:50:32.686" v="3147" actId="5793"/>
        <pc:sldMkLst>
          <pc:docMk/>
          <pc:sldMk cId="3132894934" sldId="308"/>
        </pc:sldMkLst>
        <pc:spChg chg="mod">
          <ac:chgData name="Eòghan Stewart" userId="62148dbb-c328-4d6f-b3ec-33dfea998c15" providerId="ADAL" clId="{6118B0F6-BD8C-4FF5-9844-060132D24710}" dt="2023-05-15T13:50:32.686" v="3147" actId="5793"/>
          <ac:spMkLst>
            <pc:docMk/>
            <pc:sldMk cId="3132894934" sldId="308"/>
            <ac:spMk id="7" creationId="{7F647BAC-5E15-E4D7-CE1E-B9C6BA7617ED}"/>
          </ac:spMkLst>
        </pc:spChg>
      </pc:sldChg>
      <pc:sldChg chg="del">
        <pc:chgData name="Eòghan Stewart" userId="62148dbb-c328-4d6f-b3ec-33dfea998c15" providerId="ADAL" clId="{6118B0F6-BD8C-4FF5-9844-060132D24710}" dt="2023-05-15T13:55:02.719" v="3149" actId="47"/>
        <pc:sldMkLst>
          <pc:docMk/>
          <pc:sldMk cId="3961098902" sldId="309"/>
        </pc:sldMkLst>
      </pc:sldChg>
      <pc:sldChg chg="del">
        <pc:chgData name="Eòghan Stewart" userId="62148dbb-c328-4d6f-b3ec-33dfea998c15" providerId="ADAL" clId="{6118B0F6-BD8C-4FF5-9844-060132D24710}" dt="2023-05-16T09:19:20.539" v="10699" actId="47"/>
        <pc:sldMkLst>
          <pc:docMk/>
          <pc:sldMk cId="1747786085" sldId="310"/>
        </pc:sldMkLst>
      </pc:sldChg>
      <pc:sldChg chg="modSp mod">
        <pc:chgData name="Eòghan Stewart" userId="62148dbb-c328-4d6f-b3ec-33dfea998c15" providerId="ADAL" clId="{6118B0F6-BD8C-4FF5-9844-060132D24710}" dt="2023-05-16T08:33:15.040" v="7837" actId="14826"/>
        <pc:sldMkLst>
          <pc:docMk/>
          <pc:sldMk cId="863533455" sldId="311"/>
        </pc:sldMkLst>
        <pc:spChg chg="mod">
          <ac:chgData name="Eòghan Stewart" userId="62148dbb-c328-4d6f-b3ec-33dfea998c15" providerId="ADAL" clId="{6118B0F6-BD8C-4FF5-9844-060132D24710}" dt="2023-05-15T15:43:34.219" v="7630" actId="20577"/>
          <ac:spMkLst>
            <pc:docMk/>
            <pc:sldMk cId="863533455" sldId="311"/>
            <ac:spMk id="2" creationId="{7881C259-3499-2D34-0C92-61995103236F}"/>
          </ac:spMkLst>
        </pc:spChg>
        <pc:spChg chg="mod">
          <ac:chgData name="Eòghan Stewart" userId="62148dbb-c328-4d6f-b3ec-33dfea998c15" providerId="ADAL" clId="{6118B0F6-BD8C-4FF5-9844-060132D24710}" dt="2023-05-16T08:29:24.937" v="7740" actId="20577"/>
          <ac:spMkLst>
            <pc:docMk/>
            <pc:sldMk cId="863533455" sldId="311"/>
            <ac:spMk id="8" creationId="{4BB7BF3D-5E3D-DC95-C3CA-4A4DAC6A42AD}"/>
          </ac:spMkLst>
        </pc:spChg>
        <pc:spChg chg="mod">
          <ac:chgData name="Eòghan Stewart" userId="62148dbb-c328-4d6f-b3ec-33dfea998c15" providerId="ADAL" clId="{6118B0F6-BD8C-4FF5-9844-060132D24710}" dt="2023-05-16T08:29:44.712" v="7817" actId="20577"/>
          <ac:spMkLst>
            <pc:docMk/>
            <pc:sldMk cId="863533455" sldId="311"/>
            <ac:spMk id="13" creationId="{250BA001-E409-C530-3DE2-A663055B4609}"/>
          </ac:spMkLst>
        </pc:spChg>
        <pc:picChg chg="mod">
          <ac:chgData name="Eòghan Stewart" userId="62148dbb-c328-4d6f-b3ec-33dfea998c15" providerId="ADAL" clId="{6118B0F6-BD8C-4FF5-9844-060132D24710}" dt="2023-05-16T08:33:15.040" v="7837" actId="14826"/>
          <ac:picMkLst>
            <pc:docMk/>
            <pc:sldMk cId="863533455" sldId="311"/>
            <ac:picMk id="3" creationId="{1187B3C9-0A4F-2483-62B1-15F0F6FA0AF7}"/>
          </ac:picMkLst>
        </pc:picChg>
      </pc:sldChg>
      <pc:sldChg chg="del">
        <pc:chgData name="Eòghan Stewart" userId="62148dbb-c328-4d6f-b3ec-33dfea998c15" providerId="ADAL" clId="{6118B0F6-BD8C-4FF5-9844-060132D24710}" dt="2023-05-16T09:16:55.572" v="10698" actId="47"/>
        <pc:sldMkLst>
          <pc:docMk/>
          <pc:sldMk cId="1563612912" sldId="312"/>
        </pc:sldMkLst>
      </pc:sldChg>
      <pc:sldChg chg="del">
        <pc:chgData name="Eòghan Stewart" userId="62148dbb-c328-4d6f-b3ec-33dfea998c15" providerId="ADAL" clId="{6118B0F6-BD8C-4FF5-9844-060132D24710}" dt="2023-05-16T09:19:22.098" v="10700" actId="47"/>
        <pc:sldMkLst>
          <pc:docMk/>
          <pc:sldMk cId="3362129067" sldId="313"/>
        </pc:sldMkLst>
      </pc:sldChg>
      <pc:sldChg chg="modSp add mod">
        <pc:chgData name="Eòghan Stewart" userId="62148dbb-c328-4d6f-b3ec-33dfea998c15" providerId="ADAL" clId="{6118B0F6-BD8C-4FF5-9844-060132D24710}" dt="2023-05-15T13:35:26.337" v="3144" actId="20577"/>
        <pc:sldMkLst>
          <pc:docMk/>
          <pc:sldMk cId="4210516386" sldId="315"/>
        </pc:sldMkLst>
        <pc:spChg chg="mod">
          <ac:chgData name="Eòghan Stewart" userId="62148dbb-c328-4d6f-b3ec-33dfea998c15" providerId="ADAL" clId="{6118B0F6-BD8C-4FF5-9844-060132D24710}" dt="2023-05-15T13:35:26.337" v="3144" actId="20577"/>
          <ac:spMkLst>
            <pc:docMk/>
            <pc:sldMk cId="4210516386" sldId="315"/>
            <ac:spMk id="19" creationId="{2D207170-A77B-5345-1821-64E975395B53}"/>
          </ac:spMkLst>
        </pc:spChg>
      </pc:sldChg>
      <pc:sldChg chg="modSp add mod">
        <pc:chgData name="Eòghan Stewart" userId="62148dbb-c328-4d6f-b3ec-33dfea998c15" providerId="ADAL" clId="{6118B0F6-BD8C-4FF5-9844-060132D24710}" dt="2023-05-15T13:57:54.566" v="3606" actId="1076"/>
        <pc:sldMkLst>
          <pc:docMk/>
          <pc:sldMk cId="2789252367" sldId="316"/>
        </pc:sldMkLst>
        <pc:spChg chg="mod">
          <ac:chgData name="Eòghan Stewart" userId="62148dbb-c328-4d6f-b3ec-33dfea998c15" providerId="ADAL" clId="{6118B0F6-BD8C-4FF5-9844-060132D24710}" dt="2023-05-15T13:57:54.566" v="3606" actId="1076"/>
          <ac:spMkLst>
            <pc:docMk/>
            <pc:sldMk cId="2789252367" sldId="316"/>
            <ac:spMk id="18" creationId="{82711FB3-AAF3-BFEB-8F9C-C0EFA6D62606}"/>
          </ac:spMkLst>
        </pc:spChg>
        <pc:spChg chg="mod">
          <ac:chgData name="Eòghan Stewart" userId="62148dbb-c328-4d6f-b3ec-33dfea998c15" providerId="ADAL" clId="{6118B0F6-BD8C-4FF5-9844-060132D24710}" dt="2023-05-15T13:57:49.178" v="3605" actId="20577"/>
          <ac:spMkLst>
            <pc:docMk/>
            <pc:sldMk cId="2789252367" sldId="316"/>
            <ac:spMk id="19" creationId="{2D207170-A77B-5345-1821-64E975395B53}"/>
          </ac:spMkLst>
        </pc:spChg>
      </pc:sldChg>
      <pc:sldChg chg="modSp add mod ord">
        <pc:chgData name="Eòghan Stewart" userId="62148dbb-c328-4d6f-b3ec-33dfea998c15" providerId="ADAL" clId="{6118B0F6-BD8C-4FF5-9844-060132D24710}" dt="2023-05-15T14:05:00.026" v="3970" actId="113"/>
        <pc:sldMkLst>
          <pc:docMk/>
          <pc:sldMk cId="2452022549" sldId="317"/>
        </pc:sldMkLst>
        <pc:spChg chg="mod">
          <ac:chgData name="Eòghan Stewart" userId="62148dbb-c328-4d6f-b3ec-33dfea998c15" providerId="ADAL" clId="{6118B0F6-BD8C-4FF5-9844-060132D24710}" dt="2023-05-15T13:59:47.965" v="3724" actId="20577"/>
          <ac:spMkLst>
            <pc:docMk/>
            <pc:sldMk cId="2452022549" sldId="317"/>
            <ac:spMk id="2" creationId="{00000000-0000-0000-0000-000000000000}"/>
          </ac:spMkLst>
        </pc:spChg>
        <pc:spChg chg="mod">
          <ac:chgData name="Eòghan Stewart" userId="62148dbb-c328-4d6f-b3ec-33dfea998c15" providerId="ADAL" clId="{6118B0F6-BD8C-4FF5-9844-060132D24710}" dt="2023-05-15T14:05:00.026" v="3970" actId="113"/>
          <ac:spMkLst>
            <pc:docMk/>
            <pc:sldMk cId="2452022549" sldId="317"/>
            <ac:spMk id="3" creationId="{9016A5C4-5ABD-BE1B-7BBD-C7F3E6760773}"/>
          </ac:spMkLst>
        </pc:spChg>
        <pc:spChg chg="mod">
          <ac:chgData name="Eòghan Stewart" userId="62148dbb-c328-4d6f-b3ec-33dfea998c15" providerId="ADAL" clId="{6118B0F6-BD8C-4FF5-9844-060132D24710}" dt="2023-05-15T13:58:42.472" v="3632" actId="20577"/>
          <ac:spMkLst>
            <pc:docMk/>
            <pc:sldMk cId="2452022549" sldId="317"/>
            <ac:spMk id="5" creationId="{FAF7AF29-FD6D-030A-0BF8-0373CC032345}"/>
          </ac:spMkLst>
        </pc:spChg>
        <pc:spChg chg="mod">
          <ac:chgData name="Eòghan Stewart" userId="62148dbb-c328-4d6f-b3ec-33dfea998c15" providerId="ADAL" clId="{6118B0F6-BD8C-4FF5-9844-060132D24710}" dt="2023-05-15T13:58:55.525" v="3642" actId="20577"/>
          <ac:spMkLst>
            <pc:docMk/>
            <pc:sldMk cId="2452022549" sldId="317"/>
            <ac:spMk id="7" creationId="{202B696B-14CD-9E93-158B-B1D7DDF44574}"/>
          </ac:spMkLst>
        </pc:spChg>
        <pc:spChg chg="mod">
          <ac:chgData name="Eòghan Stewart" userId="62148dbb-c328-4d6f-b3ec-33dfea998c15" providerId="ADAL" clId="{6118B0F6-BD8C-4FF5-9844-060132D24710}" dt="2023-05-15T13:59:03.683" v="3650" actId="20577"/>
          <ac:spMkLst>
            <pc:docMk/>
            <pc:sldMk cId="2452022549" sldId="317"/>
            <ac:spMk id="13" creationId="{162C2CFC-95FA-69CA-1638-B4095B7BA8A4}"/>
          </ac:spMkLst>
        </pc:spChg>
        <pc:spChg chg="mod">
          <ac:chgData name="Eòghan Stewart" userId="62148dbb-c328-4d6f-b3ec-33dfea998c15" providerId="ADAL" clId="{6118B0F6-BD8C-4FF5-9844-060132D24710}" dt="2023-05-15T13:59:17.793" v="3656" actId="20577"/>
          <ac:spMkLst>
            <pc:docMk/>
            <pc:sldMk cId="2452022549" sldId="317"/>
            <ac:spMk id="14" creationId="{F174FC29-43B3-57F6-063B-B329BAF9B86F}"/>
          </ac:spMkLst>
        </pc:spChg>
        <pc:spChg chg="mod">
          <ac:chgData name="Eòghan Stewart" userId="62148dbb-c328-4d6f-b3ec-33dfea998c15" providerId="ADAL" clId="{6118B0F6-BD8C-4FF5-9844-060132D24710}" dt="2023-05-15T13:59:33.868" v="3677" actId="6549"/>
          <ac:spMkLst>
            <pc:docMk/>
            <pc:sldMk cId="2452022549" sldId="317"/>
            <ac:spMk id="17" creationId="{E227A035-7933-7753-C67A-E75DC0779CCB}"/>
          </ac:spMkLst>
        </pc:spChg>
      </pc:sldChg>
      <pc:sldChg chg="modSp add mod ord">
        <pc:chgData name="Eòghan Stewart" userId="62148dbb-c328-4d6f-b3ec-33dfea998c15" providerId="ADAL" clId="{6118B0F6-BD8C-4FF5-9844-060132D24710}" dt="2023-05-15T14:19:15.067" v="4765" actId="20577"/>
        <pc:sldMkLst>
          <pc:docMk/>
          <pc:sldMk cId="2587593546" sldId="318"/>
        </pc:sldMkLst>
        <pc:spChg chg="mod">
          <ac:chgData name="Eòghan Stewart" userId="62148dbb-c328-4d6f-b3ec-33dfea998c15" providerId="ADAL" clId="{6118B0F6-BD8C-4FF5-9844-060132D24710}" dt="2023-05-15T14:19:15.067" v="4765" actId="20577"/>
          <ac:spMkLst>
            <pc:docMk/>
            <pc:sldMk cId="2587593546" sldId="318"/>
            <ac:spMk id="2" creationId="{00000000-0000-0000-0000-000000000000}"/>
          </ac:spMkLst>
        </pc:spChg>
        <pc:spChg chg="mod">
          <ac:chgData name="Eòghan Stewart" userId="62148dbb-c328-4d6f-b3ec-33dfea998c15" providerId="ADAL" clId="{6118B0F6-BD8C-4FF5-9844-060132D24710}" dt="2023-05-15T14:09:49.376" v="4734" actId="6549"/>
          <ac:spMkLst>
            <pc:docMk/>
            <pc:sldMk cId="2587593546" sldId="318"/>
            <ac:spMk id="5" creationId="{FAF7AF29-FD6D-030A-0BF8-0373CC032345}"/>
          </ac:spMkLst>
        </pc:spChg>
        <pc:spChg chg="mod">
          <ac:chgData name="Eòghan Stewart" userId="62148dbb-c328-4d6f-b3ec-33dfea998c15" providerId="ADAL" clId="{6118B0F6-BD8C-4FF5-9844-060132D24710}" dt="2023-05-15T14:10:06.611" v="4741" actId="20577"/>
          <ac:spMkLst>
            <pc:docMk/>
            <pc:sldMk cId="2587593546" sldId="318"/>
            <ac:spMk id="7" creationId="{202B696B-14CD-9E93-158B-B1D7DDF44574}"/>
          </ac:spMkLst>
        </pc:spChg>
        <pc:spChg chg="mod">
          <ac:chgData name="Eòghan Stewart" userId="62148dbb-c328-4d6f-b3ec-33dfea998c15" providerId="ADAL" clId="{6118B0F6-BD8C-4FF5-9844-060132D24710}" dt="2023-05-15T14:09:57.363" v="4735"/>
          <ac:spMkLst>
            <pc:docMk/>
            <pc:sldMk cId="2587593546" sldId="318"/>
            <ac:spMk id="13" creationId="{162C2CFC-95FA-69CA-1638-B4095B7BA8A4}"/>
          </ac:spMkLst>
        </pc:spChg>
      </pc:sldChg>
      <pc:sldChg chg="addSp delSp modSp add mod">
        <pc:chgData name="Eòghan Stewart" userId="62148dbb-c328-4d6f-b3ec-33dfea998c15" providerId="ADAL" clId="{6118B0F6-BD8C-4FF5-9844-060132D24710}" dt="2023-05-15T15:06:39.684" v="6922" actId="20577"/>
        <pc:sldMkLst>
          <pc:docMk/>
          <pc:sldMk cId="1301118980" sldId="319"/>
        </pc:sldMkLst>
        <pc:spChg chg="mod">
          <ac:chgData name="Eòghan Stewart" userId="62148dbb-c328-4d6f-b3ec-33dfea998c15" providerId="ADAL" clId="{6118B0F6-BD8C-4FF5-9844-060132D24710}" dt="2023-05-15T14:22:02.218" v="4803" actId="20577"/>
          <ac:spMkLst>
            <pc:docMk/>
            <pc:sldMk cId="1301118980" sldId="319"/>
            <ac:spMk id="2" creationId="{7881C259-3499-2D34-0C92-61995103236F}"/>
          </ac:spMkLst>
        </pc:spChg>
        <pc:spChg chg="mod">
          <ac:chgData name="Eòghan Stewart" userId="62148dbb-c328-4d6f-b3ec-33dfea998c15" providerId="ADAL" clId="{6118B0F6-BD8C-4FF5-9844-060132D24710}" dt="2023-05-15T15:06:39.684" v="6922" actId="20577"/>
          <ac:spMkLst>
            <pc:docMk/>
            <pc:sldMk cId="1301118980" sldId="319"/>
            <ac:spMk id="4" creationId="{296B07EF-2297-52ED-6EC9-2FAF4F1D39B6}"/>
          </ac:spMkLst>
        </pc:spChg>
        <pc:spChg chg="del">
          <ac:chgData name="Eòghan Stewart" userId="62148dbb-c328-4d6f-b3ec-33dfea998c15" providerId="ADAL" clId="{6118B0F6-BD8C-4FF5-9844-060132D24710}" dt="2023-05-15T14:42:21.616" v="5831" actId="478"/>
          <ac:spMkLst>
            <pc:docMk/>
            <pc:sldMk cId="1301118980" sldId="319"/>
            <ac:spMk id="11" creationId="{DCA5B65F-8159-DD37-7BDC-75532CA9BDB3}"/>
          </ac:spMkLst>
        </pc:spChg>
        <pc:picChg chg="mod">
          <ac:chgData name="Eòghan Stewart" userId="62148dbb-c328-4d6f-b3ec-33dfea998c15" providerId="ADAL" clId="{6118B0F6-BD8C-4FF5-9844-060132D24710}" dt="2023-05-15T14:21:51.606" v="4776" actId="14826"/>
          <ac:picMkLst>
            <pc:docMk/>
            <pc:sldMk cId="1301118980" sldId="319"/>
            <ac:picMk id="6" creationId="{9C9C17EC-E56D-CB20-0A13-18905E9779B3}"/>
          </ac:picMkLst>
        </pc:picChg>
        <pc:picChg chg="add del mod">
          <ac:chgData name="Eòghan Stewart" userId="62148dbb-c328-4d6f-b3ec-33dfea998c15" providerId="ADAL" clId="{6118B0F6-BD8C-4FF5-9844-060132D24710}" dt="2023-05-15T14:21:53.504" v="4777" actId="478"/>
          <ac:picMkLst>
            <pc:docMk/>
            <pc:sldMk cId="1301118980" sldId="319"/>
            <ac:picMk id="7" creationId="{7F33DC10-9B9F-E155-9619-D3757DA08F4F}"/>
          </ac:picMkLst>
        </pc:picChg>
      </pc:sldChg>
      <pc:sldChg chg="modSp add mod">
        <pc:chgData name="Eòghan Stewart" userId="62148dbb-c328-4d6f-b3ec-33dfea998c15" providerId="ADAL" clId="{6118B0F6-BD8C-4FF5-9844-060132D24710}" dt="2023-05-15T15:15:06.893" v="7598" actId="20577"/>
        <pc:sldMkLst>
          <pc:docMk/>
          <pc:sldMk cId="3801203021" sldId="320"/>
        </pc:sldMkLst>
        <pc:spChg chg="mod">
          <ac:chgData name="Eòghan Stewart" userId="62148dbb-c328-4d6f-b3ec-33dfea998c15" providerId="ADAL" clId="{6118B0F6-BD8C-4FF5-9844-060132D24710}" dt="2023-05-15T15:15:06.893" v="7598" actId="20577"/>
          <ac:spMkLst>
            <pc:docMk/>
            <pc:sldMk cId="3801203021" sldId="320"/>
            <ac:spMk id="4" creationId="{296B07EF-2297-52ED-6EC9-2FAF4F1D39B6}"/>
          </ac:spMkLst>
        </pc:spChg>
      </pc:sldChg>
      <pc:sldChg chg="modSp add mod">
        <pc:chgData name="Eòghan Stewart" userId="62148dbb-c328-4d6f-b3ec-33dfea998c15" providerId="ADAL" clId="{6118B0F6-BD8C-4FF5-9844-060132D24710}" dt="2023-05-16T09:00:58.404" v="10149" actId="20577"/>
        <pc:sldMkLst>
          <pc:docMk/>
          <pc:sldMk cId="3423413802" sldId="321"/>
        </pc:sldMkLst>
        <pc:spChg chg="mod">
          <ac:chgData name="Eòghan Stewart" userId="62148dbb-c328-4d6f-b3ec-33dfea998c15" providerId="ADAL" clId="{6118B0F6-BD8C-4FF5-9844-060132D24710}" dt="2023-05-16T09:00:58.404" v="10149" actId="20577"/>
          <ac:spMkLst>
            <pc:docMk/>
            <pc:sldMk cId="3423413802" sldId="321"/>
            <ac:spMk id="4" creationId="{296B07EF-2297-52ED-6EC9-2FAF4F1D39B6}"/>
          </ac:spMkLst>
        </pc:spChg>
      </pc:sldChg>
      <pc:sldChg chg="addSp delSp modSp add mod">
        <pc:chgData name="Eòghan Stewart" userId="62148dbb-c328-4d6f-b3ec-33dfea998c15" providerId="ADAL" clId="{6118B0F6-BD8C-4FF5-9844-060132D24710}" dt="2023-05-16T09:16:41.424" v="10697" actId="20577"/>
        <pc:sldMkLst>
          <pc:docMk/>
          <pc:sldMk cId="3205875555" sldId="322"/>
        </pc:sldMkLst>
        <pc:spChg chg="mod">
          <ac:chgData name="Eòghan Stewart" userId="62148dbb-c328-4d6f-b3ec-33dfea998c15" providerId="ADAL" clId="{6118B0F6-BD8C-4FF5-9844-060132D24710}" dt="2023-05-16T09:16:41.424" v="10697" actId="20577"/>
          <ac:spMkLst>
            <pc:docMk/>
            <pc:sldMk cId="3205875555" sldId="322"/>
            <ac:spMk id="4" creationId="{296B07EF-2297-52ED-6EC9-2FAF4F1D39B6}"/>
          </ac:spMkLst>
        </pc:spChg>
        <pc:spChg chg="mod">
          <ac:chgData name="Eòghan Stewart" userId="62148dbb-c328-4d6f-b3ec-33dfea998c15" providerId="ADAL" clId="{6118B0F6-BD8C-4FF5-9844-060132D24710}" dt="2023-05-16T09:07:26.696" v="10286"/>
          <ac:spMkLst>
            <pc:docMk/>
            <pc:sldMk cId="3205875555" sldId="322"/>
            <ac:spMk id="6" creationId="{0C99BD36-9E5A-3A66-70D8-E95033D2BBDD}"/>
          </ac:spMkLst>
        </pc:spChg>
        <pc:spChg chg="add del">
          <ac:chgData name="Eòghan Stewart" userId="62148dbb-c328-4d6f-b3ec-33dfea998c15" providerId="ADAL" clId="{6118B0F6-BD8C-4FF5-9844-060132D24710}" dt="2023-05-16T08:59:37.894" v="10135" actId="22"/>
          <ac:spMkLst>
            <pc:docMk/>
            <pc:sldMk cId="3205875555" sldId="322"/>
            <ac:spMk id="8" creationId="{5B81A5B1-37EB-EEA1-9740-E92E8DEE5E79}"/>
          </ac:spMkLst>
        </pc:spChg>
        <pc:spChg chg="add mod">
          <ac:chgData name="Eòghan Stewart" userId="62148dbb-c328-4d6f-b3ec-33dfea998c15" providerId="ADAL" clId="{6118B0F6-BD8C-4FF5-9844-060132D24710}" dt="2023-05-16T08:59:59.402" v="10143" actId="1076"/>
          <ac:spMkLst>
            <pc:docMk/>
            <pc:sldMk cId="3205875555" sldId="322"/>
            <ac:spMk id="11" creationId="{E8F1FD68-07B9-B4C6-72C9-3C1B4ED16079}"/>
          </ac:spMkLst>
        </pc:spChg>
        <pc:spChg chg="add del mod">
          <ac:chgData name="Eòghan Stewart" userId="62148dbb-c328-4d6f-b3ec-33dfea998c15" providerId="ADAL" clId="{6118B0F6-BD8C-4FF5-9844-060132D24710}" dt="2023-05-16T09:15:41.856" v="10575" actId="478"/>
          <ac:spMkLst>
            <pc:docMk/>
            <pc:sldMk cId="3205875555" sldId="322"/>
            <ac:spMk id="12" creationId="{227ADC37-A05A-EE9C-2190-506152D0AC78}"/>
          </ac:spMkLst>
        </pc:spChg>
        <pc:spChg chg="add del mod">
          <ac:chgData name="Eòghan Stewart" userId="62148dbb-c328-4d6f-b3ec-33dfea998c15" providerId="ADAL" clId="{6118B0F6-BD8C-4FF5-9844-060132D24710}" dt="2023-05-16T09:15:41.856" v="10575" actId="478"/>
          <ac:spMkLst>
            <pc:docMk/>
            <pc:sldMk cId="3205875555" sldId="322"/>
            <ac:spMk id="13" creationId="{CA76971B-2E50-DC39-8988-91FF1A6BC23A}"/>
          </ac:spMkLst>
        </pc:spChg>
        <pc:spChg chg="add del mod">
          <ac:chgData name="Eòghan Stewart" userId="62148dbb-c328-4d6f-b3ec-33dfea998c15" providerId="ADAL" clId="{6118B0F6-BD8C-4FF5-9844-060132D24710}" dt="2023-05-16T09:15:41.856" v="10575" actId="478"/>
          <ac:spMkLst>
            <pc:docMk/>
            <pc:sldMk cId="3205875555" sldId="322"/>
            <ac:spMk id="14" creationId="{C20B7BCD-8E92-3EE6-74C6-12901C584A80}"/>
          </ac:spMkLst>
        </pc:spChg>
        <pc:spChg chg="add del mod">
          <ac:chgData name="Eòghan Stewart" userId="62148dbb-c328-4d6f-b3ec-33dfea998c15" providerId="ADAL" clId="{6118B0F6-BD8C-4FF5-9844-060132D24710}" dt="2023-05-16T09:15:41.856" v="10575" actId="478"/>
          <ac:spMkLst>
            <pc:docMk/>
            <pc:sldMk cId="3205875555" sldId="322"/>
            <ac:spMk id="15" creationId="{BB11286A-7EFA-92AD-4178-FF1878A516A4}"/>
          </ac:spMkLst>
        </pc:spChg>
        <pc:spChg chg="add del mod">
          <ac:chgData name="Eòghan Stewart" userId="62148dbb-c328-4d6f-b3ec-33dfea998c15" providerId="ADAL" clId="{6118B0F6-BD8C-4FF5-9844-060132D24710}" dt="2023-05-16T09:15:41.856" v="10575" actId="478"/>
          <ac:spMkLst>
            <pc:docMk/>
            <pc:sldMk cId="3205875555" sldId="322"/>
            <ac:spMk id="18" creationId="{E6EFFDB9-11D3-D428-558F-2E9765154BDE}"/>
          </ac:spMkLst>
        </pc:spChg>
        <pc:spChg chg="add del mod">
          <ac:chgData name="Eòghan Stewart" userId="62148dbb-c328-4d6f-b3ec-33dfea998c15" providerId="ADAL" clId="{6118B0F6-BD8C-4FF5-9844-060132D24710}" dt="2023-05-16T09:09:23.673" v="10317" actId="11529"/>
          <ac:spMkLst>
            <pc:docMk/>
            <pc:sldMk cId="3205875555" sldId="322"/>
            <ac:spMk id="19" creationId="{CD7C80DC-EE1D-D3EF-74DF-33E75693B613}"/>
          </ac:spMkLst>
        </pc:spChg>
        <pc:spChg chg="add mod">
          <ac:chgData name="Eòghan Stewart" userId="62148dbb-c328-4d6f-b3ec-33dfea998c15" providerId="ADAL" clId="{6118B0F6-BD8C-4FF5-9844-060132D24710}" dt="2023-05-16T09:15:52.970" v="10577"/>
          <ac:spMkLst>
            <pc:docMk/>
            <pc:sldMk cId="3205875555" sldId="322"/>
            <ac:spMk id="22" creationId="{8E29EE7B-1534-85DB-284B-8A4CAD91F4FB}"/>
          </ac:spMkLst>
        </pc:spChg>
        <pc:spChg chg="add mod">
          <ac:chgData name="Eòghan Stewart" userId="62148dbb-c328-4d6f-b3ec-33dfea998c15" providerId="ADAL" clId="{6118B0F6-BD8C-4FF5-9844-060132D24710}" dt="2023-05-16T09:15:52.970" v="10577"/>
          <ac:spMkLst>
            <pc:docMk/>
            <pc:sldMk cId="3205875555" sldId="322"/>
            <ac:spMk id="23" creationId="{73B650C2-0233-2ECC-BBFC-2DD2A9A3B1A8}"/>
          </ac:spMkLst>
        </pc:spChg>
        <pc:spChg chg="add mod">
          <ac:chgData name="Eòghan Stewart" userId="62148dbb-c328-4d6f-b3ec-33dfea998c15" providerId="ADAL" clId="{6118B0F6-BD8C-4FF5-9844-060132D24710}" dt="2023-05-16T09:15:52.970" v="10577"/>
          <ac:spMkLst>
            <pc:docMk/>
            <pc:sldMk cId="3205875555" sldId="322"/>
            <ac:spMk id="24" creationId="{7F83181E-8215-7473-8D19-DFB4CC7BEED5}"/>
          </ac:spMkLst>
        </pc:spChg>
        <pc:spChg chg="add mod">
          <ac:chgData name="Eòghan Stewart" userId="62148dbb-c328-4d6f-b3ec-33dfea998c15" providerId="ADAL" clId="{6118B0F6-BD8C-4FF5-9844-060132D24710}" dt="2023-05-16T09:15:52.970" v="10577"/>
          <ac:spMkLst>
            <pc:docMk/>
            <pc:sldMk cId="3205875555" sldId="322"/>
            <ac:spMk id="25" creationId="{7075D97F-7317-CEAE-72D7-88CE693A6096}"/>
          </ac:spMkLst>
        </pc:spChg>
        <pc:spChg chg="add mod">
          <ac:chgData name="Eòghan Stewart" userId="62148dbb-c328-4d6f-b3ec-33dfea998c15" providerId="ADAL" clId="{6118B0F6-BD8C-4FF5-9844-060132D24710}" dt="2023-05-16T09:15:52.970" v="10577"/>
          <ac:spMkLst>
            <pc:docMk/>
            <pc:sldMk cId="3205875555" sldId="322"/>
            <ac:spMk id="26" creationId="{CCEC77C5-C0E3-5D3C-6116-5A777B6D32A8}"/>
          </ac:spMkLst>
        </pc:spChg>
        <pc:spChg chg="add mod">
          <ac:chgData name="Eòghan Stewart" userId="62148dbb-c328-4d6f-b3ec-33dfea998c15" providerId="ADAL" clId="{6118B0F6-BD8C-4FF5-9844-060132D24710}" dt="2023-05-16T09:15:52.970" v="10577"/>
          <ac:spMkLst>
            <pc:docMk/>
            <pc:sldMk cId="3205875555" sldId="322"/>
            <ac:spMk id="27" creationId="{D54BB1F6-8865-D667-292E-DF9E33AD8780}"/>
          </ac:spMkLst>
        </pc:spChg>
        <pc:picChg chg="add del mod">
          <ac:chgData name="Eòghan Stewart" userId="62148dbb-c328-4d6f-b3ec-33dfea998c15" providerId="ADAL" clId="{6118B0F6-BD8C-4FF5-9844-060132D24710}" dt="2023-05-16T09:15:39.490" v="10574" actId="478"/>
          <ac:picMkLst>
            <pc:docMk/>
            <pc:sldMk cId="3205875555" sldId="322"/>
            <ac:picMk id="3" creationId="{9600DDF1-99DB-0B6A-D8A9-E4EEE62035AE}"/>
          </ac:picMkLst>
        </pc:picChg>
        <pc:picChg chg="mod">
          <ac:chgData name="Eòghan Stewart" userId="62148dbb-c328-4d6f-b3ec-33dfea998c15" providerId="ADAL" clId="{6118B0F6-BD8C-4FF5-9844-060132D24710}" dt="2023-05-16T09:00:11.521" v="10144" actId="1076"/>
          <ac:picMkLst>
            <pc:docMk/>
            <pc:sldMk cId="3205875555" sldId="322"/>
            <ac:picMk id="10" creationId="{064FD629-D155-90F4-9575-98AF23DBA541}"/>
          </ac:picMkLst>
        </pc:picChg>
        <pc:picChg chg="add mod">
          <ac:chgData name="Eòghan Stewart" userId="62148dbb-c328-4d6f-b3ec-33dfea998c15" providerId="ADAL" clId="{6118B0F6-BD8C-4FF5-9844-060132D24710}" dt="2023-05-16T09:15:52.970" v="10577"/>
          <ac:picMkLst>
            <pc:docMk/>
            <pc:sldMk cId="3205875555" sldId="322"/>
            <ac:picMk id="20" creationId="{1AB523EF-6805-BB32-51B6-80C6644C0BC8}"/>
          </ac:picMkLst>
        </pc:picChg>
        <pc:picChg chg="add mod">
          <ac:chgData name="Eòghan Stewart" userId="62148dbb-c328-4d6f-b3ec-33dfea998c15" providerId="ADAL" clId="{6118B0F6-BD8C-4FF5-9844-060132D24710}" dt="2023-05-16T09:15:52.970" v="10577"/>
          <ac:picMkLst>
            <pc:docMk/>
            <pc:sldMk cId="3205875555" sldId="322"/>
            <ac:picMk id="21" creationId="{E2A6A679-EC74-2AF4-2ADB-E17B435D9423}"/>
          </ac:picMkLst>
        </pc:picChg>
        <pc:cxnChg chg="add del">
          <ac:chgData name="Eòghan Stewart" userId="62148dbb-c328-4d6f-b3ec-33dfea998c15" providerId="ADAL" clId="{6118B0F6-BD8C-4FF5-9844-060132D24710}" dt="2023-05-16T09:08:28.544" v="10293" actId="478"/>
          <ac:cxnSpMkLst>
            <pc:docMk/>
            <pc:sldMk cId="3205875555" sldId="322"/>
            <ac:cxnSpMk id="17" creationId="{89415156-D4A5-C9C7-EE16-B6E2B796AD92}"/>
          </ac:cxnSpMkLst>
        </pc:cxnChg>
      </pc:sldChg>
    </pc:docChg>
  </pc:docChgLst>
  <pc:docChgLst>
    <pc:chgData name="Eòghan Stewart" userId="ccd32ca3-16ce-428f-9541-372d6b051929_5::10032001687B7302" providerId="ADAL" clId="{D598F4FB-9943-4991-A99F-AD23F2AB746F}"/>
    <pc:docChg chg="undo custSel addSld delSld modSld sldOrd">
      <pc:chgData name="Eòghan Stewart" userId="ccd32ca3-16ce-428f-9541-372d6b051929_5::10032001687B7302" providerId="ADAL" clId="{D598F4FB-9943-4991-A99F-AD23F2AB746F}" dt="2023-05-02T14:24:46.551" v="5377" actId="47"/>
      <pc:docMkLst>
        <pc:docMk/>
      </pc:docMkLst>
      <pc:sldChg chg="modSp mod">
        <pc:chgData name="Eòghan Stewart" userId="ccd32ca3-16ce-428f-9541-372d6b051929_5::10032001687B7302" providerId="ADAL" clId="{D598F4FB-9943-4991-A99F-AD23F2AB746F}" dt="2023-05-02T11:52:13.870" v="1951" actId="20577"/>
        <pc:sldMkLst>
          <pc:docMk/>
          <pc:sldMk cId="3586577593" sldId="273"/>
        </pc:sldMkLst>
        <pc:spChg chg="mod">
          <ac:chgData name="Eòghan Stewart" userId="ccd32ca3-16ce-428f-9541-372d6b051929_5::10032001687B7302" providerId="ADAL" clId="{D598F4FB-9943-4991-A99F-AD23F2AB746F}" dt="2023-05-02T11:52:13.870" v="1951" actId="20577"/>
          <ac:spMkLst>
            <pc:docMk/>
            <pc:sldMk cId="3586577593" sldId="273"/>
            <ac:spMk id="6" creationId="{00000000-0000-0000-0000-000000000000}"/>
          </ac:spMkLst>
        </pc:spChg>
      </pc:sldChg>
      <pc:sldChg chg="del">
        <pc:chgData name="Eòghan Stewart" userId="ccd32ca3-16ce-428f-9541-372d6b051929_5::10032001687B7302" providerId="ADAL" clId="{D598F4FB-9943-4991-A99F-AD23F2AB746F}" dt="2023-05-02T13:29:15.547" v="3366" actId="2696"/>
        <pc:sldMkLst>
          <pc:docMk/>
          <pc:sldMk cId="2974678367" sldId="276"/>
        </pc:sldMkLst>
      </pc:sldChg>
      <pc:sldChg chg="del">
        <pc:chgData name="Eòghan Stewart" userId="ccd32ca3-16ce-428f-9541-372d6b051929_5::10032001687B7302" providerId="ADAL" clId="{D598F4FB-9943-4991-A99F-AD23F2AB746F}" dt="2023-05-02T13:29:12.851" v="3365" actId="2696"/>
        <pc:sldMkLst>
          <pc:docMk/>
          <pc:sldMk cId="155214344" sldId="277"/>
        </pc:sldMkLst>
      </pc:sldChg>
      <pc:sldChg chg="addSp modSp mod">
        <pc:chgData name="Eòghan Stewart" userId="ccd32ca3-16ce-428f-9541-372d6b051929_5::10032001687B7302" providerId="ADAL" clId="{D598F4FB-9943-4991-A99F-AD23F2AB746F}" dt="2023-05-02T14:10:11.539" v="4973" actId="20577"/>
        <pc:sldMkLst>
          <pc:docMk/>
          <pc:sldMk cId="2817347895" sldId="279"/>
        </pc:sldMkLst>
        <pc:spChg chg="mod">
          <ac:chgData name="Eòghan Stewart" userId="ccd32ca3-16ce-428f-9541-372d6b051929_5::10032001687B7302" providerId="ADAL" clId="{D598F4FB-9943-4991-A99F-AD23F2AB746F}" dt="2023-05-02T14:10:11.539" v="4973" actId="20577"/>
          <ac:spMkLst>
            <pc:docMk/>
            <pc:sldMk cId="2817347895" sldId="279"/>
            <ac:spMk id="4" creationId="{296B07EF-2297-52ED-6EC9-2FAF4F1D39B6}"/>
          </ac:spMkLst>
        </pc:spChg>
        <pc:spChg chg="add mod">
          <ac:chgData name="Eòghan Stewart" userId="ccd32ca3-16ce-428f-9541-372d6b051929_5::10032001687B7302" providerId="ADAL" clId="{D598F4FB-9943-4991-A99F-AD23F2AB746F}" dt="2023-05-02T11:38:45.827" v="1268" actId="14100"/>
          <ac:spMkLst>
            <pc:docMk/>
            <pc:sldMk cId="2817347895" sldId="279"/>
            <ac:spMk id="6" creationId="{AA78DAC3-9A5A-65A3-B213-F7EF603DEBB0}"/>
          </ac:spMkLst>
        </pc:spChg>
        <pc:spChg chg="add mod">
          <ac:chgData name="Eòghan Stewart" userId="ccd32ca3-16ce-428f-9541-372d6b051929_5::10032001687B7302" providerId="ADAL" clId="{D598F4FB-9943-4991-A99F-AD23F2AB746F}" dt="2023-05-02T11:38:13.435" v="1259" actId="1076"/>
          <ac:spMkLst>
            <pc:docMk/>
            <pc:sldMk cId="2817347895" sldId="279"/>
            <ac:spMk id="7" creationId="{BEBD81F3-AB84-11E9-B2B5-19359629418B}"/>
          </ac:spMkLst>
        </pc:spChg>
        <pc:picChg chg="add mod">
          <ac:chgData name="Eòghan Stewart" userId="ccd32ca3-16ce-428f-9541-372d6b051929_5::10032001687B7302" providerId="ADAL" clId="{D598F4FB-9943-4991-A99F-AD23F2AB746F}" dt="2023-05-02T11:30:31.418" v="857" actId="1076"/>
          <ac:picMkLst>
            <pc:docMk/>
            <pc:sldMk cId="2817347895" sldId="279"/>
            <ac:picMk id="3" creationId="{71D2EF5C-D6F0-069F-610F-46FF82B802DB}"/>
          </ac:picMkLst>
        </pc:picChg>
        <pc:picChg chg="add mod">
          <ac:chgData name="Eòghan Stewart" userId="ccd32ca3-16ce-428f-9541-372d6b051929_5::10032001687B7302" providerId="ADAL" clId="{D598F4FB-9943-4991-A99F-AD23F2AB746F}" dt="2023-05-02T13:16:42.124" v="2530" actId="1076"/>
          <ac:picMkLst>
            <pc:docMk/>
            <pc:sldMk cId="2817347895" sldId="279"/>
            <ac:picMk id="8" creationId="{6938C2AE-278F-8759-2192-D361CABEE356}"/>
          </ac:picMkLst>
        </pc:picChg>
        <pc:picChg chg="add mod">
          <ac:chgData name="Eòghan Stewart" userId="ccd32ca3-16ce-428f-9541-372d6b051929_5::10032001687B7302" providerId="ADAL" clId="{D598F4FB-9943-4991-A99F-AD23F2AB746F}" dt="2023-05-02T11:30:33.401" v="858" actId="1076"/>
          <ac:picMkLst>
            <pc:docMk/>
            <pc:sldMk cId="2817347895" sldId="279"/>
            <ac:picMk id="2050" creationId="{405C03D2-FC35-02B3-0128-7EA02624B725}"/>
          </ac:picMkLst>
        </pc:picChg>
      </pc:sldChg>
      <pc:sldChg chg="addSp modSp mod ord">
        <pc:chgData name="Eòghan Stewart" userId="ccd32ca3-16ce-428f-9541-372d6b051929_5::10032001687B7302" providerId="ADAL" clId="{D598F4FB-9943-4991-A99F-AD23F2AB746F}" dt="2023-05-02T14:13:36.053" v="5078" actId="1076"/>
        <pc:sldMkLst>
          <pc:docMk/>
          <pc:sldMk cId="3553652232" sldId="280"/>
        </pc:sldMkLst>
        <pc:spChg chg="mod">
          <ac:chgData name="Eòghan Stewart" userId="ccd32ca3-16ce-428f-9541-372d6b051929_5::10032001687B7302" providerId="ADAL" clId="{D598F4FB-9943-4991-A99F-AD23F2AB746F}" dt="2023-05-02T11:47:14.969" v="1760" actId="6549"/>
          <ac:spMkLst>
            <pc:docMk/>
            <pc:sldMk cId="3553652232" sldId="280"/>
            <ac:spMk id="2" creationId="{00000000-0000-0000-0000-000000000000}"/>
          </ac:spMkLst>
        </pc:spChg>
        <pc:spChg chg="mod">
          <ac:chgData name="Eòghan Stewart" userId="ccd32ca3-16ce-428f-9541-372d6b051929_5::10032001687B7302" providerId="ADAL" clId="{D598F4FB-9943-4991-A99F-AD23F2AB746F}" dt="2023-05-02T11:51:15.994" v="1927" actId="20577"/>
          <ac:spMkLst>
            <pc:docMk/>
            <pc:sldMk cId="3553652232" sldId="280"/>
            <ac:spMk id="3" creationId="{9016A5C4-5ABD-BE1B-7BBD-C7F3E6760773}"/>
          </ac:spMkLst>
        </pc:spChg>
        <pc:spChg chg="mod">
          <ac:chgData name="Eòghan Stewart" userId="ccd32ca3-16ce-428f-9541-372d6b051929_5::10032001687B7302" providerId="ADAL" clId="{D598F4FB-9943-4991-A99F-AD23F2AB746F}" dt="2023-05-02T11:47:45.533" v="1785" actId="14100"/>
          <ac:spMkLst>
            <pc:docMk/>
            <pc:sldMk cId="3553652232" sldId="280"/>
            <ac:spMk id="5" creationId="{FAF7AF29-FD6D-030A-0BF8-0373CC032345}"/>
          </ac:spMkLst>
        </pc:spChg>
        <pc:spChg chg="mod">
          <ac:chgData name="Eòghan Stewart" userId="ccd32ca3-16ce-428f-9541-372d6b051929_5::10032001687B7302" providerId="ADAL" clId="{D598F4FB-9943-4991-A99F-AD23F2AB746F}" dt="2023-05-02T11:47:57.336" v="1797" actId="20577"/>
          <ac:spMkLst>
            <pc:docMk/>
            <pc:sldMk cId="3553652232" sldId="280"/>
            <ac:spMk id="7" creationId="{202B696B-14CD-9E93-158B-B1D7DDF44574}"/>
          </ac:spMkLst>
        </pc:spChg>
        <pc:spChg chg="mod">
          <ac:chgData name="Eòghan Stewart" userId="ccd32ca3-16ce-428f-9541-372d6b051929_5::10032001687B7302" providerId="ADAL" clId="{D598F4FB-9943-4991-A99F-AD23F2AB746F}" dt="2023-05-02T11:49:21.669" v="1841" actId="14100"/>
          <ac:spMkLst>
            <pc:docMk/>
            <pc:sldMk cId="3553652232" sldId="280"/>
            <ac:spMk id="13" creationId="{162C2CFC-95FA-69CA-1638-B4095B7BA8A4}"/>
          </ac:spMkLst>
        </pc:spChg>
        <pc:spChg chg="mod">
          <ac:chgData name="Eòghan Stewart" userId="ccd32ca3-16ce-428f-9541-372d6b051929_5::10032001687B7302" providerId="ADAL" clId="{D598F4FB-9943-4991-A99F-AD23F2AB746F}" dt="2023-05-02T14:12:50.671" v="5052" actId="14100"/>
          <ac:spMkLst>
            <pc:docMk/>
            <pc:sldMk cId="3553652232" sldId="280"/>
            <ac:spMk id="14" creationId="{F174FC29-43B3-57F6-063B-B329BAF9B86F}"/>
          </ac:spMkLst>
        </pc:spChg>
        <pc:spChg chg="mod">
          <ac:chgData name="Eòghan Stewart" userId="ccd32ca3-16ce-428f-9541-372d6b051929_5::10032001687B7302" providerId="ADAL" clId="{D598F4FB-9943-4991-A99F-AD23F2AB746F}" dt="2023-05-02T14:12:59.739" v="5070" actId="20577"/>
          <ac:spMkLst>
            <pc:docMk/>
            <pc:sldMk cId="3553652232" sldId="280"/>
            <ac:spMk id="17" creationId="{E227A035-7933-7753-C67A-E75DC0779CCB}"/>
          </ac:spMkLst>
        </pc:spChg>
        <pc:picChg chg="add mod">
          <ac:chgData name="Eòghan Stewart" userId="ccd32ca3-16ce-428f-9541-372d6b051929_5::10032001687B7302" providerId="ADAL" clId="{D598F4FB-9943-4991-A99F-AD23F2AB746F}" dt="2023-05-02T11:48:17.003" v="1799" actId="1076"/>
          <ac:picMkLst>
            <pc:docMk/>
            <pc:sldMk cId="3553652232" sldId="280"/>
            <ac:picMk id="6" creationId="{C518C33B-683D-2777-7AA6-E276B26526A9}"/>
          </ac:picMkLst>
        </pc:picChg>
        <pc:picChg chg="mod">
          <ac:chgData name="Eòghan Stewart" userId="ccd32ca3-16ce-428f-9541-372d6b051929_5::10032001687B7302" providerId="ADAL" clId="{D598F4FB-9943-4991-A99F-AD23F2AB746F}" dt="2023-05-02T11:49:19.341" v="1840" actId="1076"/>
          <ac:picMkLst>
            <pc:docMk/>
            <pc:sldMk cId="3553652232" sldId="280"/>
            <ac:picMk id="9" creationId="{504FDF48-C4E5-8DFA-5DD2-A4CC24BE7452}"/>
          </ac:picMkLst>
        </pc:picChg>
        <pc:picChg chg="add mod">
          <ac:chgData name="Eòghan Stewart" userId="ccd32ca3-16ce-428f-9541-372d6b051929_5::10032001687B7302" providerId="ADAL" clId="{D598F4FB-9943-4991-A99F-AD23F2AB746F}" dt="2023-05-02T11:49:23.845" v="1842" actId="1076"/>
          <ac:picMkLst>
            <pc:docMk/>
            <pc:sldMk cId="3553652232" sldId="280"/>
            <ac:picMk id="12" creationId="{3890C5E3-976C-2892-9CDE-C4CD9A155B1D}"/>
          </ac:picMkLst>
        </pc:picChg>
        <pc:picChg chg="add mod">
          <ac:chgData name="Eòghan Stewart" userId="ccd32ca3-16ce-428f-9541-372d6b051929_5::10032001687B7302" providerId="ADAL" clId="{D598F4FB-9943-4991-A99F-AD23F2AB746F}" dt="2023-05-02T14:13:21.477" v="5074" actId="1076"/>
          <ac:picMkLst>
            <pc:docMk/>
            <pc:sldMk cId="3553652232" sldId="280"/>
            <ac:picMk id="18" creationId="{BEAF01ED-03FA-ABA4-B385-0899C5895731}"/>
          </ac:picMkLst>
        </pc:picChg>
        <pc:picChg chg="add mod">
          <ac:chgData name="Eòghan Stewart" userId="ccd32ca3-16ce-428f-9541-372d6b051929_5::10032001687B7302" providerId="ADAL" clId="{D598F4FB-9943-4991-A99F-AD23F2AB746F}" dt="2023-05-02T14:13:36.053" v="5078" actId="1076"/>
          <ac:picMkLst>
            <pc:docMk/>
            <pc:sldMk cId="3553652232" sldId="280"/>
            <ac:picMk id="19" creationId="{60D55875-AD09-F1DF-98C0-5F49638B4556}"/>
          </ac:picMkLst>
        </pc:picChg>
      </pc:sldChg>
      <pc:sldChg chg="del">
        <pc:chgData name="Eòghan Stewart" userId="ccd32ca3-16ce-428f-9541-372d6b051929_5::10032001687B7302" providerId="ADAL" clId="{D598F4FB-9943-4991-A99F-AD23F2AB746F}" dt="2023-05-02T14:20:08.789" v="5255" actId="47"/>
        <pc:sldMkLst>
          <pc:docMk/>
          <pc:sldMk cId="2512011635" sldId="281"/>
        </pc:sldMkLst>
      </pc:sldChg>
      <pc:sldChg chg="addSp modSp mod ord modAnim">
        <pc:chgData name="Eòghan Stewart" userId="ccd32ca3-16ce-428f-9541-372d6b051929_5::10032001687B7302" providerId="ADAL" clId="{D598F4FB-9943-4991-A99F-AD23F2AB746F}" dt="2023-05-02T14:14:14.879" v="5085" actId="1076"/>
        <pc:sldMkLst>
          <pc:docMk/>
          <pc:sldMk cId="2513477245" sldId="282"/>
        </pc:sldMkLst>
        <pc:spChg chg="mod">
          <ac:chgData name="Eòghan Stewart" userId="ccd32ca3-16ce-428f-9541-372d6b051929_5::10032001687B7302" providerId="ADAL" clId="{D598F4FB-9943-4991-A99F-AD23F2AB746F}" dt="2023-05-02T14:03:22.341" v="4360" actId="20577"/>
          <ac:spMkLst>
            <pc:docMk/>
            <pc:sldMk cId="2513477245" sldId="282"/>
            <ac:spMk id="2" creationId="{B10CECD7-DCF7-FDF0-7D33-FE88168DFA79}"/>
          </ac:spMkLst>
        </pc:spChg>
        <pc:spChg chg="mod">
          <ac:chgData name="Eòghan Stewart" userId="ccd32ca3-16ce-428f-9541-372d6b051929_5::10032001687B7302" providerId="ADAL" clId="{D598F4FB-9943-4991-A99F-AD23F2AB746F}" dt="2023-05-02T13:46:41.804" v="4145" actId="113"/>
          <ac:spMkLst>
            <pc:docMk/>
            <pc:sldMk cId="2513477245" sldId="282"/>
            <ac:spMk id="3" creationId="{C7B93571-1ECF-8626-65FA-5DF940761C1E}"/>
          </ac:spMkLst>
        </pc:spChg>
        <pc:spChg chg="mod">
          <ac:chgData name="Eòghan Stewart" userId="ccd32ca3-16ce-428f-9541-372d6b051929_5::10032001687B7302" providerId="ADAL" clId="{D598F4FB-9943-4991-A99F-AD23F2AB746F}" dt="2023-05-02T13:57:57.324" v="4167" actId="14100"/>
          <ac:spMkLst>
            <pc:docMk/>
            <pc:sldMk cId="2513477245" sldId="282"/>
            <ac:spMk id="4" creationId="{FED35A73-44B8-A9B4-48E3-E0FBF41B13F5}"/>
          </ac:spMkLst>
        </pc:spChg>
        <pc:spChg chg="add mod">
          <ac:chgData name="Eòghan Stewart" userId="ccd32ca3-16ce-428f-9541-372d6b051929_5::10032001687B7302" providerId="ADAL" clId="{D598F4FB-9943-4991-A99F-AD23F2AB746F}" dt="2023-05-02T13:44:49.235" v="4071" actId="14100"/>
          <ac:spMkLst>
            <pc:docMk/>
            <pc:sldMk cId="2513477245" sldId="282"/>
            <ac:spMk id="6" creationId="{F2985AFA-D116-CC43-D86F-280B6807E41D}"/>
          </ac:spMkLst>
        </pc:spChg>
        <pc:spChg chg="mod">
          <ac:chgData name="Eòghan Stewart" userId="ccd32ca3-16ce-428f-9541-372d6b051929_5::10032001687B7302" providerId="ADAL" clId="{D598F4FB-9943-4991-A99F-AD23F2AB746F}" dt="2023-05-02T13:40:20.841" v="3672" actId="20577"/>
          <ac:spMkLst>
            <pc:docMk/>
            <pc:sldMk cId="2513477245" sldId="282"/>
            <ac:spMk id="8" creationId="{E1E5B825-843E-1DED-5395-77D552057C14}"/>
          </ac:spMkLst>
        </pc:spChg>
        <pc:picChg chg="add mod">
          <ac:chgData name="Eòghan Stewart" userId="ccd32ca3-16ce-428f-9541-372d6b051929_5::10032001687B7302" providerId="ADAL" clId="{D598F4FB-9943-4991-A99F-AD23F2AB746F}" dt="2023-05-02T13:44:44.268" v="4069" actId="1076"/>
          <ac:picMkLst>
            <pc:docMk/>
            <pc:sldMk cId="2513477245" sldId="282"/>
            <ac:picMk id="9" creationId="{ED410804-BD16-C6F6-5A34-C0B5B3BF1127}"/>
          </ac:picMkLst>
        </pc:picChg>
        <pc:picChg chg="add mod">
          <ac:chgData name="Eòghan Stewart" userId="ccd32ca3-16ce-428f-9541-372d6b051929_5::10032001687B7302" providerId="ADAL" clId="{D598F4FB-9943-4991-A99F-AD23F2AB746F}" dt="2023-05-02T14:14:14.879" v="5085" actId="1076"/>
          <ac:picMkLst>
            <pc:docMk/>
            <pc:sldMk cId="2513477245" sldId="282"/>
            <ac:picMk id="11" creationId="{184FABE3-41C4-1F33-D1EE-B1C8FF0F0877}"/>
          </ac:picMkLst>
        </pc:picChg>
      </pc:sldChg>
      <pc:sldChg chg="modSp mod modAnim">
        <pc:chgData name="Eòghan Stewart" userId="ccd32ca3-16ce-428f-9541-372d6b051929_5::10032001687B7302" providerId="ADAL" clId="{D598F4FB-9943-4991-A99F-AD23F2AB746F}" dt="2023-05-02T14:19:54.603" v="5254" actId="20577"/>
        <pc:sldMkLst>
          <pc:docMk/>
          <pc:sldMk cId="3486678049" sldId="283"/>
        </pc:sldMkLst>
        <pc:spChg chg="mod">
          <ac:chgData name="Eòghan Stewart" userId="ccd32ca3-16ce-428f-9541-372d6b051929_5::10032001687B7302" providerId="ADAL" clId="{D598F4FB-9943-4991-A99F-AD23F2AB746F}" dt="2023-05-02T14:19:14.023" v="5244" actId="113"/>
          <ac:spMkLst>
            <pc:docMk/>
            <pc:sldMk cId="3486678049" sldId="283"/>
            <ac:spMk id="5" creationId="{FAF7AF29-FD6D-030A-0BF8-0373CC032345}"/>
          </ac:spMkLst>
        </pc:spChg>
        <pc:spChg chg="mod">
          <ac:chgData name="Eòghan Stewart" userId="ccd32ca3-16ce-428f-9541-372d6b051929_5::10032001687B7302" providerId="ADAL" clId="{D598F4FB-9943-4991-A99F-AD23F2AB746F}" dt="2023-05-02T14:19:47.388" v="5245" actId="113"/>
          <ac:spMkLst>
            <pc:docMk/>
            <pc:sldMk cId="3486678049" sldId="283"/>
            <ac:spMk id="7" creationId="{202B696B-14CD-9E93-158B-B1D7DDF44574}"/>
          </ac:spMkLst>
        </pc:spChg>
        <pc:spChg chg="mod">
          <ac:chgData name="Eòghan Stewart" userId="ccd32ca3-16ce-428f-9541-372d6b051929_5::10032001687B7302" providerId="ADAL" clId="{D598F4FB-9943-4991-A99F-AD23F2AB746F}" dt="2023-05-02T14:19:54.603" v="5254" actId="20577"/>
          <ac:spMkLst>
            <pc:docMk/>
            <pc:sldMk cId="3486678049" sldId="283"/>
            <ac:spMk id="13" creationId="{162C2CFC-95FA-69CA-1638-B4095B7BA8A4}"/>
          </ac:spMkLst>
        </pc:spChg>
      </pc:sldChg>
      <pc:sldChg chg="del">
        <pc:chgData name="Eòghan Stewart" userId="ccd32ca3-16ce-428f-9541-372d6b051929_5::10032001687B7302" providerId="ADAL" clId="{D598F4FB-9943-4991-A99F-AD23F2AB746F}" dt="2023-05-02T11:11:54.789" v="0" actId="2696"/>
        <pc:sldMkLst>
          <pc:docMk/>
          <pc:sldMk cId="3942138020" sldId="284"/>
        </pc:sldMkLst>
      </pc:sldChg>
      <pc:sldChg chg="del">
        <pc:chgData name="Eòghan Stewart" userId="ccd32ca3-16ce-428f-9541-372d6b051929_5::10032001687B7302" providerId="ADAL" clId="{D598F4FB-9943-4991-A99F-AD23F2AB746F}" dt="2023-05-02T14:20:08.789" v="5255" actId="47"/>
        <pc:sldMkLst>
          <pc:docMk/>
          <pc:sldMk cId="457284258" sldId="285"/>
        </pc:sldMkLst>
      </pc:sldChg>
      <pc:sldChg chg="del">
        <pc:chgData name="Eòghan Stewart" userId="ccd32ca3-16ce-428f-9541-372d6b051929_5::10032001687B7302" providerId="ADAL" clId="{D598F4FB-9943-4991-A99F-AD23F2AB746F}" dt="2023-05-02T14:24:46.551" v="5377" actId="47"/>
        <pc:sldMkLst>
          <pc:docMk/>
          <pc:sldMk cId="1430287795" sldId="286"/>
        </pc:sldMkLst>
      </pc:sldChg>
      <pc:sldChg chg="modSp mod ord modAnim">
        <pc:chgData name="Eòghan Stewart" userId="ccd32ca3-16ce-428f-9541-372d6b051929_5::10032001687B7302" providerId="ADAL" clId="{D598F4FB-9943-4991-A99F-AD23F2AB746F}" dt="2023-05-02T14:20:23.550" v="5260" actId="20577"/>
        <pc:sldMkLst>
          <pc:docMk/>
          <pc:sldMk cId="3209680718" sldId="287"/>
        </pc:sldMkLst>
        <pc:spChg chg="mod">
          <ac:chgData name="Eòghan Stewart" userId="ccd32ca3-16ce-428f-9541-372d6b051929_5::10032001687B7302" providerId="ADAL" clId="{D598F4FB-9943-4991-A99F-AD23F2AB746F}" dt="2023-05-02T14:20:23.550" v="5260" actId="20577"/>
          <ac:spMkLst>
            <pc:docMk/>
            <pc:sldMk cId="3209680718" sldId="287"/>
            <ac:spMk id="2" creationId="{00000000-0000-0000-0000-000000000000}"/>
          </ac:spMkLst>
        </pc:spChg>
        <pc:spChg chg="mod">
          <ac:chgData name="Eòghan Stewart" userId="ccd32ca3-16ce-428f-9541-372d6b051929_5::10032001687B7302" providerId="ADAL" clId="{D598F4FB-9943-4991-A99F-AD23F2AB746F}" dt="2023-05-02T11:46:48.055" v="1731" actId="404"/>
          <ac:spMkLst>
            <pc:docMk/>
            <pc:sldMk cId="3209680718" sldId="287"/>
            <ac:spMk id="3" creationId="{9016A5C4-5ABD-BE1B-7BBD-C7F3E6760773}"/>
          </ac:spMkLst>
        </pc:spChg>
        <pc:spChg chg="mod">
          <ac:chgData name="Eòghan Stewart" userId="ccd32ca3-16ce-428f-9541-372d6b051929_5::10032001687B7302" providerId="ADAL" clId="{D598F4FB-9943-4991-A99F-AD23F2AB746F}" dt="2023-05-02T11:46:14.742" v="1541" actId="404"/>
          <ac:spMkLst>
            <pc:docMk/>
            <pc:sldMk cId="3209680718" sldId="287"/>
            <ac:spMk id="6" creationId="{7DC724AF-21AD-6C10-5E8E-041B034476E6}"/>
          </ac:spMkLst>
        </pc:spChg>
        <pc:picChg chg="mod">
          <ac:chgData name="Eòghan Stewart" userId="ccd32ca3-16ce-428f-9541-372d6b051929_5::10032001687B7302" providerId="ADAL" clId="{D598F4FB-9943-4991-A99F-AD23F2AB746F}" dt="2023-05-02T11:45:52.259" v="1527" actId="1076"/>
          <ac:picMkLst>
            <pc:docMk/>
            <pc:sldMk cId="3209680718" sldId="287"/>
            <ac:picMk id="11" creationId="{41ED8AF7-1FEB-7476-907A-C9C1B6E9EAD8}"/>
          </ac:picMkLst>
        </pc:picChg>
      </pc:sldChg>
      <pc:sldChg chg="del">
        <pc:chgData name="Eòghan Stewart" userId="ccd32ca3-16ce-428f-9541-372d6b051929_5::10032001687B7302" providerId="ADAL" clId="{D598F4FB-9943-4991-A99F-AD23F2AB746F}" dt="2023-05-02T14:21:01.998" v="5267" actId="47"/>
        <pc:sldMkLst>
          <pc:docMk/>
          <pc:sldMk cId="3593138605" sldId="288"/>
        </pc:sldMkLst>
      </pc:sldChg>
      <pc:sldChg chg="del">
        <pc:chgData name="Eòghan Stewart" userId="ccd32ca3-16ce-428f-9541-372d6b051929_5::10032001687B7302" providerId="ADAL" clId="{D598F4FB-9943-4991-A99F-AD23F2AB746F}" dt="2023-05-02T14:20:58.500" v="5266" actId="47"/>
        <pc:sldMkLst>
          <pc:docMk/>
          <pc:sldMk cId="2896524708" sldId="289"/>
        </pc:sldMkLst>
      </pc:sldChg>
      <pc:sldChg chg="del">
        <pc:chgData name="Eòghan Stewart" userId="ccd32ca3-16ce-428f-9541-372d6b051929_5::10032001687B7302" providerId="ADAL" clId="{D598F4FB-9943-4991-A99F-AD23F2AB746F}" dt="2023-05-02T14:21:08.592" v="5268" actId="47"/>
        <pc:sldMkLst>
          <pc:docMk/>
          <pc:sldMk cId="3086288683" sldId="290"/>
        </pc:sldMkLst>
      </pc:sldChg>
      <pc:sldChg chg="addSp delSp modSp mod">
        <pc:chgData name="Eòghan Stewart" userId="ccd32ca3-16ce-428f-9541-372d6b051929_5::10032001687B7302" providerId="ADAL" clId="{D598F4FB-9943-4991-A99F-AD23F2AB746F}" dt="2023-05-02T14:24:20.242" v="5372" actId="20577"/>
        <pc:sldMkLst>
          <pc:docMk/>
          <pc:sldMk cId="2979737397" sldId="291"/>
        </pc:sldMkLst>
        <pc:spChg chg="mod">
          <ac:chgData name="Eòghan Stewart" userId="ccd32ca3-16ce-428f-9541-372d6b051929_5::10032001687B7302" providerId="ADAL" clId="{D598F4FB-9943-4991-A99F-AD23F2AB746F}" dt="2023-05-02T14:21:18.512" v="5272" actId="20577"/>
          <ac:spMkLst>
            <pc:docMk/>
            <pc:sldMk cId="2979737397" sldId="291"/>
            <ac:spMk id="2" creationId="{00000000-0000-0000-0000-000000000000}"/>
          </ac:spMkLst>
        </pc:spChg>
        <pc:spChg chg="mod">
          <ac:chgData name="Eòghan Stewart" userId="ccd32ca3-16ce-428f-9541-372d6b051929_5::10032001687B7302" providerId="ADAL" clId="{D598F4FB-9943-4991-A99F-AD23F2AB746F}" dt="2023-05-02T14:24:20.242" v="5372" actId="20577"/>
          <ac:spMkLst>
            <pc:docMk/>
            <pc:sldMk cId="2979737397" sldId="291"/>
            <ac:spMk id="3" creationId="{9016A5C4-5ABD-BE1B-7BBD-C7F3E6760773}"/>
          </ac:spMkLst>
        </pc:spChg>
        <pc:spChg chg="mod">
          <ac:chgData name="Eòghan Stewart" userId="ccd32ca3-16ce-428f-9541-372d6b051929_5::10032001687B7302" providerId="ADAL" clId="{D598F4FB-9943-4991-A99F-AD23F2AB746F}" dt="2023-05-02T14:21:47.791" v="5293" actId="20577"/>
          <ac:spMkLst>
            <pc:docMk/>
            <pc:sldMk cId="2979737397" sldId="291"/>
            <ac:spMk id="7" creationId="{A45C757F-4ECE-4A44-FDFD-A91A6EDF662B}"/>
          </ac:spMkLst>
        </pc:spChg>
        <pc:spChg chg="mod">
          <ac:chgData name="Eòghan Stewart" userId="ccd32ca3-16ce-428f-9541-372d6b051929_5::10032001687B7302" providerId="ADAL" clId="{D598F4FB-9943-4991-A99F-AD23F2AB746F}" dt="2023-05-02T14:22:40.770" v="5335" actId="20577"/>
          <ac:spMkLst>
            <pc:docMk/>
            <pc:sldMk cId="2979737397" sldId="291"/>
            <ac:spMk id="12" creationId="{839C3FFF-06C1-4BB3-A89A-BCC4E92334C9}"/>
          </ac:spMkLst>
        </pc:spChg>
        <pc:spChg chg="mod">
          <ac:chgData name="Eòghan Stewart" userId="ccd32ca3-16ce-428f-9541-372d6b051929_5::10032001687B7302" providerId="ADAL" clId="{D598F4FB-9943-4991-A99F-AD23F2AB746F}" dt="2023-05-02T14:24:10.405" v="5371" actId="20577"/>
          <ac:spMkLst>
            <pc:docMk/>
            <pc:sldMk cId="2979737397" sldId="291"/>
            <ac:spMk id="16" creationId="{A3FD08AB-8548-24A6-CBCE-130ADF470642}"/>
          </ac:spMkLst>
        </pc:spChg>
        <pc:spChg chg="del">
          <ac:chgData name="Eòghan Stewart" userId="ccd32ca3-16ce-428f-9541-372d6b051929_5::10032001687B7302" providerId="ADAL" clId="{D598F4FB-9943-4991-A99F-AD23F2AB746F}" dt="2023-05-02T13:26:16.925" v="3356" actId="478"/>
          <ac:spMkLst>
            <pc:docMk/>
            <pc:sldMk cId="2979737397" sldId="291"/>
            <ac:spMk id="19" creationId="{55DF6F0C-D94A-6728-4E80-360E343EEB24}"/>
          </ac:spMkLst>
        </pc:spChg>
        <pc:picChg chg="add mod">
          <ac:chgData name="Eòghan Stewart" userId="ccd32ca3-16ce-428f-9541-372d6b051929_5::10032001687B7302" providerId="ADAL" clId="{D598F4FB-9943-4991-A99F-AD23F2AB746F}" dt="2023-05-02T13:26:27.199" v="3362" actId="1076"/>
          <ac:picMkLst>
            <pc:docMk/>
            <pc:sldMk cId="2979737397" sldId="291"/>
            <ac:picMk id="5" creationId="{25F462E4-BE07-261C-3A2A-E23B95555935}"/>
          </ac:picMkLst>
        </pc:picChg>
        <pc:picChg chg="mod">
          <ac:chgData name="Eòghan Stewart" userId="ccd32ca3-16ce-428f-9541-372d6b051929_5::10032001687B7302" providerId="ADAL" clId="{D598F4FB-9943-4991-A99F-AD23F2AB746F}" dt="2023-05-02T13:26:23.175" v="3360" actId="1076"/>
          <ac:picMkLst>
            <pc:docMk/>
            <pc:sldMk cId="2979737397" sldId="291"/>
            <ac:picMk id="13" creationId="{F871242B-478C-8E1B-8078-174F0DE2D93D}"/>
          </ac:picMkLst>
        </pc:picChg>
        <pc:picChg chg="mod">
          <ac:chgData name="Eòghan Stewart" userId="ccd32ca3-16ce-428f-9541-372d6b051929_5::10032001687B7302" providerId="ADAL" clId="{D598F4FB-9943-4991-A99F-AD23F2AB746F}" dt="2023-05-02T13:26:18.647" v="3357" actId="1076"/>
          <ac:picMkLst>
            <pc:docMk/>
            <pc:sldMk cId="2979737397" sldId="291"/>
            <ac:picMk id="14" creationId="{8D8CB9A4-23FC-4F8F-6975-86551FA1AF0D}"/>
          </ac:picMkLst>
        </pc:picChg>
        <pc:picChg chg="del">
          <ac:chgData name="Eòghan Stewart" userId="ccd32ca3-16ce-428f-9541-372d6b051929_5::10032001687B7302" providerId="ADAL" clId="{D598F4FB-9943-4991-A99F-AD23F2AB746F}" dt="2023-05-02T13:26:05.877" v="3351" actId="478"/>
          <ac:picMkLst>
            <pc:docMk/>
            <pc:sldMk cId="2979737397" sldId="291"/>
            <ac:picMk id="17" creationId="{C57B76AA-4528-00D1-5F1A-0ED210BA6513}"/>
          </ac:picMkLst>
        </pc:picChg>
        <pc:picChg chg="del">
          <ac:chgData name="Eòghan Stewart" userId="ccd32ca3-16ce-428f-9541-372d6b051929_5::10032001687B7302" providerId="ADAL" clId="{D598F4FB-9943-4991-A99F-AD23F2AB746F}" dt="2023-05-02T13:26:14.165" v="3355" actId="478"/>
          <ac:picMkLst>
            <pc:docMk/>
            <pc:sldMk cId="2979737397" sldId="291"/>
            <ac:picMk id="18" creationId="{B33476C8-62D0-9A4A-FF64-A55978552F18}"/>
          </ac:picMkLst>
        </pc:picChg>
      </pc:sldChg>
      <pc:sldChg chg="addSp modSp mod modAnim">
        <pc:chgData name="Eòghan Stewart" userId="ccd32ca3-16ce-428f-9541-372d6b051929_5::10032001687B7302" providerId="ADAL" clId="{D598F4FB-9943-4991-A99F-AD23F2AB746F}" dt="2023-05-02T14:20:54.355" v="5265" actId="20577"/>
        <pc:sldMkLst>
          <pc:docMk/>
          <pc:sldMk cId="3772445824" sldId="292"/>
        </pc:sldMkLst>
        <pc:spChg chg="mod">
          <ac:chgData name="Eòghan Stewart" userId="ccd32ca3-16ce-428f-9541-372d6b051929_5::10032001687B7302" providerId="ADAL" clId="{D598F4FB-9943-4991-A99F-AD23F2AB746F}" dt="2023-05-02T14:20:54.355" v="5265" actId="20577"/>
          <ac:spMkLst>
            <pc:docMk/>
            <pc:sldMk cId="3772445824" sldId="292"/>
            <ac:spMk id="2" creationId="{00000000-0000-0000-0000-000000000000}"/>
          </ac:spMkLst>
        </pc:spChg>
        <pc:spChg chg="mod">
          <ac:chgData name="Eòghan Stewart" userId="ccd32ca3-16ce-428f-9541-372d6b051929_5::10032001687B7302" providerId="ADAL" clId="{D598F4FB-9943-4991-A99F-AD23F2AB746F}" dt="2023-05-02T11:44:48.542" v="1489" actId="113"/>
          <ac:spMkLst>
            <pc:docMk/>
            <pc:sldMk cId="3772445824" sldId="292"/>
            <ac:spMk id="3" creationId="{9016A5C4-5ABD-BE1B-7BBD-C7F3E6760773}"/>
          </ac:spMkLst>
        </pc:spChg>
        <pc:spChg chg="add mod">
          <ac:chgData name="Eòghan Stewart" userId="ccd32ca3-16ce-428f-9541-372d6b051929_5::10032001687B7302" providerId="ADAL" clId="{D598F4FB-9943-4991-A99F-AD23F2AB746F}" dt="2023-05-02T11:43:50.426" v="1426" actId="20577"/>
          <ac:spMkLst>
            <pc:docMk/>
            <pc:sldMk cId="3772445824" sldId="292"/>
            <ac:spMk id="5" creationId="{30F01172-B27D-A256-84A9-2625D28D55C4}"/>
          </ac:spMkLst>
        </pc:spChg>
        <pc:spChg chg="mod">
          <ac:chgData name="Eòghan Stewart" userId="ccd32ca3-16ce-428f-9541-372d6b051929_5::10032001687B7302" providerId="ADAL" clId="{D598F4FB-9943-4991-A99F-AD23F2AB746F}" dt="2023-05-02T11:42:17.500" v="1328" actId="14100"/>
          <ac:spMkLst>
            <pc:docMk/>
            <pc:sldMk cId="3772445824" sldId="292"/>
            <ac:spMk id="7" creationId="{938DB09B-A0C0-6ECD-BF8E-8F039659DA2F}"/>
          </ac:spMkLst>
        </pc:spChg>
        <pc:spChg chg="mod">
          <ac:chgData name="Eòghan Stewart" userId="ccd32ca3-16ce-428f-9541-372d6b051929_5::10032001687B7302" providerId="ADAL" clId="{D598F4FB-9943-4991-A99F-AD23F2AB746F}" dt="2023-05-02T11:42:25.773" v="1331" actId="14100"/>
          <ac:spMkLst>
            <pc:docMk/>
            <pc:sldMk cId="3772445824" sldId="292"/>
            <ac:spMk id="12" creationId="{065302CA-1E59-57B1-7861-B2BE2907D648}"/>
          </ac:spMkLst>
        </pc:spChg>
        <pc:spChg chg="mod">
          <ac:chgData name="Eòghan Stewart" userId="ccd32ca3-16ce-428f-9541-372d6b051929_5::10032001687B7302" providerId="ADAL" clId="{D598F4FB-9943-4991-A99F-AD23F2AB746F}" dt="2023-05-02T11:43:04.605" v="1387" actId="6549"/>
          <ac:spMkLst>
            <pc:docMk/>
            <pc:sldMk cId="3772445824" sldId="292"/>
            <ac:spMk id="22" creationId="{2E226323-7FEE-FDA2-B3CC-2D34865A26A0}"/>
          </ac:spMkLst>
        </pc:spChg>
        <pc:picChg chg="add mod">
          <ac:chgData name="Eòghan Stewart" userId="ccd32ca3-16ce-428f-9541-372d6b051929_5::10032001687B7302" providerId="ADAL" clId="{D598F4FB-9943-4991-A99F-AD23F2AB746F}" dt="2023-05-02T11:45:00.717" v="1491" actId="1076"/>
          <ac:picMkLst>
            <pc:docMk/>
            <pc:sldMk cId="3772445824" sldId="292"/>
            <ac:picMk id="6" creationId="{0588AEE4-7F77-59D3-6C97-B5B7038C9302}"/>
          </ac:picMkLst>
        </pc:picChg>
        <pc:picChg chg="mod">
          <ac:chgData name="Eòghan Stewart" userId="ccd32ca3-16ce-428f-9541-372d6b051929_5::10032001687B7302" providerId="ADAL" clId="{D598F4FB-9943-4991-A99F-AD23F2AB746F}" dt="2023-05-02T11:43:18.061" v="1390" actId="1076"/>
          <ac:picMkLst>
            <pc:docMk/>
            <pc:sldMk cId="3772445824" sldId="292"/>
            <ac:picMk id="13" creationId="{02EC4A63-2C31-5145-0884-2682210E0A3D}"/>
          </ac:picMkLst>
        </pc:picChg>
        <pc:picChg chg="mod">
          <ac:chgData name="Eòghan Stewart" userId="ccd32ca3-16ce-428f-9541-372d6b051929_5::10032001687B7302" providerId="ADAL" clId="{D598F4FB-9943-4991-A99F-AD23F2AB746F}" dt="2023-05-02T11:42:33.533" v="1335" actId="1076"/>
          <ac:picMkLst>
            <pc:docMk/>
            <pc:sldMk cId="3772445824" sldId="292"/>
            <ac:picMk id="15" creationId="{B9E83266-370D-486A-ECC9-9F02BE1053F0}"/>
          </ac:picMkLst>
        </pc:picChg>
        <pc:picChg chg="mod">
          <ac:chgData name="Eòghan Stewart" userId="ccd32ca3-16ce-428f-9541-372d6b051929_5::10032001687B7302" providerId="ADAL" clId="{D598F4FB-9943-4991-A99F-AD23F2AB746F}" dt="2023-05-02T11:42:12.917" v="1327" actId="1076"/>
          <ac:picMkLst>
            <pc:docMk/>
            <pc:sldMk cId="3772445824" sldId="292"/>
            <ac:picMk id="19" creationId="{370DEE69-5DCF-0C8A-78F9-E69DA749EAAE}"/>
          </ac:picMkLst>
        </pc:picChg>
      </pc:sldChg>
      <pc:sldChg chg="addSp delSp modSp mod">
        <pc:chgData name="Eòghan Stewart" userId="ccd32ca3-16ce-428f-9541-372d6b051929_5::10032001687B7302" providerId="ADAL" clId="{D598F4FB-9943-4991-A99F-AD23F2AB746F}" dt="2023-05-02T14:24:27.428" v="5376" actId="20577"/>
        <pc:sldMkLst>
          <pc:docMk/>
          <pc:sldMk cId="3419223247" sldId="293"/>
        </pc:sldMkLst>
        <pc:spChg chg="mod">
          <ac:chgData name="Eòghan Stewart" userId="ccd32ca3-16ce-428f-9541-372d6b051929_5::10032001687B7302" providerId="ADAL" clId="{D598F4FB-9943-4991-A99F-AD23F2AB746F}" dt="2023-05-02T14:24:27.428" v="5376" actId="20577"/>
          <ac:spMkLst>
            <pc:docMk/>
            <pc:sldMk cId="3419223247" sldId="293"/>
            <ac:spMk id="2" creationId="{7881C259-3499-2D34-0C92-61995103236F}"/>
          </ac:spMkLst>
        </pc:spChg>
        <pc:spChg chg="mod">
          <ac:chgData name="Eòghan Stewart" userId="ccd32ca3-16ce-428f-9541-372d6b051929_5::10032001687B7302" providerId="ADAL" clId="{D598F4FB-9943-4991-A99F-AD23F2AB746F}" dt="2023-05-02T13:22:09.387" v="3138" actId="20577"/>
          <ac:spMkLst>
            <pc:docMk/>
            <pc:sldMk cId="3419223247" sldId="293"/>
            <ac:spMk id="4" creationId="{296B07EF-2297-52ED-6EC9-2FAF4F1D39B6}"/>
          </ac:spMkLst>
        </pc:spChg>
        <pc:picChg chg="mod">
          <ac:chgData name="Eòghan Stewart" userId="ccd32ca3-16ce-428f-9541-372d6b051929_5::10032001687B7302" providerId="ADAL" clId="{D598F4FB-9943-4991-A99F-AD23F2AB746F}" dt="2023-05-02T13:21:47.416" v="3105" actId="14826"/>
          <ac:picMkLst>
            <pc:docMk/>
            <pc:sldMk cId="3419223247" sldId="293"/>
            <ac:picMk id="3" creationId="{0616AAAE-5056-3A3A-6825-C78BFC7874CF}"/>
          </ac:picMkLst>
        </pc:picChg>
        <pc:picChg chg="del mod">
          <ac:chgData name="Eòghan Stewart" userId="ccd32ca3-16ce-428f-9541-372d6b051929_5::10032001687B7302" providerId="ADAL" clId="{D598F4FB-9943-4991-A99F-AD23F2AB746F}" dt="2023-05-02T13:20:16.450" v="2887" actId="478"/>
          <ac:picMkLst>
            <pc:docMk/>
            <pc:sldMk cId="3419223247" sldId="293"/>
            <ac:picMk id="6" creationId="{4948657F-723E-256F-F32B-F9652A628F8E}"/>
          </ac:picMkLst>
        </pc:picChg>
        <pc:picChg chg="add mod">
          <ac:chgData name="Eòghan Stewart" userId="ccd32ca3-16ce-428f-9541-372d6b051929_5::10032001687B7302" providerId="ADAL" clId="{D598F4FB-9943-4991-A99F-AD23F2AB746F}" dt="2023-05-02T13:20:18.157" v="2888" actId="1076"/>
          <ac:picMkLst>
            <pc:docMk/>
            <pc:sldMk cId="3419223247" sldId="293"/>
            <ac:picMk id="7" creationId="{32703257-17F2-7247-D6EA-E382B85295AE}"/>
          </ac:picMkLst>
        </pc:picChg>
      </pc:sldChg>
      <pc:sldChg chg="addSp modSp mod ord modAnim">
        <pc:chgData name="Eòghan Stewart" userId="ccd32ca3-16ce-428f-9541-372d6b051929_5::10032001687B7302" providerId="ADAL" clId="{D598F4FB-9943-4991-A99F-AD23F2AB746F}" dt="2023-05-02T14:01:44.615" v="4312" actId="404"/>
        <pc:sldMkLst>
          <pc:docMk/>
          <pc:sldMk cId="606615824" sldId="296"/>
        </pc:sldMkLst>
        <pc:spChg chg="add mod">
          <ac:chgData name="Eòghan Stewart" userId="ccd32ca3-16ce-428f-9541-372d6b051929_5::10032001687B7302" providerId="ADAL" clId="{D598F4FB-9943-4991-A99F-AD23F2AB746F}" dt="2023-05-02T14:01:44.615" v="4312" actId="404"/>
          <ac:spMkLst>
            <pc:docMk/>
            <pc:sldMk cId="606615824" sldId="296"/>
            <ac:spMk id="3" creationId="{C25CB441-83DF-645B-FC3F-912D62033EBC}"/>
          </ac:spMkLst>
        </pc:spChg>
        <pc:spChg chg="mod">
          <ac:chgData name="Eòghan Stewart" userId="ccd32ca3-16ce-428f-9541-372d6b051929_5::10032001687B7302" providerId="ADAL" clId="{D598F4FB-9943-4991-A99F-AD23F2AB746F}" dt="2023-05-02T13:59:27.614" v="4203" actId="20577"/>
          <ac:spMkLst>
            <pc:docMk/>
            <pc:sldMk cId="606615824" sldId="296"/>
            <ac:spMk id="4" creationId="{4F53C802-E53B-56D7-D727-0618C23C4125}"/>
          </ac:spMkLst>
        </pc:spChg>
        <pc:spChg chg="mod">
          <ac:chgData name="Eòghan Stewart" userId="ccd32ca3-16ce-428f-9541-372d6b051929_5::10032001687B7302" providerId="ADAL" clId="{D598F4FB-9943-4991-A99F-AD23F2AB746F}" dt="2023-05-02T11:41:03.295" v="1326" actId="20577"/>
          <ac:spMkLst>
            <pc:docMk/>
            <pc:sldMk cId="606615824" sldId="296"/>
            <ac:spMk id="6" creationId="{B406BCA9-119F-6839-6BA7-2374197C9B94}"/>
          </ac:spMkLst>
        </pc:spChg>
        <pc:picChg chg="add mod">
          <ac:chgData name="Eòghan Stewart" userId="ccd32ca3-16ce-428f-9541-372d6b051929_5::10032001687B7302" providerId="ADAL" clId="{D598F4FB-9943-4991-A99F-AD23F2AB746F}" dt="2023-05-02T13:58:25.726" v="4171" actId="1076"/>
          <ac:picMkLst>
            <pc:docMk/>
            <pc:sldMk cId="606615824" sldId="296"/>
            <ac:picMk id="2" creationId="{DE060681-5F00-4AC8-54A5-11D58B627E8D}"/>
          </ac:picMkLst>
        </pc:picChg>
        <pc:picChg chg="mod">
          <ac:chgData name="Eòghan Stewart" userId="ccd32ca3-16ce-428f-9541-372d6b051929_5::10032001687B7302" providerId="ADAL" clId="{D598F4FB-9943-4991-A99F-AD23F2AB746F}" dt="2023-05-02T11:40:59.579" v="1315" actId="1076"/>
          <ac:picMkLst>
            <pc:docMk/>
            <pc:sldMk cId="606615824" sldId="296"/>
            <ac:picMk id="1032" creationId="{72CC96F7-E8A0-7D4A-4D40-99157EBD72BE}"/>
          </ac:picMkLst>
        </pc:picChg>
      </pc:sldChg>
      <pc:sldChg chg="del">
        <pc:chgData name="Eòghan Stewart" userId="ccd32ca3-16ce-428f-9541-372d6b051929_5::10032001687B7302" providerId="ADAL" clId="{D598F4FB-9943-4991-A99F-AD23F2AB746F}" dt="2023-05-02T11:11:59.193" v="1" actId="2696"/>
        <pc:sldMkLst>
          <pc:docMk/>
          <pc:sldMk cId="3619061425" sldId="297"/>
        </pc:sldMkLst>
      </pc:sldChg>
      <pc:sldChg chg="addSp modSp mod">
        <pc:chgData name="Eòghan Stewart" userId="ccd32ca3-16ce-428f-9541-372d6b051929_5::10032001687B7302" providerId="ADAL" clId="{D598F4FB-9943-4991-A99F-AD23F2AB746F}" dt="2023-05-02T13:18:24.905" v="2567" actId="20577"/>
        <pc:sldMkLst>
          <pc:docMk/>
          <pc:sldMk cId="3255196625" sldId="298"/>
        </pc:sldMkLst>
        <pc:spChg chg="add mod ord">
          <ac:chgData name="Eòghan Stewart" userId="ccd32ca3-16ce-428f-9541-372d6b051929_5::10032001687B7302" providerId="ADAL" clId="{D598F4FB-9943-4991-A99F-AD23F2AB746F}" dt="2023-05-02T11:33:09.105" v="901" actId="14100"/>
          <ac:spMkLst>
            <pc:docMk/>
            <pc:sldMk cId="3255196625" sldId="298"/>
            <ac:spMk id="3" creationId="{88163896-3436-3EEF-45F3-C9CD72C48FA9}"/>
          </ac:spMkLst>
        </pc:spChg>
        <pc:spChg chg="mod">
          <ac:chgData name="Eòghan Stewart" userId="ccd32ca3-16ce-428f-9541-372d6b051929_5::10032001687B7302" providerId="ADAL" clId="{D598F4FB-9943-4991-A99F-AD23F2AB746F}" dt="2023-05-02T13:18:24.905" v="2567" actId="20577"/>
          <ac:spMkLst>
            <pc:docMk/>
            <pc:sldMk cId="3255196625" sldId="298"/>
            <ac:spMk id="5" creationId="{B0FA28FF-171B-CA80-7253-1FBBA9D7F7BD}"/>
          </ac:spMkLst>
        </pc:spChg>
        <pc:picChg chg="add mod">
          <ac:chgData name="Eòghan Stewart" userId="ccd32ca3-16ce-428f-9541-372d6b051929_5::10032001687B7302" providerId="ADAL" clId="{D598F4FB-9943-4991-A99F-AD23F2AB746F}" dt="2023-05-02T11:32:40.508" v="881" actId="1076"/>
          <ac:picMkLst>
            <pc:docMk/>
            <pc:sldMk cId="3255196625" sldId="298"/>
            <ac:picMk id="4" creationId="{A2B558B6-D9DB-0EC5-375D-293B163356A1}"/>
          </ac:picMkLst>
        </pc:picChg>
        <pc:picChg chg="add mod">
          <ac:chgData name="Eòghan Stewart" userId="ccd32ca3-16ce-428f-9541-372d6b051929_5::10032001687B7302" providerId="ADAL" clId="{D598F4FB-9943-4991-A99F-AD23F2AB746F}" dt="2023-05-02T13:18:13.227" v="2548" actId="1076"/>
          <ac:picMkLst>
            <pc:docMk/>
            <pc:sldMk cId="3255196625" sldId="298"/>
            <ac:picMk id="6" creationId="{8FA86800-F7F7-A1AE-6DFF-EA2241D7B9C1}"/>
          </ac:picMkLst>
        </pc:picChg>
      </pc:sldChg>
      <pc:sldChg chg="addSp modSp mod">
        <pc:chgData name="Eòghan Stewart" userId="ccd32ca3-16ce-428f-9541-372d6b051929_5::10032001687B7302" providerId="ADAL" clId="{D598F4FB-9943-4991-A99F-AD23F2AB746F}" dt="2023-05-02T13:17:45.443" v="2546" actId="1076"/>
        <pc:sldMkLst>
          <pc:docMk/>
          <pc:sldMk cId="747710501" sldId="299"/>
        </pc:sldMkLst>
        <pc:spChg chg="add mod">
          <ac:chgData name="Eòghan Stewart" userId="ccd32ca3-16ce-428f-9541-372d6b051929_5::10032001687B7302" providerId="ADAL" clId="{D598F4FB-9943-4991-A99F-AD23F2AB746F}" dt="2023-05-02T11:31:23.755" v="869" actId="1076"/>
          <ac:spMkLst>
            <pc:docMk/>
            <pc:sldMk cId="747710501" sldId="299"/>
            <ac:spMk id="4" creationId="{208C5E13-E401-866A-01E5-27F0FB5DFDF0}"/>
          </ac:spMkLst>
        </pc:spChg>
        <pc:spChg chg="mod">
          <ac:chgData name="Eòghan Stewart" userId="ccd32ca3-16ce-428f-9541-372d6b051929_5::10032001687B7302" providerId="ADAL" clId="{D598F4FB-9943-4991-A99F-AD23F2AB746F}" dt="2023-05-02T11:22:56.299" v="728" actId="313"/>
          <ac:spMkLst>
            <pc:docMk/>
            <pc:sldMk cId="747710501" sldId="299"/>
            <ac:spMk id="5" creationId="{B0FA28FF-171B-CA80-7253-1FBBA9D7F7BD}"/>
          </ac:spMkLst>
        </pc:spChg>
        <pc:spChg chg="add mod">
          <ac:chgData name="Eòghan Stewart" userId="ccd32ca3-16ce-428f-9541-372d6b051929_5::10032001687B7302" providerId="ADAL" clId="{D598F4FB-9943-4991-A99F-AD23F2AB746F}" dt="2023-05-02T11:31:31.593" v="872" actId="14100"/>
          <ac:spMkLst>
            <pc:docMk/>
            <pc:sldMk cId="747710501" sldId="299"/>
            <ac:spMk id="6" creationId="{B73C262E-7CA3-1632-C2A7-B0D937600056}"/>
          </ac:spMkLst>
        </pc:spChg>
        <pc:picChg chg="add mod">
          <ac:chgData name="Eòghan Stewart" userId="ccd32ca3-16ce-428f-9541-372d6b051929_5::10032001687B7302" providerId="ADAL" clId="{D598F4FB-9943-4991-A99F-AD23F2AB746F}" dt="2023-05-02T11:27:00.104" v="844" actId="1076"/>
          <ac:picMkLst>
            <pc:docMk/>
            <pc:sldMk cId="747710501" sldId="299"/>
            <ac:picMk id="3" creationId="{20D75129-71E4-92B5-C4CC-EAF03B86BAE4}"/>
          </ac:picMkLst>
        </pc:picChg>
        <pc:picChg chg="add mod">
          <ac:chgData name="Eòghan Stewart" userId="ccd32ca3-16ce-428f-9541-372d6b051929_5::10032001687B7302" providerId="ADAL" clId="{D598F4FB-9943-4991-A99F-AD23F2AB746F}" dt="2023-05-02T13:17:38.370" v="2544" actId="1076"/>
          <ac:picMkLst>
            <pc:docMk/>
            <pc:sldMk cId="747710501" sldId="299"/>
            <ac:picMk id="7" creationId="{C0F81CFC-D79E-904E-1B58-41772A919CF4}"/>
          </ac:picMkLst>
        </pc:picChg>
        <pc:picChg chg="add mod">
          <ac:chgData name="Eòghan Stewart" userId="ccd32ca3-16ce-428f-9541-372d6b051929_5::10032001687B7302" providerId="ADAL" clId="{D598F4FB-9943-4991-A99F-AD23F2AB746F}" dt="2023-05-02T13:17:45.443" v="2546" actId="1076"/>
          <ac:picMkLst>
            <pc:docMk/>
            <pc:sldMk cId="747710501" sldId="299"/>
            <ac:picMk id="8" creationId="{73F2B927-8928-A20B-7E6C-36845882B5F3}"/>
          </ac:picMkLst>
        </pc:picChg>
      </pc:sldChg>
      <pc:sldChg chg="addSp modSp mod">
        <pc:chgData name="Eòghan Stewart" userId="ccd32ca3-16ce-428f-9541-372d6b051929_5::10032001687B7302" providerId="ADAL" clId="{D598F4FB-9943-4991-A99F-AD23F2AB746F}" dt="2023-05-02T13:17:24.466" v="2542" actId="1076"/>
        <pc:sldMkLst>
          <pc:docMk/>
          <pc:sldMk cId="739424107" sldId="300"/>
        </pc:sldMkLst>
        <pc:spChg chg="add mod">
          <ac:chgData name="Eòghan Stewart" userId="ccd32ca3-16ce-428f-9541-372d6b051929_5::10032001687B7302" providerId="ADAL" clId="{D598F4FB-9943-4991-A99F-AD23F2AB746F}" dt="2023-05-02T13:17:09.083" v="2538" actId="1076"/>
          <ac:spMkLst>
            <pc:docMk/>
            <pc:sldMk cId="739424107" sldId="300"/>
            <ac:spMk id="3" creationId="{CEC6E97B-7ACA-E1CF-CD23-89B0CD73ED7C}"/>
          </ac:spMkLst>
        </pc:spChg>
        <pc:spChg chg="add mod">
          <ac:chgData name="Eòghan Stewart" userId="ccd32ca3-16ce-428f-9541-372d6b051929_5::10032001687B7302" providerId="ADAL" clId="{D598F4FB-9943-4991-A99F-AD23F2AB746F}" dt="2023-05-02T13:17:14.989" v="2540" actId="1076"/>
          <ac:spMkLst>
            <pc:docMk/>
            <pc:sldMk cId="739424107" sldId="300"/>
            <ac:spMk id="6" creationId="{0C99BD36-9E5A-3A66-70D8-E95033D2BBDD}"/>
          </ac:spMkLst>
        </pc:spChg>
        <pc:picChg chg="add mod">
          <ac:chgData name="Eòghan Stewart" userId="ccd32ca3-16ce-428f-9541-372d6b051929_5::10032001687B7302" providerId="ADAL" clId="{D598F4FB-9943-4991-A99F-AD23F2AB746F}" dt="2023-05-02T13:16:53.740" v="2532" actId="1076"/>
          <ac:picMkLst>
            <pc:docMk/>
            <pc:sldMk cId="739424107" sldId="300"/>
            <ac:picMk id="7" creationId="{BB466DA4-E0D1-3C3A-8CD5-316C43F454EA}"/>
          </ac:picMkLst>
        </pc:picChg>
        <pc:picChg chg="add mod">
          <ac:chgData name="Eòghan Stewart" userId="ccd32ca3-16ce-428f-9541-372d6b051929_5::10032001687B7302" providerId="ADAL" clId="{D598F4FB-9943-4991-A99F-AD23F2AB746F}" dt="2023-05-02T13:17:24.466" v="2542" actId="1076"/>
          <ac:picMkLst>
            <pc:docMk/>
            <pc:sldMk cId="739424107" sldId="300"/>
            <ac:picMk id="8" creationId="{00B3B6E8-4D82-E221-42AF-8CDFFAD40C41}"/>
          </ac:picMkLst>
        </pc:picChg>
        <pc:picChg chg="add mod">
          <ac:chgData name="Eòghan Stewart" userId="ccd32ca3-16ce-428f-9541-372d6b051929_5::10032001687B7302" providerId="ADAL" clId="{D598F4FB-9943-4991-A99F-AD23F2AB746F}" dt="2023-05-02T11:30:27.367" v="855" actId="1076"/>
          <ac:picMkLst>
            <pc:docMk/>
            <pc:sldMk cId="739424107" sldId="300"/>
            <ac:picMk id="1026" creationId="{C9989191-FE93-B11F-C66A-0B76DF98EF28}"/>
          </ac:picMkLst>
        </pc:picChg>
      </pc:sldChg>
      <pc:sldChg chg="modSp add mod ord">
        <pc:chgData name="Eòghan Stewart" userId="ccd32ca3-16ce-428f-9541-372d6b051929_5::10032001687B7302" providerId="ADAL" clId="{D598F4FB-9943-4991-A99F-AD23F2AB746F}" dt="2023-05-02T13:16:11.257" v="2528" actId="14100"/>
        <pc:sldMkLst>
          <pc:docMk/>
          <pc:sldMk cId="2703360580" sldId="301"/>
        </pc:sldMkLst>
        <pc:spChg chg="mod">
          <ac:chgData name="Eòghan Stewart" userId="ccd32ca3-16ce-428f-9541-372d6b051929_5::10032001687B7302" providerId="ADAL" clId="{D598F4FB-9943-4991-A99F-AD23F2AB746F}" dt="2023-05-02T13:14:18.417" v="2219" actId="20577"/>
          <ac:spMkLst>
            <pc:docMk/>
            <pc:sldMk cId="2703360580" sldId="301"/>
            <ac:spMk id="5" creationId="{FAF7AF29-FD6D-030A-0BF8-0373CC032345}"/>
          </ac:spMkLst>
        </pc:spChg>
        <pc:spChg chg="mod">
          <ac:chgData name="Eòghan Stewart" userId="ccd32ca3-16ce-428f-9541-372d6b051929_5::10032001687B7302" providerId="ADAL" clId="{D598F4FB-9943-4991-A99F-AD23F2AB746F}" dt="2023-05-02T13:13:35.614" v="2027" actId="20577"/>
          <ac:spMkLst>
            <pc:docMk/>
            <pc:sldMk cId="2703360580" sldId="301"/>
            <ac:spMk id="7" creationId="{202B696B-14CD-9E93-158B-B1D7DDF44574}"/>
          </ac:spMkLst>
        </pc:spChg>
        <pc:spChg chg="mod">
          <ac:chgData name="Eòghan Stewart" userId="ccd32ca3-16ce-428f-9541-372d6b051929_5::10032001687B7302" providerId="ADAL" clId="{D598F4FB-9943-4991-A99F-AD23F2AB746F}" dt="2023-05-02T13:14:37.130" v="2273" actId="20577"/>
          <ac:spMkLst>
            <pc:docMk/>
            <pc:sldMk cId="2703360580" sldId="301"/>
            <ac:spMk id="8" creationId="{0DEAFB83-3634-CD0C-032D-1B6BA7729504}"/>
          </ac:spMkLst>
        </pc:spChg>
        <pc:spChg chg="mod">
          <ac:chgData name="Eòghan Stewart" userId="ccd32ca3-16ce-428f-9541-372d6b051929_5::10032001687B7302" providerId="ADAL" clId="{D598F4FB-9943-4991-A99F-AD23F2AB746F}" dt="2023-05-02T13:15:37.470" v="2492" actId="20577"/>
          <ac:spMkLst>
            <pc:docMk/>
            <pc:sldMk cId="2703360580" sldId="301"/>
            <ac:spMk id="9" creationId="{49DCC83C-0464-C3DF-E57B-AD7BFBCEB9F8}"/>
          </ac:spMkLst>
        </pc:spChg>
        <pc:spChg chg="mod">
          <ac:chgData name="Eòghan Stewart" userId="ccd32ca3-16ce-428f-9541-372d6b051929_5::10032001687B7302" providerId="ADAL" clId="{D598F4FB-9943-4991-A99F-AD23F2AB746F}" dt="2023-05-02T13:16:11.257" v="2528" actId="14100"/>
          <ac:spMkLst>
            <pc:docMk/>
            <pc:sldMk cId="2703360580" sldId="301"/>
            <ac:spMk id="13" creationId="{162C2CFC-95FA-69CA-1638-B4095B7BA8A4}"/>
          </ac:spMkLst>
        </pc:spChg>
      </pc:sldChg>
      <pc:sldChg chg="modSp add mod">
        <pc:chgData name="Eòghan Stewart" userId="ccd32ca3-16ce-428f-9541-372d6b051929_5::10032001687B7302" providerId="ADAL" clId="{D598F4FB-9943-4991-A99F-AD23F2AB746F}" dt="2023-05-02T14:06:50.593" v="4529" actId="403"/>
        <pc:sldMkLst>
          <pc:docMk/>
          <pc:sldMk cId="353522412" sldId="302"/>
        </pc:sldMkLst>
        <pc:spChg chg="mod">
          <ac:chgData name="Eòghan Stewart" userId="ccd32ca3-16ce-428f-9541-372d6b051929_5::10032001687B7302" providerId="ADAL" clId="{D598F4FB-9943-4991-A99F-AD23F2AB746F}" dt="2023-05-02T14:06:50.593" v="4529" actId="403"/>
          <ac:spMkLst>
            <pc:docMk/>
            <pc:sldMk cId="353522412" sldId="302"/>
            <ac:spMk id="4" creationId="{296B07EF-2297-52ED-6EC9-2FAF4F1D39B6}"/>
          </ac:spMkLst>
        </pc:spChg>
      </pc:sldChg>
      <pc:sldChg chg="modSp add mod">
        <pc:chgData name="Eòghan Stewart" userId="ccd32ca3-16ce-428f-9541-372d6b051929_5::10032001687B7302" providerId="ADAL" clId="{D598F4FB-9943-4991-A99F-AD23F2AB746F}" dt="2023-05-02T14:08:22.792" v="4670" actId="403"/>
        <pc:sldMkLst>
          <pc:docMk/>
          <pc:sldMk cId="1610164781" sldId="303"/>
        </pc:sldMkLst>
        <pc:spChg chg="mod">
          <ac:chgData name="Eòghan Stewart" userId="ccd32ca3-16ce-428f-9541-372d6b051929_5::10032001687B7302" providerId="ADAL" clId="{D598F4FB-9943-4991-A99F-AD23F2AB746F}" dt="2023-05-02T14:08:22.792" v="4670" actId="403"/>
          <ac:spMkLst>
            <pc:docMk/>
            <pc:sldMk cId="1610164781" sldId="303"/>
            <ac:spMk id="4" creationId="{296B07EF-2297-52ED-6EC9-2FAF4F1D39B6}"/>
          </ac:spMkLst>
        </pc:spChg>
      </pc:sldChg>
      <pc:sldChg chg="modSp add mod">
        <pc:chgData name="Eòghan Stewart" userId="ccd32ca3-16ce-428f-9541-372d6b051929_5::10032001687B7302" providerId="ADAL" clId="{D598F4FB-9943-4991-A99F-AD23F2AB746F}" dt="2023-05-02T14:09:10.657" v="4829" actId="20577"/>
        <pc:sldMkLst>
          <pc:docMk/>
          <pc:sldMk cId="2845463469" sldId="304"/>
        </pc:sldMkLst>
        <pc:spChg chg="mod">
          <ac:chgData name="Eòghan Stewart" userId="ccd32ca3-16ce-428f-9541-372d6b051929_5::10032001687B7302" providerId="ADAL" clId="{D598F4FB-9943-4991-A99F-AD23F2AB746F}" dt="2023-05-02T14:09:10.657" v="4829" actId="20577"/>
          <ac:spMkLst>
            <pc:docMk/>
            <pc:sldMk cId="2845463469" sldId="304"/>
            <ac:spMk id="5" creationId="{B0FA28FF-171B-CA80-7253-1FBBA9D7F7BD}"/>
          </ac:spMkLst>
        </pc:spChg>
      </pc:sldChg>
      <pc:sldChg chg="modSp add mod">
        <pc:chgData name="Eòghan Stewart" userId="ccd32ca3-16ce-428f-9541-372d6b051929_5::10032001687B7302" providerId="ADAL" clId="{D598F4FB-9943-4991-A99F-AD23F2AB746F}" dt="2023-05-02T14:10:52.580" v="5031" actId="20577"/>
        <pc:sldMkLst>
          <pc:docMk/>
          <pc:sldMk cId="720154513" sldId="305"/>
        </pc:sldMkLst>
        <pc:spChg chg="mod">
          <ac:chgData name="Eòghan Stewart" userId="ccd32ca3-16ce-428f-9541-372d6b051929_5::10032001687B7302" providerId="ADAL" clId="{D598F4FB-9943-4991-A99F-AD23F2AB746F}" dt="2023-05-02T14:10:52.580" v="5031" actId="20577"/>
          <ac:spMkLst>
            <pc:docMk/>
            <pc:sldMk cId="720154513" sldId="305"/>
            <ac:spMk id="5" creationId="{B0FA28FF-171B-CA80-7253-1FBBA9D7F7BD}"/>
          </ac:spMkLst>
        </pc:spChg>
      </pc:sldChg>
    </pc:docChg>
  </pc:docChgLst>
  <pc:docChgLst>
    <pc:chgData name="Eòghan Stewart" userId="62148dbb-c328-4d6f-b3ec-33dfea998c15" providerId="ADAL" clId="{D598F4FB-9943-4991-A99F-AD23F2AB746F}"/>
    <pc:docChg chg="undo custSel addSld modSld">
      <pc:chgData name="Eòghan Stewart" userId="62148dbb-c328-4d6f-b3ec-33dfea998c15" providerId="ADAL" clId="{D598F4FB-9943-4991-A99F-AD23F2AB746F}" dt="2023-04-27T16:25:57.938" v="4037" actId="20577"/>
      <pc:docMkLst>
        <pc:docMk/>
      </pc:docMkLst>
      <pc:sldChg chg="modSp mod">
        <pc:chgData name="Eòghan Stewart" userId="62148dbb-c328-4d6f-b3ec-33dfea998c15" providerId="ADAL" clId="{D598F4FB-9943-4991-A99F-AD23F2AB746F}" dt="2023-04-27T14:58:24.436" v="40" actId="20577"/>
        <pc:sldMkLst>
          <pc:docMk/>
          <pc:sldMk cId="1717420105" sldId="264"/>
        </pc:sldMkLst>
        <pc:spChg chg="mod">
          <ac:chgData name="Eòghan Stewart" userId="62148dbb-c328-4d6f-b3ec-33dfea998c15" providerId="ADAL" clId="{D598F4FB-9943-4991-A99F-AD23F2AB746F}" dt="2023-04-27T14:58:24.436" v="40" actId="20577"/>
          <ac:spMkLst>
            <pc:docMk/>
            <pc:sldMk cId="1717420105" sldId="264"/>
            <ac:spMk id="8" creationId="{00000000-0000-0000-0000-000000000000}"/>
          </ac:spMkLst>
        </pc:spChg>
      </pc:sldChg>
      <pc:sldChg chg="modSp mod">
        <pc:chgData name="Eòghan Stewart" userId="62148dbb-c328-4d6f-b3ec-33dfea998c15" providerId="ADAL" clId="{D598F4FB-9943-4991-A99F-AD23F2AB746F}" dt="2023-04-27T14:59:27.271" v="169" actId="20577"/>
        <pc:sldMkLst>
          <pc:docMk/>
          <pc:sldMk cId="3586577593" sldId="273"/>
        </pc:sldMkLst>
        <pc:spChg chg="mod">
          <ac:chgData name="Eòghan Stewart" userId="62148dbb-c328-4d6f-b3ec-33dfea998c15" providerId="ADAL" clId="{D598F4FB-9943-4991-A99F-AD23F2AB746F}" dt="2023-04-27T14:58:31.788" v="42" actId="20577"/>
          <ac:spMkLst>
            <pc:docMk/>
            <pc:sldMk cId="3586577593" sldId="273"/>
            <ac:spMk id="2" creationId="{00000000-0000-0000-0000-000000000000}"/>
          </ac:spMkLst>
        </pc:spChg>
        <pc:spChg chg="mod">
          <ac:chgData name="Eòghan Stewart" userId="62148dbb-c328-4d6f-b3ec-33dfea998c15" providerId="ADAL" clId="{D598F4FB-9943-4991-A99F-AD23F2AB746F}" dt="2023-04-27T14:59:27.271" v="169" actId="20577"/>
          <ac:spMkLst>
            <pc:docMk/>
            <pc:sldMk cId="3586577593" sldId="273"/>
            <ac:spMk id="6" creationId="{00000000-0000-0000-0000-000000000000}"/>
          </ac:spMkLst>
        </pc:spChg>
      </pc:sldChg>
      <pc:sldChg chg="addSp modSp mod modAnim">
        <pc:chgData name="Eòghan Stewart" userId="62148dbb-c328-4d6f-b3ec-33dfea998c15" providerId="ADAL" clId="{D598F4FB-9943-4991-A99F-AD23F2AB746F}" dt="2023-04-27T15:11:55.545" v="297" actId="1076"/>
        <pc:sldMkLst>
          <pc:docMk/>
          <pc:sldMk cId="2135170990" sldId="274"/>
        </pc:sldMkLst>
        <pc:spChg chg="mod">
          <ac:chgData name="Eòghan Stewart" userId="62148dbb-c328-4d6f-b3ec-33dfea998c15" providerId="ADAL" clId="{D598F4FB-9943-4991-A99F-AD23F2AB746F}" dt="2023-04-27T15:10:54.671" v="261" actId="20577"/>
          <ac:spMkLst>
            <pc:docMk/>
            <pc:sldMk cId="2135170990" sldId="274"/>
            <ac:spMk id="2" creationId="{00000000-0000-0000-0000-000000000000}"/>
          </ac:spMkLst>
        </pc:spChg>
        <pc:spChg chg="mod">
          <ac:chgData name="Eòghan Stewart" userId="62148dbb-c328-4d6f-b3ec-33dfea998c15" providerId="ADAL" clId="{D598F4FB-9943-4991-A99F-AD23F2AB746F}" dt="2023-04-27T15:11:31.206" v="280" actId="20577"/>
          <ac:spMkLst>
            <pc:docMk/>
            <pc:sldMk cId="2135170990" sldId="274"/>
            <ac:spMk id="5" creationId="{FAF7AF29-FD6D-030A-0BF8-0373CC032345}"/>
          </ac:spMkLst>
        </pc:spChg>
        <pc:spChg chg="mod">
          <ac:chgData name="Eòghan Stewart" userId="62148dbb-c328-4d6f-b3ec-33dfea998c15" providerId="ADAL" clId="{D598F4FB-9943-4991-A99F-AD23F2AB746F}" dt="2023-04-27T15:11:37.029" v="281"/>
          <ac:spMkLst>
            <pc:docMk/>
            <pc:sldMk cId="2135170990" sldId="274"/>
            <ac:spMk id="6" creationId="{92A59537-C405-1E56-AE99-8BDD60D41790}"/>
          </ac:spMkLst>
        </pc:spChg>
        <pc:spChg chg="mod">
          <ac:chgData name="Eòghan Stewart" userId="62148dbb-c328-4d6f-b3ec-33dfea998c15" providerId="ADAL" clId="{D598F4FB-9943-4991-A99F-AD23F2AB746F}" dt="2023-04-27T15:11:49.900" v="294" actId="20577"/>
          <ac:spMkLst>
            <pc:docMk/>
            <pc:sldMk cId="2135170990" sldId="274"/>
            <ac:spMk id="7" creationId="{202B696B-14CD-9E93-158B-B1D7DDF44574}"/>
          </ac:spMkLst>
        </pc:spChg>
        <pc:spChg chg="mod">
          <ac:chgData name="Eòghan Stewart" userId="62148dbb-c328-4d6f-b3ec-33dfea998c15" providerId="ADAL" clId="{D598F4FB-9943-4991-A99F-AD23F2AB746F}" dt="2023-04-27T14:59:56.404" v="207" actId="20577"/>
          <ac:spMkLst>
            <pc:docMk/>
            <pc:sldMk cId="2135170990" sldId="274"/>
            <ac:spMk id="13" creationId="{162C2CFC-95FA-69CA-1638-B4095B7BA8A4}"/>
          </ac:spMkLst>
        </pc:spChg>
        <pc:grpChg chg="add mod">
          <ac:chgData name="Eòghan Stewart" userId="62148dbb-c328-4d6f-b3ec-33dfea998c15" providerId="ADAL" clId="{D598F4FB-9943-4991-A99F-AD23F2AB746F}" dt="2023-04-27T15:11:52.705" v="295" actId="1076"/>
          <ac:grpSpMkLst>
            <pc:docMk/>
            <pc:sldMk cId="2135170990" sldId="274"/>
            <ac:grpSpMk id="3" creationId="{650882C4-6EA7-E20A-D304-D615F8C541AA}"/>
          </ac:grpSpMkLst>
        </pc:grpChg>
        <pc:grpChg chg="mod">
          <ac:chgData name="Eòghan Stewart" userId="62148dbb-c328-4d6f-b3ec-33dfea998c15" providerId="ADAL" clId="{D598F4FB-9943-4991-A99F-AD23F2AB746F}" dt="2023-04-27T15:11:54.400" v="296" actId="1076"/>
          <ac:grpSpMkLst>
            <pc:docMk/>
            <pc:sldMk cId="2135170990" sldId="274"/>
            <ac:grpSpMk id="14" creationId="{FC1D76D0-1BFD-4113-5B6F-DD93F9B78393}"/>
          </ac:grpSpMkLst>
        </pc:grpChg>
        <pc:grpChg chg="mod">
          <ac:chgData name="Eòghan Stewart" userId="62148dbb-c328-4d6f-b3ec-33dfea998c15" providerId="ADAL" clId="{D598F4FB-9943-4991-A99F-AD23F2AB746F}" dt="2023-04-27T15:11:55.545" v="297" actId="1076"/>
          <ac:grpSpMkLst>
            <pc:docMk/>
            <pc:sldMk cId="2135170990" sldId="274"/>
            <ac:grpSpMk id="15" creationId="{6D858225-7CB5-15C9-25E4-339FA57E1EA0}"/>
          </ac:grpSpMkLst>
        </pc:grpChg>
        <pc:grpChg chg="mod">
          <ac:chgData name="Eòghan Stewart" userId="62148dbb-c328-4d6f-b3ec-33dfea998c15" providerId="ADAL" clId="{D598F4FB-9943-4991-A99F-AD23F2AB746F}" dt="2023-04-27T14:59:47.838" v="194" actId="1076"/>
          <ac:grpSpMkLst>
            <pc:docMk/>
            <pc:sldMk cId="2135170990" sldId="274"/>
            <ac:grpSpMk id="16" creationId="{5806DC39-9E9F-ACA4-36C9-CA7B22EC936A}"/>
          </ac:grpSpMkLst>
        </pc:grpChg>
        <pc:picChg chg="mod">
          <ac:chgData name="Eòghan Stewart" userId="62148dbb-c328-4d6f-b3ec-33dfea998c15" providerId="ADAL" clId="{D598F4FB-9943-4991-A99F-AD23F2AB746F}" dt="2023-04-27T15:11:37.029" v="281"/>
          <ac:picMkLst>
            <pc:docMk/>
            <pc:sldMk cId="2135170990" sldId="274"/>
            <ac:picMk id="8" creationId="{DA539E71-7531-C023-0640-062FD3E0331D}"/>
          </ac:picMkLst>
        </pc:picChg>
      </pc:sldChg>
      <pc:sldChg chg="modSp mod">
        <pc:chgData name="Eòghan Stewart" userId="62148dbb-c328-4d6f-b3ec-33dfea998c15" providerId="ADAL" clId="{D598F4FB-9943-4991-A99F-AD23F2AB746F}" dt="2023-04-27T15:15:37.995" v="810" actId="113"/>
        <pc:sldMkLst>
          <pc:docMk/>
          <pc:sldMk cId="2677423007" sldId="275"/>
        </pc:sldMkLst>
        <pc:spChg chg="mod">
          <ac:chgData name="Eòghan Stewart" userId="62148dbb-c328-4d6f-b3ec-33dfea998c15" providerId="ADAL" clId="{D598F4FB-9943-4991-A99F-AD23F2AB746F}" dt="2023-04-27T15:12:57.846" v="520" actId="20577"/>
          <ac:spMkLst>
            <pc:docMk/>
            <pc:sldMk cId="2677423007" sldId="275"/>
            <ac:spMk id="5" creationId="{FAF7AF29-FD6D-030A-0BF8-0373CC032345}"/>
          </ac:spMkLst>
        </pc:spChg>
        <pc:spChg chg="mod">
          <ac:chgData name="Eòghan Stewart" userId="62148dbb-c328-4d6f-b3ec-33dfea998c15" providerId="ADAL" clId="{D598F4FB-9943-4991-A99F-AD23F2AB746F}" dt="2023-04-27T15:12:15.404" v="376" actId="20577"/>
          <ac:spMkLst>
            <pc:docMk/>
            <pc:sldMk cId="2677423007" sldId="275"/>
            <ac:spMk id="7" creationId="{202B696B-14CD-9E93-158B-B1D7DDF44574}"/>
          </ac:spMkLst>
        </pc:spChg>
        <pc:spChg chg="mod">
          <ac:chgData name="Eòghan Stewart" userId="62148dbb-c328-4d6f-b3ec-33dfea998c15" providerId="ADAL" clId="{D598F4FB-9943-4991-A99F-AD23F2AB746F}" dt="2023-04-27T15:13:15.680" v="582" actId="20577"/>
          <ac:spMkLst>
            <pc:docMk/>
            <pc:sldMk cId="2677423007" sldId="275"/>
            <ac:spMk id="8" creationId="{0DEAFB83-3634-CD0C-032D-1B6BA7729504}"/>
          </ac:spMkLst>
        </pc:spChg>
        <pc:spChg chg="mod">
          <ac:chgData name="Eòghan Stewart" userId="62148dbb-c328-4d6f-b3ec-33dfea998c15" providerId="ADAL" clId="{D598F4FB-9943-4991-A99F-AD23F2AB746F}" dt="2023-04-27T15:15:29.321" v="808" actId="14100"/>
          <ac:spMkLst>
            <pc:docMk/>
            <pc:sldMk cId="2677423007" sldId="275"/>
            <ac:spMk id="9" creationId="{49DCC83C-0464-C3DF-E57B-AD7BFBCEB9F8}"/>
          </ac:spMkLst>
        </pc:spChg>
        <pc:spChg chg="mod">
          <ac:chgData name="Eòghan Stewart" userId="62148dbb-c328-4d6f-b3ec-33dfea998c15" providerId="ADAL" clId="{D598F4FB-9943-4991-A99F-AD23F2AB746F}" dt="2023-04-27T15:15:37.995" v="810" actId="113"/>
          <ac:spMkLst>
            <pc:docMk/>
            <pc:sldMk cId="2677423007" sldId="275"/>
            <ac:spMk id="13" creationId="{162C2CFC-95FA-69CA-1638-B4095B7BA8A4}"/>
          </ac:spMkLst>
        </pc:spChg>
      </pc:sldChg>
      <pc:sldChg chg="modSp mod">
        <pc:chgData name="Eòghan Stewart" userId="62148dbb-c328-4d6f-b3ec-33dfea998c15" providerId="ADAL" clId="{D598F4FB-9943-4991-A99F-AD23F2AB746F}" dt="2023-04-27T16:16:00.124" v="2908" actId="20577"/>
        <pc:sldMkLst>
          <pc:docMk/>
          <pc:sldMk cId="2817347895" sldId="279"/>
        </pc:sldMkLst>
        <pc:spChg chg="mod">
          <ac:chgData name="Eòghan Stewart" userId="62148dbb-c328-4d6f-b3ec-33dfea998c15" providerId="ADAL" clId="{D598F4FB-9943-4991-A99F-AD23F2AB746F}" dt="2023-04-27T16:12:38.696" v="2264" actId="20577"/>
          <ac:spMkLst>
            <pc:docMk/>
            <pc:sldMk cId="2817347895" sldId="279"/>
            <ac:spMk id="2" creationId="{7881C259-3499-2D34-0C92-61995103236F}"/>
          </ac:spMkLst>
        </pc:spChg>
        <pc:spChg chg="mod">
          <ac:chgData name="Eòghan Stewart" userId="62148dbb-c328-4d6f-b3ec-33dfea998c15" providerId="ADAL" clId="{D598F4FB-9943-4991-A99F-AD23F2AB746F}" dt="2023-04-27T16:16:00.124" v="2908" actId="20577"/>
          <ac:spMkLst>
            <pc:docMk/>
            <pc:sldMk cId="2817347895" sldId="279"/>
            <ac:spMk id="4" creationId="{296B07EF-2297-52ED-6EC9-2FAF4F1D39B6}"/>
          </ac:spMkLst>
        </pc:spChg>
        <pc:spChg chg="mod">
          <ac:chgData name="Eòghan Stewart" userId="62148dbb-c328-4d6f-b3ec-33dfea998c15" providerId="ADAL" clId="{D598F4FB-9943-4991-A99F-AD23F2AB746F}" dt="2023-04-27T16:14:04.324" v="2425" actId="27636"/>
          <ac:spMkLst>
            <pc:docMk/>
            <pc:sldMk cId="2817347895" sldId="279"/>
            <ac:spMk id="5" creationId="{B0FA28FF-171B-CA80-7253-1FBBA9D7F7BD}"/>
          </ac:spMkLst>
        </pc:spChg>
      </pc:sldChg>
      <pc:sldChg chg="addSp delSp modSp add mod modClrScheme delAnim chgLayout">
        <pc:chgData name="Eòghan Stewart" userId="62148dbb-c328-4d6f-b3ec-33dfea998c15" providerId="ADAL" clId="{D598F4FB-9943-4991-A99F-AD23F2AB746F}" dt="2023-04-27T15:21:15.985" v="919" actId="20577"/>
        <pc:sldMkLst>
          <pc:docMk/>
          <pc:sldMk cId="3200470563" sldId="294"/>
        </pc:sldMkLst>
        <pc:spChg chg="add del mod">
          <ac:chgData name="Eòghan Stewart" userId="62148dbb-c328-4d6f-b3ec-33dfea998c15" providerId="ADAL" clId="{D598F4FB-9943-4991-A99F-AD23F2AB746F}" dt="2023-04-27T15:18:07.970" v="817" actId="478"/>
          <ac:spMkLst>
            <pc:docMk/>
            <pc:sldMk cId="3200470563" sldId="294"/>
            <ac:spMk id="3" creationId="{960AAD08-0925-BBB0-FA3C-A5E9F7BE5D31}"/>
          </ac:spMkLst>
        </pc:spChg>
        <pc:spChg chg="del mod">
          <ac:chgData name="Eòghan Stewart" userId="62148dbb-c328-4d6f-b3ec-33dfea998c15" providerId="ADAL" clId="{D598F4FB-9943-4991-A99F-AD23F2AB746F}" dt="2023-04-27T15:18:07.970" v="817" actId="478"/>
          <ac:spMkLst>
            <pc:docMk/>
            <pc:sldMk cId="3200470563" sldId="294"/>
            <ac:spMk id="4" creationId="{00000000-0000-0000-0000-000000000000}"/>
          </ac:spMkLst>
        </pc:spChg>
        <pc:spChg chg="del">
          <ac:chgData name="Eòghan Stewart" userId="62148dbb-c328-4d6f-b3ec-33dfea998c15" providerId="ADAL" clId="{D598F4FB-9943-4991-A99F-AD23F2AB746F}" dt="2023-04-27T15:16:27.332" v="812" actId="478"/>
          <ac:spMkLst>
            <pc:docMk/>
            <pc:sldMk cId="3200470563" sldId="294"/>
            <ac:spMk id="9" creationId="{49DCC83C-0464-C3DF-E57B-AD7BFBCEB9F8}"/>
          </ac:spMkLst>
        </pc:spChg>
        <pc:spChg chg="add del mod">
          <ac:chgData name="Eòghan Stewart" userId="62148dbb-c328-4d6f-b3ec-33dfea998c15" providerId="ADAL" clId="{D598F4FB-9943-4991-A99F-AD23F2AB746F}" dt="2023-04-27T15:18:07.970" v="817" actId="478"/>
          <ac:spMkLst>
            <pc:docMk/>
            <pc:sldMk cId="3200470563" sldId="294"/>
            <ac:spMk id="18" creationId="{82711FB3-AAF3-BFEB-8F9C-C0EFA6D62606}"/>
          </ac:spMkLst>
        </pc:spChg>
        <pc:spChg chg="add del mod">
          <ac:chgData name="Eòghan Stewart" userId="62148dbb-c328-4d6f-b3ec-33dfea998c15" providerId="ADAL" clId="{D598F4FB-9943-4991-A99F-AD23F2AB746F}" dt="2023-04-27T15:18:07.970" v="817" actId="478"/>
          <ac:spMkLst>
            <pc:docMk/>
            <pc:sldMk cId="3200470563" sldId="294"/>
            <ac:spMk id="19" creationId="{2D207170-A77B-5345-1821-64E975395B53}"/>
          </ac:spMkLst>
        </pc:spChg>
        <pc:spChg chg="add del mod">
          <ac:chgData name="Eòghan Stewart" userId="62148dbb-c328-4d6f-b3ec-33dfea998c15" providerId="ADAL" clId="{D598F4FB-9943-4991-A99F-AD23F2AB746F}" dt="2023-04-27T15:18:07.970" v="817" actId="478"/>
          <ac:spMkLst>
            <pc:docMk/>
            <pc:sldMk cId="3200470563" sldId="294"/>
            <ac:spMk id="20" creationId="{79BFB423-057F-B800-9BC8-FB7D71ADF7C8}"/>
          </ac:spMkLst>
        </pc:spChg>
        <pc:spChg chg="add del mod">
          <ac:chgData name="Eòghan Stewart" userId="62148dbb-c328-4d6f-b3ec-33dfea998c15" providerId="ADAL" clId="{D598F4FB-9943-4991-A99F-AD23F2AB746F}" dt="2023-04-27T15:18:07.970" v="817" actId="478"/>
          <ac:spMkLst>
            <pc:docMk/>
            <pc:sldMk cId="3200470563" sldId="294"/>
            <ac:spMk id="21" creationId="{1D14A6BE-1ED2-52FB-D996-41AE6F606096}"/>
          </ac:spMkLst>
        </pc:spChg>
        <pc:spChg chg="add del mod">
          <ac:chgData name="Eòghan Stewart" userId="62148dbb-c328-4d6f-b3ec-33dfea998c15" providerId="ADAL" clId="{D598F4FB-9943-4991-A99F-AD23F2AB746F}" dt="2023-04-27T15:18:07.970" v="817" actId="478"/>
          <ac:spMkLst>
            <pc:docMk/>
            <pc:sldMk cId="3200470563" sldId="294"/>
            <ac:spMk id="22" creationId="{601AB486-94E9-0795-41E7-064BC73ABCB8}"/>
          </ac:spMkLst>
        </pc:spChg>
        <pc:spChg chg="add del mod">
          <ac:chgData name="Eòghan Stewart" userId="62148dbb-c328-4d6f-b3ec-33dfea998c15" providerId="ADAL" clId="{D598F4FB-9943-4991-A99F-AD23F2AB746F}" dt="2023-04-27T15:18:07.970" v="817" actId="478"/>
          <ac:spMkLst>
            <pc:docMk/>
            <pc:sldMk cId="3200470563" sldId="294"/>
            <ac:spMk id="24" creationId="{A1CB9AD0-68F9-FF0A-84E9-127A3D23588A}"/>
          </ac:spMkLst>
        </pc:spChg>
        <pc:spChg chg="add del mod">
          <ac:chgData name="Eòghan Stewart" userId="62148dbb-c328-4d6f-b3ec-33dfea998c15" providerId="ADAL" clId="{D598F4FB-9943-4991-A99F-AD23F2AB746F}" dt="2023-04-27T15:18:14.634" v="818" actId="700"/>
          <ac:spMkLst>
            <pc:docMk/>
            <pc:sldMk cId="3200470563" sldId="294"/>
            <ac:spMk id="26" creationId="{AE085567-92C3-F611-CD82-0A9A0F0E5144}"/>
          </ac:spMkLst>
        </pc:spChg>
        <pc:spChg chg="add del mod">
          <ac:chgData name="Eòghan Stewart" userId="62148dbb-c328-4d6f-b3ec-33dfea998c15" providerId="ADAL" clId="{D598F4FB-9943-4991-A99F-AD23F2AB746F}" dt="2023-04-27T15:18:14.634" v="818" actId="700"/>
          <ac:spMkLst>
            <pc:docMk/>
            <pc:sldMk cId="3200470563" sldId="294"/>
            <ac:spMk id="27" creationId="{EB2DF9CB-3CAA-E44D-FDE1-8569F6E50FAC}"/>
          </ac:spMkLst>
        </pc:spChg>
        <pc:spChg chg="add mod">
          <ac:chgData name="Eòghan Stewart" userId="62148dbb-c328-4d6f-b3ec-33dfea998c15" providerId="ADAL" clId="{D598F4FB-9943-4991-A99F-AD23F2AB746F}" dt="2023-04-27T15:19:42.164" v="819"/>
          <ac:spMkLst>
            <pc:docMk/>
            <pc:sldMk cId="3200470563" sldId="294"/>
            <ac:spMk id="28" creationId="{1185FBF3-0D80-2D31-3A96-E5BD9630CCA5}"/>
          </ac:spMkLst>
        </pc:spChg>
        <pc:spChg chg="add mod">
          <ac:chgData name="Eòghan Stewart" userId="62148dbb-c328-4d6f-b3ec-33dfea998c15" providerId="ADAL" clId="{D598F4FB-9943-4991-A99F-AD23F2AB746F}" dt="2023-04-27T15:19:42.164" v="819"/>
          <ac:spMkLst>
            <pc:docMk/>
            <pc:sldMk cId="3200470563" sldId="294"/>
            <ac:spMk id="29" creationId="{FCAE242C-38D3-C043-F44F-4E7142FE93D6}"/>
          </ac:spMkLst>
        </pc:spChg>
        <pc:spChg chg="add mod">
          <ac:chgData name="Eòghan Stewart" userId="62148dbb-c328-4d6f-b3ec-33dfea998c15" providerId="ADAL" clId="{D598F4FB-9943-4991-A99F-AD23F2AB746F}" dt="2023-04-27T15:21:15.985" v="919" actId="20577"/>
          <ac:spMkLst>
            <pc:docMk/>
            <pc:sldMk cId="3200470563" sldId="294"/>
            <ac:spMk id="31" creationId="{C8E6A500-98CD-16D3-49BB-2DAA7C84A231}"/>
          </ac:spMkLst>
        </pc:spChg>
        <pc:spChg chg="add mod">
          <ac:chgData name="Eòghan Stewart" userId="62148dbb-c328-4d6f-b3ec-33dfea998c15" providerId="ADAL" clId="{D598F4FB-9943-4991-A99F-AD23F2AB746F}" dt="2023-04-27T15:19:42.164" v="819"/>
          <ac:spMkLst>
            <pc:docMk/>
            <pc:sldMk cId="3200470563" sldId="294"/>
            <ac:spMk id="33" creationId="{22258AA6-0C00-5D6C-5466-D1CF492322C7}"/>
          </ac:spMkLst>
        </pc:spChg>
        <pc:spChg chg="add mod">
          <ac:chgData name="Eòghan Stewart" userId="62148dbb-c328-4d6f-b3ec-33dfea998c15" providerId="ADAL" clId="{D598F4FB-9943-4991-A99F-AD23F2AB746F}" dt="2023-04-27T15:19:42.164" v="819"/>
          <ac:spMkLst>
            <pc:docMk/>
            <pc:sldMk cId="3200470563" sldId="294"/>
            <ac:spMk id="34" creationId="{F5F0D4D1-537B-1504-593A-1290368CE487}"/>
          </ac:spMkLst>
        </pc:spChg>
        <pc:spChg chg="add mod">
          <ac:chgData name="Eòghan Stewart" userId="62148dbb-c328-4d6f-b3ec-33dfea998c15" providerId="ADAL" clId="{D598F4FB-9943-4991-A99F-AD23F2AB746F}" dt="2023-04-27T15:19:42.164" v="819"/>
          <ac:spMkLst>
            <pc:docMk/>
            <pc:sldMk cId="3200470563" sldId="294"/>
            <ac:spMk id="35" creationId="{94DCE53B-2906-E1C0-524E-ED9CA4438A05}"/>
          </ac:spMkLst>
        </pc:spChg>
        <pc:spChg chg="add mod">
          <ac:chgData name="Eòghan Stewart" userId="62148dbb-c328-4d6f-b3ec-33dfea998c15" providerId="ADAL" clId="{D598F4FB-9943-4991-A99F-AD23F2AB746F}" dt="2023-04-27T15:19:42.164" v="819"/>
          <ac:spMkLst>
            <pc:docMk/>
            <pc:sldMk cId="3200470563" sldId="294"/>
            <ac:spMk id="37" creationId="{BD772642-82D4-1A80-1A80-4F2F040F118C}"/>
          </ac:spMkLst>
        </pc:spChg>
        <pc:grpChg chg="del">
          <ac:chgData name="Eòghan Stewart" userId="62148dbb-c328-4d6f-b3ec-33dfea998c15" providerId="ADAL" clId="{D598F4FB-9943-4991-A99F-AD23F2AB746F}" dt="2023-04-27T15:16:27.332" v="812" actId="478"/>
          <ac:grpSpMkLst>
            <pc:docMk/>
            <pc:sldMk cId="3200470563" sldId="294"/>
            <ac:grpSpMk id="14" creationId="{BF903697-3B7B-F1D0-C4EC-1EB6DACBE40D}"/>
          </ac:grpSpMkLst>
        </pc:grpChg>
        <pc:grpChg chg="del">
          <ac:chgData name="Eòghan Stewart" userId="62148dbb-c328-4d6f-b3ec-33dfea998c15" providerId="ADAL" clId="{D598F4FB-9943-4991-A99F-AD23F2AB746F}" dt="2023-04-27T15:16:27.332" v="812" actId="478"/>
          <ac:grpSpMkLst>
            <pc:docMk/>
            <pc:sldMk cId="3200470563" sldId="294"/>
            <ac:grpSpMk id="15" creationId="{0F062B0F-AC6E-0235-AAFB-EB36CAA0970C}"/>
          </ac:grpSpMkLst>
        </pc:grpChg>
        <pc:grpChg chg="del">
          <ac:chgData name="Eòghan Stewart" userId="62148dbb-c328-4d6f-b3ec-33dfea998c15" providerId="ADAL" clId="{D598F4FB-9943-4991-A99F-AD23F2AB746F}" dt="2023-04-27T15:16:27.332" v="812" actId="478"/>
          <ac:grpSpMkLst>
            <pc:docMk/>
            <pc:sldMk cId="3200470563" sldId="294"/>
            <ac:grpSpMk id="16" creationId="{70509D23-6A78-626B-29E2-1E2DD7BB68A3}"/>
          </ac:grpSpMkLst>
        </pc:grpChg>
        <pc:grpChg chg="del">
          <ac:chgData name="Eòghan Stewart" userId="62148dbb-c328-4d6f-b3ec-33dfea998c15" providerId="ADAL" clId="{D598F4FB-9943-4991-A99F-AD23F2AB746F}" dt="2023-04-27T15:16:27.332" v="812" actId="478"/>
          <ac:grpSpMkLst>
            <pc:docMk/>
            <pc:sldMk cId="3200470563" sldId="294"/>
            <ac:grpSpMk id="17" creationId="{31098B0A-D293-610D-08F4-44A002A0BD62}"/>
          </ac:grpSpMkLst>
        </pc:grpChg>
        <pc:picChg chg="add del mod">
          <ac:chgData name="Eòghan Stewart" userId="62148dbb-c328-4d6f-b3ec-33dfea998c15" providerId="ADAL" clId="{D598F4FB-9943-4991-A99F-AD23F2AB746F}" dt="2023-04-27T15:18:07.970" v="817" actId="478"/>
          <ac:picMkLst>
            <pc:docMk/>
            <pc:sldMk cId="3200470563" sldId="294"/>
            <ac:picMk id="2" creationId="{59E50A41-0570-FE04-1983-65E97FDA477B}"/>
          </ac:picMkLst>
        </pc:picChg>
        <pc:picChg chg="add del mod">
          <ac:chgData name="Eòghan Stewart" userId="62148dbb-c328-4d6f-b3ec-33dfea998c15" providerId="ADAL" clId="{D598F4FB-9943-4991-A99F-AD23F2AB746F}" dt="2023-04-27T15:18:07.970" v="817" actId="478"/>
          <ac:picMkLst>
            <pc:docMk/>
            <pc:sldMk cId="3200470563" sldId="294"/>
            <ac:picMk id="23" creationId="{37C08C49-D439-0531-806C-DEC4F51C3CCE}"/>
          </ac:picMkLst>
        </pc:picChg>
        <pc:picChg chg="add del mod">
          <ac:chgData name="Eòghan Stewart" userId="62148dbb-c328-4d6f-b3ec-33dfea998c15" providerId="ADAL" clId="{D598F4FB-9943-4991-A99F-AD23F2AB746F}" dt="2023-04-27T15:18:07.970" v="817" actId="478"/>
          <ac:picMkLst>
            <pc:docMk/>
            <pc:sldMk cId="3200470563" sldId="294"/>
            <ac:picMk id="25" creationId="{9A0E6BED-FAA5-9BC1-89D2-843E6ACBC52E}"/>
          </ac:picMkLst>
        </pc:picChg>
        <pc:picChg chg="add mod">
          <ac:chgData name="Eòghan Stewart" userId="62148dbb-c328-4d6f-b3ec-33dfea998c15" providerId="ADAL" clId="{D598F4FB-9943-4991-A99F-AD23F2AB746F}" dt="2023-04-27T15:19:42.164" v="819"/>
          <ac:picMkLst>
            <pc:docMk/>
            <pc:sldMk cId="3200470563" sldId="294"/>
            <ac:picMk id="30" creationId="{069ADEF3-5D75-FBAF-58A9-7A00D43E526A}"/>
          </ac:picMkLst>
        </pc:picChg>
        <pc:picChg chg="add mod">
          <ac:chgData name="Eòghan Stewart" userId="62148dbb-c328-4d6f-b3ec-33dfea998c15" providerId="ADAL" clId="{D598F4FB-9943-4991-A99F-AD23F2AB746F}" dt="2023-04-27T15:19:42.164" v="819"/>
          <ac:picMkLst>
            <pc:docMk/>
            <pc:sldMk cId="3200470563" sldId="294"/>
            <ac:picMk id="32" creationId="{F55E829F-2FC3-A0FA-EFA8-DBBAAC2307F7}"/>
          </ac:picMkLst>
        </pc:picChg>
        <pc:picChg chg="add mod">
          <ac:chgData name="Eòghan Stewart" userId="62148dbb-c328-4d6f-b3ec-33dfea998c15" providerId="ADAL" clId="{D598F4FB-9943-4991-A99F-AD23F2AB746F}" dt="2023-04-27T15:19:42.164" v="819"/>
          <ac:picMkLst>
            <pc:docMk/>
            <pc:sldMk cId="3200470563" sldId="294"/>
            <ac:picMk id="36" creationId="{F83D0756-A4FC-62F0-729B-DA3760676EDB}"/>
          </ac:picMkLst>
        </pc:picChg>
      </pc:sldChg>
      <pc:sldChg chg="modSp add mod">
        <pc:chgData name="Eòghan Stewart" userId="62148dbb-c328-4d6f-b3ec-33dfea998c15" providerId="ADAL" clId="{D598F4FB-9943-4991-A99F-AD23F2AB746F}" dt="2023-04-27T15:21:32.698" v="921" actId="20577"/>
        <pc:sldMkLst>
          <pc:docMk/>
          <pc:sldMk cId="715761333" sldId="295"/>
        </pc:sldMkLst>
        <pc:spChg chg="mod">
          <ac:chgData name="Eòghan Stewart" userId="62148dbb-c328-4d6f-b3ec-33dfea998c15" providerId="ADAL" clId="{D598F4FB-9943-4991-A99F-AD23F2AB746F}" dt="2023-04-27T15:21:32.698" v="921" actId="20577"/>
          <ac:spMkLst>
            <pc:docMk/>
            <pc:sldMk cId="715761333" sldId="295"/>
            <ac:spMk id="19" creationId="{2D207170-A77B-5345-1821-64E975395B53}"/>
          </ac:spMkLst>
        </pc:spChg>
      </pc:sldChg>
      <pc:sldChg chg="addSp delSp modSp new mod modClrScheme chgLayout">
        <pc:chgData name="Eòghan Stewart" userId="62148dbb-c328-4d6f-b3ec-33dfea998c15" providerId="ADAL" clId="{D598F4FB-9943-4991-A99F-AD23F2AB746F}" dt="2023-04-27T15:49:21.291" v="1182" actId="1076"/>
        <pc:sldMkLst>
          <pc:docMk/>
          <pc:sldMk cId="606615824" sldId="296"/>
        </pc:sldMkLst>
        <pc:spChg chg="del mod ord">
          <ac:chgData name="Eòghan Stewart" userId="62148dbb-c328-4d6f-b3ec-33dfea998c15" providerId="ADAL" clId="{D598F4FB-9943-4991-A99F-AD23F2AB746F}" dt="2023-04-27T15:27:06.093" v="923" actId="700"/>
          <ac:spMkLst>
            <pc:docMk/>
            <pc:sldMk cId="606615824" sldId="296"/>
            <ac:spMk id="2" creationId="{CAB16195-8F98-744B-3DC9-CE700038AD79}"/>
          </ac:spMkLst>
        </pc:spChg>
        <pc:spChg chg="del mod ord">
          <ac:chgData name="Eòghan Stewart" userId="62148dbb-c328-4d6f-b3ec-33dfea998c15" providerId="ADAL" clId="{D598F4FB-9943-4991-A99F-AD23F2AB746F}" dt="2023-04-27T15:27:06.093" v="923" actId="700"/>
          <ac:spMkLst>
            <pc:docMk/>
            <pc:sldMk cId="606615824" sldId="296"/>
            <ac:spMk id="3" creationId="{04D7862E-3B5B-6887-8045-046F531C29FD}"/>
          </ac:spMkLst>
        </pc:spChg>
        <pc:spChg chg="add mod ord">
          <ac:chgData name="Eòghan Stewart" userId="62148dbb-c328-4d6f-b3ec-33dfea998c15" providerId="ADAL" clId="{D598F4FB-9943-4991-A99F-AD23F2AB746F}" dt="2023-04-27T15:46:34.751" v="982" actId="20577"/>
          <ac:spMkLst>
            <pc:docMk/>
            <pc:sldMk cId="606615824" sldId="296"/>
            <ac:spMk id="4" creationId="{4F53C802-E53B-56D7-D727-0618C23C4125}"/>
          </ac:spMkLst>
        </pc:spChg>
        <pc:spChg chg="add mod ord">
          <ac:chgData name="Eòghan Stewart" userId="62148dbb-c328-4d6f-b3ec-33dfea998c15" providerId="ADAL" clId="{D598F4FB-9943-4991-A99F-AD23F2AB746F}" dt="2023-04-27T15:46:45.259" v="993" actId="5793"/>
          <ac:spMkLst>
            <pc:docMk/>
            <pc:sldMk cId="606615824" sldId="296"/>
            <ac:spMk id="5" creationId="{56A98A9B-2EEB-94E7-7250-0B1881D8B884}"/>
          </ac:spMkLst>
        </pc:spChg>
        <pc:spChg chg="add mod ord">
          <ac:chgData name="Eòghan Stewart" userId="62148dbb-c328-4d6f-b3ec-33dfea998c15" providerId="ADAL" clId="{D598F4FB-9943-4991-A99F-AD23F2AB746F}" dt="2023-04-27T15:47:24.483" v="1034" actId="20577"/>
          <ac:spMkLst>
            <pc:docMk/>
            <pc:sldMk cId="606615824" sldId="296"/>
            <ac:spMk id="6" creationId="{B406BCA9-119F-6839-6BA7-2374197C9B94}"/>
          </ac:spMkLst>
        </pc:spChg>
        <pc:spChg chg="add mod ord">
          <ac:chgData name="Eòghan Stewart" userId="62148dbb-c328-4d6f-b3ec-33dfea998c15" providerId="ADAL" clId="{D598F4FB-9943-4991-A99F-AD23F2AB746F}" dt="2023-04-27T15:48:53.940" v="1170" actId="1076"/>
          <ac:spMkLst>
            <pc:docMk/>
            <pc:sldMk cId="606615824" sldId="296"/>
            <ac:spMk id="7" creationId="{79817949-B983-7237-7AB0-D2015E4256C9}"/>
          </ac:spMkLst>
        </pc:spChg>
        <pc:spChg chg="add del mod ord">
          <ac:chgData name="Eòghan Stewart" userId="62148dbb-c328-4d6f-b3ec-33dfea998c15" providerId="ADAL" clId="{D598F4FB-9943-4991-A99F-AD23F2AB746F}" dt="2023-04-27T15:49:05.616" v="1174" actId="20577"/>
          <ac:spMkLst>
            <pc:docMk/>
            <pc:sldMk cId="606615824" sldId="296"/>
            <ac:spMk id="8" creationId="{E2C63557-C7BD-E653-58F8-2EFF555BA8E3}"/>
          </ac:spMkLst>
        </pc:spChg>
        <pc:picChg chg="add del mod">
          <ac:chgData name="Eòghan Stewart" userId="62148dbb-c328-4d6f-b3ec-33dfea998c15" providerId="ADAL" clId="{D598F4FB-9943-4991-A99F-AD23F2AB746F}" dt="2023-04-27T15:30:32.828" v="925"/>
          <ac:picMkLst>
            <pc:docMk/>
            <pc:sldMk cId="606615824" sldId="296"/>
            <ac:picMk id="1026" creationId="{85F43506-081B-706D-84FD-66DAC0A11894}"/>
          </ac:picMkLst>
        </pc:picChg>
        <pc:picChg chg="add mod">
          <ac:chgData name="Eòghan Stewart" userId="62148dbb-c328-4d6f-b3ec-33dfea998c15" providerId="ADAL" clId="{D598F4FB-9943-4991-A99F-AD23F2AB746F}" dt="2023-04-27T15:47:33.469" v="1039" actId="1076"/>
          <ac:picMkLst>
            <pc:docMk/>
            <pc:sldMk cId="606615824" sldId="296"/>
            <ac:picMk id="1028" creationId="{D6A8ACF5-BF05-5F0C-7C57-ABE471068FAC}"/>
          </ac:picMkLst>
        </pc:picChg>
        <pc:picChg chg="add mod">
          <ac:chgData name="Eòghan Stewart" userId="62148dbb-c328-4d6f-b3ec-33dfea998c15" providerId="ADAL" clId="{D598F4FB-9943-4991-A99F-AD23F2AB746F}" dt="2023-04-27T15:47:30.043" v="1037" actId="1076"/>
          <ac:picMkLst>
            <pc:docMk/>
            <pc:sldMk cId="606615824" sldId="296"/>
            <ac:picMk id="1030" creationId="{5A2A3F70-D11A-9B54-164D-97AD5522E407}"/>
          </ac:picMkLst>
        </pc:picChg>
        <pc:picChg chg="add mod">
          <ac:chgData name="Eòghan Stewart" userId="62148dbb-c328-4d6f-b3ec-33dfea998c15" providerId="ADAL" clId="{D598F4FB-9943-4991-A99F-AD23F2AB746F}" dt="2023-04-27T15:47:16.668" v="1028" actId="1076"/>
          <ac:picMkLst>
            <pc:docMk/>
            <pc:sldMk cId="606615824" sldId="296"/>
            <ac:picMk id="1032" creationId="{72CC96F7-E8A0-7D4A-4D40-99157EBD72BE}"/>
          </ac:picMkLst>
        </pc:picChg>
        <pc:picChg chg="add mod">
          <ac:chgData name="Eòghan Stewart" userId="62148dbb-c328-4d6f-b3ec-33dfea998c15" providerId="ADAL" clId="{D598F4FB-9943-4991-A99F-AD23F2AB746F}" dt="2023-04-27T15:49:09.116" v="1175" actId="1076"/>
          <ac:picMkLst>
            <pc:docMk/>
            <pc:sldMk cId="606615824" sldId="296"/>
            <ac:picMk id="1034" creationId="{48D9571A-2A0B-8951-FC6E-78DA895F6787}"/>
          </ac:picMkLst>
        </pc:picChg>
        <pc:picChg chg="add mod">
          <ac:chgData name="Eòghan Stewart" userId="62148dbb-c328-4d6f-b3ec-33dfea998c15" providerId="ADAL" clId="{D598F4FB-9943-4991-A99F-AD23F2AB746F}" dt="2023-04-27T15:49:13.420" v="1177" actId="1076"/>
          <ac:picMkLst>
            <pc:docMk/>
            <pc:sldMk cId="606615824" sldId="296"/>
            <ac:picMk id="1036" creationId="{DA854FC1-D7C0-62A6-B57A-EDCF3101240C}"/>
          </ac:picMkLst>
        </pc:picChg>
        <pc:picChg chg="add del mod">
          <ac:chgData name="Eòghan Stewart" userId="62148dbb-c328-4d6f-b3ec-33dfea998c15" providerId="ADAL" clId="{D598F4FB-9943-4991-A99F-AD23F2AB746F}" dt="2023-04-27T15:32:53.054" v="932"/>
          <ac:picMkLst>
            <pc:docMk/>
            <pc:sldMk cId="606615824" sldId="296"/>
            <ac:picMk id="1038" creationId="{CEDC11FD-CF88-978F-51F9-CB11BC203375}"/>
          </ac:picMkLst>
        </pc:picChg>
        <pc:picChg chg="add mod">
          <ac:chgData name="Eòghan Stewart" userId="62148dbb-c328-4d6f-b3ec-33dfea998c15" providerId="ADAL" clId="{D598F4FB-9943-4991-A99F-AD23F2AB746F}" dt="2023-04-27T15:49:02.044" v="1173" actId="1076"/>
          <ac:picMkLst>
            <pc:docMk/>
            <pc:sldMk cId="606615824" sldId="296"/>
            <ac:picMk id="1040" creationId="{40FC8815-D8EB-6286-E29E-55F615686B43}"/>
          </ac:picMkLst>
        </pc:picChg>
        <pc:picChg chg="add mod">
          <ac:chgData name="Eòghan Stewart" userId="62148dbb-c328-4d6f-b3ec-33dfea998c15" providerId="ADAL" clId="{D598F4FB-9943-4991-A99F-AD23F2AB746F}" dt="2023-04-27T15:47:41.540" v="1043" actId="1076"/>
          <ac:picMkLst>
            <pc:docMk/>
            <pc:sldMk cId="606615824" sldId="296"/>
            <ac:picMk id="1042" creationId="{74739728-F15B-F257-0D80-B9271D96398E}"/>
          </ac:picMkLst>
        </pc:picChg>
        <pc:picChg chg="add mod">
          <ac:chgData name="Eòghan Stewart" userId="62148dbb-c328-4d6f-b3ec-33dfea998c15" providerId="ADAL" clId="{D598F4FB-9943-4991-A99F-AD23F2AB746F}" dt="2023-04-27T15:49:19.628" v="1181" actId="1076"/>
          <ac:picMkLst>
            <pc:docMk/>
            <pc:sldMk cId="606615824" sldId="296"/>
            <ac:picMk id="1044" creationId="{C0901FAE-D145-EA9C-FB5A-6117E739982B}"/>
          </ac:picMkLst>
        </pc:picChg>
        <pc:picChg chg="add mod">
          <ac:chgData name="Eòghan Stewart" userId="62148dbb-c328-4d6f-b3ec-33dfea998c15" providerId="ADAL" clId="{D598F4FB-9943-4991-A99F-AD23F2AB746F}" dt="2023-04-27T15:48:59.892" v="1172" actId="1076"/>
          <ac:picMkLst>
            <pc:docMk/>
            <pc:sldMk cId="606615824" sldId="296"/>
            <ac:picMk id="1046" creationId="{FBBC62C7-C72C-DA5A-F070-7DF14EB7F56E}"/>
          </ac:picMkLst>
        </pc:picChg>
        <pc:picChg chg="add mod">
          <ac:chgData name="Eòghan Stewart" userId="62148dbb-c328-4d6f-b3ec-33dfea998c15" providerId="ADAL" clId="{D598F4FB-9943-4991-A99F-AD23F2AB746F}" dt="2023-04-27T15:49:21.291" v="1182" actId="1076"/>
          <ac:picMkLst>
            <pc:docMk/>
            <pc:sldMk cId="606615824" sldId="296"/>
            <ac:picMk id="1048" creationId="{36FA008B-FD45-2605-A9A7-53D53BD95205}"/>
          </ac:picMkLst>
        </pc:picChg>
        <pc:picChg chg="add mod">
          <ac:chgData name="Eòghan Stewart" userId="62148dbb-c328-4d6f-b3ec-33dfea998c15" providerId="ADAL" clId="{D598F4FB-9943-4991-A99F-AD23F2AB746F}" dt="2023-04-27T15:49:15.485" v="1178" actId="1076"/>
          <ac:picMkLst>
            <pc:docMk/>
            <pc:sldMk cId="606615824" sldId="296"/>
            <ac:picMk id="1050" creationId="{7CCB5C4A-1B83-B742-D062-17C8AFA2A624}"/>
          </ac:picMkLst>
        </pc:picChg>
        <pc:picChg chg="add mod">
          <ac:chgData name="Eòghan Stewart" userId="62148dbb-c328-4d6f-b3ec-33dfea998c15" providerId="ADAL" clId="{D598F4FB-9943-4991-A99F-AD23F2AB746F}" dt="2023-04-27T15:49:16.973" v="1179" actId="1076"/>
          <ac:picMkLst>
            <pc:docMk/>
            <pc:sldMk cId="606615824" sldId="296"/>
            <ac:picMk id="1052" creationId="{1E695400-C07D-27DC-22A8-F09602810445}"/>
          </ac:picMkLst>
        </pc:picChg>
        <pc:picChg chg="add mod">
          <ac:chgData name="Eòghan Stewart" userId="62148dbb-c328-4d6f-b3ec-33dfea998c15" providerId="ADAL" clId="{D598F4FB-9943-4991-A99F-AD23F2AB746F}" dt="2023-04-27T15:49:18.412" v="1180" actId="1076"/>
          <ac:picMkLst>
            <pc:docMk/>
            <pc:sldMk cId="606615824" sldId="296"/>
            <ac:picMk id="1054" creationId="{E2309CC5-22E4-668C-08C3-79A0CE83C367}"/>
          </ac:picMkLst>
        </pc:picChg>
        <pc:picChg chg="add mod">
          <ac:chgData name="Eòghan Stewart" userId="62148dbb-c328-4d6f-b3ec-33dfea998c15" providerId="ADAL" clId="{D598F4FB-9943-4991-A99F-AD23F2AB746F}" dt="2023-04-27T15:47:38.941" v="1042" actId="1076"/>
          <ac:picMkLst>
            <pc:docMk/>
            <pc:sldMk cId="606615824" sldId="296"/>
            <ac:picMk id="1056" creationId="{F8C15DBD-E990-D4A1-D3F1-3A79CE7118BA}"/>
          </ac:picMkLst>
        </pc:picChg>
      </pc:sldChg>
      <pc:sldChg chg="add">
        <pc:chgData name="Eòghan Stewart" userId="62148dbb-c328-4d6f-b3ec-33dfea998c15" providerId="ADAL" clId="{D598F4FB-9943-4991-A99F-AD23F2AB746F}" dt="2023-04-27T16:12:20.051" v="2216" actId="2890"/>
        <pc:sldMkLst>
          <pc:docMk/>
          <pc:sldMk cId="3619061425" sldId="297"/>
        </pc:sldMkLst>
      </pc:sldChg>
      <pc:sldChg chg="addSp delSp modSp add mod">
        <pc:chgData name="Eòghan Stewart" userId="62148dbb-c328-4d6f-b3ec-33dfea998c15" providerId="ADAL" clId="{D598F4FB-9943-4991-A99F-AD23F2AB746F}" dt="2023-04-27T16:25:57.938" v="4037" actId="20577"/>
        <pc:sldMkLst>
          <pc:docMk/>
          <pc:sldMk cId="3255196625" sldId="298"/>
        </pc:sldMkLst>
        <pc:spChg chg="mod">
          <ac:chgData name="Eòghan Stewart" userId="62148dbb-c328-4d6f-b3ec-33dfea998c15" providerId="ADAL" clId="{D598F4FB-9943-4991-A99F-AD23F2AB746F}" dt="2023-04-27T16:13:24.620" v="2373" actId="20577"/>
          <ac:spMkLst>
            <pc:docMk/>
            <pc:sldMk cId="3255196625" sldId="298"/>
            <ac:spMk id="2" creationId="{7881C259-3499-2D34-0C92-61995103236F}"/>
          </ac:spMkLst>
        </pc:spChg>
        <pc:spChg chg="add del mod">
          <ac:chgData name="Eòghan Stewart" userId="62148dbb-c328-4d6f-b3ec-33dfea998c15" providerId="ADAL" clId="{D598F4FB-9943-4991-A99F-AD23F2AB746F}" dt="2023-04-27T16:25:10.084" v="3867" actId="478"/>
          <ac:spMkLst>
            <pc:docMk/>
            <pc:sldMk cId="3255196625" sldId="298"/>
            <ac:spMk id="3" creationId="{587F8119-1BF5-AEC9-AA46-8610B8B972C0}"/>
          </ac:spMkLst>
        </pc:spChg>
        <pc:spChg chg="del">
          <ac:chgData name="Eòghan Stewart" userId="62148dbb-c328-4d6f-b3ec-33dfea998c15" providerId="ADAL" clId="{D598F4FB-9943-4991-A99F-AD23F2AB746F}" dt="2023-04-27T16:25:07.084" v="3866" actId="478"/>
          <ac:spMkLst>
            <pc:docMk/>
            <pc:sldMk cId="3255196625" sldId="298"/>
            <ac:spMk id="4" creationId="{296B07EF-2297-52ED-6EC9-2FAF4F1D39B6}"/>
          </ac:spMkLst>
        </pc:spChg>
        <pc:spChg chg="mod">
          <ac:chgData name="Eòghan Stewart" userId="62148dbb-c328-4d6f-b3ec-33dfea998c15" providerId="ADAL" clId="{D598F4FB-9943-4991-A99F-AD23F2AB746F}" dt="2023-04-27T16:25:57.938" v="4037" actId="20577"/>
          <ac:spMkLst>
            <pc:docMk/>
            <pc:sldMk cId="3255196625" sldId="298"/>
            <ac:spMk id="5" creationId="{B0FA28FF-171B-CA80-7253-1FBBA9D7F7BD}"/>
          </ac:spMkLst>
        </pc:spChg>
      </pc:sldChg>
      <pc:sldChg chg="delSp modSp add mod">
        <pc:chgData name="Eòghan Stewart" userId="62148dbb-c328-4d6f-b3ec-33dfea998c15" providerId="ADAL" clId="{D598F4FB-9943-4991-A99F-AD23F2AB746F}" dt="2023-04-27T16:22:28.172" v="3865" actId="20577"/>
        <pc:sldMkLst>
          <pc:docMk/>
          <pc:sldMk cId="747710501" sldId="299"/>
        </pc:sldMkLst>
        <pc:spChg chg="mod">
          <ac:chgData name="Eòghan Stewart" userId="62148dbb-c328-4d6f-b3ec-33dfea998c15" providerId="ADAL" clId="{D598F4FB-9943-4991-A99F-AD23F2AB746F}" dt="2023-04-27T16:13:33.294" v="2389" actId="20577"/>
          <ac:spMkLst>
            <pc:docMk/>
            <pc:sldMk cId="747710501" sldId="299"/>
            <ac:spMk id="2" creationId="{7881C259-3499-2D34-0C92-61995103236F}"/>
          </ac:spMkLst>
        </pc:spChg>
        <pc:spChg chg="del mod">
          <ac:chgData name="Eòghan Stewart" userId="62148dbb-c328-4d6f-b3ec-33dfea998c15" providerId="ADAL" clId="{D598F4FB-9943-4991-A99F-AD23F2AB746F}" dt="2023-04-27T16:21:30.006" v="3601" actId="478"/>
          <ac:spMkLst>
            <pc:docMk/>
            <pc:sldMk cId="747710501" sldId="299"/>
            <ac:spMk id="4" creationId="{296B07EF-2297-52ED-6EC9-2FAF4F1D39B6}"/>
          </ac:spMkLst>
        </pc:spChg>
        <pc:spChg chg="mod">
          <ac:chgData name="Eòghan Stewart" userId="62148dbb-c328-4d6f-b3ec-33dfea998c15" providerId="ADAL" clId="{D598F4FB-9943-4991-A99F-AD23F2AB746F}" dt="2023-04-27T16:22:28.172" v="3865" actId="20577"/>
          <ac:spMkLst>
            <pc:docMk/>
            <pc:sldMk cId="747710501" sldId="299"/>
            <ac:spMk id="5" creationId="{B0FA28FF-171B-CA80-7253-1FBBA9D7F7BD}"/>
          </ac:spMkLst>
        </pc:spChg>
      </pc:sldChg>
      <pc:sldChg chg="modSp add mod">
        <pc:chgData name="Eòghan Stewart" userId="62148dbb-c328-4d6f-b3ec-33dfea998c15" providerId="ADAL" clId="{D598F4FB-9943-4991-A99F-AD23F2AB746F}" dt="2023-04-27T16:21:10.800" v="3599" actId="20577"/>
        <pc:sldMkLst>
          <pc:docMk/>
          <pc:sldMk cId="739424107" sldId="300"/>
        </pc:sldMkLst>
        <pc:spChg chg="mod">
          <ac:chgData name="Eòghan Stewart" userId="62148dbb-c328-4d6f-b3ec-33dfea998c15" providerId="ADAL" clId="{D598F4FB-9943-4991-A99F-AD23F2AB746F}" dt="2023-04-27T16:13:45.043" v="2419" actId="20577"/>
          <ac:spMkLst>
            <pc:docMk/>
            <pc:sldMk cId="739424107" sldId="300"/>
            <ac:spMk id="2" creationId="{7881C259-3499-2D34-0C92-61995103236F}"/>
          </ac:spMkLst>
        </pc:spChg>
        <pc:spChg chg="mod">
          <ac:chgData name="Eòghan Stewart" userId="62148dbb-c328-4d6f-b3ec-33dfea998c15" providerId="ADAL" clId="{D598F4FB-9943-4991-A99F-AD23F2AB746F}" dt="2023-04-27T16:21:10.800" v="3599" actId="20577"/>
          <ac:spMkLst>
            <pc:docMk/>
            <pc:sldMk cId="739424107" sldId="300"/>
            <ac:spMk id="4" creationId="{296B07EF-2297-52ED-6EC9-2FAF4F1D39B6}"/>
          </ac:spMkLst>
        </pc:spChg>
        <pc:spChg chg="mod">
          <ac:chgData name="Eòghan Stewart" userId="62148dbb-c328-4d6f-b3ec-33dfea998c15" providerId="ADAL" clId="{D598F4FB-9943-4991-A99F-AD23F2AB746F}" dt="2023-04-27T16:13:54.953" v="2423" actId="27636"/>
          <ac:spMkLst>
            <pc:docMk/>
            <pc:sldMk cId="739424107" sldId="300"/>
            <ac:spMk id="5" creationId="{B0FA28FF-171B-CA80-7253-1FBBA9D7F7BD}"/>
          </ac:spMkLst>
        </pc:spChg>
      </pc:sldChg>
    </pc:docChg>
  </pc:docChgLst>
  <pc:docChgLst>
    <pc:chgData name="Eòghan Stewart" userId="62148dbb-c328-4d6f-b3ec-33dfea998c15" providerId="ADAL" clId="{41507676-175E-4C21-93F7-6A5DD3F8756D}"/>
    <pc:docChg chg="undo custSel addSld delSld modSld sldOrd">
      <pc:chgData name="Eòghan Stewart" userId="62148dbb-c328-4d6f-b3ec-33dfea998c15" providerId="ADAL" clId="{41507676-175E-4C21-93F7-6A5DD3F8756D}" dt="2023-06-02T12:30:30.456" v="2858" actId="20577"/>
      <pc:docMkLst>
        <pc:docMk/>
      </pc:docMkLst>
      <pc:sldChg chg="delSp modSp mod">
        <pc:chgData name="Eòghan Stewart" userId="62148dbb-c328-4d6f-b3ec-33dfea998c15" providerId="ADAL" clId="{41507676-175E-4C21-93F7-6A5DD3F8756D}" dt="2023-05-31T10:24:34.658" v="1437" actId="478"/>
        <pc:sldMkLst>
          <pc:docMk/>
          <pc:sldMk cId="3553652232" sldId="280"/>
        </pc:sldMkLst>
        <pc:spChg chg="mod">
          <ac:chgData name="Eòghan Stewart" userId="62148dbb-c328-4d6f-b3ec-33dfea998c15" providerId="ADAL" clId="{41507676-175E-4C21-93F7-6A5DD3F8756D}" dt="2023-05-31T10:24:17.741" v="1415" actId="20577"/>
          <ac:spMkLst>
            <pc:docMk/>
            <pc:sldMk cId="3553652232" sldId="280"/>
            <ac:spMk id="13" creationId="{162C2CFC-95FA-69CA-1638-B4095B7BA8A4}"/>
          </ac:spMkLst>
        </pc:spChg>
        <pc:spChg chg="mod">
          <ac:chgData name="Eòghan Stewart" userId="62148dbb-c328-4d6f-b3ec-33dfea998c15" providerId="ADAL" clId="{41507676-175E-4C21-93F7-6A5DD3F8756D}" dt="2023-05-31T10:24:26.210" v="1435" actId="20577"/>
          <ac:spMkLst>
            <pc:docMk/>
            <pc:sldMk cId="3553652232" sldId="280"/>
            <ac:spMk id="17" creationId="{E227A035-7933-7753-C67A-E75DC0779CCB}"/>
          </ac:spMkLst>
        </pc:spChg>
        <pc:picChg chg="del">
          <ac:chgData name="Eòghan Stewart" userId="62148dbb-c328-4d6f-b3ec-33dfea998c15" providerId="ADAL" clId="{41507676-175E-4C21-93F7-6A5DD3F8756D}" dt="2023-05-31T10:24:30.477" v="1436" actId="478"/>
          <ac:picMkLst>
            <pc:docMk/>
            <pc:sldMk cId="3553652232" sldId="280"/>
            <ac:picMk id="8" creationId="{95C9F714-D695-A3A5-9B63-D4F4058DE0B8}"/>
          </ac:picMkLst>
        </pc:picChg>
        <pc:picChg chg="del">
          <ac:chgData name="Eòghan Stewart" userId="62148dbb-c328-4d6f-b3ec-33dfea998c15" providerId="ADAL" clId="{41507676-175E-4C21-93F7-6A5DD3F8756D}" dt="2023-05-31T10:24:34.658" v="1437" actId="478"/>
          <ac:picMkLst>
            <pc:docMk/>
            <pc:sldMk cId="3553652232" sldId="280"/>
            <ac:picMk id="10" creationId="{68D93DC8-991F-3F1B-3032-570F80D8FDA1}"/>
          </ac:picMkLst>
        </pc:picChg>
      </pc:sldChg>
      <pc:sldChg chg="addSp delSp modSp mod">
        <pc:chgData name="Eòghan Stewart" userId="62148dbb-c328-4d6f-b3ec-33dfea998c15" providerId="ADAL" clId="{41507676-175E-4C21-93F7-6A5DD3F8756D}" dt="2023-06-02T12:29:26.091" v="2565" actId="164"/>
        <pc:sldMkLst>
          <pc:docMk/>
          <pc:sldMk cId="2979737397" sldId="291"/>
        </pc:sldMkLst>
        <pc:spChg chg="mod">
          <ac:chgData name="Eòghan Stewart" userId="62148dbb-c328-4d6f-b3ec-33dfea998c15" providerId="ADAL" clId="{41507676-175E-4C21-93F7-6A5DD3F8756D}" dt="2023-06-02T12:01:22.257" v="2191" actId="20577"/>
          <ac:spMkLst>
            <pc:docMk/>
            <pc:sldMk cId="2979737397" sldId="291"/>
            <ac:spMk id="2" creationId="{00000000-0000-0000-0000-000000000000}"/>
          </ac:spMkLst>
        </pc:spChg>
        <pc:spChg chg="mod">
          <ac:chgData name="Eòghan Stewart" userId="62148dbb-c328-4d6f-b3ec-33dfea998c15" providerId="ADAL" clId="{41507676-175E-4C21-93F7-6A5DD3F8756D}" dt="2023-06-02T12:29:12.713" v="2564" actId="20577"/>
          <ac:spMkLst>
            <pc:docMk/>
            <pc:sldMk cId="2979737397" sldId="291"/>
            <ac:spMk id="3" creationId="{9016A5C4-5ABD-BE1B-7BBD-C7F3E6760773}"/>
          </ac:spMkLst>
        </pc:spChg>
        <pc:spChg chg="add mod">
          <ac:chgData name="Eòghan Stewart" userId="62148dbb-c328-4d6f-b3ec-33dfea998c15" providerId="ADAL" clId="{41507676-175E-4C21-93F7-6A5DD3F8756D}" dt="2023-06-02T12:29:26.091" v="2565" actId="164"/>
          <ac:spMkLst>
            <pc:docMk/>
            <pc:sldMk cId="2979737397" sldId="291"/>
            <ac:spMk id="6" creationId="{4E987038-32D1-0201-9D5F-C090AC9F9CF5}"/>
          </ac:spMkLst>
        </pc:spChg>
        <pc:spChg chg="add mod">
          <ac:chgData name="Eòghan Stewart" userId="62148dbb-c328-4d6f-b3ec-33dfea998c15" providerId="ADAL" clId="{41507676-175E-4C21-93F7-6A5DD3F8756D}" dt="2023-06-02T12:29:26.091" v="2565" actId="164"/>
          <ac:spMkLst>
            <pc:docMk/>
            <pc:sldMk cId="2979737397" sldId="291"/>
            <ac:spMk id="7" creationId="{76831EA6-2656-0A4B-D198-A9C473221124}"/>
          </ac:spMkLst>
        </pc:spChg>
        <pc:spChg chg="add mod">
          <ac:chgData name="Eòghan Stewart" userId="62148dbb-c328-4d6f-b3ec-33dfea998c15" providerId="ADAL" clId="{41507676-175E-4C21-93F7-6A5DD3F8756D}" dt="2023-06-02T12:29:26.091" v="2565" actId="164"/>
          <ac:spMkLst>
            <pc:docMk/>
            <pc:sldMk cId="2979737397" sldId="291"/>
            <ac:spMk id="8" creationId="{8475D7DB-B756-C34F-2139-64CC057F9B15}"/>
          </ac:spMkLst>
        </pc:spChg>
        <pc:spChg chg="add mod">
          <ac:chgData name="Eòghan Stewart" userId="62148dbb-c328-4d6f-b3ec-33dfea998c15" providerId="ADAL" clId="{41507676-175E-4C21-93F7-6A5DD3F8756D}" dt="2023-06-02T12:29:26.091" v="2565" actId="164"/>
          <ac:spMkLst>
            <pc:docMk/>
            <pc:sldMk cId="2979737397" sldId="291"/>
            <ac:spMk id="9" creationId="{0FEF9613-435C-4A7E-AB43-92186BF3A475}"/>
          </ac:spMkLst>
        </pc:spChg>
        <pc:spChg chg="add mod">
          <ac:chgData name="Eòghan Stewart" userId="62148dbb-c328-4d6f-b3ec-33dfea998c15" providerId="ADAL" clId="{41507676-175E-4C21-93F7-6A5DD3F8756D}" dt="2023-06-02T12:29:26.091" v="2565" actId="164"/>
          <ac:spMkLst>
            <pc:docMk/>
            <pc:sldMk cId="2979737397" sldId="291"/>
            <ac:spMk id="10" creationId="{CC98BAB2-E5B8-B31F-D48C-C7F8372DFD7D}"/>
          </ac:spMkLst>
        </pc:spChg>
        <pc:spChg chg="add mod">
          <ac:chgData name="Eòghan Stewart" userId="62148dbb-c328-4d6f-b3ec-33dfea998c15" providerId="ADAL" clId="{41507676-175E-4C21-93F7-6A5DD3F8756D}" dt="2023-06-02T12:29:26.091" v="2565" actId="164"/>
          <ac:spMkLst>
            <pc:docMk/>
            <pc:sldMk cId="2979737397" sldId="291"/>
            <ac:spMk id="11" creationId="{425D362F-572A-5451-134B-657B757F41F0}"/>
          </ac:spMkLst>
        </pc:spChg>
        <pc:spChg chg="add mod">
          <ac:chgData name="Eòghan Stewart" userId="62148dbb-c328-4d6f-b3ec-33dfea998c15" providerId="ADAL" clId="{41507676-175E-4C21-93F7-6A5DD3F8756D}" dt="2023-06-02T12:29:26.091" v="2565" actId="164"/>
          <ac:spMkLst>
            <pc:docMk/>
            <pc:sldMk cId="2979737397" sldId="291"/>
            <ac:spMk id="12" creationId="{0F80F5E0-4200-274F-5C13-253EB9CFF004}"/>
          </ac:spMkLst>
        </pc:spChg>
        <pc:spChg chg="add mod">
          <ac:chgData name="Eòghan Stewart" userId="62148dbb-c328-4d6f-b3ec-33dfea998c15" providerId="ADAL" clId="{41507676-175E-4C21-93F7-6A5DD3F8756D}" dt="2023-06-02T12:29:26.091" v="2565" actId="164"/>
          <ac:spMkLst>
            <pc:docMk/>
            <pc:sldMk cId="2979737397" sldId="291"/>
            <ac:spMk id="13" creationId="{32700753-06CA-21B5-35BF-930C983B8EDB}"/>
          </ac:spMkLst>
        </pc:spChg>
        <pc:spChg chg="del">
          <ac:chgData name="Eòghan Stewart" userId="62148dbb-c328-4d6f-b3ec-33dfea998c15" providerId="ADAL" clId="{41507676-175E-4C21-93F7-6A5DD3F8756D}" dt="2023-06-02T12:01:15.243" v="2190" actId="478"/>
          <ac:spMkLst>
            <pc:docMk/>
            <pc:sldMk cId="2979737397" sldId="291"/>
            <ac:spMk id="23" creationId="{2129AC58-FF20-340A-2FE0-D1FF8F33A2E6}"/>
          </ac:spMkLst>
        </pc:spChg>
        <pc:grpChg chg="add mod">
          <ac:chgData name="Eòghan Stewart" userId="62148dbb-c328-4d6f-b3ec-33dfea998c15" providerId="ADAL" clId="{41507676-175E-4C21-93F7-6A5DD3F8756D}" dt="2023-06-02T12:29:26.091" v="2565" actId="164"/>
          <ac:grpSpMkLst>
            <pc:docMk/>
            <pc:sldMk cId="2979737397" sldId="291"/>
            <ac:grpSpMk id="14" creationId="{4B3C0DD1-9E9B-40FD-145F-F40DC1C6A846}"/>
          </ac:grpSpMkLst>
        </pc:grpChg>
        <pc:picChg chg="mod">
          <ac:chgData name="Eòghan Stewart" userId="62148dbb-c328-4d6f-b3ec-33dfea998c15" providerId="ADAL" clId="{41507676-175E-4C21-93F7-6A5DD3F8756D}" dt="2023-06-02T12:29:26.091" v="2565" actId="164"/>
          <ac:picMkLst>
            <pc:docMk/>
            <pc:sldMk cId="2979737397" sldId="291"/>
            <ac:picMk id="5" creationId="{3BA8BABD-80E0-8183-156B-12FCAFDEE850}"/>
          </ac:picMkLst>
        </pc:picChg>
        <pc:picChg chg="mod">
          <ac:chgData name="Eòghan Stewart" userId="62148dbb-c328-4d6f-b3ec-33dfea998c15" providerId="ADAL" clId="{41507676-175E-4C21-93F7-6A5DD3F8756D}" dt="2023-06-02T12:29:26.091" v="2565" actId="164"/>
          <ac:picMkLst>
            <pc:docMk/>
            <pc:sldMk cId="2979737397" sldId="291"/>
            <ac:picMk id="20" creationId="{8EBB3344-2B2B-2AAD-918E-8D0AD2B8EFCB}"/>
          </ac:picMkLst>
        </pc:picChg>
      </pc:sldChg>
      <pc:sldChg chg="addSp delSp modSp mod modAnim">
        <pc:chgData name="Eòghan Stewart" userId="62148dbb-c328-4d6f-b3ec-33dfea998c15" providerId="ADAL" clId="{41507676-175E-4C21-93F7-6A5DD3F8756D}" dt="2023-06-02T12:30:30.456" v="2858" actId="20577"/>
        <pc:sldMkLst>
          <pc:docMk/>
          <pc:sldMk cId="3419223247" sldId="293"/>
        </pc:sldMkLst>
        <pc:spChg chg="mod">
          <ac:chgData name="Eòghan Stewart" userId="62148dbb-c328-4d6f-b3ec-33dfea998c15" providerId="ADAL" clId="{41507676-175E-4C21-93F7-6A5DD3F8756D}" dt="2023-06-02T12:30:30.456" v="2858" actId="20577"/>
          <ac:spMkLst>
            <pc:docMk/>
            <pc:sldMk cId="3419223247" sldId="293"/>
            <ac:spMk id="4" creationId="{296B07EF-2297-52ED-6EC9-2FAF4F1D39B6}"/>
          </ac:spMkLst>
        </pc:spChg>
        <pc:spChg chg="add mod">
          <ac:chgData name="Eòghan Stewart" userId="62148dbb-c328-4d6f-b3ec-33dfea998c15" providerId="ADAL" clId="{41507676-175E-4C21-93F7-6A5DD3F8756D}" dt="2023-05-31T10:22:52.388" v="1322" actId="1076"/>
          <ac:spMkLst>
            <pc:docMk/>
            <pc:sldMk cId="3419223247" sldId="293"/>
            <ac:spMk id="9" creationId="{23CC5C4C-3573-E879-4DD5-3B433BE6892F}"/>
          </ac:spMkLst>
        </pc:spChg>
        <pc:spChg chg="add mod">
          <ac:chgData name="Eòghan Stewart" userId="62148dbb-c328-4d6f-b3ec-33dfea998c15" providerId="ADAL" clId="{41507676-175E-4C21-93F7-6A5DD3F8756D}" dt="2023-05-31T10:23:13.709" v="1339" actId="6549"/>
          <ac:spMkLst>
            <pc:docMk/>
            <pc:sldMk cId="3419223247" sldId="293"/>
            <ac:spMk id="10" creationId="{606596BE-CC19-7CDA-A847-00663665E3E3}"/>
          </ac:spMkLst>
        </pc:spChg>
        <pc:spChg chg="add mod">
          <ac:chgData name="Eòghan Stewart" userId="62148dbb-c328-4d6f-b3ec-33dfea998c15" providerId="ADAL" clId="{41507676-175E-4C21-93F7-6A5DD3F8756D}" dt="2023-05-31T10:23:32.877" v="1370" actId="6549"/>
          <ac:spMkLst>
            <pc:docMk/>
            <pc:sldMk cId="3419223247" sldId="293"/>
            <ac:spMk id="11" creationId="{44D95E44-17BF-612E-F56D-B33448E9C0F0}"/>
          </ac:spMkLst>
        </pc:spChg>
        <pc:spChg chg="add mod">
          <ac:chgData name="Eòghan Stewart" userId="62148dbb-c328-4d6f-b3ec-33dfea998c15" providerId="ADAL" clId="{41507676-175E-4C21-93F7-6A5DD3F8756D}" dt="2023-05-31T10:23:52.750" v="1389" actId="20577"/>
          <ac:spMkLst>
            <pc:docMk/>
            <pc:sldMk cId="3419223247" sldId="293"/>
            <ac:spMk id="12" creationId="{555FAF7D-DD42-BC3C-237B-E45495C21D99}"/>
          </ac:spMkLst>
        </pc:spChg>
        <pc:picChg chg="add mod">
          <ac:chgData name="Eòghan Stewart" userId="62148dbb-c328-4d6f-b3ec-33dfea998c15" providerId="ADAL" clId="{41507676-175E-4C21-93F7-6A5DD3F8756D}" dt="2023-05-31T10:22:30.147" v="1299"/>
          <ac:picMkLst>
            <pc:docMk/>
            <pc:sldMk cId="3419223247" sldId="293"/>
            <ac:picMk id="3" creationId="{467ABFEF-DCDE-67F1-DB0F-AB96E3345A29}"/>
          </ac:picMkLst>
        </pc:picChg>
        <pc:picChg chg="del">
          <ac:chgData name="Eòghan Stewart" userId="62148dbb-c328-4d6f-b3ec-33dfea998c15" providerId="ADAL" clId="{41507676-175E-4C21-93F7-6A5DD3F8756D}" dt="2023-05-31T10:22:12.769" v="1298" actId="478"/>
          <ac:picMkLst>
            <pc:docMk/>
            <pc:sldMk cId="3419223247" sldId="293"/>
            <ac:picMk id="6" creationId="{C7972A61-A07B-93C9-F461-2E099FB692D8}"/>
          </ac:picMkLst>
        </pc:picChg>
        <pc:picChg chg="del">
          <ac:chgData name="Eòghan Stewart" userId="62148dbb-c328-4d6f-b3ec-33dfea998c15" providerId="ADAL" clId="{41507676-175E-4C21-93F7-6A5DD3F8756D}" dt="2023-05-31T10:22:10.748" v="1297" actId="478"/>
          <ac:picMkLst>
            <pc:docMk/>
            <pc:sldMk cId="3419223247" sldId="293"/>
            <ac:picMk id="8" creationId="{32F3763F-4E67-A484-F3F1-6B3B479FD6A3}"/>
          </ac:picMkLst>
        </pc:picChg>
      </pc:sldChg>
      <pc:sldChg chg="del">
        <pc:chgData name="Eòghan Stewart" userId="62148dbb-c328-4d6f-b3ec-33dfea998c15" providerId="ADAL" clId="{41507676-175E-4C21-93F7-6A5DD3F8756D}" dt="2023-05-31T10:36:50.417" v="1818" actId="47"/>
        <pc:sldMkLst>
          <pc:docMk/>
          <pc:sldMk cId="739424107" sldId="300"/>
        </pc:sldMkLst>
      </pc:sldChg>
      <pc:sldChg chg="addSp modSp mod">
        <pc:chgData name="Eòghan Stewart" userId="62148dbb-c328-4d6f-b3ec-33dfea998c15" providerId="ADAL" clId="{41507676-175E-4C21-93F7-6A5DD3F8756D}" dt="2023-05-31T10:50:26.775" v="2010" actId="1076"/>
        <pc:sldMkLst>
          <pc:docMk/>
          <pc:sldMk cId="387116089" sldId="306"/>
        </pc:sldMkLst>
        <pc:spChg chg="mod">
          <ac:chgData name="Eòghan Stewart" userId="62148dbb-c328-4d6f-b3ec-33dfea998c15" providerId="ADAL" clId="{41507676-175E-4C21-93F7-6A5DD3F8756D}" dt="2023-05-31T10:48:30.936" v="2007" actId="20577"/>
          <ac:spMkLst>
            <pc:docMk/>
            <pc:sldMk cId="387116089" sldId="306"/>
            <ac:spMk id="2" creationId="{7881C259-3499-2D34-0C92-61995103236F}"/>
          </ac:spMkLst>
        </pc:spChg>
        <pc:spChg chg="mod">
          <ac:chgData name="Eòghan Stewart" userId="62148dbb-c328-4d6f-b3ec-33dfea998c15" providerId="ADAL" clId="{41507676-175E-4C21-93F7-6A5DD3F8756D}" dt="2023-05-31T10:48:26.985" v="1990" actId="20577"/>
          <ac:spMkLst>
            <pc:docMk/>
            <pc:sldMk cId="387116089" sldId="306"/>
            <ac:spMk id="4" creationId="{296B07EF-2297-52ED-6EC9-2FAF4F1D39B6}"/>
          </ac:spMkLst>
        </pc:spChg>
        <pc:spChg chg="add mod">
          <ac:chgData name="Eòghan Stewart" userId="62148dbb-c328-4d6f-b3ec-33dfea998c15" providerId="ADAL" clId="{41507676-175E-4C21-93F7-6A5DD3F8756D}" dt="2023-05-31T10:50:26.775" v="2010" actId="1076"/>
          <ac:spMkLst>
            <pc:docMk/>
            <pc:sldMk cId="387116089" sldId="306"/>
            <ac:spMk id="6" creationId="{9B7731E1-49FB-BF25-AC41-38E61EB42D94}"/>
          </ac:spMkLst>
        </pc:spChg>
        <pc:spChg chg="mod">
          <ac:chgData name="Eòghan Stewart" userId="62148dbb-c328-4d6f-b3ec-33dfea998c15" providerId="ADAL" clId="{41507676-175E-4C21-93F7-6A5DD3F8756D}" dt="2023-05-31T10:47:05.718" v="1981" actId="1076"/>
          <ac:spMkLst>
            <pc:docMk/>
            <pc:sldMk cId="387116089" sldId="306"/>
            <ac:spMk id="8" creationId="{2E201CA1-7E67-16BF-FF84-93FF9151C447}"/>
          </ac:spMkLst>
        </pc:spChg>
        <pc:spChg chg="mod">
          <ac:chgData name="Eòghan Stewart" userId="62148dbb-c328-4d6f-b3ec-33dfea998c15" providerId="ADAL" clId="{41507676-175E-4C21-93F7-6A5DD3F8756D}" dt="2023-05-31T10:43:07.956" v="1837"/>
          <ac:spMkLst>
            <pc:docMk/>
            <pc:sldMk cId="387116089" sldId="306"/>
            <ac:spMk id="12" creationId="{03ADFE3E-F5FB-0CE8-A25D-78DA29EB9DFE}"/>
          </ac:spMkLst>
        </pc:spChg>
        <pc:picChg chg="mod">
          <ac:chgData name="Eòghan Stewart" userId="62148dbb-c328-4d6f-b3ec-33dfea998c15" providerId="ADAL" clId="{41507676-175E-4C21-93F7-6A5DD3F8756D}" dt="2023-05-31T10:49:12.096" v="2008" actId="14826"/>
          <ac:picMkLst>
            <pc:docMk/>
            <pc:sldMk cId="387116089" sldId="306"/>
            <ac:picMk id="7" creationId="{80BA192E-4D95-1B61-6408-06BED561CEF2}"/>
          </ac:picMkLst>
        </pc:picChg>
      </pc:sldChg>
      <pc:sldChg chg="addSp delSp modSp mod">
        <pc:chgData name="Eòghan Stewart" userId="62148dbb-c328-4d6f-b3ec-33dfea998c15" providerId="ADAL" clId="{41507676-175E-4C21-93F7-6A5DD3F8756D}" dt="2023-05-31T10:13:48.631" v="993" actId="20577"/>
        <pc:sldMkLst>
          <pc:docMk/>
          <pc:sldMk cId="866542113" sldId="307"/>
        </pc:sldMkLst>
        <pc:spChg chg="mod">
          <ac:chgData name="Eòghan Stewart" userId="62148dbb-c328-4d6f-b3ec-33dfea998c15" providerId="ADAL" clId="{41507676-175E-4C21-93F7-6A5DD3F8756D}" dt="2023-05-31T10:05:42.242" v="20" actId="20577"/>
          <ac:spMkLst>
            <pc:docMk/>
            <pc:sldMk cId="866542113" sldId="307"/>
            <ac:spMk id="2" creationId="{7881C259-3499-2D34-0C92-61995103236F}"/>
          </ac:spMkLst>
        </pc:spChg>
        <pc:spChg chg="mod">
          <ac:chgData name="Eòghan Stewart" userId="62148dbb-c328-4d6f-b3ec-33dfea998c15" providerId="ADAL" clId="{41507676-175E-4C21-93F7-6A5DD3F8756D}" dt="2023-05-31T10:13:48.631" v="993" actId="20577"/>
          <ac:spMkLst>
            <pc:docMk/>
            <pc:sldMk cId="866542113" sldId="307"/>
            <ac:spMk id="4" creationId="{296B07EF-2297-52ED-6EC9-2FAF4F1D39B6}"/>
          </ac:spMkLst>
        </pc:spChg>
        <pc:picChg chg="mod">
          <ac:chgData name="Eòghan Stewart" userId="62148dbb-c328-4d6f-b3ec-33dfea998c15" providerId="ADAL" clId="{41507676-175E-4C21-93F7-6A5DD3F8756D}" dt="2023-05-31T10:04:52.404" v="9" actId="14826"/>
          <ac:picMkLst>
            <pc:docMk/>
            <pc:sldMk cId="866542113" sldId="307"/>
            <ac:picMk id="6" creationId="{9C9C17EC-E56D-CB20-0A13-18905E9779B3}"/>
          </ac:picMkLst>
        </pc:picChg>
        <pc:picChg chg="add del mod">
          <ac:chgData name="Eòghan Stewart" userId="62148dbb-c328-4d6f-b3ec-33dfea998c15" providerId="ADAL" clId="{41507676-175E-4C21-93F7-6A5DD3F8756D}" dt="2023-05-31T10:04:48.658" v="8" actId="21"/>
          <ac:picMkLst>
            <pc:docMk/>
            <pc:sldMk cId="866542113" sldId="307"/>
            <ac:picMk id="7" creationId="{D0D76A46-D0A3-10A7-0448-C9513535C4A3}"/>
          </ac:picMkLst>
        </pc:picChg>
      </pc:sldChg>
      <pc:sldChg chg="del">
        <pc:chgData name="Eòghan Stewart" userId="62148dbb-c328-4d6f-b3ec-33dfea998c15" providerId="ADAL" clId="{41507676-175E-4C21-93F7-6A5DD3F8756D}" dt="2023-05-31T10:36:50.417" v="1818" actId="47"/>
        <pc:sldMkLst>
          <pc:docMk/>
          <pc:sldMk cId="863533455" sldId="311"/>
        </pc:sldMkLst>
      </pc:sldChg>
      <pc:sldChg chg="addSp delSp modSp mod">
        <pc:chgData name="Eòghan Stewart" userId="62148dbb-c328-4d6f-b3ec-33dfea998c15" providerId="ADAL" clId="{41507676-175E-4C21-93F7-6A5DD3F8756D}" dt="2023-05-31T10:36:34.690" v="1817" actId="20577"/>
        <pc:sldMkLst>
          <pc:docMk/>
          <pc:sldMk cId="2452022549" sldId="317"/>
        </pc:sldMkLst>
        <pc:spChg chg="mod">
          <ac:chgData name="Eòghan Stewart" userId="62148dbb-c328-4d6f-b3ec-33dfea998c15" providerId="ADAL" clId="{41507676-175E-4C21-93F7-6A5DD3F8756D}" dt="2023-05-31T10:36:34.690" v="1817" actId="20577"/>
          <ac:spMkLst>
            <pc:docMk/>
            <pc:sldMk cId="2452022549" sldId="317"/>
            <ac:spMk id="3" creationId="{9016A5C4-5ABD-BE1B-7BBD-C7F3E6760773}"/>
          </ac:spMkLst>
        </pc:spChg>
        <pc:spChg chg="mod">
          <ac:chgData name="Eòghan Stewart" userId="62148dbb-c328-4d6f-b3ec-33dfea998c15" providerId="ADAL" clId="{41507676-175E-4C21-93F7-6A5DD3F8756D}" dt="2023-05-31T10:35:24.993" v="1693" actId="20577"/>
          <ac:spMkLst>
            <pc:docMk/>
            <pc:sldMk cId="2452022549" sldId="317"/>
            <ac:spMk id="5" creationId="{FAF7AF29-FD6D-030A-0BF8-0373CC032345}"/>
          </ac:spMkLst>
        </pc:spChg>
        <pc:picChg chg="add del">
          <ac:chgData name="Eòghan Stewart" userId="62148dbb-c328-4d6f-b3ec-33dfea998c15" providerId="ADAL" clId="{41507676-175E-4C21-93F7-6A5DD3F8756D}" dt="2023-05-31T10:04:08.266" v="4" actId="478"/>
          <ac:picMkLst>
            <pc:docMk/>
            <pc:sldMk cId="2452022549" sldId="317"/>
            <ac:picMk id="9" creationId="{504FDF48-C4E5-8DFA-5DD2-A4CC24BE7452}"/>
          </ac:picMkLst>
        </pc:picChg>
      </pc:sldChg>
      <pc:sldChg chg="del">
        <pc:chgData name="Eòghan Stewart" userId="62148dbb-c328-4d6f-b3ec-33dfea998c15" providerId="ADAL" clId="{41507676-175E-4C21-93F7-6A5DD3F8756D}" dt="2023-05-31T10:14:04.402" v="995" actId="47"/>
        <pc:sldMkLst>
          <pc:docMk/>
          <pc:sldMk cId="1301118980" sldId="319"/>
        </pc:sldMkLst>
      </pc:sldChg>
      <pc:sldChg chg="del">
        <pc:chgData name="Eòghan Stewart" userId="62148dbb-c328-4d6f-b3ec-33dfea998c15" providerId="ADAL" clId="{41507676-175E-4C21-93F7-6A5DD3F8756D}" dt="2023-05-31T10:14:06.801" v="996" actId="47"/>
        <pc:sldMkLst>
          <pc:docMk/>
          <pc:sldMk cId="3801203021" sldId="320"/>
        </pc:sldMkLst>
      </pc:sldChg>
      <pc:sldChg chg="del">
        <pc:chgData name="Eòghan Stewart" userId="62148dbb-c328-4d6f-b3ec-33dfea998c15" providerId="ADAL" clId="{41507676-175E-4C21-93F7-6A5DD3F8756D}" dt="2023-05-31T10:14:00.212" v="994" actId="47"/>
        <pc:sldMkLst>
          <pc:docMk/>
          <pc:sldMk cId="3423413802" sldId="321"/>
        </pc:sldMkLst>
      </pc:sldChg>
      <pc:sldChg chg="del">
        <pc:chgData name="Eòghan Stewart" userId="62148dbb-c328-4d6f-b3ec-33dfea998c15" providerId="ADAL" clId="{41507676-175E-4C21-93F7-6A5DD3F8756D}" dt="2023-05-31T10:36:50.417" v="1818" actId="47"/>
        <pc:sldMkLst>
          <pc:docMk/>
          <pc:sldMk cId="3205875555" sldId="322"/>
        </pc:sldMkLst>
      </pc:sldChg>
      <pc:sldChg chg="ord">
        <pc:chgData name="Eòghan Stewart" userId="62148dbb-c328-4d6f-b3ec-33dfea998c15" providerId="ADAL" clId="{41507676-175E-4C21-93F7-6A5DD3F8756D}" dt="2023-05-31T10:02:59.978" v="1"/>
        <pc:sldMkLst>
          <pc:docMk/>
          <pc:sldMk cId="3090686575" sldId="327"/>
        </pc:sldMkLst>
      </pc:sldChg>
      <pc:sldChg chg="addSp delSp modSp add mod">
        <pc:chgData name="Eòghan Stewart" userId="62148dbb-c328-4d6f-b3ec-33dfea998c15" providerId="ADAL" clId="{41507676-175E-4C21-93F7-6A5DD3F8756D}" dt="2023-05-31T10:28:56.207" v="1450" actId="478"/>
        <pc:sldMkLst>
          <pc:docMk/>
          <pc:sldMk cId="2989976211" sldId="328"/>
        </pc:sldMkLst>
        <pc:spChg chg="add mod">
          <ac:chgData name="Eòghan Stewart" userId="62148dbb-c328-4d6f-b3ec-33dfea998c15" providerId="ADAL" clId="{41507676-175E-4C21-93F7-6A5DD3F8756D}" dt="2023-05-31T10:19:28.907" v="1117" actId="20577"/>
          <ac:spMkLst>
            <pc:docMk/>
            <pc:sldMk cId="2989976211" sldId="328"/>
            <ac:spMk id="11" creationId="{215CB53D-712F-8B17-B657-FA281405FE52}"/>
          </ac:spMkLst>
        </pc:spChg>
        <pc:spChg chg="mod">
          <ac:chgData name="Eòghan Stewart" userId="62148dbb-c328-4d6f-b3ec-33dfea998c15" providerId="ADAL" clId="{41507676-175E-4C21-93F7-6A5DD3F8756D}" dt="2023-05-31T10:17:39.401" v="1063" actId="1076"/>
          <ac:spMkLst>
            <pc:docMk/>
            <pc:sldMk cId="2989976211" sldId="328"/>
            <ac:spMk id="29" creationId="{B60E24CC-3016-5012-EAE1-318AF3E88984}"/>
          </ac:spMkLst>
        </pc:spChg>
        <pc:spChg chg="mod">
          <ac:chgData name="Eòghan Stewart" userId="62148dbb-c328-4d6f-b3ec-33dfea998c15" providerId="ADAL" clId="{41507676-175E-4C21-93F7-6A5DD3F8756D}" dt="2023-05-31T10:17:27.945" v="1052" actId="1076"/>
          <ac:spMkLst>
            <pc:docMk/>
            <pc:sldMk cId="2989976211" sldId="328"/>
            <ac:spMk id="30" creationId="{F3B13FFF-9F33-0746-57EF-0F2C4412906B}"/>
          </ac:spMkLst>
        </pc:spChg>
        <pc:spChg chg="mod">
          <ac:chgData name="Eòghan Stewart" userId="62148dbb-c328-4d6f-b3ec-33dfea998c15" providerId="ADAL" clId="{41507676-175E-4C21-93F7-6A5DD3F8756D}" dt="2023-05-31T10:17:04.593" v="1027" actId="1076"/>
          <ac:spMkLst>
            <pc:docMk/>
            <pc:sldMk cId="2989976211" sldId="328"/>
            <ac:spMk id="31" creationId="{77612751-E644-8B24-6134-035489E73A63}"/>
          </ac:spMkLst>
        </pc:spChg>
        <pc:spChg chg="mod">
          <ac:chgData name="Eòghan Stewart" userId="62148dbb-c328-4d6f-b3ec-33dfea998c15" providerId="ADAL" clId="{41507676-175E-4C21-93F7-6A5DD3F8756D}" dt="2023-05-31T10:17:10.257" v="1035" actId="20577"/>
          <ac:spMkLst>
            <pc:docMk/>
            <pc:sldMk cId="2989976211" sldId="328"/>
            <ac:spMk id="32" creationId="{2E6A3E07-D31F-1D04-0F6A-8093026DB02C}"/>
          </ac:spMkLst>
        </pc:spChg>
        <pc:spChg chg="mod">
          <ac:chgData name="Eòghan Stewart" userId="62148dbb-c328-4d6f-b3ec-33dfea998c15" providerId="ADAL" clId="{41507676-175E-4C21-93F7-6A5DD3F8756D}" dt="2023-05-31T10:17:00.705" v="1025" actId="1076"/>
          <ac:spMkLst>
            <pc:docMk/>
            <pc:sldMk cId="2989976211" sldId="328"/>
            <ac:spMk id="33" creationId="{42F2B8AF-8BEB-2B07-C788-47D2A512417E}"/>
          </ac:spMkLst>
        </pc:spChg>
        <pc:spChg chg="mod">
          <ac:chgData name="Eòghan Stewart" userId="62148dbb-c328-4d6f-b3ec-33dfea998c15" providerId="ADAL" clId="{41507676-175E-4C21-93F7-6A5DD3F8756D}" dt="2023-05-31T10:18:42.379" v="1086" actId="20577"/>
          <ac:spMkLst>
            <pc:docMk/>
            <pc:sldMk cId="2989976211" sldId="328"/>
            <ac:spMk id="34" creationId="{D37F471D-6A92-383E-9569-5CAAE16A0FCE}"/>
          </ac:spMkLst>
        </pc:spChg>
        <pc:spChg chg="mod">
          <ac:chgData name="Eòghan Stewart" userId="62148dbb-c328-4d6f-b3ec-33dfea998c15" providerId="ADAL" clId="{41507676-175E-4C21-93F7-6A5DD3F8756D}" dt="2023-05-31T10:17:49.753" v="1071" actId="1076"/>
          <ac:spMkLst>
            <pc:docMk/>
            <pc:sldMk cId="2989976211" sldId="328"/>
            <ac:spMk id="35" creationId="{CEFD5821-8C98-EFF3-D483-828483D77B4B}"/>
          </ac:spMkLst>
        </pc:spChg>
        <pc:spChg chg="mod">
          <ac:chgData name="Eòghan Stewart" userId="62148dbb-c328-4d6f-b3ec-33dfea998c15" providerId="ADAL" clId="{41507676-175E-4C21-93F7-6A5DD3F8756D}" dt="2023-05-31T10:17:18.753" v="1043" actId="1076"/>
          <ac:spMkLst>
            <pc:docMk/>
            <pc:sldMk cId="2989976211" sldId="328"/>
            <ac:spMk id="36" creationId="{1BAD7D50-E23E-FD38-50A4-EE940691DAB5}"/>
          </ac:spMkLst>
        </pc:spChg>
        <pc:spChg chg="mod">
          <ac:chgData name="Eòghan Stewart" userId="62148dbb-c328-4d6f-b3ec-33dfea998c15" providerId="ADAL" clId="{41507676-175E-4C21-93F7-6A5DD3F8756D}" dt="2023-05-31T10:19:16.123" v="1107" actId="20577"/>
          <ac:spMkLst>
            <pc:docMk/>
            <pc:sldMk cId="2989976211" sldId="328"/>
            <ac:spMk id="37" creationId="{4CE6098A-B5B3-97AB-B219-0A604D796B97}"/>
          </ac:spMkLst>
        </pc:spChg>
        <pc:spChg chg="mod">
          <ac:chgData name="Eòghan Stewart" userId="62148dbb-c328-4d6f-b3ec-33dfea998c15" providerId="ADAL" clId="{41507676-175E-4C21-93F7-6A5DD3F8756D}" dt="2023-05-31T10:19:40.877" v="1128" actId="20577"/>
          <ac:spMkLst>
            <pc:docMk/>
            <pc:sldMk cId="2989976211" sldId="328"/>
            <ac:spMk id="38" creationId="{F462E627-F248-4344-29EB-69B311C60AA6}"/>
          </ac:spMkLst>
        </pc:spChg>
        <pc:spChg chg="mod">
          <ac:chgData name="Eòghan Stewart" userId="62148dbb-c328-4d6f-b3ec-33dfea998c15" providerId="ADAL" clId="{41507676-175E-4C21-93F7-6A5DD3F8756D}" dt="2023-05-31T10:18:48.914" v="1089" actId="1076"/>
          <ac:spMkLst>
            <pc:docMk/>
            <pc:sldMk cId="2989976211" sldId="328"/>
            <ac:spMk id="39" creationId="{2149B233-D34A-8A68-21F4-130B6D216F15}"/>
          </ac:spMkLst>
        </pc:spChg>
        <pc:spChg chg="mod">
          <ac:chgData name="Eòghan Stewart" userId="62148dbb-c328-4d6f-b3ec-33dfea998c15" providerId="ADAL" clId="{41507676-175E-4C21-93F7-6A5DD3F8756D}" dt="2023-05-31T10:20:05.883" v="1141" actId="20577"/>
          <ac:spMkLst>
            <pc:docMk/>
            <pc:sldMk cId="2989976211" sldId="328"/>
            <ac:spMk id="40" creationId="{A438E7E8-931D-A978-407C-E69552D170CF}"/>
          </ac:spMkLst>
        </pc:spChg>
        <pc:spChg chg="mod">
          <ac:chgData name="Eòghan Stewart" userId="62148dbb-c328-4d6f-b3ec-33dfea998c15" providerId="ADAL" clId="{41507676-175E-4C21-93F7-6A5DD3F8756D}" dt="2023-05-31T10:20:10.382" v="1147" actId="20577"/>
          <ac:spMkLst>
            <pc:docMk/>
            <pc:sldMk cId="2989976211" sldId="328"/>
            <ac:spMk id="41" creationId="{6EF5C37C-5FAE-ED2A-B784-26CC7D64C52E}"/>
          </ac:spMkLst>
        </pc:spChg>
        <pc:picChg chg="del mod">
          <ac:chgData name="Eòghan Stewart" userId="62148dbb-c328-4d6f-b3ec-33dfea998c15" providerId="ADAL" clId="{41507676-175E-4C21-93F7-6A5DD3F8756D}" dt="2023-05-31T10:20:18.939" v="1148" actId="478"/>
          <ac:picMkLst>
            <pc:docMk/>
            <pc:sldMk cId="2989976211" sldId="328"/>
            <ac:picMk id="4" creationId="{AD165E66-873B-3B55-7AA3-8D7A02DC10D2}"/>
          </ac:picMkLst>
        </pc:picChg>
        <pc:picChg chg="add mod">
          <ac:chgData name="Eòghan Stewart" userId="62148dbb-c328-4d6f-b3ec-33dfea998c15" providerId="ADAL" clId="{41507676-175E-4C21-93F7-6A5DD3F8756D}" dt="2023-05-31T10:19:21.082" v="1110" actId="1076"/>
          <ac:picMkLst>
            <pc:docMk/>
            <pc:sldMk cId="2989976211" sldId="328"/>
            <ac:picMk id="5" creationId="{E608BA4C-29C4-B32D-726C-38A651D79360}"/>
          </ac:picMkLst>
        </pc:picChg>
        <pc:picChg chg="mod">
          <ac:chgData name="Eòghan Stewart" userId="62148dbb-c328-4d6f-b3ec-33dfea998c15" providerId="ADAL" clId="{41507676-175E-4C21-93F7-6A5DD3F8756D}" dt="2023-05-31T10:19:57.697" v="1132" actId="1076"/>
          <ac:picMkLst>
            <pc:docMk/>
            <pc:sldMk cId="2989976211" sldId="328"/>
            <ac:picMk id="6" creationId="{CD1093A3-7A0A-15BA-4208-777C4E1A3AF4}"/>
          </ac:picMkLst>
        </pc:picChg>
        <pc:picChg chg="add del mod">
          <ac:chgData name="Eòghan Stewart" userId="62148dbb-c328-4d6f-b3ec-33dfea998c15" providerId="ADAL" clId="{41507676-175E-4C21-93F7-6A5DD3F8756D}" dt="2023-05-31T10:28:47.169" v="1440" actId="21"/>
          <ac:picMkLst>
            <pc:docMk/>
            <pc:sldMk cId="2989976211" sldId="328"/>
            <ac:picMk id="7" creationId="{C82B8B20-FA00-F5BA-91B5-B76514197C68}"/>
          </ac:picMkLst>
        </pc:picChg>
        <pc:picChg chg="mod">
          <ac:chgData name="Eòghan Stewart" userId="62148dbb-c328-4d6f-b3ec-33dfea998c15" providerId="ADAL" clId="{41507676-175E-4C21-93F7-6A5DD3F8756D}" dt="2023-05-31T10:17:20.825" v="1044" actId="1076"/>
          <ac:picMkLst>
            <pc:docMk/>
            <pc:sldMk cId="2989976211" sldId="328"/>
            <ac:picMk id="8" creationId="{B078DC14-0B40-257B-0540-EAAD7B27701C}"/>
          </ac:picMkLst>
        </pc:picChg>
        <pc:picChg chg="add mod">
          <ac:chgData name="Eòghan Stewart" userId="62148dbb-c328-4d6f-b3ec-33dfea998c15" providerId="ADAL" clId="{41507676-175E-4C21-93F7-6A5DD3F8756D}" dt="2023-05-31T10:19:32.785" v="1119" actId="1076"/>
          <ac:picMkLst>
            <pc:docMk/>
            <pc:sldMk cId="2989976211" sldId="328"/>
            <ac:picMk id="9" creationId="{0B7A8AC3-1402-4F70-69BC-96C3CDA4BDCE}"/>
          </ac:picMkLst>
        </pc:picChg>
        <pc:picChg chg="mod">
          <ac:chgData name="Eòghan Stewart" userId="62148dbb-c328-4d6f-b3ec-33dfea998c15" providerId="ADAL" clId="{41507676-175E-4C21-93F7-6A5DD3F8756D}" dt="2023-05-31T10:17:02.232" v="1026" actId="1076"/>
          <ac:picMkLst>
            <pc:docMk/>
            <pc:sldMk cId="2989976211" sldId="328"/>
            <ac:picMk id="10" creationId="{244662F9-E346-05CE-7EB0-D382EB121BFC}"/>
          </ac:picMkLst>
        </pc:picChg>
        <pc:picChg chg="mod">
          <ac:chgData name="Eòghan Stewart" userId="62148dbb-c328-4d6f-b3ec-33dfea998c15" providerId="ADAL" clId="{41507676-175E-4C21-93F7-6A5DD3F8756D}" dt="2023-05-31T10:17:47.156" v="1070" actId="1076"/>
          <ac:picMkLst>
            <pc:docMk/>
            <pc:sldMk cId="2989976211" sldId="328"/>
            <ac:picMk id="12" creationId="{19A87B11-D5AC-3C64-EF01-AB1FB00E85D1}"/>
          </ac:picMkLst>
        </pc:picChg>
        <pc:picChg chg="mod">
          <ac:chgData name="Eòghan Stewart" userId="62148dbb-c328-4d6f-b3ec-33dfea998c15" providerId="ADAL" clId="{41507676-175E-4C21-93F7-6A5DD3F8756D}" dt="2023-05-31T10:18:44.313" v="1087" actId="1076"/>
          <ac:picMkLst>
            <pc:docMk/>
            <pc:sldMk cId="2989976211" sldId="328"/>
            <ac:picMk id="14" creationId="{A71F557D-95C5-797B-16EB-40D13E589B7F}"/>
          </ac:picMkLst>
        </pc:picChg>
        <pc:picChg chg="add del mod">
          <ac:chgData name="Eòghan Stewart" userId="62148dbb-c328-4d6f-b3ec-33dfea998c15" providerId="ADAL" clId="{41507676-175E-4C21-93F7-6A5DD3F8756D}" dt="2023-05-31T10:28:51.764" v="1443" actId="478"/>
          <ac:picMkLst>
            <pc:docMk/>
            <pc:sldMk cId="2989976211" sldId="328"/>
            <ac:picMk id="15" creationId="{B86BED65-633E-AFBA-E8F7-35594B23E40D}"/>
          </ac:picMkLst>
        </pc:picChg>
        <pc:picChg chg="add del mod">
          <ac:chgData name="Eòghan Stewart" userId="62148dbb-c328-4d6f-b3ec-33dfea998c15" providerId="ADAL" clId="{41507676-175E-4C21-93F7-6A5DD3F8756D}" dt="2023-05-31T10:28:50.878" v="1442" actId="478"/>
          <ac:picMkLst>
            <pc:docMk/>
            <pc:sldMk cId="2989976211" sldId="328"/>
            <ac:picMk id="17" creationId="{B9FDA677-8921-9E2A-394D-3F6D565FBEE0}"/>
          </ac:picMkLst>
        </pc:picChg>
        <pc:picChg chg="mod">
          <ac:chgData name="Eòghan Stewart" userId="62148dbb-c328-4d6f-b3ec-33dfea998c15" providerId="ADAL" clId="{41507676-175E-4C21-93F7-6A5DD3F8756D}" dt="2023-05-31T10:17:31.992" v="1054" actId="1076"/>
          <ac:picMkLst>
            <pc:docMk/>
            <pc:sldMk cId="2989976211" sldId="328"/>
            <ac:picMk id="18" creationId="{C08B6C84-6090-2880-22CA-1BFDF9635FBB}"/>
          </ac:picMkLst>
        </pc:picChg>
        <pc:picChg chg="mod">
          <ac:chgData name="Eòghan Stewart" userId="62148dbb-c328-4d6f-b3ec-33dfea998c15" providerId="ADAL" clId="{41507676-175E-4C21-93F7-6A5DD3F8756D}" dt="2023-05-31T10:18:46.185" v="1088" actId="1076"/>
          <ac:picMkLst>
            <pc:docMk/>
            <pc:sldMk cId="2989976211" sldId="328"/>
            <ac:picMk id="20" creationId="{DA9937EA-1EFC-58E2-20D3-05A635DA4C3F}"/>
          </ac:picMkLst>
        </pc:picChg>
        <pc:picChg chg="add del mod">
          <ac:chgData name="Eòghan Stewart" userId="62148dbb-c328-4d6f-b3ec-33dfea998c15" providerId="ADAL" clId="{41507676-175E-4C21-93F7-6A5DD3F8756D}" dt="2023-05-31T10:28:49.807" v="1441" actId="478"/>
          <ac:picMkLst>
            <pc:docMk/>
            <pc:sldMk cId="2989976211" sldId="328"/>
            <ac:picMk id="21" creationId="{64FB05A0-CA15-E79A-11C6-045CE4D52D4A}"/>
          </ac:picMkLst>
        </pc:picChg>
        <pc:picChg chg="mod">
          <ac:chgData name="Eòghan Stewart" userId="62148dbb-c328-4d6f-b3ec-33dfea998c15" providerId="ADAL" clId="{41507676-175E-4C21-93F7-6A5DD3F8756D}" dt="2023-05-31T10:17:30.166" v="1053" actId="1076"/>
          <ac:picMkLst>
            <pc:docMk/>
            <pc:sldMk cId="2989976211" sldId="328"/>
            <ac:picMk id="22" creationId="{2A46D11C-36D8-B4CE-EC6B-F9957FE6CFCD}"/>
          </ac:picMkLst>
        </pc:picChg>
        <pc:picChg chg="mod">
          <ac:chgData name="Eòghan Stewart" userId="62148dbb-c328-4d6f-b3ec-33dfea998c15" providerId="ADAL" clId="{41507676-175E-4C21-93F7-6A5DD3F8756D}" dt="2023-05-31T10:17:05.802" v="1028" actId="1076"/>
          <ac:picMkLst>
            <pc:docMk/>
            <pc:sldMk cId="2989976211" sldId="328"/>
            <ac:picMk id="24" creationId="{6D8789CB-170F-1D33-23C4-D4394C39A7FD}"/>
          </ac:picMkLst>
        </pc:picChg>
        <pc:picChg chg="add del mod">
          <ac:chgData name="Eòghan Stewart" userId="62148dbb-c328-4d6f-b3ec-33dfea998c15" providerId="ADAL" clId="{41507676-175E-4C21-93F7-6A5DD3F8756D}" dt="2023-05-31T10:28:53.809" v="1446" actId="478"/>
          <ac:picMkLst>
            <pc:docMk/>
            <pc:sldMk cId="2989976211" sldId="328"/>
            <ac:picMk id="25" creationId="{4DC49FD7-D60D-1414-911D-955AB0A8E2B3}"/>
          </ac:picMkLst>
        </pc:picChg>
        <pc:picChg chg="mod">
          <ac:chgData name="Eòghan Stewart" userId="62148dbb-c328-4d6f-b3ec-33dfea998c15" providerId="ADAL" clId="{41507676-175E-4C21-93F7-6A5DD3F8756D}" dt="2023-05-31T10:16:58.179" v="1024" actId="1076"/>
          <ac:picMkLst>
            <pc:docMk/>
            <pc:sldMk cId="2989976211" sldId="328"/>
            <ac:picMk id="26" creationId="{DF6EE899-5860-D113-3515-824B3407EEFF}"/>
          </ac:picMkLst>
        </pc:picChg>
        <pc:picChg chg="mod">
          <ac:chgData name="Eòghan Stewart" userId="62148dbb-c328-4d6f-b3ec-33dfea998c15" providerId="ADAL" clId="{41507676-175E-4C21-93F7-6A5DD3F8756D}" dt="2023-05-31T10:19:09.178" v="1097" actId="1076"/>
          <ac:picMkLst>
            <pc:docMk/>
            <pc:sldMk cId="2989976211" sldId="328"/>
            <ac:picMk id="27" creationId="{B7E09E7E-607A-1A64-7888-8D42A099A9DF}"/>
          </ac:picMkLst>
        </pc:picChg>
        <pc:picChg chg="mod">
          <ac:chgData name="Eòghan Stewart" userId="62148dbb-c328-4d6f-b3ec-33dfea998c15" providerId="ADAL" clId="{41507676-175E-4C21-93F7-6A5DD3F8756D}" dt="2023-05-31T10:20:01.074" v="1133" actId="1076"/>
          <ac:picMkLst>
            <pc:docMk/>
            <pc:sldMk cId="2989976211" sldId="328"/>
            <ac:picMk id="28" creationId="{2821548B-B083-95E7-3BDE-1A7990500E36}"/>
          </ac:picMkLst>
        </pc:picChg>
        <pc:picChg chg="add del mod">
          <ac:chgData name="Eòghan Stewart" userId="62148dbb-c328-4d6f-b3ec-33dfea998c15" providerId="ADAL" clId="{41507676-175E-4C21-93F7-6A5DD3F8756D}" dt="2023-05-31T10:28:53.265" v="1445" actId="478"/>
          <ac:picMkLst>
            <pc:docMk/>
            <pc:sldMk cId="2989976211" sldId="328"/>
            <ac:picMk id="43" creationId="{0B62D90B-464B-9700-F780-56F2A2E7A5C8}"/>
          </ac:picMkLst>
        </pc:picChg>
        <pc:picChg chg="add del mod">
          <ac:chgData name="Eòghan Stewart" userId="62148dbb-c328-4d6f-b3ec-33dfea998c15" providerId="ADAL" clId="{41507676-175E-4C21-93F7-6A5DD3F8756D}" dt="2023-05-31T10:28:52.691" v="1444" actId="478"/>
          <ac:picMkLst>
            <pc:docMk/>
            <pc:sldMk cId="2989976211" sldId="328"/>
            <ac:picMk id="45" creationId="{07350CF6-AE5F-EAF8-FE5A-C3E55909A7F1}"/>
          </ac:picMkLst>
        </pc:picChg>
        <pc:picChg chg="add del mod">
          <ac:chgData name="Eòghan Stewart" userId="62148dbb-c328-4d6f-b3ec-33dfea998c15" providerId="ADAL" clId="{41507676-175E-4C21-93F7-6A5DD3F8756D}" dt="2023-05-31T10:28:56.207" v="1450" actId="478"/>
          <ac:picMkLst>
            <pc:docMk/>
            <pc:sldMk cId="2989976211" sldId="328"/>
            <ac:picMk id="47" creationId="{68B79F09-92D1-01A7-B316-6DAD81669366}"/>
          </ac:picMkLst>
        </pc:picChg>
        <pc:picChg chg="add del mod">
          <ac:chgData name="Eòghan Stewart" userId="62148dbb-c328-4d6f-b3ec-33dfea998c15" providerId="ADAL" clId="{41507676-175E-4C21-93F7-6A5DD3F8756D}" dt="2023-05-31T10:28:54.318" v="1447" actId="478"/>
          <ac:picMkLst>
            <pc:docMk/>
            <pc:sldMk cId="2989976211" sldId="328"/>
            <ac:picMk id="49" creationId="{F23F00E6-EF3F-7264-7E6A-BC8756C08B27}"/>
          </ac:picMkLst>
        </pc:picChg>
        <pc:picChg chg="add del mod">
          <ac:chgData name="Eòghan Stewart" userId="62148dbb-c328-4d6f-b3ec-33dfea998c15" providerId="ADAL" clId="{41507676-175E-4C21-93F7-6A5DD3F8756D}" dt="2023-05-31T10:28:55.602" v="1449" actId="478"/>
          <ac:picMkLst>
            <pc:docMk/>
            <pc:sldMk cId="2989976211" sldId="328"/>
            <ac:picMk id="51" creationId="{3E97E260-36DC-03B8-8245-5969B776F00D}"/>
          </ac:picMkLst>
        </pc:picChg>
        <pc:picChg chg="add del mod">
          <ac:chgData name="Eòghan Stewart" userId="62148dbb-c328-4d6f-b3ec-33dfea998c15" providerId="ADAL" clId="{41507676-175E-4C21-93F7-6A5DD3F8756D}" dt="2023-05-31T10:28:55.038" v="1448" actId="478"/>
          <ac:picMkLst>
            <pc:docMk/>
            <pc:sldMk cId="2989976211" sldId="328"/>
            <ac:picMk id="53" creationId="{E7475A6A-632E-AE6B-557B-DDF7B7DF4603}"/>
          </ac:picMkLst>
        </pc:picChg>
      </pc:sldChg>
      <pc:sldChg chg="add ord">
        <pc:chgData name="Eòghan Stewart" userId="62148dbb-c328-4d6f-b3ec-33dfea998c15" providerId="ADAL" clId="{41507676-175E-4C21-93F7-6A5DD3F8756D}" dt="2023-05-31T10:20:35.470" v="1151"/>
        <pc:sldMkLst>
          <pc:docMk/>
          <pc:sldMk cId="1968309568" sldId="329"/>
        </pc:sldMkLst>
      </pc:sldChg>
      <pc:sldChg chg="addSp delSp modSp add mod ord modAnim">
        <pc:chgData name="Eòghan Stewart" userId="62148dbb-c328-4d6f-b3ec-33dfea998c15" providerId="ADAL" clId="{41507676-175E-4C21-93F7-6A5DD3F8756D}" dt="2023-05-31T10:34:50.656" v="1640" actId="14100"/>
        <pc:sldMkLst>
          <pc:docMk/>
          <pc:sldMk cId="3321648789" sldId="330"/>
        </pc:sldMkLst>
        <pc:spChg chg="del">
          <ac:chgData name="Eòghan Stewart" userId="62148dbb-c328-4d6f-b3ec-33dfea998c15" providerId="ADAL" clId="{41507676-175E-4C21-93F7-6A5DD3F8756D}" dt="2023-05-31T10:29:08.648" v="1454" actId="478"/>
          <ac:spMkLst>
            <pc:docMk/>
            <pc:sldMk cId="3321648789" sldId="330"/>
            <ac:spMk id="11" creationId="{215CB53D-712F-8B17-B657-FA281405FE52}"/>
          </ac:spMkLst>
        </pc:spChg>
        <pc:spChg chg="del">
          <ac:chgData name="Eòghan Stewart" userId="62148dbb-c328-4d6f-b3ec-33dfea998c15" providerId="ADAL" clId="{41507676-175E-4C21-93F7-6A5DD3F8756D}" dt="2023-05-31T10:29:08.648" v="1454" actId="478"/>
          <ac:spMkLst>
            <pc:docMk/>
            <pc:sldMk cId="3321648789" sldId="330"/>
            <ac:spMk id="29" creationId="{B60E24CC-3016-5012-EAE1-318AF3E88984}"/>
          </ac:spMkLst>
        </pc:spChg>
        <pc:spChg chg="del">
          <ac:chgData name="Eòghan Stewart" userId="62148dbb-c328-4d6f-b3ec-33dfea998c15" providerId="ADAL" clId="{41507676-175E-4C21-93F7-6A5DD3F8756D}" dt="2023-05-31T10:29:08.648" v="1454" actId="478"/>
          <ac:spMkLst>
            <pc:docMk/>
            <pc:sldMk cId="3321648789" sldId="330"/>
            <ac:spMk id="30" creationId="{F3B13FFF-9F33-0746-57EF-0F2C4412906B}"/>
          </ac:spMkLst>
        </pc:spChg>
        <pc:spChg chg="del">
          <ac:chgData name="Eòghan Stewart" userId="62148dbb-c328-4d6f-b3ec-33dfea998c15" providerId="ADAL" clId="{41507676-175E-4C21-93F7-6A5DD3F8756D}" dt="2023-05-31T10:29:08.648" v="1454" actId="478"/>
          <ac:spMkLst>
            <pc:docMk/>
            <pc:sldMk cId="3321648789" sldId="330"/>
            <ac:spMk id="31" creationId="{77612751-E644-8B24-6134-035489E73A63}"/>
          </ac:spMkLst>
        </pc:spChg>
        <pc:spChg chg="del">
          <ac:chgData name="Eòghan Stewart" userId="62148dbb-c328-4d6f-b3ec-33dfea998c15" providerId="ADAL" clId="{41507676-175E-4C21-93F7-6A5DD3F8756D}" dt="2023-05-31T10:29:08.648" v="1454" actId="478"/>
          <ac:spMkLst>
            <pc:docMk/>
            <pc:sldMk cId="3321648789" sldId="330"/>
            <ac:spMk id="32" creationId="{2E6A3E07-D31F-1D04-0F6A-8093026DB02C}"/>
          </ac:spMkLst>
        </pc:spChg>
        <pc:spChg chg="del">
          <ac:chgData name="Eòghan Stewart" userId="62148dbb-c328-4d6f-b3ec-33dfea998c15" providerId="ADAL" clId="{41507676-175E-4C21-93F7-6A5DD3F8756D}" dt="2023-05-31T10:29:13.267" v="1455" actId="478"/>
          <ac:spMkLst>
            <pc:docMk/>
            <pc:sldMk cId="3321648789" sldId="330"/>
            <ac:spMk id="33" creationId="{42F2B8AF-8BEB-2B07-C788-47D2A512417E}"/>
          </ac:spMkLst>
        </pc:spChg>
        <pc:spChg chg="del">
          <ac:chgData name="Eòghan Stewart" userId="62148dbb-c328-4d6f-b3ec-33dfea998c15" providerId="ADAL" clId="{41507676-175E-4C21-93F7-6A5DD3F8756D}" dt="2023-05-31T10:29:08.648" v="1454" actId="478"/>
          <ac:spMkLst>
            <pc:docMk/>
            <pc:sldMk cId="3321648789" sldId="330"/>
            <ac:spMk id="34" creationId="{D37F471D-6A92-383E-9569-5CAAE16A0FCE}"/>
          </ac:spMkLst>
        </pc:spChg>
        <pc:spChg chg="del">
          <ac:chgData name="Eòghan Stewart" userId="62148dbb-c328-4d6f-b3ec-33dfea998c15" providerId="ADAL" clId="{41507676-175E-4C21-93F7-6A5DD3F8756D}" dt="2023-05-31T10:29:08.648" v="1454" actId="478"/>
          <ac:spMkLst>
            <pc:docMk/>
            <pc:sldMk cId="3321648789" sldId="330"/>
            <ac:spMk id="35" creationId="{CEFD5821-8C98-EFF3-D483-828483D77B4B}"/>
          </ac:spMkLst>
        </pc:spChg>
        <pc:spChg chg="del">
          <ac:chgData name="Eòghan Stewart" userId="62148dbb-c328-4d6f-b3ec-33dfea998c15" providerId="ADAL" clId="{41507676-175E-4C21-93F7-6A5DD3F8756D}" dt="2023-05-31T10:29:08.648" v="1454" actId="478"/>
          <ac:spMkLst>
            <pc:docMk/>
            <pc:sldMk cId="3321648789" sldId="330"/>
            <ac:spMk id="36" creationId="{1BAD7D50-E23E-FD38-50A4-EE940691DAB5}"/>
          </ac:spMkLst>
        </pc:spChg>
        <pc:spChg chg="del">
          <ac:chgData name="Eòghan Stewart" userId="62148dbb-c328-4d6f-b3ec-33dfea998c15" providerId="ADAL" clId="{41507676-175E-4C21-93F7-6A5DD3F8756D}" dt="2023-05-31T10:29:08.648" v="1454" actId="478"/>
          <ac:spMkLst>
            <pc:docMk/>
            <pc:sldMk cId="3321648789" sldId="330"/>
            <ac:spMk id="37" creationId="{4CE6098A-B5B3-97AB-B219-0A604D796B97}"/>
          </ac:spMkLst>
        </pc:spChg>
        <pc:spChg chg="del">
          <ac:chgData name="Eòghan Stewart" userId="62148dbb-c328-4d6f-b3ec-33dfea998c15" providerId="ADAL" clId="{41507676-175E-4C21-93F7-6A5DD3F8756D}" dt="2023-05-31T10:29:08.648" v="1454" actId="478"/>
          <ac:spMkLst>
            <pc:docMk/>
            <pc:sldMk cId="3321648789" sldId="330"/>
            <ac:spMk id="38" creationId="{F462E627-F248-4344-29EB-69B311C60AA6}"/>
          </ac:spMkLst>
        </pc:spChg>
        <pc:spChg chg="del">
          <ac:chgData name="Eòghan Stewart" userId="62148dbb-c328-4d6f-b3ec-33dfea998c15" providerId="ADAL" clId="{41507676-175E-4C21-93F7-6A5DD3F8756D}" dt="2023-05-31T10:29:08.648" v="1454" actId="478"/>
          <ac:spMkLst>
            <pc:docMk/>
            <pc:sldMk cId="3321648789" sldId="330"/>
            <ac:spMk id="39" creationId="{2149B233-D34A-8A68-21F4-130B6D216F15}"/>
          </ac:spMkLst>
        </pc:spChg>
        <pc:spChg chg="del">
          <ac:chgData name="Eòghan Stewart" userId="62148dbb-c328-4d6f-b3ec-33dfea998c15" providerId="ADAL" clId="{41507676-175E-4C21-93F7-6A5DD3F8756D}" dt="2023-05-31T10:29:08.648" v="1454" actId="478"/>
          <ac:spMkLst>
            <pc:docMk/>
            <pc:sldMk cId="3321648789" sldId="330"/>
            <ac:spMk id="40" creationId="{A438E7E8-931D-A978-407C-E69552D170CF}"/>
          </ac:spMkLst>
        </pc:spChg>
        <pc:spChg chg="del">
          <ac:chgData name="Eòghan Stewart" userId="62148dbb-c328-4d6f-b3ec-33dfea998c15" providerId="ADAL" clId="{41507676-175E-4C21-93F7-6A5DD3F8756D}" dt="2023-05-31T10:29:20.870" v="1457" actId="478"/>
          <ac:spMkLst>
            <pc:docMk/>
            <pc:sldMk cId="3321648789" sldId="330"/>
            <ac:spMk id="41" creationId="{6EF5C37C-5FAE-ED2A-B784-26CC7D64C52E}"/>
          </ac:spMkLst>
        </pc:spChg>
        <pc:spChg chg="mod">
          <ac:chgData name="Eòghan Stewart" userId="62148dbb-c328-4d6f-b3ec-33dfea998c15" providerId="ADAL" clId="{41507676-175E-4C21-93F7-6A5DD3F8756D}" dt="2023-05-31T10:32:56.528" v="1492"/>
          <ac:spMkLst>
            <pc:docMk/>
            <pc:sldMk cId="3321648789" sldId="330"/>
            <ac:spMk id="51" creationId="{FEAF9BB0-2396-3918-EC48-C80C0BC0E286}"/>
          </ac:spMkLst>
        </pc:spChg>
        <pc:spChg chg="add mod">
          <ac:chgData name="Eòghan Stewart" userId="62148dbb-c328-4d6f-b3ec-33dfea998c15" providerId="ADAL" clId="{41507676-175E-4C21-93F7-6A5DD3F8756D}" dt="2023-05-31T10:33:23.768" v="1519" actId="14100"/>
          <ac:spMkLst>
            <pc:docMk/>
            <pc:sldMk cId="3321648789" sldId="330"/>
            <ac:spMk id="53" creationId="{6B01E576-2F5C-65EA-E989-EB6A6AB263D4}"/>
          </ac:spMkLst>
        </pc:spChg>
        <pc:spChg chg="add mod">
          <ac:chgData name="Eòghan Stewart" userId="62148dbb-c328-4d6f-b3ec-33dfea998c15" providerId="ADAL" clId="{41507676-175E-4C21-93F7-6A5DD3F8756D}" dt="2023-05-31T10:34:50.656" v="1640" actId="14100"/>
          <ac:spMkLst>
            <pc:docMk/>
            <pc:sldMk cId="3321648789" sldId="330"/>
            <ac:spMk id="54" creationId="{90D17C8C-E514-EFF0-705F-EE885E270F2C}"/>
          </ac:spMkLst>
        </pc:spChg>
        <pc:spChg chg="add mod">
          <ac:chgData name="Eòghan Stewart" userId="62148dbb-c328-4d6f-b3ec-33dfea998c15" providerId="ADAL" clId="{41507676-175E-4C21-93F7-6A5DD3F8756D}" dt="2023-05-31T10:34:34.545" v="1620" actId="14100"/>
          <ac:spMkLst>
            <pc:docMk/>
            <pc:sldMk cId="3321648789" sldId="330"/>
            <ac:spMk id="55" creationId="{393D1849-AEE8-0E5C-7AFA-CE33070231FB}"/>
          </ac:spMkLst>
        </pc:spChg>
        <pc:grpChg chg="add mod">
          <ac:chgData name="Eòghan Stewart" userId="62148dbb-c328-4d6f-b3ec-33dfea998c15" providerId="ADAL" clId="{41507676-175E-4C21-93F7-6A5DD3F8756D}" dt="2023-05-31T10:31:21.311" v="1482" actId="164"/>
          <ac:grpSpMkLst>
            <pc:docMk/>
            <pc:sldMk cId="3321648789" sldId="330"/>
            <ac:grpSpMk id="25" creationId="{72B1934A-30D4-77DC-53CC-A259025D80BB}"/>
          </ac:grpSpMkLst>
        </pc:grpChg>
        <pc:grpChg chg="add mod">
          <ac:chgData name="Eòghan Stewart" userId="62148dbb-c328-4d6f-b3ec-33dfea998c15" providerId="ADAL" clId="{41507676-175E-4C21-93F7-6A5DD3F8756D}" dt="2023-05-31T10:32:38.706" v="1490" actId="164"/>
          <ac:grpSpMkLst>
            <pc:docMk/>
            <pc:sldMk cId="3321648789" sldId="330"/>
            <ac:grpSpMk id="42" creationId="{36AEE24A-C1E5-6234-5098-89DF77048599}"/>
          </ac:grpSpMkLst>
        </pc:grpChg>
        <pc:grpChg chg="add mod">
          <ac:chgData name="Eòghan Stewart" userId="62148dbb-c328-4d6f-b3ec-33dfea998c15" providerId="ADAL" clId="{41507676-175E-4C21-93F7-6A5DD3F8756D}" dt="2023-05-31T10:31:07.488" v="1481" actId="1076"/>
          <ac:grpSpMkLst>
            <pc:docMk/>
            <pc:sldMk cId="3321648789" sldId="330"/>
            <ac:grpSpMk id="43" creationId="{AC52B8AB-5FF4-2967-0525-5EDFFC1D7D09}"/>
          </ac:grpSpMkLst>
        </pc:grpChg>
        <pc:grpChg chg="add mod">
          <ac:chgData name="Eòghan Stewart" userId="62148dbb-c328-4d6f-b3ec-33dfea998c15" providerId="ADAL" clId="{41507676-175E-4C21-93F7-6A5DD3F8756D}" dt="2023-05-31T10:31:21.311" v="1482" actId="164"/>
          <ac:grpSpMkLst>
            <pc:docMk/>
            <pc:sldMk cId="3321648789" sldId="330"/>
            <ac:grpSpMk id="44" creationId="{4DC46DF0-91D3-39BB-5FAA-BD6E5D3FF6DC}"/>
          </ac:grpSpMkLst>
        </pc:grpChg>
        <pc:grpChg chg="add mod">
          <ac:chgData name="Eòghan Stewart" userId="62148dbb-c328-4d6f-b3ec-33dfea998c15" providerId="ADAL" clId="{41507676-175E-4C21-93F7-6A5DD3F8756D}" dt="2023-05-31T10:32:41.089" v="1491" actId="1076"/>
          <ac:grpSpMkLst>
            <pc:docMk/>
            <pc:sldMk cId="3321648789" sldId="330"/>
            <ac:grpSpMk id="49" creationId="{CC2DCD7A-DE23-33E9-8EAD-92C4043510C2}"/>
          </ac:grpSpMkLst>
        </pc:grpChg>
        <pc:grpChg chg="add del mod">
          <ac:chgData name="Eòghan Stewart" userId="62148dbb-c328-4d6f-b3ec-33dfea998c15" providerId="ADAL" clId="{41507676-175E-4C21-93F7-6A5DD3F8756D}" dt="2023-05-31T10:33:00.037" v="1494" actId="478"/>
          <ac:grpSpMkLst>
            <pc:docMk/>
            <pc:sldMk cId="3321648789" sldId="330"/>
            <ac:grpSpMk id="50" creationId="{968CDE82-C72C-17AC-DE8E-195D79D959B5}"/>
          </ac:grpSpMkLst>
        </pc:grpChg>
        <pc:picChg chg="add del mod">
          <ac:chgData name="Eòghan Stewart" userId="62148dbb-c328-4d6f-b3ec-33dfea998c15" providerId="ADAL" clId="{41507676-175E-4C21-93F7-6A5DD3F8756D}" dt="2023-05-31T10:29:49.266" v="1469" actId="478"/>
          <ac:picMkLst>
            <pc:docMk/>
            <pc:sldMk cId="3321648789" sldId="330"/>
            <ac:picMk id="3" creationId="{4D03CCEA-C3A7-CD8B-3CDB-605311E308B9}"/>
          </ac:picMkLst>
        </pc:picChg>
        <pc:picChg chg="add mod">
          <ac:chgData name="Eòghan Stewart" userId="62148dbb-c328-4d6f-b3ec-33dfea998c15" providerId="ADAL" clId="{41507676-175E-4C21-93F7-6A5DD3F8756D}" dt="2023-05-31T10:31:21.311" v="1482" actId="164"/>
          <ac:picMkLst>
            <pc:docMk/>
            <pc:sldMk cId="3321648789" sldId="330"/>
            <ac:picMk id="4" creationId="{F884C4DF-31AF-6867-4538-5F49C60A336B}"/>
          </ac:picMkLst>
        </pc:picChg>
        <pc:picChg chg="del">
          <ac:chgData name="Eòghan Stewart" userId="62148dbb-c328-4d6f-b3ec-33dfea998c15" providerId="ADAL" clId="{41507676-175E-4C21-93F7-6A5DD3F8756D}" dt="2023-05-31T10:29:08.648" v="1454" actId="478"/>
          <ac:picMkLst>
            <pc:docMk/>
            <pc:sldMk cId="3321648789" sldId="330"/>
            <ac:picMk id="5" creationId="{E608BA4C-29C4-B32D-726C-38A651D79360}"/>
          </ac:picMkLst>
        </pc:picChg>
        <pc:picChg chg="del">
          <ac:chgData name="Eòghan Stewart" userId="62148dbb-c328-4d6f-b3ec-33dfea998c15" providerId="ADAL" clId="{41507676-175E-4C21-93F7-6A5DD3F8756D}" dt="2023-05-31T10:29:08.648" v="1454" actId="478"/>
          <ac:picMkLst>
            <pc:docMk/>
            <pc:sldMk cId="3321648789" sldId="330"/>
            <ac:picMk id="6" creationId="{CD1093A3-7A0A-15BA-4208-777C4E1A3AF4}"/>
          </ac:picMkLst>
        </pc:picChg>
        <pc:picChg chg="del">
          <ac:chgData name="Eòghan Stewart" userId="62148dbb-c328-4d6f-b3ec-33dfea998c15" providerId="ADAL" clId="{41507676-175E-4C21-93F7-6A5DD3F8756D}" dt="2023-05-31T10:29:08.648" v="1454" actId="478"/>
          <ac:picMkLst>
            <pc:docMk/>
            <pc:sldMk cId="3321648789" sldId="330"/>
            <ac:picMk id="7" creationId="{C82B8B20-FA00-F5BA-91B5-B76514197C68}"/>
          </ac:picMkLst>
        </pc:picChg>
        <pc:picChg chg="del">
          <ac:chgData name="Eòghan Stewart" userId="62148dbb-c328-4d6f-b3ec-33dfea998c15" providerId="ADAL" clId="{41507676-175E-4C21-93F7-6A5DD3F8756D}" dt="2023-05-31T10:29:08.648" v="1454" actId="478"/>
          <ac:picMkLst>
            <pc:docMk/>
            <pc:sldMk cId="3321648789" sldId="330"/>
            <ac:picMk id="8" creationId="{B078DC14-0B40-257B-0540-EAAD7B27701C}"/>
          </ac:picMkLst>
        </pc:picChg>
        <pc:picChg chg="del">
          <ac:chgData name="Eòghan Stewart" userId="62148dbb-c328-4d6f-b3ec-33dfea998c15" providerId="ADAL" clId="{41507676-175E-4C21-93F7-6A5DD3F8756D}" dt="2023-05-31T10:29:08.648" v="1454" actId="478"/>
          <ac:picMkLst>
            <pc:docMk/>
            <pc:sldMk cId="3321648789" sldId="330"/>
            <ac:picMk id="9" creationId="{0B7A8AC3-1402-4F70-69BC-96C3CDA4BDCE}"/>
          </ac:picMkLst>
        </pc:picChg>
        <pc:picChg chg="del">
          <ac:chgData name="Eòghan Stewart" userId="62148dbb-c328-4d6f-b3ec-33dfea998c15" providerId="ADAL" clId="{41507676-175E-4C21-93F7-6A5DD3F8756D}" dt="2023-05-31T10:29:08.648" v="1454" actId="478"/>
          <ac:picMkLst>
            <pc:docMk/>
            <pc:sldMk cId="3321648789" sldId="330"/>
            <ac:picMk id="10" creationId="{244662F9-E346-05CE-7EB0-D382EB121BFC}"/>
          </ac:picMkLst>
        </pc:picChg>
        <pc:picChg chg="del">
          <ac:chgData name="Eòghan Stewart" userId="62148dbb-c328-4d6f-b3ec-33dfea998c15" providerId="ADAL" clId="{41507676-175E-4C21-93F7-6A5DD3F8756D}" dt="2023-05-31T10:29:08.648" v="1454" actId="478"/>
          <ac:picMkLst>
            <pc:docMk/>
            <pc:sldMk cId="3321648789" sldId="330"/>
            <ac:picMk id="12" creationId="{19A87B11-D5AC-3C64-EF01-AB1FB00E85D1}"/>
          </ac:picMkLst>
        </pc:picChg>
        <pc:picChg chg="add mod">
          <ac:chgData name="Eòghan Stewart" userId="62148dbb-c328-4d6f-b3ec-33dfea998c15" providerId="ADAL" clId="{41507676-175E-4C21-93F7-6A5DD3F8756D}" dt="2023-05-31T10:30:29.796" v="1478" actId="164"/>
          <ac:picMkLst>
            <pc:docMk/>
            <pc:sldMk cId="3321648789" sldId="330"/>
            <ac:picMk id="13" creationId="{93D9D725-B06C-8F3F-7916-F5DFCECCBB2F}"/>
          </ac:picMkLst>
        </pc:picChg>
        <pc:picChg chg="del">
          <ac:chgData name="Eòghan Stewart" userId="62148dbb-c328-4d6f-b3ec-33dfea998c15" providerId="ADAL" clId="{41507676-175E-4C21-93F7-6A5DD3F8756D}" dt="2023-05-31T10:29:08.648" v="1454" actId="478"/>
          <ac:picMkLst>
            <pc:docMk/>
            <pc:sldMk cId="3321648789" sldId="330"/>
            <ac:picMk id="14" creationId="{A71F557D-95C5-797B-16EB-40D13E589B7F}"/>
          </ac:picMkLst>
        </pc:picChg>
        <pc:picChg chg="add mod">
          <ac:chgData name="Eòghan Stewart" userId="62148dbb-c328-4d6f-b3ec-33dfea998c15" providerId="ADAL" clId="{41507676-175E-4C21-93F7-6A5DD3F8756D}" dt="2023-05-31T10:30:08.197" v="1475" actId="164"/>
          <ac:picMkLst>
            <pc:docMk/>
            <pc:sldMk cId="3321648789" sldId="330"/>
            <ac:picMk id="15" creationId="{096749D5-E741-7AED-E320-CAF400DDA4CB}"/>
          </ac:picMkLst>
        </pc:picChg>
        <pc:picChg chg="add mod">
          <ac:chgData name="Eòghan Stewart" userId="62148dbb-c328-4d6f-b3ec-33dfea998c15" providerId="ADAL" clId="{41507676-175E-4C21-93F7-6A5DD3F8756D}" dt="2023-05-31T10:30:20.408" v="1477" actId="164"/>
          <ac:picMkLst>
            <pc:docMk/>
            <pc:sldMk cId="3321648789" sldId="330"/>
            <ac:picMk id="16" creationId="{7046EB6D-7204-BF5A-2B82-16703824F227}"/>
          </ac:picMkLst>
        </pc:picChg>
        <pc:picChg chg="add mod">
          <ac:chgData name="Eòghan Stewart" userId="62148dbb-c328-4d6f-b3ec-33dfea998c15" providerId="ADAL" clId="{41507676-175E-4C21-93F7-6A5DD3F8756D}" dt="2023-05-31T10:30:29.796" v="1478" actId="164"/>
          <ac:picMkLst>
            <pc:docMk/>
            <pc:sldMk cId="3321648789" sldId="330"/>
            <ac:picMk id="17" creationId="{F3D75812-92D9-EE5D-50A5-46C615B5EACD}"/>
          </ac:picMkLst>
        </pc:picChg>
        <pc:picChg chg="del">
          <ac:chgData name="Eòghan Stewart" userId="62148dbb-c328-4d6f-b3ec-33dfea998c15" providerId="ADAL" clId="{41507676-175E-4C21-93F7-6A5DD3F8756D}" dt="2023-05-31T10:29:13.267" v="1455" actId="478"/>
          <ac:picMkLst>
            <pc:docMk/>
            <pc:sldMk cId="3321648789" sldId="330"/>
            <ac:picMk id="18" creationId="{C08B6C84-6090-2880-22CA-1BFDF9635FBB}"/>
          </ac:picMkLst>
        </pc:picChg>
        <pc:picChg chg="add mod">
          <ac:chgData name="Eòghan Stewart" userId="62148dbb-c328-4d6f-b3ec-33dfea998c15" providerId="ADAL" clId="{41507676-175E-4C21-93F7-6A5DD3F8756D}" dt="2023-05-31T10:30:29.796" v="1478" actId="164"/>
          <ac:picMkLst>
            <pc:docMk/>
            <pc:sldMk cId="3321648789" sldId="330"/>
            <ac:picMk id="19" creationId="{C8508A40-FEE5-65FF-0683-80D4237F5DCF}"/>
          </ac:picMkLst>
        </pc:picChg>
        <pc:picChg chg="del">
          <ac:chgData name="Eòghan Stewart" userId="62148dbb-c328-4d6f-b3ec-33dfea998c15" providerId="ADAL" clId="{41507676-175E-4C21-93F7-6A5DD3F8756D}" dt="2023-05-31T10:29:08.648" v="1454" actId="478"/>
          <ac:picMkLst>
            <pc:docMk/>
            <pc:sldMk cId="3321648789" sldId="330"/>
            <ac:picMk id="20" creationId="{DA9937EA-1EFC-58E2-20D3-05A635DA4C3F}"/>
          </ac:picMkLst>
        </pc:picChg>
        <pc:picChg chg="add mod">
          <ac:chgData name="Eòghan Stewart" userId="62148dbb-c328-4d6f-b3ec-33dfea998c15" providerId="ADAL" clId="{41507676-175E-4C21-93F7-6A5DD3F8756D}" dt="2023-05-31T10:30:20.408" v="1477" actId="164"/>
          <ac:picMkLst>
            <pc:docMk/>
            <pc:sldMk cId="3321648789" sldId="330"/>
            <ac:picMk id="21" creationId="{5C9626C8-FD0A-12D0-7B7C-9EB6322F174C}"/>
          </ac:picMkLst>
        </pc:picChg>
        <pc:picChg chg="del">
          <ac:chgData name="Eòghan Stewart" userId="62148dbb-c328-4d6f-b3ec-33dfea998c15" providerId="ADAL" clId="{41507676-175E-4C21-93F7-6A5DD3F8756D}" dt="2023-05-31T10:29:08.648" v="1454" actId="478"/>
          <ac:picMkLst>
            <pc:docMk/>
            <pc:sldMk cId="3321648789" sldId="330"/>
            <ac:picMk id="22" creationId="{2A46D11C-36D8-B4CE-EC6B-F9957FE6CFCD}"/>
          </ac:picMkLst>
        </pc:picChg>
        <pc:picChg chg="add mod">
          <ac:chgData name="Eòghan Stewart" userId="62148dbb-c328-4d6f-b3ec-33dfea998c15" providerId="ADAL" clId="{41507676-175E-4C21-93F7-6A5DD3F8756D}" dt="2023-05-31T10:30:08.197" v="1475" actId="164"/>
          <ac:picMkLst>
            <pc:docMk/>
            <pc:sldMk cId="3321648789" sldId="330"/>
            <ac:picMk id="23" creationId="{0FBAC42A-9799-28F9-2D4E-FAD15CC95C7C}"/>
          </ac:picMkLst>
        </pc:picChg>
        <pc:picChg chg="del">
          <ac:chgData name="Eòghan Stewart" userId="62148dbb-c328-4d6f-b3ec-33dfea998c15" providerId="ADAL" clId="{41507676-175E-4C21-93F7-6A5DD3F8756D}" dt="2023-05-31T10:29:08.648" v="1454" actId="478"/>
          <ac:picMkLst>
            <pc:docMk/>
            <pc:sldMk cId="3321648789" sldId="330"/>
            <ac:picMk id="24" creationId="{6D8789CB-170F-1D33-23C4-D4394C39A7FD}"/>
          </ac:picMkLst>
        </pc:picChg>
        <pc:picChg chg="del">
          <ac:chgData name="Eòghan Stewart" userId="62148dbb-c328-4d6f-b3ec-33dfea998c15" providerId="ADAL" clId="{41507676-175E-4C21-93F7-6A5DD3F8756D}" dt="2023-05-31T10:29:13.267" v="1455" actId="478"/>
          <ac:picMkLst>
            <pc:docMk/>
            <pc:sldMk cId="3321648789" sldId="330"/>
            <ac:picMk id="26" creationId="{DF6EE899-5860-D113-3515-824B3407EEFF}"/>
          </ac:picMkLst>
        </pc:picChg>
        <pc:picChg chg="del">
          <ac:chgData name="Eòghan Stewart" userId="62148dbb-c328-4d6f-b3ec-33dfea998c15" providerId="ADAL" clId="{41507676-175E-4C21-93F7-6A5DD3F8756D}" dt="2023-05-31T10:29:18.305" v="1456" actId="478"/>
          <ac:picMkLst>
            <pc:docMk/>
            <pc:sldMk cId="3321648789" sldId="330"/>
            <ac:picMk id="27" creationId="{B7E09E7E-607A-1A64-7888-8D42A099A9DF}"/>
          </ac:picMkLst>
        </pc:picChg>
        <pc:picChg chg="del">
          <ac:chgData name="Eòghan Stewart" userId="62148dbb-c328-4d6f-b3ec-33dfea998c15" providerId="ADAL" clId="{41507676-175E-4C21-93F7-6A5DD3F8756D}" dt="2023-05-31T10:29:08.648" v="1454" actId="478"/>
          <ac:picMkLst>
            <pc:docMk/>
            <pc:sldMk cId="3321648789" sldId="330"/>
            <ac:picMk id="28" creationId="{2821548B-B083-95E7-3BDE-1A7990500E36}"/>
          </ac:picMkLst>
        </pc:picChg>
        <pc:picChg chg="add mod ord">
          <ac:chgData name="Eòghan Stewart" userId="62148dbb-c328-4d6f-b3ec-33dfea998c15" providerId="ADAL" clId="{41507676-175E-4C21-93F7-6A5DD3F8756D}" dt="2023-05-31T10:32:38.706" v="1490" actId="164"/>
          <ac:picMkLst>
            <pc:docMk/>
            <pc:sldMk cId="3321648789" sldId="330"/>
            <ac:picMk id="46" creationId="{16600D63-A2F9-0B17-B040-399C14785534}"/>
          </ac:picMkLst>
        </pc:picChg>
        <pc:picChg chg="add mod">
          <ac:chgData name="Eòghan Stewart" userId="62148dbb-c328-4d6f-b3ec-33dfea998c15" providerId="ADAL" clId="{41507676-175E-4C21-93F7-6A5DD3F8756D}" dt="2023-05-31T10:32:38.706" v="1490" actId="164"/>
          <ac:picMkLst>
            <pc:docMk/>
            <pc:sldMk cId="3321648789" sldId="330"/>
            <ac:picMk id="48" creationId="{592ECE56-6307-6402-A593-D38EADB56755}"/>
          </ac:picMkLst>
        </pc:picChg>
        <pc:picChg chg="mod">
          <ac:chgData name="Eòghan Stewart" userId="62148dbb-c328-4d6f-b3ec-33dfea998c15" providerId="ADAL" clId="{41507676-175E-4C21-93F7-6A5DD3F8756D}" dt="2023-05-31T10:32:56.528" v="1492"/>
          <ac:picMkLst>
            <pc:docMk/>
            <pc:sldMk cId="3321648789" sldId="330"/>
            <ac:picMk id="52" creationId="{E1FBB0F7-991F-4144-BD5C-77DD9370BF73}"/>
          </ac:picMkLst>
        </pc:picChg>
      </pc:sldChg>
    </pc:docChg>
  </pc:docChgLst>
  <pc:docChgLst>
    <pc:chgData name="Eòghan Stewart" userId="ccd32ca3-16ce-428f-9541-372d6b051929_5::10032001687B7302" providerId="ADAL" clId="{41507676-175E-4C21-93F7-6A5DD3F8756D}"/>
    <pc:docChg chg="undo custSel addSld delSld modSld sldOrd">
      <pc:chgData name="Eòghan Stewart" userId="ccd32ca3-16ce-428f-9541-372d6b051929_5::10032001687B7302" providerId="ADAL" clId="{41507676-175E-4C21-93F7-6A5DD3F8756D}" dt="2023-07-05T13:31:21.776" v="10421" actId="20577"/>
      <pc:docMkLst>
        <pc:docMk/>
      </pc:docMkLst>
      <pc:sldChg chg="modSp mod">
        <pc:chgData name="Eòghan Stewart" userId="ccd32ca3-16ce-428f-9541-372d6b051929_5::10032001687B7302" providerId="ADAL" clId="{41507676-175E-4C21-93F7-6A5DD3F8756D}" dt="2023-07-05T13:30:38.132" v="10284" actId="20577"/>
        <pc:sldMkLst>
          <pc:docMk/>
          <pc:sldMk cId="1717420105" sldId="264"/>
        </pc:sldMkLst>
        <pc:spChg chg="mod">
          <ac:chgData name="Eòghan Stewart" userId="ccd32ca3-16ce-428f-9541-372d6b051929_5::10032001687B7302" providerId="ADAL" clId="{41507676-175E-4C21-93F7-6A5DD3F8756D}" dt="2023-07-05T13:30:38.132" v="10284" actId="20577"/>
          <ac:spMkLst>
            <pc:docMk/>
            <pc:sldMk cId="1717420105" sldId="264"/>
            <ac:spMk id="8" creationId="{00000000-0000-0000-0000-000000000000}"/>
          </ac:spMkLst>
        </pc:spChg>
      </pc:sldChg>
      <pc:sldChg chg="modSp mod">
        <pc:chgData name="Eòghan Stewart" userId="ccd32ca3-16ce-428f-9541-372d6b051929_5::10032001687B7302" providerId="ADAL" clId="{41507676-175E-4C21-93F7-6A5DD3F8756D}" dt="2023-07-05T13:31:21.776" v="10421" actId="20577"/>
        <pc:sldMkLst>
          <pc:docMk/>
          <pc:sldMk cId="3586577593" sldId="273"/>
        </pc:sldMkLst>
        <pc:spChg chg="mod">
          <ac:chgData name="Eòghan Stewart" userId="ccd32ca3-16ce-428f-9541-372d6b051929_5::10032001687B7302" providerId="ADAL" clId="{41507676-175E-4C21-93F7-6A5DD3F8756D}" dt="2023-06-13T10:06:46.177" v="4144" actId="20577"/>
          <ac:spMkLst>
            <pc:docMk/>
            <pc:sldMk cId="3586577593" sldId="273"/>
            <ac:spMk id="2" creationId="{00000000-0000-0000-0000-000000000000}"/>
          </ac:spMkLst>
        </pc:spChg>
        <pc:spChg chg="mod">
          <ac:chgData name="Eòghan Stewart" userId="ccd32ca3-16ce-428f-9541-372d6b051929_5::10032001687B7302" providerId="ADAL" clId="{41507676-175E-4C21-93F7-6A5DD3F8756D}" dt="2023-07-05T13:31:21.776" v="10421" actId="20577"/>
          <ac:spMkLst>
            <pc:docMk/>
            <pc:sldMk cId="3586577593" sldId="273"/>
            <ac:spMk id="6" creationId="{00000000-0000-0000-0000-000000000000}"/>
          </ac:spMkLst>
        </pc:spChg>
      </pc:sldChg>
      <pc:sldChg chg="modSp mod">
        <pc:chgData name="Eòghan Stewart" userId="ccd32ca3-16ce-428f-9541-372d6b051929_5::10032001687B7302" providerId="ADAL" clId="{41507676-175E-4C21-93F7-6A5DD3F8756D}" dt="2023-06-13T10:08:55.561" v="4360" actId="20577"/>
        <pc:sldMkLst>
          <pc:docMk/>
          <pc:sldMk cId="2135170990" sldId="274"/>
        </pc:sldMkLst>
        <pc:spChg chg="mod">
          <ac:chgData name="Eòghan Stewart" userId="ccd32ca3-16ce-428f-9541-372d6b051929_5::10032001687B7302" providerId="ADAL" clId="{41507676-175E-4C21-93F7-6A5DD3F8756D}" dt="2023-06-13T10:08:27.222" v="4315" actId="20577"/>
          <ac:spMkLst>
            <pc:docMk/>
            <pc:sldMk cId="2135170990" sldId="274"/>
            <ac:spMk id="5" creationId="{FAF7AF29-FD6D-030A-0BF8-0373CC032345}"/>
          </ac:spMkLst>
        </pc:spChg>
        <pc:spChg chg="mod">
          <ac:chgData name="Eòghan Stewart" userId="ccd32ca3-16ce-428f-9541-372d6b051929_5::10032001687B7302" providerId="ADAL" clId="{41507676-175E-4C21-93F7-6A5DD3F8756D}" dt="2023-06-13T10:08:18.806" v="4308" actId="20577"/>
          <ac:spMkLst>
            <pc:docMk/>
            <pc:sldMk cId="2135170990" sldId="274"/>
            <ac:spMk id="6" creationId="{92A59537-C405-1E56-AE99-8BDD60D41790}"/>
          </ac:spMkLst>
        </pc:spChg>
        <pc:spChg chg="mod">
          <ac:chgData name="Eòghan Stewart" userId="ccd32ca3-16ce-428f-9541-372d6b051929_5::10032001687B7302" providerId="ADAL" clId="{41507676-175E-4C21-93F7-6A5DD3F8756D}" dt="2023-06-13T10:08:55.561" v="4360" actId="20577"/>
          <ac:spMkLst>
            <pc:docMk/>
            <pc:sldMk cId="2135170990" sldId="274"/>
            <ac:spMk id="7" creationId="{202B696B-14CD-9E93-158B-B1D7DDF44574}"/>
          </ac:spMkLst>
        </pc:spChg>
        <pc:spChg chg="mod">
          <ac:chgData name="Eòghan Stewart" userId="ccd32ca3-16ce-428f-9541-372d6b051929_5::10032001687B7302" providerId="ADAL" clId="{41507676-175E-4C21-93F7-6A5DD3F8756D}" dt="2023-06-13T10:07:36.318" v="4201" actId="20577"/>
          <ac:spMkLst>
            <pc:docMk/>
            <pc:sldMk cId="2135170990" sldId="274"/>
            <ac:spMk id="13" creationId="{162C2CFC-95FA-69CA-1638-B4095B7BA8A4}"/>
          </ac:spMkLst>
        </pc:spChg>
      </pc:sldChg>
      <pc:sldChg chg="modSp mod">
        <pc:chgData name="Eòghan Stewart" userId="ccd32ca3-16ce-428f-9541-372d6b051929_5::10032001687B7302" providerId="ADAL" clId="{41507676-175E-4C21-93F7-6A5DD3F8756D}" dt="2023-06-13T10:12:15.640" v="5154" actId="20577"/>
        <pc:sldMkLst>
          <pc:docMk/>
          <pc:sldMk cId="2677423007" sldId="275"/>
        </pc:sldMkLst>
        <pc:spChg chg="mod">
          <ac:chgData name="Eòghan Stewart" userId="ccd32ca3-16ce-428f-9541-372d6b051929_5::10032001687B7302" providerId="ADAL" clId="{41507676-175E-4C21-93F7-6A5DD3F8756D}" dt="2023-06-13T10:09:53.350" v="4534" actId="20577"/>
          <ac:spMkLst>
            <pc:docMk/>
            <pc:sldMk cId="2677423007" sldId="275"/>
            <ac:spMk id="5" creationId="{FAF7AF29-FD6D-030A-0BF8-0373CC032345}"/>
          </ac:spMkLst>
        </pc:spChg>
        <pc:spChg chg="mod">
          <ac:chgData name="Eòghan Stewart" userId="ccd32ca3-16ce-428f-9541-372d6b051929_5::10032001687B7302" providerId="ADAL" clId="{41507676-175E-4C21-93F7-6A5DD3F8756D}" dt="2023-06-13T10:09:26.462" v="4409" actId="20577"/>
          <ac:spMkLst>
            <pc:docMk/>
            <pc:sldMk cId="2677423007" sldId="275"/>
            <ac:spMk id="7" creationId="{202B696B-14CD-9E93-158B-B1D7DDF44574}"/>
          </ac:spMkLst>
        </pc:spChg>
        <pc:spChg chg="mod">
          <ac:chgData name="Eòghan Stewart" userId="ccd32ca3-16ce-428f-9541-372d6b051929_5::10032001687B7302" providerId="ADAL" clId="{41507676-175E-4C21-93F7-6A5DD3F8756D}" dt="2023-06-13T10:10:22.208" v="4638" actId="20577"/>
          <ac:spMkLst>
            <pc:docMk/>
            <pc:sldMk cId="2677423007" sldId="275"/>
            <ac:spMk id="8" creationId="{0DEAFB83-3634-CD0C-032D-1B6BA7729504}"/>
          </ac:spMkLst>
        </pc:spChg>
        <pc:spChg chg="mod">
          <ac:chgData name="Eòghan Stewart" userId="ccd32ca3-16ce-428f-9541-372d6b051929_5::10032001687B7302" providerId="ADAL" clId="{41507676-175E-4C21-93F7-6A5DD3F8756D}" dt="2023-06-13T10:12:15.640" v="5154" actId="20577"/>
          <ac:spMkLst>
            <pc:docMk/>
            <pc:sldMk cId="2677423007" sldId="275"/>
            <ac:spMk id="9" creationId="{49DCC83C-0464-C3DF-E57B-AD7BFBCEB9F8}"/>
          </ac:spMkLst>
        </pc:spChg>
        <pc:spChg chg="mod">
          <ac:chgData name="Eòghan Stewart" userId="ccd32ca3-16ce-428f-9541-372d6b051929_5::10032001687B7302" providerId="ADAL" clId="{41507676-175E-4C21-93F7-6A5DD3F8756D}" dt="2023-06-13T10:11:51.214" v="5054" actId="20577"/>
          <ac:spMkLst>
            <pc:docMk/>
            <pc:sldMk cId="2677423007" sldId="275"/>
            <ac:spMk id="13" creationId="{162C2CFC-95FA-69CA-1638-B4095B7BA8A4}"/>
          </ac:spMkLst>
        </pc:spChg>
      </pc:sldChg>
      <pc:sldChg chg="del">
        <pc:chgData name="Eòghan Stewart" userId="ccd32ca3-16ce-428f-9541-372d6b051929_5::10032001687B7302" providerId="ADAL" clId="{41507676-175E-4C21-93F7-6A5DD3F8756D}" dt="2023-06-13T11:18:48.537" v="9862" actId="47"/>
        <pc:sldMkLst>
          <pc:docMk/>
          <pc:sldMk cId="3553652232" sldId="280"/>
        </pc:sldMkLst>
      </pc:sldChg>
      <pc:sldChg chg="del">
        <pc:chgData name="Eòghan Stewart" userId="ccd32ca3-16ce-428f-9541-372d6b051929_5::10032001687B7302" providerId="ADAL" clId="{41507676-175E-4C21-93F7-6A5DD3F8756D}" dt="2023-06-13T11:18:53.253" v="9863" actId="47"/>
        <pc:sldMkLst>
          <pc:docMk/>
          <pc:sldMk cId="2513477245" sldId="282"/>
        </pc:sldMkLst>
      </pc:sldChg>
      <pc:sldChg chg="del">
        <pc:chgData name="Eòghan Stewart" userId="ccd32ca3-16ce-428f-9541-372d6b051929_5::10032001687B7302" providerId="ADAL" clId="{41507676-175E-4C21-93F7-6A5DD3F8756D}" dt="2023-06-13T11:19:36.744" v="9866" actId="47"/>
        <pc:sldMkLst>
          <pc:docMk/>
          <pc:sldMk cId="3209680718" sldId="287"/>
        </pc:sldMkLst>
      </pc:sldChg>
      <pc:sldChg chg="addSp delSp modSp mod ord">
        <pc:chgData name="Eòghan Stewart" userId="ccd32ca3-16ce-428f-9541-372d6b051929_5::10032001687B7302" providerId="ADAL" clId="{41507676-175E-4C21-93F7-6A5DD3F8756D}" dt="2023-06-13T11:26:25.784" v="10217" actId="20577"/>
        <pc:sldMkLst>
          <pc:docMk/>
          <pc:sldMk cId="2979737397" sldId="291"/>
        </pc:sldMkLst>
        <pc:spChg chg="mod">
          <ac:chgData name="Eòghan Stewart" userId="ccd32ca3-16ce-428f-9541-372d6b051929_5::10032001687B7302" providerId="ADAL" clId="{41507676-175E-4C21-93F7-6A5DD3F8756D}" dt="2023-06-13T11:26:25.784" v="10217" actId="20577"/>
          <ac:spMkLst>
            <pc:docMk/>
            <pc:sldMk cId="2979737397" sldId="291"/>
            <ac:spMk id="2" creationId="{00000000-0000-0000-0000-000000000000}"/>
          </ac:spMkLst>
        </pc:spChg>
        <pc:spChg chg="mod">
          <ac:chgData name="Eòghan Stewart" userId="ccd32ca3-16ce-428f-9541-372d6b051929_5::10032001687B7302" providerId="ADAL" clId="{41507676-175E-4C21-93F7-6A5DD3F8756D}" dt="2023-05-24T14:29:26.192" v="1943" actId="14100"/>
          <ac:spMkLst>
            <pc:docMk/>
            <pc:sldMk cId="2979737397" sldId="291"/>
            <ac:spMk id="3" creationId="{9016A5C4-5ABD-BE1B-7BBD-C7F3E6760773}"/>
          </ac:spMkLst>
        </pc:spChg>
        <pc:spChg chg="del">
          <ac:chgData name="Eòghan Stewart" userId="ccd32ca3-16ce-428f-9541-372d6b051929_5::10032001687B7302" providerId="ADAL" clId="{41507676-175E-4C21-93F7-6A5DD3F8756D}" dt="2023-05-24T14:28:13" v="1924" actId="478"/>
          <ac:spMkLst>
            <pc:docMk/>
            <pc:sldMk cId="2979737397" sldId="291"/>
            <ac:spMk id="21" creationId="{5275C061-92BC-E3D7-89B7-B5DBFF9949C7}"/>
          </ac:spMkLst>
        </pc:spChg>
        <pc:spChg chg="del">
          <ac:chgData name="Eòghan Stewart" userId="ccd32ca3-16ce-428f-9541-372d6b051929_5::10032001687B7302" providerId="ADAL" clId="{41507676-175E-4C21-93F7-6A5DD3F8756D}" dt="2023-05-24T14:28:32.895" v="1931" actId="478"/>
          <ac:spMkLst>
            <pc:docMk/>
            <pc:sldMk cId="2979737397" sldId="291"/>
            <ac:spMk id="22" creationId="{32508602-12EB-2389-6E1B-4A01280F5301}"/>
          </ac:spMkLst>
        </pc:spChg>
        <pc:spChg chg="del mod">
          <ac:chgData name="Eòghan Stewart" userId="ccd32ca3-16ce-428f-9541-372d6b051929_5::10032001687B7302" providerId="ADAL" clId="{41507676-175E-4C21-93F7-6A5DD3F8756D}" dt="2023-05-24T14:28:29.645" v="1930" actId="478"/>
          <ac:spMkLst>
            <pc:docMk/>
            <pc:sldMk cId="2979737397" sldId="291"/>
            <ac:spMk id="24" creationId="{CF6E5A05-53D2-43AD-9B74-6FC7C863AD0D}"/>
          </ac:spMkLst>
        </pc:spChg>
        <pc:spChg chg="del">
          <ac:chgData name="Eòghan Stewart" userId="ccd32ca3-16ce-428f-9541-372d6b051929_5::10032001687B7302" providerId="ADAL" clId="{41507676-175E-4C21-93F7-6A5DD3F8756D}" dt="2023-05-24T14:28:13" v="1924" actId="478"/>
          <ac:spMkLst>
            <pc:docMk/>
            <pc:sldMk cId="2979737397" sldId="291"/>
            <ac:spMk id="31" creationId="{56C2E8C7-A617-3DD6-6887-B12056618F53}"/>
          </ac:spMkLst>
        </pc:spChg>
        <pc:spChg chg="del">
          <ac:chgData name="Eòghan Stewart" userId="ccd32ca3-16ce-428f-9541-372d6b051929_5::10032001687B7302" providerId="ADAL" clId="{41507676-175E-4C21-93F7-6A5DD3F8756D}" dt="2023-05-24T14:28:25.487" v="1928" actId="478"/>
          <ac:spMkLst>
            <pc:docMk/>
            <pc:sldMk cId="2979737397" sldId="291"/>
            <ac:spMk id="32" creationId="{CC5DC5DC-C8FE-2B03-8FA9-730A643CB2E0}"/>
          </ac:spMkLst>
        </pc:spChg>
        <pc:picChg chg="add mod modCrop">
          <ac:chgData name="Eòghan Stewart" userId="ccd32ca3-16ce-428f-9541-372d6b051929_5::10032001687B7302" providerId="ADAL" clId="{41507676-175E-4C21-93F7-6A5DD3F8756D}" dt="2023-05-24T14:29:18.028" v="1940" actId="1076"/>
          <ac:picMkLst>
            <pc:docMk/>
            <pc:sldMk cId="2979737397" sldId="291"/>
            <ac:picMk id="5" creationId="{3BA8BABD-80E0-8183-156B-12FCAFDEE850}"/>
          </ac:picMkLst>
        </pc:picChg>
        <pc:picChg chg="del">
          <ac:chgData name="Eòghan Stewart" userId="ccd32ca3-16ce-428f-9541-372d6b051929_5::10032001687B7302" providerId="ADAL" clId="{41507676-175E-4C21-93F7-6A5DD3F8756D}" dt="2023-05-24T14:28:18.936" v="1925" actId="478"/>
          <ac:picMkLst>
            <pc:docMk/>
            <pc:sldMk cId="2979737397" sldId="291"/>
            <ac:picMk id="10" creationId="{1CEC958F-3AD1-6ED1-C0AB-C1989D95C845}"/>
          </ac:picMkLst>
        </pc:picChg>
        <pc:picChg chg="del">
          <ac:chgData name="Eòghan Stewart" userId="ccd32ca3-16ce-428f-9541-372d6b051929_5::10032001687B7302" providerId="ADAL" clId="{41507676-175E-4C21-93F7-6A5DD3F8756D}" dt="2023-05-24T14:28:20.743" v="1926" actId="478"/>
          <ac:picMkLst>
            <pc:docMk/>
            <pc:sldMk cId="2979737397" sldId="291"/>
            <ac:picMk id="15" creationId="{2DF0B3B4-6B4D-C35E-ADAB-CA1AC3718234}"/>
          </ac:picMkLst>
        </pc:picChg>
        <pc:picChg chg="del">
          <ac:chgData name="Eòghan Stewart" userId="ccd32ca3-16ce-428f-9541-372d6b051929_5::10032001687B7302" providerId="ADAL" clId="{41507676-175E-4C21-93F7-6A5DD3F8756D}" dt="2023-05-24T14:28:13" v="1924" actId="478"/>
          <ac:picMkLst>
            <pc:docMk/>
            <pc:sldMk cId="2979737397" sldId="291"/>
            <ac:picMk id="18" creationId="{E8FE8873-32F7-6512-7915-E66B269BAA1B}"/>
          </ac:picMkLst>
        </pc:picChg>
        <pc:picChg chg="mod modCrop">
          <ac:chgData name="Eòghan Stewart" userId="ccd32ca3-16ce-428f-9541-372d6b051929_5::10032001687B7302" providerId="ADAL" clId="{41507676-175E-4C21-93F7-6A5DD3F8756D}" dt="2023-05-24T14:29:28.646" v="1944" actId="1076"/>
          <ac:picMkLst>
            <pc:docMk/>
            <pc:sldMk cId="2979737397" sldId="291"/>
            <ac:picMk id="20" creationId="{8EBB3344-2B2B-2AAD-918E-8D0AD2B8EFCB}"/>
          </ac:picMkLst>
        </pc:picChg>
        <pc:picChg chg="del">
          <ac:chgData name="Eòghan Stewart" userId="ccd32ca3-16ce-428f-9541-372d6b051929_5::10032001687B7302" providerId="ADAL" clId="{41507676-175E-4C21-93F7-6A5DD3F8756D}" dt="2023-05-24T14:28:22.435" v="1927" actId="478"/>
          <ac:picMkLst>
            <pc:docMk/>
            <pc:sldMk cId="2979737397" sldId="291"/>
            <ac:picMk id="30" creationId="{6D328464-5EFB-6935-9294-8D01E5187F64}"/>
          </ac:picMkLst>
        </pc:picChg>
      </pc:sldChg>
      <pc:sldChg chg="del">
        <pc:chgData name="Eòghan Stewart" userId="ccd32ca3-16ce-428f-9541-372d6b051929_5::10032001687B7302" providerId="ADAL" clId="{41507676-175E-4C21-93F7-6A5DD3F8756D}" dt="2023-06-13T11:26:21.056" v="10212" actId="47"/>
        <pc:sldMkLst>
          <pc:docMk/>
          <pc:sldMk cId="3772445824" sldId="292"/>
        </pc:sldMkLst>
      </pc:sldChg>
      <pc:sldChg chg="modSp mod">
        <pc:chgData name="Eòghan Stewart" userId="ccd32ca3-16ce-428f-9541-372d6b051929_5::10032001687B7302" providerId="ADAL" clId="{41507676-175E-4C21-93F7-6A5DD3F8756D}" dt="2023-06-13T11:26:30.672" v="10220" actId="20577"/>
        <pc:sldMkLst>
          <pc:docMk/>
          <pc:sldMk cId="3419223247" sldId="293"/>
        </pc:sldMkLst>
        <pc:spChg chg="mod">
          <ac:chgData name="Eòghan Stewart" userId="ccd32ca3-16ce-428f-9541-372d6b051929_5::10032001687B7302" providerId="ADAL" clId="{41507676-175E-4C21-93F7-6A5DD3F8756D}" dt="2023-06-13T11:26:30.672" v="10220" actId="20577"/>
          <ac:spMkLst>
            <pc:docMk/>
            <pc:sldMk cId="3419223247" sldId="293"/>
            <ac:spMk id="2" creationId="{7881C259-3499-2D34-0C92-61995103236F}"/>
          </ac:spMkLst>
        </pc:spChg>
      </pc:sldChg>
      <pc:sldChg chg="delSp modSp mod">
        <pc:chgData name="Eòghan Stewart" userId="ccd32ca3-16ce-428f-9541-372d6b051929_5::10032001687B7302" providerId="ADAL" clId="{41507676-175E-4C21-93F7-6A5DD3F8756D}" dt="2023-06-30T13:25:21.131" v="10249" actId="478"/>
        <pc:sldMkLst>
          <pc:docMk/>
          <pc:sldMk cId="715761333" sldId="295"/>
        </pc:sldMkLst>
        <pc:spChg chg="mod">
          <ac:chgData name="Eòghan Stewart" userId="ccd32ca3-16ce-428f-9541-372d6b051929_5::10032001687B7302" providerId="ADAL" clId="{41507676-175E-4C21-93F7-6A5DD3F8756D}" dt="2023-06-30T13:25:03.142" v="10234" actId="20577"/>
          <ac:spMkLst>
            <pc:docMk/>
            <pc:sldMk cId="715761333" sldId="295"/>
            <ac:spMk id="3" creationId="{960AAD08-0925-BBB0-FA3C-A5E9F7BE5D31}"/>
          </ac:spMkLst>
        </pc:spChg>
        <pc:spChg chg="del">
          <ac:chgData name="Eòghan Stewart" userId="ccd32ca3-16ce-428f-9541-372d6b051929_5::10032001687B7302" providerId="ADAL" clId="{41507676-175E-4C21-93F7-6A5DD3F8756D}" dt="2023-06-30T13:25:21.131" v="10249" actId="478"/>
          <ac:spMkLst>
            <pc:docMk/>
            <pc:sldMk cId="715761333" sldId="295"/>
            <ac:spMk id="18" creationId="{82711FB3-AAF3-BFEB-8F9C-C0EFA6D62606}"/>
          </ac:spMkLst>
        </pc:spChg>
        <pc:spChg chg="mod">
          <ac:chgData name="Eòghan Stewart" userId="ccd32ca3-16ce-428f-9541-372d6b051929_5::10032001687B7302" providerId="ADAL" clId="{41507676-175E-4C21-93F7-6A5DD3F8756D}" dt="2023-06-13T10:51:23.226" v="7946" actId="20577"/>
          <ac:spMkLst>
            <pc:docMk/>
            <pc:sldMk cId="715761333" sldId="295"/>
            <ac:spMk id="19" creationId="{2D207170-A77B-5345-1821-64E975395B53}"/>
          </ac:spMkLst>
        </pc:spChg>
        <pc:picChg chg="mod">
          <ac:chgData name="Eòghan Stewart" userId="ccd32ca3-16ce-428f-9541-372d6b051929_5::10032001687B7302" providerId="ADAL" clId="{41507676-175E-4C21-93F7-6A5DD3F8756D}" dt="2023-05-25T15:43:08.729" v="2117" actId="14826"/>
          <ac:picMkLst>
            <pc:docMk/>
            <pc:sldMk cId="715761333" sldId="295"/>
            <ac:picMk id="11" creationId="{E4059777-644B-5CFB-D10F-50E7D0902948}"/>
          </ac:picMkLst>
        </pc:picChg>
      </pc:sldChg>
      <pc:sldChg chg="modSp del mod">
        <pc:chgData name="Eòghan Stewart" userId="ccd32ca3-16ce-428f-9541-372d6b051929_5::10032001687B7302" providerId="ADAL" clId="{41507676-175E-4C21-93F7-6A5DD3F8756D}" dt="2023-06-13T11:03:27.780" v="9092" actId="47"/>
        <pc:sldMkLst>
          <pc:docMk/>
          <pc:sldMk cId="2703360580" sldId="301"/>
        </pc:sldMkLst>
        <pc:spChg chg="mod">
          <ac:chgData name="Eòghan Stewart" userId="ccd32ca3-16ce-428f-9541-372d6b051929_5::10032001687B7302" providerId="ADAL" clId="{41507676-175E-4C21-93F7-6A5DD3F8756D}" dt="2023-05-18T15:32:08.808" v="625" actId="20577"/>
          <ac:spMkLst>
            <pc:docMk/>
            <pc:sldMk cId="2703360580" sldId="301"/>
            <ac:spMk id="5" creationId="{FAF7AF29-FD6D-030A-0BF8-0373CC032345}"/>
          </ac:spMkLst>
        </pc:spChg>
      </pc:sldChg>
      <pc:sldChg chg="ord">
        <pc:chgData name="Eòghan Stewart" userId="ccd32ca3-16ce-428f-9541-372d6b051929_5::10032001687B7302" providerId="ADAL" clId="{41507676-175E-4C21-93F7-6A5DD3F8756D}" dt="2023-06-13T11:18:37.251" v="9861"/>
        <pc:sldMkLst>
          <pc:docMk/>
          <pc:sldMk cId="387116089" sldId="306"/>
        </pc:sldMkLst>
      </pc:sldChg>
      <pc:sldChg chg="modSp mod ord">
        <pc:chgData name="Eòghan Stewart" userId="ccd32ca3-16ce-428f-9541-372d6b051929_5::10032001687B7302" providerId="ADAL" clId="{41507676-175E-4C21-93F7-6A5DD3F8756D}" dt="2023-06-13T10:53:12.027" v="8085" actId="313"/>
        <pc:sldMkLst>
          <pc:docMk/>
          <pc:sldMk cId="866542113" sldId="307"/>
        </pc:sldMkLst>
        <pc:spChg chg="mod">
          <ac:chgData name="Eòghan Stewart" userId="ccd32ca3-16ce-428f-9541-372d6b051929_5::10032001687B7302" providerId="ADAL" clId="{41507676-175E-4C21-93F7-6A5DD3F8756D}" dt="2023-06-13T10:53:12.027" v="8085" actId="313"/>
          <ac:spMkLst>
            <pc:docMk/>
            <pc:sldMk cId="866542113" sldId="307"/>
            <ac:spMk id="2" creationId="{7881C259-3499-2D34-0C92-61995103236F}"/>
          </ac:spMkLst>
        </pc:spChg>
        <pc:spChg chg="mod">
          <ac:chgData name="Eòghan Stewart" userId="ccd32ca3-16ce-428f-9541-372d6b051929_5::10032001687B7302" providerId="ADAL" clId="{41507676-175E-4C21-93F7-6A5DD3F8756D}" dt="2023-05-24T14:26:59.011" v="1913" actId="20577"/>
          <ac:spMkLst>
            <pc:docMk/>
            <pc:sldMk cId="866542113" sldId="307"/>
            <ac:spMk id="4" creationId="{296B07EF-2297-52ED-6EC9-2FAF4F1D39B6}"/>
          </ac:spMkLst>
        </pc:spChg>
      </pc:sldChg>
      <pc:sldChg chg="addSp delSp modSp mod">
        <pc:chgData name="Eòghan Stewart" userId="ccd32ca3-16ce-428f-9541-372d6b051929_5::10032001687B7302" providerId="ADAL" clId="{41507676-175E-4C21-93F7-6A5DD3F8756D}" dt="2023-06-13T10:55:17.504" v="8368" actId="313"/>
        <pc:sldMkLst>
          <pc:docMk/>
          <pc:sldMk cId="4210516386" sldId="315"/>
        </pc:sldMkLst>
        <pc:spChg chg="mod">
          <ac:chgData name="Eòghan Stewart" userId="ccd32ca3-16ce-428f-9541-372d6b051929_5::10032001687B7302" providerId="ADAL" clId="{41507676-175E-4C21-93F7-6A5DD3F8756D}" dt="2023-05-25T16:19:29.747" v="3879" actId="20577"/>
          <ac:spMkLst>
            <pc:docMk/>
            <pc:sldMk cId="4210516386" sldId="315"/>
            <ac:spMk id="3" creationId="{960AAD08-0925-BBB0-FA3C-A5E9F7BE5D31}"/>
          </ac:spMkLst>
        </pc:spChg>
        <pc:spChg chg="add mod">
          <ac:chgData name="Eòghan Stewart" userId="ccd32ca3-16ce-428f-9541-372d6b051929_5::10032001687B7302" providerId="ADAL" clId="{41507676-175E-4C21-93F7-6A5DD3F8756D}" dt="2023-05-25T16:29:28.358" v="3951" actId="1076"/>
          <ac:spMkLst>
            <pc:docMk/>
            <pc:sldMk cId="4210516386" sldId="315"/>
            <ac:spMk id="6" creationId="{D3C27BDE-28FA-27C7-92A7-82EC8DEF83CC}"/>
          </ac:spMkLst>
        </pc:spChg>
        <pc:spChg chg="add mod">
          <ac:chgData name="Eòghan Stewart" userId="ccd32ca3-16ce-428f-9541-372d6b051929_5::10032001687B7302" providerId="ADAL" clId="{41507676-175E-4C21-93F7-6A5DD3F8756D}" dt="2023-05-25T16:34:34.469" v="4143" actId="1076"/>
          <ac:spMkLst>
            <pc:docMk/>
            <pc:sldMk cId="4210516386" sldId="315"/>
            <ac:spMk id="7" creationId="{E26F62DB-62BB-6B01-E59C-8D0D5628E350}"/>
          </ac:spMkLst>
        </pc:spChg>
        <pc:spChg chg="add mod">
          <ac:chgData name="Eòghan Stewart" userId="ccd32ca3-16ce-428f-9541-372d6b051929_5::10032001687B7302" providerId="ADAL" clId="{41507676-175E-4C21-93F7-6A5DD3F8756D}" dt="2023-05-25T16:30:07.781" v="3993" actId="1076"/>
          <ac:spMkLst>
            <pc:docMk/>
            <pc:sldMk cId="4210516386" sldId="315"/>
            <ac:spMk id="8" creationId="{FE8821C2-A06D-F49E-2036-6A3713E52B40}"/>
          </ac:spMkLst>
        </pc:spChg>
        <pc:spChg chg="add mod">
          <ac:chgData name="Eòghan Stewart" userId="ccd32ca3-16ce-428f-9541-372d6b051929_5::10032001687B7302" providerId="ADAL" clId="{41507676-175E-4C21-93F7-6A5DD3F8756D}" dt="2023-05-25T16:30:21.595" v="4000" actId="1076"/>
          <ac:spMkLst>
            <pc:docMk/>
            <pc:sldMk cId="4210516386" sldId="315"/>
            <ac:spMk id="9" creationId="{1EB7B9D6-18B1-0201-D93A-24ECF53FDE4E}"/>
          </ac:spMkLst>
        </pc:spChg>
        <pc:spChg chg="mod">
          <ac:chgData name="Eòghan Stewart" userId="ccd32ca3-16ce-428f-9541-372d6b051929_5::10032001687B7302" providerId="ADAL" clId="{41507676-175E-4C21-93F7-6A5DD3F8756D}" dt="2023-06-13T10:55:17.504" v="8368" actId="313"/>
          <ac:spMkLst>
            <pc:docMk/>
            <pc:sldMk cId="4210516386" sldId="315"/>
            <ac:spMk id="19" creationId="{2D207170-A77B-5345-1821-64E975395B53}"/>
          </ac:spMkLst>
        </pc:spChg>
        <pc:picChg chg="add mod">
          <ac:chgData name="Eòghan Stewart" userId="ccd32ca3-16ce-428f-9541-372d6b051929_5::10032001687B7302" providerId="ADAL" clId="{41507676-175E-4C21-93F7-6A5DD3F8756D}" dt="2023-05-25T16:22:28.521" v="3929" actId="1076"/>
          <ac:picMkLst>
            <pc:docMk/>
            <pc:sldMk cId="4210516386" sldId="315"/>
            <ac:picMk id="2" creationId="{BE00B90D-2CC7-3F6D-82EB-D2F313EA21F8}"/>
          </ac:picMkLst>
        </pc:picChg>
        <pc:picChg chg="add mod">
          <ac:chgData name="Eòghan Stewart" userId="ccd32ca3-16ce-428f-9541-372d6b051929_5::10032001687B7302" providerId="ADAL" clId="{41507676-175E-4C21-93F7-6A5DD3F8756D}" dt="2023-05-25T16:27:22.675" v="3933" actId="14100"/>
          <ac:picMkLst>
            <pc:docMk/>
            <pc:sldMk cId="4210516386" sldId="315"/>
            <ac:picMk id="5" creationId="{5C9FF227-35C1-F56A-5F13-484C13E638A2}"/>
          </ac:picMkLst>
        </pc:picChg>
        <pc:picChg chg="del">
          <ac:chgData name="Eòghan Stewart" userId="ccd32ca3-16ce-428f-9541-372d6b051929_5::10032001687B7302" providerId="ADAL" clId="{41507676-175E-4C21-93F7-6A5DD3F8756D}" dt="2023-05-25T16:21:34.328" v="3924" actId="478"/>
          <ac:picMkLst>
            <pc:docMk/>
            <pc:sldMk cId="4210516386" sldId="315"/>
            <ac:picMk id="11" creationId="{E4059777-644B-5CFB-D10F-50E7D0902948}"/>
          </ac:picMkLst>
        </pc:picChg>
        <pc:picChg chg="add mod">
          <ac:chgData name="Eòghan Stewart" userId="ccd32ca3-16ce-428f-9541-372d6b051929_5::10032001687B7302" providerId="ADAL" clId="{41507676-175E-4C21-93F7-6A5DD3F8756D}" dt="2023-05-25T16:29:03.300" v="3939" actId="14100"/>
          <ac:picMkLst>
            <pc:docMk/>
            <pc:sldMk cId="4210516386" sldId="315"/>
            <ac:picMk id="1026" creationId="{C33AFBAA-E7C6-289A-4598-A89AA299AEBA}"/>
          </ac:picMkLst>
        </pc:picChg>
        <pc:picChg chg="add mod">
          <ac:chgData name="Eòghan Stewart" userId="ccd32ca3-16ce-428f-9541-372d6b051929_5::10032001687B7302" providerId="ADAL" clId="{41507676-175E-4C21-93F7-6A5DD3F8756D}" dt="2023-05-25T16:28:58.806" v="3937" actId="14100"/>
          <ac:picMkLst>
            <pc:docMk/>
            <pc:sldMk cId="4210516386" sldId="315"/>
            <ac:picMk id="1028" creationId="{A1272B28-ADE6-CF29-C059-9A59C610B783}"/>
          </ac:picMkLst>
        </pc:picChg>
      </pc:sldChg>
      <pc:sldChg chg="del">
        <pc:chgData name="Eòghan Stewart" userId="ccd32ca3-16ce-428f-9541-372d6b051929_5::10032001687B7302" providerId="ADAL" clId="{41507676-175E-4C21-93F7-6A5DD3F8756D}" dt="2023-06-13T10:42:59.514" v="6638" actId="47"/>
        <pc:sldMkLst>
          <pc:docMk/>
          <pc:sldMk cId="2789252367" sldId="316"/>
        </pc:sldMkLst>
      </pc:sldChg>
      <pc:sldChg chg="addSp delSp modSp mod delAnim modAnim">
        <pc:chgData name="Eòghan Stewart" userId="ccd32ca3-16ce-428f-9541-372d6b051929_5::10032001687B7302" providerId="ADAL" clId="{41507676-175E-4C21-93F7-6A5DD3F8756D}" dt="2023-06-13T11:08:46.645" v="9355" actId="14100"/>
        <pc:sldMkLst>
          <pc:docMk/>
          <pc:sldMk cId="2452022549" sldId="317"/>
        </pc:sldMkLst>
        <pc:spChg chg="mod">
          <ac:chgData name="Eòghan Stewart" userId="ccd32ca3-16ce-428f-9541-372d6b051929_5::10032001687B7302" providerId="ADAL" clId="{41507676-175E-4C21-93F7-6A5DD3F8756D}" dt="2023-06-13T11:06:14.362" v="9293" actId="20577"/>
          <ac:spMkLst>
            <pc:docMk/>
            <pc:sldMk cId="2452022549" sldId="317"/>
            <ac:spMk id="2" creationId="{00000000-0000-0000-0000-000000000000}"/>
          </ac:spMkLst>
        </pc:spChg>
        <pc:spChg chg="mod">
          <ac:chgData name="Eòghan Stewart" userId="ccd32ca3-16ce-428f-9541-372d6b051929_5::10032001687B7302" providerId="ADAL" clId="{41507676-175E-4C21-93F7-6A5DD3F8756D}" dt="2023-06-13T11:02:54.681" v="9091" actId="20577"/>
          <ac:spMkLst>
            <pc:docMk/>
            <pc:sldMk cId="2452022549" sldId="317"/>
            <ac:spMk id="3" creationId="{9016A5C4-5ABD-BE1B-7BBD-C7F3E6760773}"/>
          </ac:spMkLst>
        </pc:spChg>
        <pc:spChg chg="mod">
          <ac:chgData name="Eòghan Stewart" userId="ccd32ca3-16ce-428f-9541-372d6b051929_5::10032001687B7302" providerId="ADAL" clId="{41507676-175E-4C21-93F7-6A5DD3F8756D}" dt="2023-06-13T11:08:34.424" v="9354" actId="14100"/>
          <ac:spMkLst>
            <pc:docMk/>
            <pc:sldMk cId="2452022549" sldId="317"/>
            <ac:spMk id="5" creationId="{FAF7AF29-FD6D-030A-0BF8-0373CC032345}"/>
          </ac:spMkLst>
        </pc:spChg>
        <pc:spChg chg="del">
          <ac:chgData name="Eòghan Stewart" userId="ccd32ca3-16ce-428f-9541-372d6b051929_5::10032001687B7302" providerId="ADAL" clId="{41507676-175E-4C21-93F7-6A5DD3F8756D}" dt="2023-06-13T11:06:28.637" v="9302" actId="478"/>
          <ac:spMkLst>
            <pc:docMk/>
            <pc:sldMk cId="2452022549" sldId="317"/>
            <ac:spMk id="7" creationId="{202B696B-14CD-9E93-158B-B1D7DDF44574}"/>
          </ac:spMkLst>
        </pc:spChg>
        <pc:spChg chg="del">
          <ac:chgData name="Eòghan Stewart" userId="ccd32ca3-16ce-428f-9541-372d6b051929_5::10032001687B7302" providerId="ADAL" clId="{41507676-175E-4C21-93F7-6A5DD3F8756D}" dt="2023-06-13T11:06:27.566" v="9301" actId="478"/>
          <ac:spMkLst>
            <pc:docMk/>
            <pc:sldMk cId="2452022549" sldId="317"/>
            <ac:spMk id="13" creationId="{162C2CFC-95FA-69CA-1638-B4095B7BA8A4}"/>
          </ac:spMkLst>
        </pc:spChg>
        <pc:spChg chg="del">
          <ac:chgData name="Eòghan Stewart" userId="ccd32ca3-16ce-428f-9541-372d6b051929_5::10032001687B7302" providerId="ADAL" clId="{41507676-175E-4C21-93F7-6A5DD3F8756D}" dt="2023-06-13T11:06:25.025" v="9298" actId="478"/>
          <ac:spMkLst>
            <pc:docMk/>
            <pc:sldMk cId="2452022549" sldId="317"/>
            <ac:spMk id="14" creationId="{F174FC29-43B3-57F6-063B-B329BAF9B86F}"/>
          </ac:spMkLst>
        </pc:spChg>
        <pc:spChg chg="del">
          <ac:chgData name="Eòghan Stewart" userId="ccd32ca3-16ce-428f-9541-372d6b051929_5::10032001687B7302" providerId="ADAL" clId="{41507676-175E-4C21-93F7-6A5DD3F8756D}" dt="2023-06-13T11:06:24.142" v="9297" actId="478"/>
          <ac:spMkLst>
            <pc:docMk/>
            <pc:sldMk cId="2452022549" sldId="317"/>
            <ac:spMk id="17" creationId="{E227A035-7933-7753-C67A-E75DC0779CCB}"/>
          </ac:spMkLst>
        </pc:spChg>
        <pc:spChg chg="add mod">
          <ac:chgData name="Eòghan Stewart" userId="ccd32ca3-16ce-428f-9541-372d6b051929_5::10032001687B7302" providerId="ADAL" clId="{41507676-175E-4C21-93F7-6A5DD3F8756D}" dt="2023-06-13T11:07:01.605" v="9313" actId="14100"/>
          <ac:spMkLst>
            <pc:docMk/>
            <pc:sldMk cId="2452022549" sldId="317"/>
            <ac:spMk id="20" creationId="{0CFFCA03-7BD2-6C09-23EC-A867EC754D04}"/>
          </ac:spMkLst>
        </pc:spChg>
        <pc:spChg chg="add mod">
          <ac:chgData name="Eòghan Stewart" userId="ccd32ca3-16ce-428f-9541-372d6b051929_5::10032001687B7302" providerId="ADAL" clId="{41507676-175E-4C21-93F7-6A5DD3F8756D}" dt="2023-06-13T11:07:39.087" v="9328" actId="14100"/>
          <ac:spMkLst>
            <pc:docMk/>
            <pc:sldMk cId="2452022549" sldId="317"/>
            <ac:spMk id="26" creationId="{7AC11DC3-E4CA-F722-4DEE-4197A68CD474}"/>
          </ac:spMkLst>
        </pc:spChg>
        <pc:spChg chg="add mod">
          <ac:chgData name="Eòghan Stewart" userId="ccd32ca3-16ce-428f-9541-372d6b051929_5::10032001687B7302" providerId="ADAL" clId="{41507676-175E-4C21-93F7-6A5DD3F8756D}" dt="2023-06-13T11:08:28.205" v="9348" actId="14100"/>
          <ac:spMkLst>
            <pc:docMk/>
            <pc:sldMk cId="2452022549" sldId="317"/>
            <ac:spMk id="33" creationId="{B8F41304-62A9-0F93-715E-1FDFB4878317}"/>
          </ac:spMkLst>
        </pc:spChg>
        <pc:grpChg chg="add mod">
          <ac:chgData name="Eòghan Stewart" userId="ccd32ca3-16ce-428f-9541-372d6b051929_5::10032001687B7302" providerId="ADAL" clId="{41507676-175E-4C21-93F7-6A5DD3F8756D}" dt="2023-06-13T11:08:46.645" v="9355" actId="14100"/>
          <ac:grpSpMkLst>
            <pc:docMk/>
            <pc:sldMk cId="2452022549" sldId="317"/>
            <ac:grpSpMk id="6" creationId="{1F0954E2-DF6B-CF38-75A1-2D958EFD6D41}"/>
          </ac:grpSpMkLst>
        </pc:grpChg>
        <pc:grpChg chg="add mod">
          <ac:chgData name="Eòghan Stewart" userId="ccd32ca3-16ce-428f-9541-372d6b051929_5::10032001687B7302" providerId="ADAL" clId="{41507676-175E-4C21-93F7-6A5DD3F8756D}" dt="2023-06-13T11:07:21.927" v="9321" actId="14100"/>
          <ac:grpSpMkLst>
            <pc:docMk/>
            <pc:sldMk cId="2452022549" sldId="317"/>
            <ac:grpSpMk id="21" creationId="{4801BA92-FB29-14D7-031B-E7A5E31615FC}"/>
          </ac:grpSpMkLst>
        </pc:grpChg>
        <pc:grpChg chg="mod">
          <ac:chgData name="Eòghan Stewart" userId="ccd32ca3-16ce-428f-9541-372d6b051929_5::10032001687B7302" providerId="ADAL" clId="{41507676-175E-4C21-93F7-6A5DD3F8756D}" dt="2023-06-13T11:07:12.384" v="9315"/>
          <ac:grpSpMkLst>
            <pc:docMk/>
            <pc:sldMk cId="2452022549" sldId="317"/>
            <ac:grpSpMk id="23" creationId="{845625DA-6F7C-A1F8-FED3-02EE02C1AB65}"/>
          </ac:grpSpMkLst>
        </pc:grpChg>
        <pc:grpChg chg="add mod">
          <ac:chgData name="Eòghan Stewart" userId="ccd32ca3-16ce-428f-9541-372d6b051929_5::10032001687B7302" providerId="ADAL" clId="{41507676-175E-4C21-93F7-6A5DD3F8756D}" dt="2023-06-13T11:07:54.398" v="9335" actId="1076"/>
          <ac:grpSpMkLst>
            <pc:docMk/>
            <pc:sldMk cId="2452022549" sldId="317"/>
            <ac:grpSpMk id="27" creationId="{B24F8542-C1E4-0474-165E-784E99B458C2}"/>
          </ac:grpSpMkLst>
        </pc:grpChg>
        <pc:grpChg chg="mod">
          <ac:chgData name="Eòghan Stewart" userId="ccd32ca3-16ce-428f-9541-372d6b051929_5::10032001687B7302" providerId="ADAL" clId="{41507676-175E-4C21-93F7-6A5DD3F8756D}" dt="2023-06-13T11:07:46.570" v="9329"/>
          <ac:grpSpMkLst>
            <pc:docMk/>
            <pc:sldMk cId="2452022549" sldId="317"/>
            <ac:grpSpMk id="29" creationId="{559C7EB9-1CA6-FE16-E828-9A3B6CE26D22}"/>
          </ac:grpSpMkLst>
        </pc:grpChg>
        <pc:picChg chg="del">
          <ac:chgData name="Eòghan Stewart" userId="ccd32ca3-16ce-428f-9541-372d6b051929_5::10032001687B7302" providerId="ADAL" clId="{41507676-175E-4C21-93F7-6A5DD3F8756D}" dt="2023-06-13T11:06:22.983" v="9296" actId="478"/>
          <ac:picMkLst>
            <pc:docMk/>
            <pc:sldMk cId="2452022549" sldId="317"/>
            <ac:picMk id="8" creationId="{95C9F714-D695-A3A5-9B63-D4F4058DE0B8}"/>
          </ac:picMkLst>
        </pc:picChg>
        <pc:picChg chg="del">
          <ac:chgData name="Eòghan Stewart" userId="ccd32ca3-16ce-428f-9541-372d6b051929_5::10032001687B7302" providerId="ADAL" clId="{41507676-175E-4C21-93F7-6A5DD3F8756D}" dt="2023-06-13T11:06:25.924" v="9299" actId="478"/>
          <ac:picMkLst>
            <pc:docMk/>
            <pc:sldMk cId="2452022549" sldId="317"/>
            <ac:picMk id="9" creationId="{504FDF48-C4E5-8DFA-5DD2-A4CC24BE7452}"/>
          </ac:picMkLst>
        </pc:picChg>
        <pc:picChg chg="del">
          <ac:chgData name="Eòghan Stewart" userId="ccd32ca3-16ce-428f-9541-372d6b051929_5::10032001687B7302" providerId="ADAL" clId="{41507676-175E-4C21-93F7-6A5DD3F8756D}" dt="2023-06-13T11:06:26.781" v="9300" actId="478"/>
          <ac:picMkLst>
            <pc:docMk/>
            <pc:sldMk cId="2452022549" sldId="317"/>
            <ac:picMk id="10" creationId="{68D93DC8-991F-3F1B-3032-570F80D8FDA1}"/>
          </ac:picMkLst>
        </pc:picChg>
        <pc:picChg chg="del">
          <ac:chgData name="Eòghan Stewart" userId="ccd32ca3-16ce-428f-9541-372d6b051929_5::10032001687B7302" providerId="ADAL" clId="{41507676-175E-4C21-93F7-6A5DD3F8756D}" dt="2023-06-13T11:06:20.494" v="9294" actId="478"/>
          <ac:picMkLst>
            <pc:docMk/>
            <pc:sldMk cId="2452022549" sldId="317"/>
            <ac:picMk id="11" creationId="{41ED8AF7-1FEB-7476-907A-C9C1B6E9EAD8}"/>
          </ac:picMkLst>
        </pc:picChg>
        <pc:picChg chg="mod">
          <ac:chgData name="Eòghan Stewart" userId="ccd32ca3-16ce-428f-9541-372d6b051929_5::10032001687B7302" providerId="ADAL" clId="{41507676-175E-4C21-93F7-6A5DD3F8756D}" dt="2023-06-13T11:06:43.001" v="9303"/>
          <ac:picMkLst>
            <pc:docMk/>
            <pc:sldMk cId="2452022549" sldId="317"/>
            <ac:picMk id="12" creationId="{224FB361-35CB-640F-5288-B98F352A5E51}"/>
          </ac:picMkLst>
        </pc:picChg>
        <pc:picChg chg="del">
          <ac:chgData name="Eòghan Stewart" userId="ccd32ca3-16ce-428f-9541-372d6b051929_5::10032001687B7302" providerId="ADAL" clId="{41507676-175E-4C21-93F7-6A5DD3F8756D}" dt="2023-06-13T11:06:22.105" v="9295" actId="478"/>
          <ac:picMkLst>
            <pc:docMk/>
            <pc:sldMk cId="2452022549" sldId="317"/>
            <ac:picMk id="16" creationId="{AE169B21-B2A2-5519-9D7A-7C5E9A63D442}"/>
          </ac:picMkLst>
        </pc:picChg>
        <pc:picChg chg="mod">
          <ac:chgData name="Eòghan Stewart" userId="ccd32ca3-16ce-428f-9541-372d6b051929_5::10032001687B7302" providerId="ADAL" clId="{41507676-175E-4C21-93F7-6A5DD3F8756D}" dt="2023-06-13T11:06:43.001" v="9303"/>
          <ac:picMkLst>
            <pc:docMk/>
            <pc:sldMk cId="2452022549" sldId="317"/>
            <ac:picMk id="18" creationId="{893EF773-4D4C-F62B-3862-8420C83524F2}"/>
          </ac:picMkLst>
        </pc:picChg>
        <pc:picChg chg="mod">
          <ac:chgData name="Eòghan Stewart" userId="ccd32ca3-16ce-428f-9541-372d6b051929_5::10032001687B7302" providerId="ADAL" clId="{41507676-175E-4C21-93F7-6A5DD3F8756D}" dt="2023-06-13T11:06:43.001" v="9303"/>
          <ac:picMkLst>
            <pc:docMk/>
            <pc:sldMk cId="2452022549" sldId="317"/>
            <ac:picMk id="19" creationId="{8CFA7BC9-0BDE-C6FF-B589-2A0853FD10A0}"/>
          </ac:picMkLst>
        </pc:picChg>
        <pc:picChg chg="mod">
          <ac:chgData name="Eòghan Stewart" userId="ccd32ca3-16ce-428f-9541-372d6b051929_5::10032001687B7302" providerId="ADAL" clId="{41507676-175E-4C21-93F7-6A5DD3F8756D}" dt="2023-06-13T11:07:12.384" v="9315"/>
          <ac:picMkLst>
            <pc:docMk/>
            <pc:sldMk cId="2452022549" sldId="317"/>
            <ac:picMk id="22" creationId="{A12FAE9D-F99F-4161-49AA-E57DC110A3E2}"/>
          </ac:picMkLst>
        </pc:picChg>
        <pc:picChg chg="mod">
          <ac:chgData name="Eòghan Stewart" userId="ccd32ca3-16ce-428f-9541-372d6b051929_5::10032001687B7302" providerId="ADAL" clId="{41507676-175E-4C21-93F7-6A5DD3F8756D}" dt="2023-06-13T11:07:12.384" v="9315"/>
          <ac:picMkLst>
            <pc:docMk/>
            <pc:sldMk cId="2452022549" sldId="317"/>
            <ac:picMk id="24" creationId="{445A1A04-FBA5-0178-7345-471024D7DBE3}"/>
          </ac:picMkLst>
        </pc:picChg>
        <pc:picChg chg="mod">
          <ac:chgData name="Eòghan Stewart" userId="ccd32ca3-16ce-428f-9541-372d6b051929_5::10032001687B7302" providerId="ADAL" clId="{41507676-175E-4C21-93F7-6A5DD3F8756D}" dt="2023-06-13T11:07:12.384" v="9315"/>
          <ac:picMkLst>
            <pc:docMk/>
            <pc:sldMk cId="2452022549" sldId="317"/>
            <ac:picMk id="25" creationId="{6245EF66-EFC2-0F86-DEA3-3CB7188A260B}"/>
          </ac:picMkLst>
        </pc:picChg>
        <pc:picChg chg="mod">
          <ac:chgData name="Eòghan Stewart" userId="ccd32ca3-16ce-428f-9541-372d6b051929_5::10032001687B7302" providerId="ADAL" clId="{41507676-175E-4C21-93F7-6A5DD3F8756D}" dt="2023-06-13T11:07:46.570" v="9329"/>
          <ac:picMkLst>
            <pc:docMk/>
            <pc:sldMk cId="2452022549" sldId="317"/>
            <ac:picMk id="28" creationId="{A5AE781C-1808-4CCC-2273-15A03CD4B1B9}"/>
          </ac:picMkLst>
        </pc:picChg>
        <pc:picChg chg="mod">
          <ac:chgData name="Eòghan Stewart" userId="ccd32ca3-16ce-428f-9541-372d6b051929_5::10032001687B7302" providerId="ADAL" clId="{41507676-175E-4C21-93F7-6A5DD3F8756D}" dt="2023-06-13T11:07:46.570" v="9329"/>
          <ac:picMkLst>
            <pc:docMk/>
            <pc:sldMk cId="2452022549" sldId="317"/>
            <ac:picMk id="30" creationId="{C8D6C1EE-3DBD-07E0-CAE8-097D18A292C2}"/>
          </ac:picMkLst>
        </pc:picChg>
        <pc:picChg chg="mod">
          <ac:chgData name="Eòghan Stewart" userId="ccd32ca3-16ce-428f-9541-372d6b051929_5::10032001687B7302" providerId="ADAL" clId="{41507676-175E-4C21-93F7-6A5DD3F8756D}" dt="2023-06-13T11:07:46.570" v="9329"/>
          <ac:picMkLst>
            <pc:docMk/>
            <pc:sldMk cId="2452022549" sldId="317"/>
            <ac:picMk id="31" creationId="{AA5607F7-113F-3A8E-4D7A-FADD45FA9E10}"/>
          </ac:picMkLst>
        </pc:picChg>
        <pc:picChg chg="mod">
          <ac:chgData name="Eòghan Stewart" userId="ccd32ca3-16ce-428f-9541-372d6b051929_5::10032001687B7302" providerId="ADAL" clId="{41507676-175E-4C21-93F7-6A5DD3F8756D}" dt="2023-06-13T11:07:46.570" v="9329"/>
          <ac:picMkLst>
            <pc:docMk/>
            <pc:sldMk cId="2452022549" sldId="317"/>
            <ac:picMk id="32" creationId="{D6699D46-6B5B-6DD1-3C7A-264FE90EFD82}"/>
          </ac:picMkLst>
        </pc:picChg>
      </pc:sldChg>
      <pc:sldChg chg="addSp modSp mod">
        <pc:chgData name="Eòghan Stewart" userId="ccd32ca3-16ce-428f-9541-372d6b051929_5::10032001687B7302" providerId="ADAL" clId="{41507676-175E-4C21-93F7-6A5DD3F8756D}" dt="2023-06-13T11:05:59.558" v="9285" actId="20577"/>
        <pc:sldMkLst>
          <pc:docMk/>
          <pc:sldMk cId="2587593546" sldId="318"/>
        </pc:sldMkLst>
        <pc:spChg chg="mod">
          <ac:chgData name="Eòghan Stewart" userId="ccd32ca3-16ce-428f-9541-372d6b051929_5::10032001687B7302" providerId="ADAL" clId="{41507676-175E-4C21-93F7-6A5DD3F8756D}" dt="2023-06-13T11:03:48.799" v="9102" actId="20577"/>
          <ac:spMkLst>
            <pc:docMk/>
            <pc:sldMk cId="2587593546" sldId="318"/>
            <ac:spMk id="2" creationId="{00000000-0000-0000-0000-000000000000}"/>
          </ac:spMkLst>
        </pc:spChg>
        <pc:spChg chg="mod">
          <ac:chgData name="Eòghan Stewart" userId="ccd32ca3-16ce-428f-9541-372d6b051929_5::10032001687B7302" providerId="ADAL" clId="{41507676-175E-4C21-93F7-6A5DD3F8756D}" dt="2023-06-13T11:05:49.361" v="9277" actId="20577"/>
          <ac:spMkLst>
            <pc:docMk/>
            <pc:sldMk cId="2587593546" sldId="318"/>
            <ac:spMk id="5" creationId="{FAF7AF29-FD6D-030A-0BF8-0373CC032345}"/>
          </ac:spMkLst>
        </pc:spChg>
        <pc:spChg chg="mod">
          <ac:chgData name="Eòghan Stewart" userId="ccd32ca3-16ce-428f-9541-372d6b051929_5::10032001687B7302" providerId="ADAL" clId="{41507676-175E-4C21-93F7-6A5DD3F8756D}" dt="2023-06-13T11:05:59.558" v="9285" actId="20577"/>
          <ac:spMkLst>
            <pc:docMk/>
            <pc:sldMk cId="2587593546" sldId="318"/>
            <ac:spMk id="7" creationId="{202B696B-14CD-9E93-158B-B1D7DDF44574}"/>
          </ac:spMkLst>
        </pc:spChg>
        <pc:spChg chg="mod">
          <ac:chgData name="Eòghan Stewart" userId="ccd32ca3-16ce-428f-9541-372d6b051929_5::10032001687B7302" providerId="ADAL" clId="{41507676-175E-4C21-93F7-6A5DD3F8756D}" dt="2023-06-13T11:04:52.265" v="9254"/>
          <ac:spMkLst>
            <pc:docMk/>
            <pc:sldMk cId="2587593546" sldId="318"/>
            <ac:spMk id="13" creationId="{162C2CFC-95FA-69CA-1638-B4095B7BA8A4}"/>
          </ac:spMkLst>
        </pc:spChg>
        <pc:picChg chg="add mod">
          <ac:chgData name="Eòghan Stewart" userId="ccd32ca3-16ce-428f-9541-372d6b051929_5::10032001687B7302" providerId="ADAL" clId="{41507676-175E-4C21-93F7-6A5DD3F8756D}" dt="2023-06-13T11:05:40.875" v="9269" actId="208"/>
          <ac:picMkLst>
            <pc:docMk/>
            <pc:sldMk cId="2587593546" sldId="318"/>
            <ac:picMk id="8" creationId="{878C2AB7-BD3B-8586-B5ED-8CD2C9FE08A5}"/>
          </ac:picMkLst>
        </pc:picChg>
      </pc:sldChg>
      <pc:sldChg chg="modSp mod">
        <pc:chgData name="Eòghan Stewart" userId="ccd32ca3-16ce-428f-9541-372d6b051929_5::10032001687B7302" providerId="ADAL" clId="{41507676-175E-4C21-93F7-6A5DD3F8756D}" dt="2023-05-24T14:05:04.346" v="789" actId="20577"/>
        <pc:sldMkLst>
          <pc:docMk/>
          <pc:sldMk cId="1301118980" sldId="319"/>
        </pc:sldMkLst>
        <pc:spChg chg="mod">
          <ac:chgData name="Eòghan Stewart" userId="ccd32ca3-16ce-428f-9541-372d6b051929_5::10032001687B7302" providerId="ADAL" clId="{41507676-175E-4C21-93F7-6A5DD3F8756D}" dt="2023-05-24T14:05:04.346" v="789" actId="20577"/>
          <ac:spMkLst>
            <pc:docMk/>
            <pc:sldMk cId="1301118980" sldId="319"/>
            <ac:spMk id="2" creationId="{7881C259-3499-2D34-0C92-61995103236F}"/>
          </ac:spMkLst>
        </pc:spChg>
      </pc:sldChg>
      <pc:sldChg chg="addSp delSp modSp mod">
        <pc:chgData name="Eòghan Stewart" userId="ccd32ca3-16ce-428f-9541-372d6b051929_5::10032001687B7302" providerId="ADAL" clId="{41507676-175E-4C21-93F7-6A5DD3F8756D}" dt="2023-06-13T11:23:29.394" v="10127" actId="20577"/>
        <pc:sldMkLst>
          <pc:docMk/>
          <pc:sldMk cId="3465111417" sldId="323"/>
        </pc:sldMkLst>
        <pc:spChg chg="mod">
          <ac:chgData name="Eòghan Stewart" userId="ccd32ca3-16ce-428f-9541-372d6b051929_5::10032001687B7302" providerId="ADAL" clId="{41507676-175E-4C21-93F7-6A5DD3F8756D}" dt="2023-06-13T11:20:33.295" v="9901" actId="20577"/>
          <ac:spMkLst>
            <pc:docMk/>
            <pc:sldMk cId="3465111417" sldId="323"/>
            <ac:spMk id="2" creationId="{00000000-0000-0000-0000-000000000000}"/>
          </ac:spMkLst>
        </pc:spChg>
        <pc:spChg chg="mod">
          <ac:chgData name="Eòghan Stewart" userId="ccd32ca3-16ce-428f-9541-372d6b051929_5::10032001687B7302" providerId="ADAL" clId="{41507676-175E-4C21-93F7-6A5DD3F8756D}" dt="2023-06-13T11:21:29.849" v="10030" actId="20577"/>
          <ac:spMkLst>
            <pc:docMk/>
            <pc:sldMk cId="3465111417" sldId="323"/>
            <ac:spMk id="5" creationId="{FAF7AF29-FD6D-030A-0BF8-0373CC032345}"/>
          </ac:spMkLst>
        </pc:spChg>
        <pc:spChg chg="mod ord">
          <ac:chgData name="Eòghan Stewart" userId="ccd32ca3-16ce-428f-9541-372d6b051929_5::10032001687B7302" providerId="ADAL" clId="{41507676-175E-4C21-93F7-6A5DD3F8756D}" dt="2023-06-13T11:23:29.394" v="10127" actId="20577"/>
          <ac:spMkLst>
            <pc:docMk/>
            <pc:sldMk cId="3465111417" sldId="323"/>
            <ac:spMk id="7" creationId="{202B696B-14CD-9E93-158B-B1D7DDF44574}"/>
          </ac:spMkLst>
        </pc:spChg>
        <pc:spChg chg="mod">
          <ac:chgData name="Eòghan Stewart" userId="ccd32ca3-16ce-428f-9541-372d6b051929_5::10032001687B7302" providerId="ADAL" clId="{41507676-175E-4C21-93F7-6A5DD3F8756D}" dt="2023-06-13T11:21:44.892" v="10046" actId="20577"/>
          <ac:spMkLst>
            <pc:docMk/>
            <pc:sldMk cId="3465111417" sldId="323"/>
            <ac:spMk id="13" creationId="{162C2CFC-95FA-69CA-1638-B4095B7BA8A4}"/>
          </ac:spMkLst>
        </pc:spChg>
        <pc:picChg chg="del">
          <ac:chgData name="Eòghan Stewart" userId="ccd32ca3-16ce-428f-9541-372d6b051929_5::10032001687B7302" providerId="ADAL" clId="{41507676-175E-4C21-93F7-6A5DD3F8756D}" dt="2023-06-13T11:22:37.273" v="10050" actId="478"/>
          <ac:picMkLst>
            <pc:docMk/>
            <pc:sldMk cId="3465111417" sldId="323"/>
            <ac:picMk id="3" creationId="{F93CD07F-9767-DFF5-9FF9-66997131E68C}"/>
          </ac:picMkLst>
        </pc:picChg>
        <pc:picChg chg="add mod">
          <ac:chgData name="Eòghan Stewart" userId="ccd32ca3-16ce-428f-9541-372d6b051929_5::10032001687B7302" providerId="ADAL" clId="{41507676-175E-4C21-93F7-6A5DD3F8756D}" dt="2023-06-13T11:22:54.656" v="10055" actId="1076"/>
          <ac:picMkLst>
            <pc:docMk/>
            <pc:sldMk cId="3465111417" sldId="323"/>
            <ac:picMk id="8" creationId="{37D8F77C-2615-7E1D-16F0-FFE00029C114}"/>
          </ac:picMkLst>
        </pc:picChg>
      </pc:sldChg>
      <pc:sldChg chg="del">
        <pc:chgData name="Eòghan Stewart" userId="ccd32ca3-16ce-428f-9541-372d6b051929_5::10032001687B7302" providerId="ADAL" clId="{41507676-175E-4C21-93F7-6A5DD3F8756D}" dt="2023-06-13T11:19:14.935" v="9864" actId="47"/>
        <pc:sldMkLst>
          <pc:docMk/>
          <pc:sldMk cId="2363429334" sldId="324"/>
        </pc:sldMkLst>
      </pc:sldChg>
      <pc:sldChg chg="addSp delSp modSp new mod ord modClrScheme chgLayout">
        <pc:chgData name="Eòghan Stewart" userId="ccd32ca3-16ce-428f-9541-372d6b051929_5::10032001687B7302" providerId="ADAL" clId="{41507676-175E-4C21-93F7-6A5DD3F8756D}" dt="2023-06-13T10:31:35.526" v="6204" actId="1076"/>
        <pc:sldMkLst>
          <pc:docMk/>
          <pc:sldMk cId="3222771250" sldId="325"/>
        </pc:sldMkLst>
        <pc:spChg chg="del mod ord">
          <ac:chgData name="Eòghan Stewart" userId="ccd32ca3-16ce-428f-9541-372d6b051929_5::10032001687B7302" providerId="ADAL" clId="{41507676-175E-4C21-93F7-6A5DD3F8756D}" dt="2023-05-18T14:40:28.077" v="84" actId="700"/>
          <ac:spMkLst>
            <pc:docMk/>
            <pc:sldMk cId="3222771250" sldId="325"/>
            <ac:spMk id="2" creationId="{A0FAD5E3-0B9A-13D6-816D-247980FCF14A}"/>
          </ac:spMkLst>
        </pc:spChg>
        <pc:spChg chg="del">
          <ac:chgData name="Eòghan Stewart" userId="ccd32ca3-16ce-428f-9541-372d6b051929_5::10032001687B7302" providerId="ADAL" clId="{41507676-175E-4C21-93F7-6A5DD3F8756D}" dt="2023-05-18T14:40:28.077" v="84" actId="700"/>
          <ac:spMkLst>
            <pc:docMk/>
            <pc:sldMk cId="3222771250" sldId="325"/>
            <ac:spMk id="3" creationId="{298AE4BC-438B-9B3F-C932-C4CE69FECD29}"/>
          </ac:spMkLst>
        </pc:spChg>
        <pc:spChg chg="add mod ord">
          <ac:chgData name="Eòghan Stewart" userId="ccd32ca3-16ce-428f-9541-372d6b051929_5::10032001687B7302" providerId="ADAL" clId="{41507676-175E-4C21-93F7-6A5DD3F8756D}" dt="2023-06-13T10:31:35.526" v="6204" actId="1076"/>
          <ac:spMkLst>
            <pc:docMk/>
            <pc:sldMk cId="3222771250" sldId="325"/>
            <ac:spMk id="4" creationId="{85963157-FAD5-28C1-6EEA-3EDA15A31A45}"/>
          </ac:spMkLst>
        </pc:spChg>
        <pc:spChg chg="add mod">
          <ac:chgData name="Eòghan Stewart" userId="ccd32ca3-16ce-428f-9541-372d6b051929_5::10032001687B7302" providerId="ADAL" clId="{41507676-175E-4C21-93F7-6A5DD3F8756D}" dt="2023-05-18T14:44:17.192" v="250" actId="13822"/>
          <ac:spMkLst>
            <pc:docMk/>
            <pc:sldMk cId="3222771250" sldId="325"/>
            <ac:spMk id="5" creationId="{179BE9F5-730E-64E3-14A5-8466DAB88875}"/>
          </ac:spMkLst>
        </pc:spChg>
        <pc:spChg chg="add mod">
          <ac:chgData name="Eòghan Stewart" userId="ccd32ca3-16ce-428f-9541-372d6b051929_5::10032001687B7302" providerId="ADAL" clId="{41507676-175E-4C21-93F7-6A5DD3F8756D}" dt="2023-05-18T14:44:50.392" v="256" actId="13822"/>
          <ac:spMkLst>
            <pc:docMk/>
            <pc:sldMk cId="3222771250" sldId="325"/>
            <ac:spMk id="6" creationId="{E661EB92-3B51-B3BC-62C0-E7F816EE265C}"/>
          </ac:spMkLst>
        </pc:spChg>
        <pc:spChg chg="add mod">
          <ac:chgData name="Eòghan Stewart" userId="ccd32ca3-16ce-428f-9541-372d6b051929_5::10032001687B7302" providerId="ADAL" clId="{41507676-175E-4C21-93F7-6A5DD3F8756D}" dt="2023-05-18T14:44:46.932" v="255" actId="13822"/>
          <ac:spMkLst>
            <pc:docMk/>
            <pc:sldMk cId="3222771250" sldId="325"/>
            <ac:spMk id="7" creationId="{CDA9D87D-C6BC-0C26-E346-78270E9FB52E}"/>
          </ac:spMkLst>
        </pc:spChg>
        <pc:spChg chg="add mod">
          <ac:chgData name="Eòghan Stewart" userId="ccd32ca3-16ce-428f-9541-372d6b051929_5::10032001687B7302" providerId="ADAL" clId="{41507676-175E-4C21-93F7-6A5DD3F8756D}" dt="2023-05-18T14:49:03.350" v="260" actId="207"/>
          <ac:spMkLst>
            <pc:docMk/>
            <pc:sldMk cId="3222771250" sldId="325"/>
            <ac:spMk id="8" creationId="{CAFEFFA1-6C86-D29A-4D2D-3513F214C09D}"/>
          </ac:spMkLst>
        </pc:spChg>
        <pc:spChg chg="add mod">
          <ac:chgData name="Eòghan Stewart" userId="ccd32ca3-16ce-428f-9541-372d6b051929_5::10032001687B7302" providerId="ADAL" clId="{41507676-175E-4C21-93F7-6A5DD3F8756D}" dt="2023-05-18T14:44:35.456" v="254" actId="13822"/>
          <ac:spMkLst>
            <pc:docMk/>
            <pc:sldMk cId="3222771250" sldId="325"/>
            <ac:spMk id="9" creationId="{9724ECB1-2E75-F235-37AB-E629280823C3}"/>
          </ac:spMkLst>
        </pc:spChg>
        <pc:spChg chg="add mod">
          <ac:chgData name="Eòghan Stewart" userId="ccd32ca3-16ce-428f-9541-372d6b051929_5::10032001687B7302" providerId="ADAL" clId="{41507676-175E-4C21-93F7-6A5DD3F8756D}" dt="2023-05-18T14:52:16.753" v="265" actId="207"/>
          <ac:spMkLst>
            <pc:docMk/>
            <pc:sldMk cId="3222771250" sldId="325"/>
            <ac:spMk id="10" creationId="{BA729468-2B3C-4194-ABE0-FDF577260BDE}"/>
          </ac:spMkLst>
        </pc:spChg>
        <pc:spChg chg="add mod">
          <ac:chgData name="Eòghan Stewart" userId="ccd32ca3-16ce-428f-9541-372d6b051929_5::10032001687B7302" providerId="ADAL" clId="{41507676-175E-4C21-93F7-6A5DD3F8756D}" dt="2023-05-18T14:51:24.154" v="263" actId="207"/>
          <ac:spMkLst>
            <pc:docMk/>
            <pc:sldMk cId="3222771250" sldId="325"/>
            <ac:spMk id="11" creationId="{ACE6B7AC-032C-2378-E914-11BD93FDE56C}"/>
          </ac:spMkLst>
        </pc:spChg>
        <pc:spChg chg="add mod">
          <ac:chgData name="Eòghan Stewart" userId="ccd32ca3-16ce-428f-9541-372d6b051929_5::10032001687B7302" providerId="ADAL" clId="{41507676-175E-4C21-93F7-6A5DD3F8756D}" dt="2023-05-18T14:50:05.727" v="261" actId="207"/>
          <ac:spMkLst>
            <pc:docMk/>
            <pc:sldMk cId="3222771250" sldId="325"/>
            <ac:spMk id="12" creationId="{93B54A15-BF18-744C-1069-BE857BAA809D}"/>
          </ac:spMkLst>
        </pc:spChg>
        <pc:spChg chg="add mod">
          <ac:chgData name="Eòghan Stewart" userId="ccd32ca3-16ce-428f-9541-372d6b051929_5::10032001687B7302" providerId="ADAL" clId="{41507676-175E-4C21-93F7-6A5DD3F8756D}" dt="2023-05-18T14:44:31.419" v="253" actId="13822"/>
          <ac:spMkLst>
            <pc:docMk/>
            <pc:sldMk cId="3222771250" sldId="325"/>
            <ac:spMk id="13" creationId="{BDB37119-010A-74D0-03F4-9EB4229D240E}"/>
          </ac:spMkLst>
        </pc:spChg>
        <pc:spChg chg="add mod">
          <ac:chgData name="Eòghan Stewart" userId="ccd32ca3-16ce-428f-9541-372d6b051929_5::10032001687B7302" providerId="ADAL" clId="{41507676-175E-4C21-93F7-6A5DD3F8756D}" dt="2023-05-18T14:47:41.771" v="258" actId="207"/>
          <ac:spMkLst>
            <pc:docMk/>
            <pc:sldMk cId="3222771250" sldId="325"/>
            <ac:spMk id="14" creationId="{585E5495-0035-CB03-487B-177604E27412}"/>
          </ac:spMkLst>
        </pc:spChg>
        <pc:spChg chg="add mod">
          <ac:chgData name="Eòghan Stewart" userId="ccd32ca3-16ce-428f-9541-372d6b051929_5::10032001687B7302" providerId="ADAL" clId="{41507676-175E-4C21-93F7-6A5DD3F8756D}" dt="2023-05-18T14:47:34.788" v="257" actId="207"/>
          <ac:spMkLst>
            <pc:docMk/>
            <pc:sldMk cId="3222771250" sldId="325"/>
            <ac:spMk id="15" creationId="{141FD9D8-36E2-9133-520F-B251C4004086}"/>
          </ac:spMkLst>
        </pc:spChg>
        <pc:spChg chg="add mod">
          <ac:chgData name="Eòghan Stewart" userId="ccd32ca3-16ce-428f-9541-372d6b051929_5::10032001687B7302" providerId="ADAL" clId="{41507676-175E-4C21-93F7-6A5DD3F8756D}" dt="2023-05-18T14:44:28.790" v="252" actId="13822"/>
          <ac:spMkLst>
            <pc:docMk/>
            <pc:sldMk cId="3222771250" sldId="325"/>
            <ac:spMk id="16" creationId="{87F7A0D8-9F5F-0ABC-198B-39121A2E5F7B}"/>
          </ac:spMkLst>
        </pc:spChg>
        <pc:spChg chg="add mod">
          <ac:chgData name="Eòghan Stewart" userId="ccd32ca3-16ce-428f-9541-372d6b051929_5::10032001687B7302" providerId="ADAL" clId="{41507676-175E-4C21-93F7-6A5DD3F8756D}" dt="2023-05-18T14:51:02.301" v="262" actId="207"/>
          <ac:spMkLst>
            <pc:docMk/>
            <pc:sldMk cId="3222771250" sldId="325"/>
            <ac:spMk id="17" creationId="{F3757BEE-66F7-31CD-EB41-51B14EB10EB6}"/>
          </ac:spMkLst>
        </pc:spChg>
      </pc:sldChg>
      <pc:sldChg chg="addSp delSp modSp new mod">
        <pc:chgData name="Eòghan Stewart" userId="ccd32ca3-16ce-428f-9541-372d6b051929_5::10032001687B7302" providerId="ADAL" clId="{41507676-175E-4C21-93F7-6A5DD3F8756D}" dt="2023-06-13T11:14:25.930" v="9544" actId="1076"/>
        <pc:sldMkLst>
          <pc:docMk/>
          <pc:sldMk cId="193497632" sldId="326"/>
        </pc:sldMkLst>
        <pc:spChg chg="mod">
          <ac:chgData name="Eòghan Stewart" userId="ccd32ca3-16ce-428f-9541-372d6b051929_5::10032001687B7302" providerId="ADAL" clId="{41507676-175E-4C21-93F7-6A5DD3F8756D}" dt="2023-05-18T14:54:56.901" v="284" actId="20577"/>
          <ac:spMkLst>
            <pc:docMk/>
            <pc:sldMk cId="193497632" sldId="326"/>
            <ac:spMk id="2" creationId="{95B522EF-3731-C371-CFED-E2892431AF0F}"/>
          </ac:spMkLst>
        </pc:spChg>
        <pc:spChg chg="add mod">
          <ac:chgData name="Eòghan Stewart" userId="ccd32ca3-16ce-428f-9541-372d6b051929_5::10032001687B7302" providerId="ADAL" clId="{41507676-175E-4C21-93F7-6A5DD3F8756D}" dt="2023-06-13T11:13:02.338" v="9378" actId="20577"/>
          <ac:spMkLst>
            <pc:docMk/>
            <pc:sldMk cId="193497632" sldId="326"/>
            <ac:spMk id="11" creationId="{ABA1F9BA-67A8-17D6-35CA-F2B0FDC4F93D}"/>
          </ac:spMkLst>
        </pc:spChg>
        <pc:spChg chg="add mod">
          <ac:chgData name="Eòghan Stewart" userId="ccd32ca3-16ce-428f-9541-372d6b051929_5::10032001687B7302" providerId="ADAL" clId="{41507676-175E-4C21-93F7-6A5DD3F8756D}" dt="2023-06-13T11:14:18.262" v="9543" actId="1076"/>
          <ac:spMkLst>
            <pc:docMk/>
            <pc:sldMk cId="193497632" sldId="326"/>
            <ac:spMk id="15" creationId="{876A2E7C-B2B9-10E2-CE69-EF66795E934F}"/>
          </ac:spMkLst>
        </pc:spChg>
        <pc:spChg chg="add mod">
          <ac:chgData name="Eòghan Stewart" userId="ccd32ca3-16ce-428f-9541-372d6b051929_5::10032001687B7302" providerId="ADAL" clId="{41507676-175E-4C21-93F7-6A5DD3F8756D}" dt="2023-05-18T15:00:50.787" v="385" actId="1076"/>
          <ac:spMkLst>
            <pc:docMk/>
            <pc:sldMk cId="193497632" sldId="326"/>
            <ac:spMk id="29" creationId="{B60E24CC-3016-5012-EAE1-318AF3E88984}"/>
          </ac:spMkLst>
        </pc:spChg>
        <pc:spChg chg="add mod">
          <ac:chgData name="Eòghan Stewart" userId="ccd32ca3-16ce-428f-9541-372d6b051929_5::10032001687B7302" providerId="ADAL" clId="{41507676-175E-4C21-93F7-6A5DD3F8756D}" dt="2023-05-18T14:59:06.764" v="324" actId="1076"/>
          <ac:spMkLst>
            <pc:docMk/>
            <pc:sldMk cId="193497632" sldId="326"/>
            <ac:spMk id="30" creationId="{F3B13FFF-9F33-0746-57EF-0F2C4412906B}"/>
          </ac:spMkLst>
        </pc:spChg>
        <pc:spChg chg="add mod">
          <ac:chgData name="Eòghan Stewart" userId="ccd32ca3-16ce-428f-9541-372d6b051929_5::10032001687B7302" providerId="ADAL" clId="{41507676-175E-4C21-93F7-6A5DD3F8756D}" dt="2023-05-18T14:59:28.472" v="344" actId="20577"/>
          <ac:spMkLst>
            <pc:docMk/>
            <pc:sldMk cId="193497632" sldId="326"/>
            <ac:spMk id="31" creationId="{77612751-E644-8B24-6134-035489E73A63}"/>
          </ac:spMkLst>
        </pc:spChg>
        <pc:spChg chg="add mod">
          <ac:chgData name="Eòghan Stewart" userId="ccd32ca3-16ce-428f-9541-372d6b051929_5::10032001687B7302" providerId="ADAL" clId="{41507676-175E-4C21-93F7-6A5DD3F8756D}" dt="2023-05-18T14:59:37.444" v="352" actId="20577"/>
          <ac:spMkLst>
            <pc:docMk/>
            <pc:sldMk cId="193497632" sldId="326"/>
            <ac:spMk id="32" creationId="{2E6A3E07-D31F-1D04-0F6A-8093026DB02C}"/>
          </ac:spMkLst>
        </pc:spChg>
        <pc:spChg chg="add mod">
          <ac:chgData name="Eòghan Stewart" userId="ccd32ca3-16ce-428f-9541-372d6b051929_5::10032001687B7302" providerId="ADAL" clId="{41507676-175E-4C21-93F7-6A5DD3F8756D}" dt="2023-05-18T14:59:46.002" v="360" actId="20577"/>
          <ac:spMkLst>
            <pc:docMk/>
            <pc:sldMk cId="193497632" sldId="326"/>
            <ac:spMk id="33" creationId="{42F2B8AF-8BEB-2B07-C788-47D2A512417E}"/>
          </ac:spMkLst>
        </pc:spChg>
        <pc:spChg chg="add mod">
          <ac:chgData name="Eòghan Stewart" userId="ccd32ca3-16ce-428f-9541-372d6b051929_5::10032001687B7302" providerId="ADAL" clId="{41507676-175E-4C21-93F7-6A5DD3F8756D}" dt="2023-05-18T15:00:08.955" v="372"/>
          <ac:spMkLst>
            <pc:docMk/>
            <pc:sldMk cId="193497632" sldId="326"/>
            <ac:spMk id="34" creationId="{D37F471D-6A92-383E-9569-5CAAE16A0FCE}"/>
          </ac:spMkLst>
        </pc:spChg>
        <pc:spChg chg="add mod">
          <ac:chgData name="Eòghan Stewart" userId="ccd32ca3-16ce-428f-9541-372d6b051929_5::10032001687B7302" providerId="ADAL" clId="{41507676-175E-4C21-93F7-6A5DD3F8756D}" dt="2023-05-18T15:00:34.103" v="380"/>
          <ac:spMkLst>
            <pc:docMk/>
            <pc:sldMk cId="193497632" sldId="326"/>
            <ac:spMk id="35" creationId="{CEFD5821-8C98-EFF3-D483-828483D77B4B}"/>
          </ac:spMkLst>
        </pc:spChg>
        <pc:spChg chg="add mod">
          <ac:chgData name="Eòghan Stewart" userId="ccd32ca3-16ce-428f-9541-372d6b051929_5::10032001687B7302" providerId="ADAL" clId="{41507676-175E-4C21-93F7-6A5DD3F8756D}" dt="2023-05-18T15:00:42.461" v="384" actId="20577"/>
          <ac:spMkLst>
            <pc:docMk/>
            <pc:sldMk cId="193497632" sldId="326"/>
            <ac:spMk id="36" creationId="{1BAD7D50-E23E-FD38-50A4-EE940691DAB5}"/>
          </ac:spMkLst>
        </pc:spChg>
        <pc:spChg chg="add mod">
          <ac:chgData name="Eòghan Stewart" userId="ccd32ca3-16ce-428f-9541-372d6b051929_5::10032001687B7302" providerId="ADAL" clId="{41507676-175E-4C21-93F7-6A5DD3F8756D}" dt="2023-06-13T11:14:25.930" v="9544" actId="1076"/>
          <ac:spMkLst>
            <pc:docMk/>
            <pc:sldMk cId="193497632" sldId="326"/>
            <ac:spMk id="37" creationId="{4CE6098A-B5B3-97AB-B219-0A604D796B97}"/>
          </ac:spMkLst>
        </pc:spChg>
        <pc:spChg chg="add mod">
          <ac:chgData name="Eòghan Stewart" userId="ccd32ca3-16ce-428f-9541-372d6b051929_5::10032001687B7302" providerId="ADAL" clId="{41507676-175E-4C21-93F7-6A5DD3F8756D}" dt="2023-06-13T11:14:25.930" v="9544" actId="1076"/>
          <ac:spMkLst>
            <pc:docMk/>
            <pc:sldMk cId="193497632" sldId="326"/>
            <ac:spMk id="38" creationId="{F462E627-F248-4344-29EB-69B311C60AA6}"/>
          </ac:spMkLst>
        </pc:spChg>
        <pc:spChg chg="add mod">
          <ac:chgData name="Eòghan Stewart" userId="ccd32ca3-16ce-428f-9541-372d6b051929_5::10032001687B7302" providerId="ADAL" clId="{41507676-175E-4C21-93F7-6A5DD3F8756D}" dt="2023-05-18T15:14:28.776" v="408" actId="20577"/>
          <ac:spMkLst>
            <pc:docMk/>
            <pc:sldMk cId="193497632" sldId="326"/>
            <ac:spMk id="39" creationId="{2149B233-D34A-8A68-21F4-130B6D216F15}"/>
          </ac:spMkLst>
        </pc:spChg>
        <pc:spChg chg="add mod">
          <ac:chgData name="Eòghan Stewart" userId="ccd32ca3-16ce-428f-9541-372d6b051929_5::10032001687B7302" providerId="ADAL" clId="{41507676-175E-4C21-93F7-6A5DD3F8756D}" dt="2023-05-18T15:15:18.130" v="427" actId="1036"/>
          <ac:spMkLst>
            <pc:docMk/>
            <pc:sldMk cId="193497632" sldId="326"/>
            <ac:spMk id="40" creationId="{A438E7E8-931D-A978-407C-E69552D170CF}"/>
          </ac:spMkLst>
        </pc:spChg>
        <pc:spChg chg="add mod">
          <ac:chgData name="Eòghan Stewart" userId="ccd32ca3-16ce-428f-9541-372d6b051929_5::10032001687B7302" providerId="ADAL" clId="{41507676-175E-4C21-93F7-6A5DD3F8756D}" dt="2023-05-18T15:15:06.852" v="423" actId="20577"/>
          <ac:spMkLst>
            <pc:docMk/>
            <pc:sldMk cId="193497632" sldId="326"/>
            <ac:spMk id="41" creationId="{6EF5C37C-5FAE-ED2A-B784-26CC7D64C52E}"/>
          </ac:spMkLst>
        </pc:spChg>
        <pc:picChg chg="add mod">
          <ac:chgData name="Eòghan Stewart" userId="ccd32ca3-16ce-428f-9541-372d6b051929_5::10032001687B7302" providerId="ADAL" clId="{41507676-175E-4C21-93F7-6A5DD3F8756D}" dt="2023-06-13T11:14:25.930" v="9544" actId="1076"/>
          <ac:picMkLst>
            <pc:docMk/>
            <pc:sldMk cId="193497632" sldId="326"/>
            <ac:picMk id="4" creationId="{AD165E66-873B-3B55-7AA3-8D7A02DC10D2}"/>
          </ac:picMkLst>
        </pc:picChg>
        <pc:picChg chg="add del mod">
          <ac:chgData name="Eòghan Stewart" userId="ccd32ca3-16ce-428f-9541-372d6b051929_5::10032001687B7302" providerId="ADAL" clId="{41507676-175E-4C21-93F7-6A5DD3F8756D}" dt="2023-06-13T11:12:21.975" v="9360" actId="478"/>
          <ac:picMkLst>
            <pc:docMk/>
            <pc:sldMk cId="193497632" sldId="326"/>
            <ac:picMk id="5" creationId="{A8010937-162E-FF57-10F2-ADE98B00814E}"/>
          </ac:picMkLst>
        </pc:picChg>
        <pc:picChg chg="add mod">
          <ac:chgData name="Eòghan Stewart" userId="ccd32ca3-16ce-428f-9541-372d6b051929_5::10032001687B7302" providerId="ADAL" clId="{41507676-175E-4C21-93F7-6A5DD3F8756D}" dt="2023-05-18T14:58:15.564" v="296" actId="1076"/>
          <ac:picMkLst>
            <pc:docMk/>
            <pc:sldMk cId="193497632" sldId="326"/>
            <ac:picMk id="6" creationId="{CD1093A3-7A0A-15BA-4208-777C4E1A3AF4}"/>
          </ac:picMkLst>
        </pc:picChg>
        <pc:picChg chg="add mod">
          <ac:chgData name="Eòghan Stewart" userId="ccd32ca3-16ce-428f-9541-372d6b051929_5::10032001687B7302" providerId="ADAL" clId="{41507676-175E-4C21-93F7-6A5DD3F8756D}" dt="2023-05-18T14:58:32.124" v="305" actId="1076"/>
          <ac:picMkLst>
            <pc:docMk/>
            <pc:sldMk cId="193497632" sldId="326"/>
            <ac:picMk id="8" creationId="{B078DC14-0B40-257B-0540-EAAD7B27701C}"/>
          </ac:picMkLst>
        </pc:picChg>
        <pc:picChg chg="add mod modCrop">
          <ac:chgData name="Eòghan Stewart" userId="ccd32ca3-16ce-428f-9541-372d6b051929_5::10032001687B7302" providerId="ADAL" clId="{41507676-175E-4C21-93F7-6A5DD3F8756D}" dt="2023-06-13T11:12:54.576" v="9368" actId="1076"/>
          <ac:picMkLst>
            <pc:docMk/>
            <pc:sldMk cId="193497632" sldId="326"/>
            <ac:picMk id="9" creationId="{12A89ED0-BC50-88A4-2BD9-D5BAE55437EC}"/>
          </ac:picMkLst>
        </pc:picChg>
        <pc:picChg chg="add mod">
          <ac:chgData name="Eòghan Stewart" userId="ccd32ca3-16ce-428f-9541-372d6b051929_5::10032001687B7302" providerId="ADAL" clId="{41507676-175E-4C21-93F7-6A5DD3F8756D}" dt="2023-05-18T14:58:37.140" v="307" actId="1076"/>
          <ac:picMkLst>
            <pc:docMk/>
            <pc:sldMk cId="193497632" sldId="326"/>
            <ac:picMk id="10" creationId="{244662F9-E346-05CE-7EB0-D382EB121BFC}"/>
          </ac:picMkLst>
        </pc:picChg>
        <pc:picChg chg="add mod">
          <ac:chgData name="Eòghan Stewart" userId="ccd32ca3-16ce-428f-9541-372d6b051929_5::10032001687B7302" providerId="ADAL" clId="{41507676-175E-4C21-93F7-6A5DD3F8756D}" dt="2023-05-18T14:58:06.412" v="289" actId="1076"/>
          <ac:picMkLst>
            <pc:docMk/>
            <pc:sldMk cId="193497632" sldId="326"/>
            <ac:picMk id="12" creationId="{19A87B11-D5AC-3C64-EF01-AB1FB00E85D1}"/>
          </ac:picMkLst>
        </pc:picChg>
        <pc:picChg chg="add mod">
          <ac:chgData name="Eòghan Stewart" userId="ccd32ca3-16ce-428f-9541-372d6b051929_5::10032001687B7302" providerId="ADAL" clId="{41507676-175E-4C21-93F7-6A5DD3F8756D}" dt="2023-05-18T14:58:40.179" v="309" actId="1076"/>
          <ac:picMkLst>
            <pc:docMk/>
            <pc:sldMk cId="193497632" sldId="326"/>
            <ac:picMk id="14" creationId="{A71F557D-95C5-797B-16EB-40D13E589B7F}"/>
          </ac:picMkLst>
        </pc:picChg>
        <pc:picChg chg="add del mod">
          <ac:chgData name="Eòghan Stewart" userId="ccd32ca3-16ce-428f-9541-372d6b051929_5::10032001687B7302" providerId="ADAL" clId="{41507676-175E-4C21-93F7-6A5DD3F8756D}" dt="2023-05-18T15:14:10.811" v="397" actId="478"/>
          <ac:picMkLst>
            <pc:docMk/>
            <pc:sldMk cId="193497632" sldId="326"/>
            <ac:picMk id="16" creationId="{F469BB5F-B599-BE7D-E69D-88B9DBF75DC6}"/>
          </ac:picMkLst>
        </pc:picChg>
        <pc:picChg chg="add mod">
          <ac:chgData name="Eòghan Stewart" userId="ccd32ca3-16ce-428f-9541-372d6b051929_5::10032001687B7302" providerId="ADAL" clId="{41507676-175E-4C21-93F7-6A5DD3F8756D}" dt="2023-05-18T15:00:50.787" v="385" actId="1076"/>
          <ac:picMkLst>
            <pc:docMk/>
            <pc:sldMk cId="193497632" sldId="326"/>
            <ac:picMk id="18" creationId="{C08B6C84-6090-2880-22CA-1BFDF9635FBB}"/>
          </ac:picMkLst>
        </pc:picChg>
        <pc:picChg chg="add mod">
          <ac:chgData name="Eòghan Stewart" userId="ccd32ca3-16ce-428f-9541-372d6b051929_5::10032001687B7302" providerId="ADAL" clId="{41507676-175E-4C21-93F7-6A5DD3F8756D}" dt="2023-05-18T14:58:30.582" v="304" actId="1076"/>
          <ac:picMkLst>
            <pc:docMk/>
            <pc:sldMk cId="193497632" sldId="326"/>
            <ac:picMk id="20" creationId="{DA9937EA-1EFC-58E2-20D3-05A635DA4C3F}"/>
          </ac:picMkLst>
        </pc:picChg>
        <pc:picChg chg="add mod">
          <ac:chgData name="Eòghan Stewart" userId="ccd32ca3-16ce-428f-9541-372d6b051929_5::10032001687B7302" providerId="ADAL" clId="{41507676-175E-4C21-93F7-6A5DD3F8756D}" dt="2023-05-18T14:58:04.725" v="288" actId="1076"/>
          <ac:picMkLst>
            <pc:docMk/>
            <pc:sldMk cId="193497632" sldId="326"/>
            <ac:picMk id="22" creationId="{2A46D11C-36D8-B4CE-EC6B-F9957FE6CFCD}"/>
          </ac:picMkLst>
        </pc:picChg>
        <pc:picChg chg="add mod">
          <ac:chgData name="Eòghan Stewart" userId="ccd32ca3-16ce-428f-9541-372d6b051929_5::10032001687B7302" providerId="ADAL" clId="{41507676-175E-4C21-93F7-6A5DD3F8756D}" dt="2023-05-18T14:58:35.596" v="306" actId="1076"/>
          <ac:picMkLst>
            <pc:docMk/>
            <pc:sldMk cId="193497632" sldId="326"/>
            <ac:picMk id="24" creationId="{6D8789CB-170F-1D33-23C4-D4394C39A7FD}"/>
          </ac:picMkLst>
        </pc:picChg>
        <pc:picChg chg="add mod">
          <ac:chgData name="Eòghan Stewart" userId="ccd32ca3-16ce-428f-9541-372d6b051929_5::10032001687B7302" providerId="ADAL" clId="{41507676-175E-4C21-93F7-6A5DD3F8756D}" dt="2023-05-18T14:58:02.078" v="286" actId="1076"/>
          <ac:picMkLst>
            <pc:docMk/>
            <pc:sldMk cId="193497632" sldId="326"/>
            <ac:picMk id="26" creationId="{DF6EE899-5860-D113-3515-824B3407EEFF}"/>
          </ac:picMkLst>
        </pc:picChg>
        <pc:picChg chg="add mod">
          <ac:chgData name="Eòghan Stewart" userId="ccd32ca3-16ce-428f-9541-372d6b051929_5::10032001687B7302" providerId="ADAL" clId="{41507676-175E-4C21-93F7-6A5DD3F8756D}" dt="2023-06-13T11:14:25.930" v="9544" actId="1076"/>
          <ac:picMkLst>
            <pc:docMk/>
            <pc:sldMk cId="193497632" sldId="326"/>
            <ac:picMk id="27" creationId="{B7E09E7E-607A-1A64-7888-8D42A099A9DF}"/>
          </ac:picMkLst>
        </pc:picChg>
        <pc:picChg chg="add mod">
          <ac:chgData name="Eòghan Stewart" userId="ccd32ca3-16ce-428f-9541-372d6b051929_5::10032001687B7302" providerId="ADAL" clId="{41507676-175E-4C21-93F7-6A5DD3F8756D}" dt="2023-05-18T14:58:24.422" v="302" actId="1076"/>
          <ac:picMkLst>
            <pc:docMk/>
            <pc:sldMk cId="193497632" sldId="326"/>
            <ac:picMk id="28" creationId="{2821548B-B083-95E7-3BDE-1A7990500E36}"/>
          </ac:picMkLst>
        </pc:picChg>
      </pc:sldChg>
      <pc:sldChg chg="modSp add mod">
        <pc:chgData name="Eòghan Stewart" userId="ccd32ca3-16ce-428f-9541-372d6b051929_5::10032001687B7302" providerId="ADAL" clId="{41507676-175E-4C21-93F7-6A5DD3F8756D}" dt="2023-06-13T10:57:34.493" v="8730" actId="20577"/>
        <pc:sldMkLst>
          <pc:docMk/>
          <pc:sldMk cId="3090686575" sldId="327"/>
        </pc:sldMkLst>
        <pc:spChg chg="mod">
          <ac:chgData name="Eòghan Stewart" userId="ccd32ca3-16ce-428f-9541-372d6b051929_5::10032001687B7302" providerId="ADAL" clId="{41507676-175E-4C21-93F7-6A5DD3F8756D}" dt="2023-05-24T14:05:28.699" v="806" actId="20577"/>
          <ac:spMkLst>
            <pc:docMk/>
            <pc:sldMk cId="3090686575" sldId="327"/>
            <ac:spMk id="2" creationId="{7881C259-3499-2D34-0C92-61995103236F}"/>
          </ac:spMkLst>
        </pc:spChg>
        <pc:spChg chg="mod">
          <ac:chgData name="Eòghan Stewart" userId="ccd32ca3-16ce-428f-9541-372d6b051929_5::10032001687B7302" providerId="ADAL" clId="{41507676-175E-4C21-93F7-6A5DD3F8756D}" dt="2023-06-13T10:57:34.493" v="8730" actId="20577"/>
          <ac:spMkLst>
            <pc:docMk/>
            <pc:sldMk cId="3090686575" sldId="327"/>
            <ac:spMk id="4" creationId="{296B07EF-2297-52ED-6EC9-2FAF4F1D39B6}"/>
          </ac:spMkLst>
        </pc:spChg>
        <pc:picChg chg="mod">
          <ac:chgData name="Eòghan Stewart" userId="ccd32ca3-16ce-428f-9541-372d6b051929_5::10032001687B7302" providerId="ADAL" clId="{41507676-175E-4C21-93F7-6A5DD3F8756D}" dt="2023-05-24T14:24:34.273" v="1707" actId="14826"/>
          <ac:picMkLst>
            <pc:docMk/>
            <pc:sldMk cId="3090686575" sldId="327"/>
            <ac:picMk id="6" creationId="{9C9C17EC-E56D-CB20-0A13-18905E9779B3}"/>
          </ac:picMkLst>
        </pc:picChg>
      </pc:sldChg>
      <pc:sldChg chg="add del">
        <pc:chgData name="Eòghan Stewart" userId="ccd32ca3-16ce-428f-9541-372d6b051929_5::10032001687B7302" providerId="ADAL" clId="{41507676-175E-4C21-93F7-6A5DD3F8756D}" dt="2023-05-24T14:27:42.110" v="1917" actId="47"/>
        <pc:sldMkLst>
          <pc:docMk/>
          <pc:sldMk cId="833605381" sldId="328"/>
        </pc:sldMkLst>
      </pc:sldChg>
      <pc:sldChg chg="del">
        <pc:chgData name="Eòghan Stewart" userId="ccd32ca3-16ce-428f-9541-372d6b051929_5::10032001687B7302" providerId="ADAL" clId="{41507676-175E-4C21-93F7-6A5DD3F8756D}" dt="2023-06-13T11:18:24.453" v="9857" actId="47"/>
        <pc:sldMkLst>
          <pc:docMk/>
          <pc:sldMk cId="2989976211" sldId="328"/>
        </pc:sldMkLst>
      </pc:sldChg>
      <pc:sldChg chg="addSp modSp mod">
        <pc:chgData name="Eòghan Stewart" userId="ccd32ca3-16ce-428f-9541-372d6b051929_5::10032001687B7302" providerId="ADAL" clId="{41507676-175E-4C21-93F7-6A5DD3F8756D}" dt="2023-06-13T11:18:12.088" v="9856" actId="403"/>
        <pc:sldMkLst>
          <pc:docMk/>
          <pc:sldMk cId="1968309568" sldId="329"/>
        </pc:sldMkLst>
        <pc:spChg chg="add mod">
          <ac:chgData name="Eòghan Stewart" userId="ccd32ca3-16ce-428f-9541-372d6b051929_5::10032001687B7302" providerId="ADAL" clId="{41507676-175E-4C21-93F7-6A5DD3F8756D}" dt="2023-06-13T11:16:13.487" v="9681" actId="1076"/>
          <ac:spMkLst>
            <pc:docMk/>
            <pc:sldMk cId="1968309568" sldId="329"/>
            <ac:spMk id="3" creationId="{8A3621A3-AEC2-4E0E-A6E1-AE4670DD6D32}"/>
          </ac:spMkLst>
        </pc:spChg>
        <pc:spChg chg="add mod">
          <ac:chgData name="Eòghan Stewart" userId="ccd32ca3-16ce-428f-9541-372d6b051929_5::10032001687B7302" providerId="ADAL" clId="{41507676-175E-4C21-93F7-6A5DD3F8756D}" dt="2023-06-13T11:16:36.318" v="9698" actId="1076"/>
          <ac:spMkLst>
            <pc:docMk/>
            <pc:sldMk cId="1968309568" sldId="329"/>
            <ac:spMk id="4" creationId="{096DB3DC-854B-118F-1147-00E44B31CDE7}"/>
          </ac:spMkLst>
        </pc:spChg>
        <pc:spChg chg="add mod">
          <ac:chgData name="Eòghan Stewart" userId="ccd32ca3-16ce-428f-9541-372d6b051929_5::10032001687B7302" providerId="ADAL" clId="{41507676-175E-4C21-93F7-6A5DD3F8756D}" dt="2023-06-13T11:16:45.630" v="9708" actId="20577"/>
          <ac:spMkLst>
            <pc:docMk/>
            <pc:sldMk cId="1968309568" sldId="329"/>
            <ac:spMk id="13" creationId="{4E900EF1-5DF0-2835-F58A-EC4DCAF9A11A}"/>
          </ac:spMkLst>
        </pc:spChg>
        <pc:spChg chg="add mod">
          <ac:chgData name="Eòghan Stewart" userId="ccd32ca3-16ce-428f-9541-372d6b051929_5::10032001687B7302" providerId="ADAL" clId="{41507676-175E-4C21-93F7-6A5DD3F8756D}" dt="2023-06-13T11:17:01.767" v="9722" actId="1076"/>
          <ac:spMkLst>
            <pc:docMk/>
            <pc:sldMk cId="1968309568" sldId="329"/>
            <ac:spMk id="15" creationId="{8741CF96-63B1-CD7F-8D1E-58A937B87821}"/>
          </ac:spMkLst>
        </pc:spChg>
        <pc:spChg chg="add mod">
          <ac:chgData name="Eòghan Stewart" userId="ccd32ca3-16ce-428f-9541-372d6b051929_5::10032001687B7302" providerId="ADAL" clId="{41507676-175E-4C21-93F7-6A5DD3F8756D}" dt="2023-06-13T11:18:12.088" v="9856" actId="403"/>
          <ac:spMkLst>
            <pc:docMk/>
            <pc:sldMk cId="1968309568" sldId="329"/>
            <ac:spMk id="16" creationId="{1E86E315-42FA-852B-E606-72A80B92576D}"/>
          </ac:spMkLst>
        </pc:spChg>
        <pc:spChg chg="mod">
          <ac:chgData name="Eòghan Stewart" userId="ccd32ca3-16ce-428f-9541-372d6b051929_5::10032001687B7302" providerId="ADAL" clId="{41507676-175E-4C21-93F7-6A5DD3F8756D}" dt="2023-06-13T11:16:33.948" v="9697" actId="1076"/>
          <ac:spMkLst>
            <pc:docMk/>
            <pc:sldMk cId="1968309568" sldId="329"/>
            <ac:spMk id="34" creationId="{D37F471D-6A92-383E-9569-5CAAE16A0FCE}"/>
          </ac:spMkLst>
        </pc:spChg>
        <pc:spChg chg="mod">
          <ac:chgData name="Eòghan Stewart" userId="ccd32ca3-16ce-428f-9541-372d6b051929_5::10032001687B7302" providerId="ADAL" clId="{41507676-175E-4C21-93F7-6A5DD3F8756D}" dt="2023-06-13T11:17:28.864" v="9723" actId="1076"/>
          <ac:spMkLst>
            <pc:docMk/>
            <pc:sldMk cId="1968309568" sldId="329"/>
            <ac:spMk id="39" creationId="{2149B233-D34A-8A68-21F4-130B6D216F15}"/>
          </ac:spMkLst>
        </pc:spChg>
        <pc:picChg chg="mod">
          <ac:chgData name="Eòghan Stewart" userId="ccd32ca3-16ce-428f-9541-372d6b051929_5::10032001687B7302" providerId="ADAL" clId="{41507676-175E-4C21-93F7-6A5DD3F8756D}" dt="2023-06-13T11:17:28.864" v="9723" actId="1076"/>
          <ac:picMkLst>
            <pc:docMk/>
            <pc:sldMk cId="1968309568" sldId="329"/>
            <ac:picMk id="20" creationId="{DA9937EA-1EFC-58E2-20D3-05A635DA4C3F}"/>
          </ac:picMkLst>
        </pc:picChg>
      </pc:sldChg>
      <pc:sldChg chg="modSp del mod">
        <pc:chgData name="Eòghan Stewart" userId="ccd32ca3-16ce-428f-9541-372d6b051929_5::10032001687B7302" providerId="ADAL" clId="{41507676-175E-4C21-93F7-6A5DD3F8756D}" dt="2023-06-13T11:08:49.902" v="9356" actId="47"/>
        <pc:sldMkLst>
          <pc:docMk/>
          <pc:sldMk cId="3321648789" sldId="330"/>
        </pc:sldMkLst>
        <pc:spChg chg="mod">
          <ac:chgData name="Eòghan Stewart" userId="ccd32ca3-16ce-428f-9541-372d6b051929_5::10032001687B7302" providerId="ADAL" clId="{41507676-175E-4C21-93F7-6A5DD3F8756D}" dt="2023-06-13T11:08:02.445" v="9337" actId="14100"/>
          <ac:spMkLst>
            <pc:docMk/>
            <pc:sldMk cId="3321648789" sldId="330"/>
            <ac:spMk id="54" creationId="{90D17C8C-E514-EFF0-705F-EE885E270F2C}"/>
          </ac:spMkLst>
        </pc:spChg>
      </pc:sldChg>
      <pc:sldChg chg="addSp delSp modSp add mod modClrScheme chgLayout">
        <pc:chgData name="Eòghan Stewart" userId="ccd32ca3-16ce-428f-9541-372d6b051929_5::10032001687B7302" providerId="ADAL" clId="{41507676-175E-4C21-93F7-6A5DD3F8756D}" dt="2023-06-13T11:24:42.054" v="10134" actId="113"/>
        <pc:sldMkLst>
          <pc:docMk/>
          <pc:sldMk cId="3465299539" sldId="331"/>
        </pc:sldMkLst>
        <pc:spChg chg="add mod ord">
          <ac:chgData name="Eòghan Stewart" userId="ccd32ca3-16ce-428f-9541-372d6b051929_5::10032001687B7302" providerId="ADAL" clId="{41507676-175E-4C21-93F7-6A5DD3F8756D}" dt="2023-06-13T11:24:42.054" v="10134" actId="113"/>
          <ac:spMkLst>
            <pc:docMk/>
            <pc:sldMk cId="3465299539" sldId="331"/>
            <ac:spMk id="2" creationId="{5ED8564F-CCFC-4F08-84BF-405C1DAF7971}"/>
          </ac:spMkLst>
        </pc:spChg>
        <pc:spChg chg="add mod">
          <ac:chgData name="Eòghan Stewart" userId="ccd32ca3-16ce-428f-9541-372d6b051929_5::10032001687B7302" providerId="ADAL" clId="{41507676-175E-4C21-93F7-6A5DD3F8756D}" dt="2023-06-13T10:31:47.262" v="6206" actId="1076"/>
          <ac:spMkLst>
            <pc:docMk/>
            <pc:sldMk cId="3465299539" sldId="331"/>
            <ac:spMk id="3" creationId="{92BB89FB-8054-DFBD-3E7D-89BD9562A4C0}"/>
          </ac:spMkLst>
        </pc:spChg>
        <pc:spChg chg="mod ord">
          <ac:chgData name="Eòghan Stewart" userId="ccd32ca3-16ce-428f-9541-372d6b051929_5::10032001687B7302" providerId="ADAL" clId="{41507676-175E-4C21-93F7-6A5DD3F8756D}" dt="2023-06-13T10:12:54.841" v="5164" actId="700"/>
          <ac:spMkLst>
            <pc:docMk/>
            <pc:sldMk cId="3465299539" sldId="331"/>
            <ac:spMk id="4" creationId="{85963157-FAD5-28C1-6EEA-3EDA15A31A45}"/>
          </ac:spMkLst>
        </pc:spChg>
        <pc:spChg chg="del">
          <ac:chgData name="Eòghan Stewart" userId="ccd32ca3-16ce-428f-9541-372d6b051929_5::10032001687B7302" providerId="ADAL" clId="{41507676-175E-4C21-93F7-6A5DD3F8756D}" dt="2023-06-13T10:12:58.448" v="5165" actId="478"/>
          <ac:spMkLst>
            <pc:docMk/>
            <pc:sldMk cId="3465299539" sldId="331"/>
            <ac:spMk id="5" creationId="{179BE9F5-730E-64E3-14A5-8466DAB88875}"/>
          </ac:spMkLst>
        </pc:spChg>
        <pc:spChg chg="del mod">
          <ac:chgData name="Eòghan Stewart" userId="ccd32ca3-16ce-428f-9541-372d6b051929_5::10032001687B7302" providerId="ADAL" clId="{41507676-175E-4C21-93F7-6A5DD3F8756D}" dt="2023-06-13T10:13:03.069" v="5170" actId="478"/>
          <ac:spMkLst>
            <pc:docMk/>
            <pc:sldMk cId="3465299539" sldId="331"/>
            <ac:spMk id="6" creationId="{E661EB92-3B51-B3BC-62C0-E7F816EE265C}"/>
          </ac:spMkLst>
        </pc:spChg>
        <pc:spChg chg="del">
          <ac:chgData name="Eòghan Stewart" userId="ccd32ca3-16ce-428f-9541-372d6b051929_5::10032001687B7302" providerId="ADAL" clId="{41507676-175E-4C21-93F7-6A5DD3F8756D}" dt="2023-06-13T10:13:01.360" v="5168" actId="478"/>
          <ac:spMkLst>
            <pc:docMk/>
            <pc:sldMk cId="3465299539" sldId="331"/>
            <ac:spMk id="7" creationId="{CDA9D87D-C6BC-0C26-E346-78270E9FB52E}"/>
          </ac:spMkLst>
        </pc:spChg>
        <pc:spChg chg="del">
          <ac:chgData name="Eòghan Stewart" userId="ccd32ca3-16ce-428f-9541-372d6b051929_5::10032001687B7302" providerId="ADAL" clId="{41507676-175E-4C21-93F7-6A5DD3F8756D}" dt="2023-06-13T10:12:59.292" v="5166" actId="478"/>
          <ac:spMkLst>
            <pc:docMk/>
            <pc:sldMk cId="3465299539" sldId="331"/>
            <ac:spMk id="8" creationId="{CAFEFFA1-6C86-D29A-4D2D-3513F214C09D}"/>
          </ac:spMkLst>
        </pc:spChg>
        <pc:spChg chg="del">
          <ac:chgData name="Eòghan Stewart" userId="ccd32ca3-16ce-428f-9541-372d6b051929_5::10032001687B7302" providerId="ADAL" clId="{41507676-175E-4C21-93F7-6A5DD3F8756D}" dt="2023-06-13T10:13:02.249" v="5169" actId="478"/>
          <ac:spMkLst>
            <pc:docMk/>
            <pc:sldMk cId="3465299539" sldId="331"/>
            <ac:spMk id="9" creationId="{9724ECB1-2E75-F235-37AB-E629280823C3}"/>
          </ac:spMkLst>
        </pc:spChg>
        <pc:spChg chg="del">
          <ac:chgData name="Eòghan Stewart" userId="ccd32ca3-16ce-428f-9541-372d6b051929_5::10032001687B7302" providerId="ADAL" clId="{41507676-175E-4C21-93F7-6A5DD3F8756D}" dt="2023-06-13T10:13:03.943" v="5171" actId="478"/>
          <ac:spMkLst>
            <pc:docMk/>
            <pc:sldMk cId="3465299539" sldId="331"/>
            <ac:spMk id="10" creationId="{BA729468-2B3C-4194-ABE0-FDF577260BDE}"/>
          </ac:spMkLst>
        </pc:spChg>
        <pc:spChg chg="del">
          <ac:chgData name="Eòghan Stewart" userId="ccd32ca3-16ce-428f-9541-372d6b051929_5::10032001687B7302" providerId="ADAL" clId="{41507676-175E-4C21-93F7-6A5DD3F8756D}" dt="2023-06-13T10:13:04.824" v="5172" actId="478"/>
          <ac:spMkLst>
            <pc:docMk/>
            <pc:sldMk cId="3465299539" sldId="331"/>
            <ac:spMk id="11" creationId="{ACE6B7AC-032C-2378-E914-11BD93FDE56C}"/>
          </ac:spMkLst>
        </pc:spChg>
        <pc:spChg chg="del">
          <ac:chgData name="Eòghan Stewart" userId="ccd32ca3-16ce-428f-9541-372d6b051929_5::10032001687B7302" providerId="ADAL" clId="{41507676-175E-4C21-93F7-6A5DD3F8756D}" dt="2023-06-13T10:13:07.687" v="5176" actId="478"/>
          <ac:spMkLst>
            <pc:docMk/>
            <pc:sldMk cId="3465299539" sldId="331"/>
            <ac:spMk id="12" creationId="{93B54A15-BF18-744C-1069-BE857BAA809D}"/>
          </ac:spMkLst>
        </pc:spChg>
        <pc:spChg chg="del">
          <ac:chgData name="Eòghan Stewart" userId="ccd32ca3-16ce-428f-9541-372d6b051929_5::10032001687B7302" providerId="ADAL" clId="{41507676-175E-4C21-93F7-6A5DD3F8756D}" dt="2023-06-13T10:13:08.964" v="5177" actId="478"/>
          <ac:spMkLst>
            <pc:docMk/>
            <pc:sldMk cId="3465299539" sldId="331"/>
            <ac:spMk id="13" creationId="{BDB37119-010A-74D0-03F4-9EB4229D240E}"/>
          </ac:spMkLst>
        </pc:spChg>
        <pc:spChg chg="del">
          <ac:chgData name="Eòghan Stewart" userId="ccd32ca3-16ce-428f-9541-372d6b051929_5::10032001687B7302" providerId="ADAL" clId="{41507676-175E-4C21-93F7-6A5DD3F8756D}" dt="2023-06-13T10:13:06.413" v="5174" actId="478"/>
          <ac:spMkLst>
            <pc:docMk/>
            <pc:sldMk cId="3465299539" sldId="331"/>
            <ac:spMk id="14" creationId="{585E5495-0035-CB03-487B-177604E27412}"/>
          </ac:spMkLst>
        </pc:spChg>
        <pc:spChg chg="del">
          <ac:chgData name="Eòghan Stewart" userId="ccd32ca3-16ce-428f-9541-372d6b051929_5::10032001687B7302" providerId="ADAL" clId="{41507676-175E-4C21-93F7-6A5DD3F8756D}" dt="2023-06-13T10:13:07.117" v="5175" actId="478"/>
          <ac:spMkLst>
            <pc:docMk/>
            <pc:sldMk cId="3465299539" sldId="331"/>
            <ac:spMk id="15" creationId="{141FD9D8-36E2-9133-520F-B251C4004086}"/>
          </ac:spMkLst>
        </pc:spChg>
        <pc:spChg chg="del">
          <ac:chgData name="Eòghan Stewart" userId="ccd32ca3-16ce-428f-9541-372d6b051929_5::10032001687B7302" providerId="ADAL" clId="{41507676-175E-4C21-93F7-6A5DD3F8756D}" dt="2023-06-13T10:13:09.668" v="5178" actId="478"/>
          <ac:spMkLst>
            <pc:docMk/>
            <pc:sldMk cId="3465299539" sldId="331"/>
            <ac:spMk id="16" creationId="{87F7A0D8-9F5F-0ABC-198B-39121A2E5F7B}"/>
          </ac:spMkLst>
        </pc:spChg>
        <pc:spChg chg="del">
          <ac:chgData name="Eòghan Stewart" userId="ccd32ca3-16ce-428f-9541-372d6b051929_5::10032001687B7302" providerId="ADAL" clId="{41507676-175E-4C21-93F7-6A5DD3F8756D}" dt="2023-06-13T10:13:05.827" v="5173" actId="478"/>
          <ac:spMkLst>
            <pc:docMk/>
            <pc:sldMk cId="3465299539" sldId="331"/>
            <ac:spMk id="17" creationId="{F3757BEE-66F7-31CD-EB41-51B14EB10EB6}"/>
          </ac:spMkLst>
        </pc:spChg>
        <pc:spChg chg="add mod">
          <ac:chgData name="Eòghan Stewart" userId="ccd32ca3-16ce-428f-9541-372d6b051929_5::10032001687B7302" providerId="ADAL" clId="{41507676-175E-4C21-93F7-6A5DD3F8756D}" dt="2023-06-13T10:31:47.262" v="6206" actId="1076"/>
          <ac:spMkLst>
            <pc:docMk/>
            <pc:sldMk cId="3465299539" sldId="331"/>
            <ac:spMk id="18" creationId="{032F0FDF-1ADA-1234-7285-56DDD881934B}"/>
          </ac:spMkLst>
        </pc:spChg>
        <pc:spChg chg="add mod">
          <ac:chgData name="Eòghan Stewart" userId="ccd32ca3-16ce-428f-9541-372d6b051929_5::10032001687B7302" providerId="ADAL" clId="{41507676-175E-4C21-93F7-6A5DD3F8756D}" dt="2023-06-13T10:40:19.578" v="6255" actId="1076"/>
          <ac:spMkLst>
            <pc:docMk/>
            <pc:sldMk cId="3465299539" sldId="331"/>
            <ac:spMk id="19" creationId="{D63BDFCD-6CCC-5618-62B8-27BB574F87F8}"/>
          </ac:spMkLst>
        </pc:spChg>
        <pc:spChg chg="add mod">
          <ac:chgData name="Eòghan Stewart" userId="ccd32ca3-16ce-428f-9541-372d6b051929_5::10032001687B7302" providerId="ADAL" clId="{41507676-175E-4C21-93F7-6A5DD3F8756D}" dt="2023-06-13T10:40:31.393" v="6257" actId="1076"/>
          <ac:spMkLst>
            <pc:docMk/>
            <pc:sldMk cId="3465299539" sldId="331"/>
            <ac:spMk id="20" creationId="{91F49A72-6ADA-F121-A517-9320E4BF9948}"/>
          </ac:spMkLst>
        </pc:spChg>
        <pc:picChg chg="add mod">
          <ac:chgData name="Eòghan Stewart" userId="ccd32ca3-16ce-428f-9541-372d6b051929_5::10032001687B7302" providerId="ADAL" clId="{41507676-175E-4C21-93F7-6A5DD3F8756D}" dt="2023-06-13T10:40:53.744" v="6264" actId="1076"/>
          <ac:picMkLst>
            <pc:docMk/>
            <pc:sldMk cId="3465299539" sldId="331"/>
            <ac:picMk id="22" creationId="{D9233160-BECC-D2EB-3BCD-87C4D6AFDD98}"/>
          </ac:picMkLst>
        </pc:picChg>
        <pc:picChg chg="add mod">
          <ac:chgData name="Eòghan Stewart" userId="ccd32ca3-16ce-428f-9541-372d6b051929_5::10032001687B7302" providerId="ADAL" clId="{41507676-175E-4C21-93F7-6A5DD3F8756D}" dt="2023-06-13T10:40:11.593" v="6253" actId="1076"/>
          <ac:picMkLst>
            <pc:docMk/>
            <pc:sldMk cId="3465299539" sldId="331"/>
            <ac:picMk id="1026" creationId="{9E65CC58-C9CC-3871-B159-002FD3DA1225}"/>
          </ac:picMkLst>
        </pc:picChg>
      </pc:sldChg>
      <pc:sldChg chg="addSp delSp modSp add mod">
        <pc:chgData name="Eòghan Stewart" userId="ccd32ca3-16ce-428f-9541-372d6b051929_5::10032001687B7302" providerId="ADAL" clId="{41507676-175E-4C21-93F7-6A5DD3F8756D}" dt="2023-06-13T10:31:19.560" v="6201" actId="20577"/>
        <pc:sldMkLst>
          <pc:docMk/>
          <pc:sldMk cId="71798258" sldId="332"/>
        </pc:sldMkLst>
        <pc:spChg chg="mod">
          <ac:chgData name="Eòghan Stewart" userId="ccd32ca3-16ce-428f-9541-372d6b051929_5::10032001687B7302" providerId="ADAL" clId="{41507676-175E-4C21-93F7-6A5DD3F8756D}" dt="2023-06-13T10:30:54.788" v="6183" actId="113"/>
          <ac:spMkLst>
            <pc:docMk/>
            <pc:sldMk cId="71798258" sldId="332"/>
            <ac:spMk id="2" creationId="{5ED8564F-CCFC-4F08-84BF-405C1DAF7971}"/>
          </ac:spMkLst>
        </pc:spChg>
        <pc:spChg chg="mod">
          <ac:chgData name="Eòghan Stewart" userId="ccd32ca3-16ce-428f-9541-372d6b051929_5::10032001687B7302" providerId="ADAL" clId="{41507676-175E-4C21-93F7-6A5DD3F8756D}" dt="2023-06-13T10:31:19.560" v="6201" actId="20577"/>
          <ac:spMkLst>
            <pc:docMk/>
            <pc:sldMk cId="71798258" sldId="332"/>
            <ac:spMk id="4" creationId="{85963157-FAD5-28C1-6EEA-3EDA15A31A45}"/>
          </ac:spMkLst>
        </pc:spChg>
        <pc:spChg chg="add mod">
          <ac:chgData name="Eòghan Stewart" userId="ccd32ca3-16ce-428f-9541-372d6b051929_5::10032001687B7302" providerId="ADAL" clId="{41507676-175E-4C21-93F7-6A5DD3F8756D}" dt="2023-06-13T10:29:36.207" v="6136" actId="1076"/>
          <ac:spMkLst>
            <pc:docMk/>
            <pc:sldMk cId="71798258" sldId="332"/>
            <ac:spMk id="16" creationId="{73FF2557-E2DE-19BA-1019-C76BF146FAD0}"/>
          </ac:spMkLst>
        </pc:spChg>
        <pc:spChg chg="add mod">
          <ac:chgData name="Eòghan Stewart" userId="ccd32ca3-16ce-428f-9541-372d6b051929_5::10032001687B7302" providerId="ADAL" clId="{41507676-175E-4C21-93F7-6A5DD3F8756D}" dt="2023-06-13T10:29:32.568" v="6135" actId="20577"/>
          <ac:spMkLst>
            <pc:docMk/>
            <pc:sldMk cId="71798258" sldId="332"/>
            <ac:spMk id="17" creationId="{60CB25F5-B97C-3126-66C8-993988D9BACD}"/>
          </ac:spMkLst>
        </pc:spChg>
        <pc:spChg chg="add mod">
          <ac:chgData name="Eòghan Stewart" userId="ccd32ca3-16ce-428f-9541-372d6b051929_5::10032001687B7302" providerId="ADAL" clId="{41507676-175E-4C21-93F7-6A5DD3F8756D}" dt="2023-06-13T10:30:35.465" v="6175" actId="113"/>
          <ac:spMkLst>
            <pc:docMk/>
            <pc:sldMk cId="71798258" sldId="332"/>
            <ac:spMk id="18" creationId="{018D4DC2-97EF-E727-846D-BFD15A5077B1}"/>
          </ac:spMkLst>
        </pc:spChg>
        <pc:spChg chg="add mod">
          <ac:chgData name="Eòghan Stewart" userId="ccd32ca3-16ce-428f-9541-372d6b051929_5::10032001687B7302" providerId="ADAL" clId="{41507676-175E-4C21-93F7-6A5DD3F8756D}" dt="2023-06-13T10:30:37.857" v="6176" actId="113"/>
          <ac:spMkLst>
            <pc:docMk/>
            <pc:sldMk cId="71798258" sldId="332"/>
            <ac:spMk id="19" creationId="{DCA64678-016A-6A45-B7F6-5B0E557F0DEC}"/>
          </ac:spMkLst>
        </pc:spChg>
        <pc:spChg chg="add mod">
          <ac:chgData name="Eòghan Stewart" userId="ccd32ca3-16ce-428f-9541-372d6b051929_5::10032001687B7302" providerId="ADAL" clId="{41507676-175E-4C21-93F7-6A5DD3F8756D}" dt="2023-06-13T10:30:28.018" v="6174" actId="20577"/>
          <ac:spMkLst>
            <pc:docMk/>
            <pc:sldMk cId="71798258" sldId="332"/>
            <ac:spMk id="21" creationId="{C2083BA4-D67F-66C3-EDF1-D7FFB66B7693}"/>
          </ac:spMkLst>
        </pc:spChg>
        <pc:picChg chg="add mod">
          <ac:chgData name="Eòghan Stewart" userId="ccd32ca3-16ce-428f-9541-372d6b051929_5::10032001687B7302" providerId="ADAL" clId="{41507676-175E-4C21-93F7-6A5DD3F8756D}" dt="2023-06-13T10:28:15.213" v="6044" actId="207"/>
          <ac:picMkLst>
            <pc:docMk/>
            <pc:sldMk cId="71798258" sldId="332"/>
            <ac:picMk id="5" creationId="{A86BBC15-F9CA-2103-47AE-7B339A1841EC}"/>
          </ac:picMkLst>
        </pc:picChg>
        <pc:picChg chg="add mod">
          <ac:chgData name="Eòghan Stewart" userId="ccd32ca3-16ce-428f-9541-372d6b051929_5::10032001687B7302" providerId="ADAL" clId="{41507676-175E-4C21-93F7-6A5DD3F8756D}" dt="2023-06-13T10:27:50.411" v="6042" actId="207"/>
          <ac:picMkLst>
            <pc:docMk/>
            <pc:sldMk cId="71798258" sldId="332"/>
            <ac:picMk id="7" creationId="{A3C21046-A3A7-0484-9BA5-6BFA69FA7123}"/>
          </ac:picMkLst>
        </pc:picChg>
        <pc:picChg chg="add mod">
          <ac:chgData name="Eòghan Stewart" userId="ccd32ca3-16ce-428f-9541-372d6b051929_5::10032001687B7302" providerId="ADAL" clId="{41507676-175E-4C21-93F7-6A5DD3F8756D}" dt="2023-06-13T10:28:30.665" v="6047" actId="1076"/>
          <ac:picMkLst>
            <pc:docMk/>
            <pc:sldMk cId="71798258" sldId="332"/>
            <ac:picMk id="9" creationId="{BCEB74B3-CA7A-9C2E-CE74-34F1F72E4FF5}"/>
          </ac:picMkLst>
        </pc:picChg>
        <pc:picChg chg="add mod">
          <ac:chgData name="Eòghan Stewart" userId="ccd32ca3-16ce-428f-9541-372d6b051929_5::10032001687B7302" providerId="ADAL" clId="{41507676-175E-4C21-93F7-6A5DD3F8756D}" dt="2023-06-13T10:28:04.053" v="6043" actId="207"/>
          <ac:picMkLst>
            <pc:docMk/>
            <pc:sldMk cId="71798258" sldId="332"/>
            <ac:picMk id="11" creationId="{72569A86-DC18-234C-DFED-D145F88A8C4F}"/>
          </ac:picMkLst>
        </pc:picChg>
        <pc:picChg chg="add mod">
          <ac:chgData name="Eòghan Stewart" userId="ccd32ca3-16ce-428f-9541-372d6b051929_5::10032001687B7302" providerId="ADAL" clId="{41507676-175E-4C21-93F7-6A5DD3F8756D}" dt="2023-06-13T10:28:20.238" v="6045" actId="207"/>
          <ac:picMkLst>
            <pc:docMk/>
            <pc:sldMk cId="71798258" sldId="332"/>
            <ac:picMk id="13" creationId="{67B24C12-3CC2-18E1-53C8-6C7D0EB1B80B}"/>
          </ac:picMkLst>
        </pc:picChg>
        <pc:picChg chg="add del mod">
          <ac:chgData name="Eòghan Stewart" userId="ccd32ca3-16ce-428f-9541-372d6b051929_5::10032001687B7302" providerId="ADAL" clId="{41507676-175E-4C21-93F7-6A5DD3F8756D}" dt="2023-06-13T10:28:28.364" v="6046" actId="478"/>
          <ac:picMkLst>
            <pc:docMk/>
            <pc:sldMk cId="71798258" sldId="332"/>
            <ac:picMk id="15" creationId="{CE8D9A63-9D5A-8F7D-B6F6-73A5E1E3909D}"/>
          </ac:picMkLst>
        </pc:picChg>
      </pc:sldChg>
      <pc:sldChg chg="modSp add mod">
        <pc:chgData name="Eòghan Stewart" userId="ccd32ca3-16ce-428f-9541-372d6b051929_5::10032001687B7302" providerId="ADAL" clId="{41507676-175E-4C21-93F7-6A5DD3F8756D}" dt="2023-06-13T11:25:12.221" v="10184" actId="20577"/>
        <pc:sldMkLst>
          <pc:docMk/>
          <pc:sldMk cId="2151668960" sldId="333"/>
        </pc:sldMkLst>
        <pc:spChg chg="mod">
          <ac:chgData name="Eòghan Stewart" userId="ccd32ca3-16ce-428f-9541-372d6b051929_5::10032001687B7302" providerId="ADAL" clId="{41507676-175E-4C21-93F7-6A5DD3F8756D}" dt="2023-06-13T11:25:12.221" v="10184" actId="20577"/>
          <ac:spMkLst>
            <pc:docMk/>
            <pc:sldMk cId="2151668960" sldId="333"/>
            <ac:spMk id="2" creationId="{5ED8564F-CCFC-4F08-84BF-405C1DAF7971}"/>
          </ac:spMkLst>
        </pc:spChg>
      </pc:sldChg>
      <pc:sldChg chg="modSp add mod">
        <pc:chgData name="Eòghan Stewart" userId="ccd32ca3-16ce-428f-9541-372d6b051929_5::10032001687B7302" providerId="ADAL" clId="{41507676-175E-4C21-93F7-6A5DD3F8756D}" dt="2023-06-13T11:25:41.125" v="10211" actId="20577"/>
        <pc:sldMkLst>
          <pc:docMk/>
          <pc:sldMk cId="842651438" sldId="334"/>
        </pc:sldMkLst>
        <pc:spChg chg="mod">
          <ac:chgData name="Eòghan Stewart" userId="ccd32ca3-16ce-428f-9541-372d6b051929_5::10032001687B7302" providerId="ADAL" clId="{41507676-175E-4C21-93F7-6A5DD3F8756D}" dt="2023-06-13T11:25:41.125" v="10211" actId="20577"/>
          <ac:spMkLst>
            <pc:docMk/>
            <pc:sldMk cId="842651438" sldId="334"/>
            <ac:spMk id="2" creationId="{5ED8564F-CCFC-4F08-84BF-405C1DAF7971}"/>
          </ac:spMkLst>
        </pc:spChg>
      </pc:sldChg>
      <pc:sldChg chg="delSp modSp add mod">
        <pc:chgData name="Eòghan Stewart" userId="ccd32ca3-16ce-428f-9541-372d6b051929_5::10032001687B7302" providerId="ADAL" clId="{41507676-175E-4C21-93F7-6A5DD3F8756D}" dt="2023-06-30T13:26:47.040" v="10251" actId="20577"/>
        <pc:sldMkLst>
          <pc:docMk/>
          <pc:sldMk cId="3229607294" sldId="335"/>
        </pc:sldMkLst>
        <pc:spChg chg="mod">
          <ac:chgData name="Eòghan Stewart" userId="ccd32ca3-16ce-428f-9541-372d6b051929_5::10032001687B7302" providerId="ADAL" clId="{41507676-175E-4C21-93F7-6A5DD3F8756D}" dt="2023-06-30T13:26:47.040" v="10251" actId="20577"/>
          <ac:spMkLst>
            <pc:docMk/>
            <pc:sldMk cId="3229607294" sldId="335"/>
            <ac:spMk id="3" creationId="{960AAD08-0925-BBB0-FA3C-A5E9F7BE5D31}"/>
          </ac:spMkLst>
        </pc:spChg>
        <pc:spChg chg="del">
          <ac:chgData name="Eòghan Stewart" userId="ccd32ca3-16ce-428f-9541-372d6b051929_5::10032001687B7302" providerId="ADAL" clId="{41507676-175E-4C21-93F7-6A5DD3F8756D}" dt="2023-06-30T13:25:16.288" v="10248" actId="478"/>
          <ac:spMkLst>
            <pc:docMk/>
            <pc:sldMk cId="3229607294" sldId="335"/>
            <ac:spMk id="18" creationId="{82711FB3-AAF3-BFEB-8F9C-C0EFA6D62606}"/>
          </ac:spMkLst>
        </pc:spChg>
        <pc:spChg chg="mod">
          <ac:chgData name="Eòghan Stewart" userId="ccd32ca3-16ce-428f-9541-372d6b051929_5::10032001687B7302" providerId="ADAL" clId="{41507676-175E-4C21-93F7-6A5DD3F8756D}" dt="2023-06-30T13:25:10.574" v="10247" actId="20577"/>
          <ac:spMkLst>
            <pc:docMk/>
            <pc:sldMk cId="3229607294" sldId="335"/>
            <ac:spMk id="19" creationId="{2D207170-A77B-5345-1821-64E975395B53}"/>
          </ac:spMkLst>
        </pc:spChg>
      </pc:sldChg>
      <pc:sldChg chg="modSp add mod">
        <pc:chgData name="Eòghan Stewart" userId="ccd32ca3-16ce-428f-9541-372d6b051929_5::10032001687B7302" providerId="ADAL" clId="{41507676-175E-4C21-93F7-6A5DD3F8756D}" dt="2023-06-13T10:54:43.194" v="8328" actId="403"/>
        <pc:sldMkLst>
          <pc:docMk/>
          <pc:sldMk cId="2444232210" sldId="336"/>
        </pc:sldMkLst>
        <pc:spChg chg="mod">
          <ac:chgData name="Eòghan Stewart" userId="ccd32ca3-16ce-428f-9541-372d6b051929_5::10032001687B7302" providerId="ADAL" clId="{41507676-175E-4C21-93F7-6A5DD3F8756D}" dt="2023-06-13T10:53:05.020" v="8076" actId="313"/>
          <ac:spMkLst>
            <pc:docMk/>
            <pc:sldMk cId="2444232210" sldId="336"/>
            <ac:spMk id="2" creationId="{7881C259-3499-2D34-0C92-61995103236F}"/>
          </ac:spMkLst>
        </pc:spChg>
        <pc:spChg chg="mod">
          <ac:chgData name="Eòghan Stewart" userId="ccd32ca3-16ce-428f-9541-372d6b051929_5::10032001687B7302" providerId="ADAL" clId="{41507676-175E-4C21-93F7-6A5DD3F8756D}" dt="2023-06-13T10:54:43.194" v="8328" actId="403"/>
          <ac:spMkLst>
            <pc:docMk/>
            <pc:sldMk cId="2444232210" sldId="336"/>
            <ac:spMk id="4" creationId="{296B07EF-2297-52ED-6EC9-2FAF4F1D39B6}"/>
          </ac:spMkLst>
        </pc:spChg>
      </pc:sldChg>
      <pc:sldChg chg="addSp delSp modSp add mod">
        <pc:chgData name="Eòghan Stewart" userId="ccd32ca3-16ce-428f-9541-372d6b051929_5::10032001687B7302" providerId="ADAL" clId="{41507676-175E-4C21-93F7-6A5DD3F8756D}" dt="2023-06-13T11:01:43.575" v="9027"/>
        <pc:sldMkLst>
          <pc:docMk/>
          <pc:sldMk cId="2851277063" sldId="337"/>
        </pc:sldMkLst>
        <pc:spChg chg="mod">
          <ac:chgData name="Eòghan Stewart" userId="ccd32ca3-16ce-428f-9541-372d6b051929_5::10032001687B7302" providerId="ADAL" clId="{41507676-175E-4C21-93F7-6A5DD3F8756D}" dt="2023-06-13T11:01:43.575" v="9027"/>
          <ac:spMkLst>
            <pc:docMk/>
            <pc:sldMk cId="2851277063" sldId="337"/>
            <ac:spMk id="3" creationId="{960AAD08-0925-BBB0-FA3C-A5E9F7BE5D31}"/>
          </ac:spMkLst>
        </pc:spChg>
        <pc:spChg chg="add del mod">
          <ac:chgData name="Eòghan Stewart" userId="ccd32ca3-16ce-428f-9541-372d6b051929_5::10032001687B7302" providerId="ADAL" clId="{41507676-175E-4C21-93F7-6A5DD3F8756D}" dt="2023-06-13T11:01:43.575" v="9027"/>
          <ac:spMkLst>
            <pc:docMk/>
            <pc:sldMk cId="2851277063" sldId="337"/>
            <ac:spMk id="10" creationId="{A91F4DB5-9F2C-CF79-ED57-2CA4A5476406}"/>
          </ac:spMkLst>
        </pc:spChg>
        <pc:spChg chg="add del mod">
          <ac:chgData name="Eòghan Stewart" userId="ccd32ca3-16ce-428f-9541-372d6b051929_5::10032001687B7302" providerId="ADAL" clId="{41507676-175E-4C21-93F7-6A5DD3F8756D}" dt="2023-06-13T11:01:43.575" v="9027"/>
          <ac:spMkLst>
            <pc:docMk/>
            <pc:sldMk cId="2851277063" sldId="337"/>
            <ac:spMk id="11" creationId="{08EE9CAD-EA7F-CF1F-BFA9-B7087A77BC44}"/>
          </ac:spMkLst>
        </pc:spChg>
        <pc:spChg chg="mod">
          <ac:chgData name="Eòghan Stewart" userId="ccd32ca3-16ce-428f-9541-372d6b051929_5::10032001687B7302" providerId="ADAL" clId="{41507676-175E-4C21-93F7-6A5DD3F8756D}" dt="2023-06-13T11:01:43.575" v="9027"/>
          <ac:spMkLst>
            <pc:docMk/>
            <pc:sldMk cId="2851277063" sldId="337"/>
            <ac:spMk id="19" creationId="{2D207170-A77B-5345-1821-64E975395B53}"/>
          </ac:spMkLst>
        </pc:spChg>
      </pc:sldChg>
      <pc:sldChg chg="modSp add mod">
        <pc:chgData name="Eòghan Stewart" userId="ccd32ca3-16ce-428f-9541-372d6b051929_5::10032001687B7302" providerId="ADAL" clId="{41507676-175E-4C21-93F7-6A5DD3F8756D}" dt="2023-06-13T11:01:25.025" v="9025" actId="20577"/>
        <pc:sldMkLst>
          <pc:docMk/>
          <pc:sldMk cId="4222792808" sldId="338"/>
        </pc:sldMkLst>
        <pc:spChg chg="mod">
          <ac:chgData name="Eòghan Stewart" userId="ccd32ca3-16ce-428f-9541-372d6b051929_5::10032001687B7302" providerId="ADAL" clId="{41507676-175E-4C21-93F7-6A5DD3F8756D}" dt="2023-06-13T11:01:25.025" v="9025" actId="20577"/>
          <ac:spMkLst>
            <pc:docMk/>
            <pc:sldMk cId="4222792808" sldId="338"/>
            <ac:spMk id="4" creationId="{296B07EF-2297-52ED-6EC9-2FAF4F1D39B6}"/>
          </ac:spMkLst>
        </pc:spChg>
      </pc:sldChg>
    </pc:docChg>
  </pc:docChgLst>
  <pc:docChgLst>
    <pc:chgData name="Eòghan Stewart" userId="ccd32ca3-16ce-428f-9541-372d6b051929_5::10032001687B7302" providerId="ADAL" clId="{6118B0F6-BD8C-4FF5-9844-060132D24710}"/>
    <pc:docChg chg="undo custSel addSld delSld modSld sldOrd">
      <pc:chgData name="Eòghan Stewart" userId="ccd32ca3-16ce-428f-9541-372d6b051929_5::10032001687B7302" providerId="ADAL" clId="{6118B0F6-BD8C-4FF5-9844-060132D24710}" dt="2023-05-16T10:57:53.178" v="3524" actId="20577"/>
      <pc:docMkLst>
        <pc:docMk/>
      </pc:docMkLst>
      <pc:sldChg chg="modSp mod">
        <pc:chgData name="Eòghan Stewart" userId="ccd32ca3-16ce-428f-9541-372d6b051929_5::10032001687B7302" providerId="ADAL" clId="{6118B0F6-BD8C-4FF5-9844-060132D24710}" dt="2023-05-16T10:55:54.465" v="3516" actId="20577"/>
        <pc:sldMkLst>
          <pc:docMk/>
          <pc:sldMk cId="3586577593" sldId="273"/>
        </pc:sldMkLst>
        <pc:spChg chg="mod">
          <ac:chgData name="Eòghan Stewart" userId="ccd32ca3-16ce-428f-9541-372d6b051929_5::10032001687B7302" providerId="ADAL" clId="{6118B0F6-BD8C-4FF5-9844-060132D24710}" dt="2023-05-16T10:55:54.465" v="3516" actId="20577"/>
          <ac:spMkLst>
            <pc:docMk/>
            <pc:sldMk cId="3586577593" sldId="273"/>
            <ac:spMk id="2" creationId="{00000000-0000-0000-0000-000000000000}"/>
          </ac:spMkLst>
        </pc:spChg>
        <pc:spChg chg="mod">
          <ac:chgData name="Eòghan Stewart" userId="ccd32ca3-16ce-428f-9541-372d6b051929_5::10032001687B7302" providerId="ADAL" clId="{6118B0F6-BD8C-4FF5-9844-060132D24710}" dt="2023-05-16T10:55:33.773" v="3515" actId="20577"/>
          <ac:spMkLst>
            <pc:docMk/>
            <pc:sldMk cId="3586577593" sldId="273"/>
            <ac:spMk id="6" creationId="{00000000-0000-0000-0000-000000000000}"/>
          </ac:spMkLst>
        </pc:spChg>
      </pc:sldChg>
      <pc:sldChg chg="del">
        <pc:chgData name="Eòghan Stewart" userId="ccd32ca3-16ce-428f-9541-372d6b051929_5::10032001687B7302" providerId="ADAL" clId="{6118B0F6-BD8C-4FF5-9844-060132D24710}" dt="2023-05-16T10:49:48.035" v="2993" actId="47"/>
        <pc:sldMkLst>
          <pc:docMk/>
          <pc:sldMk cId="2817347895" sldId="279"/>
        </pc:sldMkLst>
      </pc:sldChg>
      <pc:sldChg chg="addSp delSp modSp mod addAnim delAnim modAnim">
        <pc:chgData name="Eòghan Stewart" userId="ccd32ca3-16ce-428f-9541-372d6b051929_5::10032001687B7302" providerId="ADAL" clId="{6118B0F6-BD8C-4FF5-9844-060132D24710}" dt="2023-05-16T10:12:26.033" v="536" actId="14100"/>
        <pc:sldMkLst>
          <pc:docMk/>
          <pc:sldMk cId="2513477245" sldId="282"/>
        </pc:sldMkLst>
        <pc:spChg chg="mod">
          <ac:chgData name="Eòghan Stewart" userId="ccd32ca3-16ce-428f-9541-372d6b051929_5::10032001687B7302" providerId="ADAL" clId="{6118B0F6-BD8C-4FF5-9844-060132D24710}" dt="2023-05-16T10:11:48.979" v="535" actId="20577"/>
          <ac:spMkLst>
            <pc:docMk/>
            <pc:sldMk cId="2513477245" sldId="282"/>
            <ac:spMk id="2" creationId="{B10CECD7-DCF7-FDF0-7D33-FE88168DFA79}"/>
          </ac:spMkLst>
        </pc:spChg>
        <pc:spChg chg="del">
          <ac:chgData name="Eòghan Stewart" userId="ccd32ca3-16ce-428f-9541-372d6b051929_5::10032001687B7302" providerId="ADAL" clId="{6118B0F6-BD8C-4FF5-9844-060132D24710}" dt="2023-05-16T10:03:31.368" v="12" actId="478"/>
          <ac:spMkLst>
            <pc:docMk/>
            <pc:sldMk cId="2513477245" sldId="282"/>
            <ac:spMk id="3" creationId="{C7B93571-1ECF-8626-65FA-5DF940761C1E}"/>
          </ac:spMkLst>
        </pc:spChg>
        <pc:spChg chg="add del mod">
          <ac:chgData name="Eòghan Stewart" userId="ccd32ca3-16ce-428f-9541-372d6b051929_5::10032001687B7302" providerId="ADAL" clId="{6118B0F6-BD8C-4FF5-9844-060132D24710}" dt="2023-05-16T10:03:33.172" v="13" actId="478"/>
          <ac:spMkLst>
            <pc:docMk/>
            <pc:sldMk cId="2513477245" sldId="282"/>
            <ac:spMk id="4" creationId="{32036296-9515-93E3-238B-22B73F27EBA9}"/>
          </ac:spMkLst>
        </pc:spChg>
        <pc:spChg chg="del">
          <ac:chgData name="Eòghan Stewart" userId="ccd32ca3-16ce-428f-9541-372d6b051929_5::10032001687B7302" providerId="ADAL" clId="{6118B0F6-BD8C-4FF5-9844-060132D24710}" dt="2023-05-16T10:03:16.408" v="1" actId="478"/>
          <ac:spMkLst>
            <pc:docMk/>
            <pc:sldMk cId="2513477245" sldId="282"/>
            <ac:spMk id="6" creationId="{F2985AFA-D116-CC43-D86F-280B6807E41D}"/>
          </ac:spMkLst>
        </pc:spChg>
        <pc:spChg chg="del">
          <ac:chgData name="Eòghan Stewart" userId="ccd32ca3-16ce-428f-9541-372d6b051929_5::10032001687B7302" providerId="ADAL" clId="{6118B0F6-BD8C-4FF5-9844-060132D24710}" dt="2023-05-16T10:03:20.548" v="5" actId="478"/>
          <ac:spMkLst>
            <pc:docMk/>
            <pc:sldMk cId="2513477245" sldId="282"/>
            <ac:spMk id="7" creationId="{CF6F221D-4946-AE88-DE33-8AB9B5BADC39}"/>
          </ac:spMkLst>
        </pc:spChg>
        <pc:spChg chg="del">
          <ac:chgData name="Eòghan Stewart" userId="ccd32ca3-16ce-428f-9541-372d6b051929_5::10032001687B7302" providerId="ADAL" clId="{6118B0F6-BD8C-4FF5-9844-060132D24710}" dt="2023-05-16T10:03:18.158" v="2" actId="478"/>
          <ac:spMkLst>
            <pc:docMk/>
            <pc:sldMk cId="2513477245" sldId="282"/>
            <ac:spMk id="8" creationId="{E1E5B825-843E-1DED-5395-77D552057C14}"/>
          </ac:spMkLst>
        </pc:spChg>
        <pc:spChg chg="add del mod ord">
          <ac:chgData name="Eòghan Stewart" userId="ccd32ca3-16ce-428f-9541-372d6b051929_5::10032001687B7302" providerId="ADAL" clId="{6118B0F6-BD8C-4FF5-9844-060132D24710}" dt="2023-05-16T10:06:35.748" v="91" actId="14100"/>
          <ac:spMkLst>
            <pc:docMk/>
            <pc:sldMk cId="2513477245" sldId="282"/>
            <ac:spMk id="10" creationId="{5BB69751-EF5C-1C7A-8567-BCE9DF3123E5}"/>
          </ac:spMkLst>
        </pc:spChg>
        <pc:spChg chg="add del">
          <ac:chgData name="Eòghan Stewart" userId="ccd32ca3-16ce-428f-9541-372d6b051929_5::10032001687B7302" providerId="ADAL" clId="{6118B0F6-BD8C-4FF5-9844-060132D24710}" dt="2023-05-16T10:03:28.517" v="11" actId="478"/>
          <ac:spMkLst>
            <pc:docMk/>
            <pc:sldMk cId="2513477245" sldId="282"/>
            <ac:spMk id="15" creationId="{499AE4D1-2EC0-0594-D6BA-5BD2AE6BE088}"/>
          </ac:spMkLst>
        </pc:spChg>
        <pc:spChg chg="add mod">
          <ac:chgData name="Eòghan Stewart" userId="ccd32ca3-16ce-428f-9541-372d6b051929_5::10032001687B7302" providerId="ADAL" clId="{6118B0F6-BD8C-4FF5-9844-060132D24710}" dt="2023-05-16T10:06:08.957" v="80" actId="14100"/>
          <ac:spMkLst>
            <pc:docMk/>
            <pc:sldMk cId="2513477245" sldId="282"/>
            <ac:spMk id="22" creationId="{B19619EC-EEDD-D693-0F06-687FFFECC472}"/>
          </ac:spMkLst>
        </pc:spChg>
        <pc:spChg chg="add mod">
          <ac:chgData name="Eòghan Stewart" userId="ccd32ca3-16ce-428f-9541-372d6b051929_5::10032001687B7302" providerId="ADAL" clId="{6118B0F6-BD8C-4FF5-9844-060132D24710}" dt="2023-05-16T10:12:26.033" v="536" actId="14100"/>
          <ac:spMkLst>
            <pc:docMk/>
            <pc:sldMk cId="2513477245" sldId="282"/>
            <ac:spMk id="23" creationId="{4AC6B380-3A4B-5540-DBFC-15970D625E0C}"/>
          </ac:spMkLst>
        </pc:spChg>
        <pc:spChg chg="add mod">
          <ac:chgData name="Eòghan Stewart" userId="ccd32ca3-16ce-428f-9541-372d6b051929_5::10032001687B7302" providerId="ADAL" clId="{6118B0F6-BD8C-4FF5-9844-060132D24710}" dt="2023-05-16T10:11:44.430" v="516" actId="14100"/>
          <ac:spMkLst>
            <pc:docMk/>
            <pc:sldMk cId="2513477245" sldId="282"/>
            <ac:spMk id="24" creationId="{7F727924-7E54-6A8B-26CE-05265D741DC1}"/>
          </ac:spMkLst>
        </pc:spChg>
        <pc:spChg chg="add mod">
          <ac:chgData name="Eòghan Stewart" userId="ccd32ca3-16ce-428f-9541-372d6b051929_5::10032001687B7302" providerId="ADAL" clId="{6118B0F6-BD8C-4FF5-9844-060132D24710}" dt="2023-05-16T10:08:32.925" v="218" actId="1076"/>
          <ac:spMkLst>
            <pc:docMk/>
            <pc:sldMk cId="2513477245" sldId="282"/>
            <ac:spMk id="25" creationId="{D4B053C7-2102-9D6B-7866-FB8ED7A4C653}"/>
          </ac:spMkLst>
        </pc:spChg>
        <pc:spChg chg="add mod">
          <ac:chgData name="Eòghan Stewart" userId="ccd32ca3-16ce-428f-9541-372d6b051929_5::10032001687B7302" providerId="ADAL" clId="{6118B0F6-BD8C-4FF5-9844-060132D24710}" dt="2023-05-16T10:09:00.470" v="238" actId="14100"/>
          <ac:spMkLst>
            <pc:docMk/>
            <pc:sldMk cId="2513477245" sldId="282"/>
            <ac:spMk id="26" creationId="{71BE6CF3-4723-F574-F321-6401D80A37C1}"/>
          </ac:spMkLst>
        </pc:spChg>
        <pc:spChg chg="add mod">
          <ac:chgData name="Eòghan Stewart" userId="ccd32ca3-16ce-428f-9541-372d6b051929_5::10032001687B7302" providerId="ADAL" clId="{6118B0F6-BD8C-4FF5-9844-060132D24710}" dt="2023-05-16T10:08:08.341" v="206" actId="6549"/>
          <ac:spMkLst>
            <pc:docMk/>
            <pc:sldMk cId="2513477245" sldId="282"/>
            <ac:spMk id="27" creationId="{62DEBE17-F1C2-31A1-8EE9-8C6F5DB8F9F5}"/>
          </ac:spMkLst>
        </pc:spChg>
        <pc:spChg chg="add mod">
          <ac:chgData name="Eòghan Stewart" userId="ccd32ca3-16ce-428f-9541-372d6b051929_5::10032001687B7302" providerId="ADAL" clId="{6118B0F6-BD8C-4FF5-9844-060132D24710}" dt="2023-05-16T10:09:08.056" v="254" actId="20577"/>
          <ac:spMkLst>
            <pc:docMk/>
            <pc:sldMk cId="2513477245" sldId="282"/>
            <ac:spMk id="28" creationId="{53CD783E-3F2A-68D5-6923-919863D20729}"/>
          </ac:spMkLst>
        </pc:spChg>
        <pc:spChg chg="add mod">
          <ac:chgData name="Eòghan Stewart" userId="ccd32ca3-16ce-428f-9541-372d6b051929_5::10032001687B7302" providerId="ADAL" clId="{6118B0F6-BD8C-4FF5-9844-060132D24710}" dt="2023-05-16T10:08:46.042" v="236" actId="20577"/>
          <ac:spMkLst>
            <pc:docMk/>
            <pc:sldMk cId="2513477245" sldId="282"/>
            <ac:spMk id="29" creationId="{51BAFFA1-57B7-1620-D7AB-41C3F6E3A093}"/>
          </ac:spMkLst>
        </pc:spChg>
        <pc:spChg chg="add mod">
          <ac:chgData name="Eòghan Stewart" userId="ccd32ca3-16ce-428f-9541-372d6b051929_5::10032001687B7302" providerId="ADAL" clId="{6118B0F6-BD8C-4FF5-9844-060132D24710}" dt="2023-05-16T10:09:21.819" v="271" actId="20577"/>
          <ac:spMkLst>
            <pc:docMk/>
            <pc:sldMk cId="2513477245" sldId="282"/>
            <ac:spMk id="30" creationId="{5F24909E-9BF9-A8EE-CF73-464AB755ACD6}"/>
          </ac:spMkLst>
        </pc:spChg>
        <pc:picChg chg="del">
          <ac:chgData name="Eòghan Stewart" userId="ccd32ca3-16ce-428f-9541-372d6b051929_5::10032001687B7302" providerId="ADAL" clId="{6118B0F6-BD8C-4FF5-9844-060132D24710}" dt="2023-05-16T10:03:19.046" v="3" actId="478"/>
          <ac:picMkLst>
            <pc:docMk/>
            <pc:sldMk cId="2513477245" sldId="282"/>
            <ac:picMk id="5" creationId="{0F6ECDA7-1266-33D1-D33D-95E9D46A7F9C}"/>
          </ac:picMkLst>
        </pc:picChg>
        <pc:picChg chg="del">
          <ac:chgData name="Eòghan Stewart" userId="ccd32ca3-16ce-428f-9541-372d6b051929_5::10032001687B7302" providerId="ADAL" clId="{6118B0F6-BD8C-4FF5-9844-060132D24710}" dt="2023-05-16T10:03:15.674" v="0" actId="478"/>
          <ac:picMkLst>
            <pc:docMk/>
            <pc:sldMk cId="2513477245" sldId="282"/>
            <ac:picMk id="9" creationId="{ED410804-BD16-C6F6-5A34-C0B5B3BF1127}"/>
          </ac:picMkLst>
        </pc:picChg>
        <pc:picChg chg="add mod">
          <ac:chgData name="Eòghan Stewart" userId="ccd32ca3-16ce-428f-9541-372d6b051929_5::10032001687B7302" providerId="ADAL" clId="{6118B0F6-BD8C-4FF5-9844-060132D24710}" dt="2023-05-16T10:05:06.275" v="43" actId="1076"/>
          <ac:picMkLst>
            <pc:docMk/>
            <pc:sldMk cId="2513477245" sldId="282"/>
            <ac:picMk id="11" creationId="{84A0BB6D-BB72-EF09-1DED-341AC364F135}"/>
          </ac:picMkLst>
        </pc:picChg>
        <pc:picChg chg="add mod">
          <ac:chgData name="Eòghan Stewart" userId="ccd32ca3-16ce-428f-9541-372d6b051929_5::10032001687B7302" providerId="ADAL" clId="{6118B0F6-BD8C-4FF5-9844-060132D24710}" dt="2023-05-16T10:05:27.708" v="69" actId="1076"/>
          <ac:picMkLst>
            <pc:docMk/>
            <pc:sldMk cId="2513477245" sldId="282"/>
            <ac:picMk id="12" creationId="{ACB65691-26A4-20AB-AF6E-17C73EB2E71C}"/>
          </ac:picMkLst>
        </pc:picChg>
        <pc:picChg chg="del">
          <ac:chgData name="Eòghan Stewart" userId="ccd32ca3-16ce-428f-9541-372d6b051929_5::10032001687B7302" providerId="ADAL" clId="{6118B0F6-BD8C-4FF5-9844-060132D24710}" dt="2023-05-16T10:03:19.571" v="4" actId="478"/>
          <ac:picMkLst>
            <pc:docMk/>
            <pc:sldMk cId="2513477245" sldId="282"/>
            <ac:picMk id="13" creationId="{05DC7275-2263-531F-D0B3-74EF5F4D3CA6}"/>
          </ac:picMkLst>
        </pc:picChg>
        <pc:picChg chg="del mod">
          <ac:chgData name="Eòghan Stewart" userId="ccd32ca3-16ce-428f-9541-372d6b051929_5::10032001687B7302" providerId="ADAL" clId="{6118B0F6-BD8C-4FF5-9844-060132D24710}" dt="2023-05-16T10:04:39.348" v="29" actId="478"/>
          <ac:picMkLst>
            <pc:docMk/>
            <pc:sldMk cId="2513477245" sldId="282"/>
            <ac:picMk id="14" creationId="{70341143-846B-D0A3-8D06-4DF4A618C4BE}"/>
          </ac:picMkLst>
        </pc:picChg>
        <pc:picChg chg="del">
          <ac:chgData name="Eòghan Stewart" userId="ccd32ca3-16ce-428f-9541-372d6b051929_5::10032001687B7302" providerId="ADAL" clId="{6118B0F6-BD8C-4FF5-9844-060132D24710}" dt="2023-05-16T10:03:21.123" v="6" actId="478"/>
          <ac:picMkLst>
            <pc:docMk/>
            <pc:sldMk cId="2513477245" sldId="282"/>
            <ac:picMk id="16" creationId="{B7ABEA3E-B40E-AB76-241C-54E70198A6EF}"/>
          </ac:picMkLst>
        </pc:picChg>
        <pc:picChg chg="add mod">
          <ac:chgData name="Eòghan Stewart" userId="ccd32ca3-16ce-428f-9541-372d6b051929_5::10032001687B7302" providerId="ADAL" clId="{6118B0F6-BD8C-4FF5-9844-060132D24710}" dt="2023-05-16T10:06:10.860" v="81" actId="1076"/>
          <ac:picMkLst>
            <pc:docMk/>
            <pc:sldMk cId="2513477245" sldId="282"/>
            <ac:picMk id="17" creationId="{AFA3A418-7895-DB59-FDD2-17AE2FB1C5A9}"/>
          </ac:picMkLst>
        </pc:picChg>
        <pc:picChg chg="add mod">
          <ac:chgData name="Eòghan Stewart" userId="ccd32ca3-16ce-428f-9541-372d6b051929_5::10032001687B7302" providerId="ADAL" clId="{6118B0F6-BD8C-4FF5-9844-060132D24710}" dt="2023-05-16T10:06:21.100" v="85" actId="1076"/>
          <ac:picMkLst>
            <pc:docMk/>
            <pc:sldMk cId="2513477245" sldId="282"/>
            <ac:picMk id="18" creationId="{3AADCADF-78FC-3EAB-3C2C-927C63A015C7}"/>
          </ac:picMkLst>
        </pc:picChg>
        <pc:picChg chg="add mod">
          <ac:chgData name="Eòghan Stewart" userId="ccd32ca3-16ce-428f-9541-372d6b051929_5::10032001687B7302" providerId="ADAL" clId="{6118B0F6-BD8C-4FF5-9844-060132D24710}" dt="2023-05-16T10:06:14.612" v="82" actId="1076"/>
          <ac:picMkLst>
            <pc:docMk/>
            <pc:sldMk cId="2513477245" sldId="282"/>
            <ac:picMk id="19" creationId="{5A80FEE6-0E3C-B544-F75B-06AE500522B5}"/>
          </ac:picMkLst>
        </pc:picChg>
        <pc:picChg chg="add mod">
          <ac:chgData name="Eòghan Stewart" userId="ccd32ca3-16ce-428f-9541-372d6b051929_5::10032001687B7302" providerId="ADAL" clId="{6118B0F6-BD8C-4FF5-9844-060132D24710}" dt="2023-05-16T10:06:19.963" v="84" actId="1076"/>
          <ac:picMkLst>
            <pc:docMk/>
            <pc:sldMk cId="2513477245" sldId="282"/>
            <ac:picMk id="20" creationId="{3F047BC6-CC36-2FA8-4075-C39C21B7A600}"/>
          </ac:picMkLst>
        </pc:picChg>
        <pc:picChg chg="add mod">
          <ac:chgData name="Eòghan Stewart" userId="ccd32ca3-16ce-428f-9541-372d6b051929_5::10032001687B7302" providerId="ADAL" clId="{6118B0F6-BD8C-4FF5-9844-060132D24710}" dt="2023-05-16T10:04:51.779" v="36" actId="1076"/>
          <ac:picMkLst>
            <pc:docMk/>
            <pc:sldMk cId="2513477245" sldId="282"/>
            <ac:picMk id="21" creationId="{8037057C-3E5B-860B-E729-BE37D6E78652}"/>
          </ac:picMkLst>
        </pc:picChg>
      </pc:sldChg>
      <pc:sldChg chg="del">
        <pc:chgData name="Eòghan Stewart" userId="ccd32ca3-16ce-428f-9541-372d6b051929_5::10032001687B7302" providerId="ADAL" clId="{6118B0F6-BD8C-4FF5-9844-060132D24710}" dt="2023-05-16T10:17:12.778" v="907" actId="47"/>
        <pc:sldMkLst>
          <pc:docMk/>
          <pc:sldMk cId="3486678049" sldId="283"/>
        </pc:sldMkLst>
      </pc:sldChg>
      <pc:sldChg chg="modSp mod modAnim">
        <pc:chgData name="Eòghan Stewart" userId="ccd32ca3-16ce-428f-9541-372d6b051929_5::10032001687B7302" providerId="ADAL" clId="{6118B0F6-BD8C-4FF5-9844-060132D24710}" dt="2023-05-16T10:20:16.924" v="1298" actId="113"/>
        <pc:sldMkLst>
          <pc:docMk/>
          <pc:sldMk cId="3209680718" sldId="287"/>
        </pc:sldMkLst>
        <pc:spChg chg="mod">
          <ac:chgData name="Eòghan Stewart" userId="ccd32ca3-16ce-428f-9541-372d6b051929_5::10032001687B7302" providerId="ADAL" clId="{6118B0F6-BD8C-4FF5-9844-060132D24710}" dt="2023-05-16T10:20:16.924" v="1298" actId="113"/>
          <ac:spMkLst>
            <pc:docMk/>
            <pc:sldMk cId="3209680718" sldId="287"/>
            <ac:spMk id="3" creationId="{9016A5C4-5ABD-BE1B-7BBD-C7F3E6760773}"/>
          </ac:spMkLst>
        </pc:spChg>
        <pc:spChg chg="mod">
          <ac:chgData name="Eòghan Stewart" userId="ccd32ca3-16ce-428f-9541-372d6b051929_5::10032001687B7302" providerId="ADAL" clId="{6118B0F6-BD8C-4FF5-9844-060132D24710}" dt="2023-05-16T10:20:12.107" v="1297" actId="20577"/>
          <ac:spMkLst>
            <pc:docMk/>
            <pc:sldMk cId="3209680718" sldId="287"/>
            <ac:spMk id="6" creationId="{7DC724AF-21AD-6C10-5E8E-041B034476E6}"/>
          </ac:spMkLst>
        </pc:spChg>
      </pc:sldChg>
      <pc:sldChg chg="addSp delSp modSp mod">
        <pc:chgData name="Eòghan Stewart" userId="ccd32ca3-16ce-428f-9541-372d6b051929_5::10032001687B7302" providerId="ADAL" clId="{6118B0F6-BD8C-4FF5-9844-060132D24710}" dt="2023-05-16T10:37:48.279" v="2365" actId="5793"/>
        <pc:sldMkLst>
          <pc:docMk/>
          <pc:sldMk cId="2979737397" sldId="291"/>
        </pc:sldMkLst>
        <pc:spChg chg="mod">
          <ac:chgData name="Eòghan Stewart" userId="ccd32ca3-16ce-428f-9541-372d6b051929_5::10032001687B7302" providerId="ADAL" clId="{6118B0F6-BD8C-4FF5-9844-060132D24710}" dt="2023-05-16T10:37:48.279" v="2365" actId="5793"/>
          <ac:spMkLst>
            <pc:docMk/>
            <pc:sldMk cId="2979737397" sldId="291"/>
            <ac:spMk id="2" creationId="{00000000-0000-0000-0000-000000000000}"/>
          </ac:spMkLst>
        </pc:spChg>
        <pc:spChg chg="mod">
          <ac:chgData name="Eòghan Stewart" userId="ccd32ca3-16ce-428f-9541-372d6b051929_5::10032001687B7302" providerId="ADAL" clId="{6118B0F6-BD8C-4FF5-9844-060132D24710}" dt="2023-05-16T10:37:36.374" v="2340" actId="20577"/>
          <ac:spMkLst>
            <pc:docMk/>
            <pc:sldMk cId="2979737397" sldId="291"/>
            <ac:spMk id="3" creationId="{9016A5C4-5ABD-BE1B-7BBD-C7F3E6760773}"/>
          </ac:spMkLst>
        </pc:spChg>
        <pc:spChg chg="del">
          <ac:chgData name="Eòghan Stewart" userId="ccd32ca3-16ce-428f-9541-372d6b051929_5::10032001687B7302" providerId="ADAL" clId="{6118B0F6-BD8C-4FF5-9844-060132D24710}" dt="2023-05-16T10:21:32.668" v="1424" actId="478"/>
          <ac:spMkLst>
            <pc:docMk/>
            <pc:sldMk cId="2979737397" sldId="291"/>
            <ac:spMk id="7" creationId="{A45C757F-4ECE-4A44-FDFD-A91A6EDF662B}"/>
          </ac:spMkLst>
        </pc:spChg>
        <pc:spChg chg="add del">
          <ac:chgData name="Eòghan Stewart" userId="ccd32ca3-16ce-428f-9541-372d6b051929_5::10032001687B7302" providerId="ADAL" clId="{6118B0F6-BD8C-4FF5-9844-060132D24710}" dt="2023-05-16T10:22:38.507" v="1431" actId="22"/>
          <ac:spMkLst>
            <pc:docMk/>
            <pc:sldMk cId="2979737397" sldId="291"/>
            <ac:spMk id="8" creationId="{29390E5B-0BB4-A38F-80D8-5245316521F1}"/>
          </ac:spMkLst>
        </pc:spChg>
        <pc:spChg chg="del">
          <ac:chgData name="Eòghan Stewart" userId="ccd32ca3-16ce-428f-9541-372d6b051929_5::10032001687B7302" providerId="ADAL" clId="{6118B0F6-BD8C-4FF5-9844-060132D24710}" dt="2023-05-16T10:21:34.396" v="1425" actId="478"/>
          <ac:spMkLst>
            <pc:docMk/>
            <pc:sldMk cId="2979737397" sldId="291"/>
            <ac:spMk id="12" creationId="{839C3FFF-06C1-4BB3-A89A-BCC4E92334C9}"/>
          </ac:spMkLst>
        </pc:spChg>
        <pc:spChg chg="del">
          <ac:chgData name="Eòghan Stewart" userId="ccd32ca3-16ce-428f-9541-372d6b051929_5::10032001687B7302" providerId="ADAL" clId="{6118B0F6-BD8C-4FF5-9844-060132D24710}" dt="2023-05-16T10:21:36.254" v="1426" actId="478"/>
          <ac:spMkLst>
            <pc:docMk/>
            <pc:sldMk cId="2979737397" sldId="291"/>
            <ac:spMk id="16" creationId="{A3FD08AB-8548-24A6-CBCE-130ADF470642}"/>
          </ac:spMkLst>
        </pc:spChg>
        <pc:spChg chg="add mod">
          <ac:chgData name="Eòghan Stewart" userId="ccd32ca3-16ce-428f-9541-372d6b051929_5::10032001687B7302" providerId="ADAL" clId="{6118B0F6-BD8C-4FF5-9844-060132D24710}" dt="2023-05-16T10:29:50.451" v="1687" actId="113"/>
          <ac:spMkLst>
            <pc:docMk/>
            <pc:sldMk cId="2979737397" sldId="291"/>
            <ac:spMk id="21" creationId="{5275C061-92BC-E3D7-89B7-B5DBFF9949C7}"/>
          </ac:spMkLst>
        </pc:spChg>
        <pc:spChg chg="add mod">
          <ac:chgData name="Eòghan Stewart" userId="ccd32ca3-16ce-428f-9541-372d6b051929_5::10032001687B7302" providerId="ADAL" clId="{6118B0F6-BD8C-4FF5-9844-060132D24710}" dt="2023-05-16T10:29:51.855" v="1688" actId="113"/>
          <ac:spMkLst>
            <pc:docMk/>
            <pc:sldMk cId="2979737397" sldId="291"/>
            <ac:spMk id="22" creationId="{32508602-12EB-2389-6E1B-4A01280F5301}"/>
          </ac:spMkLst>
        </pc:spChg>
        <pc:spChg chg="add mod">
          <ac:chgData name="Eòghan Stewart" userId="ccd32ca3-16ce-428f-9541-372d6b051929_5::10032001687B7302" providerId="ADAL" clId="{6118B0F6-BD8C-4FF5-9844-060132D24710}" dt="2023-05-16T10:29:44.776" v="1683" actId="113"/>
          <ac:spMkLst>
            <pc:docMk/>
            <pc:sldMk cId="2979737397" sldId="291"/>
            <ac:spMk id="23" creationId="{2129AC58-FF20-340A-2FE0-D1FF8F33A2E6}"/>
          </ac:spMkLst>
        </pc:spChg>
        <pc:spChg chg="add mod">
          <ac:chgData name="Eòghan Stewart" userId="ccd32ca3-16ce-428f-9541-372d6b051929_5::10032001687B7302" providerId="ADAL" clId="{6118B0F6-BD8C-4FF5-9844-060132D24710}" dt="2023-05-16T10:29:40.768" v="1681" actId="113"/>
          <ac:spMkLst>
            <pc:docMk/>
            <pc:sldMk cId="2979737397" sldId="291"/>
            <ac:spMk id="24" creationId="{CF6E5A05-53D2-43AD-9B74-6FC7C863AD0D}"/>
          </ac:spMkLst>
        </pc:spChg>
        <pc:spChg chg="add del">
          <ac:chgData name="Eòghan Stewart" userId="ccd32ca3-16ce-428f-9541-372d6b051929_5::10032001687B7302" providerId="ADAL" clId="{6118B0F6-BD8C-4FF5-9844-060132D24710}" dt="2023-05-16T10:27:51.964" v="1547" actId="22"/>
          <ac:spMkLst>
            <pc:docMk/>
            <pc:sldMk cId="2979737397" sldId="291"/>
            <ac:spMk id="28" creationId="{4A360AA8-2445-A1DE-DCBB-8F4AADD0982C}"/>
          </ac:spMkLst>
        </pc:spChg>
        <pc:spChg chg="add mod">
          <ac:chgData name="Eòghan Stewart" userId="ccd32ca3-16ce-428f-9541-372d6b051929_5::10032001687B7302" providerId="ADAL" clId="{6118B0F6-BD8C-4FF5-9844-060132D24710}" dt="2023-05-16T10:29:45.937" v="1684" actId="113"/>
          <ac:spMkLst>
            <pc:docMk/>
            <pc:sldMk cId="2979737397" sldId="291"/>
            <ac:spMk id="31" creationId="{56C2E8C7-A617-3DD6-6887-B12056618F53}"/>
          </ac:spMkLst>
        </pc:spChg>
        <pc:spChg chg="add mod">
          <ac:chgData name="Eòghan Stewart" userId="ccd32ca3-16ce-428f-9541-372d6b051929_5::10032001687B7302" providerId="ADAL" clId="{6118B0F6-BD8C-4FF5-9844-060132D24710}" dt="2023-05-16T10:29:48.963" v="1686" actId="113"/>
          <ac:spMkLst>
            <pc:docMk/>
            <pc:sldMk cId="2979737397" sldId="291"/>
            <ac:spMk id="32" creationId="{CC5DC5DC-C8FE-2B03-8FA9-730A643CB2E0}"/>
          </ac:spMkLst>
        </pc:spChg>
        <pc:picChg chg="del">
          <ac:chgData name="Eòghan Stewart" userId="ccd32ca3-16ce-428f-9541-372d6b051929_5::10032001687B7302" providerId="ADAL" clId="{6118B0F6-BD8C-4FF5-9844-060132D24710}" dt="2023-05-16T10:21:38.878" v="1429" actId="478"/>
          <ac:picMkLst>
            <pc:docMk/>
            <pc:sldMk cId="2979737397" sldId="291"/>
            <ac:picMk id="5" creationId="{25F462E4-BE07-261C-3A2A-E23B95555935}"/>
          </ac:picMkLst>
        </pc:picChg>
        <pc:picChg chg="add mod">
          <ac:chgData name="Eòghan Stewart" userId="ccd32ca3-16ce-428f-9541-372d6b051929_5::10032001687B7302" providerId="ADAL" clId="{6118B0F6-BD8C-4FF5-9844-060132D24710}" dt="2023-05-16T10:26:51.117" v="1532" actId="1076"/>
          <ac:picMkLst>
            <pc:docMk/>
            <pc:sldMk cId="2979737397" sldId="291"/>
            <ac:picMk id="10" creationId="{1CEC958F-3AD1-6ED1-C0AB-C1989D95C845}"/>
          </ac:picMkLst>
        </pc:picChg>
        <pc:picChg chg="del">
          <ac:chgData name="Eòghan Stewart" userId="ccd32ca3-16ce-428f-9541-372d6b051929_5::10032001687B7302" providerId="ADAL" clId="{6118B0F6-BD8C-4FF5-9844-060132D24710}" dt="2023-05-16T10:21:38.109" v="1428" actId="478"/>
          <ac:picMkLst>
            <pc:docMk/>
            <pc:sldMk cId="2979737397" sldId="291"/>
            <ac:picMk id="13" creationId="{F871242B-478C-8E1B-8078-174F0DE2D93D}"/>
          </ac:picMkLst>
        </pc:picChg>
        <pc:picChg chg="del">
          <ac:chgData name="Eòghan Stewart" userId="ccd32ca3-16ce-428f-9541-372d6b051929_5::10032001687B7302" providerId="ADAL" clId="{6118B0F6-BD8C-4FF5-9844-060132D24710}" dt="2023-05-16T10:21:37.037" v="1427" actId="478"/>
          <ac:picMkLst>
            <pc:docMk/>
            <pc:sldMk cId="2979737397" sldId="291"/>
            <ac:picMk id="14" creationId="{8D8CB9A4-23FC-4F8F-6975-86551FA1AF0D}"/>
          </ac:picMkLst>
        </pc:picChg>
        <pc:picChg chg="add mod">
          <ac:chgData name="Eòghan Stewart" userId="ccd32ca3-16ce-428f-9541-372d6b051929_5::10032001687B7302" providerId="ADAL" clId="{6118B0F6-BD8C-4FF5-9844-060132D24710}" dt="2023-05-16T10:26:52.701" v="1533" actId="1076"/>
          <ac:picMkLst>
            <pc:docMk/>
            <pc:sldMk cId="2979737397" sldId="291"/>
            <ac:picMk id="15" creationId="{2DF0B3B4-6B4D-C35E-ADAB-CA1AC3718234}"/>
          </ac:picMkLst>
        </pc:picChg>
        <pc:picChg chg="add mod">
          <ac:chgData name="Eòghan Stewart" userId="ccd32ca3-16ce-428f-9541-372d6b051929_5::10032001687B7302" providerId="ADAL" clId="{6118B0F6-BD8C-4FF5-9844-060132D24710}" dt="2023-05-16T10:29:29.562" v="1677" actId="1076"/>
          <ac:picMkLst>
            <pc:docMk/>
            <pc:sldMk cId="2979737397" sldId="291"/>
            <ac:picMk id="18" creationId="{E8FE8873-32F7-6512-7915-E66B269BAA1B}"/>
          </ac:picMkLst>
        </pc:picChg>
        <pc:picChg chg="add mod">
          <ac:chgData name="Eòghan Stewart" userId="ccd32ca3-16ce-428f-9541-372d6b051929_5::10032001687B7302" providerId="ADAL" clId="{6118B0F6-BD8C-4FF5-9844-060132D24710}" dt="2023-05-16T10:29:31.048" v="1678" actId="1076"/>
          <ac:picMkLst>
            <pc:docMk/>
            <pc:sldMk cId="2979737397" sldId="291"/>
            <ac:picMk id="20" creationId="{8EBB3344-2B2B-2AAD-918E-8D0AD2B8EFCB}"/>
          </ac:picMkLst>
        </pc:picChg>
        <pc:picChg chg="add del mod">
          <ac:chgData name="Eòghan Stewart" userId="ccd32ca3-16ce-428f-9541-372d6b051929_5::10032001687B7302" providerId="ADAL" clId="{6118B0F6-BD8C-4FF5-9844-060132D24710}" dt="2023-05-16T10:27:43.774" v="1545" actId="478"/>
          <ac:picMkLst>
            <pc:docMk/>
            <pc:sldMk cId="2979737397" sldId="291"/>
            <ac:picMk id="26" creationId="{7310CF0E-0FC7-D346-2F64-B23DF6908ECF}"/>
          </ac:picMkLst>
        </pc:picChg>
        <pc:picChg chg="add mod">
          <ac:chgData name="Eòghan Stewart" userId="ccd32ca3-16ce-428f-9541-372d6b051929_5::10032001687B7302" providerId="ADAL" clId="{6118B0F6-BD8C-4FF5-9844-060132D24710}" dt="2023-05-16T10:28:04.918" v="1554" actId="1076"/>
          <ac:picMkLst>
            <pc:docMk/>
            <pc:sldMk cId="2979737397" sldId="291"/>
            <ac:picMk id="30" creationId="{6D328464-5EFB-6935-9294-8D01E5187F64}"/>
          </ac:picMkLst>
        </pc:picChg>
      </pc:sldChg>
      <pc:sldChg chg="modSp mod ord">
        <pc:chgData name="Eòghan Stewart" userId="ccd32ca3-16ce-428f-9541-372d6b051929_5::10032001687B7302" providerId="ADAL" clId="{6118B0F6-BD8C-4FF5-9844-060132D24710}" dt="2023-05-16T10:16:17.693" v="905" actId="404"/>
        <pc:sldMkLst>
          <pc:docMk/>
          <pc:sldMk cId="3772445824" sldId="292"/>
        </pc:sldMkLst>
        <pc:spChg chg="mod">
          <ac:chgData name="Eòghan Stewart" userId="ccd32ca3-16ce-428f-9541-372d6b051929_5::10032001687B7302" providerId="ADAL" clId="{6118B0F6-BD8C-4FF5-9844-060132D24710}" dt="2023-05-16T10:16:17.693" v="905" actId="404"/>
          <ac:spMkLst>
            <pc:docMk/>
            <pc:sldMk cId="3772445824" sldId="292"/>
            <ac:spMk id="3" creationId="{9016A5C4-5ABD-BE1B-7BBD-C7F3E6760773}"/>
          </ac:spMkLst>
        </pc:spChg>
        <pc:spChg chg="mod">
          <ac:chgData name="Eòghan Stewart" userId="ccd32ca3-16ce-428f-9541-372d6b051929_5::10032001687B7302" providerId="ADAL" clId="{6118B0F6-BD8C-4FF5-9844-060132D24710}" dt="2023-05-16T10:15:21.383" v="775" actId="20577"/>
          <ac:spMkLst>
            <pc:docMk/>
            <pc:sldMk cId="3772445824" sldId="292"/>
            <ac:spMk id="5" creationId="{30F01172-B27D-A256-84A9-2625D28D55C4}"/>
          </ac:spMkLst>
        </pc:spChg>
        <pc:spChg chg="mod">
          <ac:chgData name="Eòghan Stewart" userId="ccd32ca3-16ce-428f-9541-372d6b051929_5::10032001687B7302" providerId="ADAL" clId="{6118B0F6-BD8C-4FF5-9844-060132D24710}" dt="2023-05-16T10:14:33.656" v="661" actId="20577"/>
          <ac:spMkLst>
            <pc:docMk/>
            <pc:sldMk cId="3772445824" sldId="292"/>
            <ac:spMk id="7" creationId="{938DB09B-A0C0-6ECD-BF8E-8F039659DA2F}"/>
          </ac:spMkLst>
        </pc:spChg>
        <pc:spChg chg="mod">
          <ac:chgData name="Eòghan Stewart" userId="ccd32ca3-16ce-428f-9541-372d6b051929_5::10032001687B7302" providerId="ADAL" clId="{6118B0F6-BD8C-4FF5-9844-060132D24710}" dt="2023-05-16T10:15:03.966" v="711" actId="14100"/>
          <ac:spMkLst>
            <pc:docMk/>
            <pc:sldMk cId="3772445824" sldId="292"/>
            <ac:spMk id="12" creationId="{065302CA-1E59-57B1-7861-B2BE2907D648}"/>
          </ac:spMkLst>
        </pc:spChg>
        <pc:spChg chg="mod">
          <ac:chgData name="Eòghan Stewart" userId="ccd32ca3-16ce-428f-9541-372d6b051929_5::10032001687B7302" providerId="ADAL" clId="{6118B0F6-BD8C-4FF5-9844-060132D24710}" dt="2023-05-16T10:15:13.126" v="745" actId="20577"/>
          <ac:spMkLst>
            <pc:docMk/>
            <pc:sldMk cId="3772445824" sldId="292"/>
            <ac:spMk id="22" creationId="{2E226323-7FEE-FDA2-B3CC-2D34865A26A0}"/>
          </ac:spMkLst>
        </pc:spChg>
      </pc:sldChg>
      <pc:sldChg chg="addSp modSp mod">
        <pc:chgData name="Eòghan Stewart" userId="ccd32ca3-16ce-428f-9541-372d6b051929_5::10032001687B7302" providerId="ADAL" clId="{6118B0F6-BD8C-4FF5-9844-060132D24710}" dt="2023-05-16T10:38:05.470" v="2371" actId="20577"/>
        <pc:sldMkLst>
          <pc:docMk/>
          <pc:sldMk cId="3419223247" sldId="293"/>
        </pc:sldMkLst>
        <pc:spChg chg="mod">
          <ac:chgData name="Eòghan Stewart" userId="ccd32ca3-16ce-428f-9541-372d6b051929_5::10032001687B7302" providerId="ADAL" clId="{6118B0F6-BD8C-4FF5-9844-060132D24710}" dt="2023-05-16T10:38:05.470" v="2371" actId="20577"/>
          <ac:spMkLst>
            <pc:docMk/>
            <pc:sldMk cId="3419223247" sldId="293"/>
            <ac:spMk id="2" creationId="{7881C259-3499-2D34-0C92-61995103236F}"/>
          </ac:spMkLst>
        </pc:spChg>
        <pc:picChg chg="mod">
          <ac:chgData name="Eòghan Stewart" userId="ccd32ca3-16ce-428f-9541-372d6b051929_5::10032001687B7302" providerId="ADAL" clId="{6118B0F6-BD8C-4FF5-9844-060132D24710}" dt="2023-05-16T10:36:49.529" v="2239" actId="1076"/>
          <ac:picMkLst>
            <pc:docMk/>
            <pc:sldMk cId="3419223247" sldId="293"/>
            <ac:picMk id="6" creationId="{C7972A61-A07B-93C9-F461-2E099FB692D8}"/>
          </ac:picMkLst>
        </pc:picChg>
        <pc:picChg chg="mod">
          <ac:chgData name="Eòghan Stewart" userId="ccd32ca3-16ce-428f-9541-372d6b051929_5::10032001687B7302" providerId="ADAL" clId="{6118B0F6-BD8C-4FF5-9844-060132D24710}" dt="2023-05-16T10:36:56.250" v="2240" actId="1076"/>
          <ac:picMkLst>
            <pc:docMk/>
            <pc:sldMk cId="3419223247" sldId="293"/>
            <ac:picMk id="7" creationId="{32703257-17F2-7247-D6EA-E382B85295AE}"/>
          </ac:picMkLst>
        </pc:picChg>
        <pc:picChg chg="add mod">
          <ac:chgData name="Eòghan Stewart" userId="ccd32ca3-16ce-428f-9541-372d6b051929_5::10032001687B7302" providerId="ADAL" clId="{6118B0F6-BD8C-4FF5-9844-060132D24710}" dt="2023-05-16T10:36:44.993" v="2237" actId="1076"/>
          <ac:picMkLst>
            <pc:docMk/>
            <pc:sldMk cId="3419223247" sldId="293"/>
            <ac:picMk id="8" creationId="{32F3763F-4E67-A484-F3F1-6B3B479FD6A3}"/>
          </ac:picMkLst>
        </pc:picChg>
      </pc:sldChg>
      <pc:sldChg chg="del">
        <pc:chgData name="Eòghan Stewart" userId="ccd32ca3-16ce-428f-9541-372d6b051929_5::10032001687B7302" providerId="ADAL" clId="{6118B0F6-BD8C-4FF5-9844-060132D24710}" dt="2023-05-16T10:17:08.097" v="906" actId="47"/>
        <pc:sldMkLst>
          <pc:docMk/>
          <pc:sldMk cId="606615824" sldId="296"/>
        </pc:sldMkLst>
      </pc:sldChg>
      <pc:sldChg chg="modSp mod">
        <pc:chgData name="Eòghan Stewart" userId="ccd32ca3-16ce-428f-9541-372d6b051929_5::10032001687B7302" providerId="ADAL" clId="{6118B0F6-BD8C-4FF5-9844-060132D24710}" dt="2023-05-16T10:56:52.045" v="3521" actId="20577"/>
        <pc:sldMkLst>
          <pc:docMk/>
          <pc:sldMk cId="739424107" sldId="300"/>
        </pc:sldMkLst>
        <pc:spChg chg="mod">
          <ac:chgData name="Eòghan Stewart" userId="ccd32ca3-16ce-428f-9541-372d6b051929_5::10032001687B7302" providerId="ADAL" clId="{6118B0F6-BD8C-4FF5-9844-060132D24710}" dt="2023-05-16T10:56:52.045" v="3521" actId="20577"/>
          <ac:spMkLst>
            <pc:docMk/>
            <pc:sldMk cId="739424107" sldId="300"/>
            <ac:spMk id="6" creationId="{0C99BD36-9E5A-3A66-70D8-E95033D2BBDD}"/>
          </ac:spMkLst>
        </pc:spChg>
      </pc:sldChg>
      <pc:sldChg chg="modSp mod">
        <pc:chgData name="Eòghan Stewart" userId="ccd32ca3-16ce-428f-9541-372d6b051929_5::10032001687B7302" providerId="ADAL" clId="{6118B0F6-BD8C-4FF5-9844-060132D24710}" dt="2023-05-16T10:57:53.178" v="3524" actId="20577"/>
        <pc:sldMkLst>
          <pc:docMk/>
          <pc:sldMk cId="2703360580" sldId="301"/>
        </pc:sldMkLst>
        <pc:spChg chg="mod">
          <ac:chgData name="Eòghan Stewart" userId="ccd32ca3-16ce-428f-9541-372d6b051929_5::10032001687B7302" providerId="ADAL" clId="{6118B0F6-BD8C-4FF5-9844-060132D24710}" dt="2023-05-16T10:57:53.178" v="3524" actId="20577"/>
          <ac:spMkLst>
            <pc:docMk/>
            <pc:sldMk cId="2703360580" sldId="301"/>
            <ac:spMk id="13" creationId="{162C2CFC-95FA-69CA-1638-B4095B7BA8A4}"/>
          </ac:spMkLst>
        </pc:spChg>
      </pc:sldChg>
      <pc:sldChg chg="addSp delSp modSp mod">
        <pc:chgData name="Eòghan Stewart" userId="ccd32ca3-16ce-428f-9541-372d6b051929_5::10032001687B7302" providerId="ADAL" clId="{6118B0F6-BD8C-4FF5-9844-060132D24710}" dt="2023-05-16T10:53:35.043" v="3164" actId="1076"/>
        <pc:sldMkLst>
          <pc:docMk/>
          <pc:sldMk cId="387116089" sldId="306"/>
        </pc:sldMkLst>
        <pc:spChg chg="mod">
          <ac:chgData name="Eòghan Stewart" userId="ccd32ca3-16ce-428f-9541-372d6b051929_5::10032001687B7302" providerId="ADAL" clId="{6118B0F6-BD8C-4FF5-9844-060132D24710}" dt="2023-05-16T10:39:09.250" v="2473" actId="20577"/>
          <ac:spMkLst>
            <pc:docMk/>
            <pc:sldMk cId="387116089" sldId="306"/>
            <ac:spMk id="2" creationId="{7881C259-3499-2D34-0C92-61995103236F}"/>
          </ac:spMkLst>
        </pc:spChg>
        <pc:spChg chg="mod">
          <ac:chgData name="Eòghan Stewart" userId="ccd32ca3-16ce-428f-9541-372d6b051929_5::10032001687B7302" providerId="ADAL" clId="{6118B0F6-BD8C-4FF5-9844-060132D24710}" dt="2023-05-16T10:53:31.883" v="3163" actId="20577"/>
          <ac:spMkLst>
            <pc:docMk/>
            <pc:sldMk cId="387116089" sldId="306"/>
            <ac:spMk id="4" creationId="{296B07EF-2297-52ED-6EC9-2FAF4F1D39B6}"/>
          </ac:spMkLst>
        </pc:spChg>
        <pc:spChg chg="del">
          <ac:chgData name="Eòghan Stewart" userId="ccd32ca3-16ce-428f-9541-372d6b051929_5::10032001687B7302" providerId="ADAL" clId="{6118B0F6-BD8C-4FF5-9844-060132D24710}" dt="2023-05-16T10:40:02.738" v="2477" actId="478"/>
          <ac:spMkLst>
            <pc:docMk/>
            <pc:sldMk cId="387116089" sldId="306"/>
            <ac:spMk id="6" creationId="{3B3C6628-E4DB-2B1B-7CE1-F02E217E6D88}"/>
          </ac:spMkLst>
        </pc:spChg>
        <pc:spChg chg="mod">
          <ac:chgData name="Eòghan Stewart" userId="ccd32ca3-16ce-428f-9541-372d6b051929_5::10032001687B7302" providerId="ADAL" clId="{6118B0F6-BD8C-4FF5-9844-060132D24710}" dt="2023-05-16T10:53:35.043" v="3164" actId="1076"/>
          <ac:spMkLst>
            <pc:docMk/>
            <pc:sldMk cId="387116089" sldId="306"/>
            <ac:spMk id="8" creationId="{2E201CA1-7E67-16BF-FF84-93FF9151C447}"/>
          </ac:spMkLst>
        </pc:spChg>
        <pc:spChg chg="del">
          <ac:chgData name="Eòghan Stewart" userId="ccd32ca3-16ce-428f-9541-372d6b051929_5::10032001687B7302" providerId="ADAL" clId="{6118B0F6-BD8C-4FF5-9844-060132D24710}" dt="2023-05-16T10:39:12.996" v="2474" actId="478"/>
          <ac:spMkLst>
            <pc:docMk/>
            <pc:sldMk cId="387116089" sldId="306"/>
            <ac:spMk id="11" creationId="{DCA5B65F-8159-DD37-7BDC-75532CA9BDB3}"/>
          </ac:spMkLst>
        </pc:spChg>
        <pc:spChg chg="mod">
          <ac:chgData name="Eòghan Stewart" userId="ccd32ca3-16ce-428f-9541-372d6b051929_5::10032001687B7302" providerId="ADAL" clId="{6118B0F6-BD8C-4FF5-9844-060132D24710}" dt="2023-05-16T10:40:05.400" v="2478" actId="1076"/>
          <ac:spMkLst>
            <pc:docMk/>
            <pc:sldMk cId="387116089" sldId="306"/>
            <ac:spMk id="12" creationId="{03ADFE3E-F5FB-0CE8-A25D-78DA29EB9DFE}"/>
          </ac:spMkLst>
        </pc:spChg>
        <pc:picChg chg="add mod">
          <ac:chgData name="Eòghan Stewart" userId="ccd32ca3-16ce-428f-9541-372d6b051929_5::10032001687B7302" providerId="ADAL" clId="{6118B0F6-BD8C-4FF5-9844-060132D24710}" dt="2023-05-16T10:52:52.388" v="3063" actId="1076"/>
          <ac:picMkLst>
            <pc:docMk/>
            <pc:sldMk cId="387116089" sldId="306"/>
            <ac:picMk id="7" creationId="{80BA192E-4D95-1B61-6408-06BED561CEF2}"/>
          </ac:picMkLst>
        </pc:picChg>
        <pc:picChg chg="del">
          <ac:chgData name="Eòghan Stewart" userId="ccd32ca3-16ce-428f-9541-372d6b051929_5::10032001687B7302" providerId="ADAL" clId="{6118B0F6-BD8C-4FF5-9844-060132D24710}" dt="2023-05-16T10:39:14.019" v="2475" actId="478"/>
          <ac:picMkLst>
            <pc:docMk/>
            <pc:sldMk cId="387116089" sldId="306"/>
            <ac:picMk id="9" creationId="{4D70B467-28F9-24E3-493A-1A4F1BA25997}"/>
          </ac:picMkLst>
        </pc:picChg>
      </pc:sldChg>
      <pc:sldChg chg="del">
        <pc:chgData name="Eòghan Stewart" userId="ccd32ca3-16ce-428f-9541-372d6b051929_5::10032001687B7302" providerId="ADAL" clId="{6118B0F6-BD8C-4FF5-9844-060132D24710}" dt="2023-05-16T10:17:08.097" v="906" actId="47"/>
        <pc:sldMkLst>
          <pc:docMk/>
          <pc:sldMk cId="3132894934" sldId="308"/>
        </pc:sldMkLst>
      </pc:sldChg>
      <pc:sldChg chg="modSp mod">
        <pc:chgData name="Eòghan Stewart" userId="ccd32ca3-16ce-428f-9541-372d6b051929_5::10032001687B7302" providerId="ADAL" clId="{6118B0F6-BD8C-4FF5-9844-060132D24710}" dt="2023-05-16T10:57:18.374" v="3522" actId="20577"/>
        <pc:sldMkLst>
          <pc:docMk/>
          <pc:sldMk cId="863533455" sldId="311"/>
        </pc:sldMkLst>
        <pc:spChg chg="mod">
          <ac:chgData name="Eòghan Stewart" userId="ccd32ca3-16ce-428f-9541-372d6b051929_5::10032001687B7302" providerId="ADAL" clId="{6118B0F6-BD8C-4FF5-9844-060132D24710}" dt="2023-05-16T10:57:18.374" v="3522" actId="20577"/>
          <ac:spMkLst>
            <pc:docMk/>
            <pc:sldMk cId="863533455" sldId="311"/>
            <ac:spMk id="2" creationId="{7881C259-3499-2D34-0C92-61995103236F}"/>
          </ac:spMkLst>
        </pc:spChg>
      </pc:sldChg>
      <pc:sldChg chg="del">
        <pc:chgData name="Eòghan Stewart" userId="ccd32ca3-16ce-428f-9541-372d6b051929_5::10032001687B7302" providerId="ADAL" clId="{6118B0F6-BD8C-4FF5-9844-060132D24710}" dt="2023-05-16T10:13:59.904" v="634" actId="2696"/>
        <pc:sldMkLst>
          <pc:docMk/>
          <pc:sldMk cId="2910643140" sldId="314"/>
        </pc:sldMkLst>
      </pc:sldChg>
      <pc:sldChg chg="modSp mod">
        <pc:chgData name="Eòghan Stewart" userId="ccd32ca3-16ce-428f-9541-372d6b051929_5::10032001687B7302" providerId="ADAL" clId="{6118B0F6-BD8C-4FF5-9844-060132D24710}" dt="2023-05-16T10:57:34.798" v="3523" actId="20577"/>
        <pc:sldMkLst>
          <pc:docMk/>
          <pc:sldMk cId="3423413802" sldId="321"/>
        </pc:sldMkLst>
        <pc:spChg chg="mod">
          <ac:chgData name="Eòghan Stewart" userId="ccd32ca3-16ce-428f-9541-372d6b051929_5::10032001687B7302" providerId="ADAL" clId="{6118B0F6-BD8C-4FF5-9844-060132D24710}" dt="2023-05-16T10:57:34.798" v="3523" actId="20577"/>
          <ac:spMkLst>
            <pc:docMk/>
            <pc:sldMk cId="3423413802" sldId="321"/>
            <ac:spMk id="4" creationId="{296B07EF-2297-52ED-6EC9-2FAF4F1D39B6}"/>
          </ac:spMkLst>
        </pc:spChg>
      </pc:sldChg>
      <pc:sldChg chg="modSp mod">
        <pc:chgData name="Eòghan Stewart" userId="ccd32ca3-16ce-428f-9541-372d6b051929_5::10032001687B7302" providerId="ADAL" clId="{6118B0F6-BD8C-4FF5-9844-060132D24710}" dt="2023-05-16T10:56:47.134" v="3520" actId="20577"/>
        <pc:sldMkLst>
          <pc:docMk/>
          <pc:sldMk cId="3205875555" sldId="322"/>
        </pc:sldMkLst>
        <pc:spChg chg="mod">
          <ac:chgData name="Eòghan Stewart" userId="ccd32ca3-16ce-428f-9541-372d6b051929_5::10032001687B7302" providerId="ADAL" clId="{6118B0F6-BD8C-4FF5-9844-060132D24710}" dt="2023-05-16T10:56:47.134" v="3520" actId="20577"/>
          <ac:spMkLst>
            <pc:docMk/>
            <pc:sldMk cId="3205875555" sldId="322"/>
            <ac:spMk id="6" creationId="{0C99BD36-9E5A-3A66-70D8-E95033D2BBDD}"/>
          </ac:spMkLst>
        </pc:spChg>
      </pc:sldChg>
      <pc:sldChg chg="modSp add mod">
        <pc:chgData name="Eòghan Stewart" userId="ccd32ca3-16ce-428f-9541-372d6b051929_5::10032001687B7302" providerId="ADAL" clId="{6118B0F6-BD8C-4FF5-9844-060132D24710}" dt="2023-05-16T10:13:17.924" v="632" actId="20577"/>
        <pc:sldMkLst>
          <pc:docMk/>
          <pc:sldMk cId="3465111417" sldId="323"/>
        </pc:sldMkLst>
        <pc:spChg chg="mod">
          <ac:chgData name="Eòghan Stewart" userId="ccd32ca3-16ce-428f-9541-372d6b051929_5::10032001687B7302" providerId="ADAL" clId="{6118B0F6-BD8C-4FF5-9844-060132D24710}" dt="2023-05-16T10:12:58.275" v="550" actId="20577"/>
          <ac:spMkLst>
            <pc:docMk/>
            <pc:sldMk cId="3465111417" sldId="323"/>
            <ac:spMk id="2" creationId="{00000000-0000-0000-0000-000000000000}"/>
          </ac:spMkLst>
        </pc:spChg>
        <pc:spChg chg="mod">
          <ac:chgData name="Eòghan Stewart" userId="ccd32ca3-16ce-428f-9541-372d6b051929_5::10032001687B7302" providerId="ADAL" clId="{6118B0F6-BD8C-4FF5-9844-060132D24710}" dt="2023-05-16T10:13:17.924" v="632" actId="20577"/>
          <ac:spMkLst>
            <pc:docMk/>
            <pc:sldMk cId="3465111417" sldId="323"/>
            <ac:spMk id="5" creationId="{FAF7AF29-FD6D-030A-0BF8-0373CC032345}"/>
          </ac:spMkLst>
        </pc:spChg>
        <pc:spChg chg="mod">
          <ac:chgData name="Eòghan Stewart" userId="ccd32ca3-16ce-428f-9541-372d6b051929_5::10032001687B7302" providerId="ADAL" clId="{6118B0F6-BD8C-4FF5-9844-060132D24710}" dt="2023-05-16T10:11:01.005" v="475" actId="20577"/>
          <ac:spMkLst>
            <pc:docMk/>
            <pc:sldMk cId="3465111417" sldId="323"/>
            <ac:spMk id="7" creationId="{202B696B-14CD-9E93-158B-B1D7DDF44574}"/>
          </ac:spMkLst>
        </pc:spChg>
        <pc:spChg chg="mod">
          <ac:chgData name="Eòghan Stewart" userId="ccd32ca3-16ce-428f-9541-372d6b051929_5::10032001687B7302" providerId="ADAL" clId="{6118B0F6-BD8C-4FF5-9844-060132D24710}" dt="2023-05-16T10:10:42.397" v="439" actId="20577"/>
          <ac:spMkLst>
            <pc:docMk/>
            <pc:sldMk cId="3465111417" sldId="323"/>
            <ac:spMk id="13" creationId="{162C2CFC-95FA-69CA-1638-B4095B7BA8A4}"/>
          </ac:spMkLst>
        </pc:spChg>
      </pc:sldChg>
      <pc:sldChg chg="modSp add mod">
        <pc:chgData name="Eòghan Stewart" userId="ccd32ca3-16ce-428f-9541-372d6b051929_5::10032001687B7302" providerId="ADAL" clId="{6118B0F6-BD8C-4FF5-9844-060132D24710}" dt="2023-05-16T10:38:36.121" v="2462" actId="20577"/>
        <pc:sldMkLst>
          <pc:docMk/>
          <pc:sldMk cId="2363429334" sldId="324"/>
        </pc:sldMkLst>
        <pc:spChg chg="mod">
          <ac:chgData name="Eòghan Stewart" userId="ccd32ca3-16ce-428f-9541-372d6b051929_5::10032001687B7302" providerId="ADAL" clId="{6118B0F6-BD8C-4FF5-9844-060132D24710}" dt="2023-05-16T10:38:13.960" v="2380" actId="20577"/>
          <ac:spMkLst>
            <pc:docMk/>
            <pc:sldMk cId="2363429334" sldId="324"/>
            <ac:spMk id="2" creationId="{7881C259-3499-2D34-0C92-61995103236F}"/>
          </ac:spMkLst>
        </pc:spChg>
        <pc:spChg chg="mod">
          <ac:chgData name="Eòghan Stewart" userId="ccd32ca3-16ce-428f-9541-372d6b051929_5::10032001687B7302" providerId="ADAL" clId="{6118B0F6-BD8C-4FF5-9844-060132D24710}" dt="2023-05-16T10:38:36.121" v="2462" actId="20577"/>
          <ac:spMkLst>
            <pc:docMk/>
            <pc:sldMk cId="2363429334" sldId="324"/>
            <ac:spMk id="4" creationId="{296B07EF-2297-52ED-6EC9-2FAF4F1D39B6}"/>
          </ac:spMkLst>
        </pc:spChg>
        <pc:picChg chg="mod">
          <ac:chgData name="Eòghan Stewart" userId="ccd32ca3-16ce-428f-9541-372d6b051929_5::10032001687B7302" providerId="ADAL" clId="{6118B0F6-BD8C-4FF5-9844-060132D24710}" dt="2023-05-16T10:34:24.160" v="2214" actId="14826"/>
          <ac:picMkLst>
            <pc:docMk/>
            <pc:sldMk cId="2363429334" sldId="324"/>
            <ac:picMk id="6" creationId="{C7972A61-A07B-93C9-F461-2E099FB692D8}"/>
          </ac:picMkLst>
        </pc:picChg>
        <pc:picChg chg="mod">
          <ac:chgData name="Eòghan Stewart" userId="ccd32ca3-16ce-428f-9541-372d6b051929_5::10032001687B7302" providerId="ADAL" clId="{6118B0F6-BD8C-4FF5-9844-060132D24710}" dt="2023-05-16T10:38:16.673" v="2381" actId="1076"/>
          <ac:picMkLst>
            <pc:docMk/>
            <pc:sldMk cId="2363429334" sldId="324"/>
            <ac:picMk id="7" creationId="{32703257-17F2-7247-D6EA-E382B85295AE}"/>
          </ac:picMkLst>
        </pc:picChg>
      </pc:sldChg>
      <pc:sldChg chg="add del">
        <pc:chgData name="Eòghan Stewart" userId="ccd32ca3-16ce-428f-9541-372d6b051929_5::10032001687B7302" providerId="ADAL" clId="{6118B0F6-BD8C-4FF5-9844-060132D24710}" dt="2023-05-16T10:14:03.825" v="635" actId="2696"/>
        <pc:sldMkLst>
          <pc:docMk/>
          <pc:sldMk cId="2379671088" sldId="324"/>
        </pc:sldMkLst>
      </pc:sldChg>
    </pc:docChg>
  </pc:docChgLst>
  <pc:docChgLst>
    <pc:chgData name="Eòghan Stewart" userId="ccd32ca3-16ce-428f-9541-372d6b051929_5::10032001687B7302" providerId="ADAL" clId="{BBD0CCEB-9888-40EF-BE29-7072F3940B8F}"/>
    <pc:docChg chg="undo custSel addSld delSld modSld sldOrd">
      <pc:chgData name="Eòghan Stewart" userId="ccd32ca3-16ce-428f-9541-372d6b051929_5::10032001687B7302" providerId="ADAL" clId="{BBD0CCEB-9888-40EF-BE29-7072F3940B8F}" dt="2023-05-15T10:43:12.062" v="7651" actId="20577"/>
      <pc:docMkLst>
        <pc:docMk/>
      </pc:docMkLst>
      <pc:sldChg chg="modSp mod">
        <pc:chgData name="Eòghan Stewart" userId="ccd32ca3-16ce-428f-9541-372d6b051929_5::10032001687B7302" providerId="ADAL" clId="{BBD0CCEB-9888-40EF-BE29-7072F3940B8F}" dt="2023-05-04T07:44:10.145" v="33" actId="20577"/>
        <pc:sldMkLst>
          <pc:docMk/>
          <pc:sldMk cId="1717420105" sldId="264"/>
        </pc:sldMkLst>
        <pc:spChg chg="mod">
          <ac:chgData name="Eòghan Stewart" userId="ccd32ca3-16ce-428f-9541-372d6b051929_5::10032001687B7302" providerId="ADAL" clId="{BBD0CCEB-9888-40EF-BE29-7072F3940B8F}" dt="2023-05-04T07:44:10.145" v="33" actId="20577"/>
          <ac:spMkLst>
            <pc:docMk/>
            <pc:sldMk cId="1717420105" sldId="264"/>
            <ac:spMk id="8" creationId="{00000000-0000-0000-0000-000000000000}"/>
          </ac:spMkLst>
        </pc:spChg>
      </pc:sldChg>
      <pc:sldChg chg="modSp mod">
        <pc:chgData name="Eòghan Stewart" userId="ccd32ca3-16ce-428f-9541-372d6b051929_5::10032001687B7302" providerId="ADAL" clId="{BBD0CCEB-9888-40EF-BE29-7072F3940B8F}" dt="2023-05-15T10:27:52.175" v="7181" actId="20577"/>
        <pc:sldMkLst>
          <pc:docMk/>
          <pc:sldMk cId="3586577593" sldId="273"/>
        </pc:sldMkLst>
        <pc:spChg chg="mod">
          <ac:chgData name="Eòghan Stewart" userId="ccd32ca3-16ce-428f-9541-372d6b051929_5::10032001687B7302" providerId="ADAL" clId="{BBD0CCEB-9888-40EF-BE29-7072F3940B8F}" dt="2023-05-15T10:27:05.050" v="7051" actId="20577"/>
          <ac:spMkLst>
            <pc:docMk/>
            <pc:sldMk cId="3586577593" sldId="273"/>
            <ac:spMk id="2" creationId="{00000000-0000-0000-0000-000000000000}"/>
          </ac:spMkLst>
        </pc:spChg>
        <pc:spChg chg="mod">
          <ac:chgData name="Eòghan Stewart" userId="ccd32ca3-16ce-428f-9541-372d6b051929_5::10032001687B7302" providerId="ADAL" clId="{BBD0CCEB-9888-40EF-BE29-7072F3940B8F}" dt="2023-05-15T10:27:52.175" v="7181" actId="20577"/>
          <ac:spMkLst>
            <pc:docMk/>
            <pc:sldMk cId="3586577593" sldId="273"/>
            <ac:spMk id="6" creationId="{00000000-0000-0000-0000-000000000000}"/>
          </ac:spMkLst>
        </pc:spChg>
      </pc:sldChg>
      <pc:sldChg chg="modSp mod">
        <pc:chgData name="Eòghan Stewart" userId="ccd32ca3-16ce-428f-9541-372d6b051929_5::10032001687B7302" providerId="ADAL" clId="{BBD0CCEB-9888-40EF-BE29-7072F3940B8F}" dt="2023-05-04T07:44:59.145" v="109" actId="20577"/>
        <pc:sldMkLst>
          <pc:docMk/>
          <pc:sldMk cId="2135170990" sldId="274"/>
        </pc:sldMkLst>
        <pc:spChg chg="mod">
          <ac:chgData name="Eòghan Stewart" userId="ccd32ca3-16ce-428f-9541-372d6b051929_5::10032001687B7302" providerId="ADAL" clId="{BBD0CCEB-9888-40EF-BE29-7072F3940B8F}" dt="2023-05-04T07:44:36.897" v="73" actId="20577"/>
          <ac:spMkLst>
            <pc:docMk/>
            <pc:sldMk cId="2135170990" sldId="274"/>
            <ac:spMk id="5" creationId="{FAF7AF29-FD6D-030A-0BF8-0373CC032345}"/>
          </ac:spMkLst>
        </pc:spChg>
        <pc:spChg chg="mod">
          <ac:chgData name="Eòghan Stewart" userId="ccd32ca3-16ce-428f-9541-372d6b051929_5::10032001687B7302" providerId="ADAL" clId="{BBD0CCEB-9888-40EF-BE29-7072F3940B8F}" dt="2023-05-04T07:44:59.145" v="109" actId="20577"/>
          <ac:spMkLst>
            <pc:docMk/>
            <pc:sldMk cId="2135170990" sldId="274"/>
            <ac:spMk id="7" creationId="{202B696B-14CD-9E93-158B-B1D7DDF44574}"/>
          </ac:spMkLst>
        </pc:spChg>
      </pc:sldChg>
      <pc:sldChg chg="modSp mod">
        <pc:chgData name="Eòghan Stewart" userId="ccd32ca3-16ce-428f-9541-372d6b051929_5::10032001687B7302" providerId="ADAL" clId="{BBD0CCEB-9888-40EF-BE29-7072F3940B8F}" dt="2023-05-04T07:59:09.461" v="1071" actId="20577"/>
        <pc:sldMkLst>
          <pc:docMk/>
          <pc:sldMk cId="2677423007" sldId="275"/>
        </pc:sldMkLst>
        <pc:spChg chg="mod">
          <ac:chgData name="Eòghan Stewart" userId="ccd32ca3-16ce-428f-9541-372d6b051929_5::10032001687B7302" providerId="ADAL" clId="{BBD0CCEB-9888-40EF-BE29-7072F3940B8F}" dt="2023-05-04T07:47:09.628" v="312" actId="20577"/>
          <ac:spMkLst>
            <pc:docMk/>
            <pc:sldMk cId="2677423007" sldId="275"/>
            <ac:spMk id="5" creationId="{FAF7AF29-FD6D-030A-0BF8-0373CC032345}"/>
          </ac:spMkLst>
        </pc:spChg>
        <pc:spChg chg="mod">
          <ac:chgData name="Eòghan Stewart" userId="ccd32ca3-16ce-428f-9541-372d6b051929_5::10032001687B7302" providerId="ADAL" clId="{BBD0CCEB-9888-40EF-BE29-7072F3940B8F}" dt="2023-05-04T07:45:17.114" v="150" actId="20577"/>
          <ac:spMkLst>
            <pc:docMk/>
            <pc:sldMk cId="2677423007" sldId="275"/>
            <ac:spMk id="7" creationId="{202B696B-14CD-9E93-158B-B1D7DDF44574}"/>
          </ac:spMkLst>
        </pc:spChg>
        <pc:spChg chg="mod">
          <ac:chgData name="Eòghan Stewart" userId="ccd32ca3-16ce-428f-9541-372d6b051929_5::10032001687B7302" providerId="ADAL" clId="{BBD0CCEB-9888-40EF-BE29-7072F3940B8F}" dt="2023-05-04T07:47:22.912" v="360" actId="20577"/>
          <ac:spMkLst>
            <pc:docMk/>
            <pc:sldMk cId="2677423007" sldId="275"/>
            <ac:spMk id="8" creationId="{0DEAFB83-3634-CD0C-032D-1B6BA7729504}"/>
          </ac:spMkLst>
        </pc:spChg>
        <pc:spChg chg="mod">
          <ac:chgData name="Eòghan Stewart" userId="ccd32ca3-16ce-428f-9541-372d6b051929_5::10032001687B7302" providerId="ADAL" clId="{BBD0CCEB-9888-40EF-BE29-7072F3940B8F}" dt="2023-05-04T07:59:09.461" v="1071" actId="20577"/>
          <ac:spMkLst>
            <pc:docMk/>
            <pc:sldMk cId="2677423007" sldId="275"/>
            <ac:spMk id="9" creationId="{49DCC83C-0464-C3DF-E57B-AD7BFBCEB9F8}"/>
          </ac:spMkLst>
        </pc:spChg>
        <pc:spChg chg="mod">
          <ac:chgData name="Eòghan Stewart" userId="ccd32ca3-16ce-428f-9541-372d6b051929_5::10032001687B7302" providerId="ADAL" clId="{BBD0CCEB-9888-40EF-BE29-7072F3940B8F}" dt="2023-05-04T07:48:41.431" v="479" actId="113"/>
          <ac:spMkLst>
            <pc:docMk/>
            <pc:sldMk cId="2677423007" sldId="275"/>
            <ac:spMk id="13" creationId="{162C2CFC-95FA-69CA-1638-B4095B7BA8A4}"/>
          </ac:spMkLst>
        </pc:spChg>
      </pc:sldChg>
      <pc:sldChg chg="addSp delSp modSp mod ord">
        <pc:chgData name="Eòghan Stewart" userId="ccd32ca3-16ce-428f-9541-372d6b051929_5::10032001687B7302" providerId="ADAL" clId="{BBD0CCEB-9888-40EF-BE29-7072F3940B8F}" dt="2023-05-15T10:28:17.892" v="7184"/>
        <pc:sldMkLst>
          <pc:docMk/>
          <pc:sldMk cId="2817347895" sldId="279"/>
        </pc:sldMkLst>
        <pc:spChg chg="mod">
          <ac:chgData name="Eòghan Stewart" userId="ccd32ca3-16ce-428f-9541-372d6b051929_5::10032001687B7302" providerId="ADAL" clId="{BBD0CCEB-9888-40EF-BE29-7072F3940B8F}" dt="2023-05-04T09:23:37.909" v="1098" actId="20577"/>
          <ac:spMkLst>
            <pc:docMk/>
            <pc:sldMk cId="2817347895" sldId="279"/>
            <ac:spMk id="2" creationId="{7881C259-3499-2D34-0C92-61995103236F}"/>
          </ac:spMkLst>
        </pc:spChg>
        <pc:spChg chg="mod">
          <ac:chgData name="Eòghan Stewart" userId="ccd32ca3-16ce-428f-9541-372d6b051929_5::10032001687B7302" providerId="ADAL" clId="{BBD0CCEB-9888-40EF-BE29-7072F3940B8F}" dt="2023-05-04T09:51:27.831" v="3368" actId="20577"/>
          <ac:spMkLst>
            <pc:docMk/>
            <pc:sldMk cId="2817347895" sldId="279"/>
            <ac:spMk id="4" creationId="{296B07EF-2297-52ED-6EC9-2FAF4F1D39B6}"/>
          </ac:spMkLst>
        </pc:spChg>
        <pc:spChg chg="del mod">
          <ac:chgData name="Eòghan Stewart" userId="ccd32ca3-16ce-428f-9541-372d6b051929_5::10032001687B7302" providerId="ADAL" clId="{BBD0CCEB-9888-40EF-BE29-7072F3940B8F}" dt="2023-05-04T09:26:00.714" v="1104" actId="478"/>
          <ac:spMkLst>
            <pc:docMk/>
            <pc:sldMk cId="2817347895" sldId="279"/>
            <ac:spMk id="6" creationId="{AA78DAC3-9A5A-65A3-B213-F7EF603DEBB0}"/>
          </ac:spMkLst>
        </pc:spChg>
        <pc:spChg chg="del">
          <ac:chgData name="Eòghan Stewart" userId="ccd32ca3-16ce-428f-9541-372d6b051929_5::10032001687B7302" providerId="ADAL" clId="{BBD0CCEB-9888-40EF-BE29-7072F3940B8F}" dt="2023-05-04T09:25:58.966" v="1102" actId="478"/>
          <ac:spMkLst>
            <pc:docMk/>
            <pc:sldMk cId="2817347895" sldId="279"/>
            <ac:spMk id="7" creationId="{BEBD81F3-AB84-11E9-B2B5-19359629418B}"/>
          </ac:spMkLst>
        </pc:spChg>
        <pc:spChg chg="add mod">
          <ac:chgData name="Eòghan Stewart" userId="ccd32ca3-16ce-428f-9541-372d6b051929_5::10032001687B7302" providerId="ADAL" clId="{BBD0CCEB-9888-40EF-BE29-7072F3940B8F}" dt="2023-05-04T09:52:13.465" v="3375" actId="1076"/>
          <ac:spMkLst>
            <pc:docMk/>
            <pc:sldMk cId="2817347895" sldId="279"/>
            <ac:spMk id="11" creationId="{DCA5B65F-8159-DD37-7BDC-75532CA9BDB3}"/>
          </ac:spMkLst>
        </pc:spChg>
        <pc:spChg chg="add mod">
          <ac:chgData name="Eòghan Stewart" userId="ccd32ca3-16ce-428f-9541-372d6b051929_5::10032001687B7302" providerId="ADAL" clId="{BBD0CCEB-9888-40EF-BE29-7072F3940B8F}" dt="2023-05-04T09:52:41.586" v="3404" actId="1076"/>
          <ac:spMkLst>
            <pc:docMk/>
            <pc:sldMk cId="2817347895" sldId="279"/>
            <ac:spMk id="14" creationId="{03764131-D275-C9DF-87F4-DB930AF982A0}"/>
          </ac:spMkLst>
        </pc:spChg>
        <pc:picChg chg="del">
          <ac:chgData name="Eòghan Stewart" userId="ccd32ca3-16ce-428f-9541-372d6b051929_5::10032001687B7302" providerId="ADAL" clId="{BBD0CCEB-9888-40EF-BE29-7072F3940B8F}" dt="2023-05-04T09:25:57.171" v="1100" actId="478"/>
          <ac:picMkLst>
            <pc:docMk/>
            <pc:sldMk cId="2817347895" sldId="279"/>
            <ac:picMk id="3" creationId="{71D2EF5C-D6F0-069F-610F-46FF82B802DB}"/>
          </ac:picMkLst>
        </pc:picChg>
        <pc:picChg chg="del">
          <ac:chgData name="Eòghan Stewart" userId="ccd32ca3-16ce-428f-9541-372d6b051929_5::10032001687B7302" providerId="ADAL" clId="{BBD0CCEB-9888-40EF-BE29-7072F3940B8F}" dt="2023-05-04T09:25:59.686" v="1103" actId="478"/>
          <ac:picMkLst>
            <pc:docMk/>
            <pc:sldMk cId="2817347895" sldId="279"/>
            <ac:picMk id="8" creationId="{6938C2AE-278F-8759-2192-D361CABEE356}"/>
          </ac:picMkLst>
        </pc:picChg>
        <pc:picChg chg="add mod">
          <ac:chgData name="Eòghan Stewart" userId="ccd32ca3-16ce-428f-9541-372d6b051929_5::10032001687B7302" providerId="ADAL" clId="{BBD0CCEB-9888-40EF-BE29-7072F3940B8F}" dt="2023-05-04T09:48:22.258" v="2747" actId="14100"/>
          <ac:picMkLst>
            <pc:docMk/>
            <pc:sldMk cId="2817347895" sldId="279"/>
            <ac:picMk id="9" creationId="{4D70B467-28F9-24E3-493A-1A4F1BA25997}"/>
          </ac:picMkLst>
        </pc:picChg>
        <pc:picChg chg="add mod">
          <ac:chgData name="Eòghan Stewart" userId="ccd32ca3-16ce-428f-9541-372d6b051929_5::10032001687B7302" providerId="ADAL" clId="{BBD0CCEB-9888-40EF-BE29-7072F3940B8F}" dt="2023-05-04T09:48:24.177" v="2748" actId="1076"/>
          <ac:picMkLst>
            <pc:docMk/>
            <pc:sldMk cId="2817347895" sldId="279"/>
            <ac:picMk id="12" creationId="{68E99C38-2177-60A0-3766-0856F628EB36}"/>
          </ac:picMkLst>
        </pc:picChg>
        <pc:picChg chg="add mod">
          <ac:chgData name="Eòghan Stewart" userId="ccd32ca3-16ce-428f-9541-372d6b051929_5::10032001687B7302" providerId="ADAL" clId="{BBD0CCEB-9888-40EF-BE29-7072F3940B8F}" dt="2023-05-04T09:52:37.178" v="3403" actId="1076"/>
          <ac:picMkLst>
            <pc:docMk/>
            <pc:sldMk cId="2817347895" sldId="279"/>
            <ac:picMk id="13" creationId="{363637A0-9C05-9953-F980-3398080997DB}"/>
          </ac:picMkLst>
        </pc:picChg>
        <pc:picChg chg="del">
          <ac:chgData name="Eòghan Stewart" userId="ccd32ca3-16ce-428f-9541-372d6b051929_5::10032001687B7302" providerId="ADAL" clId="{BBD0CCEB-9888-40EF-BE29-7072F3940B8F}" dt="2023-05-04T09:25:56.341" v="1099" actId="478"/>
          <ac:picMkLst>
            <pc:docMk/>
            <pc:sldMk cId="2817347895" sldId="279"/>
            <ac:picMk id="2050" creationId="{405C03D2-FC35-02B3-0128-7EA02624B725}"/>
          </ac:picMkLst>
        </pc:picChg>
      </pc:sldChg>
      <pc:sldChg chg="addSp delSp modSp mod modAnim">
        <pc:chgData name="Eòghan Stewart" userId="ccd32ca3-16ce-428f-9541-372d6b051929_5::10032001687B7302" providerId="ADAL" clId="{BBD0CCEB-9888-40EF-BE29-7072F3940B8F}" dt="2023-05-04T11:04:54.414" v="4862" actId="113"/>
        <pc:sldMkLst>
          <pc:docMk/>
          <pc:sldMk cId="2513477245" sldId="282"/>
        </pc:sldMkLst>
        <pc:spChg chg="mod">
          <ac:chgData name="Eòghan Stewart" userId="ccd32ca3-16ce-428f-9541-372d6b051929_5::10032001687B7302" providerId="ADAL" clId="{BBD0CCEB-9888-40EF-BE29-7072F3940B8F}" dt="2023-05-04T10:54:31.522" v="4002" actId="20577"/>
          <ac:spMkLst>
            <pc:docMk/>
            <pc:sldMk cId="2513477245" sldId="282"/>
            <ac:spMk id="2" creationId="{B10CECD7-DCF7-FDF0-7D33-FE88168DFA79}"/>
          </ac:spMkLst>
        </pc:spChg>
        <pc:spChg chg="mod">
          <ac:chgData name="Eòghan Stewart" userId="ccd32ca3-16ce-428f-9541-372d6b051929_5::10032001687B7302" providerId="ADAL" clId="{BBD0CCEB-9888-40EF-BE29-7072F3940B8F}" dt="2023-05-04T11:04:44.367" v="4859" actId="1076"/>
          <ac:spMkLst>
            <pc:docMk/>
            <pc:sldMk cId="2513477245" sldId="282"/>
            <ac:spMk id="3" creationId="{C7B93571-1ECF-8626-65FA-5DF940761C1E}"/>
          </ac:spMkLst>
        </pc:spChg>
        <pc:spChg chg="del">
          <ac:chgData name="Eòghan Stewart" userId="ccd32ca3-16ce-428f-9541-372d6b051929_5::10032001687B7302" providerId="ADAL" clId="{BBD0CCEB-9888-40EF-BE29-7072F3940B8F}" dt="2023-05-04T11:00:35.775" v="4686" actId="478"/>
          <ac:spMkLst>
            <pc:docMk/>
            <pc:sldMk cId="2513477245" sldId="282"/>
            <ac:spMk id="4" creationId="{FED35A73-44B8-A9B4-48E3-E0FBF41B13F5}"/>
          </ac:spMkLst>
        </pc:spChg>
        <pc:spChg chg="mod">
          <ac:chgData name="Eòghan Stewart" userId="ccd32ca3-16ce-428f-9541-372d6b051929_5::10032001687B7302" providerId="ADAL" clId="{BBD0CCEB-9888-40EF-BE29-7072F3940B8F}" dt="2023-05-04T11:03:21.279" v="4835" actId="14100"/>
          <ac:spMkLst>
            <pc:docMk/>
            <pc:sldMk cId="2513477245" sldId="282"/>
            <ac:spMk id="6" creationId="{F2985AFA-D116-CC43-D86F-280B6807E41D}"/>
          </ac:spMkLst>
        </pc:spChg>
        <pc:spChg chg="add mod">
          <ac:chgData name="Eòghan Stewart" userId="ccd32ca3-16ce-428f-9541-372d6b051929_5::10032001687B7302" providerId="ADAL" clId="{BBD0CCEB-9888-40EF-BE29-7072F3940B8F}" dt="2023-05-04T11:04:52.652" v="4861" actId="113"/>
          <ac:spMkLst>
            <pc:docMk/>
            <pc:sldMk cId="2513477245" sldId="282"/>
            <ac:spMk id="7" creationId="{CF6F221D-4946-AE88-DE33-8AB9B5BADC39}"/>
          </ac:spMkLst>
        </pc:spChg>
        <pc:spChg chg="mod">
          <ac:chgData name="Eòghan Stewart" userId="ccd32ca3-16ce-428f-9541-372d6b051929_5::10032001687B7302" providerId="ADAL" clId="{BBD0CCEB-9888-40EF-BE29-7072F3940B8F}" dt="2023-05-04T11:04:54.414" v="4862" actId="113"/>
          <ac:spMkLst>
            <pc:docMk/>
            <pc:sldMk cId="2513477245" sldId="282"/>
            <ac:spMk id="8" creationId="{E1E5B825-843E-1DED-5395-77D552057C14}"/>
          </ac:spMkLst>
        </pc:spChg>
        <pc:spChg chg="add mod ord">
          <ac:chgData name="Eòghan Stewart" userId="ccd32ca3-16ce-428f-9541-372d6b051929_5::10032001687B7302" providerId="ADAL" clId="{BBD0CCEB-9888-40EF-BE29-7072F3940B8F}" dt="2023-05-04T11:03:30.383" v="4839" actId="1076"/>
          <ac:spMkLst>
            <pc:docMk/>
            <pc:sldMk cId="2513477245" sldId="282"/>
            <ac:spMk id="10" creationId="{5BB69751-EF5C-1C7A-8567-BCE9DF3123E5}"/>
          </ac:spMkLst>
        </pc:spChg>
        <pc:spChg chg="add del mod">
          <ac:chgData name="Eòghan Stewart" userId="ccd32ca3-16ce-428f-9541-372d6b051929_5::10032001687B7302" providerId="ADAL" clId="{BBD0CCEB-9888-40EF-BE29-7072F3940B8F}" dt="2023-05-04T11:00:38.338" v="4687" actId="478"/>
          <ac:spMkLst>
            <pc:docMk/>
            <pc:sldMk cId="2513477245" sldId="282"/>
            <ac:spMk id="12" creationId="{160F97B6-309F-4B03-9A4F-3C6CC223FEF7}"/>
          </ac:spMkLst>
        </pc:spChg>
        <pc:spChg chg="add mod">
          <ac:chgData name="Eòghan Stewart" userId="ccd32ca3-16ce-428f-9541-372d6b051929_5::10032001687B7302" providerId="ADAL" clId="{BBD0CCEB-9888-40EF-BE29-7072F3940B8F}" dt="2023-05-04T11:04:50.349" v="4860" actId="113"/>
          <ac:spMkLst>
            <pc:docMk/>
            <pc:sldMk cId="2513477245" sldId="282"/>
            <ac:spMk id="15" creationId="{499AE4D1-2EC0-0594-D6BA-5BD2AE6BE088}"/>
          </ac:spMkLst>
        </pc:spChg>
        <pc:picChg chg="mod">
          <ac:chgData name="Eòghan Stewart" userId="ccd32ca3-16ce-428f-9541-372d6b051929_5::10032001687B7302" providerId="ADAL" clId="{BBD0CCEB-9888-40EF-BE29-7072F3940B8F}" dt="2023-05-04T11:01:06.950" v="4696" actId="1076"/>
          <ac:picMkLst>
            <pc:docMk/>
            <pc:sldMk cId="2513477245" sldId="282"/>
            <ac:picMk id="5" creationId="{0F6ECDA7-1266-33D1-D33D-95E9D46A7F9C}"/>
          </ac:picMkLst>
        </pc:picChg>
        <pc:picChg chg="mod">
          <ac:chgData name="Eòghan Stewart" userId="ccd32ca3-16ce-428f-9541-372d6b051929_5::10032001687B7302" providerId="ADAL" clId="{BBD0CCEB-9888-40EF-BE29-7072F3940B8F}" dt="2023-05-04T11:01:05.421" v="4695" actId="1076"/>
          <ac:picMkLst>
            <pc:docMk/>
            <pc:sldMk cId="2513477245" sldId="282"/>
            <ac:picMk id="9" creationId="{ED410804-BD16-C6F6-5A34-C0B5B3BF1127}"/>
          </ac:picMkLst>
        </pc:picChg>
        <pc:picChg chg="del mod">
          <ac:chgData name="Eòghan Stewart" userId="ccd32ca3-16ce-428f-9541-372d6b051929_5::10032001687B7302" providerId="ADAL" clId="{BBD0CCEB-9888-40EF-BE29-7072F3940B8F}" dt="2023-05-04T11:00:15.747" v="4681" actId="478"/>
          <ac:picMkLst>
            <pc:docMk/>
            <pc:sldMk cId="2513477245" sldId="282"/>
            <ac:picMk id="11" creationId="{184FABE3-41C4-1F33-D1EE-B1C8FF0F0877}"/>
          </ac:picMkLst>
        </pc:picChg>
        <pc:picChg chg="add mod">
          <ac:chgData name="Eòghan Stewart" userId="ccd32ca3-16ce-428f-9541-372d6b051929_5::10032001687B7302" providerId="ADAL" clId="{BBD0CCEB-9888-40EF-BE29-7072F3940B8F}" dt="2023-05-04T11:03:28.846" v="4838" actId="1076"/>
          <ac:picMkLst>
            <pc:docMk/>
            <pc:sldMk cId="2513477245" sldId="282"/>
            <ac:picMk id="13" creationId="{05DC7275-2263-531F-D0B3-74EF5F4D3CA6}"/>
          </ac:picMkLst>
        </pc:picChg>
        <pc:picChg chg="add mod">
          <ac:chgData name="Eòghan Stewart" userId="ccd32ca3-16ce-428f-9541-372d6b051929_5::10032001687B7302" providerId="ADAL" clId="{BBD0CCEB-9888-40EF-BE29-7072F3940B8F}" dt="2023-05-04T11:01:23.457" v="4702" actId="1076"/>
          <ac:picMkLst>
            <pc:docMk/>
            <pc:sldMk cId="2513477245" sldId="282"/>
            <ac:picMk id="14" creationId="{70341143-846B-D0A3-8D06-4DF4A618C4BE}"/>
          </ac:picMkLst>
        </pc:picChg>
        <pc:picChg chg="add mod">
          <ac:chgData name="Eòghan Stewart" userId="ccd32ca3-16ce-428f-9541-372d6b051929_5::10032001687B7302" providerId="ADAL" clId="{BBD0CCEB-9888-40EF-BE29-7072F3940B8F}" dt="2023-05-04T11:02:47.311" v="4825" actId="1076"/>
          <ac:picMkLst>
            <pc:docMk/>
            <pc:sldMk cId="2513477245" sldId="282"/>
            <ac:picMk id="16" creationId="{B7ABEA3E-B40E-AB76-241C-54E70198A6EF}"/>
          </ac:picMkLst>
        </pc:picChg>
      </pc:sldChg>
      <pc:sldChg chg="modSp mod modAnim">
        <pc:chgData name="Eòghan Stewart" userId="ccd32ca3-16ce-428f-9541-372d6b051929_5::10032001687B7302" providerId="ADAL" clId="{BBD0CCEB-9888-40EF-BE29-7072F3940B8F}" dt="2023-05-04T11:07:40.452" v="5220" actId="20577"/>
        <pc:sldMkLst>
          <pc:docMk/>
          <pc:sldMk cId="3209680718" sldId="287"/>
        </pc:sldMkLst>
        <pc:spChg chg="mod">
          <ac:chgData name="Eòghan Stewart" userId="ccd32ca3-16ce-428f-9541-372d6b051929_5::10032001687B7302" providerId="ADAL" clId="{BBD0CCEB-9888-40EF-BE29-7072F3940B8F}" dt="2023-05-04T11:07:40.452" v="5220" actId="20577"/>
          <ac:spMkLst>
            <pc:docMk/>
            <pc:sldMk cId="3209680718" sldId="287"/>
            <ac:spMk id="3" creationId="{9016A5C4-5ABD-BE1B-7BBD-C7F3E6760773}"/>
          </ac:spMkLst>
        </pc:spChg>
        <pc:spChg chg="mod">
          <ac:chgData name="Eòghan Stewart" userId="ccd32ca3-16ce-428f-9541-372d6b051929_5::10032001687B7302" providerId="ADAL" clId="{BBD0CCEB-9888-40EF-BE29-7072F3940B8F}" dt="2023-05-04T11:07:13.306" v="5095" actId="20577"/>
          <ac:spMkLst>
            <pc:docMk/>
            <pc:sldMk cId="3209680718" sldId="287"/>
            <ac:spMk id="6" creationId="{7DC724AF-21AD-6C10-5E8E-041B034476E6}"/>
          </ac:spMkLst>
        </pc:spChg>
      </pc:sldChg>
      <pc:sldChg chg="modSp mod">
        <pc:chgData name="Eòghan Stewart" userId="ccd32ca3-16ce-428f-9541-372d6b051929_5::10032001687B7302" providerId="ADAL" clId="{BBD0CCEB-9888-40EF-BE29-7072F3940B8F}" dt="2023-05-04T11:11:59.776" v="5487" actId="14100"/>
        <pc:sldMkLst>
          <pc:docMk/>
          <pc:sldMk cId="2979737397" sldId="291"/>
        </pc:sldMkLst>
        <pc:spChg chg="mod">
          <ac:chgData name="Eòghan Stewart" userId="ccd32ca3-16ce-428f-9541-372d6b051929_5::10032001687B7302" providerId="ADAL" clId="{BBD0CCEB-9888-40EF-BE29-7072F3940B8F}" dt="2023-05-04T11:11:29.040" v="5421" actId="20577"/>
          <ac:spMkLst>
            <pc:docMk/>
            <pc:sldMk cId="2979737397" sldId="291"/>
            <ac:spMk id="3" creationId="{9016A5C4-5ABD-BE1B-7BBD-C7F3E6760773}"/>
          </ac:spMkLst>
        </pc:spChg>
        <pc:spChg chg="mod">
          <ac:chgData name="Eòghan Stewart" userId="ccd32ca3-16ce-428f-9541-372d6b051929_5::10032001687B7302" providerId="ADAL" clId="{BBD0CCEB-9888-40EF-BE29-7072F3940B8F}" dt="2023-05-04T11:10:55.825" v="5358" actId="14100"/>
          <ac:spMkLst>
            <pc:docMk/>
            <pc:sldMk cId="2979737397" sldId="291"/>
            <ac:spMk id="7" creationId="{A45C757F-4ECE-4A44-FDFD-A91A6EDF662B}"/>
          </ac:spMkLst>
        </pc:spChg>
        <pc:spChg chg="mod">
          <ac:chgData name="Eòghan Stewart" userId="ccd32ca3-16ce-428f-9541-372d6b051929_5::10032001687B7302" providerId="ADAL" clId="{BBD0CCEB-9888-40EF-BE29-7072F3940B8F}" dt="2023-05-04T11:11:14.605" v="5401" actId="20577"/>
          <ac:spMkLst>
            <pc:docMk/>
            <pc:sldMk cId="2979737397" sldId="291"/>
            <ac:spMk id="12" creationId="{839C3FFF-06C1-4BB3-A89A-BCC4E92334C9}"/>
          </ac:spMkLst>
        </pc:spChg>
        <pc:spChg chg="mod">
          <ac:chgData name="Eòghan Stewart" userId="ccd32ca3-16ce-428f-9541-372d6b051929_5::10032001687B7302" providerId="ADAL" clId="{BBD0CCEB-9888-40EF-BE29-7072F3940B8F}" dt="2023-05-04T11:11:59.776" v="5487" actId="14100"/>
          <ac:spMkLst>
            <pc:docMk/>
            <pc:sldMk cId="2979737397" sldId="291"/>
            <ac:spMk id="16" creationId="{A3FD08AB-8548-24A6-CBCE-130ADF470642}"/>
          </ac:spMkLst>
        </pc:spChg>
      </pc:sldChg>
      <pc:sldChg chg="modSp mod">
        <pc:chgData name="Eòghan Stewart" userId="ccd32ca3-16ce-428f-9541-372d6b051929_5::10032001687B7302" providerId="ADAL" clId="{BBD0CCEB-9888-40EF-BE29-7072F3940B8F}" dt="2023-05-04T11:10:26.527" v="5294" actId="14100"/>
        <pc:sldMkLst>
          <pc:docMk/>
          <pc:sldMk cId="3772445824" sldId="292"/>
        </pc:sldMkLst>
        <pc:spChg chg="mod">
          <ac:chgData name="Eòghan Stewart" userId="ccd32ca3-16ce-428f-9541-372d6b051929_5::10032001687B7302" providerId="ADAL" clId="{BBD0CCEB-9888-40EF-BE29-7072F3940B8F}" dt="2023-05-04T11:09:44.484" v="5262" actId="6549"/>
          <ac:spMkLst>
            <pc:docMk/>
            <pc:sldMk cId="3772445824" sldId="292"/>
            <ac:spMk id="3" creationId="{9016A5C4-5ABD-BE1B-7BBD-C7F3E6760773}"/>
          </ac:spMkLst>
        </pc:spChg>
        <pc:spChg chg="mod">
          <ac:chgData name="Eòghan Stewart" userId="ccd32ca3-16ce-428f-9541-372d6b051929_5::10032001687B7302" providerId="ADAL" clId="{BBD0CCEB-9888-40EF-BE29-7072F3940B8F}" dt="2023-05-04T11:10:02.092" v="5292" actId="20577"/>
          <ac:spMkLst>
            <pc:docMk/>
            <pc:sldMk cId="3772445824" sldId="292"/>
            <ac:spMk id="5" creationId="{30F01172-B27D-A256-84A9-2625D28D55C4}"/>
          </ac:spMkLst>
        </pc:spChg>
        <pc:spChg chg="mod">
          <ac:chgData name="Eòghan Stewart" userId="ccd32ca3-16ce-428f-9541-372d6b051929_5::10032001687B7302" providerId="ADAL" clId="{BBD0CCEB-9888-40EF-BE29-7072F3940B8F}" dt="2023-05-04T11:10:26.527" v="5294" actId="14100"/>
          <ac:spMkLst>
            <pc:docMk/>
            <pc:sldMk cId="3772445824" sldId="292"/>
            <ac:spMk id="7" creationId="{938DB09B-A0C0-6ECD-BF8E-8F039659DA2F}"/>
          </ac:spMkLst>
        </pc:spChg>
        <pc:spChg chg="mod">
          <ac:chgData name="Eòghan Stewart" userId="ccd32ca3-16ce-428f-9541-372d6b051929_5::10032001687B7302" providerId="ADAL" clId="{BBD0CCEB-9888-40EF-BE29-7072F3940B8F}" dt="2023-05-04T11:09:54.555" v="5263"/>
          <ac:spMkLst>
            <pc:docMk/>
            <pc:sldMk cId="3772445824" sldId="292"/>
            <ac:spMk id="22" creationId="{2E226323-7FEE-FDA2-B3CC-2D34865A26A0}"/>
          </ac:spMkLst>
        </pc:spChg>
      </pc:sldChg>
      <pc:sldChg chg="del">
        <pc:chgData name="Eòghan Stewart" userId="ccd32ca3-16ce-428f-9541-372d6b051929_5::10032001687B7302" providerId="ADAL" clId="{BBD0CCEB-9888-40EF-BE29-7072F3940B8F}" dt="2023-05-15T10:28:09.822" v="7182" actId="47"/>
        <pc:sldMkLst>
          <pc:docMk/>
          <pc:sldMk cId="3200470563" sldId="294"/>
        </pc:sldMkLst>
      </pc:sldChg>
      <pc:sldChg chg="addSp delSp modSp mod">
        <pc:chgData name="Eòghan Stewart" userId="ccd32ca3-16ce-428f-9541-372d6b051929_5::10032001687B7302" providerId="ADAL" clId="{BBD0CCEB-9888-40EF-BE29-7072F3940B8F}" dt="2023-05-09T15:22:26.577" v="6555" actId="20577"/>
        <pc:sldMkLst>
          <pc:docMk/>
          <pc:sldMk cId="715761333" sldId="295"/>
        </pc:sldMkLst>
        <pc:spChg chg="mod">
          <ac:chgData name="Eòghan Stewart" userId="ccd32ca3-16ce-428f-9541-372d6b051929_5::10032001687B7302" providerId="ADAL" clId="{BBD0CCEB-9888-40EF-BE29-7072F3940B8F}" dt="2023-05-09T15:06:10.477" v="6133" actId="20577"/>
          <ac:spMkLst>
            <pc:docMk/>
            <pc:sldMk cId="715761333" sldId="295"/>
            <ac:spMk id="3" creationId="{960AAD08-0925-BBB0-FA3C-A5E9F7BE5D31}"/>
          </ac:spMkLst>
        </pc:spChg>
        <pc:spChg chg="add mod">
          <ac:chgData name="Eòghan Stewart" userId="ccd32ca3-16ce-428f-9541-372d6b051929_5::10032001687B7302" providerId="ADAL" clId="{BBD0CCEB-9888-40EF-BE29-7072F3940B8F}" dt="2023-05-09T15:09:54.101" v="6356" actId="1076"/>
          <ac:spMkLst>
            <pc:docMk/>
            <pc:sldMk cId="715761333" sldId="295"/>
            <ac:spMk id="5" creationId="{8DDF4B66-F688-0CDA-BA3D-CD72265CC8C4}"/>
          </ac:spMkLst>
        </pc:spChg>
        <pc:spChg chg="add mod">
          <ac:chgData name="Eòghan Stewart" userId="ccd32ca3-16ce-428f-9541-372d6b051929_5::10032001687B7302" providerId="ADAL" clId="{BBD0CCEB-9888-40EF-BE29-7072F3940B8F}" dt="2023-05-09T15:09:57.772" v="6357" actId="1076"/>
          <ac:spMkLst>
            <pc:docMk/>
            <pc:sldMk cId="715761333" sldId="295"/>
            <ac:spMk id="6" creationId="{ED7C4C58-7899-D2E1-A47A-02EBD0489330}"/>
          </ac:spMkLst>
        </pc:spChg>
        <pc:spChg chg="add mod">
          <ac:chgData name="Eòghan Stewart" userId="ccd32ca3-16ce-428f-9541-372d6b051929_5::10032001687B7302" providerId="ADAL" clId="{BBD0CCEB-9888-40EF-BE29-7072F3940B8F}" dt="2023-05-09T15:10:10.997" v="6363" actId="1076"/>
          <ac:spMkLst>
            <pc:docMk/>
            <pc:sldMk cId="715761333" sldId="295"/>
            <ac:spMk id="7" creationId="{BF0CF7A6-22AE-0B2C-FA7D-9CDCF08BCADC}"/>
          </ac:spMkLst>
        </pc:spChg>
        <pc:spChg chg="add mod">
          <ac:chgData name="Eòghan Stewart" userId="ccd32ca3-16ce-428f-9541-372d6b051929_5::10032001687B7302" providerId="ADAL" clId="{BBD0CCEB-9888-40EF-BE29-7072F3940B8F}" dt="2023-05-09T15:09:33.424" v="6345" actId="404"/>
          <ac:spMkLst>
            <pc:docMk/>
            <pc:sldMk cId="715761333" sldId="295"/>
            <ac:spMk id="8" creationId="{64C74BFB-A104-5E6D-0547-981A1C5364BC}"/>
          </ac:spMkLst>
        </pc:spChg>
        <pc:spChg chg="add mod">
          <ac:chgData name="Eòghan Stewart" userId="ccd32ca3-16ce-428f-9541-372d6b051929_5::10032001687B7302" providerId="ADAL" clId="{BBD0CCEB-9888-40EF-BE29-7072F3940B8F}" dt="2023-05-09T15:12:40.796" v="6395" actId="1076"/>
          <ac:spMkLst>
            <pc:docMk/>
            <pc:sldMk cId="715761333" sldId="295"/>
            <ac:spMk id="9" creationId="{C328033D-9D86-6559-086B-ADC865DF0DC5}"/>
          </ac:spMkLst>
        </pc:spChg>
        <pc:spChg chg="add mod">
          <ac:chgData name="Eòghan Stewart" userId="ccd32ca3-16ce-428f-9541-372d6b051929_5::10032001687B7302" providerId="ADAL" clId="{BBD0CCEB-9888-40EF-BE29-7072F3940B8F}" dt="2023-05-09T15:10:49.948" v="6372" actId="1076"/>
          <ac:spMkLst>
            <pc:docMk/>
            <pc:sldMk cId="715761333" sldId="295"/>
            <ac:spMk id="10" creationId="{10B782E4-2817-82B5-7B0A-1D669E2B5D7D}"/>
          </ac:spMkLst>
        </pc:spChg>
        <pc:spChg chg="mod">
          <ac:chgData name="Eòghan Stewart" userId="ccd32ca3-16ce-428f-9541-372d6b051929_5::10032001687B7302" providerId="ADAL" clId="{BBD0CCEB-9888-40EF-BE29-7072F3940B8F}" dt="2023-05-09T15:22:26.577" v="6555" actId="20577"/>
          <ac:spMkLst>
            <pc:docMk/>
            <pc:sldMk cId="715761333" sldId="295"/>
            <ac:spMk id="19" creationId="{2D207170-A77B-5345-1821-64E975395B53}"/>
          </ac:spMkLst>
        </pc:spChg>
        <pc:spChg chg="del mod">
          <ac:chgData name="Eòghan Stewart" userId="ccd32ca3-16ce-428f-9541-372d6b051929_5::10032001687B7302" providerId="ADAL" clId="{BBD0CCEB-9888-40EF-BE29-7072F3940B8F}" dt="2023-05-09T15:01:54.527" v="5506"/>
          <ac:spMkLst>
            <pc:docMk/>
            <pc:sldMk cId="715761333" sldId="295"/>
            <ac:spMk id="20" creationId="{79BFB423-057F-B800-9BC8-FB7D71ADF7C8}"/>
          </ac:spMkLst>
        </pc:spChg>
        <pc:spChg chg="del">
          <ac:chgData name="Eòghan Stewart" userId="ccd32ca3-16ce-428f-9541-372d6b051929_5::10032001687B7302" providerId="ADAL" clId="{BBD0CCEB-9888-40EF-BE29-7072F3940B8F}" dt="2023-05-09T15:01:54.526" v="5504" actId="478"/>
          <ac:spMkLst>
            <pc:docMk/>
            <pc:sldMk cId="715761333" sldId="295"/>
            <ac:spMk id="21" creationId="{1D14A6BE-1ED2-52FB-D996-41AE6F606096}"/>
          </ac:spMkLst>
        </pc:spChg>
        <pc:spChg chg="mod">
          <ac:chgData name="Eòghan Stewart" userId="ccd32ca3-16ce-428f-9541-372d6b051929_5::10032001687B7302" providerId="ADAL" clId="{BBD0CCEB-9888-40EF-BE29-7072F3940B8F}" dt="2023-05-09T15:09:42.984" v="6349" actId="404"/>
          <ac:spMkLst>
            <pc:docMk/>
            <pc:sldMk cId="715761333" sldId="295"/>
            <ac:spMk id="22" creationId="{601AB486-94E9-0795-41E7-064BC73ABCB8}"/>
          </ac:spMkLst>
        </pc:spChg>
        <pc:spChg chg="del">
          <ac:chgData name="Eòghan Stewart" userId="ccd32ca3-16ce-428f-9541-372d6b051929_5::10032001687B7302" providerId="ADAL" clId="{BBD0CCEB-9888-40EF-BE29-7072F3940B8F}" dt="2023-05-09T15:01:36.043" v="5491" actId="478"/>
          <ac:spMkLst>
            <pc:docMk/>
            <pc:sldMk cId="715761333" sldId="295"/>
            <ac:spMk id="24" creationId="{A1CB9AD0-68F9-FF0A-84E9-127A3D23588A}"/>
          </ac:spMkLst>
        </pc:spChg>
        <pc:picChg chg="mod">
          <ac:chgData name="Eòghan Stewart" userId="ccd32ca3-16ce-428f-9541-372d6b051929_5::10032001687B7302" providerId="ADAL" clId="{BBD0CCEB-9888-40EF-BE29-7072F3940B8F}" dt="2023-05-09T15:08:04.090" v="6244" actId="34135"/>
          <ac:picMkLst>
            <pc:docMk/>
            <pc:sldMk cId="715761333" sldId="295"/>
            <ac:picMk id="2" creationId="{59E50A41-0570-FE04-1983-65E97FDA477B}"/>
          </ac:picMkLst>
        </pc:picChg>
        <pc:picChg chg="del">
          <ac:chgData name="Eòghan Stewart" userId="ccd32ca3-16ce-428f-9541-372d6b051929_5::10032001687B7302" providerId="ADAL" clId="{BBD0CCEB-9888-40EF-BE29-7072F3940B8F}" dt="2023-05-09T15:01:33.084" v="5489" actId="478"/>
          <ac:picMkLst>
            <pc:docMk/>
            <pc:sldMk cId="715761333" sldId="295"/>
            <ac:picMk id="23" creationId="{37C08C49-D439-0531-806C-DEC4F51C3CCE}"/>
          </ac:picMkLst>
        </pc:picChg>
        <pc:picChg chg="del">
          <ac:chgData name="Eòghan Stewart" userId="ccd32ca3-16ce-428f-9541-372d6b051929_5::10032001687B7302" providerId="ADAL" clId="{BBD0CCEB-9888-40EF-BE29-7072F3940B8F}" dt="2023-05-09T15:01:34.032" v="5490" actId="478"/>
          <ac:picMkLst>
            <pc:docMk/>
            <pc:sldMk cId="715761333" sldId="295"/>
            <ac:picMk id="25" creationId="{9A0E6BED-FAA5-9BC1-89D2-843E6ACBC52E}"/>
          </ac:picMkLst>
        </pc:picChg>
        <pc:picChg chg="add mod">
          <ac:chgData name="Eòghan Stewart" userId="ccd32ca3-16ce-428f-9541-372d6b051929_5::10032001687B7302" providerId="ADAL" clId="{BBD0CCEB-9888-40EF-BE29-7072F3940B8F}" dt="2023-05-09T15:21:19.116" v="6445" actId="14100"/>
          <ac:picMkLst>
            <pc:docMk/>
            <pc:sldMk cId="715761333" sldId="295"/>
            <ac:picMk id="43" creationId="{8BD7DAC4-25A7-CD94-21C4-307ABB50135F}"/>
          </ac:picMkLst>
        </pc:picChg>
        <pc:picChg chg="add mod">
          <ac:chgData name="Eòghan Stewart" userId="ccd32ca3-16ce-428f-9541-372d6b051929_5::10032001687B7302" providerId="ADAL" clId="{BBD0CCEB-9888-40EF-BE29-7072F3940B8F}" dt="2023-05-09T15:21:34.213" v="6451" actId="1076"/>
          <ac:picMkLst>
            <pc:docMk/>
            <pc:sldMk cId="715761333" sldId="295"/>
            <ac:picMk id="1026" creationId="{4D54E16A-9B83-609D-EDDF-8748D445EE40}"/>
          </ac:picMkLst>
        </pc:picChg>
        <pc:inkChg chg="add">
          <ac:chgData name="Eòghan Stewart" userId="ccd32ca3-16ce-428f-9541-372d6b051929_5::10032001687B7302" providerId="ADAL" clId="{BBD0CCEB-9888-40EF-BE29-7072F3940B8F}" dt="2023-05-09T15:14:47.617" v="6401" actId="9405"/>
          <ac:inkMkLst>
            <pc:docMk/>
            <pc:sldMk cId="715761333" sldId="295"/>
            <ac:inkMk id="36" creationId="{E0751EEE-2428-8BC2-73D9-CABCAD4BD012}"/>
          </ac:inkMkLst>
        </pc:inkChg>
        <pc:inkChg chg="add del">
          <ac:chgData name="Eòghan Stewart" userId="ccd32ca3-16ce-428f-9541-372d6b051929_5::10032001687B7302" providerId="ADAL" clId="{BBD0CCEB-9888-40EF-BE29-7072F3940B8F}" dt="2023-05-09T15:15:00.926" v="6403" actId="9405"/>
          <ac:inkMkLst>
            <pc:docMk/>
            <pc:sldMk cId="715761333" sldId="295"/>
            <ac:inkMk id="37" creationId="{4E580FC4-D01E-DF6C-D932-A1887AFA23DD}"/>
          </ac:inkMkLst>
        </pc:inkChg>
        <pc:inkChg chg="add">
          <ac:chgData name="Eòghan Stewart" userId="ccd32ca3-16ce-428f-9541-372d6b051929_5::10032001687B7302" providerId="ADAL" clId="{BBD0CCEB-9888-40EF-BE29-7072F3940B8F}" dt="2023-05-09T15:15:09.894" v="6404" actId="9405"/>
          <ac:inkMkLst>
            <pc:docMk/>
            <pc:sldMk cId="715761333" sldId="295"/>
            <ac:inkMk id="38" creationId="{1FF78FB4-6C4A-8161-137A-9246806A98CE}"/>
          </ac:inkMkLst>
        </pc:inkChg>
        <pc:inkChg chg="add">
          <ac:chgData name="Eòghan Stewart" userId="ccd32ca3-16ce-428f-9541-372d6b051929_5::10032001687B7302" providerId="ADAL" clId="{BBD0CCEB-9888-40EF-BE29-7072F3940B8F}" dt="2023-05-09T15:15:15.168" v="6405" actId="9405"/>
          <ac:inkMkLst>
            <pc:docMk/>
            <pc:sldMk cId="715761333" sldId="295"/>
            <ac:inkMk id="39" creationId="{612A3109-0D95-F9E3-B40F-DD5B092F1D2C}"/>
          </ac:inkMkLst>
        </pc:inkChg>
        <pc:inkChg chg="add del">
          <ac:chgData name="Eòghan Stewart" userId="ccd32ca3-16ce-428f-9541-372d6b051929_5::10032001687B7302" providerId="ADAL" clId="{BBD0CCEB-9888-40EF-BE29-7072F3940B8F}" dt="2023-05-09T15:15:21.547" v="6407" actId="9405"/>
          <ac:inkMkLst>
            <pc:docMk/>
            <pc:sldMk cId="715761333" sldId="295"/>
            <ac:inkMk id="40" creationId="{E9CD91BC-F835-B96E-444E-F7E8C0B817AC}"/>
          </ac:inkMkLst>
        </pc:inkChg>
        <pc:inkChg chg="add del">
          <ac:chgData name="Eòghan Stewart" userId="ccd32ca3-16ce-428f-9541-372d6b051929_5::10032001687B7302" providerId="ADAL" clId="{BBD0CCEB-9888-40EF-BE29-7072F3940B8F}" dt="2023-05-09T15:15:23.502" v="6409" actId="9405"/>
          <ac:inkMkLst>
            <pc:docMk/>
            <pc:sldMk cId="715761333" sldId="295"/>
            <ac:inkMk id="41" creationId="{2A486B23-1741-C014-CB3A-B6FD627D05B2}"/>
          </ac:inkMkLst>
        </pc:inkChg>
        <pc:inkChg chg="add del">
          <ac:chgData name="Eòghan Stewart" userId="ccd32ca3-16ce-428f-9541-372d6b051929_5::10032001687B7302" providerId="ADAL" clId="{BBD0CCEB-9888-40EF-BE29-7072F3940B8F}" dt="2023-05-09T15:16:22.560" v="6438" actId="9405"/>
          <ac:inkMkLst>
            <pc:docMk/>
            <pc:sldMk cId="715761333" sldId="295"/>
            <ac:inkMk id="42" creationId="{B1E734F0-0143-02D9-A1FC-0C2ACE207051}"/>
          </ac:inkMkLst>
        </pc:inkChg>
        <pc:inkChg chg="add del">
          <ac:chgData name="Eòghan Stewart" userId="ccd32ca3-16ce-428f-9541-372d6b051929_5::10032001687B7302" providerId="ADAL" clId="{BBD0CCEB-9888-40EF-BE29-7072F3940B8F}" dt="2023-05-09T15:21:39.090" v="6455" actId="9405"/>
          <ac:inkMkLst>
            <pc:docMk/>
            <pc:sldMk cId="715761333" sldId="295"/>
            <ac:inkMk id="44" creationId="{479686F7-412E-6666-39CF-8622C4B960E7}"/>
          </ac:inkMkLst>
        </pc:inkChg>
        <pc:inkChg chg="add del">
          <ac:chgData name="Eòghan Stewart" userId="ccd32ca3-16ce-428f-9541-372d6b051929_5::10032001687B7302" providerId="ADAL" clId="{BBD0CCEB-9888-40EF-BE29-7072F3940B8F}" dt="2023-05-09T15:21:38.400" v="6454" actId="9405"/>
          <ac:inkMkLst>
            <pc:docMk/>
            <pc:sldMk cId="715761333" sldId="295"/>
            <ac:inkMk id="45" creationId="{6B06BA5D-75F1-BEF7-1B21-916923959C55}"/>
          </ac:inkMkLst>
        </pc:inkChg>
        <pc:inkChg chg="add del">
          <ac:chgData name="Eòghan Stewart" userId="ccd32ca3-16ce-428f-9541-372d6b051929_5::10032001687B7302" providerId="ADAL" clId="{BBD0CCEB-9888-40EF-BE29-7072F3940B8F}" dt="2023-05-09T15:21:53.903" v="6459" actId="9405"/>
          <ac:inkMkLst>
            <pc:docMk/>
            <pc:sldMk cId="715761333" sldId="295"/>
            <ac:inkMk id="46" creationId="{6C9372F9-7F66-2A2C-9218-CA28D329610C}"/>
          </ac:inkMkLst>
        </pc:inkChg>
        <pc:inkChg chg="add del">
          <ac:chgData name="Eòghan Stewart" userId="ccd32ca3-16ce-428f-9541-372d6b051929_5::10032001687B7302" providerId="ADAL" clId="{BBD0CCEB-9888-40EF-BE29-7072F3940B8F}" dt="2023-05-09T15:21:52.194" v="6458" actId="9405"/>
          <ac:inkMkLst>
            <pc:docMk/>
            <pc:sldMk cId="715761333" sldId="295"/>
            <ac:inkMk id="47" creationId="{E3807A5D-C70B-E7E7-02E5-B14F7A9FC364}"/>
          </ac:inkMkLst>
        </pc:inkChg>
        <pc:inkChg chg="add">
          <ac:chgData name="Eòghan Stewart" userId="ccd32ca3-16ce-428f-9541-372d6b051929_5::10032001687B7302" providerId="ADAL" clId="{BBD0CCEB-9888-40EF-BE29-7072F3940B8F}" dt="2023-05-09T15:21:57.753" v="6460" actId="9405"/>
          <ac:inkMkLst>
            <pc:docMk/>
            <pc:sldMk cId="715761333" sldId="295"/>
            <ac:inkMk id="48" creationId="{26259DC7-ECB2-20CE-9364-620416567D46}"/>
          </ac:inkMkLst>
        </pc:inkChg>
        <pc:cxnChg chg="add mod">
          <ac:chgData name="Eòghan Stewart" userId="ccd32ca3-16ce-428f-9541-372d6b051929_5::10032001687B7302" providerId="ADAL" clId="{BBD0CCEB-9888-40EF-BE29-7072F3940B8F}" dt="2023-05-09T15:12:07.332" v="6385" actId="14100"/>
          <ac:cxnSpMkLst>
            <pc:docMk/>
            <pc:sldMk cId="715761333" sldId="295"/>
            <ac:cxnSpMk id="12" creationId="{4B8EDCE2-3545-D491-F68E-DDB25CB9BF45}"/>
          </ac:cxnSpMkLst>
        </pc:cxnChg>
        <pc:cxnChg chg="add mod">
          <ac:chgData name="Eòghan Stewart" userId="ccd32ca3-16ce-428f-9541-372d6b051929_5::10032001687B7302" providerId="ADAL" clId="{BBD0CCEB-9888-40EF-BE29-7072F3940B8F}" dt="2023-05-09T15:11:44.861" v="6379" actId="1582"/>
          <ac:cxnSpMkLst>
            <pc:docMk/>
            <pc:sldMk cId="715761333" sldId="295"/>
            <ac:cxnSpMk id="13" creationId="{1BD4A643-CBF0-411B-DBA9-336992A7EAE7}"/>
          </ac:cxnSpMkLst>
        </pc:cxnChg>
        <pc:cxnChg chg="add mod">
          <ac:chgData name="Eòghan Stewart" userId="ccd32ca3-16ce-428f-9541-372d6b051929_5::10032001687B7302" providerId="ADAL" clId="{BBD0CCEB-9888-40EF-BE29-7072F3940B8F}" dt="2023-05-09T15:11:53.870" v="6382" actId="14100"/>
          <ac:cxnSpMkLst>
            <pc:docMk/>
            <pc:sldMk cId="715761333" sldId="295"/>
            <ac:cxnSpMk id="15" creationId="{91522182-C661-BBA8-92C2-BFA9B4B4D232}"/>
          </ac:cxnSpMkLst>
        </pc:cxnChg>
        <pc:cxnChg chg="add mod">
          <ac:chgData name="Eòghan Stewart" userId="ccd32ca3-16ce-428f-9541-372d6b051929_5::10032001687B7302" providerId="ADAL" clId="{BBD0CCEB-9888-40EF-BE29-7072F3940B8F}" dt="2023-05-09T15:12:24.125" v="6389" actId="14100"/>
          <ac:cxnSpMkLst>
            <pc:docMk/>
            <pc:sldMk cId="715761333" sldId="295"/>
            <ac:cxnSpMk id="27" creationId="{B29EC85C-3C75-196E-B03C-3752156266FE}"/>
          </ac:cxnSpMkLst>
        </pc:cxnChg>
        <pc:cxnChg chg="add mod">
          <ac:chgData name="Eòghan Stewart" userId="ccd32ca3-16ce-428f-9541-372d6b051929_5::10032001687B7302" providerId="ADAL" clId="{BBD0CCEB-9888-40EF-BE29-7072F3940B8F}" dt="2023-05-09T15:12:37.949" v="6394" actId="14100"/>
          <ac:cxnSpMkLst>
            <pc:docMk/>
            <pc:sldMk cId="715761333" sldId="295"/>
            <ac:cxnSpMk id="30" creationId="{E977859D-8947-D1A6-C732-AA2CF6483DE5}"/>
          </ac:cxnSpMkLst>
        </pc:cxnChg>
        <pc:cxnChg chg="add mod">
          <ac:chgData name="Eòghan Stewart" userId="ccd32ca3-16ce-428f-9541-372d6b051929_5::10032001687B7302" providerId="ADAL" clId="{BBD0CCEB-9888-40EF-BE29-7072F3940B8F}" dt="2023-05-09T15:12:56.045" v="6400" actId="14100"/>
          <ac:cxnSpMkLst>
            <pc:docMk/>
            <pc:sldMk cId="715761333" sldId="295"/>
            <ac:cxnSpMk id="33" creationId="{272C2178-152C-4F1E-F708-6F9D6EFD22A5}"/>
          </ac:cxnSpMkLst>
        </pc:cxnChg>
      </pc:sldChg>
      <pc:sldChg chg="addSp delSp modSp mod">
        <pc:chgData name="Eòghan Stewart" userId="ccd32ca3-16ce-428f-9541-372d6b051929_5::10032001687B7302" providerId="ADAL" clId="{BBD0CCEB-9888-40EF-BE29-7072F3940B8F}" dt="2023-05-09T15:16:04.337" v="6423" actId="9405"/>
        <pc:sldMkLst>
          <pc:docMk/>
          <pc:sldMk cId="606615824" sldId="296"/>
        </pc:sldMkLst>
        <pc:spChg chg="mod">
          <ac:chgData name="Eòghan Stewart" userId="ccd32ca3-16ce-428f-9541-372d6b051929_5::10032001687B7302" providerId="ADAL" clId="{BBD0CCEB-9888-40EF-BE29-7072F3940B8F}" dt="2023-05-04T10:52:35.013" v="3973" actId="20577"/>
          <ac:spMkLst>
            <pc:docMk/>
            <pc:sldMk cId="606615824" sldId="296"/>
            <ac:spMk id="5" creationId="{56A98A9B-2EEB-94E7-7250-0B1881D8B884}"/>
          </ac:spMkLst>
        </pc:spChg>
        <pc:spChg chg="del">
          <ac:chgData name="Eòghan Stewart" userId="ccd32ca3-16ce-428f-9541-372d6b051929_5::10032001687B7302" providerId="ADAL" clId="{BBD0CCEB-9888-40EF-BE29-7072F3940B8F}" dt="2023-05-04T10:53:10.276" v="3992" actId="478"/>
          <ac:spMkLst>
            <pc:docMk/>
            <pc:sldMk cId="606615824" sldId="296"/>
            <ac:spMk id="7" creationId="{79817949-B983-7237-7AB0-D2015E4256C9}"/>
          </ac:spMkLst>
        </pc:spChg>
        <pc:spChg chg="add mod">
          <ac:chgData name="Eòghan Stewart" userId="ccd32ca3-16ce-428f-9541-372d6b051929_5::10032001687B7302" providerId="ADAL" clId="{BBD0CCEB-9888-40EF-BE29-7072F3940B8F}" dt="2023-05-04T10:53:05.204" v="3991" actId="1076"/>
          <ac:spMkLst>
            <pc:docMk/>
            <pc:sldMk cId="606615824" sldId="296"/>
            <ac:spMk id="9" creationId="{C0D4EEEC-334F-D40E-049F-CE3030520ABD}"/>
          </ac:spMkLst>
        </pc:spChg>
        <pc:spChg chg="add mod">
          <ac:chgData name="Eòghan Stewart" userId="ccd32ca3-16ce-428f-9541-372d6b051929_5::10032001687B7302" providerId="ADAL" clId="{BBD0CCEB-9888-40EF-BE29-7072F3940B8F}" dt="2023-05-04T10:53:00.491" v="3989" actId="1076"/>
          <ac:spMkLst>
            <pc:docMk/>
            <pc:sldMk cId="606615824" sldId="296"/>
            <ac:spMk id="10" creationId="{1481C3DF-C0B6-40A3-4294-CD837777F25A}"/>
          </ac:spMkLst>
        </pc:spChg>
        <pc:spChg chg="add del mod">
          <ac:chgData name="Eòghan Stewart" userId="ccd32ca3-16ce-428f-9541-372d6b051929_5::10032001687B7302" providerId="ADAL" clId="{BBD0CCEB-9888-40EF-BE29-7072F3940B8F}" dt="2023-05-04T10:53:14.836" v="3993" actId="478"/>
          <ac:spMkLst>
            <pc:docMk/>
            <pc:sldMk cId="606615824" sldId="296"/>
            <ac:spMk id="11" creationId="{BDF67300-6E5A-C2D3-8A7D-65181B57678B}"/>
          </ac:spMkLst>
        </pc:spChg>
        <pc:inkChg chg="add del">
          <ac:chgData name="Eòghan Stewart" userId="ccd32ca3-16ce-428f-9541-372d6b051929_5::10032001687B7302" providerId="ADAL" clId="{BBD0CCEB-9888-40EF-BE29-7072F3940B8F}" dt="2023-05-09T15:16:04.337" v="6423" actId="9405"/>
          <ac:inkMkLst>
            <pc:docMk/>
            <pc:sldMk cId="606615824" sldId="296"/>
            <ac:inkMk id="7" creationId="{672D8BC0-5D66-5EF0-597E-52D53E7BF2DB}"/>
          </ac:inkMkLst>
        </pc:inkChg>
      </pc:sldChg>
      <pc:sldChg chg="addSp delSp modSp mod">
        <pc:chgData name="Eòghan Stewart" userId="ccd32ca3-16ce-428f-9541-372d6b051929_5::10032001687B7302" providerId="ADAL" clId="{BBD0CCEB-9888-40EF-BE29-7072F3940B8F}" dt="2023-05-15T10:40:56.315" v="7512" actId="21"/>
        <pc:sldMkLst>
          <pc:docMk/>
          <pc:sldMk cId="739424107" sldId="300"/>
        </pc:sldMkLst>
        <pc:spChg chg="mod">
          <ac:chgData name="Eòghan Stewart" userId="ccd32ca3-16ce-428f-9541-372d6b051929_5::10032001687B7302" providerId="ADAL" clId="{BBD0CCEB-9888-40EF-BE29-7072F3940B8F}" dt="2023-05-09T15:28:19.127" v="7050" actId="20577"/>
          <ac:spMkLst>
            <pc:docMk/>
            <pc:sldMk cId="739424107" sldId="300"/>
            <ac:spMk id="2" creationId="{7881C259-3499-2D34-0C92-61995103236F}"/>
          </ac:spMkLst>
        </pc:spChg>
        <pc:spChg chg="del">
          <ac:chgData name="Eòghan Stewart" userId="ccd32ca3-16ce-428f-9541-372d6b051929_5::10032001687B7302" providerId="ADAL" clId="{BBD0CCEB-9888-40EF-BE29-7072F3940B8F}" dt="2023-05-15T10:40:42.876" v="7504" actId="478"/>
          <ac:spMkLst>
            <pc:docMk/>
            <pc:sldMk cId="739424107" sldId="300"/>
            <ac:spMk id="3" creationId="{CEC6E97B-7ACA-E1CF-CD23-89B0CD73ED7C}"/>
          </ac:spMkLst>
        </pc:spChg>
        <pc:spChg chg="mod">
          <ac:chgData name="Eòghan Stewart" userId="ccd32ca3-16ce-428f-9541-372d6b051929_5::10032001687B7302" providerId="ADAL" clId="{BBD0CCEB-9888-40EF-BE29-7072F3940B8F}" dt="2023-05-15T10:31:28.491" v="7187"/>
          <ac:spMkLst>
            <pc:docMk/>
            <pc:sldMk cId="739424107" sldId="300"/>
            <ac:spMk id="4" creationId="{296B07EF-2297-52ED-6EC9-2FAF4F1D39B6}"/>
          </ac:spMkLst>
        </pc:spChg>
        <pc:spChg chg="mod">
          <ac:chgData name="Eòghan Stewart" userId="ccd32ca3-16ce-428f-9541-372d6b051929_5::10032001687B7302" providerId="ADAL" clId="{BBD0CCEB-9888-40EF-BE29-7072F3940B8F}" dt="2023-05-15T10:30:44.740" v="7186" actId="1076"/>
          <ac:spMkLst>
            <pc:docMk/>
            <pc:sldMk cId="739424107" sldId="300"/>
            <ac:spMk id="5" creationId="{B0FA28FF-171B-CA80-7253-1FBBA9D7F7BD}"/>
          </ac:spMkLst>
        </pc:spChg>
        <pc:grpChg chg="mod">
          <ac:chgData name="Eòghan Stewart" userId="ccd32ca3-16ce-428f-9541-372d6b051929_5::10032001687B7302" providerId="ADAL" clId="{BBD0CCEB-9888-40EF-BE29-7072F3940B8F}" dt="2023-05-09T15:16:05.356" v="6425"/>
          <ac:grpSpMkLst>
            <pc:docMk/>
            <pc:sldMk cId="739424107" sldId="300"/>
            <ac:grpSpMk id="11" creationId="{98B3118C-FEFA-BBCF-17AF-3ABEB5422341}"/>
          </ac:grpSpMkLst>
        </pc:grpChg>
        <pc:picChg chg="del">
          <ac:chgData name="Eòghan Stewart" userId="ccd32ca3-16ce-428f-9541-372d6b051929_5::10032001687B7302" providerId="ADAL" clId="{BBD0CCEB-9888-40EF-BE29-7072F3940B8F}" dt="2023-05-15T10:40:43.652" v="7505" actId="478"/>
          <ac:picMkLst>
            <pc:docMk/>
            <pc:sldMk cId="739424107" sldId="300"/>
            <ac:picMk id="7" creationId="{BB466DA4-E0D1-3C3A-8CD5-316C43F454EA}"/>
          </ac:picMkLst>
        </pc:picChg>
        <pc:picChg chg="add del">
          <ac:chgData name="Eòghan Stewart" userId="ccd32ca3-16ce-428f-9541-372d6b051929_5::10032001687B7302" providerId="ADAL" clId="{BBD0CCEB-9888-40EF-BE29-7072F3940B8F}" dt="2023-05-15T10:40:44.462" v="7506" actId="478"/>
          <ac:picMkLst>
            <pc:docMk/>
            <pc:sldMk cId="739424107" sldId="300"/>
            <ac:picMk id="8" creationId="{00B3B6E8-4D82-E221-42AF-8CDFFAD40C41}"/>
          </ac:picMkLst>
        </pc:picChg>
        <pc:picChg chg="add del mod">
          <ac:chgData name="Eòghan Stewart" userId="ccd32ca3-16ce-428f-9541-372d6b051929_5::10032001687B7302" providerId="ADAL" clId="{BBD0CCEB-9888-40EF-BE29-7072F3940B8F}" dt="2023-05-15T10:40:56.315" v="7512" actId="21"/>
          <ac:picMkLst>
            <pc:docMk/>
            <pc:sldMk cId="739424107" sldId="300"/>
            <ac:picMk id="9" creationId="{8E52DF65-3CF5-BE5C-BF79-E9DEFB61CE7A}"/>
          </ac:picMkLst>
        </pc:picChg>
        <pc:picChg chg="add mod">
          <ac:chgData name="Eòghan Stewart" userId="ccd32ca3-16ce-428f-9541-372d6b051929_5::10032001687B7302" providerId="ADAL" clId="{BBD0CCEB-9888-40EF-BE29-7072F3940B8F}" dt="2023-05-15T10:40:48.898" v="7508" actId="1076"/>
          <ac:picMkLst>
            <pc:docMk/>
            <pc:sldMk cId="739424107" sldId="300"/>
            <ac:picMk id="10" creationId="{064FD629-D155-90F4-9575-98AF23DBA541}"/>
          </ac:picMkLst>
        </pc:picChg>
        <pc:picChg chg="add mod">
          <ac:chgData name="Eòghan Stewart" userId="ccd32ca3-16ce-428f-9541-372d6b051929_5::10032001687B7302" providerId="ADAL" clId="{BBD0CCEB-9888-40EF-BE29-7072F3940B8F}" dt="2023-05-15T10:40:54.690" v="7511" actId="1076"/>
          <ac:picMkLst>
            <pc:docMk/>
            <pc:sldMk cId="739424107" sldId="300"/>
            <ac:picMk id="11" creationId="{2FD993E4-9D37-5CAC-0690-A04001919D60}"/>
          </ac:picMkLst>
        </pc:picChg>
        <pc:picChg chg="del">
          <ac:chgData name="Eòghan Stewart" userId="ccd32ca3-16ce-428f-9541-372d6b051929_5::10032001687B7302" providerId="ADAL" clId="{BBD0CCEB-9888-40EF-BE29-7072F3940B8F}" dt="2023-05-15T10:40:41.028" v="7503" actId="478"/>
          <ac:picMkLst>
            <pc:docMk/>
            <pc:sldMk cId="739424107" sldId="300"/>
            <ac:picMk id="1026" creationId="{C9989191-FE93-B11F-C66A-0B76DF98EF28}"/>
          </ac:picMkLst>
        </pc:picChg>
        <pc:inkChg chg="add del mod">
          <ac:chgData name="Eòghan Stewart" userId="ccd32ca3-16ce-428f-9541-372d6b051929_5::10032001687B7302" providerId="ADAL" clId="{BBD0CCEB-9888-40EF-BE29-7072F3940B8F}" dt="2023-05-09T15:16:06.515" v="6426" actId="9405"/>
          <ac:inkMkLst>
            <pc:docMk/>
            <pc:sldMk cId="739424107" sldId="300"/>
            <ac:inkMk id="9" creationId="{B90E98A9-2002-38BB-41D5-19973A190162}"/>
          </ac:inkMkLst>
        </pc:inkChg>
        <pc:inkChg chg="add del mod">
          <ac:chgData name="Eòghan Stewart" userId="ccd32ca3-16ce-428f-9541-372d6b051929_5::10032001687B7302" providerId="ADAL" clId="{BBD0CCEB-9888-40EF-BE29-7072F3940B8F}" dt="2023-05-09T15:16:05.356" v="6425"/>
          <ac:inkMkLst>
            <pc:docMk/>
            <pc:sldMk cId="739424107" sldId="300"/>
            <ac:inkMk id="10" creationId="{3CB058B3-F194-85FD-24C7-1D4DCEB2AF70}"/>
          </ac:inkMkLst>
        </pc:inkChg>
      </pc:sldChg>
      <pc:sldChg chg="modSp mod">
        <pc:chgData name="Eòghan Stewart" userId="ccd32ca3-16ce-428f-9541-372d6b051929_5::10032001687B7302" providerId="ADAL" clId="{BBD0CCEB-9888-40EF-BE29-7072F3940B8F}" dt="2023-05-04T07:52:31.248" v="987" actId="20577"/>
        <pc:sldMkLst>
          <pc:docMk/>
          <pc:sldMk cId="2703360580" sldId="301"/>
        </pc:sldMkLst>
        <pc:spChg chg="mod">
          <ac:chgData name="Eòghan Stewart" userId="ccd32ca3-16ce-428f-9541-372d6b051929_5::10032001687B7302" providerId="ADAL" clId="{BBD0CCEB-9888-40EF-BE29-7072F3940B8F}" dt="2023-05-04T07:50:40.754" v="710" actId="20577"/>
          <ac:spMkLst>
            <pc:docMk/>
            <pc:sldMk cId="2703360580" sldId="301"/>
            <ac:spMk id="5" creationId="{FAF7AF29-FD6D-030A-0BF8-0373CC032345}"/>
          </ac:spMkLst>
        </pc:spChg>
        <pc:spChg chg="mod">
          <ac:chgData name="Eòghan Stewart" userId="ccd32ca3-16ce-428f-9541-372d6b051929_5::10032001687B7302" providerId="ADAL" clId="{BBD0CCEB-9888-40EF-BE29-7072F3940B8F}" dt="2023-05-04T07:49:11.158" v="528" actId="20577"/>
          <ac:spMkLst>
            <pc:docMk/>
            <pc:sldMk cId="2703360580" sldId="301"/>
            <ac:spMk id="7" creationId="{202B696B-14CD-9E93-158B-B1D7DDF44574}"/>
          </ac:spMkLst>
        </pc:spChg>
        <pc:spChg chg="mod">
          <ac:chgData name="Eòghan Stewart" userId="ccd32ca3-16ce-428f-9541-372d6b051929_5::10032001687B7302" providerId="ADAL" clId="{BBD0CCEB-9888-40EF-BE29-7072F3940B8F}" dt="2023-05-04T07:50:50.083" v="735" actId="20577"/>
          <ac:spMkLst>
            <pc:docMk/>
            <pc:sldMk cId="2703360580" sldId="301"/>
            <ac:spMk id="8" creationId="{0DEAFB83-3634-CD0C-032D-1B6BA7729504}"/>
          </ac:spMkLst>
        </pc:spChg>
        <pc:spChg chg="mod">
          <ac:chgData name="Eòghan Stewart" userId="ccd32ca3-16ce-428f-9541-372d6b051929_5::10032001687B7302" providerId="ADAL" clId="{BBD0CCEB-9888-40EF-BE29-7072F3940B8F}" dt="2023-05-04T07:52:31.248" v="987" actId="20577"/>
          <ac:spMkLst>
            <pc:docMk/>
            <pc:sldMk cId="2703360580" sldId="301"/>
            <ac:spMk id="9" creationId="{49DCC83C-0464-C3DF-E57B-AD7BFBCEB9F8}"/>
          </ac:spMkLst>
        </pc:spChg>
        <pc:spChg chg="mod">
          <ac:chgData name="Eòghan Stewart" userId="ccd32ca3-16ce-428f-9541-372d6b051929_5::10032001687B7302" providerId="ADAL" clId="{BBD0CCEB-9888-40EF-BE29-7072F3940B8F}" dt="2023-05-04T07:51:57.228" v="923" actId="20577"/>
          <ac:spMkLst>
            <pc:docMk/>
            <pc:sldMk cId="2703360580" sldId="301"/>
            <ac:spMk id="13" creationId="{162C2CFC-95FA-69CA-1638-B4095B7BA8A4}"/>
          </ac:spMkLst>
        </pc:spChg>
        <pc:grpChg chg="mod">
          <ac:chgData name="Eòghan Stewart" userId="ccd32ca3-16ce-428f-9541-372d6b051929_5::10032001687B7302" providerId="ADAL" clId="{BBD0CCEB-9888-40EF-BE29-7072F3940B8F}" dt="2023-05-04T07:52:03.444" v="925" actId="14100"/>
          <ac:grpSpMkLst>
            <pc:docMk/>
            <pc:sldMk cId="2703360580" sldId="301"/>
            <ac:grpSpMk id="17" creationId="{31098B0A-D293-610D-08F4-44A002A0BD62}"/>
          </ac:grpSpMkLst>
        </pc:grpChg>
      </pc:sldChg>
      <pc:sldChg chg="addSp delSp modSp mod">
        <pc:chgData name="Eòghan Stewart" userId="ccd32ca3-16ce-428f-9541-372d6b051929_5::10032001687B7302" providerId="ADAL" clId="{BBD0CCEB-9888-40EF-BE29-7072F3940B8F}" dt="2023-05-09T15:16:22.343" v="6437" actId="9405"/>
        <pc:sldMkLst>
          <pc:docMk/>
          <pc:sldMk cId="1610164781" sldId="303"/>
        </pc:sldMkLst>
        <pc:grpChg chg="add del mod">
          <ac:chgData name="Eòghan Stewart" userId="ccd32ca3-16ce-428f-9541-372d6b051929_5::10032001687B7302" providerId="ADAL" clId="{BBD0CCEB-9888-40EF-BE29-7072F3940B8F}" dt="2023-05-09T15:16:21.570" v="6434"/>
          <ac:grpSpMkLst>
            <pc:docMk/>
            <pc:sldMk cId="1610164781" sldId="303"/>
            <ac:grpSpMk id="13" creationId="{FA3E78DE-2FCD-A388-834D-55E7B531516F}"/>
          </ac:grpSpMkLst>
        </pc:grpChg>
        <pc:grpChg chg="mod">
          <ac:chgData name="Eòghan Stewart" userId="ccd32ca3-16ce-428f-9541-372d6b051929_5::10032001687B7302" providerId="ADAL" clId="{BBD0CCEB-9888-40EF-BE29-7072F3940B8F}" dt="2023-05-09T15:16:21.359" v="6432"/>
          <ac:grpSpMkLst>
            <pc:docMk/>
            <pc:sldMk cId="1610164781" sldId="303"/>
            <ac:grpSpMk id="15" creationId="{48936ECE-B657-19B1-0DF9-9FC3B1FD8C6A}"/>
          </ac:grpSpMkLst>
        </pc:grpChg>
        <pc:inkChg chg="add del">
          <ac:chgData name="Eòghan Stewart" userId="ccd32ca3-16ce-428f-9541-372d6b051929_5::10032001687B7302" providerId="ADAL" clId="{BBD0CCEB-9888-40EF-BE29-7072F3940B8F}" dt="2023-05-09T15:16:22.343" v="6437" actId="9405"/>
          <ac:inkMkLst>
            <pc:docMk/>
            <pc:sldMk cId="1610164781" sldId="303"/>
            <ac:inkMk id="9" creationId="{F679808D-4DC6-21D1-16D4-DDC64208EB39}"/>
          </ac:inkMkLst>
        </pc:inkChg>
        <pc:inkChg chg="add del">
          <ac:chgData name="Eòghan Stewart" userId="ccd32ca3-16ce-428f-9541-372d6b051929_5::10032001687B7302" providerId="ADAL" clId="{BBD0CCEB-9888-40EF-BE29-7072F3940B8F}" dt="2023-05-09T15:16:22.108" v="6436" actId="9405"/>
          <ac:inkMkLst>
            <pc:docMk/>
            <pc:sldMk cId="1610164781" sldId="303"/>
            <ac:inkMk id="10" creationId="{6B8D9014-93ED-F729-3760-725AC12CFBAD}"/>
          </ac:inkMkLst>
        </pc:inkChg>
        <pc:inkChg chg="add del mod">
          <ac:chgData name="Eòghan Stewart" userId="ccd32ca3-16ce-428f-9541-372d6b051929_5::10032001687B7302" providerId="ADAL" clId="{BBD0CCEB-9888-40EF-BE29-7072F3940B8F}" dt="2023-05-09T15:16:21.862" v="6435" actId="9405"/>
          <ac:inkMkLst>
            <pc:docMk/>
            <pc:sldMk cId="1610164781" sldId="303"/>
            <ac:inkMk id="11" creationId="{C324449A-BD7E-E021-0FBA-ACE149275E13}"/>
          </ac:inkMkLst>
        </pc:inkChg>
        <pc:inkChg chg="add del mod">
          <ac:chgData name="Eòghan Stewart" userId="ccd32ca3-16ce-428f-9541-372d6b051929_5::10032001687B7302" providerId="ADAL" clId="{BBD0CCEB-9888-40EF-BE29-7072F3940B8F}" dt="2023-05-09T15:16:21.570" v="6434"/>
          <ac:inkMkLst>
            <pc:docMk/>
            <pc:sldMk cId="1610164781" sldId="303"/>
            <ac:inkMk id="12" creationId="{4F8BBFAD-FE0E-8C0B-6554-710EDC21CF05}"/>
          </ac:inkMkLst>
        </pc:inkChg>
        <pc:inkChg chg="add del mod">
          <ac:chgData name="Eòghan Stewart" userId="ccd32ca3-16ce-428f-9541-372d6b051929_5::10032001687B7302" providerId="ADAL" clId="{BBD0CCEB-9888-40EF-BE29-7072F3940B8F}" dt="2023-05-09T15:16:21.359" v="6432"/>
          <ac:inkMkLst>
            <pc:docMk/>
            <pc:sldMk cId="1610164781" sldId="303"/>
            <ac:inkMk id="14" creationId="{6B743FF6-01F2-AA6F-C556-06062BD52A6C}"/>
          </ac:inkMkLst>
        </pc:inkChg>
        <pc:inkChg chg="add del">
          <ac:chgData name="Eòghan Stewart" userId="ccd32ca3-16ce-428f-9541-372d6b051929_5::10032001687B7302" providerId="ADAL" clId="{BBD0CCEB-9888-40EF-BE29-7072F3940B8F}" dt="2023-05-09T15:16:08.152" v="6428" actId="9405"/>
          <ac:inkMkLst>
            <pc:docMk/>
            <pc:sldMk cId="1610164781" sldId="303"/>
            <ac:inkMk id="16" creationId="{A339C4D2-9F29-FEBA-D613-3CCCE7DE6B4B}"/>
          </ac:inkMkLst>
        </pc:inkChg>
        <pc:inkChg chg="add del">
          <ac:chgData name="Eòghan Stewart" userId="ccd32ca3-16ce-428f-9541-372d6b051929_5::10032001687B7302" providerId="ADAL" clId="{BBD0CCEB-9888-40EF-BE29-7072F3940B8F}" dt="2023-05-09T15:16:07.267" v="6427" actId="9405"/>
          <ac:inkMkLst>
            <pc:docMk/>
            <pc:sldMk cId="1610164781" sldId="303"/>
            <ac:inkMk id="17" creationId="{61C98E9B-6EEB-780F-BDF7-22B9FC4CCCC1}"/>
          </ac:inkMkLst>
        </pc:inkChg>
        <pc:inkChg chg="add del">
          <ac:chgData name="Eòghan Stewart" userId="ccd32ca3-16ce-428f-9541-372d6b051929_5::10032001687B7302" providerId="ADAL" clId="{BBD0CCEB-9888-40EF-BE29-7072F3940B8F}" dt="2023-05-09T15:16:12.766" v="6430" actId="9405"/>
          <ac:inkMkLst>
            <pc:docMk/>
            <pc:sldMk cId="1610164781" sldId="303"/>
            <ac:inkMk id="18" creationId="{28CD2F39-5A3F-4ED4-7724-22E7484268B0}"/>
          </ac:inkMkLst>
        </pc:inkChg>
      </pc:sldChg>
      <pc:sldChg chg="addSp modSp add mod">
        <pc:chgData name="Eòghan Stewart" userId="ccd32ca3-16ce-428f-9541-372d6b051929_5::10032001687B7302" providerId="ADAL" clId="{BBD0CCEB-9888-40EF-BE29-7072F3940B8F}" dt="2023-05-04T09:42:12.886" v="1937" actId="20577"/>
        <pc:sldMkLst>
          <pc:docMk/>
          <pc:sldMk cId="387116089" sldId="306"/>
        </pc:sldMkLst>
        <pc:spChg chg="mod">
          <ac:chgData name="Eòghan Stewart" userId="ccd32ca3-16ce-428f-9541-372d6b051929_5::10032001687B7302" providerId="ADAL" clId="{BBD0CCEB-9888-40EF-BE29-7072F3940B8F}" dt="2023-05-04T09:40:09.159" v="1654" actId="20577"/>
          <ac:spMkLst>
            <pc:docMk/>
            <pc:sldMk cId="387116089" sldId="306"/>
            <ac:spMk id="2" creationId="{7881C259-3499-2D34-0C92-61995103236F}"/>
          </ac:spMkLst>
        </pc:spChg>
        <pc:spChg chg="mod">
          <ac:chgData name="Eòghan Stewart" userId="ccd32ca3-16ce-428f-9541-372d6b051929_5::10032001687B7302" providerId="ADAL" clId="{BBD0CCEB-9888-40EF-BE29-7072F3940B8F}" dt="2023-05-04T09:42:12.886" v="1937" actId="20577"/>
          <ac:spMkLst>
            <pc:docMk/>
            <pc:sldMk cId="387116089" sldId="306"/>
            <ac:spMk id="4" creationId="{296B07EF-2297-52ED-6EC9-2FAF4F1D39B6}"/>
          </ac:spMkLst>
        </pc:spChg>
        <pc:spChg chg="add mod">
          <ac:chgData name="Eòghan Stewart" userId="ccd32ca3-16ce-428f-9541-372d6b051929_5::10032001687B7302" providerId="ADAL" clId="{BBD0CCEB-9888-40EF-BE29-7072F3940B8F}" dt="2023-05-04T09:38:30.161" v="1630" actId="1076"/>
          <ac:spMkLst>
            <pc:docMk/>
            <pc:sldMk cId="387116089" sldId="306"/>
            <ac:spMk id="6" creationId="{3B3C6628-E4DB-2B1B-7CE1-F02E217E6D88}"/>
          </ac:spMkLst>
        </pc:spChg>
        <pc:spChg chg="add mod">
          <ac:chgData name="Eòghan Stewart" userId="ccd32ca3-16ce-428f-9541-372d6b051929_5::10032001687B7302" providerId="ADAL" clId="{BBD0CCEB-9888-40EF-BE29-7072F3940B8F}" dt="2023-05-04T09:39:32.435" v="1632" actId="1076"/>
          <ac:spMkLst>
            <pc:docMk/>
            <pc:sldMk cId="387116089" sldId="306"/>
            <ac:spMk id="8" creationId="{2E201CA1-7E67-16BF-FF84-93FF9151C447}"/>
          </ac:spMkLst>
        </pc:spChg>
        <pc:spChg chg="add mod">
          <ac:chgData name="Eòghan Stewart" userId="ccd32ca3-16ce-428f-9541-372d6b051929_5::10032001687B7302" providerId="ADAL" clId="{BBD0CCEB-9888-40EF-BE29-7072F3940B8F}" dt="2023-05-04T09:39:44.264" v="1634" actId="1076"/>
          <ac:spMkLst>
            <pc:docMk/>
            <pc:sldMk cId="387116089" sldId="306"/>
            <ac:spMk id="12" creationId="{03ADFE3E-F5FB-0CE8-A25D-78DA29EB9DFE}"/>
          </ac:spMkLst>
        </pc:spChg>
        <pc:picChg chg="mod">
          <ac:chgData name="Eòghan Stewart" userId="ccd32ca3-16ce-428f-9541-372d6b051929_5::10032001687B7302" providerId="ADAL" clId="{BBD0CCEB-9888-40EF-BE29-7072F3940B8F}" dt="2023-05-04T09:33:08.199" v="1390" actId="1076"/>
          <ac:picMkLst>
            <pc:docMk/>
            <pc:sldMk cId="387116089" sldId="306"/>
            <ac:picMk id="9" creationId="{4D70B467-28F9-24E3-493A-1A4F1BA25997}"/>
          </ac:picMkLst>
        </pc:picChg>
      </pc:sldChg>
      <pc:sldChg chg="add">
        <pc:chgData name="Eòghan Stewart" userId="ccd32ca3-16ce-428f-9541-372d6b051929_5::10032001687B7302" providerId="ADAL" clId="{BBD0CCEB-9888-40EF-BE29-7072F3940B8F}" dt="2023-05-04T09:47:50.621" v="2728" actId="2890"/>
        <pc:sldMkLst>
          <pc:docMk/>
          <pc:sldMk cId="866542113" sldId="307"/>
        </pc:sldMkLst>
      </pc:sldChg>
      <pc:sldChg chg="addSp delSp modSp add mod delAnim">
        <pc:chgData name="Eòghan Stewart" userId="ccd32ca3-16ce-428f-9541-372d6b051929_5::10032001687B7302" providerId="ADAL" clId="{BBD0CCEB-9888-40EF-BE29-7072F3940B8F}" dt="2023-05-04T10:52:19.151" v="3947" actId="20577"/>
        <pc:sldMkLst>
          <pc:docMk/>
          <pc:sldMk cId="3132894934" sldId="308"/>
        </pc:sldMkLst>
        <pc:spChg chg="mod">
          <ac:chgData name="Eòghan Stewart" userId="ccd32ca3-16ce-428f-9541-372d6b051929_5::10032001687B7302" providerId="ADAL" clId="{BBD0CCEB-9888-40EF-BE29-7072F3940B8F}" dt="2023-05-04T10:52:19.151" v="3947" actId="20577"/>
          <ac:spMkLst>
            <pc:docMk/>
            <pc:sldMk cId="3132894934" sldId="308"/>
            <ac:spMk id="2" creationId="{B10CECD7-DCF7-FDF0-7D33-FE88168DFA79}"/>
          </ac:spMkLst>
        </pc:spChg>
        <pc:spChg chg="del">
          <ac:chgData name="Eòghan Stewart" userId="ccd32ca3-16ce-428f-9541-372d6b051929_5::10032001687B7302" providerId="ADAL" clId="{BBD0CCEB-9888-40EF-BE29-7072F3940B8F}" dt="2023-05-04T10:48:11.930" v="3406" actId="478"/>
          <ac:spMkLst>
            <pc:docMk/>
            <pc:sldMk cId="3132894934" sldId="308"/>
            <ac:spMk id="3" creationId="{C7B93571-1ECF-8626-65FA-5DF940761C1E}"/>
          </ac:spMkLst>
        </pc:spChg>
        <pc:spChg chg="mod">
          <ac:chgData name="Eòghan Stewart" userId="ccd32ca3-16ce-428f-9541-372d6b051929_5::10032001687B7302" providerId="ADAL" clId="{BBD0CCEB-9888-40EF-BE29-7072F3940B8F}" dt="2023-05-04T10:51:52.500" v="3887" actId="20577"/>
          <ac:spMkLst>
            <pc:docMk/>
            <pc:sldMk cId="3132894934" sldId="308"/>
            <ac:spMk id="4" creationId="{FED35A73-44B8-A9B4-48E3-E0FBF41B13F5}"/>
          </ac:spMkLst>
        </pc:spChg>
        <pc:spChg chg="del">
          <ac:chgData name="Eòghan Stewart" userId="ccd32ca3-16ce-428f-9541-372d6b051929_5::10032001687B7302" providerId="ADAL" clId="{BBD0CCEB-9888-40EF-BE29-7072F3940B8F}" dt="2023-05-04T10:48:14.216" v="3407" actId="478"/>
          <ac:spMkLst>
            <pc:docMk/>
            <pc:sldMk cId="3132894934" sldId="308"/>
            <ac:spMk id="6" creationId="{F2985AFA-D116-CC43-D86F-280B6807E41D}"/>
          </ac:spMkLst>
        </pc:spChg>
        <pc:spChg chg="add mod">
          <ac:chgData name="Eòghan Stewart" userId="ccd32ca3-16ce-428f-9541-372d6b051929_5::10032001687B7302" providerId="ADAL" clId="{BBD0CCEB-9888-40EF-BE29-7072F3940B8F}" dt="2023-05-04T10:52:03.453" v="3910" actId="20577"/>
          <ac:spMkLst>
            <pc:docMk/>
            <pc:sldMk cId="3132894934" sldId="308"/>
            <ac:spMk id="7" creationId="{7F647BAC-5E15-E4D7-CE1E-B9C6BA7617ED}"/>
          </ac:spMkLst>
        </pc:spChg>
        <pc:spChg chg="mod">
          <ac:chgData name="Eòghan Stewart" userId="ccd32ca3-16ce-428f-9541-372d6b051929_5::10032001687B7302" providerId="ADAL" clId="{BBD0CCEB-9888-40EF-BE29-7072F3940B8F}" dt="2023-05-04T10:50:03.396" v="3706" actId="1076"/>
          <ac:spMkLst>
            <pc:docMk/>
            <pc:sldMk cId="3132894934" sldId="308"/>
            <ac:spMk id="8" creationId="{E1E5B825-843E-1DED-5395-77D552057C14}"/>
          </ac:spMkLst>
        </pc:spChg>
        <pc:picChg chg="mod ord">
          <ac:chgData name="Eòghan Stewart" userId="ccd32ca3-16ce-428f-9541-372d6b051929_5::10032001687B7302" providerId="ADAL" clId="{BBD0CCEB-9888-40EF-BE29-7072F3940B8F}" dt="2023-05-04T10:50:07.480" v="3708" actId="166"/>
          <ac:picMkLst>
            <pc:docMk/>
            <pc:sldMk cId="3132894934" sldId="308"/>
            <ac:picMk id="5" creationId="{0F6ECDA7-1266-33D1-D33D-95E9D46A7F9C}"/>
          </ac:picMkLst>
        </pc:picChg>
        <pc:picChg chg="del">
          <ac:chgData name="Eòghan Stewart" userId="ccd32ca3-16ce-428f-9541-372d6b051929_5::10032001687B7302" providerId="ADAL" clId="{BBD0CCEB-9888-40EF-BE29-7072F3940B8F}" dt="2023-05-04T10:48:15.912" v="3409" actId="478"/>
          <ac:picMkLst>
            <pc:docMk/>
            <pc:sldMk cId="3132894934" sldId="308"/>
            <ac:picMk id="9" creationId="{ED410804-BD16-C6F6-5A34-C0B5B3BF1127}"/>
          </ac:picMkLst>
        </pc:picChg>
        <pc:picChg chg="del">
          <ac:chgData name="Eòghan Stewart" userId="ccd32ca3-16ce-428f-9541-372d6b051929_5::10032001687B7302" providerId="ADAL" clId="{BBD0CCEB-9888-40EF-BE29-7072F3940B8F}" dt="2023-05-04T10:48:15.035" v="3408" actId="478"/>
          <ac:picMkLst>
            <pc:docMk/>
            <pc:sldMk cId="3132894934" sldId="308"/>
            <ac:picMk id="11" creationId="{184FABE3-41C4-1F33-D1EE-B1C8FF0F0877}"/>
          </ac:picMkLst>
        </pc:picChg>
      </pc:sldChg>
      <pc:sldChg chg="addSp delSp modSp add mod">
        <pc:chgData name="Eòghan Stewart" userId="ccd32ca3-16ce-428f-9541-372d6b051929_5::10032001687B7302" providerId="ADAL" clId="{BBD0CCEB-9888-40EF-BE29-7072F3940B8F}" dt="2023-05-09T15:26:18.542" v="7023"/>
        <pc:sldMkLst>
          <pc:docMk/>
          <pc:sldMk cId="3961098902" sldId="309"/>
        </pc:sldMkLst>
        <pc:spChg chg="del">
          <ac:chgData name="Eòghan Stewart" userId="ccd32ca3-16ce-428f-9541-372d6b051929_5::10032001687B7302" providerId="ADAL" clId="{BBD0CCEB-9888-40EF-BE29-7072F3940B8F}" dt="2023-05-09T15:22:38.497" v="6557" actId="478"/>
          <ac:spMkLst>
            <pc:docMk/>
            <pc:sldMk cId="3961098902" sldId="309"/>
            <ac:spMk id="5" creationId="{8DDF4B66-F688-0CDA-BA3D-CD72265CC8C4}"/>
          </ac:spMkLst>
        </pc:spChg>
        <pc:spChg chg="del">
          <ac:chgData name="Eòghan Stewart" userId="ccd32ca3-16ce-428f-9541-372d6b051929_5::10032001687B7302" providerId="ADAL" clId="{BBD0CCEB-9888-40EF-BE29-7072F3940B8F}" dt="2023-05-09T15:23:02.454" v="6577" actId="478"/>
          <ac:spMkLst>
            <pc:docMk/>
            <pc:sldMk cId="3961098902" sldId="309"/>
            <ac:spMk id="6" creationId="{ED7C4C58-7899-D2E1-A47A-02EBD0489330}"/>
          </ac:spMkLst>
        </pc:spChg>
        <pc:spChg chg="del">
          <ac:chgData name="Eòghan Stewart" userId="ccd32ca3-16ce-428f-9541-372d6b051929_5::10032001687B7302" providerId="ADAL" clId="{BBD0CCEB-9888-40EF-BE29-7072F3940B8F}" dt="2023-05-09T15:22:55.823" v="6573" actId="478"/>
          <ac:spMkLst>
            <pc:docMk/>
            <pc:sldMk cId="3961098902" sldId="309"/>
            <ac:spMk id="7" creationId="{BF0CF7A6-22AE-0B2C-FA7D-9CDCF08BCADC}"/>
          </ac:spMkLst>
        </pc:spChg>
        <pc:spChg chg="del">
          <ac:chgData name="Eòghan Stewart" userId="ccd32ca3-16ce-428f-9541-372d6b051929_5::10032001687B7302" providerId="ADAL" clId="{BBD0CCEB-9888-40EF-BE29-7072F3940B8F}" dt="2023-05-09T15:22:54.503" v="6572" actId="478"/>
          <ac:spMkLst>
            <pc:docMk/>
            <pc:sldMk cId="3961098902" sldId="309"/>
            <ac:spMk id="8" creationId="{64C74BFB-A104-5E6D-0547-981A1C5364BC}"/>
          </ac:spMkLst>
        </pc:spChg>
        <pc:spChg chg="del">
          <ac:chgData name="Eòghan Stewart" userId="ccd32ca3-16ce-428f-9541-372d6b051929_5::10032001687B7302" providerId="ADAL" clId="{BBD0CCEB-9888-40EF-BE29-7072F3940B8F}" dt="2023-05-09T15:22:49.574" v="6567" actId="478"/>
          <ac:spMkLst>
            <pc:docMk/>
            <pc:sldMk cId="3961098902" sldId="309"/>
            <ac:spMk id="9" creationId="{C328033D-9D86-6559-086B-ADC865DF0DC5}"/>
          </ac:spMkLst>
        </pc:spChg>
        <pc:spChg chg="del">
          <ac:chgData name="Eòghan Stewart" userId="ccd32ca3-16ce-428f-9541-372d6b051929_5::10032001687B7302" providerId="ADAL" clId="{BBD0CCEB-9888-40EF-BE29-7072F3940B8F}" dt="2023-05-09T15:22:48.026" v="6566" actId="478"/>
          <ac:spMkLst>
            <pc:docMk/>
            <pc:sldMk cId="3961098902" sldId="309"/>
            <ac:spMk id="10" creationId="{10B782E4-2817-82B5-7B0A-1D669E2B5D7D}"/>
          </ac:spMkLst>
        </pc:spChg>
        <pc:spChg chg="del mod">
          <ac:chgData name="Eòghan Stewart" userId="ccd32ca3-16ce-428f-9541-372d6b051929_5::10032001687B7302" providerId="ADAL" clId="{BBD0CCEB-9888-40EF-BE29-7072F3940B8F}" dt="2023-05-09T15:26:18.542" v="7023"/>
          <ac:spMkLst>
            <pc:docMk/>
            <pc:sldMk cId="3961098902" sldId="309"/>
            <ac:spMk id="18" creationId="{82711FB3-AAF3-BFEB-8F9C-C0EFA6D62606}"/>
          </ac:spMkLst>
        </pc:spChg>
        <pc:spChg chg="mod">
          <ac:chgData name="Eòghan Stewart" userId="ccd32ca3-16ce-428f-9541-372d6b051929_5::10032001687B7302" providerId="ADAL" clId="{BBD0CCEB-9888-40EF-BE29-7072F3940B8F}" dt="2023-05-09T15:26:15.080" v="7021" actId="20577"/>
          <ac:spMkLst>
            <pc:docMk/>
            <pc:sldMk cId="3961098902" sldId="309"/>
            <ac:spMk id="19" creationId="{2D207170-A77B-5345-1821-64E975395B53}"/>
          </ac:spMkLst>
        </pc:spChg>
        <pc:spChg chg="del">
          <ac:chgData name="Eòghan Stewart" userId="ccd32ca3-16ce-428f-9541-372d6b051929_5::10032001687B7302" providerId="ADAL" clId="{BBD0CCEB-9888-40EF-BE29-7072F3940B8F}" dt="2023-05-09T15:22:43.886" v="6562" actId="478"/>
          <ac:spMkLst>
            <pc:docMk/>
            <pc:sldMk cId="3961098902" sldId="309"/>
            <ac:spMk id="22" creationId="{601AB486-94E9-0795-41E7-064BC73ABCB8}"/>
          </ac:spMkLst>
        </pc:spChg>
        <pc:picChg chg="add del">
          <ac:chgData name="Eòghan Stewart" userId="ccd32ca3-16ce-428f-9541-372d6b051929_5::10032001687B7302" providerId="ADAL" clId="{BBD0CCEB-9888-40EF-BE29-7072F3940B8F}" dt="2023-05-09T15:22:59.906" v="6576" actId="478"/>
          <ac:picMkLst>
            <pc:docMk/>
            <pc:sldMk cId="3961098902" sldId="309"/>
            <ac:picMk id="2" creationId="{59E50A41-0570-FE04-1983-65E97FDA477B}"/>
          </ac:picMkLst>
        </pc:picChg>
        <pc:picChg chg="del">
          <ac:chgData name="Eòghan Stewart" userId="ccd32ca3-16ce-428f-9541-372d6b051929_5::10032001687B7302" providerId="ADAL" clId="{BBD0CCEB-9888-40EF-BE29-7072F3940B8F}" dt="2023-05-09T15:22:40.704" v="6559" actId="478"/>
          <ac:picMkLst>
            <pc:docMk/>
            <pc:sldMk cId="3961098902" sldId="309"/>
            <ac:picMk id="43" creationId="{8BD7DAC4-25A7-CD94-21C4-307ABB50135F}"/>
          </ac:picMkLst>
        </pc:picChg>
        <pc:picChg chg="del">
          <ac:chgData name="Eòghan Stewart" userId="ccd32ca3-16ce-428f-9541-372d6b051929_5::10032001687B7302" providerId="ADAL" clId="{BBD0CCEB-9888-40EF-BE29-7072F3940B8F}" dt="2023-05-09T15:22:42.464" v="6561" actId="478"/>
          <ac:picMkLst>
            <pc:docMk/>
            <pc:sldMk cId="3961098902" sldId="309"/>
            <ac:picMk id="1026" creationId="{4D54E16A-9B83-609D-EDDF-8748D445EE40}"/>
          </ac:picMkLst>
        </pc:picChg>
        <pc:inkChg chg="del">
          <ac:chgData name="Eòghan Stewart" userId="ccd32ca3-16ce-428f-9541-372d6b051929_5::10032001687B7302" providerId="ADAL" clId="{BBD0CCEB-9888-40EF-BE29-7072F3940B8F}" dt="2023-05-09T15:22:52.151" v="6570" actId="478"/>
          <ac:inkMkLst>
            <pc:docMk/>
            <pc:sldMk cId="3961098902" sldId="309"/>
            <ac:inkMk id="36" creationId="{E0751EEE-2428-8BC2-73D9-CABCAD4BD012}"/>
          </ac:inkMkLst>
        </pc:inkChg>
        <pc:inkChg chg="del">
          <ac:chgData name="Eòghan Stewart" userId="ccd32ca3-16ce-428f-9541-372d6b051929_5::10032001687B7302" providerId="ADAL" clId="{BBD0CCEB-9888-40EF-BE29-7072F3940B8F}" dt="2023-05-09T15:22:45.428" v="6564" actId="478"/>
          <ac:inkMkLst>
            <pc:docMk/>
            <pc:sldMk cId="3961098902" sldId="309"/>
            <ac:inkMk id="38" creationId="{1FF78FB4-6C4A-8161-137A-9246806A98CE}"/>
          </ac:inkMkLst>
        </pc:inkChg>
        <pc:inkChg chg="del">
          <ac:chgData name="Eòghan Stewart" userId="ccd32ca3-16ce-428f-9541-372d6b051929_5::10032001687B7302" providerId="ADAL" clId="{BBD0CCEB-9888-40EF-BE29-7072F3940B8F}" dt="2023-05-09T15:22:40.076" v="6558" actId="478"/>
          <ac:inkMkLst>
            <pc:docMk/>
            <pc:sldMk cId="3961098902" sldId="309"/>
            <ac:inkMk id="39" creationId="{612A3109-0D95-F9E3-B40F-DD5B092F1D2C}"/>
          </ac:inkMkLst>
        </pc:inkChg>
        <pc:inkChg chg="del">
          <ac:chgData name="Eòghan Stewart" userId="ccd32ca3-16ce-428f-9541-372d6b051929_5::10032001687B7302" providerId="ADAL" clId="{BBD0CCEB-9888-40EF-BE29-7072F3940B8F}" dt="2023-05-09T15:22:41.631" v="6560" actId="478"/>
          <ac:inkMkLst>
            <pc:docMk/>
            <pc:sldMk cId="3961098902" sldId="309"/>
            <ac:inkMk id="48" creationId="{26259DC7-ECB2-20CE-9364-620416567D46}"/>
          </ac:inkMkLst>
        </pc:inkChg>
        <pc:cxnChg chg="del">
          <ac:chgData name="Eòghan Stewart" userId="ccd32ca3-16ce-428f-9541-372d6b051929_5::10032001687B7302" providerId="ADAL" clId="{BBD0CCEB-9888-40EF-BE29-7072F3940B8F}" dt="2023-05-09T15:22:44.689" v="6563" actId="478"/>
          <ac:cxnSpMkLst>
            <pc:docMk/>
            <pc:sldMk cId="3961098902" sldId="309"/>
            <ac:cxnSpMk id="12" creationId="{4B8EDCE2-3545-D491-F68E-DDB25CB9BF45}"/>
          </ac:cxnSpMkLst>
        </pc:cxnChg>
        <pc:cxnChg chg="del">
          <ac:chgData name="Eòghan Stewart" userId="ccd32ca3-16ce-428f-9541-372d6b051929_5::10032001687B7302" providerId="ADAL" clId="{BBD0CCEB-9888-40EF-BE29-7072F3940B8F}" dt="2023-05-09T15:22:51.311" v="6569" actId="478"/>
          <ac:cxnSpMkLst>
            <pc:docMk/>
            <pc:sldMk cId="3961098902" sldId="309"/>
            <ac:cxnSpMk id="13" creationId="{1BD4A643-CBF0-411B-DBA9-336992A7EAE7}"/>
          </ac:cxnSpMkLst>
        </pc:cxnChg>
        <pc:cxnChg chg="del">
          <ac:chgData name="Eòghan Stewart" userId="ccd32ca3-16ce-428f-9541-372d6b051929_5::10032001687B7302" providerId="ADAL" clId="{BBD0CCEB-9888-40EF-BE29-7072F3940B8F}" dt="2023-05-09T15:22:46.232" v="6565" actId="478"/>
          <ac:cxnSpMkLst>
            <pc:docMk/>
            <pc:sldMk cId="3961098902" sldId="309"/>
            <ac:cxnSpMk id="15" creationId="{91522182-C661-BBA8-92C2-BFA9B4B4D232}"/>
          </ac:cxnSpMkLst>
        </pc:cxnChg>
        <pc:cxnChg chg="del">
          <ac:chgData name="Eòghan Stewart" userId="ccd32ca3-16ce-428f-9541-372d6b051929_5::10032001687B7302" providerId="ADAL" clId="{BBD0CCEB-9888-40EF-BE29-7072F3940B8F}" dt="2023-05-09T15:22:57.133" v="6574" actId="478"/>
          <ac:cxnSpMkLst>
            <pc:docMk/>
            <pc:sldMk cId="3961098902" sldId="309"/>
            <ac:cxnSpMk id="27" creationId="{B29EC85C-3C75-196E-B03C-3752156266FE}"/>
          </ac:cxnSpMkLst>
        </pc:cxnChg>
        <pc:cxnChg chg="del">
          <ac:chgData name="Eòghan Stewart" userId="ccd32ca3-16ce-428f-9541-372d6b051929_5::10032001687B7302" providerId="ADAL" clId="{BBD0CCEB-9888-40EF-BE29-7072F3940B8F}" dt="2023-05-09T15:22:50.161" v="6568" actId="478"/>
          <ac:cxnSpMkLst>
            <pc:docMk/>
            <pc:sldMk cId="3961098902" sldId="309"/>
            <ac:cxnSpMk id="30" creationId="{E977859D-8947-D1A6-C732-AA2CF6483DE5}"/>
          </ac:cxnSpMkLst>
        </pc:cxnChg>
        <pc:cxnChg chg="del mod">
          <ac:chgData name="Eòghan Stewart" userId="ccd32ca3-16ce-428f-9541-372d6b051929_5::10032001687B7302" providerId="ADAL" clId="{BBD0CCEB-9888-40EF-BE29-7072F3940B8F}" dt="2023-05-09T15:22:53.014" v="6571" actId="478"/>
          <ac:cxnSpMkLst>
            <pc:docMk/>
            <pc:sldMk cId="3961098902" sldId="309"/>
            <ac:cxnSpMk id="33" creationId="{272C2178-152C-4F1E-F708-6F9D6EFD22A5}"/>
          </ac:cxnSpMkLst>
        </pc:cxnChg>
      </pc:sldChg>
      <pc:sldChg chg="addSp delSp modSp add mod">
        <pc:chgData name="Eòghan Stewart" userId="ccd32ca3-16ce-428f-9541-372d6b051929_5::10032001687B7302" providerId="ADAL" clId="{BBD0CCEB-9888-40EF-BE29-7072F3940B8F}" dt="2023-05-15T10:40:10.417" v="7502" actId="1076"/>
        <pc:sldMkLst>
          <pc:docMk/>
          <pc:sldMk cId="1747786085" sldId="310"/>
        </pc:sldMkLst>
        <pc:spChg chg="del">
          <ac:chgData name="Eòghan Stewart" userId="ccd32ca3-16ce-428f-9541-372d6b051929_5::10032001687B7302" providerId="ADAL" clId="{BBD0CCEB-9888-40EF-BE29-7072F3940B8F}" dt="2023-05-15T10:38:21.578" v="7396" actId="478"/>
          <ac:spMkLst>
            <pc:docMk/>
            <pc:sldMk cId="1747786085" sldId="310"/>
            <ac:spMk id="3" creationId="{CEC6E97B-7ACA-E1CF-CD23-89B0CD73ED7C}"/>
          </ac:spMkLst>
        </pc:spChg>
        <pc:spChg chg="mod">
          <ac:chgData name="Eòghan Stewart" userId="ccd32ca3-16ce-428f-9541-372d6b051929_5::10032001687B7302" providerId="ADAL" clId="{BBD0CCEB-9888-40EF-BE29-7072F3940B8F}" dt="2023-05-15T10:38:14.249" v="7395" actId="20577"/>
          <ac:spMkLst>
            <pc:docMk/>
            <pc:sldMk cId="1747786085" sldId="310"/>
            <ac:spMk id="4" creationId="{296B07EF-2297-52ED-6EC9-2FAF4F1D39B6}"/>
          </ac:spMkLst>
        </pc:spChg>
        <pc:spChg chg="del">
          <ac:chgData name="Eòghan Stewart" userId="ccd32ca3-16ce-428f-9541-372d6b051929_5::10032001687B7302" providerId="ADAL" clId="{BBD0CCEB-9888-40EF-BE29-7072F3940B8F}" dt="2023-05-15T10:38:23.987" v="7398" actId="478"/>
          <ac:spMkLst>
            <pc:docMk/>
            <pc:sldMk cId="1747786085" sldId="310"/>
            <ac:spMk id="6" creationId="{0C99BD36-9E5A-3A66-70D8-E95033D2BBDD}"/>
          </ac:spMkLst>
        </pc:spChg>
        <pc:spChg chg="add mod">
          <ac:chgData name="Eòghan Stewart" userId="ccd32ca3-16ce-428f-9541-372d6b051929_5::10032001687B7302" providerId="ADAL" clId="{BBD0CCEB-9888-40EF-BE29-7072F3940B8F}" dt="2023-05-15T10:40:10.417" v="7502" actId="1076"/>
          <ac:spMkLst>
            <pc:docMk/>
            <pc:sldMk cId="1747786085" sldId="310"/>
            <ac:spMk id="13" creationId="{361053A3-D4C9-6901-86D0-9839B808E867}"/>
          </ac:spMkLst>
        </pc:spChg>
        <pc:picChg chg="del">
          <ac:chgData name="Eòghan Stewart" userId="ccd32ca3-16ce-428f-9541-372d6b051929_5::10032001687B7302" providerId="ADAL" clId="{BBD0CCEB-9888-40EF-BE29-7072F3940B8F}" dt="2023-05-15T10:38:26.238" v="7400" actId="478"/>
          <ac:picMkLst>
            <pc:docMk/>
            <pc:sldMk cId="1747786085" sldId="310"/>
            <ac:picMk id="7" creationId="{BB466DA4-E0D1-3C3A-8CD5-316C43F454EA}"/>
          </ac:picMkLst>
        </pc:picChg>
        <pc:picChg chg="del">
          <ac:chgData name="Eòghan Stewart" userId="ccd32ca3-16ce-428f-9541-372d6b051929_5::10032001687B7302" providerId="ADAL" clId="{BBD0CCEB-9888-40EF-BE29-7072F3940B8F}" dt="2023-05-15T10:38:26.922" v="7401" actId="478"/>
          <ac:picMkLst>
            <pc:docMk/>
            <pc:sldMk cId="1747786085" sldId="310"/>
            <ac:picMk id="8" creationId="{00B3B6E8-4D82-E221-42AF-8CDFFAD40C41}"/>
          </ac:picMkLst>
        </pc:picChg>
        <pc:picChg chg="add mod ord">
          <ac:chgData name="Eòghan Stewart" userId="ccd32ca3-16ce-428f-9541-372d6b051929_5::10032001687B7302" providerId="ADAL" clId="{BBD0CCEB-9888-40EF-BE29-7072F3940B8F}" dt="2023-05-15T10:38:39.105" v="7406" actId="1076"/>
          <ac:picMkLst>
            <pc:docMk/>
            <pc:sldMk cId="1747786085" sldId="310"/>
            <ac:picMk id="10" creationId="{9CF16FB5-C911-BE14-DABB-4ACCC0DC85BB}"/>
          </ac:picMkLst>
        </pc:picChg>
        <pc:picChg chg="add mod">
          <ac:chgData name="Eòghan Stewart" userId="ccd32ca3-16ce-428f-9541-372d6b051929_5::10032001687B7302" providerId="ADAL" clId="{BBD0CCEB-9888-40EF-BE29-7072F3940B8F}" dt="2023-05-15T10:38:40.737" v="7407" actId="1076"/>
          <ac:picMkLst>
            <pc:docMk/>
            <pc:sldMk cId="1747786085" sldId="310"/>
            <ac:picMk id="12" creationId="{2E70D45C-ED66-3DC6-43D1-CB06AADE92E6}"/>
          </ac:picMkLst>
        </pc:picChg>
        <pc:picChg chg="del">
          <ac:chgData name="Eòghan Stewart" userId="ccd32ca3-16ce-428f-9541-372d6b051929_5::10032001687B7302" providerId="ADAL" clId="{BBD0CCEB-9888-40EF-BE29-7072F3940B8F}" dt="2023-05-15T10:37:11.913" v="7193" actId="478"/>
          <ac:picMkLst>
            <pc:docMk/>
            <pc:sldMk cId="1747786085" sldId="310"/>
            <ac:picMk id="1026" creationId="{C9989191-FE93-B11F-C66A-0B76DF98EF28}"/>
          </ac:picMkLst>
        </pc:picChg>
      </pc:sldChg>
      <pc:sldChg chg="addSp delSp modSp add mod ord modAnim">
        <pc:chgData name="Eòghan Stewart" userId="ccd32ca3-16ce-428f-9541-372d6b051929_5::10032001687B7302" providerId="ADAL" clId="{BBD0CCEB-9888-40EF-BE29-7072F3940B8F}" dt="2023-05-15T10:43:12.062" v="7651" actId="20577"/>
        <pc:sldMkLst>
          <pc:docMk/>
          <pc:sldMk cId="863533455" sldId="311"/>
        </pc:sldMkLst>
        <pc:spChg chg="del mod">
          <ac:chgData name="Eòghan Stewart" userId="ccd32ca3-16ce-428f-9541-372d6b051929_5::10032001687B7302" providerId="ADAL" clId="{BBD0CCEB-9888-40EF-BE29-7072F3940B8F}" dt="2023-05-15T10:41:48.279" v="7527" actId="478"/>
          <ac:spMkLst>
            <pc:docMk/>
            <pc:sldMk cId="863533455" sldId="311"/>
            <ac:spMk id="4" creationId="{296B07EF-2297-52ED-6EC9-2FAF4F1D39B6}"/>
          </ac:spMkLst>
        </pc:spChg>
        <pc:spChg chg="del">
          <ac:chgData name="Eòghan Stewart" userId="ccd32ca3-16ce-428f-9541-372d6b051929_5::10032001687B7302" providerId="ADAL" clId="{BBD0CCEB-9888-40EF-BE29-7072F3940B8F}" dt="2023-05-15T10:41:13.611" v="7521" actId="478"/>
          <ac:spMkLst>
            <pc:docMk/>
            <pc:sldMk cId="863533455" sldId="311"/>
            <ac:spMk id="6" creationId="{0C99BD36-9E5A-3A66-70D8-E95033D2BBDD}"/>
          </ac:spMkLst>
        </pc:spChg>
        <pc:spChg chg="mod">
          <ac:chgData name="Eòghan Stewart" userId="ccd32ca3-16ce-428f-9541-372d6b051929_5::10032001687B7302" providerId="ADAL" clId="{BBD0CCEB-9888-40EF-BE29-7072F3940B8F}" dt="2023-05-15T10:42:41.482" v="7604" actId="14100"/>
          <ac:spMkLst>
            <pc:docMk/>
            <pc:sldMk cId="863533455" sldId="311"/>
            <ac:spMk id="8" creationId="{4BB7BF3D-5E3D-DC95-C3CA-4A4DAC6A42AD}"/>
          </ac:spMkLst>
        </pc:spChg>
        <pc:spChg chg="mod">
          <ac:chgData name="Eòghan Stewart" userId="ccd32ca3-16ce-428f-9541-372d6b051929_5::10032001687B7302" providerId="ADAL" clId="{BBD0CCEB-9888-40EF-BE29-7072F3940B8F}" dt="2023-05-15T10:43:12.062" v="7651" actId="20577"/>
          <ac:spMkLst>
            <pc:docMk/>
            <pc:sldMk cId="863533455" sldId="311"/>
            <ac:spMk id="13" creationId="{250BA001-E409-C530-3DE2-A663055B4609}"/>
          </ac:spMkLst>
        </pc:spChg>
        <pc:grpChg chg="add mod">
          <ac:chgData name="Eòghan Stewart" userId="ccd32ca3-16ce-428f-9541-372d6b051929_5::10032001687B7302" providerId="ADAL" clId="{BBD0CCEB-9888-40EF-BE29-7072F3940B8F}" dt="2023-05-15T10:41:44.529" v="7526" actId="1076"/>
          <ac:grpSpMkLst>
            <pc:docMk/>
            <pc:sldMk cId="863533455" sldId="311"/>
            <ac:grpSpMk id="7" creationId="{1602FBEF-A2A4-B950-BBBD-9F14EC46DC77}"/>
          </ac:grpSpMkLst>
        </pc:grpChg>
        <pc:grpChg chg="add mod">
          <ac:chgData name="Eòghan Stewart" userId="ccd32ca3-16ce-428f-9541-372d6b051929_5::10032001687B7302" providerId="ADAL" clId="{BBD0CCEB-9888-40EF-BE29-7072F3940B8F}" dt="2023-05-15T10:42:43.985" v="7605" actId="1076"/>
          <ac:grpSpMkLst>
            <pc:docMk/>
            <pc:sldMk cId="863533455" sldId="311"/>
            <ac:grpSpMk id="12" creationId="{8FC3E1D0-1366-79B8-836D-B0BD408E8D3F}"/>
          </ac:grpSpMkLst>
        </pc:grpChg>
        <pc:picChg chg="add mod">
          <ac:chgData name="Eòghan Stewart" userId="ccd32ca3-16ce-428f-9541-372d6b051929_5::10032001687B7302" providerId="ADAL" clId="{BBD0CCEB-9888-40EF-BE29-7072F3940B8F}" dt="2023-05-15T10:41:15.578" v="7522" actId="1076"/>
          <ac:picMkLst>
            <pc:docMk/>
            <pc:sldMk cId="863533455" sldId="311"/>
            <ac:picMk id="3" creationId="{1187B3C9-0A4F-2483-62B1-15F0F6FA0AF7}"/>
          </ac:picMkLst>
        </pc:picChg>
        <pc:picChg chg="mod">
          <ac:chgData name="Eòghan Stewart" userId="ccd32ca3-16ce-428f-9541-372d6b051929_5::10032001687B7302" providerId="ADAL" clId="{BBD0CCEB-9888-40EF-BE29-7072F3940B8F}" dt="2023-05-15T10:41:38.545" v="7524"/>
          <ac:picMkLst>
            <pc:docMk/>
            <pc:sldMk cId="863533455" sldId="311"/>
            <ac:picMk id="9" creationId="{6576B69D-FA82-5DAD-7D85-967FBC8F3014}"/>
          </ac:picMkLst>
        </pc:picChg>
        <pc:picChg chg="del">
          <ac:chgData name="Eòghan Stewart" userId="ccd32ca3-16ce-428f-9541-372d6b051929_5::10032001687B7302" providerId="ADAL" clId="{BBD0CCEB-9888-40EF-BE29-7072F3940B8F}" dt="2023-05-15T10:41:12.711" v="7520" actId="478"/>
          <ac:picMkLst>
            <pc:docMk/>
            <pc:sldMk cId="863533455" sldId="311"/>
            <ac:picMk id="10" creationId="{064FD629-D155-90F4-9575-98AF23DBA541}"/>
          </ac:picMkLst>
        </pc:picChg>
        <pc:picChg chg="del">
          <ac:chgData name="Eòghan Stewart" userId="ccd32ca3-16ce-428f-9541-372d6b051929_5::10032001687B7302" providerId="ADAL" clId="{BBD0CCEB-9888-40EF-BE29-7072F3940B8F}" dt="2023-05-15T10:41:11.840" v="7519" actId="478"/>
          <ac:picMkLst>
            <pc:docMk/>
            <pc:sldMk cId="863533455" sldId="311"/>
            <ac:picMk id="11" creationId="{2FD993E4-9D37-5CAC-0690-A04001919D60}"/>
          </ac:picMkLst>
        </pc:picChg>
        <pc:picChg chg="mod">
          <ac:chgData name="Eòghan Stewart" userId="ccd32ca3-16ce-428f-9541-372d6b051929_5::10032001687B7302" providerId="ADAL" clId="{BBD0CCEB-9888-40EF-BE29-7072F3940B8F}" dt="2023-05-15T10:41:38.545" v="7524"/>
          <ac:picMkLst>
            <pc:docMk/>
            <pc:sldMk cId="863533455" sldId="311"/>
            <ac:picMk id="14" creationId="{52C06C4E-C498-8787-F7C6-56417B789725}"/>
          </ac:picMkLst>
        </pc:picChg>
      </pc:sldChg>
      <pc:sldChg chg="new del">
        <pc:chgData name="Eòghan Stewart" userId="ccd32ca3-16ce-428f-9541-372d6b051929_5::10032001687B7302" providerId="ADAL" clId="{BBD0CCEB-9888-40EF-BE29-7072F3940B8F}" dt="2023-05-15T10:41:03.472" v="7514" actId="680"/>
        <pc:sldMkLst>
          <pc:docMk/>
          <pc:sldMk cId="1690927614" sldId="311"/>
        </pc:sldMkLst>
      </pc:sldChg>
    </pc:docChg>
  </pc:docChgLst>
  <pc:docChgLst>
    <pc:chgData name="Eòghan Stewart" userId="62148dbb-c328-4d6f-b3ec-33dfea998c15" providerId="ADAL" clId="{BBD0CCEB-9888-40EF-BE29-7072F3940B8F}"/>
    <pc:docChg chg="undo custSel addSld delSld modSld sldOrd">
      <pc:chgData name="Eòghan Stewart" userId="62148dbb-c328-4d6f-b3ec-33dfea998c15" providerId="ADAL" clId="{BBD0CCEB-9888-40EF-BE29-7072F3940B8F}" dt="2023-05-15T13:11:48.799" v="3848" actId="47"/>
      <pc:docMkLst>
        <pc:docMk/>
      </pc:docMkLst>
      <pc:sldChg chg="modSp mod">
        <pc:chgData name="Eòghan Stewart" userId="62148dbb-c328-4d6f-b3ec-33dfea998c15" providerId="ADAL" clId="{BBD0CCEB-9888-40EF-BE29-7072F3940B8F}" dt="2023-05-15T10:45:09.473" v="0" actId="20577"/>
        <pc:sldMkLst>
          <pc:docMk/>
          <pc:sldMk cId="1717420105" sldId="264"/>
        </pc:sldMkLst>
        <pc:spChg chg="mod">
          <ac:chgData name="Eòghan Stewart" userId="62148dbb-c328-4d6f-b3ec-33dfea998c15" providerId="ADAL" clId="{BBD0CCEB-9888-40EF-BE29-7072F3940B8F}" dt="2023-05-15T10:45:09.473" v="0" actId="20577"/>
          <ac:spMkLst>
            <pc:docMk/>
            <pc:sldMk cId="1717420105" sldId="264"/>
            <ac:spMk id="8" creationId="{00000000-0000-0000-0000-000000000000}"/>
          </ac:spMkLst>
        </pc:spChg>
      </pc:sldChg>
      <pc:sldChg chg="delSp modSp mod modAnim">
        <pc:chgData name="Eòghan Stewart" userId="62148dbb-c328-4d6f-b3ec-33dfea998c15" providerId="ADAL" clId="{BBD0CCEB-9888-40EF-BE29-7072F3940B8F}" dt="2023-05-15T11:02:40.787" v="1484" actId="20577"/>
        <pc:sldMkLst>
          <pc:docMk/>
          <pc:sldMk cId="3553652232" sldId="280"/>
        </pc:sldMkLst>
        <pc:spChg chg="mod">
          <ac:chgData name="Eòghan Stewart" userId="62148dbb-c328-4d6f-b3ec-33dfea998c15" providerId="ADAL" clId="{BBD0CCEB-9888-40EF-BE29-7072F3940B8F}" dt="2023-05-15T11:02:40.787" v="1484" actId="20577"/>
          <ac:spMkLst>
            <pc:docMk/>
            <pc:sldMk cId="3553652232" sldId="280"/>
            <ac:spMk id="2" creationId="{00000000-0000-0000-0000-000000000000}"/>
          </ac:spMkLst>
        </pc:spChg>
        <pc:spChg chg="mod">
          <ac:chgData name="Eòghan Stewart" userId="62148dbb-c328-4d6f-b3ec-33dfea998c15" providerId="ADAL" clId="{BBD0CCEB-9888-40EF-BE29-7072F3940B8F}" dt="2023-05-15T11:02:33.459" v="1480" actId="20577"/>
          <ac:spMkLst>
            <pc:docMk/>
            <pc:sldMk cId="3553652232" sldId="280"/>
            <ac:spMk id="3" creationId="{9016A5C4-5ABD-BE1B-7BBD-C7F3E6760773}"/>
          </ac:spMkLst>
        </pc:spChg>
        <pc:spChg chg="mod">
          <ac:chgData name="Eòghan Stewart" userId="62148dbb-c328-4d6f-b3ec-33dfea998c15" providerId="ADAL" clId="{BBD0CCEB-9888-40EF-BE29-7072F3940B8F}" dt="2023-05-15T10:58:41.779" v="1008" actId="14100"/>
          <ac:spMkLst>
            <pc:docMk/>
            <pc:sldMk cId="3553652232" sldId="280"/>
            <ac:spMk id="5" creationId="{FAF7AF29-FD6D-030A-0BF8-0373CC032345}"/>
          </ac:spMkLst>
        </pc:spChg>
        <pc:spChg chg="mod">
          <ac:chgData name="Eòghan Stewart" userId="62148dbb-c328-4d6f-b3ec-33dfea998c15" providerId="ADAL" clId="{BBD0CCEB-9888-40EF-BE29-7072F3940B8F}" dt="2023-05-15T10:59:10.955" v="1065" actId="14100"/>
          <ac:spMkLst>
            <pc:docMk/>
            <pc:sldMk cId="3553652232" sldId="280"/>
            <ac:spMk id="7" creationId="{202B696B-14CD-9E93-158B-B1D7DDF44574}"/>
          </ac:spMkLst>
        </pc:spChg>
        <pc:spChg chg="mod">
          <ac:chgData name="Eòghan Stewart" userId="62148dbb-c328-4d6f-b3ec-33dfea998c15" providerId="ADAL" clId="{BBD0CCEB-9888-40EF-BE29-7072F3940B8F}" dt="2023-05-15T10:59:31.372" v="1104" actId="14100"/>
          <ac:spMkLst>
            <pc:docMk/>
            <pc:sldMk cId="3553652232" sldId="280"/>
            <ac:spMk id="13" creationId="{162C2CFC-95FA-69CA-1638-B4095B7BA8A4}"/>
          </ac:spMkLst>
        </pc:spChg>
        <pc:spChg chg="mod">
          <ac:chgData name="Eòghan Stewart" userId="62148dbb-c328-4d6f-b3ec-33dfea998c15" providerId="ADAL" clId="{BBD0CCEB-9888-40EF-BE29-7072F3940B8F}" dt="2023-05-15T10:59:44.153" v="1151" actId="14100"/>
          <ac:spMkLst>
            <pc:docMk/>
            <pc:sldMk cId="3553652232" sldId="280"/>
            <ac:spMk id="14" creationId="{F174FC29-43B3-57F6-063B-B329BAF9B86F}"/>
          </ac:spMkLst>
        </pc:spChg>
        <pc:spChg chg="mod">
          <ac:chgData name="Eòghan Stewart" userId="62148dbb-c328-4d6f-b3ec-33dfea998c15" providerId="ADAL" clId="{BBD0CCEB-9888-40EF-BE29-7072F3940B8F}" dt="2023-05-15T11:00:12.828" v="1201" actId="20577"/>
          <ac:spMkLst>
            <pc:docMk/>
            <pc:sldMk cId="3553652232" sldId="280"/>
            <ac:spMk id="17" creationId="{E227A035-7933-7753-C67A-E75DC0779CCB}"/>
          </ac:spMkLst>
        </pc:spChg>
        <pc:picChg chg="del">
          <ac:chgData name="Eòghan Stewart" userId="62148dbb-c328-4d6f-b3ec-33dfea998c15" providerId="ADAL" clId="{BBD0CCEB-9888-40EF-BE29-7072F3940B8F}" dt="2023-05-15T10:59:13.554" v="1066" actId="478"/>
          <ac:picMkLst>
            <pc:docMk/>
            <pc:sldMk cId="3553652232" sldId="280"/>
            <ac:picMk id="6" creationId="{C518C33B-683D-2777-7AA6-E276B26526A9}"/>
          </ac:picMkLst>
        </pc:picChg>
        <pc:picChg chg="mod">
          <ac:chgData name="Eòghan Stewart" userId="62148dbb-c328-4d6f-b3ec-33dfea998c15" providerId="ADAL" clId="{BBD0CCEB-9888-40EF-BE29-7072F3940B8F}" dt="2023-05-15T10:59:46.405" v="1152" actId="1076"/>
          <ac:picMkLst>
            <pc:docMk/>
            <pc:sldMk cId="3553652232" sldId="280"/>
            <ac:picMk id="8" creationId="{95C9F714-D695-A3A5-9B63-D4F4058DE0B8}"/>
          </ac:picMkLst>
        </pc:picChg>
        <pc:picChg chg="del">
          <ac:chgData name="Eòghan Stewart" userId="62148dbb-c328-4d6f-b3ec-33dfea998c15" providerId="ADAL" clId="{BBD0CCEB-9888-40EF-BE29-7072F3940B8F}" dt="2023-05-15T10:59:14.677" v="1067" actId="478"/>
          <ac:picMkLst>
            <pc:docMk/>
            <pc:sldMk cId="3553652232" sldId="280"/>
            <ac:picMk id="12" creationId="{3890C5E3-976C-2892-9CDE-C4CD9A155B1D}"/>
          </ac:picMkLst>
        </pc:picChg>
        <pc:picChg chg="del">
          <ac:chgData name="Eòghan Stewart" userId="62148dbb-c328-4d6f-b3ec-33dfea998c15" providerId="ADAL" clId="{BBD0CCEB-9888-40EF-BE29-7072F3940B8F}" dt="2023-05-15T10:59:15.993" v="1068" actId="478"/>
          <ac:picMkLst>
            <pc:docMk/>
            <pc:sldMk cId="3553652232" sldId="280"/>
            <ac:picMk id="18" creationId="{BEAF01ED-03FA-ABA4-B385-0899C5895731}"/>
          </ac:picMkLst>
        </pc:picChg>
        <pc:picChg chg="del">
          <ac:chgData name="Eòghan Stewart" userId="62148dbb-c328-4d6f-b3ec-33dfea998c15" providerId="ADAL" clId="{BBD0CCEB-9888-40EF-BE29-7072F3940B8F}" dt="2023-05-15T10:59:16.909" v="1069" actId="478"/>
          <ac:picMkLst>
            <pc:docMk/>
            <pc:sldMk cId="3553652232" sldId="280"/>
            <ac:picMk id="19" creationId="{60D55875-AD09-F1DF-98C0-5F49638B4556}"/>
          </ac:picMkLst>
        </pc:picChg>
      </pc:sldChg>
      <pc:sldChg chg="modSp mod">
        <pc:chgData name="Eòghan Stewart" userId="62148dbb-c328-4d6f-b3ec-33dfea998c15" providerId="ADAL" clId="{BBD0CCEB-9888-40EF-BE29-7072F3940B8F}" dt="2023-05-15T11:43:00.210" v="2506" actId="20577"/>
        <pc:sldMkLst>
          <pc:docMk/>
          <pc:sldMk cId="3486678049" sldId="283"/>
        </pc:sldMkLst>
        <pc:spChg chg="mod">
          <ac:chgData name="Eòghan Stewart" userId="62148dbb-c328-4d6f-b3ec-33dfea998c15" providerId="ADAL" clId="{BBD0CCEB-9888-40EF-BE29-7072F3940B8F}" dt="2023-05-15T11:35:39.586" v="2263" actId="20577"/>
          <ac:spMkLst>
            <pc:docMk/>
            <pc:sldMk cId="3486678049" sldId="283"/>
            <ac:spMk id="2" creationId="{00000000-0000-0000-0000-000000000000}"/>
          </ac:spMkLst>
        </pc:spChg>
        <pc:spChg chg="mod">
          <ac:chgData name="Eòghan Stewart" userId="62148dbb-c328-4d6f-b3ec-33dfea998c15" providerId="ADAL" clId="{BBD0CCEB-9888-40EF-BE29-7072F3940B8F}" dt="2023-05-15T11:43:00.210" v="2506" actId="20577"/>
          <ac:spMkLst>
            <pc:docMk/>
            <pc:sldMk cId="3486678049" sldId="283"/>
            <ac:spMk id="5" creationId="{FAF7AF29-FD6D-030A-0BF8-0373CC032345}"/>
          </ac:spMkLst>
        </pc:spChg>
        <pc:spChg chg="mod">
          <ac:chgData name="Eòghan Stewart" userId="62148dbb-c328-4d6f-b3ec-33dfea998c15" providerId="ADAL" clId="{BBD0CCEB-9888-40EF-BE29-7072F3940B8F}" dt="2023-05-15T11:36:50.011" v="2384" actId="14100"/>
          <ac:spMkLst>
            <pc:docMk/>
            <pc:sldMk cId="3486678049" sldId="283"/>
            <ac:spMk id="7" creationId="{202B696B-14CD-9E93-158B-B1D7DDF44574}"/>
          </ac:spMkLst>
        </pc:spChg>
        <pc:spChg chg="mod">
          <ac:chgData name="Eòghan Stewart" userId="62148dbb-c328-4d6f-b3ec-33dfea998c15" providerId="ADAL" clId="{BBD0CCEB-9888-40EF-BE29-7072F3940B8F}" dt="2023-05-15T11:36:27.154" v="2344" actId="6549"/>
          <ac:spMkLst>
            <pc:docMk/>
            <pc:sldMk cId="3486678049" sldId="283"/>
            <ac:spMk id="13" creationId="{162C2CFC-95FA-69CA-1638-B4095B7BA8A4}"/>
          </ac:spMkLst>
        </pc:spChg>
      </pc:sldChg>
      <pc:sldChg chg="modSp mod">
        <pc:chgData name="Eòghan Stewart" userId="62148dbb-c328-4d6f-b3ec-33dfea998c15" providerId="ADAL" clId="{BBD0CCEB-9888-40EF-BE29-7072F3940B8F}" dt="2023-05-15T13:06:30.416" v="3745" actId="20577"/>
        <pc:sldMkLst>
          <pc:docMk/>
          <pc:sldMk cId="3209680718" sldId="287"/>
        </pc:sldMkLst>
        <pc:spChg chg="mod">
          <ac:chgData name="Eòghan Stewart" userId="62148dbb-c328-4d6f-b3ec-33dfea998c15" providerId="ADAL" clId="{BBD0CCEB-9888-40EF-BE29-7072F3940B8F}" dt="2023-05-15T13:06:30.416" v="3745" actId="20577"/>
          <ac:spMkLst>
            <pc:docMk/>
            <pc:sldMk cId="3209680718" sldId="287"/>
            <ac:spMk id="2" creationId="{00000000-0000-0000-0000-000000000000}"/>
          </ac:spMkLst>
        </pc:spChg>
        <pc:spChg chg="mod">
          <ac:chgData name="Eòghan Stewart" userId="62148dbb-c328-4d6f-b3ec-33dfea998c15" providerId="ADAL" clId="{BBD0CCEB-9888-40EF-BE29-7072F3940B8F}" dt="2023-05-15T11:43:14.339" v="2510" actId="20577"/>
          <ac:spMkLst>
            <pc:docMk/>
            <pc:sldMk cId="3209680718" sldId="287"/>
            <ac:spMk id="3" creationId="{9016A5C4-5ABD-BE1B-7BBD-C7F3E6760773}"/>
          </ac:spMkLst>
        </pc:spChg>
      </pc:sldChg>
      <pc:sldChg chg="modSp mod">
        <pc:chgData name="Eòghan Stewart" userId="62148dbb-c328-4d6f-b3ec-33dfea998c15" providerId="ADAL" clId="{BBD0CCEB-9888-40EF-BE29-7072F3940B8F}" dt="2023-05-15T13:06:37.097" v="3749" actId="20577"/>
        <pc:sldMkLst>
          <pc:docMk/>
          <pc:sldMk cId="2979737397" sldId="291"/>
        </pc:sldMkLst>
        <pc:spChg chg="mod">
          <ac:chgData name="Eòghan Stewart" userId="62148dbb-c328-4d6f-b3ec-33dfea998c15" providerId="ADAL" clId="{BBD0CCEB-9888-40EF-BE29-7072F3940B8F}" dt="2023-05-15T13:06:37.097" v="3749" actId="20577"/>
          <ac:spMkLst>
            <pc:docMk/>
            <pc:sldMk cId="2979737397" sldId="291"/>
            <ac:spMk id="2" creationId="{00000000-0000-0000-0000-000000000000}"/>
          </ac:spMkLst>
        </pc:spChg>
      </pc:sldChg>
      <pc:sldChg chg="ord">
        <pc:chgData name="Eòghan Stewart" userId="62148dbb-c328-4d6f-b3ec-33dfea998c15" providerId="ADAL" clId="{BBD0CCEB-9888-40EF-BE29-7072F3940B8F}" dt="2023-05-15T13:06:25.877" v="3741"/>
        <pc:sldMkLst>
          <pc:docMk/>
          <pc:sldMk cId="3772445824" sldId="292"/>
        </pc:sldMkLst>
      </pc:sldChg>
      <pc:sldChg chg="addSp delSp modSp mod">
        <pc:chgData name="Eòghan Stewart" userId="62148dbb-c328-4d6f-b3ec-33dfea998c15" providerId="ADAL" clId="{BBD0CCEB-9888-40EF-BE29-7072F3940B8F}" dt="2023-05-15T13:06:59.026" v="3797" actId="1076"/>
        <pc:sldMkLst>
          <pc:docMk/>
          <pc:sldMk cId="3419223247" sldId="293"/>
        </pc:sldMkLst>
        <pc:spChg chg="mod">
          <ac:chgData name="Eòghan Stewart" userId="62148dbb-c328-4d6f-b3ec-33dfea998c15" providerId="ADAL" clId="{BBD0CCEB-9888-40EF-BE29-7072F3940B8F}" dt="2023-05-15T13:06:42.638" v="3752" actId="20577"/>
          <ac:spMkLst>
            <pc:docMk/>
            <pc:sldMk cId="3419223247" sldId="293"/>
            <ac:spMk id="2" creationId="{7881C259-3499-2D34-0C92-61995103236F}"/>
          </ac:spMkLst>
        </pc:spChg>
        <pc:spChg chg="mod">
          <ac:chgData name="Eòghan Stewart" userId="62148dbb-c328-4d6f-b3ec-33dfea998c15" providerId="ADAL" clId="{BBD0CCEB-9888-40EF-BE29-7072F3940B8F}" dt="2023-05-15T13:06:55.613" v="3796" actId="20577"/>
          <ac:spMkLst>
            <pc:docMk/>
            <pc:sldMk cId="3419223247" sldId="293"/>
            <ac:spMk id="4" creationId="{296B07EF-2297-52ED-6EC9-2FAF4F1D39B6}"/>
          </ac:spMkLst>
        </pc:spChg>
        <pc:picChg chg="del">
          <ac:chgData name="Eòghan Stewart" userId="62148dbb-c328-4d6f-b3ec-33dfea998c15" providerId="ADAL" clId="{BBD0CCEB-9888-40EF-BE29-7072F3940B8F}" dt="2023-05-15T11:44:19.293" v="2513" actId="478"/>
          <ac:picMkLst>
            <pc:docMk/>
            <pc:sldMk cId="3419223247" sldId="293"/>
            <ac:picMk id="3" creationId="{0616AAAE-5056-3A3A-6825-C78BFC7874CF}"/>
          </ac:picMkLst>
        </pc:picChg>
        <pc:picChg chg="add mod">
          <ac:chgData name="Eòghan Stewart" userId="62148dbb-c328-4d6f-b3ec-33dfea998c15" providerId="ADAL" clId="{BBD0CCEB-9888-40EF-BE29-7072F3940B8F}" dt="2023-05-15T11:44:22.715" v="2514" actId="1076"/>
          <ac:picMkLst>
            <pc:docMk/>
            <pc:sldMk cId="3419223247" sldId="293"/>
            <ac:picMk id="6" creationId="{C7972A61-A07B-93C9-F461-2E099FB692D8}"/>
          </ac:picMkLst>
        </pc:picChg>
        <pc:picChg chg="mod">
          <ac:chgData name="Eòghan Stewart" userId="62148dbb-c328-4d6f-b3ec-33dfea998c15" providerId="ADAL" clId="{BBD0CCEB-9888-40EF-BE29-7072F3940B8F}" dt="2023-05-15T13:06:59.026" v="3797" actId="1076"/>
          <ac:picMkLst>
            <pc:docMk/>
            <pc:sldMk cId="3419223247" sldId="293"/>
            <ac:picMk id="7" creationId="{32703257-17F2-7247-D6EA-E382B85295AE}"/>
          </ac:picMkLst>
        </pc:picChg>
      </pc:sldChg>
      <pc:sldChg chg="addSp delSp modSp mod">
        <pc:chgData name="Eòghan Stewart" userId="62148dbb-c328-4d6f-b3ec-33dfea998c15" providerId="ADAL" clId="{BBD0CCEB-9888-40EF-BE29-7072F3940B8F}" dt="2023-05-15T12:59:18.725" v="3120" actId="20577"/>
        <pc:sldMkLst>
          <pc:docMk/>
          <pc:sldMk cId="606615824" sldId="296"/>
        </pc:sldMkLst>
        <pc:spChg chg="mod">
          <ac:chgData name="Eòghan Stewart" userId="62148dbb-c328-4d6f-b3ec-33dfea998c15" providerId="ADAL" clId="{BBD0CCEB-9888-40EF-BE29-7072F3940B8F}" dt="2023-05-15T12:53:01.872" v="2969" actId="6549"/>
          <ac:spMkLst>
            <pc:docMk/>
            <pc:sldMk cId="606615824" sldId="296"/>
            <ac:spMk id="3" creationId="{C25CB441-83DF-645B-FC3F-912D62033EBC}"/>
          </ac:spMkLst>
        </pc:spChg>
        <pc:spChg chg="mod">
          <ac:chgData name="Eòghan Stewart" userId="62148dbb-c328-4d6f-b3ec-33dfea998c15" providerId="ADAL" clId="{BBD0CCEB-9888-40EF-BE29-7072F3940B8F}" dt="2023-05-15T12:59:18.725" v="3120" actId="20577"/>
          <ac:spMkLst>
            <pc:docMk/>
            <pc:sldMk cId="606615824" sldId="296"/>
            <ac:spMk id="4" creationId="{4F53C802-E53B-56D7-D727-0618C23C4125}"/>
          </ac:spMkLst>
        </pc:spChg>
        <pc:spChg chg="mod">
          <ac:chgData name="Eòghan Stewart" userId="62148dbb-c328-4d6f-b3ec-33dfea998c15" providerId="ADAL" clId="{BBD0CCEB-9888-40EF-BE29-7072F3940B8F}" dt="2023-05-15T11:03:42.356" v="1490" actId="14100"/>
          <ac:spMkLst>
            <pc:docMk/>
            <pc:sldMk cId="606615824" sldId="296"/>
            <ac:spMk id="5" creationId="{56A98A9B-2EEB-94E7-7250-0B1881D8B884}"/>
          </ac:spMkLst>
        </pc:spChg>
        <pc:spChg chg="mod">
          <ac:chgData name="Eòghan Stewart" userId="62148dbb-c328-4d6f-b3ec-33dfea998c15" providerId="ADAL" clId="{BBD0CCEB-9888-40EF-BE29-7072F3940B8F}" dt="2023-05-15T12:53:18.986" v="2973" actId="20577"/>
          <ac:spMkLst>
            <pc:docMk/>
            <pc:sldMk cId="606615824" sldId="296"/>
            <ac:spMk id="6" creationId="{B406BCA9-119F-6839-6BA7-2374197C9B94}"/>
          </ac:spMkLst>
        </pc:spChg>
        <pc:spChg chg="add mod">
          <ac:chgData name="Eòghan Stewart" userId="62148dbb-c328-4d6f-b3ec-33dfea998c15" providerId="ADAL" clId="{BBD0CCEB-9888-40EF-BE29-7072F3940B8F}" dt="2023-05-15T12:58:29.752" v="3087" actId="20577"/>
          <ac:spMkLst>
            <pc:docMk/>
            <pc:sldMk cId="606615824" sldId="296"/>
            <ac:spMk id="7" creationId="{D308D954-F7BD-1672-0E3D-7EE6B394AE4C}"/>
          </ac:spMkLst>
        </pc:spChg>
        <pc:spChg chg="mod">
          <ac:chgData name="Eòghan Stewart" userId="62148dbb-c328-4d6f-b3ec-33dfea998c15" providerId="ADAL" clId="{BBD0CCEB-9888-40EF-BE29-7072F3940B8F}" dt="2023-05-15T12:59:11.154" v="3110" actId="14100"/>
          <ac:spMkLst>
            <pc:docMk/>
            <pc:sldMk cId="606615824" sldId="296"/>
            <ac:spMk id="8" creationId="{E2C63557-C7BD-E653-58F8-2EFF555BA8E3}"/>
          </ac:spMkLst>
        </pc:spChg>
        <pc:spChg chg="mod">
          <ac:chgData name="Eòghan Stewart" userId="62148dbb-c328-4d6f-b3ec-33dfea998c15" providerId="ADAL" clId="{BBD0CCEB-9888-40EF-BE29-7072F3940B8F}" dt="2023-05-15T12:52:33.747" v="2936" actId="20577"/>
          <ac:spMkLst>
            <pc:docMk/>
            <pc:sldMk cId="606615824" sldId="296"/>
            <ac:spMk id="9" creationId="{C0D4EEEC-334F-D40E-049F-CE3030520ABD}"/>
          </ac:spMkLst>
        </pc:spChg>
        <pc:spChg chg="mod">
          <ac:chgData name="Eòghan Stewart" userId="62148dbb-c328-4d6f-b3ec-33dfea998c15" providerId="ADAL" clId="{BBD0CCEB-9888-40EF-BE29-7072F3940B8F}" dt="2023-05-15T12:52:50.694" v="2965" actId="20577"/>
          <ac:spMkLst>
            <pc:docMk/>
            <pc:sldMk cId="606615824" sldId="296"/>
            <ac:spMk id="10" creationId="{1481C3DF-C0B6-40A3-4294-CD837777F25A}"/>
          </ac:spMkLst>
        </pc:spChg>
        <pc:picChg chg="mod">
          <ac:chgData name="Eòghan Stewart" userId="62148dbb-c328-4d6f-b3ec-33dfea998c15" providerId="ADAL" clId="{BBD0CCEB-9888-40EF-BE29-7072F3940B8F}" dt="2023-05-15T12:53:08.153" v="2971" actId="1076"/>
          <ac:picMkLst>
            <pc:docMk/>
            <pc:sldMk cId="606615824" sldId="296"/>
            <ac:picMk id="2" creationId="{DE060681-5F00-4AC8-54A5-11D58B627E8D}"/>
          </ac:picMkLst>
        </pc:picChg>
        <pc:picChg chg="del">
          <ac:chgData name="Eòghan Stewart" userId="62148dbb-c328-4d6f-b3ec-33dfea998c15" providerId="ADAL" clId="{BBD0CCEB-9888-40EF-BE29-7072F3940B8F}" dt="2023-05-15T11:07:39.454" v="1841" actId="478"/>
          <ac:picMkLst>
            <pc:docMk/>
            <pc:sldMk cId="606615824" sldId="296"/>
            <ac:picMk id="1028" creationId="{D6A8ACF5-BF05-5F0C-7C57-ABE471068FAC}"/>
          </ac:picMkLst>
        </pc:picChg>
        <pc:picChg chg="del">
          <ac:chgData name="Eòghan Stewart" userId="62148dbb-c328-4d6f-b3ec-33dfea998c15" providerId="ADAL" clId="{BBD0CCEB-9888-40EF-BE29-7072F3940B8F}" dt="2023-05-15T11:07:38.751" v="1840" actId="478"/>
          <ac:picMkLst>
            <pc:docMk/>
            <pc:sldMk cId="606615824" sldId="296"/>
            <ac:picMk id="1030" creationId="{5A2A3F70-D11A-9B54-164D-97AD5522E407}"/>
          </ac:picMkLst>
        </pc:picChg>
        <pc:picChg chg="del">
          <ac:chgData name="Eòghan Stewart" userId="62148dbb-c328-4d6f-b3ec-33dfea998c15" providerId="ADAL" clId="{BBD0CCEB-9888-40EF-BE29-7072F3940B8F}" dt="2023-05-15T11:07:40.946" v="1844" actId="478"/>
          <ac:picMkLst>
            <pc:docMk/>
            <pc:sldMk cId="606615824" sldId="296"/>
            <ac:picMk id="1032" creationId="{72CC96F7-E8A0-7D4A-4D40-99157EBD72BE}"/>
          </ac:picMkLst>
        </pc:picChg>
        <pc:picChg chg="del">
          <ac:chgData name="Eòghan Stewart" userId="62148dbb-c328-4d6f-b3ec-33dfea998c15" providerId="ADAL" clId="{BBD0CCEB-9888-40EF-BE29-7072F3940B8F}" dt="2023-05-15T11:04:51.813" v="1567" actId="478"/>
          <ac:picMkLst>
            <pc:docMk/>
            <pc:sldMk cId="606615824" sldId="296"/>
            <ac:picMk id="1034" creationId="{48D9571A-2A0B-8951-FC6E-78DA895F6787}"/>
          </ac:picMkLst>
        </pc:picChg>
        <pc:picChg chg="del">
          <ac:chgData name="Eòghan Stewart" userId="62148dbb-c328-4d6f-b3ec-33dfea998c15" providerId="ADAL" clId="{BBD0CCEB-9888-40EF-BE29-7072F3940B8F}" dt="2023-05-15T11:04:49.536" v="1566" actId="478"/>
          <ac:picMkLst>
            <pc:docMk/>
            <pc:sldMk cId="606615824" sldId="296"/>
            <ac:picMk id="1036" creationId="{DA854FC1-D7C0-62A6-B57A-EDCF3101240C}"/>
          </ac:picMkLst>
        </pc:picChg>
        <pc:picChg chg="del">
          <ac:chgData name="Eòghan Stewart" userId="62148dbb-c328-4d6f-b3ec-33dfea998c15" providerId="ADAL" clId="{BBD0CCEB-9888-40EF-BE29-7072F3940B8F}" dt="2023-05-15T11:04:49.536" v="1566" actId="478"/>
          <ac:picMkLst>
            <pc:docMk/>
            <pc:sldMk cId="606615824" sldId="296"/>
            <ac:picMk id="1040" creationId="{40FC8815-D8EB-6286-E29E-55F615686B43}"/>
          </ac:picMkLst>
        </pc:picChg>
        <pc:picChg chg="del">
          <ac:chgData name="Eòghan Stewart" userId="62148dbb-c328-4d6f-b3ec-33dfea998c15" providerId="ADAL" clId="{BBD0CCEB-9888-40EF-BE29-7072F3940B8F}" dt="2023-05-15T11:07:40.453" v="1843" actId="478"/>
          <ac:picMkLst>
            <pc:docMk/>
            <pc:sldMk cId="606615824" sldId="296"/>
            <ac:picMk id="1042" creationId="{74739728-F15B-F257-0D80-B9271D96398E}"/>
          </ac:picMkLst>
        </pc:picChg>
        <pc:picChg chg="del">
          <ac:chgData name="Eòghan Stewart" userId="62148dbb-c328-4d6f-b3ec-33dfea998c15" providerId="ADAL" clId="{BBD0CCEB-9888-40EF-BE29-7072F3940B8F}" dt="2023-05-15T11:04:44.603" v="1564" actId="478"/>
          <ac:picMkLst>
            <pc:docMk/>
            <pc:sldMk cId="606615824" sldId="296"/>
            <ac:picMk id="1044" creationId="{C0901FAE-D145-EA9C-FB5A-6117E739982B}"/>
          </ac:picMkLst>
        </pc:picChg>
        <pc:picChg chg="del">
          <ac:chgData name="Eòghan Stewart" userId="62148dbb-c328-4d6f-b3ec-33dfea998c15" providerId="ADAL" clId="{BBD0CCEB-9888-40EF-BE29-7072F3940B8F}" dt="2023-05-15T11:04:51.813" v="1567" actId="478"/>
          <ac:picMkLst>
            <pc:docMk/>
            <pc:sldMk cId="606615824" sldId="296"/>
            <ac:picMk id="1046" creationId="{FBBC62C7-C72C-DA5A-F070-7DF14EB7F56E}"/>
          </ac:picMkLst>
        </pc:picChg>
        <pc:picChg chg="del mod">
          <ac:chgData name="Eòghan Stewart" userId="62148dbb-c328-4d6f-b3ec-33dfea998c15" providerId="ADAL" clId="{BBD0CCEB-9888-40EF-BE29-7072F3940B8F}" dt="2023-05-15T11:04:44.603" v="1564" actId="478"/>
          <ac:picMkLst>
            <pc:docMk/>
            <pc:sldMk cId="606615824" sldId="296"/>
            <ac:picMk id="1048" creationId="{36FA008B-FD45-2605-A9A7-53D53BD95205}"/>
          </ac:picMkLst>
        </pc:picChg>
        <pc:picChg chg="del">
          <ac:chgData name="Eòghan Stewart" userId="62148dbb-c328-4d6f-b3ec-33dfea998c15" providerId="ADAL" clId="{BBD0CCEB-9888-40EF-BE29-7072F3940B8F}" dt="2023-05-15T11:04:46.553" v="1565" actId="478"/>
          <ac:picMkLst>
            <pc:docMk/>
            <pc:sldMk cId="606615824" sldId="296"/>
            <ac:picMk id="1050" creationId="{7CCB5C4A-1B83-B742-D062-17C8AFA2A624}"/>
          </ac:picMkLst>
        </pc:picChg>
        <pc:picChg chg="del">
          <ac:chgData name="Eòghan Stewart" userId="62148dbb-c328-4d6f-b3ec-33dfea998c15" providerId="ADAL" clId="{BBD0CCEB-9888-40EF-BE29-7072F3940B8F}" dt="2023-05-15T11:04:44.603" v="1564" actId="478"/>
          <ac:picMkLst>
            <pc:docMk/>
            <pc:sldMk cId="606615824" sldId="296"/>
            <ac:picMk id="1052" creationId="{1E695400-C07D-27DC-22A8-F09602810445}"/>
          </ac:picMkLst>
        </pc:picChg>
        <pc:picChg chg="del">
          <ac:chgData name="Eòghan Stewart" userId="62148dbb-c328-4d6f-b3ec-33dfea998c15" providerId="ADAL" clId="{BBD0CCEB-9888-40EF-BE29-7072F3940B8F}" dt="2023-05-15T11:04:44.603" v="1564" actId="478"/>
          <ac:picMkLst>
            <pc:docMk/>
            <pc:sldMk cId="606615824" sldId="296"/>
            <ac:picMk id="1054" creationId="{E2309CC5-22E4-668C-08C3-79A0CE83C367}"/>
          </ac:picMkLst>
        </pc:picChg>
        <pc:picChg chg="del">
          <ac:chgData name="Eòghan Stewart" userId="62148dbb-c328-4d6f-b3ec-33dfea998c15" providerId="ADAL" clId="{BBD0CCEB-9888-40EF-BE29-7072F3940B8F}" dt="2023-05-15T11:07:39.945" v="1842" actId="478"/>
          <ac:picMkLst>
            <pc:docMk/>
            <pc:sldMk cId="606615824" sldId="296"/>
            <ac:picMk id="1056" creationId="{F8C15DBD-E990-D4A1-D3F1-3A79CE7118BA}"/>
          </ac:picMkLst>
        </pc:picChg>
      </pc:sldChg>
      <pc:sldChg chg="del">
        <pc:chgData name="Eòghan Stewart" userId="62148dbb-c328-4d6f-b3ec-33dfea998c15" providerId="ADAL" clId="{BBD0CCEB-9888-40EF-BE29-7072F3940B8F}" dt="2023-05-15T10:57:54.832" v="935" actId="47"/>
        <pc:sldMkLst>
          <pc:docMk/>
          <pc:sldMk cId="3255196625" sldId="298"/>
        </pc:sldMkLst>
      </pc:sldChg>
      <pc:sldChg chg="del">
        <pc:chgData name="Eòghan Stewart" userId="62148dbb-c328-4d6f-b3ec-33dfea998c15" providerId="ADAL" clId="{BBD0CCEB-9888-40EF-BE29-7072F3940B8F}" dt="2023-05-15T10:57:54.832" v="935" actId="47"/>
        <pc:sldMkLst>
          <pc:docMk/>
          <pc:sldMk cId="747710501" sldId="299"/>
        </pc:sldMkLst>
      </pc:sldChg>
      <pc:sldChg chg="addSp delSp modSp mod">
        <pc:chgData name="Eòghan Stewart" userId="62148dbb-c328-4d6f-b3ec-33dfea998c15" providerId="ADAL" clId="{BBD0CCEB-9888-40EF-BE29-7072F3940B8F}" dt="2023-05-15T10:50:26.121" v="378" actId="1076"/>
        <pc:sldMkLst>
          <pc:docMk/>
          <pc:sldMk cId="739424107" sldId="300"/>
        </pc:sldMkLst>
        <pc:spChg chg="add del mod">
          <ac:chgData name="Eòghan Stewart" userId="62148dbb-c328-4d6f-b3ec-33dfea998c15" providerId="ADAL" clId="{BBD0CCEB-9888-40EF-BE29-7072F3940B8F}" dt="2023-05-15T10:49:37.845" v="245" actId="478"/>
          <ac:spMkLst>
            <pc:docMk/>
            <pc:sldMk cId="739424107" sldId="300"/>
            <ac:spMk id="3" creationId="{EEE21D22-BBD3-01E2-FC81-E58AC37BF1E9}"/>
          </ac:spMkLst>
        </pc:spChg>
        <pc:spChg chg="mod">
          <ac:chgData name="Eòghan Stewart" userId="62148dbb-c328-4d6f-b3ec-33dfea998c15" providerId="ADAL" clId="{BBD0CCEB-9888-40EF-BE29-7072F3940B8F}" dt="2023-05-15T10:48:05.759" v="240" actId="20577"/>
          <ac:spMkLst>
            <pc:docMk/>
            <pc:sldMk cId="739424107" sldId="300"/>
            <ac:spMk id="4" creationId="{296B07EF-2297-52ED-6EC9-2FAF4F1D39B6}"/>
          </ac:spMkLst>
        </pc:spChg>
        <pc:spChg chg="mod ord">
          <ac:chgData name="Eòghan Stewart" userId="62148dbb-c328-4d6f-b3ec-33dfea998c15" providerId="ADAL" clId="{BBD0CCEB-9888-40EF-BE29-7072F3940B8F}" dt="2023-05-15T10:47:14.578" v="147" actId="14100"/>
          <ac:spMkLst>
            <pc:docMk/>
            <pc:sldMk cId="739424107" sldId="300"/>
            <ac:spMk id="6" creationId="{0C99BD36-9E5A-3A66-70D8-E95033D2BBDD}"/>
          </ac:spMkLst>
        </pc:spChg>
        <pc:spChg chg="add mod">
          <ac:chgData name="Eòghan Stewart" userId="62148dbb-c328-4d6f-b3ec-33dfea998c15" providerId="ADAL" clId="{BBD0CCEB-9888-40EF-BE29-7072F3940B8F}" dt="2023-05-15T10:50:26.121" v="378" actId="1076"/>
          <ac:spMkLst>
            <pc:docMk/>
            <pc:sldMk cId="739424107" sldId="300"/>
            <ac:spMk id="7" creationId="{542FD917-1543-965F-6A6F-AC103B0AC61F}"/>
          </ac:spMkLst>
        </pc:spChg>
        <pc:picChg chg="mod">
          <ac:chgData name="Eòghan Stewart" userId="62148dbb-c328-4d6f-b3ec-33dfea998c15" providerId="ADAL" clId="{BBD0CCEB-9888-40EF-BE29-7072F3940B8F}" dt="2023-05-15T10:47:12.161" v="146" actId="14100"/>
          <ac:picMkLst>
            <pc:docMk/>
            <pc:sldMk cId="739424107" sldId="300"/>
            <ac:picMk id="10" creationId="{064FD629-D155-90F4-9575-98AF23DBA541}"/>
          </ac:picMkLst>
        </pc:picChg>
        <pc:picChg chg="mod">
          <ac:chgData name="Eòghan Stewart" userId="62148dbb-c328-4d6f-b3ec-33dfea998c15" providerId="ADAL" clId="{BBD0CCEB-9888-40EF-BE29-7072F3940B8F}" dt="2023-05-15T10:47:18.291" v="149" actId="14100"/>
          <ac:picMkLst>
            <pc:docMk/>
            <pc:sldMk cId="739424107" sldId="300"/>
            <ac:picMk id="11" creationId="{2FD993E4-9D37-5CAC-0690-A04001919D60}"/>
          </ac:picMkLst>
        </pc:picChg>
      </pc:sldChg>
      <pc:sldChg chg="del">
        <pc:chgData name="Eòghan Stewart" userId="62148dbb-c328-4d6f-b3ec-33dfea998c15" providerId="ADAL" clId="{BBD0CCEB-9888-40EF-BE29-7072F3940B8F}" dt="2023-05-15T13:11:06.327" v="3798" actId="47"/>
        <pc:sldMkLst>
          <pc:docMk/>
          <pc:sldMk cId="353522412" sldId="302"/>
        </pc:sldMkLst>
      </pc:sldChg>
      <pc:sldChg chg="del">
        <pc:chgData name="Eòghan Stewart" userId="62148dbb-c328-4d6f-b3ec-33dfea998c15" providerId="ADAL" clId="{BBD0CCEB-9888-40EF-BE29-7072F3940B8F}" dt="2023-05-15T10:57:54.832" v="935" actId="47"/>
        <pc:sldMkLst>
          <pc:docMk/>
          <pc:sldMk cId="1610164781" sldId="303"/>
        </pc:sldMkLst>
      </pc:sldChg>
      <pc:sldChg chg="del">
        <pc:chgData name="Eòghan Stewart" userId="62148dbb-c328-4d6f-b3ec-33dfea998c15" providerId="ADAL" clId="{BBD0CCEB-9888-40EF-BE29-7072F3940B8F}" dt="2023-05-15T10:57:54.832" v="935" actId="47"/>
        <pc:sldMkLst>
          <pc:docMk/>
          <pc:sldMk cId="2845463469" sldId="304"/>
        </pc:sldMkLst>
      </pc:sldChg>
      <pc:sldChg chg="del">
        <pc:chgData name="Eòghan Stewart" userId="62148dbb-c328-4d6f-b3ec-33dfea998c15" providerId="ADAL" clId="{BBD0CCEB-9888-40EF-BE29-7072F3940B8F}" dt="2023-05-15T10:57:54.832" v="935" actId="47"/>
        <pc:sldMkLst>
          <pc:docMk/>
          <pc:sldMk cId="720154513" sldId="305"/>
        </pc:sldMkLst>
      </pc:sldChg>
      <pc:sldChg chg="addSp modSp mod">
        <pc:chgData name="Eòghan Stewart" userId="62148dbb-c328-4d6f-b3ec-33dfea998c15" providerId="ADAL" clId="{BBD0CCEB-9888-40EF-BE29-7072F3940B8F}" dt="2023-05-15T10:53:27.678" v="443" actId="20577"/>
        <pc:sldMkLst>
          <pc:docMk/>
          <pc:sldMk cId="1747786085" sldId="310"/>
        </pc:sldMkLst>
        <pc:spChg chg="add mod">
          <ac:chgData name="Eòghan Stewart" userId="62148dbb-c328-4d6f-b3ec-33dfea998c15" providerId="ADAL" clId="{BBD0CCEB-9888-40EF-BE29-7072F3940B8F}" dt="2023-05-15T10:52:45.301" v="413" actId="20577"/>
          <ac:spMkLst>
            <pc:docMk/>
            <pc:sldMk cId="1747786085" sldId="310"/>
            <ac:spMk id="3" creationId="{EE5DE975-EA56-2F7A-14D0-144D79204860}"/>
          </ac:spMkLst>
        </pc:spChg>
        <pc:spChg chg="mod">
          <ac:chgData name="Eòghan Stewart" userId="62148dbb-c328-4d6f-b3ec-33dfea998c15" providerId="ADAL" clId="{BBD0CCEB-9888-40EF-BE29-7072F3940B8F}" dt="2023-05-15T10:53:27.678" v="443" actId="20577"/>
          <ac:spMkLst>
            <pc:docMk/>
            <pc:sldMk cId="1747786085" sldId="310"/>
            <ac:spMk id="4" creationId="{296B07EF-2297-52ED-6EC9-2FAF4F1D39B6}"/>
          </ac:spMkLst>
        </pc:spChg>
      </pc:sldChg>
      <pc:sldChg chg="modSp mod">
        <pc:chgData name="Eòghan Stewart" userId="62148dbb-c328-4d6f-b3ec-33dfea998c15" providerId="ADAL" clId="{BBD0CCEB-9888-40EF-BE29-7072F3940B8F}" dt="2023-05-15T10:45:41.725" v="97" actId="20577"/>
        <pc:sldMkLst>
          <pc:docMk/>
          <pc:sldMk cId="863533455" sldId="311"/>
        </pc:sldMkLst>
        <pc:spChg chg="mod">
          <ac:chgData name="Eòghan Stewart" userId="62148dbb-c328-4d6f-b3ec-33dfea998c15" providerId="ADAL" clId="{BBD0CCEB-9888-40EF-BE29-7072F3940B8F}" dt="2023-05-15T10:45:41.725" v="97" actId="20577"/>
          <ac:spMkLst>
            <pc:docMk/>
            <pc:sldMk cId="863533455" sldId="311"/>
            <ac:spMk id="13" creationId="{250BA001-E409-C530-3DE2-A663055B4609}"/>
          </ac:spMkLst>
        </pc:spChg>
      </pc:sldChg>
      <pc:sldChg chg="modSp add mod">
        <pc:chgData name="Eòghan Stewart" userId="62148dbb-c328-4d6f-b3ec-33dfea998c15" providerId="ADAL" clId="{BBD0CCEB-9888-40EF-BE29-7072F3940B8F}" dt="2023-05-15T10:55:22.944" v="673" actId="403"/>
        <pc:sldMkLst>
          <pc:docMk/>
          <pc:sldMk cId="1563612912" sldId="312"/>
        </pc:sldMkLst>
        <pc:spChg chg="mod">
          <ac:chgData name="Eòghan Stewart" userId="62148dbb-c328-4d6f-b3ec-33dfea998c15" providerId="ADAL" clId="{BBD0CCEB-9888-40EF-BE29-7072F3940B8F}" dt="2023-05-15T10:55:22.944" v="673" actId="403"/>
          <ac:spMkLst>
            <pc:docMk/>
            <pc:sldMk cId="1563612912" sldId="312"/>
            <ac:spMk id="4" creationId="{296B07EF-2297-52ED-6EC9-2FAF4F1D39B6}"/>
          </ac:spMkLst>
        </pc:spChg>
      </pc:sldChg>
      <pc:sldChg chg="modSp add mod">
        <pc:chgData name="Eòghan Stewart" userId="62148dbb-c328-4d6f-b3ec-33dfea998c15" providerId="ADAL" clId="{BBD0CCEB-9888-40EF-BE29-7072F3940B8F}" dt="2023-05-15T10:56:48.629" v="934" actId="403"/>
        <pc:sldMkLst>
          <pc:docMk/>
          <pc:sldMk cId="3362129067" sldId="313"/>
        </pc:sldMkLst>
        <pc:spChg chg="mod">
          <ac:chgData name="Eòghan Stewart" userId="62148dbb-c328-4d6f-b3ec-33dfea998c15" providerId="ADAL" clId="{BBD0CCEB-9888-40EF-BE29-7072F3940B8F}" dt="2023-05-15T10:56:48.629" v="934" actId="403"/>
          <ac:spMkLst>
            <pc:docMk/>
            <pc:sldMk cId="3362129067" sldId="313"/>
            <ac:spMk id="4" creationId="{296B07EF-2297-52ED-6EC9-2FAF4F1D39B6}"/>
          </ac:spMkLst>
        </pc:spChg>
      </pc:sldChg>
      <pc:sldChg chg="addSp modSp add mod ord">
        <pc:chgData name="Eòghan Stewart" userId="62148dbb-c328-4d6f-b3ec-33dfea998c15" providerId="ADAL" clId="{BBD0CCEB-9888-40EF-BE29-7072F3940B8F}" dt="2023-05-15T13:06:16.573" v="3735" actId="20577"/>
        <pc:sldMkLst>
          <pc:docMk/>
          <pc:sldMk cId="2910643140" sldId="314"/>
        </pc:sldMkLst>
        <pc:spChg chg="mod">
          <ac:chgData name="Eòghan Stewart" userId="62148dbb-c328-4d6f-b3ec-33dfea998c15" providerId="ADAL" clId="{BBD0CCEB-9888-40EF-BE29-7072F3940B8F}" dt="2023-05-15T13:06:16.573" v="3735" actId="20577"/>
          <ac:spMkLst>
            <pc:docMk/>
            <pc:sldMk cId="2910643140" sldId="314"/>
            <ac:spMk id="2" creationId="{B10CECD7-DCF7-FDF0-7D33-FE88168DFA79}"/>
          </ac:spMkLst>
        </pc:spChg>
        <pc:spChg chg="mod">
          <ac:chgData name="Eòghan Stewart" userId="62148dbb-c328-4d6f-b3ec-33dfea998c15" providerId="ADAL" clId="{BBD0CCEB-9888-40EF-BE29-7072F3940B8F}" dt="2023-05-15T13:05:42.438" v="3705" actId="20577"/>
          <ac:spMkLst>
            <pc:docMk/>
            <pc:sldMk cId="2910643140" sldId="314"/>
            <ac:spMk id="4" creationId="{FED35A73-44B8-A9B4-48E3-E0FBF41B13F5}"/>
          </ac:spMkLst>
        </pc:spChg>
        <pc:spChg chg="mod">
          <ac:chgData name="Eòghan Stewart" userId="62148dbb-c328-4d6f-b3ec-33dfea998c15" providerId="ADAL" clId="{BBD0CCEB-9888-40EF-BE29-7072F3940B8F}" dt="2023-05-15T13:05:50.235" v="3721" actId="20577"/>
          <ac:spMkLst>
            <pc:docMk/>
            <pc:sldMk cId="2910643140" sldId="314"/>
            <ac:spMk id="7" creationId="{7F647BAC-5E15-E4D7-CE1E-B9C6BA7617ED}"/>
          </ac:spMkLst>
        </pc:spChg>
        <pc:spChg chg="mod">
          <ac:chgData name="Eòghan Stewart" userId="62148dbb-c328-4d6f-b3ec-33dfea998c15" providerId="ADAL" clId="{BBD0CCEB-9888-40EF-BE29-7072F3940B8F}" dt="2023-05-15T13:05:08.274" v="3663" actId="14100"/>
          <ac:spMkLst>
            <pc:docMk/>
            <pc:sldMk cId="2910643140" sldId="314"/>
            <ac:spMk id="8" creationId="{E1E5B825-843E-1DED-5395-77D552057C14}"/>
          </ac:spMkLst>
        </pc:spChg>
        <pc:graphicFrameChg chg="add mod modGraphic">
          <ac:chgData name="Eòghan Stewart" userId="62148dbb-c328-4d6f-b3ec-33dfea998c15" providerId="ADAL" clId="{BBD0CCEB-9888-40EF-BE29-7072F3940B8F}" dt="2023-05-15T13:04:51.893" v="3610" actId="20577"/>
          <ac:graphicFrameMkLst>
            <pc:docMk/>
            <pc:sldMk cId="2910643140" sldId="314"/>
            <ac:graphicFrameMk id="3" creationId="{F54168AC-FB21-C82B-1CCF-BEC8A24F352F}"/>
          </ac:graphicFrameMkLst>
        </pc:graphicFrameChg>
      </pc:sldChg>
      <pc:sldChg chg="modSp add del mod">
        <pc:chgData name="Eòghan Stewart" userId="62148dbb-c328-4d6f-b3ec-33dfea998c15" providerId="ADAL" clId="{BBD0CCEB-9888-40EF-BE29-7072F3940B8F}" dt="2023-05-15T13:11:48.799" v="3848" actId="47"/>
        <pc:sldMkLst>
          <pc:docMk/>
          <pc:sldMk cId="176106493" sldId="315"/>
        </pc:sldMkLst>
        <pc:spChg chg="mod">
          <ac:chgData name="Eòghan Stewart" userId="62148dbb-c328-4d6f-b3ec-33dfea998c15" providerId="ADAL" clId="{BBD0CCEB-9888-40EF-BE29-7072F3940B8F}" dt="2023-05-15T13:11:45.322" v="3847" actId="20577"/>
          <ac:spMkLst>
            <pc:docMk/>
            <pc:sldMk cId="176106493" sldId="315"/>
            <ac:spMk id="3" creationId="{960AAD08-0925-BBB0-FA3C-A5E9F7BE5D31}"/>
          </ac:spMkLst>
        </pc:spChg>
        <pc:spChg chg="mod">
          <ac:chgData name="Eòghan Stewart" userId="62148dbb-c328-4d6f-b3ec-33dfea998c15" providerId="ADAL" clId="{BBD0CCEB-9888-40EF-BE29-7072F3940B8F}" dt="2023-05-15T13:11:32.092" v="3800" actId="20577"/>
          <ac:spMkLst>
            <pc:docMk/>
            <pc:sldMk cId="176106493" sldId="315"/>
            <ac:spMk id="19" creationId="{2D207170-A77B-5345-1821-64E975395B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09/02/2024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839993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19400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01464"/>
            <a:ext cx="2751858" cy="276999"/>
          </a:xfrm>
          <a:prstGeom prst="rect">
            <a:avLst/>
          </a:prstGeom>
          <a:noFill/>
        </p:spPr>
        <p:txBody>
          <a:bodyPr wrap="square" rtlCol="0">
            <a:spAutoFit/>
          </a:bodyPr>
          <a:lstStyle/>
          <a:p>
            <a:r>
              <a:rPr lang="en-GB" sz="1200" dirty="0">
                <a:solidFill>
                  <a:schemeClr val="bg1">
                    <a:lumMod val="50000"/>
                  </a:schemeClr>
                </a:solidFill>
                <a:latin typeface="+mn-lt"/>
              </a:rPr>
              <a:t>National Numeracy Day 2023</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Scottish_clan_map_blank.png" TargetMode="External"/><Relationship Id="rId7" Type="http://schemas.openxmlformats.org/officeDocument/2006/relationships/image" Target="../media/image22.jpeg"/><Relationship Id="rId2" Type="http://schemas.openxmlformats.org/officeDocument/2006/relationships/hyperlink" Target="https://commons.wikimedia.org/w/index.php?title=User:Jrockley&amp;action=edit&amp;redlink=1" TargetMode="Externa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Scottish_clan_map_blank.png" TargetMode="External"/><Relationship Id="rId7" Type="http://schemas.openxmlformats.org/officeDocument/2006/relationships/image" Target="../media/image22.jpeg"/><Relationship Id="rId2" Type="http://schemas.openxmlformats.org/officeDocument/2006/relationships/hyperlink" Target="https://commons.wikimedia.org/w/index.php?title=User:Jrockley&amp;action=edit&amp;redlink=1" TargetMode="Externa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6.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3.svg"/><Relationship Id="rId18" Type="http://schemas.openxmlformats.org/officeDocument/2006/relationships/image" Target="../media/image58.png"/><Relationship Id="rId26" Type="http://schemas.openxmlformats.org/officeDocument/2006/relationships/image" Target="../media/image44.png"/><Relationship Id="rId3" Type="http://schemas.openxmlformats.org/officeDocument/2006/relationships/image" Target="../media/image29.svg"/><Relationship Id="rId21" Type="http://schemas.openxmlformats.org/officeDocument/2006/relationships/image" Target="../media/image61.svg"/><Relationship Id="rId7" Type="http://schemas.openxmlformats.org/officeDocument/2006/relationships/image" Target="../media/image31.svg"/><Relationship Id="rId12" Type="http://schemas.openxmlformats.org/officeDocument/2006/relationships/image" Target="../media/image42.png"/><Relationship Id="rId17" Type="http://schemas.openxmlformats.org/officeDocument/2006/relationships/image" Target="../media/image57.svg"/><Relationship Id="rId25" Type="http://schemas.openxmlformats.org/officeDocument/2006/relationships/image" Target="../media/image63.svg"/><Relationship Id="rId2" Type="http://schemas.openxmlformats.org/officeDocument/2006/relationships/image" Target="../media/image28.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53.svg"/><Relationship Id="rId24" Type="http://schemas.openxmlformats.org/officeDocument/2006/relationships/image" Target="../media/image62.png"/><Relationship Id="rId5" Type="http://schemas.openxmlformats.org/officeDocument/2006/relationships/image" Target="../media/image49.svg"/><Relationship Id="rId15" Type="http://schemas.openxmlformats.org/officeDocument/2006/relationships/image" Target="../media/image55.svg"/><Relationship Id="rId23" Type="http://schemas.openxmlformats.org/officeDocument/2006/relationships/image" Target="../media/image27.svg"/><Relationship Id="rId10" Type="http://schemas.openxmlformats.org/officeDocument/2006/relationships/image" Target="../media/image52.png"/><Relationship Id="rId19" Type="http://schemas.openxmlformats.org/officeDocument/2006/relationships/image" Target="../media/image59.svg"/><Relationship Id="rId4" Type="http://schemas.openxmlformats.org/officeDocument/2006/relationships/image" Target="../media/image48.png"/><Relationship Id="rId9" Type="http://schemas.openxmlformats.org/officeDocument/2006/relationships/image" Target="../media/image51.svg"/><Relationship Id="rId14" Type="http://schemas.openxmlformats.org/officeDocument/2006/relationships/image" Target="../media/image54.png"/><Relationship Id="rId22" Type="http://schemas.openxmlformats.org/officeDocument/2006/relationships/image" Target="../media/image26.png"/><Relationship Id="rId27" Type="http://schemas.openxmlformats.org/officeDocument/2006/relationships/image" Target="../media/image4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celticlyricscorner.net/macinnes/nabrogan.htm" TargetMode="External"/><Relationship Id="rId1" Type="http://schemas.openxmlformats.org/officeDocument/2006/relationships/slideLayout" Target="../slideLayouts/slideLayout3.xml"/><Relationship Id="rId4" Type="http://schemas.openxmlformats.org/officeDocument/2006/relationships/hyperlink" Target="https://www.youtube.com/watch?v=8_ifRAMT84o"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18" Type="http://schemas.openxmlformats.org/officeDocument/2006/relationships/image" Target="../media/image78.svg"/><Relationship Id="rId3" Type="http://schemas.openxmlformats.org/officeDocument/2006/relationships/image" Target="../media/image24.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image" Target="../media/image4.png"/><Relationship Id="rId16" Type="http://schemas.openxmlformats.org/officeDocument/2006/relationships/image" Target="../media/image76.svg"/><Relationship Id="rId20" Type="http://schemas.openxmlformats.org/officeDocument/2006/relationships/image" Target="../media/image80.svg"/><Relationship Id="rId1" Type="http://schemas.openxmlformats.org/officeDocument/2006/relationships/slideLayout" Target="../slideLayouts/slideLayout3.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svg"/><Relationship Id="rId19" Type="http://schemas.openxmlformats.org/officeDocument/2006/relationships/image" Target="../media/image79.png"/><Relationship Id="rId4" Type="http://schemas.openxmlformats.org/officeDocument/2006/relationships/image" Target="../media/image25.svg"/><Relationship Id="rId9" Type="http://schemas.openxmlformats.org/officeDocument/2006/relationships/image" Target="../media/image69.png"/><Relationship Id="rId14" Type="http://schemas.openxmlformats.org/officeDocument/2006/relationships/image" Target="../media/image74.svg"/><Relationship Id="rId22" Type="http://schemas.openxmlformats.org/officeDocument/2006/relationships/image" Target="../media/image82.sv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eosibh.storlann.co.uk/items/ba287080-5d01-465b-8662-2e845477cb61"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ducation Scotland logo">
            <a:extLst>
              <a:ext uri="{FF2B5EF4-FFF2-40B4-BE49-F238E27FC236}">
                <a16:creationId xmlns:a16="http://schemas.microsoft.com/office/drawing/2014/main" id="{1577A53F-BB76-589A-9C65-5AB48F652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532" y="660875"/>
            <a:ext cx="3395766" cy="1426588"/>
          </a:xfrm>
          <a:prstGeom prst="rect">
            <a:avLst/>
          </a:prstGeom>
        </p:spPr>
      </p:pic>
      <p:sp>
        <p:nvSpPr>
          <p:cNvPr id="7" name="Title 6"/>
          <p:cNvSpPr>
            <a:spLocks noGrp="1"/>
          </p:cNvSpPr>
          <p:nvPr>
            <p:ph type="title" idx="4294967295"/>
          </p:nvPr>
        </p:nvSpPr>
        <p:spPr>
          <a:xfrm>
            <a:off x="666532" y="2289451"/>
            <a:ext cx="106332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ABB5"/>
                </a:solidFill>
                <a:effectLst/>
                <a:uLnTx/>
                <a:uFillTx/>
                <a:latin typeface="+mn-lt"/>
                <a:ea typeface="+mn-ea"/>
                <a:cs typeface="+mn-cs"/>
              </a:rPr>
              <a:t>Na </a:t>
            </a:r>
            <a:r>
              <a:rPr kumimoji="0" lang="en-GB" sz="3600" b="0" i="0" u="none" strike="noStrike" kern="1200" cap="none" spc="0" normalizeH="0" baseline="0" noProof="0" dirty="0" err="1">
                <a:ln>
                  <a:noFill/>
                </a:ln>
                <a:solidFill>
                  <a:srgbClr val="00ABB5"/>
                </a:solidFill>
                <a:effectLst/>
                <a:uLnTx/>
                <a:uFillTx/>
                <a:latin typeface="+mn-lt"/>
                <a:ea typeface="+mn-ea"/>
                <a:cs typeface="+mn-cs"/>
              </a:rPr>
              <a:t>Seumasaich</a:t>
            </a:r>
            <a:r>
              <a:rPr kumimoji="0" lang="en-GB" sz="3600" b="0" i="0" u="none" strike="noStrike" kern="1200" cap="none" spc="0" normalizeH="0" baseline="0" noProof="0" dirty="0">
                <a:ln>
                  <a:noFill/>
                </a:ln>
                <a:solidFill>
                  <a:srgbClr val="00ABB5"/>
                </a:solidFill>
                <a:effectLst/>
                <a:uLnTx/>
                <a:uFillTx/>
                <a:latin typeface="+mn-lt"/>
                <a:ea typeface="+mn-ea"/>
                <a:cs typeface="+mn-cs"/>
              </a:rPr>
              <a:t> – The </a:t>
            </a:r>
            <a:r>
              <a:rPr kumimoji="0" lang="en-GB" sz="3600" b="0" i="0" u="none" strike="noStrike" kern="1200" cap="none" spc="0" normalizeH="0" baseline="0" noProof="0" dirty="0" err="1">
                <a:ln>
                  <a:noFill/>
                </a:ln>
                <a:solidFill>
                  <a:srgbClr val="00ABB5"/>
                </a:solidFill>
                <a:effectLst/>
                <a:uLnTx/>
                <a:uFillTx/>
                <a:latin typeface="+mn-lt"/>
                <a:ea typeface="+mn-ea"/>
                <a:cs typeface="+mn-cs"/>
              </a:rPr>
              <a:t>Jacobites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666532" y="3049649"/>
            <a:ext cx="10633257" cy="707886"/>
          </a:xfrm>
          <a:prstGeom prst="rect">
            <a:avLst/>
          </a:prstGeom>
        </p:spPr>
        <p:txBody>
          <a:bodyPr wrap="square">
            <a:spAutoFit/>
          </a:bodyPr>
          <a:lstStyle/>
          <a:p>
            <a:r>
              <a:rPr lang="en-GB" sz="2000" b="1" dirty="0">
                <a:solidFill>
                  <a:srgbClr val="B3D236"/>
                </a:solidFill>
              </a:rPr>
              <a:t>Learning about Gaelic Language and Culture Resource</a:t>
            </a:r>
          </a:p>
          <a:p>
            <a:r>
              <a:rPr lang="en-GB" sz="2000" b="1" dirty="0">
                <a:solidFill>
                  <a:srgbClr val="B3D236"/>
                </a:solidFill>
              </a:rPr>
              <a:t>Lesson 6 – Life in the Highlands in 1745 – Discussing Clothing and Colours.</a:t>
            </a:r>
            <a:endParaRPr lang="en-US" sz="2000" b="1" dirty="0">
              <a:solidFill>
                <a:srgbClr val="B3D236"/>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228114"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a:t>Am </a:t>
            </a:r>
            <a:r>
              <a:rPr lang="en-GB" dirty="0" err="1"/>
              <a:t>Feileadh</a:t>
            </a:r>
            <a:r>
              <a:rPr lang="en-GB" dirty="0"/>
              <a:t> - The Kilt</a:t>
            </a:r>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78440" y="1794928"/>
            <a:ext cx="5181600" cy="4351338"/>
          </a:xfrm>
        </p:spPr>
        <p:txBody>
          <a:bodyPr>
            <a:normAutofit fontScale="85000" lnSpcReduction="20000"/>
          </a:bodyPr>
          <a:lstStyle/>
          <a:p>
            <a:r>
              <a:rPr lang="en-GB" dirty="0"/>
              <a:t>If you go around the world, there is probably nothing more connected with Scotland than kilts and tartan.</a:t>
            </a:r>
          </a:p>
          <a:p>
            <a:endParaRPr lang="en-GB" dirty="0"/>
          </a:p>
          <a:p>
            <a:r>
              <a:rPr lang="en-GB" dirty="0"/>
              <a:t>The Gaelic for a kilt is </a:t>
            </a:r>
            <a:r>
              <a:rPr lang="en-GB" dirty="0" err="1"/>
              <a:t>Feileadh</a:t>
            </a:r>
            <a:r>
              <a:rPr lang="en-GB" dirty="0"/>
              <a:t>. The traditional Gaelic kilt was called Am </a:t>
            </a:r>
            <a:r>
              <a:rPr lang="en-GB" dirty="0" err="1"/>
              <a:t>Feileadh</a:t>
            </a:r>
            <a:r>
              <a:rPr lang="en-GB" dirty="0"/>
              <a:t> </a:t>
            </a:r>
            <a:r>
              <a:rPr lang="en-GB" dirty="0" err="1"/>
              <a:t>Mòr</a:t>
            </a:r>
            <a:r>
              <a:rPr lang="en-GB" dirty="0"/>
              <a:t> (Big kilt) and was a long “plaid” of tartan wrapped around the waist and the rest of the plaid was tied with a brooch. After the failure of the 1745 rebellion this style of dress was banned as it was so associated with the </a:t>
            </a:r>
            <a:r>
              <a:rPr lang="en-GB" dirty="0" err="1"/>
              <a:t>Jacobites</a:t>
            </a:r>
            <a:r>
              <a:rPr lang="en-GB" dirty="0"/>
              <a:t> although everyone wore it.</a:t>
            </a:r>
          </a:p>
          <a:p>
            <a:endParaRPr lang="en-GB" dirty="0"/>
          </a:p>
          <a:p>
            <a:r>
              <a:rPr lang="en-GB" dirty="0"/>
              <a:t>The modern style of kilt is called </a:t>
            </a:r>
            <a:r>
              <a:rPr lang="en-GB" dirty="0" err="1"/>
              <a:t>Feileadh</a:t>
            </a:r>
            <a:r>
              <a:rPr lang="en-GB" dirty="0"/>
              <a:t> </a:t>
            </a:r>
            <a:r>
              <a:rPr lang="en-GB" dirty="0" err="1"/>
              <a:t>Beag</a:t>
            </a:r>
            <a:r>
              <a:rPr lang="en-GB" dirty="0"/>
              <a:t> (Wee Kilt). This style of kilt was made popular in the 19</a:t>
            </a:r>
            <a:r>
              <a:rPr lang="en-GB" baseline="30000" dirty="0"/>
              <a:t>th</a:t>
            </a:r>
            <a:r>
              <a:rPr lang="en-GB" dirty="0"/>
              <a:t> Century when the law was changed and King George IV wore one when he visited Edinburgh. You will see this style worn today at weddings, dances, football games, funerals and military events – in fact almost anywhere Scottish people are!</a:t>
            </a:r>
          </a:p>
        </p:txBody>
      </p:sp>
      <p:pic>
        <p:nvPicPr>
          <p:cNvPr id="11" name="Picture 2" descr="A person and a child in kilts holding a sword&#10;&#10;">
            <a:extLst>
              <a:ext uri="{FF2B5EF4-FFF2-40B4-BE49-F238E27FC236}">
                <a16:creationId xmlns:a16="http://schemas.microsoft.com/office/drawing/2014/main" id="{E4059777-644B-5CFB-D10F-50E7D09029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977063" y="829468"/>
            <a:ext cx="5214937" cy="521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6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a:t>Am </a:t>
            </a:r>
            <a:r>
              <a:rPr lang="en-GB" dirty="0" err="1"/>
              <a:t>Feileadh</a:t>
            </a:r>
            <a:r>
              <a:rPr lang="en-GB" dirty="0"/>
              <a:t> - The Kilt</a:t>
            </a:r>
            <a:br>
              <a:rPr lang="en-GB" dirty="0"/>
            </a:br>
            <a:r>
              <a:rPr lang="en-GB" dirty="0"/>
              <a:t>Questions</a:t>
            </a:r>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78440" y="1794928"/>
            <a:ext cx="5181600" cy="4351338"/>
          </a:xfrm>
        </p:spPr>
        <p:txBody>
          <a:bodyPr>
            <a:normAutofit/>
          </a:bodyPr>
          <a:lstStyle/>
          <a:p>
            <a:pPr marL="457200" indent="-457200">
              <a:buAutoNum type="arabicPeriod"/>
            </a:pPr>
            <a:r>
              <a:rPr lang="en-GB" dirty="0"/>
              <a:t>What is said about the kilt in the first paragraph?</a:t>
            </a:r>
          </a:p>
          <a:p>
            <a:pPr marL="457200" indent="-457200">
              <a:buAutoNum type="arabicPeriod"/>
            </a:pPr>
            <a:endParaRPr lang="en-GB" dirty="0"/>
          </a:p>
          <a:p>
            <a:pPr marL="457200" indent="-457200">
              <a:buAutoNum type="arabicPeriod"/>
            </a:pPr>
            <a:r>
              <a:rPr lang="en-GB" dirty="0"/>
              <a:t>Describe a traditional kilt and how it was worn.</a:t>
            </a:r>
          </a:p>
          <a:p>
            <a:pPr marL="457200" indent="-457200">
              <a:buAutoNum type="arabicPeriod"/>
            </a:pPr>
            <a:endParaRPr lang="en-GB" dirty="0"/>
          </a:p>
          <a:p>
            <a:pPr marL="457200" indent="-457200">
              <a:buAutoNum type="arabicPeriod"/>
            </a:pPr>
            <a:r>
              <a:rPr lang="en-GB" dirty="0"/>
              <a:t>What happened to this style of kilt after the Jacobite rebellion?</a:t>
            </a:r>
          </a:p>
          <a:p>
            <a:pPr marL="457200" indent="-457200">
              <a:buAutoNum type="arabicPeriod"/>
            </a:pPr>
            <a:endParaRPr lang="en-GB" dirty="0"/>
          </a:p>
          <a:p>
            <a:pPr marL="457200" indent="-457200">
              <a:buAutoNum type="arabicPeriod"/>
            </a:pPr>
            <a:r>
              <a:rPr lang="en-GB" dirty="0"/>
              <a:t>What led to the </a:t>
            </a:r>
            <a:r>
              <a:rPr lang="en-GB" dirty="0" err="1"/>
              <a:t>Feileadh</a:t>
            </a:r>
            <a:r>
              <a:rPr lang="en-GB" dirty="0"/>
              <a:t> </a:t>
            </a:r>
            <a:r>
              <a:rPr lang="en-GB" dirty="0" err="1"/>
              <a:t>Beag</a:t>
            </a:r>
            <a:r>
              <a:rPr lang="en-GB" dirty="0"/>
              <a:t> (wee kilt) becoming popular.</a:t>
            </a:r>
          </a:p>
        </p:txBody>
      </p:sp>
      <p:pic>
        <p:nvPicPr>
          <p:cNvPr id="11" name="Picture 2" descr="A person and a child in kilts holding a sword">
            <a:extLst>
              <a:ext uri="{FF2B5EF4-FFF2-40B4-BE49-F238E27FC236}">
                <a16:creationId xmlns:a16="http://schemas.microsoft.com/office/drawing/2014/main" id="{E4059777-644B-5CFB-D10F-50E7D09029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977063" y="829468"/>
            <a:ext cx="5214937" cy="521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0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a:t>
            </a:r>
            <a:r>
              <a:rPr lang="en-GB" dirty="0" err="1"/>
              <a:t>Earasaid</a:t>
            </a:r>
            <a:r>
              <a:rPr lang="en-GB" dirty="0"/>
              <a:t>”</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r>
              <a:rPr lang="en-GB" sz="1600" dirty="0"/>
              <a:t>Women did not traditionally wear the kilt. They wore a garment called an “</a:t>
            </a:r>
            <a:r>
              <a:rPr lang="en-GB" sz="1600" dirty="0" err="1"/>
              <a:t>earasaid</a:t>
            </a:r>
            <a:r>
              <a:rPr lang="en-GB" sz="1600" dirty="0"/>
              <a:t>” (or sometimes “arisaid” in English). This was a large piece of cloth, longer than the wearer was tall, and wider than the wearer’s waist. This might be plain, or tartan depending on cost. It would have to go from the ankles, and still be able to cover the head. Women of the time were expected to cover their heads, especially in church due to religious beliefs. it would be held together by a belt and </a:t>
            </a:r>
            <a:r>
              <a:rPr lang="en-GB" sz="1600" dirty="0" err="1"/>
              <a:t>broochs</a:t>
            </a:r>
            <a:r>
              <a:rPr lang="en-GB" sz="1600" dirty="0"/>
              <a:t>.</a:t>
            </a:r>
          </a:p>
          <a:p>
            <a:endParaRPr lang="en-GB" sz="1600" dirty="0"/>
          </a:p>
          <a:p>
            <a:r>
              <a:rPr lang="en-GB" sz="1600" dirty="0"/>
              <a:t>When the kilt was banned after the failure of the 1745 rebellion, this did no affect the wearing of the </a:t>
            </a:r>
            <a:r>
              <a:rPr lang="en-GB" sz="1600" dirty="0" err="1"/>
              <a:t>earasaid</a:t>
            </a:r>
            <a:r>
              <a:rPr lang="en-GB" sz="1600" dirty="0"/>
              <a:t>.</a:t>
            </a:r>
          </a:p>
          <a:p>
            <a:endParaRPr lang="en-GB" sz="1600" dirty="0"/>
          </a:p>
          <a:p>
            <a:r>
              <a:rPr lang="en-GB" sz="1600" dirty="0"/>
              <a:t>People do not wear “</a:t>
            </a:r>
            <a:r>
              <a:rPr lang="en-GB" sz="1600" dirty="0" err="1"/>
              <a:t>earasaid</a:t>
            </a:r>
            <a:r>
              <a:rPr lang="en-GB" sz="1600" dirty="0"/>
              <a:t>” these days, although people may still wear shawls made of tartan materials.</a:t>
            </a:r>
          </a:p>
        </p:txBody>
      </p:sp>
      <p:pic>
        <p:nvPicPr>
          <p:cNvPr id="6" name="Picture 5" descr="A person in a plaid dress&#10;&#10;">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86654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a:t>
            </a:r>
            <a:r>
              <a:rPr lang="en-GB" dirty="0" err="1"/>
              <a:t>Earasaid</a:t>
            </a:r>
            <a:r>
              <a:rPr lang="en-GB" dirty="0"/>
              <a:t>”</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pPr marL="342900" indent="-342900">
              <a:buAutoNum type="arabicPeriod"/>
            </a:pPr>
            <a:r>
              <a:rPr lang="en-GB" sz="2000" dirty="0"/>
              <a:t>Describe an “</a:t>
            </a:r>
            <a:r>
              <a:rPr lang="en-GB" sz="2000" dirty="0" err="1"/>
              <a:t>earasaid</a:t>
            </a:r>
            <a:r>
              <a:rPr lang="en-GB" sz="2000" dirty="0"/>
              <a:t>”</a:t>
            </a:r>
          </a:p>
          <a:p>
            <a:pPr marL="342900" indent="-342900">
              <a:buAutoNum type="arabicPeriod"/>
            </a:pPr>
            <a:endParaRPr lang="en-GB" sz="2000" dirty="0"/>
          </a:p>
          <a:p>
            <a:pPr marL="342900" indent="-342900">
              <a:buAutoNum type="arabicPeriod"/>
            </a:pPr>
            <a:r>
              <a:rPr lang="en-GB" sz="2000" dirty="0"/>
              <a:t>Why was it expected by many people that women would wear this style of dress?</a:t>
            </a:r>
          </a:p>
          <a:p>
            <a:pPr marL="342900" indent="-342900">
              <a:buAutoNum type="arabicPeriod"/>
            </a:pPr>
            <a:endParaRPr lang="en-GB" sz="2000" dirty="0"/>
          </a:p>
          <a:p>
            <a:pPr marL="342900" indent="-342900">
              <a:buAutoNum type="arabicPeriod"/>
            </a:pPr>
            <a:r>
              <a:rPr lang="en-GB" sz="2000" dirty="0"/>
              <a:t>What some women wear nowadays instead of the “</a:t>
            </a:r>
            <a:r>
              <a:rPr lang="en-GB" sz="2000" dirty="0" err="1"/>
              <a:t>earasaid</a:t>
            </a:r>
            <a:r>
              <a:rPr lang="en-GB" sz="2000" dirty="0"/>
              <a:t>”?</a:t>
            </a:r>
          </a:p>
        </p:txBody>
      </p:sp>
      <p:pic>
        <p:nvPicPr>
          <p:cNvPr id="6" name="Picture 5" descr="A person in a plaid dress">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244423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a:t>Tartan</a:t>
            </a:r>
          </a:p>
        </p:txBody>
      </p:sp>
      <p:sp>
        <p:nvSpPr>
          <p:cNvPr id="18" name="TextBox 17">
            <a:extLst>
              <a:ext uri="{FF2B5EF4-FFF2-40B4-BE49-F238E27FC236}">
                <a16:creationId xmlns:a16="http://schemas.microsoft.com/office/drawing/2014/main" id="{82711FB3-AAF3-BFEB-8F9C-C0EFA6D62606}"/>
              </a:ext>
              <a:ext uri="{C183D7F6-B498-43B3-948B-1728B52AA6E4}">
                <adec:decorative xmlns:adec="http://schemas.microsoft.com/office/drawing/2017/decorative" val="1"/>
              </a:ext>
            </a:extLst>
          </p:cNvPr>
          <p:cNvSpPr txBox="1"/>
          <p:nvPr/>
        </p:nvSpPr>
        <p:spPr>
          <a:xfrm>
            <a:off x="838200" y="6250506"/>
            <a:ext cx="5181600" cy="253916"/>
          </a:xfrm>
          <a:prstGeom prst="rect">
            <a:avLst/>
          </a:prstGeom>
          <a:noFill/>
        </p:spPr>
        <p:txBody>
          <a:bodyPr wrap="square">
            <a:spAutoFit/>
          </a:bodyPr>
          <a:lstStyle/>
          <a:p>
            <a:r>
              <a:rPr lang="en-GB" sz="1050" b="0" i="0" u="none" strike="noStrike" dirty="0" err="1">
                <a:solidFill>
                  <a:srgbClr val="DD3333"/>
                </a:solidFill>
                <a:effectLst/>
                <a:latin typeface="Arial" panose="020B0604020202020204" pitchFamily="34" charset="0"/>
                <a:hlinkClick r:id="rId2" tooltip="User:Jrockley (page does not exist)"/>
              </a:rPr>
              <a:t>Jrockley</a:t>
            </a:r>
            <a:r>
              <a:rPr lang="en-GB" sz="1050" b="0" i="0" dirty="0">
                <a:solidFill>
                  <a:srgbClr val="54595D"/>
                </a:solidFill>
                <a:effectLst/>
                <a:latin typeface="Arial" panose="020B0604020202020204" pitchFamily="34" charset="0"/>
              </a:rPr>
              <a:t> - Own work, based on </a:t>
            </a:r>
            <a:r>
              <a:rPr lang="en-GB" sz="1050" b="0" i="0" u="none" strike="noStrike" dirty="0" err="1">
                <a:solidFill>
                  <a:srgbClr val="3366CC"/>
                </a:solidFill>
                <a:effectLst/>
                <a:latin typeface="Arial" panose="020B0604020202020204" pitchFamily="34" charset="0"/>
                <a:hlinkClick r:id="rId3" tooltip="File:Scottish clan map blank.png"/>
              </a:rPr>
              <a:t>Image:Scottish</a:t>
            </a:r>
            <a:r>
              <a:rPr lang="en-GB" sz="1050" b="0" i="0" u="none" strike="noStrike" dirty="0">
                <a:solidFill>
                  <a:srgbClr val="3366CC"/>
                </a:solidFill>
                <a:effectLst/>
                <a:latin typeface="Arial" panose="020B0604020202020204" pitchFamily="34" charset="0"/>
                <a:hlinkClick r:id="rId3" tooltip="File:Scottish clan map blank.png"/>
              </a:rPr>
              <a:t> clan map blank.png</a:t>
            </a:r>
            <a:r>
              <a:rPr lang="en-GB" sz="1050" b="0" i="0" u="none" strike="noStrike" dirty="0">
                <a:solidFill>
                  <a:srgbClr val="3366CC"/>
                </a:solidFill>
                <a:effectLst/>
                <a:latin typeface="Arial" panose="020B0604020202020204" pitchFamily="34" charset="0"/>
              </a:rPr>
              <a:t> – Public Domain</a:t>
            </a:r>
            <a:endParaRPr lang="en-GB" sz="1050" dirty="0"/>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78440" y="1794928"/>
            <a:ext cx="5181600" cy="4351338"/>
          </a:xfrm>
        </p:spPr>
        <p:txBody>
          <a:bodyPr>
            <a:normAutofit fontScale="70000" lnSpcReduction="20000"/>
          </a:bodyPr>
          <a:lstStyle/>
          <a:p>
            <a:r>
              <a:rPr lang="en-GB" dirty="0"/>
              <a:t>The Gaelic for Tartan is </a:t>
            </a:r>
            <a:r>
              <a:rPr lang="en-GB" dirty="0" err="1"/>
              <a:t>Breacan</a:t>
            </a:r>
            <a:r>
              <a:rPr lang="en-GB" dirty="0"/>
              <a:t>. “</a:t>
            </a:r>
            <a:r>
              <a:rPr lang="en-GB" dirty="0" err="1"/>
              <a:t>Breac</a:t>
            </a:r>
            <a:r>
              <a:rPr lang="en-GB" dirty="0"/>
              <a:t>” means something is multi-coloured.</a:t>
            </a:r>
          </a:p>
          <a:p>
            <a:endParaRPr lang="en-GB" dirty="0"/>
          </a:p>
          <a:p>
            <a:r>
              <a:rPr lang="en-GB" dirty="0"/>
              <a:t>Traditionally, each area would have its own special patterns. Over time, because a certain clan was connected to that area, the tartan became connected with the clan. </a:t>
            </a:r>
          </a:p>
          <a:p>
            <a:endParaRPr lang="en-GB" dirty="0"/>
          </a:p>
          <a:p>
            <a:r>
              <a:rPr lang="en-GB" dirty="0"/>
              <a:t>Modern tartans are much brighter due to modern dyes and there are also lots of varieties. There are over 27 Macdonald tartans!</a:t>
            </a:r>
          </a:p>
          <a:p>
            <a:r>
              <a:rPr lang="en-GB" dirty="0"/>
              <a:t> </a:t>
            </a:r>
          </a:p>
          <a:p>
            <a:br>
              <a:rPr lang="en-GB" dirty="0"/>
            </a:br>
            <a:r>
              <a:rPr lang="en-GB" dirty="0"/>
              <a:t>Tartans should be recorded with the Scottish Register of Tartans which is run by the Scottish Government. </a:t>
            </a:r>
          </a:p>
          <a:p>
            <a:endParaRPr lang="en-GB" dirty="0"/>
          </a:p>
          <a:p>
            <a:r>
              <a:rPr lang="en-GB" dirty="0"/>
              <a:t>Whilst some people think you shouldn’t wear a tartan you don’t have a connection with, there are lots of non-clan tartans, such as Flower of Scotland and one for the Sikh community. Amazon even have one!</a:t>
            </a:r>
          </a:p>
        </p:txBody>
      </p:sp>
      <p:grpSp>
        <p:nvGrpSpPr>
          <p:cNvPr id="12" name="Group 11" descr="Macdonald Tartan">
            <a:extLst>
              <a:ext uri="{FF2B5EF4-FFF2-40B4-BE49-F238E27FC236}">
                <a16:creationId xmlns:a16="http://schemas.microsoft.com/office/drawing/2014/main" id="{4C18C566-AA04-D8D2-9F26-19E0693EF21D}"/>
              </a:ext>
            </a:extLst>
          </p:cNvPr>
          <p:cNvGrpSpPr/>
          <p:nvPr/>
        </p:nvGrpSpPr>
        <p:grpSpPr>
          <a:xfrm>
            <a:off x="6540358" y="160338"/>
            <a:ext cx="2578813" cy="2578813"/>
            <a:chOff x="6540358" y="160338"/>
            <a:chExt cx="2578813" cy="2578813"/>
          </a:xfrm>
        </p:grpSpPr>
        <p:pic>
          <p:nvPicPr>
            <p:cNvPr id="2" name="Picture 1" descr="A close-up of a plaid&#10;&#10;">
              <a:extLst>
                <a:ext uri="{FF2B5EF4-FFF2-40B4-BE49-F238E27FC236}">
                  <a16:creationId xmlns:a16="http://schemas.microsoft.com/office/drawing/2014/main" id="{BE00B90D-2CC7-3F6D-82EB-D2F313EA2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0358" y="160338"/>
              <a:ext cx="2578813" cy="2578813"/>
            </a:xfrm>
            <a:prstGeom prst="rect">
              <a:avLst/>
            </a:prstGeom>
          </p:spPr>
        </p:pic>
        <p:sp>
          <p:nvSpPr>
            <p:cNvPr id="6" name="TextBox 5">
              <a:extLst>
                <a:ext uri="{FF2B5EF4-FFF2-40B4-BE49-F238E27FC236}">
                  <a16:creationId xmlns:a16="http://schemas.microsoft.com/office/drawing/2014/main" id="{D3C27BDE-28FA-27C7-92A7-82EC8DEF83CC}"/>
                </a:ext>
              </a:extLst>
            </p:cNvPr>
            <p:cNvSpPr txBox="1"/>
            <p:nvPr/>
          </p:nvSpPr>
          <p:spPr>
            <a:xfrm>
              <a:off x="7623425" y="2251366"/>
              <a:ext cx="1313180" cy="369332"/>
            </a:xfrm>
            <a:prstGeom prst="rect">
              <a:avLst/>
            </a:prstGeom>
            <a:solidFill>
              <a:schemeClr val="bg1"/>
            </a:solidFill>
          </p:spPr>
          <p:txBody>
            <a:bodyPr wrap="none" rtlCol="0">
              <a:spAutoFit/>
            </a:bodyPr>
            <a:lstStyle/>
            <a:p>
              <a:r>
                <a:rPr lang="en-GB" dirty="0"/>
                <a:t>Macdonald</a:t>
              </a:r>
            </a:p>
          </p:txBody>
        </p:sp>
      </p:grpSp>
      <p:grpSp>
        <p:nvGrpSpPr>
          <p:cNvPr id="11" name="Group 10" descr="MacLeod of Lewis Tartan">
            <a:extLst>
              <a:ext uri="{FF2B5EF4-FFF2-40B4-BE49-F238E27FC236}">
                <a16:creationId xmlns:a16="http://schemas.microsoft.com/office/drawing/2014/main" id="{D03FBF04-0C4D-BBA3-5208-6D63FB3CC19B}"/>
              </a:ext>
            </a:extLst>
          </p:cNvPr>
          <p:cNvGrpSpPr/>
          <p:nvPr/>
        </p:nvGrpSpPr>
        <p:grpSpPr>
          <a:xfrm>
            <a:off x="6539234" y="2943938"/>
            <a:ext cx="2578812" cy="2578812"/>
            <a:chOff x="6539234" y="2943938"/>
            <a:chExt cx="2578812" cy="2578812"/>
          </a:xfrm>
        </p:grpSpPr>
        <p:pic>
          <p:nvPicPr>
            <p:cNvPr id="1028" name="Picture 4" descr="Tartan image: MacLeod of Lewis. Click on this image to see a more detailed version.">
              <a:extLst>
                <a:ext uri="{FF2B5EF4-FFF2-40B4-BE49-F238E27FC236}">
                  <a16:creationId xmlns:a16="http://schemas.microsoft.com/office/drawing/2014/main" id="{A1272B28-ADE6-CF29-C059-9A59C610B7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9234" y="2943938"/>
              <a:ext cx="2578812" cy="2578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6F62DB-62BB-6B01-E59C-8D0D5628E350}"/>
                </a:ext>
              </a:extLst>
            </p:cNvPr>
            <p:cNvSpPr txBox="1"/>
            <p:nvPr/>
          </p:nvSpPr>
          <p:spPr>
            <a:xfrm>
              <a:off x="6975647" y="4989165"/>
              <a:ext cx="2044149" cy="369332"/>
            </a:xfrm>
            <a:prstGeom prst="rect">
              <a:avLst/>
            </a:prstGeom>
            <a:solidFill>
              <a:schemeClr val="bg1"/>
            </a:solidFill>
          </p:spPr>
          <p:txBody>
            <a:bodyPr wrap="none" rtlCol="0">
              <a:spAutoFit/>
            </a:bodyPr>
            <a:lstStyle/>
            <a:p>
              <a:r>
                <a:rPr lang="en-GB" dirty="0"/>
                <a:t>MacLeod of Lewis</a:t>
              </a:r>
            </a:p>
          </p:txBody>
        </p:sp>
      </p:grpSp>
      <p:grpSp>
        <p:nvGrpSpPr>
          <p:cNvPr id="13" name="Group 12" descr="Flower of Scotland Tartan">
            <a:extLst>
              <a:ext uri="{FF2B5EF4-FFF2-40B4-BE49-F238E27FC236}">
                <a16:creationId xmlns:a16="http://schemas.microsoft.com/office/drawing/2014/main" id="{8003F7FC-06C4-CF89-6079-C0FBAEA0C304}"/>
              </a:ext>
            </a:extLst>
          </p:cNvPr>
          <p:cNvGrpSpPr/>
          <p:nvPr/>
        </p:nvGrpSpPr>
        <p:grpSpPr>
          <a:xfrm>
            <a:off x="9519863" y="160338"/>
            <a:ext cx="2578813" cy="2578813"/>
            <a:chOff x="9519863" y="160338"/>
            <a:chExt cx="2578813" cy="2578813"/>
          </a:xfrm>
        </p:grpSpPr>
        <p:pic>
          <p:nvPicPr>
            <p:cNvPr id="5" name="Picture 4" descr="A close up of a plaid">
              <a:extLst>
                <a:ext uri="{FF2B5EF4-FFF2-40B4-BE49-F238E27FC236}">
                  <a16:creationId xmlns:a16="http://schemas.microsoft.com/office/drawing/2014/main" id="{5C9FF227-35C1-F56A-5F13-484C13E638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9863" y="160338"/>
              <a:ext cx="2578813" cy="2578813"/>
            </a:xfrm>
            <a:prstGeom prst="rect">
              <a:avLst/>
            </a:prstGeom>
          </p:spPr>
        </p:pic>
        <p:sp>
          <p:nvSpPr>
            <p:cNvPr id="8" name="TextBox 7">
              <a:extLst>
                <a:ext uri="{FF2B5EF4-FFF2-40B4-BE49-F238E27FC236}">
                  <a16:creationId xmlns:a16="http://schemas.microsoft.com/office/drawing/2014/main" id="{FE8821C2-A06D-F49E-2036-6A3713E52B40}"/>
                </a:ext>
              </a:extLst>
            </p:cNvPr>
            <p:cNvSpPr txBox="1"/>
            <p:nvPr/>
          </p:nvSpPr>
          <p:spPr>
            <a:xfrm>
              <a:off x="9905856" y="2260275"/>
              <a:ext cx="2095445" cy="369332"/>
            </a:xfrm>
            <a:prstGeom prst="rect">
              <a:avLst/>
            </a:prstGeom>
            <a:solidFill>
              <a:schemeClr val="bg1"/>
            </a:solidFill>
          </p:spPr>
          <p:txBody>
            <a:bodyPr wrap="none" rtlCol="0">
              <a:spAutoFit/>
            </a:bodyPr>
            <a:lstStyle/>
            <a:p>
              <a:r>
                <a:rPr lang="en-GB" dirty="0"/>
                <a:t>Flower of Scotland</a:t>
              </a:r>
            </a:p>
          </p:txBody>
        </p:sp>
      </p:grpSp>
      <p:grpSp>
        <p:nvGrpSpPr>
          <p:cNvPr id="10" name="Group 9" descr="Sikh Tartan">
            <a:extLst>
              <a:ext uri="{FF2B5EF4-FFF2-40B4-BE49-F238E27FC236}">
                <a16:creationId xmlns:a16="http://schemas.microsoft.com/office/drawing/2014/main" id="{65B29D67-3E0C-0DF4-696D-66617761A749}"/>
              </a:ext>
            </a:extLst>
          </p:cNvPr>
          <p:cNvGrpSpPr/>
          <p:nvPr/>
        </p:nvGrpSpPr>
        <p:grpSpPr>
          <a:xfrm>
            <a:off x="9519863" y="2928225"/>
            <a:ext cx="2578812" cy="2578812"/>
            <a:chOff x="9519863" y="2928225"/>
            <a:chExt cx="2578812" cy="2578812"/>
          </a:xfrm>
        </p:grpSpPr>
        <p:pic>
          <p:nvPicPr>
            <p:cNvPr id="1026" name="Picture 2" descr="A close-up of a plaid">
              <a:extLst>
                <a:ext uri="{FF2B5EF4-FFF2-40B4-BE49-F238E27FC236}">
                  <a16:creationId xmlns:a16="http://schemas.microsoft.com/office/drawing/2014/main" id="{C33AFBAA-E7C6-289A-4598-A89AA299AEB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519863" y="2928225"/>
              <a:ext cx="2578812" cy="25788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B7B9D6-18B1-0201-D93A-24ECF53FDE4E}"/>
                </a:ext>
              </a:extLst>
            </p:cNvPr>
            <p:cNvSpPr txBox="1"/>
            <p:nvPr/>
          </p:nvSpPr>
          <p:spPr>
            <a:xfrm>
              <a:off x="11313560" y="4992854"/>
              <a:ext cx="633507" cy="369332"/>
            </a:xfrm>
            <a:prstGeom prst="rect">
              <a:avLst/>
            </a:prstGeom>
            <a:solidFill>
              <a:schemeClr val="bg1"/>
            </a:solidFill>
          </p:spPr>
          <p:txBody>
            <a:bodyPr wrap="none" rtlCol="0">
              <a:spAutoFit/>
            </a:bodyPr>
            <a:lstStyle/>
            <a:p>
              <a:r>
                <a:rPr lang="en-GB" dirty="0"/>
                <a:t>Sikh</a:t>
              </a:r>
            </a:p>
          </p:txBody>
        </p:sp>
      </p:grpSp>
    </p:spTree>
    <p:extLst>
      <p:ext uri="{BB962C8B-B14F-4D97-AF65-F5344CB8AC3E}">
        <p14:creationId xmlns:p14="http://schemas.microsoft.com/office/powerpoint/2010/main" val="421051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a:t>Tartan – Questions</a:t>
            </a:r>
          </a:p>
        </p:txBody>
      </p:sp>
      <p:sp>
        <p:nvSpPr>
          <p:cNvPr id="18" name="TextBox 17">
            <a:extLst>
              <a:ext uri="{FF2B5EF4-FFF2-40B4-BE49-F238E27FC236}">
                <a16:creationId xmlns:a16="http://schemas.microsoft.com/office/drawing/2014/main" id="{82711FB3-AAF3-BFEB-8F9C-C0EFA6D62606}"/>
              </a:ext>
              <a:ext uri="{C183D7F6-B498-43B3-948B-1728B52AA6E4}">
                <adec:decorative xmlns:adec="http://schemas.microsoft.com/office/drawing/2017/decorative" val="1"/>
              </a:ext>
            </a:extLst>
          </p:cNvPr>
          <p:cNvSpPr txBox="1"/>
          <p:nvPr/>
        </p:nvSpPr>
        <p:spPr>
          <a:xfrm>
            <a:off x="838200" y="6250506"/>
            <a:ext cx="5181600" cy="253916"/>
          </a:xfrm>
          <a:prstGeom prst="rect">
            <a:avLst/>
          </a:prstGeom>
          <a:noFill/>
        </p:spPr>
        <p:txBody>
          <a:bodyPr wrap="square">
            <a:spAutoFit/>
          </a:bodyPr>
          <a:lstStyle/>
          <a:p>
            <a:r>
              <a:rPr lang="en-GB" sz="1050" b="0" i="0" u="none" strike="noStrike" dirty="0" err="1">
                <a:solidFill>
                  <a:srgbClr val="DD3333"/>
                </a:solidFill>
                <a:effectLst/>
                <a:latin typeface="Arial" panose="020B0604020202020204" pitchFamily="34" charset="0"/>
                <a:hlinkClick r:id="rId2" tooltip="User:Jrockley (page does not exist)"/>
              </a:rPr>
              <a:t>Jrockley</a:t>
            </a:r>
            <a:r>
              <a:rPr lang="en-GB" sz="1050" b="0" i="0" dirty="0">
                <a:solidFill>
                  <a:srgbClr val="54595D"/>
                </a:solidFill>
                <a:effectLst/>
                <a:latin typeface="Arial" panose="020B0604020202020204" pitchFamily="34" charset="0"/>
              </a:rPr>
              <a:t> - Own work, based on </a:t>
            </a:r>
            <a:r>
              <a:rPr lang="en-GB" sz="1050" b="0" i="0" u="none" strike="noStrike" dirty="0" err="1">
                <a:solidFill>
                  <a:srgbClr val="3366CC"/>
                </a:solidFill>
                <a:effectLst/>
                <a:latin typeface="Arial" panose="020B0604020202020204" pitchFamily="34" charset="0"/>
                <a:hlinkClick r:id="rId3" tooltip="File:Scottish clan map blank.png"/>
              </a:rPr>
              <a:t>Image:Scottish</a:t>
            </a:r>
            <a:r>
              <a:rPr lang="en-GB" sz="1050" b="0" i="0" u="none" strike="noStrike" dirty="0">
                <a:solidFill>
                  <a:srgbClr val="3366CC"/>
                </a:solidFill>
                <a:effectLst/>
                <a:latin typeface="Arial" panose="020B0604020202020204" pitchFamily="34" charset="0"/>
                <a:hlinkClick r:id="rId3" tooltip="File:Scottish clan map blank.png"/>
              </a:rPr>
              <a:t> clan map blank.png</a:t>
            </a:r>
            <a:r>
              <a:rPr lang="en-GB" sz="1050" b="0" i="0" u="none" strike="noStrike" dirty="0">
                <a:solidFill>
                  <a:srgbClr val="3366CC"/>
                </a:solidFill>
                <a:effectLst/>
                <a:latin typeface="Arial" panose="020B0604020202020204" pitchFamily="34" charset="0"/>
              </a:rPr>
              <a:t> – Public Domain</a:t>
            </a:r>
            <a:endParaRPr lang="en-GB" sz="1050" dirty="0"/>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78440" y="1794928"/>
            <a:ext cx="5181600" cy="4351338"/>
          </a:xfrm>
        </p:spPr>
        <p:txBody>
          <a:bodyPr>
            <a:normAutofit lnSpcReduction="10000"/>
          </a:bodyPr>
          <a:lstStyle/>
          <a:p>
            <a:r>
              <a:rPr lang="en-GB" dirty="0"/>
              <a:t>1. What does “</a:t>
            </a:r>
            <a:r>
              <a:rPr lang="en-GB" dirty="0" err="1"/>
              <a:t>breac</a:t>
            </a:r>
            <a:r>
              <a:rPr lang="en-GB" dirty="0"/>
              <a:t>” mean?</a:t>
            </a:r>
          </a:p>
          <a:p>
            <a:endParaRPr lang="en-GB" dirty="0"/>
          </a:p>
          <a:p>
            <a:r>
              <a:rPr lang="en-GB" dirty="0"/>
              <a:t>2. How did each clan get its own tartan?</a:t>
            </a:r>
          </a:p>
          <a:p>
            <a:endParaRPr lang="en-GB" dirty="0"/>
          </a:p>
          <a:p>
            <a:r>
              <a:rPr lang="en-GB" dirty="0"/>
              <a:t>3. Why are modern tartans brighter than traditional ones?</a:t>
            </a:r>
          </a:p>
          <a:p>
            <a:endParaRPr lang="en-GB" dirty="0"/>
          </a:p>
          <a:p>
            <a:r>
              <a:rPr lang="en-GB" dirty="0"/>
              <a:t>4. Who is in charge of registering tartans in Scotland?</a:t>
            </a:r>
          </a:p>
          <a:p>
            <a:r>
              <a:rPr lang="en-GB" dirty="0"/>
              <a:t> </a:t>
            </a:r>
          </a:p>
          <a:p>
            <a:br>
              <a:rPr lang="en-GB" dirty="0"/>
            </a:br>
            <a:r>
              <a:rPr lang="en-GB" dirty="0"/>
              <a:t>5. Do you have to be a member of a clan to wear a tartan? Explain your answer.</a:t>
            </a:r>
          </a:p>
        </p:txBody>
      </p:sp>
      <p:grpSp>
        <p:nvGrpSpPr>
          <p:cNvPr id="24" name="Group 23" descr="Macdonald Tartan">
            <a:extLst>
              <a:ext uri="{FF2B5EF4-FFF2-40B4-BE49-F238E27FC236}">
                <a16:creationId xmlns:a16="http://schemas.microsoft.com/office/drawing/2014/main" id="{F216BD5D-2F63-8D66-6DA7-B72DDCBFB3C2}"/>
              </a:ext>
            </a:extLst>
          </p:cNvPr>
          <p:cNvGrpSpPr/>
          <p:nvPr/>
        </p:nvGrpSpPr>
        <p:grpSpPr>
          <a:xfrm>
            <a:off x="6501107" y="365124"/>
            <a:ext cx="2578813" cy="2578813"/>
            <a:chOff x="6540358" y="160338"/>
            <a:chExt cx="2578813" cy="2578813"/>
          </a:xfrm>
        </p:grpSpPr>
        <p:pic>
          <p:nvPicPr>
            <p:cNvPr id="25" name="Picture 24" descr="A close-up of a plaid&#10;&#10;">
              <a:extLst>
                <a:ext uri="{FF2B5EF4-FFF2-40B4-BE49-F238E27FC236}">
                  <a16:creationId xmlns:a16="http://schemas.microsoft.com/office/drawing/2014/main" id="{64069DDF-55AF-AAEC-B5EA-E67E008DB8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0358" y="160338"/>
              <a:ext cx="2578813" cy="2578813"/>
            </a:xfrm>
            <a:prstGeom prst="rect">
              <a:avLst/>
            </a:prstGeom>
          </p:spPr>
        </p:pic>
        <p:sp>
          <p:nvSpPr>
            <p:cNvPr id="26" name="TextBox 25">
              <a:extLst>
                <a:ext uri="{FF2B5EF4-FFF2-40B4-BE49-F238E27FC236}">
                  <a16:creationId xmlns:a16="http://schemas.microsoft.com/office/drawing/2014/main" id="{7A6E87B7-25A0-243E-6C05-BD8B96B5AC3D}"/>
                </a:ext>
              </a:extLst>
            </p:cNvPr>
            <p:cNvSpPr txBox="1"/>
            <p:nvPr/>
          </p:nvSpPr>
          <p:spPr>
            <a:xfrm>
              <a:off x="7623425" y="2251366"/>
              <a:ext cx="1313180" cy="369332"/>
            </a:xfrm>
            <a:prstGeom prst="rect">
              <a:avLst/>
            </a:prstGeom>
            <a:solidFill>
              <a:schemeClr val="bg1"/>
            </a:solidFill>
          </p:spPr>
          <p:txBody>
            <a:bodyPr wrap="none" rtlCol="0">
              <a:spAutoFit/>
            </a:bodyPr>
            <a:lstStyle/>
            <a:p>
              <a:r>
                <a:rPr lang="en-GB" dirty="0"/>
                <a:t>Macdonald</a:t>
              </a:r>
            </a:p>
          </p:txBody>
        </p:sp>
      </p:grpSp>
      <p:grpSp>
        <p:nvGrpSpPr>
          <p:cNvPr id="27" name="Group 26" descr="MacLeod of Lewis Tartan">
            <a:extLst>
              <a:ext uri="{FF2B5EF4-FFF2-40B4-BE49-F238E27FC236}">
                <a16:creationId xmlns:a16="http://schemas.microsoft.com/office/drawing/2014/main" id="{D5FAFFFE-A90B-94F3-FECA-C2D01366DD5A}"/>
              </a:ext>
            </a:extLst>
          </p:cNvPr>
          <p:cNvGrpSpPr/>
          <p:nvPr/>
        </p:nvGrpSpPr>
        <p:grpSpPr>
          <a:xfrm>
            <a:off x="6540358" y="3148725"/>
            <a:ext cx="2578812" cy="2578812"/>
            <a:chOff x="6539234" y="2943938"/>
            <a:chExt cx="2578812" cy="2578812"/>
          </a:xfrm>
        </p:grpSpPr>
        <p:pic>
          <p:nvPicPr>
            <p:cNvPr id="28" name="Picture 4" descr="Tartan image: MacLeod of Lewis. Click on this image to see a more detailed version.">
              <a:extLst>
                <a:ext uri="{FF2B5EF4-FFF2-40B4-BE49-F238E27FC236}">
                  <a16:creationId xmlns:a16="http://schemas.microsoft.com/office/drawing/2014/main" id="{1253F498-7D0D-6889-C962-EC0219CE88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9234" y="2943938"/>
              <a:ext cx="2578812" cy="257881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4622309-0DE6-9765-C697-B6C36DA3337C}"/>
                </a:ext>
              </a:extLst>
            </p:cNvPr>
            <p:cNvSpPr txBox="1"/>
            <p:nvPr/>
          </p:nvSpPr>
          <p:spPr>
            <a:xfrm>
              <a:off x="6975647" y="4989165"/>
              <a:ext cx="2044149" cy="369332"/>
            </a:xfrm>
            <a:prstGeom prst="rect">
              <a:avLst/>
            </a:prstGeom>
            <a:solidFill>
              <a:schemeClr val="bg1"/>
            </a:solidFill>
          </p:spPr>
          <p:txBody>
            <a:bodyPr wrap="none" rtlCol="0">
              <a:spAutoFit/>
            </a:bodyPr>
            <a:lstStyle/>
            <a:p>
              <a:r>
                <a:rPr lang="en-GB" dirty="0"/>
                <a:t>MacLeod of Lewis</a:t>
              </a:r>
            </a:p>
          </p:txBody>
        </p:sp>
      </p:grpSp>
      <p:grpSp>
        <p:nvGrpSpPr>
          <p:cNvPr id="30" name="Group 29" descr="Flower of Scotland Tartan">
            <a:extLst>
              <a:ext uri="{FF2B5EF4-FFF2-40B4-BE49-F238E27FC236}">
                <a16:creationId xmlns:a16="http://schemas.microsoft.com/office/drawing/2014/main" id="{F697ECE5-9151-E191-2380-EBB31764167C}"/>
              </a:ext>
            </a:extLst>
          </p:cNvPr>
          <p:cNvGrpSpPr/>
          <p:nvPr/>
        </p:nvGrpSpPr>
        <p:grpSpPr>
          <a:xfrm>
            <a:off x="9520987" y="365125"/>
            <a:ext cx="2578813" cy="2578813"/>
            <a:chOff x="9519863" y="160338"/>
            <a:chExt cx="2578813" cy="2578813"/>
          </a:xfrm>
        </p:grpSpPr>
        <p:pic>
          <p:nvPicPr>
            <p:cNvPr id="31" name="Picture 30" descr="A close up of a plaid">
              <a:extLst>
                <a:ext uri="{FF2B5EF4-FFF2-40B4-BE49-F238E27FC236}">
                  <a16:creationId xmlns:a16="http://schemas.microsoft.com/office/drawing/2014/main" id="{2E6BCC05-0C57-15F3-7A2C-010D532D2D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9863" y="160338"/>
              <a:ext cx="2578813" cy="2578813"/>
            </a:xfrm>
            <a:prstGeom prst="rect">
              <a:avLst/>
            </a:prstGeom>
          </p:spPr>
        </p:pic>
        <p:sp>
          <p:nvSpPr>
            <p:cNvPr id="32" name="TextBox 31">
              <a:extLst>
                <a:ext uri="{FF2B5EF4-FFF2-40B4-BE49-F238E27FC236}">
                  <a16:creationId xmlns:a16="http://schemas.microsoft.com/office/drawing/2014/main" id="{56C33D70-6309-4BF6-F9B5-5EF911335CB8}"/>
                </a:ext>
              </a:extLst>
            </p:cNvPr>
            <p:cNvSpPr txBox="1"/>
            <p:nvPr/>
          </p:nvSpPr>
          <p:spPr>
            <a:xfrm>
              <a:off x="9905856" y="2260275"/>
              <a:ext cx="2095445" cy="369332"/>
            </a:xfrm>
            <a:prstGeom prst="rect">
              <a:avLst/>
            </a:prstGeom>
            <a:solidFill>
              <a:schemeClr val="bg1"/>
            </a:solidFill>
          </p:spPr>
          <p:txBody>
            <a:bodyPr wrap="none" rtlCol="0">
              <a:spAutoFit/>
            </a:bodyPr>
            <a:lstStyle/>
            <a:p>
              <a:r>
                <a:rPr lang="en-GB" dirty="0"/>
                <a:t>Flower of Scotland</a:t>
              </a:r>
            </a:p>
          </p:txBody>
        </p:sp>
      </p:grpSp>
      <p:grpSp>
        <p:nvGrpSpPr>
          <p:cNvPr id="33" name="Group 32" descr="Sikh Tartan">
            <a:extLst>
              <a:ext uri="{FF2B5EF4-FFF2-40B4-BE49-F238E27FC236}">
                <a16:creationId xmlns:a16="http://schemas.microsoft.com/office/drawing/2014/main" id="{027A651F-B82C-4EEE-4FE6-9530AE6E0AEB}"/>
              </a:ext>
            </a:extLst>
          </p:cNvPr>
          <p:cNvGrpSpPr/>
          <p:nvPr/>
        </p:nvGrpSpPr>
        <p:grpSpPr>
          <a:xfrm>
            <a:off x="9520987" y="3133012"/>
            <a:ext cx="2578812" cy="2578812"/>
            <a:chOff x="9519863" y="2928225"/>
            <a:chExt cx="2578812" cy="2578812"/>
          </a:xfrm>
        </p:grpSpPr>
        <p:pic>
          <p:nvPicPr>
            <p:cNvPr id="34" name="Picture 2" descr="A close-up of a plaid">
              <a:extLst>
                <a:ext uri="{FF2B5EF4-FFF2-40B4-BE49-F238E27FC236}">
                  <a16:creationId xmlns:a16="http://schemas.microsoft.com/office/drawing/2014/main" id="{AD61A26C-6134-476F-FEF6-6EF753CAD68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519863" y="2928225"/>
              <a:ext cx="2578812" cy="257881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5A64BDD-26AA-1198-A1FD-17CEE0E8D38F}"/>
                </a:ext>
              </a:extLst>
            </p:cNvPr>
            <p:cNvSpPr txBox="1"/>
            <p:nvPr/>
          </p:nvSpPr>
          <p:spPr>
            <a:xfrm>
              <a:off x="11313560" y="4992854"/>
              <a:ext cx="633507" cy="369332"/>
            </a:xfrm>
            <a:prstGeom prst="rect">
              <a:avLst/>
            </a:prstGeom>
            <a:solidFill>
              <a:schemeClr val="bg1"/>
            </a:solidFill>
          </p:spPr>
          <p:txBody>
            <a:bodyPr wrap="none" rtlCol="0">
              <a:spAutoFit/>
            </a:bodyPr>
            <a:lstStyle/>
            <a:p>
              <a:r>
                <a:rPr lang="en-GB" dirty="0"/>
                <a:t>Sikh</a:t>
              </a:r>
            </a:p>
          </p:txBody>
        </p:sp>
      </p:grpSp>
    </p:spTree>
    <p:extLst>
      <p:ext uri="{BB962C8B-B14F-4D97-AF65-F5344CB8AC3E}">
        <p14:creationId xmlns:p14="http://schemas.microsoft.com/office/powerpoint/2010/main" val="285127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Redcoats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385334"/>
            <a:ext cx="5384800" cy="3702050"/>
          </a:xfrm>
        </p:spPr>
        <p:txBody>
          <a:bodyPr>
            <a:noAutofit/>
          </a:bodyPr>
          <a:lstStyle/>
          <a:p>
            <a:r>
              <a:rPr lang="en-GB" sz="1600" dirty="0"/>
              <a:t>The British Army at the time would wear bright red uniforms. Although today, we think of soldiers wearing khaki and camouflage, for hundreds of years English and British soldiers wore bright red. This meant that you could see them coming, but it actually wasn’t a silly thing to do.</a:t>
            </a:r>
          </a:p>
          <a:p>
            <a:endParaRPr lang="en-GB" sz="1600" dirty="0"/>
          </a:p>
          <a:p>
            <a:r>
              <a:rPr lang="en-GB" sz="1600" dirty="0"/>
              <a:t>At the time of the Jacobite rebellions, it took a long time for a gun to reload so it wasn’t too dangerous to be in red. In fact, wearing red might even have saved soldiers’ lives as it was easier to tell who was on your side if they were dressed in bright red.</a:t>
            </a:r>
          </a:p>
          <a:p>
            <a:endParaRPr lang="en-GB" sz="1600" dirty="0"/>
          </a:p>
          <a:p>
            <a:r>
              <a:rPr lang="en-GB" sz="1600" dirty="0"/>
              <a:t>Redcoat is used to refer to a British soldier in many places in the World where the people fought the British – such as in America and Ireland. The same is true in the Highlands. In Gaelic they would be known as </a:t>
            </a:r>
            <a:r>
              <a:rPr lang="en-GB" sz="1600" dirty="0" err="1"/>
              <a:t>Saighdear-dearg</a:t>
            </a:r>
            <a:r>
              <a:rPr lang="en-GB" sz="1600" dirty="0"/>
              <a:t>, (Red Soldier) </a:t>
            </a:r>
            <a:r>
              <a:rPr lang="en-GB" sz="1600" dirty="0" err="1"/>
              <a:t>còta-ruadh</a:t>
            </a:r>
            <a:r>
              <a:rPr lang="en-GB" sz="1600" dirty="0"/>
              <a:t>  (Redcoat) or </a:t>
            </a:r>
            <a:r>
              <a:rPr lang="en-GB" sz="1600" dirty="0" err="1"/>
              <a:t>dearganach</a:t>
            </a:r>
            <a:r>
              <a:rPr lang="en-GB" sz="1600" dirty="0"/>
              <a:t> (Red one),</a:t>
            </a:r>
          </a:p>
          <a:p>
            <a:endParaRPr lang="en-GB" sz="1600" dirty="0"/>
          </a:p>
          <a:p>
            <a:endParaRPr lang="en-GB" sz="1600" dirty="0"/>
          </a:p>
        </p:txBody>
      </p:sp>
      <p:pic>
        <p:nvPicPr>
          <p:cNvPr id="6" name="Picture 5" descr="A cartoon of a person in a red coat&#10;&#10;">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309068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Redcoats</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786099"/>
            <a:ext cx="5384800" cy="3702050"/>
          </a:xfrm>
        </p:spPr>
        <p:txBody>
          <a:bodyPr>
            <a:noAutofit/>
          </a:bodyPr>
          <a:lstStyle/>
          <a:p>
            <a:pPr marL="342900" indent="-342900">
              <a:buAutoNum type="arabicPeriod"/>
            </a:pPr>
            <a:r>
              <a:rPr lang="en-GB" sz="2000" dirty="0"/>
              <a:t>What kind of clothes do soldiers wear nowadays?</a:t>
            </a:r>
          </a:p>
          <a:p>
            <a:pPr marL="342900" indent="-342900">
              <a:buAutoNum type="arabicPeriod"/>
            </a:pPr>
            <a:endParaRPr lang="en-GB" sz="2000" dirty="0"/>
          </a:p>
          <a:p>
            <a:pPr marL="342900" indent="-342900">
              <a:buAutoNum type="arabicPeriod"/>
            </a:pPr>
            <a:r>
              <a:rPr lang="en-GB" sz="2000" dirty="0"/>
              <a:t>Why was it actually a good idea for soldiers in the 18</a:t>
            </a:r>
            <a:r>
              <a:rPr lang="en-GB" sz="2000" baseline="30000" dirty="0"/>
              <a:t>th</a:t>
            </a:r>
            <a:r>
              <a:rPr lang="en-GB" sz="2000" dirty="0"/>
              <a:t> century to wear bright colours?</a:t>
            </a:r>
          </a:p>
          <a:p>
            <a:pPr marL="342900" indent="-342900">
              <a:buAutoNum type="arabicPeriod"/>
            </a:pPr>
            <a:endParaRPr lang="en-GB" sz="2000" dirty="0"/>
          </a:p>
          <a:p>
            <a:pPr marL="342900" indent="-342900">
              <a:buAutoNum type="arabicPeriod"/>
            </a:pPr>
            <a:r>
              <a:rPr lang="en-GB" sz="2000" dirty="0"/>
              <a:t>Where else were British soldiers called redcoats?</a:t>
            </a:r>
          </a:p>
          <a:p>
            <a:pPr marL="342900" indent="-342900">
              <a:buAutoNum type="arabicPeriod"/>
            </a:pPr>
            <a:endParaRPr lang="en-GB" sz="2000" dirty="0"/>
          </a:p>
          <a:p>
            <a:pPr marL="342900" indent="-342900">
              <a:buAutoNum type="arabicPeriod"/>
            </a:pPr>
            <a:r>
              <a:rPr lang="en-GB" sz="2000" dirty="0"/>
              <a:t>What were some of the Gaelic names for redcoats?</a:t>
            </a:r>
          </a:p>
          <a:p>
            <a:endParaRPr lang="en-GB" sz="1600" dirty="0"/>
          </a:p>
          <a:p>
            <a:endParaRPr lang="en-GB" sz="1600" dirty="0"/>
          </a:p>
        </p:txBody>
      </p:sp>
      <p:pic>
        <p:nvPicPr>
          <p:cNvPr id="6" name="Picture 5" descr="A cartoon of a person in a red coat&#10;&#10;">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422279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2EF-3731-C371-CFED-E2892431AF0F}"/>
              </a:ext>
            </a:extLst>
          </p:cNvPr>
          <p:cNvSpPr>
            <a:spLocks noGrp="1"/>
          </p:cNvSpPr>
          <p:nvPr>
            <p:ph type="title"/>
          </p:nvPr>
        </p:nvSpPr>
        <p:spPr/>
        <p:txBody>
          <a:bodyPr/>
          <a:lstStyle/>
          <a:p>
            <a:r>
              <a:rPr lang="en-GB" dirty="0" err="1"/>
              <a:t>Aodach</a:t>
            </a:r>
            <a:r>
              <a:rPr lang="en-GB" dirty="0"/>
              <a:t> - Clothes</a:t>
            </a:r>
          </a:p>
        </p:txBody>
      </p:sp>
      <p:sp>
        <p:nvSpPr>
          <p:cNvPr id="15" name="TextBox 14">
            <a:extLst>
              <a:ext uri="{FF2B5EF4-FFF2-40B4-BE49-F238E27FC236}">
                <a16:creationId xmlns:a16="http://schemas.microsoft.com/office/drawing/2014/main" id="{876A2E7C-B2B9-10E2-CE69-EF66795E934F}"/>
              </a:ext>
            </a:extLst>
          </p:cNvPr>
          <p:cNvSpPr txBox="1"/>
          <p:nvPr/>
        </p:nvSpPr>
        <p:spPr>
          <a:xfrm>
            <a:off x="601899" y="1408061"/>
            <a:ext cx="6097712" cy="369332"/>
          </a:xfrm>
          <a:prstGeom prst="rect">
            <a:avLst/>
          </a:prstGeom>
          <a:noFill/>
        </p:spPr>
        <p:txBody>
          <a:bodyPr wrap="square">
            <a:spAutoFit/>
          </a:bodyPr>
          <a:lstStyle/>
          <a:p>
            <a:r>
              <a:rPr lang="en-GB" sz="1800" dirty="0"/>
              <a:t>Here’s the Gaelic for some modern styles of clothes</a:t>
            </a:r>
          </a:p>
        </p:txBody>
      </p:sp>
      <p:grpSp>
        <p:nvGrpSpPr>
          <p:cNvPr id="25" name="Group 24" descr="Briogais ghoirid - shorts">
            <a:extLst>
              <a:ext uri="{FF2B5EF4-FFF2-40B4-BE49-F238E27FC236}">
                <a16:creationId xmlns:a16="http://schemas.microsoft.com/office/drawing/2014/main" id="{47633A14-BC09-AC33-95AE-862E18BA7F74}"/>
              </a:ext>
            </a:extLst>
          </p:cNvPr>
          <p:cNvGrpSpPr/>
          <p:nvPr/>
        </p:nvGrpSpPr>
        <p:grpSpPr>
          <a:xfrm>
            <a:off x="6479292" y="954878"/>
            <a:ext cx="3687607" cy="1227761"/>
            <a:chOff x="6479292" y="954878"/>
            <a:chExt cx="3687607" cy="1227761"/>
          </a:xfrm>
        </p:grpSpPr>
        <p:pic>
          <p:nvPicPr>
            <p:cNvPr id="9" name="Graphic 8" descr="Boy pointing up">
              <a:extLst>
                <a:ext uri="{FF2B5EF4-FFF2-40B4-BE49-F238E27FC236}">
                  <a16:creationId xmlns:a16="http://schemas.microsoft.com/office/drawing/2014/main" id="{12A89ED0-BC50-88A4-2BD9-D5BAE55437E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9843" b="17507"/>
            <a:stretch/>
          </p:blipFill>
          <p:spPr>
            <a:xfrm>
              <a:off x="6479292" y="954878"/>
              <a:ext cx="1649189" cy="1227761"/>
            </a:xfrm>
            <a:prstGeom prst="rect">
              <a:avLst/>
            </a:prstGeom>
          </p:spPr>
        </p:pic>
        <p:sp>
          <p:nvSpPr>
            <p:cNvPr id="11" name="TextBox 10">
              <a:extLst>
                <a:ext uri="{FF2B5EF4-FFF2-40B4-BE49-F238E27FC236}">
                  <a16:creationId xmlns:a16="http://schemas.microsoft.com/office/drawing/2014/main" id="{ABA1F9BA-67A8-17D6-35CA-F2B0FDC4F93D}"/>
                </a:ext>
              </a:extLst>
            </p:cNvPr>
            <p:cNvSpPr txBox="1"/>
            <p:nvPr/>
          </p:nvSpPr>
          <p:spPr>
            <a:xfrm>
              <a:off x="7661085" y="1011850"/>
              <a:ext cx="2505814" cy="461665"/>
            </a:xfrm>
            <a:prstGeom prst="rect">
              <a:avLst/>
            </a:prstGeom>
            <a:noFill/>
          </p:spPr>
          <p:txBody>
            <a:bodyPr wrap="none" rtlCol="0">
              <a:spAutoFit/>
            </a:bodyPr>
            <a:lstStyle/>
            <a:p>
              <a:r>
                <a:rPr lang="en-GB" sz="2400" b="1" dirty="0" err="1"/>
                <a:t>briogais</a:t>
              </a:r>
              <a:r>
                <a:rPr lang="en-GB" sz="2400" b="1" dirty="0"/>
                <a:t> </a:t>
              </a:r>
              <a:r>
                <a:rPr lang="en-GB" sz="2400" b="1" dirty="0" err="1"/>
                <a:t>ghoirid</a:t>
              </a:r>
              <a:endParaRPr lang="en-GB" b="1" dirty="0"/>
            </a:p>
          </p:txBody>
        </p:sp>
      </p:grpSp>
      <p:grpSp>
        <p:nvGrpSpPr>
          <p:cNvPr id="3" name="Group 2" descr="Leine - Shirt">
            <a:extLst>
              <a:ext uri="{FF2B5EF4-FFF2-40B4-BE49-F238E27FC236}">
                <a16:creationId xmlns:a16="http://schemas.microsoft.com/office/drawing/2014/main" id="{2F16BFC3-57E4-4334-3FBE-5CF39CAFD98A}"/>
              </a:ext>
            </a:extLst>
          </p:cNvPr>
          <p:cNvGrpSpPr/>
          <p:nvPr/>
        </p:nvGrpSpPr>
        <p:grpSpPr>
          <a:xfrm>
            <a:off x="397280" y="2174431"/>
            <a:ext cx="995454" cy="1376065"/>
            <a:chOff x="397280" y="2174431"/>
            <a:chExt cx="995454" cy="1376065"/>
          </a:xfrm>
        </p:grpSpPr>
        <p:pic>
          <p:nvPicPr>
            <p:cNvPr id="12" name="Graphic 11" descr="Shirt with solid fill">
              <a:extLst>
                <a:ext uri="{FF2B5EF4-FFF2-40B4-BE49-F238E27FC236}">
                  <a16:creationId xmlns:a16="http://schemas.microsoft.com/office/drawing/2014/main" id="{19A87B11-D5AC-3C64-EF01-AB1FB00E85D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7280" y="2174431"/>
              <a:ext cx="914400" cy="914400"/>
            </a:xfrm>
            <a:prstGeom prst="rect">
              <a:avLst/>
            </a:prstGeom>
          </p:spPr>
        </p:pic>
        <p:sp>
          <p:nvSpPr>
            <p:cNvPr id="35" name="TextBox 34">
              <a:extLst>
                <a:ext uri="{FF2B5EF4-FFF2-40B4-BE49-F238E27FC236}">
                  <a16:creationId xmlns:a16="http://schemas.microsoft.com/office/drawing/2014/main" id="{CEFD5821-8C98-EFF3-D483-828483D77B4B}"/>
                </a:ext>
              </a:extLst>
            </p:cNvPr>
            <p:cNvSpPr txBox="1"/>
            <p:nvPr/>
          </p:nvSpPr>
          <p:spPr>
            <a:xfrm>
              <a:off x="507555" y="3088831"/>
              <a:ext cx="885179" cy="461665"/>
            </a:xfrm>
            <a:prstGeom prst="rect">
              <a:avLst/>
            </a:prstGeom>
            <a:noFill/>
          </p:spPr>
          <p:txBody>
            <a:bodyPr wrap="none" rtlCol="0">
              <a:spAutoFit/>
            </a:bodyPr>
            <a:lstStyle/>
            <a:p>
              <a:r>
                <a:rPr lang="en-GB" sz="2400" b="1" dirty="0" err="1"/>
                <a:t>lèine</a:t>
              </a:r>
              <a:endParaRPr lang="en-GB" sz="2400" b="1" dirty="0"/>
            </a:p>
          </p:txBody>
        </p:sp>
      </p:grpSp>
      <p:grpSp>
        <p:nvGrpSpPr>
          <p:cNvPr id="44" name="Group 43" descr="geansaidh - jumper">
            <a:extLst>
              <a:ext uri="{FF2B5EF4-FFF2-40B4-BE49-F238E27FC236}">
                <a16:creationId xmlns:a16="http://schemas.microsoft.com/office/drawing/2014/main" id="{1154406A-6214-B577-D94C-010856A4F77A}"/>
              </a:ext>
            </a:extLst>
          </p:cNvPr>
          <p:cNvGrpSpPr/>
          <p:nvPr/>
        </p:nvGrpSpPr>
        <p:grpSpPr>
          <a:xfrm>
            <a:off x="2454753" y="1968415"/>
            <a:ext cx="1705916" cy="1328897"/>
            <a:chOff x="2454753" y="1968415"/>
            <a:chExt cx="1705916" cy="1328897"/>
          </a:xfrm>
        </p:grpSpPr>
        <p:pic>
          <p:nvPicPr>
            <p:cNvPr id="14" name="Graphic 13" descr="Long sleeve shirt outline">
              <a:extLst>
                <a:ext uri="{FF2B5EF4-FFF2-40B4-BE49-F238E27FC236}">
                  <a16:creationId xmlns:a16="http://schemas.microsoft.com/office/drawing/2014/main" id="{A71F557D-95C5-797B-16EB-40D13E589B7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33441" y="1968415"/>
              <a:ext cx="914400" cy="914400"/>
            </a:xfrm>
            <a:prstGeom prst="rect">
              <a:avLst/>
            </a:prstGeom>
          </p:spPr>
        </p:pic>
        <p:sp>
          <p:nvSpPr>
            <p:cNvPr id="34" name="TextBox 33">
              <a:extLst>
                <a:ext uri="{FF2B5EF4-FFF2-40B4-BE49-F238E27FC236}">
                  <a16:creationId xmlns:a16="http://schemas.microsoft.com/office/drawing/2014/main" id="{D37F471D-6A92-383E-9569-5CAAE16A0FCE}"/>
                </a:ext>
              </a:extLst>
            </p:cNvPr>
            <p:cNvSpPr txBox="1"/>
            <p:nvPr/>
          </p:nvSpPr>
          <p:spPr>
            <a:xfrm>
              <a:off x="2454753" y="2835647"/>
              <a:ext cx="1705916" cy="461665"/>
            </a:xfrm>
            <a:prstGeom prst="rect">
              <a:avLst/>
            </a:prstGeom>
            <a:noFill/>
          </p:spPr>
          <p:txBody>
            <a:bodyPr wrap="none" rtlCol="0">
              <a:spAutoFit/>
            </a:bodyPr>
            <a:lstStyle/>
            <a:p>
              <a:r>
                <a:rPr lang="en-GB" sz="2400" b="1" dirty="0" err="1"/>
                <a:t>geansaidh</a:t>
              </a:r>
              <a:endParaRPr lang="en-GB" sz="2400" b="1" dirty="0"/>
            </a:p>
          </p:txBody>
        </p:sp>
      </p:grpSp>
      <p:grpSp>
        <p:nvGrpSpPr>
          <p:cNvPr id="43" name="Group 42" descr="brog - shoe; brogan - shoes">
            <a:extLst>
              <a:ext uri="{FF2B5EF4-FFF2-40B4-BE49-F238E27FC236}">
                <a16:creationId xmlns:a16="http://schemas.microsoft.com/office/drawing/2014/main" id="{77E0D6A8-CA11-E0F1-0FAD-66668C6B2E71}"/>
              </a:ext>
            </a:extLst>
          </p:cNvPr>
          <p:cNvGrpSpPr/>
          <p:nvPr/>
        </p:nvGrpSpPr>
        <p:grpSpPr>
          <a:xfrm>
            <a:off x="4454447" y="1940707"/>
            <a:ext cx="2094163" cy="1895072"/>
            <a:chOff x="4454447" y="1940707"/>
            <a:chExt cx="2094163" cy="1895072"/>
          </a:xfrm>
        </p:grpSpPr>
        <p:pic>
          <p:nvPicPr>
            <p:cNvPr id="4" name="Graphic 3" descr="Shoe outline">
              <a:extLst>
                <a:ext uri="{FF2B5EF4-FFF2-40B4-BE49-F238E27FC236}">
                  <a16:creationId xmlns:a16="http://schemas.microsoft.com/office/drawing/2014/main" id="{AD165E66-873B-3B55-7AA3-8D7A02DC10D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62668" y="2707021"/>
              <a:ext cx="914400" cy="914400"/>
            </a:xfrm>
            <a:prstGeom prst="rect">
              <a:avLst/>
            </a:prstGeom>
          </p:spPr>
        </p:pic>
        <p:pic>
          <p:nvPicPr>
            <p:cNvPr id="27" name="Graphic 26" descr="Shoe outline">
              <a:extLst>
                <a:ext uri="{FF2B5EF4-FFF2-40B4-BE49-F238E27FC236}">
                  <a16:creationId xmlns:a16="http://schemas.microsoft.com/office/drawing/2014/main" id="{B7E09E7E-607A-1A64-7888-8D42A099A9D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56578" y="2223784"/>
              <a:ext cx="914400" cy="914400"/>
            </a:xfrm>
            <a:prstGeom prst="rect">
              <a:avLst/>
            </a:prstGeom>
          </p:spPr>
        </p:pic>
        <p:sp>
          <p:nvSpPr>
            <p:cNvPr id="37" name="TextBox 36">
              <a:extLst>
                <a:ext uri="{FF2B5EF4-FFF2-40B4-BE49-F238E27FC236}">
                  <a16:creationId xmlns:a16="http://schemas.microsoft.com/office/drawing/2014/main" id="{4CE6098A-B5B3-97AB-B219-0A604D796B97}"/>
                </a:ext>
              </a:extLst>
            </p:cNvPr>
            <p:cNvSpPr txBox="1"/>
            <p:nvPr/>
          </p:nvSpPr>
          <p:spPr>
            <a:xfrm>
              <a:off x="4454447" y="1940707"/>
              <a:ext cx="867545" cy="461665"/>
            </a:xfrm>
            <a:prstGeom prst="rect">
              <a:avLst/>
            </a:prstGeom>
            <a:noFill/>
          </p:spPr>
          <p:txBody>
            <a:bodyPr wrap="none" rtlCol="0">
              <a:spAutoFit/>
            </a:bodyPr>
            <a:lstStyle/>
            <a:p>
              <a:r>
                <a:rPr lang="en-GB" sz="2400" b="1" dirty="0" err="1"/>
                <a:t>bròg</a:t>
              </a:r>
              <a:endParaRPr lang="en-GB" b="1" dirty="0"/>
            </a:p>
          </p:txBody>
        </p:sp>
        <p:sp>
          <p:nvSpPr>
            <p:cNvPr id="38" name="TextBox 37">
              <a:extLst>
                <a:ext uri="{FF2B5EF4-FFF2-40B4-BE49-F238E27FC236}">
                  <a16:creationId xmlns:a16="http://schemas.microsoft.com/office/drawing/2014/main" id="{F462E627-F248-4344-29EB-69B311C60AA6}"/>
                </a:ext>
              </a:extLst>
            </p:cNvPr>
            <p:cNvSpPr txBox="1"/>
            <p:nvPr/>
          </p:nvSpPr>
          <p:spPr>
            <a:xfrm>
              <a:off x="5321992" y="3374114"/>
              <a:ext cx="1226618" cy="461665"/>
            </a:xfrm>
            <a:prstGeom prst="rect">
              <a:avLst/>
            </a:prstGeom>
            <a:noFill/>
          </p:spPr>
          <p:txBody>
            <a:bodyPr wrap="none" rtlCol="0">
              <a:spAutoFit/>
            </a:bodyPr>
            <a:lstStyle/>
            <a:p>
              <a:r>
                <a:rPr lang="en-GB" sz="2400" b="1" dirty="0" err="1"/>
                <a:t>brògan</a:t>
              </a:r>
              <a:endParaRPr lang="en-GB" b="1" dirty="0"/>
            </a:p>
          </p:txBody>
        </p:sp>
      </p:grpSp>
      <p:grpSp>
        <p:nvGrpSpPr>
          <p:cNvPr id="23" name="Group 22" descr="sgiorta - skirt">
            <a:extLst>
              <a:ext uri="{FF2B5EF4-FFF2-40B4-BE49-F238E27FC236}">
                <a16:creationId xmlns:a16="http://schemas.microsoft.com/office/drawing/2014/main" id="{92E7B6BB-82E7-708C-D845-9D4A106E4642}"/>
              </a:ext>
            </a:extLst>
          </p:cNvPr>
          <p:cNvGrpSpPr/>
          <p:nvPr/>
        </p:nvGrpSpPr>
        <p:grpSpPr>
          <a:xfrm>
            <a:off x="7983795" y="2000023"/>
            <a:ext cx="1210588" cy="1363859"/>
            <a:chOff x="7983795" y="2000023"/>
            <a:chExt cx="1210588" cy="1363859"/>
          </a:xfrm>
        </p:grpSpPr>
        <p:pic>
          <p:nvPicPr>
            <p:cNvPr id="10" name="Graphic 9" descr="Skirt with solid fill">
              <a:extLst>
                <a:ext uri="{FF2B5EF4-FFF2-40B4-BE49-F238E27FC236}">
                  <a16:creationId xmlns:a16="http://schemas.microsoft.com/office/drawing/2014/main" id="{244662F9-E346-05CE-7EB0-D382EB121BF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04232" y="2000023"/>
              <a:ext cx="914400" cy="914400"/>
            </a:xfrm>
            <a:prstGeom prst="rect">
              <a:avLst/>
            </a:prstGeom>
          </p:spPr>
        </p:pic>
        <p:sp>
          <p:nvSpPr>
            <p:cNvPr id="31" name="TextBox 30">
              <a:extLst>
                <a:ext uri="{FF2B5EF4-FFF2-40B4-BE49-F238E27FC236}">
                  <a16:creationId xmlns:a16="http://schemas.microsoft.com/office/drawing/2014/main" id="{77612751-E644-8B24-6134-035489E73A63}"/>
                </a:ext>
              </a:extLst>
            </p:cNvPr>
            <p:cNvSpPr txBox="1"/>
            <p:nvPr/>
          </p:nvSpPr>
          <p:spPr>
            <a:xfrm>
              <a:off x="7983795" y="2902217"/>
              <a:ext cx="1210588" cy="461665"/>
            </a:xfrm>
            <a:prstGeom prst="rect">
              <a:avLst/>
            </a:prstGeom>
            <a:noFill/>
          </p:spPr>
          <p:txBody>
            <a:bodyPr wrap="none" rtlCol="0">
              <a:spAutoFit/>
            </a:bodyPr>
            <a:lstStyle/>
            <a:p>
              <a:r>
                <a:rPr lang="en-GB" sz="2400" b="1" dirty="0" err="1"/>
                <a:t>sgiorta</a:t>
              </a:r>
              <a:endParaRPr lang="en-GB" b="1" dirty="0"/>
            </a:p>
          </p:txBody>
        </p:sp>
      </p:grpSp>
      <p:grpSp>
        <p:nvGrpSpPr>
          <p:cNvPr id="21" name="Group 20" descr="bonaid - bonnet/hat">
            <a:extLst>
              <a:ext uri="{FF2B5EF4-FFF2-40B4-BE49-F238E27FC236}">
                <a16:creationId xmlns:a16="http://schemas.microsoft.com/office/drawing/2014/main" id="{60460205-807A-07C6-B2EB-3831F5F868D9}"/>
              </a:ext>
            </a:extLst>
          </p:cNvPr>
          <p:cNvGrpSpPr/>
          <p:nvPr/>
        </p:nvGrpSpPr>
        <p:grpSpPr>
          <a:xfrm>
            <a:off x="9990904" y="1867231"/>
            <a:ext cx="1418328" cy="1418250"/>
            <a:chOff x="9990904" y="1867231"/>
            <a:chExt cx="1418328" cy="1418250"/>
          </a:xfrm>
        </p:grpSpPr>
        <p:pic>
          <p:nvPicPr>
            <p:cNvPr id="26" name="Graphic 25" descr="Winter hat with solid fill">
              <a:extLst>
                <a:ext uri="{FF2B5EF4-FFF2-40B4-BE49-F238E27FC236}">
                  <a16:creationId xmlns:a16="http://schemas.microsoft.com/office/drawing/2014/main" id="{DF6EE899-5860-D113-3515-824B3407EEFF}"/>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990904" y="1867231"/>
              <a:ext cx="914400" cy="914400"/>
            </a:xfrm>
            <a:prstGeom prst="rect">
              <a:avLst/>
            </a:prstGeom>
          </p:spPr>
        </p:pic>
        <p:sp>
          <p:nvSpPr>
            <p:cNvPr id="33" name="TextBox 32">
              <a:extLst>
                <a:ext uri="{FF2B5EF4-FFF2-40B4-BE49-F238E27FC236}">
                  <a16:creationId xmlns:a16="http://schemas.microsoft.com/office/drawing/2014/main" id="{42F2B8AF-8BEB-2B07-C788-47D2A512417E}"/>
                </a:ext>
              </a:extLst>
            </p:cNvPr>
            <p:cNvSpPr txBox="1"/>
            <p:nvPr/>
          </p:nvSpPr>
          <p:spPr>
            <a:xfrm>
              <a:off x="10217880" y="2823816"/>
              <a:ext cx="1191352" cy="461665"/>
            </a:xfrm>
            <a:prstGeom prst="rect">
              <a:avLst/>
            </a:prstGeom>
            <a:noFill/>
          </p:spPr>
          <p:txBody>
            <a:bodyPr wrap="none" rtlCol="0">
              <a:spAutoFit/>
            </a:bodyPr>
            <a:lstStyle/>
            <a:p>
              <a:r>
                <a:rPr lang="en-GB" sz="2400" b="1" dirty="0" err="1"/>
                <a:t>bonaid</a:t>
              </a:r>
              <a:endParaRPr lang="en-GB" b="1" dirty="0"/>
            </a:p>
          </p:txBody>
        </p:sp>
      </p:grpSp>
      <p:grpSp>
        <p:nvGrpSpPr>
          <p:cNvPr id="5" name="Group 4" descr="seacaid - jacket">
            <a:extLst>
              <a:ext uri="{FF2B5EF4-FFF2-40B4-BE49-F238E27FC236}">
                <a16:creationId xmlns:a16="http://schemas.microsoft.com/office/drawing/2014/main" id="{0721B65E-D46E-ABC9-D1C8-9CBCD9445070}"/>
              </a:ext>
            </a:extLst>
          </p:cNvPr>
          <p:cNvGrpSpPr/>
          <p:nvPr/>
        </p:nvGrpSpPr>
        <p:grpSpPr>
          <a:xfrm>
            <a:off x="526355" y="4336200"/>
            <a:ext cx="1737181" cy="1235287"/>
            <a:chOff x="526355" y="4336200"/>
            <a:chExt cx="1737181" cy="1235287"/>
          </a:xfrm>
        </p:grpSpPr>
        <p:pic>
          <p:nvPicPr>
            <p:cNvPr id="22" name="Graphic 21" descr="Suit with solid fill">
              <a:extLst>
                <a:ext uri="{FF2B5EF4-FFF2-40B4-BE49-F238E27FC236}">
                  <a16:creationId xmlns:a16="http://schemas.microsoft.com/office/drawing/2014/main" id="{2A46D11C-36D8-B4CE-EC6B-F9957FE6CFCD}"/>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26355" y="4336200"/>
              <a:ext cx="914400" cy="914400"/>
            </a:xfrm>
            <a:prstGeom prst="rect">
              <a:avLst/>
            </a:prstGeom>
          </p:spPr>
        </p:pic>
        <p:sp>
          <p:nvSpPr>
            <p:cNvPr id="30" name="TextBox 29">
              <a:extLst>
                <a:ext uri="{FF2B5EF4-FFF2-40B4-BE49-F238E27FC236}">
                  <a16:creationId xmlns:a16="http://schemas.microsoft.com/office/drawing/2014/main" id="{F3B13FFF-9F33-0746-57EF-0F2C4412906B}"/>
                </a:ext>
              </a:extLst>
            </p:cNvPr>
            <p:cNvSpPr txBox="1"/>
            <p:nvPr/>
          </p:nvSpPr>
          <p:spPr>
            <a:xfrm>
              <a:off x="948752" y="5109822"/>
              <a:ext cx="1314784" cy="461665"/>
            </a:xfrm>
            <a:prstGeom prst="rect">
              <a:avLst/>
            </a:prstGeom>
            <a:noFill/>
          </p:spPr>
          <p:txBody>
            <a:bodyPr wrap="none" rtlCol="0">
              <a:spAutoFit/>
            </a:bodyPr>
            <a:lstStyle/>
            <a:p>
              <a:r>
                <a:rPr lang="en-GB" sz="2400" b="1" dirty="0" err="1"/>
                <a:t>seacaid</a:t>
              </a:r>
              <a:endParaRPr lang="en-GB" b="1" dirty="0"/>
            </a:p>
          </p:txBody>
        </p:sp>
      </p:grpSp>
      <p:grpSp>
        <p:nvGrpSpPr>
          <p:cNvPr id="7" name="Group 6" descr="taidh - tie">
            <a:extLst>
              <a:ext uri="{FF2B5EF4-FFF2-40B4-BE49-F238E27FC236}">
                <a16:creationId xmlns:a16="http://schemas.microsoft.com/office/drawing/2014/main" id="{9EF47BCC-E000-20C5-1992-5F55D43A2EFF}"/>
              </a:ext>
            </a:extLst>
          </p:cNvPr>
          <p:cNvGrpSpPr/>
          <p:nvPr/>
        </p:nvGrpSpPr>
        <p:grpSpPr>
          <a:xfrm>
            <a:off x="2687111" y="4195422"/>
            <a:ext cx="963644" cy="1404811"/>
            <a:chOff x="2687111" y="4195422"/>
            <a:chExt cx="963644" cy="1404811"/>
          </a:xfrm>
        </p:grpSpPr>
        <p:pic>
          <p:nvPicPr>
            <p:cNvPr id="20" name="Graphic 19" descr="Tie with solid fill">
              <a:extLst>
                <a:ext uri="{FF2B5EF4-FFF2-40B4-BE49-F238E27FC236}">
                  <a16:creationId xmlns:a16="http://schemas.microsoft.com/office/drawing/2014/main" id="{DA9937EA-1EFC-58E2-20D3-05A635DA4C3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687111" y="4195422"/>
              <a:ext cx="914400" cy="914400"/>
            </a:xfrm>
            <a:prstGeom prst="rect">
              <a:avLst/>
            </a:prstGeom>
          </p:spPr>
        </p:pic>
        <p:sp>
          <p:nvSpPr>
            <p:cNvPr id="39" name="TextBox 38">
              <a:extLst>
                <a:ext uri="{FF2B5EF4-FFF2-40B4-BE49-F238E27FC236}">
                  <a16:creationId xmlns:a16="http://schemas.microsoft.com/office/drawing/2014/main" id="{2149B233-D34A-8A68-21F4-130B6D216F15}"/>
                </a:ext>
              </a:extLst>
            </p:cNvPr>
            <p:cNvSpPr txBox="1"/>
            <p:nvPr/>
          </p:nvSpPr>
          <p:spPr>
            <a:xfrm>
              <a:off x="2731914" y="5138568"/>
              <a:ext cx="918841" cy="461665"/>
            </a:xfrm>
            <a:prstGeom prst="rect">
              <a:avLst/>
            </a:prstGeom>
            <a:noFill/>
          </p:spPr>
          <p:txBody>
            <a:bodyPr wrap="none" rtlCol="0">
              <a:spAutoFit/>
            </a:bodyPr>
            <a:lstStyle/>
            <a:p>
              <a:r>
                <a:rPr lang="en-GB" sz="2400" b="1" dirty="0" err="1"/>
                <a:t>taidh</a:t>
              </a:r>
              <a:endParaRPr lang="en-GB" b="1" dirty="0"/>
            </a:p>
          </p:txBody>
        </p:sp>
      </p:grpSp>
      <p:grpSp>
        <p:nvGrpSpPr>
          <p:cNvPr id="13" name="Group 12" descr="briogais - trousers">
            <a:extLst>
              <a:ext uri="{FF2B5EF4-FFF2-40B4-BE49-F238E27FC236}">
                <a16:creationId xmlns:a16="http://schemas.microsoft.com/office/drawing/2014/main" id="{38A5D217-9BF5-C1F0-C163-6D1F3B975E52}"/>
              </a:ext>
            </a:extLst>
          </p:cNvPr>
          <p:cNvGrpSpPr/>
          <p:nvPr/>
        </p:nvGrpSpPr>
        <p:grpSpPr>
          <a:xfrm>
            <a:off x="4223072" y="4426254"/>
            <a:ext cx="1470710" cy="1374184"/>
            <a:chOff x="4223072" y="4426254"/>
            <a:chExt cx="1470710" cy="1374184"/>
          </a:xfrm>
        </p:grpSpPr>
        <p:pic>
          <p:nvPicPr>
            <p:cNvPr id="18" name="Graphic 17" descr="Trousers with solid fill">
              <a:extLst>
                <a:ext uri="{FF2B5EF4-FFF2-40B4-BE49-F238E27FC236}">
                  <a16:creationId xmlns:a16="http://schemas.microsoft.com/office/drawing/2014/main" id="{C08B6C84-6090-2880-22CA-1BFDF9635FBB}"/>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223072" y="4426254"/>
              <a:ext cx="914400" cy="914400"/>
            </a:xfrm>
            <a:prstGeom prst="rect">
              <a:avLst/>
            </a:prstGeom>
          </p:spPr>
        </p:pic>
        <p:sp>
          <p:nvSpPr>
            <p:cNvPr id="29" name="TextBox 28">
              <a:extLst>
                <a:ext uri="{FF2B5EF4-FFF2-40B4-BE49-F238E27FC236}">
                  <a16:creationId xmlns:a16="http://schemas.microsoft.com/office/drawing/2014/main" id="{B60E24CC-3016-5012-EAE1-318AF3E88984}"/>
                </a:ext>
              </a:extLst>
            </p:cNvPr>
            <p:cNvSpPr txBox="1"/>
            <p:nvPr/>
          </p:nvSpPr>
          <p:spPr>
            <a:xfrm>
              <a:off x="4313276" y="5338773"/>
              <a:ext cx="1380506" cy="461665"/>
            </a:xfrm>
            <a:prstGeom prst="rect">
              <a:avLst/>
            </a:prstGeom>
            <a:noFill/>
          </p:spPr>
          <p:txBody>
            <a:bodyPr wrap="none" rtlCol="0">
              <a:spAutoFit/>
            </a:bodyPr>
            <a:lstStyle/>
            <a:p>
              <a:r>
                <a:rPr lang="en-GB" sz="2400" b="1" dirty="0" err="1"/>
                <a:t>briogais</a:t>
              </a:r>
              <a:endParaRPr lang="en-GB" b="1" dirty="0"/>
            </a:p>
          </p:txBody>
        </p:sp>
      </p:grpSp>
      <p:grpSp>
        <p:nvGrpSpPr>
          <p:cNvPr id="42" name="Group 41" descr="Stocainn - sock; stocainnean - socks">
            <a:extLst>
              <a:ext uri="{FF2B5EF4-FFF2-40B4-BE49-F238E27FC236}">
                <a16:creationId xmlns:a16="http://schemas.microsoft.com/office/drawing/2014/main" id="{85068E52-2583-B291-F65E-07BFFFEB0D74}"/>
              </a:ext>
            </a:extLst>
          </p:cNvPr>
          <p:cNvGrpSpPr/>
          <p:nvPr/>
        </p:nvGrpSpPr>
        <p:grpSpPr>
          <a:xfrm>
            <a:off x="5616183" y="4120603"/>
            <a:ext cx="2735155" cy="1950709"/>
            <a:chOff x="5616183" y="4120603"/>
            <a:chExt cx="2735155" cy="1950709"/>
          </a:xfrm>
        </p:grpSpPr>
        <p:sp>
          <p:nvSpPr>
            <p:cNvPr id="40" name="TextBox 39">
              <a:extLst>
                <a:ext uri="{FF2B5EF4-FFF2-40B4-BE49-F238E27FC236}">
                  <a16:creationId xmlns:a16="http://schemas.microsoft.com/office/drawing/2014/main" id="{A438E7E8-931D-A978-407C-E69552D170CF}"/>
                </a:ext>
              </a:extLst>
            </p:cNvPr>
            <p:cNvSpPr txBox="1"/>
            <p:nvPr/>
          </p:nvSpPr>
          <p:spPr>
            <a:xfrm>
              <a:off x="5616183" y="4120603"/>
              <a:ext cx="1449436" cy="461665"/>
            </a:xfrm>
            <a:prstGeom prst="rect">
              <a:avLst/>
            </a:prstGeom>
            <a:noFill/>
          </p:spPr>
          <p:txBody>
            <a:bodyPr wrap="none" rtlCol="0">
              <a:spAutoFit/>
            </a:bodyPr>
            <a:lstStyle/>
            <a:p>
              <a:r>
                <a:rPr lang="en-GB" sz="2400" b="1" dirty="0" err="1"/>
                <a:t>stocainn</a:t>
              </a:r>
              <a:endParaRPr lang="en-GB" b="1" dirty="0"/>
            </a:p>
          </p:txBody>
        </p:sp>
        <p:grpSp>
          <p:nvGrpSpPr>
            <p:cNvPr id="16" name="Group 15">
              <a:extLst>
                <a:ext uri="{FF2B5EF4-FFF2-40B4-BE49-F238E27FC236}">
                  <a16:creationId xmlns:a16="http://schemas.microsoft.com/office/drawing/2014/main" id="{7E86F036-1294-25AB-7CF5-5718A0D6A2A0}"/>
                </a:ext>
              </a:extLst>
            </p:cNvPr>
            <p:cNvGrpSpPr/>
            <p:nvPr/>
          </p:nvGrpSpPr>
          <p:grpSpPr>
            <a:xfrm>
              <a:off x="5960360" y="4555537"/>
              <a:ext cx="2390978" cy="1515775"/>
              <a:chOff x="5960360" y="4555537"/>
              <a:chExt cx="2390978" cy="1515775"/>
            </a:xfrm>
          </p:grpSpPr>
          <p:pic>
            <p:nvPicPr>
              <p:cNvPr id="6" name="Graphic 5" descr="Sock outline">
                <a:extLst>
                  <a:ext uri="{FF2B5EF4-FFF2-40B4-BE49-F238E27FC236}">
                    <a16:creationId xmlns:a16="http://schemas.microsoft.com/office/drawing/2014/main" id="{CD1093A3-7A0A-15BA-4208-777C4E1A3AF4}"/>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960360" y="4555537"/>
                <a:ext cx="914400" cy="914400"/>
              </a:xfrm>
              <a:prstGeom prst="rect">
                <a:avLst/>
              </a:prstGeom>
            </p:spPr>
          </p:pic>
          <p:pic>
            <p:nvPicPr>
              <p:cNvPr id="28" name="Graphic 27" descr="Sock outline">
                <a:extLst>
                  <a:ext uri="{FF2B5EF4-FFF2-40B4-BE49-F238E27FC236}">
                    <a16:creationId xmlns:a16="http://schemas.microsoft.com/office/drawing/2014/main" id="{2821548B-B083-95E7-3BDE-1A7990500E36}"/>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581921" y="4786200"/>
                <a:ext cx="914400" cy="914400"/>
              </a:xfrm>
              <a:prstGeom prst="rect">
                <a:avLst/>
              </a:prstGeom>
            </p:spPr>
          </p:pic>
          <p:sp>
            <p:nvSpPr>
              <p:cNvPr id="41" name="TextBox 40">
                <a:extLst>
                  <a:ext uri="{FF2B5EF4-FFF2-40B4-BE49-F238E27FC236}">
                    <a16:creationId xmlns:a16="http://schemas.microsoft.com/office/drawing/2014/main" id="{6EF5C37C-5FAE-ED2A-B784-26CC7D64C52E}"/>
                  </a:ext>
                </a:extLst>
              </p:cNvPr>
              <p:cNvSpPr txBox="1"/>
              <p:nvPr/>
            </p:nvSpPr>
            <p:spPr>
              <a:xfrm>
                <a:off x="6371309" y="5609647"/>
                <a:ext cx="1980029" cy="461665"/>
              </a:xfrm>
              <a:prstGeom prst="rect">
                <a:avLst/>
              </a:prstGeom>
              <a:noFill/>
            </p:spPr>
            <p:txBody>
              <a:bodyPr wrap="none" rtlCol="0">
                <a:spAutoFit/>
              </a:bodyPr>
              <a:lstStyle/>
              <a:p>
                <a:r>
                  <a:rPr lang="en-GB" sz="2400" b="1" dirty="0" err="1"/>
                  <a:t>stocainnean</a:t>
                </a:r>
                <a:endParaRPr lang="en-GB" b="1" dirty="0"/>
              </a:p>
            </p:txBody>
          </p:sp>
        </p:grpSp>
      </p:grpSp>
      <p:grpSp>
        <p:nvGrpSpPr>
          <p:cNvPr id="17" name="Group 16" descr="leine-t - t-shirt">
            <a:extLst>
              <a:ext uri="{FF2B5EF4-FFF2-40B4-BE49-F238E27FC236}">
                <a16:creationId xmlns:a16="http://schemas.microsoft.com/office/drawing/2014/main" id="{B648E77F-C00D-EB51-1685-8F99C0E615BA}"/>
              </a:ext>
            </a:extLst>
          </p:cNvPr>
          <p:cNvGrpSpPr/>
          <p:nvPr/>
        </p:nvGrpSpPr>
        <p:grpSpPr>
          <a:xfrm>
            <a:off x="8216848" y="4287384"/>
            <a:ext cx="1412067" cy="1398037"/>
            <a:chOff x="8216848" y="4287384"/>
            <a:chExt cx="1412067" cy="1398037"/>
          </a:xfrm>
        </p:grpSpPr>
        <p:pic>
          <p:nvPicPr>
            <p:cNvPr id="8" name="Graphic 7" descr="Shirt outline">
              <a:extLst>
                <a:ext uri="{FF2B5EF4-FFF2-40B4-BE49-F238E27FC236}">
                  <a16:creationId xmlns:a16="http://schemas.microsoft.com/office/drawing/2014/main" id="{B078DC14-0B40-257B-0540-EAAD7B27701C}"/>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216848" y="4287384"/>
              <a:ext cx="914400" cy="914400"/>
            </a:xfrm>
            <a:prstGeom prst="rect">
              <a:avLst/>
            </a:prstGeom>
          </p:spPr>
        </p:pic>
        <p:sp>
          <p:nvSpPr>
            <p:cNvPr id="36" name="TextBox 35">
              <a:extLst>
                <a:ext uri="{FF2B5EF4-FFF2-40B4-BE49-F238E27FC236}">
                  <a16:creationId xmlns:a16="http://schemas.microsoft.com/office/drawing/2014/main" id="{1BAD7D50-E23E-FD38-50A4-EE940691DAB5}"/>
                </a:ext>
              </a:extLst>
            </p:cNvPr>
            <p:cNvSpPr txBox="1"/>
            <p:nvPr/>
          </p:nvSpPr>
          <p:spPr>
            <a:xfrm>
              <a:off x="8538552" y="5223756"/>
              <a:ext cx="1090363" cy="461665"/>
            </a:xfrm>
            <a:prstGeom prst="rect">
              <a:avLst/>
            </a:prstGeom>
            <a:noFill/>
          </p:spPr>
          <p:txBody>
            <a:bodyPr wrap="none" rtlCol="0">
              <a:spAutoFit/>
            </a:bodyPr>
            <a:lstStyle/>
            <a:p>
              <a:r>
                <a:rPr lang="en-GB" sz="2400" b="1" dirty="0" err="1"/>
                <a:t>lèine</a:t>
              </a:r>
              <a:r>
                <a:rPr lang="en-GB" sz="2400" b="1" dirty="0"/>
                <a:t>-t</a:t>
              </a:r>
            </a:p>
          </p:txBody>
        </p:sp>
      </p:grpSp>
      <p:grpSp>
        <p:nvGrpSpPr>
          <p:cNvPr id="19" name="Group 18" descr="dreasa - dress">
            <a:extLst>
              <a:ext uri="{FF2B5EF4-FFF2-40B4-BE49-F238E27FC236}">
                <a16:creationId xmlns:a16="http://schemas.microsoft.com/office/drawing/2014/main" id="{D8AC1961-63DA-F838-A6F6-B79E7E351E84}"/>
              </a:ext>
            </a:extLst>
          </p:cNvPr>
          <p:cNvGrpSpPr/>
          <p:nvPr/>
        </p:nvGrpSpPr>
        <p:grpSpPr>
          <a:xfrm>
            <a:off x="10056828" y="4224168"/>
            <a:ext cx="1178528" cy="1461254"/>
            <a:chOff x="10056828" y="4224168"/>
            <a:chExt cx="1178528" cy="1461254"/>
          </a:xfrm>
        </p:grpSpPr>
        <p:pic>
          <p:nvPicPr>
            <p:cNvPr id="24" name="Graphic 23" descr="Dress with solid fill">
              <a:extLst>
                <a:ext uri="{FF2B5EF4-FFF2-40B4-BE49-F238E27FC236}">
                  <a16:creationId xmlns:a16="http://schemas.microsoft.com/office/drawing/2014/main" id="{6D8789CB-170F-1D33-23C4-D4394C39A7FD}"/>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204922" y="4224168"/>
              <a:ext cx="914400" cy="914400"/>
            </a:xfrm>
            <a:prstGeom prst="rect">
              <a:avLst/>
            </a:prstGeom>
          </p:spPr>
        </p:pic>
        <p:sp>
          <p:nvSpPr>
            <p:cNvPr id="32" name="TextBox 31">
              <a:extLst>
                <a:ext uri="{FF2B5EF4-FFF2-40B4-BE49-F238E27FC236}">
                  <a16:creationId xmlns:a16="http://schemas.microsoft.com/office/drawing/2014/main" id="{2E6A3E07-D31F-1D04-0F6A-8093026DB02C}"/>
                </a:ext>
              </a:extLst>
            </p:cNvPr>
            <p:cNvSpPr txBox="1"/>
            <p:nvPr/>
          </p:nvSpPr>
          <p:spPr>
            <a:xfrm>
              <a:off x="10056828" y="5223757"/>
              <a:ext cx="1178528" cy="461665"/>
            </a:xfrm>
            <a:prstGeom prst="rect">
              <a:avLst/>
            </a:prstGeom>
            <a:noFill/>
          </p:spPr>
          <p:txBody>
            <a:bodyPr wrap="none" rtlCol="0">
              <a:spAutoFit/>
            </a:bodyPr>
            <a:lstStyle/>
            <a:p>
              <a:r>
                <a:rPr lang="en-GB" sz="2400" b="1" dirty="0" err="1"/>
                <a:t>dreasa</a:t>
              </a:r>
              <a:endParaRPr lang="en-GB" b="1" dirty="0"/>
            </a:p>
          </p:txBody>
        </p:sp>
      </p:grpSp>
    </p:spTree>
    <p:extLst>
      <p:ext uri="{BB962C8B-B14F-4D97-AF65-F5344CB8AC3E}">
        <p14:creationId xmlns:p14="http://schemas.microsoft.com/office/powerpoint/2010/main" val="19349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2EF-3731-C371-CFED-E2892431AF0F}"/>
              </a:ext>
            </a:extLst>
          </p:cNvPr>
          <p:cNvSpPr>
            <a:spLocks noGrp="1"/>
          </p:cNvSpPr>
          <p:nvPr>
            <p:ph type="title"/>
          </p:nvPr>
        </p:nvSpPr>
        <p:spPr>
          <a:xfrm>
            <a:off x="400178" y="741066"/>
            <a:ext cx="10836972" cy="711200"/>
          </a:xfrm>
        </p:spPr>
        <p:txBody>
          <a:bodyPr/>
          <a:lstStyle/>
          <a:p>
            <a:r>
              <a:rPr lang="en-GB" dirty="0"/>
              <a:t>Clothes</a:t>
            </a:r>
            <a:r>
              <a:rPr lang="en-GB" baseline="0" dirty="0"/>
              <a:t> &amp; Gender</a:t>
            </a:r>
            <a:endParaRPr lang="en-GB" dirty="0"/>
          </a:p>
        </p:txBody>
      </p:sp>
      <p:sp>
        <p:nvSpPr>
          <p:cNvPr id="3" name="TextBox 2">
            <a:extLst>
              <a:ext uri="{FF2B5EF4-FFF2-40B4-BE49-F238E27FC236}">
                <a16:creationId xmlns:a16="http://schemas.microsoft.com/office/drawing/2014/main" id="{8A3621A3-AEC2-4E0E-A6E1-AE4670DD6D32}"/>
              </a:ext>
            </a:extLst>
          </p:cNvPr>
          <p:cNvSpPr txBox="1"/>
          <p:nvPr/>
        </p:nvSpPr>
        <p:spPr>
          <a:xfrm>
            <a:off x="440479" y="82332"/>
            <a:ext cx="10638030" cy="646331"/>
          </a:xfrm>
          <a:prstGeom prst="rect">
            <a:avLst/>
          </a:prstGeom>
          <a:noFill/>
        </p:spPr>
        <p:txBody>
          <a:bodyPr wrap="square">
            <a:spAutoFit/>
          </a:bodyPr>
          <a:lstStyle/>
          <a:p>
            <a:r>
              <a:rPr lang="en-GB" sz="1800" dirty="0"/>
              <a:t>Here’s the Gaelic for some modern styles of clothes, but organised by gender using colours to show how the words change. You’ll also see what happens when nouns are plural.</a:t>
            </a:r>
          </a:p>
        </p:txBody>
      </p:sp>
      <p:sp>
        <p:nvSpPr>
          <p:cNvPr id="4" name="TextBox 3">
            <a:extLst>
              <a:ext uri="{FF2B5EF4-FFF2-40B4-BE49-F238E27FC236}">
                <a16:creationId xmlns:a16="http://schemas.microsoft.com/office/drawing/2014/main" id="{096DB3DC-854B-118F-1147-00E44B31CDE7}"/>
              </a:ext>
            </a:extLst>
          </p:cNvPr>
          <p:cNvSpPr txBox="1"/>
          <p:nvPr/>
        </p:nvSpPr>
        <p:spPr>
          <a:xfrm>
            <a:off x="495475" y="1501651"/>
            <a:ext cx="2015295" cy="461665"/>
          </a:xfrm>
          <a:prstGeom prst="rect">
            <a:avLst/>
          </a:prstGeom>
          <a:noFill/>
        </p:spPr>
        <p:txBody>
          <a:bodyPr wrap="none" rtlCol="0">
            <a:spAutoFit/>
          </a:bodyPr>
          <a:lstStyle/>
          <a:p>
            <a:r>
              <a:rPr lang="en-GB" sz="2400" b="1" dirty="0"/>
              <a:t>MASCULINE</a:t>
            </a:r>
            <a:endParaRPr lang="en-GB" b="1" dirty="0"/>
          </a:p>
        </p:txBody>
      </p:sp>
      <p:grpSp>
        <p:nvGrpSpPr>
          <p:cNvPr id="17" name="Group 16" descr="geansaidh geal / white jumper">
            <a:extLst>
              <a:ext uri="{FF2B5EF4-FFF2-40B4-BE49-F238E27FC236}">
                <a16:creationId xmlns:a16="http://schemas.microsoft.com/office/drawing/2014/main" id="{9544005F-C082-7E8C-34E6-EBC74DF89C21}"/>
              </a:ext>
            </a:extLst>
          </p:cNvPr>
          <p:cNvGrpSpPr/>
          <p:nvPr/>
        </p:nvGrpSpPr>
        <p:grpSpPr>
          <a:xfrm>
            <a:off x="452612" y="1944336"/>
            <a:ext cx="2406428" cy="1296440"/>
            <a:chOff x="452612" y="1944336"/>
            <a:chExt cx="2406428" cy="1296440"/>
          </a:xfrm>
        </p:grpSpPr>
        <p:pic>
          <p:nvPicPr>
            <p:cNvPr id="14" name="Graphic 13" descr="Long sleeve shirt outline">
              <a:extLst>
                <a:ext uri="{FF2B5EF4-FFF2-40B4-BE49-F238E27FC236}">
                  <a16:creationId xmlns:a16="http://schemas.microsoft.com/office/drawing/2014/main" id="{A71F557D-95C5-797B-16EB-40D13E589B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2450" y="1944336"/>
              <a:ext cx="914400" cy="914400"/>
            </a:xfrm>
            <a:prstGeom prst="rect">
              <a:avLst/>
            </a:prstGeom>
          </p:spPr>
        </p:pic>
        <p:sp>
          <p:nvSpPr>
            <p:cNvPr id="34" name="TextBox 33">
              <a:extLst>
                <a:ext uri="{FF2B5EF4-FFF2-40B4-BE49-F238E27FC236}">
                  <a16:creationId xmlns:a16="http://schemas.microsoft.com/office/drawing/2014/main" id="{D37F471D-6A92-383E-9569-5CAAE16A0FCE}"/>
                </a:ext>
              </a:extLst>
            </p:cNvPr>
            <p:cNvSpPr txBox="1"/>
            <p:nvPr/>
          </p:nvSpPr>
          <p:spPr>
            <a:xfrm>
              <a:off x="452612" y="2779111"/>
              <a:ext cx="2406428" cy="461665"/>
            </a:xfrm>
            <a:prstGeom prst="rect">
              <a:avLst/>
            </a:prstGeom>
            <a:noFill/>
          </p:spPr>
          <p:txBody>
            <a:bodyPr wrap="none" rtlCol="0">
              <a:spAutoFit/>
            </a:bodyPr>
            <a:lstStyle/>
            <a:p>
              <a:r>
                <a:rPr lang="en-GB" sz="2400" b="1" dirty="0" err="1"/>
                <a:t>geansaidh</a:t>
              </a:r>
              <a:r>
                <a:rPr lang="en-GB" sz="2400" b="1" dirty="0"/>
                <a:t> geal</a:t>
              </a:r>
            </a:p>
          </p:txBody>
        </p:sp>
      </p:grpSp>
      <p:grpSp>
        <p:nvGrpSpPr>
          <p:cNvPr id="19" name="Group 18" descr="taidh glas - grey tie">
            <a:extLst>
              <a:ext uri="{FF2B5EF4-FFF2-40B4-BE49-F238E27FC236}">
                <a16:creationId xmlns:a16="http://schemas.microsoft.com/office/drawing/2014/main" id="{F4882AC8-1654-E795-E717-C27BA0154DC9}"/>
              </a:ext>
            </a:extLst>
          </p:cNvPr>
          <p:cNvGrpSpPr/>
          <p:nvPr/>
        </p:nvGrpSpPr>
        <p:grpSpPr>
          <a:xfrm>
            <a:off x="685804" y="3381362"/>
            <a:ext cx="1619354" cy="1563822"/>
            <a:chOff x="685804" y="3381362"/>
            <a:chExt cx="1619354" cy="1563822"/>
          </a:xfrm>
        </p:grpSpPr>
        <p:pic>
          <p:nvPicPr>
            <p:cNvPr id="20" name="Graphic 19" descr="Tie with solid fill">
              <a:extLst>
                <a:ext uri="{FF2B5EF4-FFF2-40B4-BE49-F238E27FC236}">
                  <a16:creationId xmlns:a16="http://schemas.microsoft.com/office/drawing/2014/main" id="{DA9937EA-1EFC-58E2-20D3-05A635DA4C3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1503" y="3381362"/>
              <a:ext cx="914400" cy="914400"/>
            </a:xfrm>
            <a:prstGeom prst="rect">
              <a:avLst/>
            </a:prstGeom>
          </p:spPr>
        </p:pic>
        <p:sp>
          <p:nvSpPr>
            <p:cNvPr id="39" name="TextBox 38">
              <a:extLst>
                <a:ext uri="{FF2B5EF4-FFF2-40B4-BE49-F238E27FC236}">
                  <a16:creationId xmlns:a16="http://schemas.microsoft.com/office/drawing/2014/main" id="{2149B233-D34A-8A68-21F4-130B6D216F15}"/>
                </a:ext>
              </a:extLst>
            </p:cNvPr>
            <p:cNvSpPr txBox="1"/>
            <p:nvPr/>
          </p:nvSpPr>
          <p:spPr>
            <a:xfrm>
              <a:off x="685804" y="4483519"/>
              <a:ext cx="1619354" cy="461665"/>
            </a:xfrm>
            <a:prstGeom prst="rect">
              <a:avLst/>
            </a:prstGeom>
            <a:noFill/>
          </p:spPr>
          <p:txBody>
            <a:bodyPr wrap="none" rtlCol="0">
              <a:spAutoFit/>
            </a:bodyPr>
            <a:lstStyle/>
            <a:p>
              <a:r>
                <a:rPr lang="en-GB" sz="2400" b="1" dirty="0" err="1"/>
                <a:t>taidh</a:t>
              </a:r>
              <a:r>
                <a:rPr lang="en-GB" sz="2400" b="1" dirty="0"/>
                <a:t> </a:t>
              </a:r>
              <a:r>
                <a:rPr lang="en-GB" sz="2400" b="1" dirty="0" err="1"/>
                <a:t>glas</a:t>
              </a:r>
              <a:endParaRPr lang="en-GB" b="1" dirty="0"/>
            </a:p>
          </p:txBody>
        </p:sp>
      </p:grpSp>
      <p:sp>
        <p:nvSpPr>
          <p:cNvPr id="16" name="TextBox 15">
            <a:extLst>
              <a:ext uri="{FF2B5EF4-FFF2-40B4-BE49-F238E27FC236}">
                <a16:creationId xmlns:a16="http://schemas.microsoft.com/office/drawing/2014/main" id="{1E86E315-42FA-852B-E606-72A80B92576D}"/>
              </a:ext>
            </a:extLst>
          </p:cNvPr>
          <p:cNvSpPr txBox="1"/>
          <p:nvPr/>
        </p:nvSpPr>
        <p:spPr>
          <a:xfrm>
            <a:off x="339740" y="5132941"/>
            <a:ext cx="3436564" cy="1015663"/>
          </a:xfrm>
          <a:prstGeom prst="rect">
            <a:avLst/>
          </a:prstGeom>
          <a:noFill/>
        </p:spPr>
        <p:txBody>
          <a:bodyPr wrap="square">
            <a:spAutoFit/>
          </a:bodyPr>
          <a:lstStyle/>
          <a:p>
            <a:r>
              <a:rPr lang="en-GB" sz="2000" dirty="0"/>
              <a:t>1. Would </a:t>
            </a:r>
            <a:r>
              <a:rPr lang="en-GB" sz="2000" dirty="0" err="1"/>
              <a:t>Feileadh</a:t>
            </a:r>
            <a:r>
              <a:rPr lang="en-GB" sz="2000" dirty="0"/>
              <a:t> be a masculine noun or a feminine noun?</a:t>
            </a:r>
          </a:p>
        </p:txBody>
      </p:sp>
      <p:sp>
        <p:nvSpPr>
          <p:cNvPr id="15" name="TextBox 14">
            <a:extLst>
              <a:ext uri="{FF2B5EF4-FFF2-40B4-BE49-F238E27FC236}">
                <a16:creationId xmlns:a16="http://schemas.microsoft.com/office/drawing/2014/main" id="{8741CF96-63B1-CD7F-8D1E-58A937B87821}"/>
              </a:ext>
            </a:extLst>
          </p:cNvPr>
          <p:cNvSpPr txBox="1"/>
          <p:nvPr/>
        </p:nvSpPr>
        <p:spPr>
          <a:xfrm>
            <a:off x="3974734" y="1144242"/>
            <a:ext cx="3296095" cy="461665"/>
          </a:xfrm>
          <a:prstGeom prst="rect">
            <a:avLst/>
          </a:prstGeom>
          <a:noFill/>
        </p:spPr>
        <p:txBody>
          <a:bodyPr wrap="none" rtlCol="0">
            <a:spAutoFit/>
          </a:bodyPr>
          <a:lstStyle/>
          <a:p>
            <a:r>
              <a:rPr lang="en-GB" sz="2400" b="1" dirty="0"/>
              <a:t>FEMININE &amp; PLURAL</a:t>
            </a:r>
            <a:endParaRPr lang="en-GB" b="1" dirty="0"/>
          </a:p>
        </p:txBody>
      </p:sp>
      <p:grpSp>
        <p:nvGrpSpPr>
          <p:cNvPr id="42" name="Group 41" descr="brog gheal - white shoe">
            <a:extLst>
              <a:ext uri="{FF2B5EF4-FFF2-40B4-BE49-F238E27FC236}">
                <a16:creationId xmlns:a16="http://schemas.microsoft.com/office/drawing/2014/main" id="{43BC0292-EA3C-F0AA-DB22-D5F8788F4E13}"/>
              </a:ext>
            </a:extLst>
          </p:cNvPr>
          <p:cNvGrpSpPr/>
          <p:nvPr/>
        </p:nvGrpSpPr>
        <p:grpSpPr>
          <a:xfrm>
            <a:off x="3966213" y="1367254"/>
            <a:ext cx="1755609" cy="1074514"/>
            <a:chOff x="4063055" y="1009800"/>
            <a:chExt cx="1755609" cy="1074514"/>
          </a:xfrm>
        </p:grpSpPr>
        <p:pic>
          <p:nvPicPr>
            <p:cNvPr id="27" name="Graphic 26" descr="Shoe outline">
              <a:extLst>
                <a:ext uri="{FF2B5EF4-FFF2-40B4-BE49-F238E27FC236}">
                  <a16:creationId xmlns:a16="http://schemas.microsoft.com/office/drawing/2014/main" id="{B7E09E7E-607A-1A64-7888-8D42A099A9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09616" y="1009800"/>
              <a:ext cx="914400" cy="914400"/>
            </a:xfrm>
            <a:prstGeom prst="rect">
              <a:avLst/>
            </a:prstGeom>
          </p:spPr>
        </p:pic>
        <p:sp>
          <p:nvSpPr>
            <p:cNvPr id="37" name="TextBox 36">
              <a:extLst>
                <a:ext uri="{FF2B5EF4-FFF2-40B4-BE49-F238E27FC236}">
                  <a16:creationId xmlns:a16="http://schemas.microsoft.com/office/drawing/2014/main" id="{4CE6098A-B5B3-97AB-B219-0A604D796B97}"/>
                </a:ext>
              </a:extLst>
            </p:cNvPr>
            <p:cNvSpPr txBox="1"/>
            <p:nvPr/>
          </p:nvSpPr>
          <p:spPr>
            <a:xfrm>
              <a:off x="4063055" y="1622649"/>
              <a:ext cx="1755609" cy="461665"/>
            </a:xfrm>
            <a:prstGeom prst="rect">
              <a:avLst/>
            </a:prstGeom>
            <a:noFill/>
          </p:spPr>
          <p:txBody>
            <a:bodyPr wrap="none" rtlCol="0">
              <a:spAutoFit/>
            </a:bodyPr>
            <a:lstStyle/>
            <a:p>
              <a:r>
                <a:rPr lang="en-GB" sz="2400" b="1" dirty="0" err="1"/>
                <a:t>bròg</a:t>
              </a:r>
              <a:r>
                <a:rPr lang="en-GB" sz="2400" b="1" dirty="0"/>
                <a:t> </a:t>
              </a:r>
              <a:r>
                <a:rPr lang="en-GB" sz="2400" b="1" dirty="0" err="1"/>
                <a:t>gheal</a:t>
              </a:r>
              <a:endParaRPr lang="en-GB" b="1" dirty="0"/>
            </a:p>
          </p:txBody>
        </p:sp>
      </p:grpSp>
      <p:grpSp>
        <p:nvGrpSpPr>
          <p:cNvPr id="25" name="Group 24" descr="brog dhubh - black shoe">
            <a:extLst>
              <a:ext uri="{FF2B5EF4-FFF2-40B4-BE49-F238E27FC236}">
                <a16:creationId xmlns:a16="http://schemas.microsoft.com/office/drawing/2014/main" id="{240EE23D-BA3C-E6EE-A827-348D11C8F22C}"/>
              </a:ext>
            </a:extLst>
          </p:cNvPr>
          <p:cNvGrpSpPr/>
          <p:nvPr/>
        </p:nvGrpSpPr>
        <p:grpSpPr>
          <a:xfrm>
            <a:off x="3974734" y="2325502"/>
            <a:ext cx="1890261" cy="1117520"/>
            <a:chOff x="4044581" y="1911216"/>
            <a:chExt cx="1890261" cy="1117520"/>
          </a:xfrm>
        </p:grpSpPr>
        <p:pic>
          <p:nvPicPr>
            <p:cNvPr id="5" name="Graphic 4" descr="Shoe with solid fill">
              <a:extLst>
                <a:ext uri="{FF2B5EF4-FFF2-40B4-BE49-F238E27FC236}">
                  <a16:creationId xmlns:a16="http://schemas.microsoft.com/office/drawing/2014/main" id="{E608BA4C-29C4-B32D-726C-38A651D7936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28233" y="1911216"/>
              <a:ext cx="914400" cy="914400"/>
            </a:xfrm>
            <a:prstGeom prst="rect">
              <a:avLst/>
            </a:prstGeom>
          </p:spPr>
        </p:pic>
        <p:sp>
          <p:nvSpPr>
            <p:cNvPr id="11" name="TextBox 10">
              <a:extLst>
                <a:ext uri="{FF2B5EF4-FFF2-40B4-BE49-F238E27FC236}">
                  <a16:creationId xmlns:a16="http://schemas.microsoft.com/office/drawing/2014/main" id="{215CB53D-712F-8B17-B657-FA281405FE52}"/>
                </a:ext>
              </a:extLst>
            </p:cNvPr>
            <p:cNvSpPr txBox="1"/>
            <p:nvPr/>
          </p:nvSpPr>
          <p:spPr>
            <a:xfrm>
              <a:off x="4044581" y="2567071"/>
              <a:ext cx="1890261" cy="461665"/>
            </a:xfrm>
            <a:prstGeom prst="rect">
              <a:avLst/>
            </a:prstGeom>
            <a:noFill/>
          </p:spPr>
          <p:txBody>
            <a:bodyPr wrap="none" rtlCol="0">
              <a:spAutoFit/>
            </a:bodyPr>
            <a:lstStyle/>
            <a:p>
              <a:r>
                <a:rPr lang="en-GB" sz="2400" b="1" dirty="0" err="1"/>
                <a:t>bròg</a:t>
              </a:r>
              <a:r>
                <a:rPr lang="en-GB" sz="2400" b="1" dirty="0"/>
                <a:t> </a:t>
              </a:r>
              <a:r>
                <a:rPr lang="en-GB" sz="2400" b="1" dirty="0" err="1"/>
                <a:t>dhubh</a:t>
              </a:r>
              <a:endParaRPr lang="en-GB" b="1" dirty="0"/>
            </a:p>
          </p:txBody>
        </p:sp>
      </p:grpSp>
      <p:grpSp>
        <p:nvGrpSpPr>
          <p:cNvPr id="23" name="Group 22" descr="brogan gorma - blue shoes">
            <a:extLst>
              <a:ext uri="{FF2B5EF4-FFF2-40B4-BE49-F238E27FC236}">
                <a16:creationId xmlns:a16="http://schemas.microsoft.com/office/drawing/2014/main" id="{17A66395-390A-1FE9-8F9E-8B9779335B9B}"/>
              </a:ext>
            </a:extLst>
          </p:cNvPr>
          <p:cNvGrpSpPr/>
          <p:nvPr/>
        </p:nvGrpSpPr>
        <p:grpSpPr>
          <a:xfrm>
            <a:off x="4072829" y="3358632"/>
            <a:ext cx="2252540" cy="1204801"/>
            <a:chOff x="4072829" y="2990647"/>
            <a:chExt cx="2252540" cy="1204801"/>
          </a:xfrm>
        </p:grpSpPr>
        <p:sp>
          <p:nvSpPr>
            <p:cNvPr id="38" name="TextBox 37">
              <a:extLst>
                <a:ext uri="{FF2B5EF4-FFF2-40B4-BE49-F238E27FC236}">
                  <a16:creationId xmlns:a16="http://schemas.microsoft.com/office/drawing/2014/main" id="{F462E627-F248-4344-29EB-69B311C60AA6}"/>
                </a:ext>
              </a:extLst>
            </p:cNvPr>
            <p:cNvSpPr txBox="1"/>
            <p:nvPr/>
          </p:nvSpPr>
          <p:spPr>
            <a:xfrm>
              <a:off x="4072829" y="3733783"/>
              <a:ext cx="2252540" cy="461665"/>
            </a:xfrm>
            <a:prstGeom prst="rect">
              <a:avLst/>
            </a:prstGeom>
            <a:noFill/>
          </p:spPr>
          <p:txBody>
            <a:bodyPr wrap="none" rtlCol="0">
              <a:spAutoFit/>
            </a:bodyPr>
            <a:lstStyle/>
            <a:p>
              <a:r>
                <a:rPr lang="en-GB" sz="2400" b="1" dirty="0"/>
                <a:t>brogan </a:t>
              </a:r>
              <a:r>
                <a:rPr lang="en-GB" sz="2400" b="1" dirty="0" err="1"/>
                <a:t>gorma</a:t>
              </a:r>
              <a:endParaRPr lang="en-GB" b="1" dirty="0"/>
            </a:p>
          </p:txBody>
        </p:sp>
        <p:pic>
          <p:nvPicPr>
            <p:cNvPr id="7" name="Graphic 6" descr="Shoe with solid fill">
              <a:extLst>
                <a:ext uri="{FF2B5EF4-FFF2-40B4-BE49-F238E27FC236}">
                  <a16:creationId xmlns:a16="http://schemas.microsoft.com/office/drawing/2014/main" id="{C82B8B20-FA00-F5BA-91B5-B76514197C6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62843" y="3009944"/>
              <a:ext cx="914400" cy="914400"/>
            </a:xfrm>
            <a:prstGeom prst="rect">
              <a:avLst/>
            </a:prstGeom>
          </p:spPr>
        </p:pic>
        <p:pic>
          <p:nvPicPr>
            <p:cNvPr id="9" name="Graphic 8" descr="Shoe with solid fill">
              <a:extLst>
                <a:ext uri="{FF2B5EF4-FFF2-40B4-BE49-F238E27FC236}">
                  <a16:creationId xmlns:a16="http://schemas.microsoft.com/office/drawing/2014/main" id="{0B7A8AC3-1402-4F70-69BC-96C3CDA4BDC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105293" y="2990647"/>
              <a:ext cx="914400" cy="914400"/>
            </a:xfrm>
            <a:prstGeom prst="rect">
              <a:avLst/>
            </a:prstGeom>
          </p:spPr>
        </p:pic>
      </p:grpSp>
      <p:grpSp>
        <p:nvGrpSpPr>
          <p:cNvPr id="21" name="Group 20" descr="stocainn gheal - white sock">
            <a:extLst>
              <a:ext uri="{FF2B5EF4-FFF2-40B4-BE49-F238E27FC236}">
                <a16:creationId xmlns:a16="http://schemas.microsoft.com/office/drawing/2014/main" id="{7C7301D2-75F0-E6B1-8630-D92F2E7493DC}"/>
              </a:ext>
            </a:extLst>
          </p:cNvPr>
          <p:cNvGrpSpPr/>
          <p:nvPr/>
        </p:nvGrpSpPr>
        <p:grpSpPr>
          <a:xfrm>
            <a:off x="3978093" y="4750170"/>
            <a:ext cx="2946799" cy="1842195"/>
            <a:chOff x="3978093" y="4404483"/>
            <a:chExt cx="2946799" cy="1842195"/>
          </a:xfrm>
        </p:grpSpPr>
        <p:pic>
          <p:nvPicPr>
            <p:cNvPr id="6" name="Graphic 5" descr="Sock outline">
              <a:extLst>
                <a:ext uri="{FF2B5EF4-FFF2-40B4-BE49-F238E27FC236}">
                  <a16:creationId xmlns:a16="http://schemas.microsoft.com/office/drawing/2014/main" id="{CD1093A3-7A0A-15BA-4208-777C4E1A3AF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78093" y="4408948"/>
              <a:ext cx="914400" cy="914400"/>
            </a:xfrm>
            <a:prstGeom prst="rect">
              <a:avLst/>
            </a:prstGeom>
          </p:spPr>
        </p:pic>
        <p:pic>
          <p:nvPicPr>
            <p:cNvPr id="28" name="Graphic 27" descr="Sock outline">
              <a:extLst>
                <a:ext uri="{FF2B5EF4-FFF2-40B4-BE49-F238E27FC236}">
                  <a16:creationId xmlns:a16="http://schemas.microsoft.com/office/drawing/2014/main" id="{2821548B-B083-95E7-3BDE-1A7990500E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61701" y="4404483"/>
              <a:ext cx="914400" cy="914400"/>
            </a:xfrm>
            <a:prstGeom prst="rect">
              <a:avLst/>
            </a:prstGeom>
          </p:spPr>
        </p:pic>
        <p:sp>
          <p:nvSpPr>
            <p:cNvPr id="40" name="TextBox 39">
              <a:extLst>
                <a:ext uri="{FF2B5EF4-FFF2-40B4-BE49-F238E27FC236}">
                  <a16:creationId xmlns:a16="http://schemas.microsoft.com/office/drawing/2014/main" id="{A438E7E8-931D-A978-407C-E69552D170CF}"/>
                </a:ext>
              </a:extLst>
            </p:cNvPr>
            <p:cNvSpPr txBox="1"/>
            <p:nvPr/>
          </p:nvSpPr>
          <p:spPr>
            <a:xfrm>
              <a:off x="4124685" y="5323348"/>
              <a:ext cx="2422458" cy="461665"/>
            </a:xfrm>
            <a:prstGeom prst="rect">
              <a:avLst/>
            </a:prstGeom>
            <a:noFill/>
          </p:spPr>
          <p:txBody>
            <a:bodyPr wrap="none" rtlCol="0">
              <a:spAutoFit/>
            </a:bodyPr>
            <a:lstStyle/>
            <a:p>
              <a:r>
                <a:rPr lang="en-GB" sz="2400" b="1" dirty="0" err="1"/>
                <a:t>stocainn</a:t>
              </a:r>
              <a:r>
                <a:rPr lang="en-GB" sz="2400" b="1" dirty="0"/>
                <a:t> </a:t>
              </a:r>
              <a:r>
                <a:rPr lang="en-GB" sz="2400" b="1" dirty="0" err="1"/>
                <a:t>gheal</a:t>
              </a:r>
              <a:endParaRPr lang="en-GB" b="1" dirty="0"/>
            </a:p>
          </p:txBody>
        </p:sp>
        <p:sp>
          <p:nvSpPr>
            <p:cNvPr id="41" name="TextBox 40">
              <a:extLst>
                <a:ext uri="{FF2B5EF4-FFF2-40B4-BE49-F238E27FC236}">
                  <a16:creationId xmlns:a16="http://schemas.microsoft.com/office/drawing/2014/main" id="{6EF5C37C-5FAE-ED2A-B784-26CC7D64C52E}"/>
                </a:ext>
              </a:extLst>
            </p:cNvPr>
            <p:cNvSpPr txBox="1"/>
            <p:nvPr/>
          </p:nvSpPr>
          <p:spPr>
            <a:xfrm>
              <a:off x="4072829" y="5785013"/>
              <a:ext cx="2852063" cy="461665"/>
            </a:xfrm>
            <a:prstGeom prst="rect">
              <a:avLst/>
            </a:prstGeom>
            <a:noFill/>
          </p:spPr>
          <p:txBody>
            <a:bodyPr wrap="none" rtlCol="0">
              <a:spAutoFit/>
            </a:bodyPr>
            <a:lstStyle/>
            <a:p>
              <a:r>
                <a:rPr lang="en-GB" sz="2400" b="1" dirty="0" err="1"/>
                <a:t>stocainnean</a:t>
              </a:r>
              <a:r>
                <a:rPr lang="en-GB" sz="2400" b="1" dirty="0"/>
                <a:t> </a:t>
              </a:r>
              <a:r>
                <a:rPr lang="en-GB" sz="2400" b="1" dirty="0" err="1"/>
                <a:t>geala</a:t>
              </a:r>
              <a:endParaRPr lang="en-GB" b="1" dirty="0"/>
            </a:p>
          </p:txBody>
        </p:sp>
      </p:grpSp>
      <p:sp>
        <p:nvSpPr>
          <p:cNvPr id="13" name="TextBox 12">
            <a:extLst>
              <a:ext uri="{FF2B5EF4-FFF2-40B4-BE49-F238E27FC236}">
                <a16:creationId xmlns:a16="http://schemas.microsoft.com/office/drawing/2014/main" id="{4E900EF1-5DF0-2835-F58A-EC4DCAF9A11A}"/>
              </a:ext>
            </a:extLst>
          </p:cNvPr>
          <p:cNvSpPr txBox="1"/>
          <p:nvPr/>
        </p:nvSpPr>
        <p:spPr>
          <a:xfrm>
            <a:off x="8520261" y="1060770"/>
            <a:ext cx="1654620" cy="461665"/>
          </a:xfrm>
          <a:prstGeom prst="rect">
            <a:avLst/>
          </a:prstGeom>
          <a:noFill/>
        </p:spPr>
        <p:txBody>
          <a:bodyPr wrap="none" rtlCol="0">
            <a:spAutoFit/>
          </a:bodyPr>
          <a:lstStyle/>
          <a:p>
            <a:r>
              <a:rPr lang="en-GB" sz="2400" b="1" dirty="0"/>
              <a:t>FEMININE</a:t>
            </a:r>
            <a:endParaRPr lang="en-GB" b="1" dirty="0"/>
          </a:p>
        </p:txBody>
      </p:sp>
      <p:grpSp>
        <p:nvGrpSpPr>
          <p:cNvPr id="43" name="Group 42" descr="briogais dhearg - red trousers">
            <a:extLst>
              <a:ext uri="{FF2B5EF4-FFF2-40B4-BE49-F238E27FC236}">
                <a16:creationId xmlns:a16="http://schemas.microsoft.com/office/drawing/2014/main" id="{BFB9CB2D-E3DE-B93F-A0AD-FF842B898F39}"/>
              </a:ext>
            </a:extLst>
          </p:cNvPr>
          <p:cNvGrpSpPr/>
          <p:nvPr/>
        </p:nvGrpSpPr>
        <p:grpSpPr>
          <a:xfrm>
            <a:off x="6919223" y="1654100"/>
            <a:ext cx="2491388" cy="1428631"/>
            <a:chOff x="6854846" y="728663"/>
            <a:chExt cx="2491388" cy="1428631"/>
          </a:xfrm>
        </p:grpSpPr>
        <p:pic>
          <p:nvPicPr>
            <p:cNvPr id="18" name="Graphic 17" descr="Trousers with solid fill">
              <a:extLst>
                <a:ext uri="{FF2B5EF4-FFF2-40B4-BE49-F238E27FC236}">
                  <a16:creationId xmlns:a16="http://schemas.microsoft.com/office/drawing/2014/main" id="{C08B6C84-6090-2880-22CA-1BFDF9635FB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498791" y="728663"/>
              <a:ext cx="914400" cy="914400"/>
            </a:xfrm>
            <a:prstGeom prst="rect">
              <a:avLst/>
            </a:prstGeom>
          </p:spPr>
        </p:pic>
        <p:sp>
          <p:nvSpPr>
            <p:cNvPr id="29" name="TextBox 28">
              <a:extLst>
                <a:ext uri="{FF2B5EF4-FFF2-40B4-BE49-F238E27FC236}">
                  <a16:creationId xmlns:a16="http://schemas.microsoft.com/office/drawing/2014/main" id="{B60E24CC-3016-5012-EAE1-318AF3E88984}"/>
                </a:ext>
              </a:extLst>
            </p:cNvPr>
            <p:cNvSpPr txBox="1"/>
            <p:nvPr/>
          </p:nvSpPr>
          <p:spPr>
            <a:xfrm>
              <a:off x="6854846" y="1695629"/>
              <a:ext cx="2491388" cy="461665"/>
            </a:xfrm>
            <a:prstGeom prst="rect">
              <a:avLst/>
            </a:prstGeom>
            <a:noFill/>
          </p:spPr>
          <p:txBody>
            <a:bodyPr wrap="none" rtlCol="0">
              <a:spAutoFit/>
            </a:bodyPr>
            <a:lstStyle/>
            <a:p>
              <a:r>
                <a:rPr lang="en-GB" sz="2400" b="1" dirty="0" err="1"/>
                <a:t>briogais</a:t>
              </a:r>
              <a:r>
                <a:rPr lang="en-GB" sz="2400" b="1" dirty="0"/>
                <a:t> </a:t>
              </a:r>
              <a:r>
                <a:rPr lang="en-GB" sz="2400" b="1" dirty="0" err="1"/>
                <a:t>dhearg</a:t>
              </a:r>
              <a:endParaRPr lang="en-GB" b="1" dirty="0"/>
            </a:p>
          </p:txBody>
        </p:sp>
      </p:grpSp>
      <p:grpSp>
        <p:nvGrpSpPr>
          <p:cNvPr id="44" name="Group 43" descr="bonaid bhuidhe - yellow hat/bonnet">
            <a:extLst>
              <a:ext uri="{FF2B5EF4-FFF2-40B4-BE49-F238E27FC236}">
                <a16:creationId xmlns:a16="http://schemas.microsoft.com/office/drawing/2014/main" id="{29F425E8-CFF7-F7C6-F3DA-5A05F458DE07}"/>
              </a:ext>
            </a:extLst>
          </p:cNvPr>
          <p:cNvGrpSpPr/>
          <p:nvPr/>
        </p:nvGrpSpPr>
        <p:grpSpPr>
          <a:xfrm>
            <a:off x="9553589" y="1527368"/>
            <a:ext cx="2470548" cy="1323069"/>
            <a:chOff x="9502467" y="525469"/>
            <a:chExt cx="2470548" cy="1323069"/>
          </a:xfrm>
        </p:grpSpPr>
        <p:pic>
          <p:nvPicPr>
            <p:cNvPr id="26" name="Graphic 25" descr="Winter hat with solid fill">
              <a:extLst>
                <a:ext uri="{FF2B5EF4-FFF2-40B4-BE49-F238E27FC236}">
                  <a16:creationId xmlns:a16="http://schemas.microsoft.com/office/drawing/2014/main" id="{DF6EE899-5860-D113-3515-824B3407EEF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8892" y="525469"/>
              <a:ext cx="914400" cy="914400"/>
            </a:xfrm>
            <a:prstGeom prst="rect">
              <a:avLst/>
            </a:prstGeom>
          </p:spPr>
        </p:pic>
        <p:sp>
          <p:nvSpPr>
            <p:cNvPr id="33" name="TextBox 32">
              <a:extLst>
                <a:ext uri="{FF2B5EF4-FFF2-40B4-BE49-F238E27FC236}">
                  <a16:creationId xmlns:a16="http://schemas.microsoft.com/office/drawing/2014/main" id="{42F2B8AF-8BEB-2B07-C788-47D2A512417E}"/>
                </a:ext>
              </a:extLst>
            </p:cNvPr>
            <p:cNvSpPr txBox="1"/>
            <p:nvPr/>
          </p:nvSpPr>
          <p:spPr>
            <a:xfrm>
              <a:off x="9502467" y="1386873"/>
              <a:ext cx="2470548" cy="461665"/>
            </a:xfrm>
            <a:prstGeom prst="rect">
              <a:avLst/>
            </a:prstGeom>
            <a:noFill/>
          </p:spPr>
          <p:txBody>
            <a:bodyPr wrap="none" rtlCol="0">
              <a:spAutoFit/>
            </a:bodyPr>
            <a:lstStyle/>
            <a:p>
              <a:r>
                <a:rPr lang="en-GB" sz="2400" b="1" dirty="0" err="1"/>
                <a:t>bonaid</a:t>
              </a:r>
              <a:r>
                <a:rPr lang="en-GB" sz="2400" b="1" dirty="0"/>
                <a:t> </a:t>
              </a:r>
              <a:r>
                <a:rPr lang="en-GB" sz="2400" b="1" dirty="0" err="1"/>
                <a:t>bhuidhe</a:t>
              </a:r>
              <a:endParaRPr lang="en-GB" b="1" dirty="0"/>
            </a:p>
          </p:txBody>
        </p:sp>
      </p:grpSp>
      <p:grpSp>
        <p:nvGrpSpPr>
          <p:cNvPr id="46" name="Group 45" descr="seacaid ghorm - blue jacket">
            <a:extLst>
              <a:ext uri="{FF2B5EF4-FFF2-40B4-BE49-F238E27FC236}">
                <a16:creationId xmlns:a16="http://schemas.microsoft.com/office/drawing/2014/main" id="{5B2D20E1-10C2-2BB6-8BDB-54CD395BB0EB}"/>
              </a:ext>
            </a:extLst>
          </p:cNvPr>
          <p:cNvGrpSpPr/>
          <p:nvPr/>
        </p:nvGrpSpPr>
        <p:grpSpPr>
          <a:xfrm>
            <a:off x="6834417" y="3228284"/>
            <a:ext cx="2356735" cy="1293638"/>
            <a:chOff x="7029522" y="2700136"/>
            <a:chExt cx="2356735" cy="1293638"/>
          </a:xfrm>
        </p:grpSpPr>
        <p:pic>
          <p:nvPicPr>
            <p:cNvPr id="22" name="Graphic 21" descr="Suit with solid fill">
              <a:extLst>
                <a:ext uri="{FF2B5EF4-FFF2-40B4-BE49-F238E27FC236}">
                  <a16:creationId xmlns:a16="http://schemas.microsoft.com/office/drawing/2014/main" id="{2A46D11C-36D8-B4CE-EC6B-F9957FE6CFCD}"/>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811066" y="2700136"/>
              <a:ext cx="914400" cy="914400"/>
            </a:xfrm>
            <a:prstGeom prst="rect">
              <a:avLst/>
            </a:prstGeom>
          </p:spPr>
        </p:pic>
        <p:sp>
          <p:nvSpPr>
            <p:cNvPr id="30" name="TextBox 29">
              <a:extLst>
                <a:ext uri="{FF2B5EF4-FFF2-40B4-BE49-F238E27FC236}">
                  <a16:creationId xmlns:a16="http://schemas.microsoft.com/office/drawing/2014/main" id="{F3B13FFF-9F33-0746-57EF-0F2C4412906B}"/>
                </a:ext>
              </a:extLst>
            </p:cNvPr>
            <p:cNvSpPr txBox="1"/>
            <p:nvPr/>
          </p:nvSpPr>
          <p:spPr>
            <a:xfrm>
              <a:off x="7029522" y="3532109"/>
              <a:ext cx="2356735" cy="461665"/>
            </a:xfrm>
            <a:prstGeom prst="rect">
              <a:avLst/>
            </a:prstGeom>
            <a:noFill/>
          </p:spPr>
          <p:txBody>
            <a:bodyPr wrap="none" rtlCol="0">
              <a:spAutoFit/>
            </a:bodyPr>
            <a:lstStyle/>
            <a:p>
              <a:r>
                <a:rPr lang="en-GB" sz="2400" b="1" dirty="0" err="1"/>
                <a:t>seacaid</a:t>
              </a:r>
              <a:r>
                <a:rPr lang="en-GB" sz="2400" b="1" dirty="0"/>
                <a:t> </a:t>
              </a:r>
              <a:r>
                <a:rPr lang="en-GB" sz="2400" b="1" dirty="0" err="1"/>
                <a:t>ghorm</a:t>
              </a:r>
              <a:endParaRPr lang="en-GB" b="1" dirty="0"/>
            </a:p>
          </p:txBody>
        </p:sp>
      </p:grpSp>
      <p:grpSp>
        <p:nvGrpSpPr>
          <p:cNvPr id="45" name="Group 44" descr="sgiorta dhonn - brown skirt">
            <a:extLst>
              <a:ext uri="{FF2B5EF4-FFF2-40B4-BE49-F238E27FC236}">
                <a16:creationId xmlns:a16="http://schemas.microsoft.com/office/drawing/2014/main" id="{197C2EBF-DB79-967C-AD14-283A5D60A414}"/>
              </a:ext>
            </a:extLst>
          </p:cNvPr>
          <p:cNvGrpSpPr/>
          <p:nvPr/>
        </p:nvGrpSpPr>
        <p:grpSpPr>
          <a:xfrm>
            <a:off x="9619830" y="3028736"/>
            <a:ext cx="2233304" cy="1433785"/>
            <a:chOff x="9621089" y="2102361"/>
            <a:chExt cx="2233304" cy="1433785"/>
          </a:xfrm>
        </p:grpSpPr>
        <p:pic>
          <p:nvPicPr>
            <p:cNvPr id="10" name="Graphic 9" descr="Skirt with solid fill">
              <a:extLst>
                <a:ext uri="{FF2B5EF4-FFF2-40B4-BE49-F238E27FC236}">
                  <a16:creationId xmlns:a16="http://schemas.microsoft.com/office/drawing/2014/main" id="{244662F9-E346-05CE-7EB0-D382EB121BFC}"/>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76140" y="2102361"/>
              <a:ext cx="914400" cy="914400"/>
            </a:xfrm>
            <a:prstGeom prst="rect">
              <a:avLst/>
            </a:prstGeom>
          </p:spPr>
        </p:pic>
        <p:sp>
          <p:nvSpPr>
            <p:cNvPr id="31" name="TextBox 30">
              <a:extLst>
                <a:ext uri="{FF2B5EF4-FFF2-40B4-BE49-F238E27FC236}">
                  <a16:creationId xmlns:a16="http://schemas.microsoft.com/office/drawing/2014/main" id="{77612751-E644-8B24-6134-035489E73A63}"/>
                </a:ext>
              </a:extLst>
            </p:cNvPr>
            <p:cNvSpPr txBox="1"/>
            <p:nvPr/>
          </p:nvSpPr>
          <p:spPr>
            <a:xfrm>
              <a:off x="9621089" y="3074481"/>
              <a:ext cx="2233304" cy="461665"/>
            </a:xfrm>
            <a:prstGeom prst="rect">
              <a:avLst/>
            </a:prstGeom>
            <a:noFill/>
          </p:spPr>
          <p:txBody>
            <a:bodyPr wrap="none" rtlCol="0">
              <a:spAutoFit/>
            </a:bodyPr>
            <a:lstStyle/>
            <a:p>
              <a:r>
                <a:rPr lang="en-GB" sz="2400" b="1" dirty="0" err="1"/>
                <a:t>sgiorta</a:t>
              </a:r>
              <a:r>
                <a:rPr lang="en-GB" sz="2400" b="1" dirty="0"/>
                <a:t> </a:t>
              </a:r>
              <a:r>
                <a:rPr lang="en-GB" sz="2400" b="1" dirty="0" err="1"/>
                <a:t>dhonn</a:t>
              </a:r>
              <a:endParaRPr lang="en-GB" b="1" dirty="0"/>
            </a:p>
          </p:txBody>
        </p:sp>
      </p:grpSp>
      <p:grpSp>
        <p:nvGrpSpPr>
          <p:cNvPr id="49" name="Group 48" descr="leine dhubh / black shirt">
            <a:extLst>
              <a:ext uri="{FF2B5EF4-FFF2-40B4-BE49-F238E27FC236}">
                <a16:creationId xmlns:a16="http://schemas.microsoft.com/office/drawing/2014/main" id="{AFF4BC28-3269-DDB3-D6AB-FF126DA46F50}"/>
              </a:ext>
            </a:extLst>
          </p:cNvPr>
          <p:cNvGrpSpPr/>
          <p:nvPr/>
        </p:nvGrpSpPr>
        <p:grpSpPr>
          <a:xfrm>
            <a:off x="7137710" y="4752754"/>
            <a:ext cx="1907895" cy="1262867"/>
            <a:chOff x="7141338" y="4315665"/>
            <a:chExt cx="1907895" cy="1262867"/>
          </a:xfrm>
        </p:grpSpPr>
        <p:pic>
          <p:nvPicPr>
            <p:cNvPr id="12" name="Graphic 11" descr="Shirt with solid fill">
              <a:extLst>
                <a:ext uri="{FF2B5EF4-FFF2-40B4-BE49-F238E27FC236}">
                  <a16:creationId xmlns:a16="http://schemas.microsoft.com/office/drawing/2014/main" id="{19A87B11-D5AC-3C64-EF01-AB1FB00E85D1}"/>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498791" y="4315665"/>
              <a:ext cx="914400" cy="914400"/>
            </a:xfrm>
            <a:prstGeom prst="rect">
              <a:avLst/>
            </a:prstGeom>
          </p:spPr>
        </p:pic>
        <p:sp>
          <p:nvSpPr>
            <p:cNvPr id="35" name="TextBox 34">
              <a:extLst>
                <a:ext uri="{FF2B5EF4-FFF2-40B4-BE49-F238E27FC236}">
                  <a16:creationId xmlns:a16="http://schemas.microsoft.com/office/drawing/2014/main" id="{CEFD5821-8C98-EFF3-D483-828483D77B4B}"/>
                </a:ext>
              </a:extLst>
            </p:cNvPr>
            <p:cNvSpPr txBox="1"/>
            <p:nvPr/>
          </p:nvSpPr>
          <p:spPr>
            <a:xfrm>
              <a:off x="7141338" y="5116867"/>
              <a:ext cx="1907895" cy="461665"/>
            </a:xfrm>
            <a:prstGeom prst="rect">
              <a:avLst/>
            </a:prstGeom>
            <a:noFill/>
          </p:spPr>
          <p:txBody>
            <a:bodyPr wrap="none" rtlCol="0">
              <a:spAutoFit/>
            </a:bodyPr>
            <a:lstStyle/>
            <a:p>
              <a:r>
                <a:rPr lang="en-GB" sz="2400" b="1" dirty="0" err="1"/>
                <a:t>lèine</a:t>
              </a:r>
              <a:r>
                <a:rPr lang="en-GB" sz="2400" b="1" dirty="0"/>
                <a:t> </a:t>
              </a:r>
              <a:r>
                <a:rPr lang="en-GB" sz="2400" b="1" dirty="0" err="1"/>
                <a:t>dhubh</a:t>
              </a:r>
              <a:endParaRPr lang="en-GB" sz="2400" b="1" dirty="0"/>
            </a:p>
          </p:txBody>
        </p:sp>
      </p:grpSp>
      <p:grpSp>
        <p:nvGrpSpPr>
          <p:cNvPr id="47" name="Group 46" descr="dreasa uaine - green dress">
            <a:extLst>
              <a:ext uri="{FF2B5EF4-FFF2-40B4-BE49-F238E27FC236}">
                <a16:creationId xmlns:a16="http://schemas.microsoft.com/office/drawing/2014/main" id="{8D545F02-B60B-630C-061A-5F4199E7A604}"/>
              </a:ext>
            </a:extLst>
          </p:cNvPr>
          <p:cNvGrpSpPr/>
          <p:nvPr/>
        </p:nvGrpSpPr>
        <p:grpSpPr>
          <a:xfrm>
            <a:off x="10029730" y="4495538"/>
            <a:ext cx="2066591" cy="1475492"/>
            <a:chOff x="10081262" y="3726292"/>
            <a:chExt cx="2066591" cy="1475492"/>
          </a:xfrm>
        </p:grpSpPr>
        <p:pic>
          <p:nvPicPr>
            <p:cNvPr id="24" name="Graphic 23" descr="Dress with solid fill">
              <a:extLst>
                <a:ext uri="{FF2B5EF4-FFF2-40B4-BE49-F238E27FC236}">
                  <a16:creationId xmlns:a16="http://schemas.microsoft.com/office/drawing/2014/main" id="{6D8789CB-170F-1D33-23C4-D4394C39A7FD}"/>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213326" y="3726292"/>
              <a:ext cx="914400" cy="914400"/>
            </a:xfrm>
            <a:prstGeom prst="rect">
              <a:avLst/>
            </a:prstGeom>
          </p:spPr>
        </p:pic>
        <p:sp>
          <p:nvSpPr>
            <p:cNvPr id="32" name="TextBox 31">
              <a:extLst>
                <a:ext uri="{FF2B5EF4-FFF2-40B4-BE49-F238E27FC236}">
                  <a16:creationId xmlns:a16="http://schemas.microsoft.com/office/drawing/2014/main" id="{2E6A3E07-D31F-1D04-0F6A-8093026DB02C}"/>
                </a:ext>
              </a:extLst>
            </p:cNvPr>
            <p:cNvSpPr txBox="1"/>
            <p:nvPr/>
          </p:nvSpPr>
          <p:spPr>
            <a:xfrm>
              <a:off x="10081262" y="4740119"/>
              <a:ext cx="2066591" cy="461665"/>
            </a:xfrm>
            <a:prstGeom prst="rect">
              <a:avLst/>
            </a:prstGeom>
            <a:noFill/>
          </p:spPr>
          <p:txBody>
            <a:bodyPr wrap="none" rtlCol="0">
              <a:spAutoFit/>
            </a:bodyPr>
            <a:lstStyle/>
            <a:p>
              <a:r>
                <a:rPr lang="en-GB" sz="2400" b="1" dirty="0" err="1"/>
                <a:t>dreasa</a:t>
              </a:r>
              <a:r>
                <a:rPr lang="en-GB" sz="2400" b="1" dirty="0"/>
                <a:t> </a:t>
              </a:r>
              <a:r>
                <a:rPr lang="en-GB" sz="2400" b="1" dirty="0" err="1"/>
                <a:t>uaine</a:t>
              </a:r>
              <a:endParaRPr lang="en-GB" b="1" dirty="0"/>
            </a:p>
          </p:txBody>
        </p:sp>
      </p:grpSp>
      <p:grpSp>
        <p:nvGrpSpPr>
          <p:cNvPr id="48" name="Group 47" descr="leine-t gheal - white t-shirt">
            <a:extLst>
              <a:ext uri="{FF2B5EF4-FFF2-40B4-BE49-F238E27FC236}">
                <a16:creationId xmlns:a16="http://schemas.microsoft.com/office/drawing/2014/main" id="{F057E1F2-8406-EC92-DD4F-926B62F03389}"/>
              </a:ext>
            </a:extLst>
          </p:cNvPr>
          <p:cNvGrpSpPr/>
          <p:nvPr/>
        </p:nvGrpSpPr>
        <p:grpSpPr>
          <a:xfrm>
            <a:off x="8758055" y="5360215"/>
            <a:ext cx="1978427" cy="1300078"/>
            <a:chOff x="8561950" y="4740119"/>
            <a:chExt cx="1978427" cy="1300078"/>
          </a:xfrm>
        </p:grpSpPr>
        <p:pic>
          <p:nvPicPr>
            <p:cNvPr id="8" name="Graphic 7" descr="Shirt outline">
              <a:extLst>
                <a:ext uri="{FF2B5EF4-FFF2-40B4-BE49-F238E27FC236}">
                  <a16:creationId xmlns:a16="http://schemas.microsoft.com/office/drawing/2014/main" id="{B078DC14-0B40-257B-0540-EAAD7B27701C}"/>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8900284" y="4740119"/>
              <a:ext cx="914400" cy="914400"/>
            </a:xfrm>
            <a:prstGeom prst="rect">
              <a:avLst/>
            </a:prstGeom>
          </p:spPr>
        </p:pic>
        <p:sp>
          <p:nvSpPr>
            <p:cNvPr id="36" name="TextBox 35">
              <a:extLst>
                <a:ext uri="{FF2B5EF4-FFF2-40B4-BE49-F238E27FC236}">
                  <a16:creationId xmlns:a16="http://schemas.microsoft.com/office/drawing/2014/main" id="{1BAD7D50-E23E-FD38-50A4-EE940691DAB5}"/>
                </a:ext>
              </a:extLst>
            </p:cNvPr>
            <p:cNvSpPr txBox="1"/>
            <p:nvPr/>
          </p:nvSpPr>
          <p:spPr>
            <a:xfrm>
              <a:off x="8561950" y="5578532"/>
              <a:ext cx="1978427" cy="461665"/>
            </a:xfrm>
            <a:prstGeom prst="rect">
              <a:avLst/>
            </a:prstGeom>
            <a:noFill/>
          </p:spPr>
          <p:txBody>
            <a:bodyPr wrap="none" rtlCol="0">
              <a:spAutoFit/>
            </a:bodyPr>
            <a:lstStyle/>
            <a:p>
              <a:r>
                <a:rPr lang="en-GB" sz="2400" b="1" dirty="0" err="1"/>
                <a:t>lèine</a:t>
              </a:r>
              <a:r>
                <a:rPr lang="en-GB" sz="2400" b="1" dirty="0"/>
                <a:t>-t </a:t>
              </a:r>
              <a:r>
                <a:rPr lang="en-GB" sz="2400" b="1" dirty="0" err="1"/>
                <a:t>gheal</a:t>
              </a:r>
              <a:endParaRPr lang="en-GB" sz="2400" b="1" dirty="0"/>
            </a:p>
          </p:txBody>
        </p:sp>
      </p:grpSp>
    </p:spTree>
    <p:extLst>
      <p:ext uri="{BB962C8B-B14F-4D97-AF65-F5344CB8AC3E}">
        <p14:creationId xmlns:p14="http://schemas.microsoft.com/office/powerpoint/2010/main" val="196830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 </a:t>
            </a:r>
            <a:r>
              <a:rPr lang="en-GB" dirty="0" err="1"/>
              <a:t>Seumasaich</a:t>
            </a:r>
            <a:r>
              <a:rPr lang="en-GB" dirty="0"/>
              <a:t> – Lesson 6</a:t>
            </a:r>
          </a:p>
        </p:txBody>
      </p:sp>
      <p:sp>
        <p:nvSpPr>
          <p:cNvPr id="6" name="AutoShape 6" descr="https://euc-powerpoint.officeapps.live.com/pods/GetClipboardImage.ashx?Id=64a3ed11-a6b0-4233-987d-88e029c97122&amp;DC=GEU6&amp;pkey=63d2f266-a274-462e-b652-a437d6e48659&amp;wdwaccluster=GEU6"/>
          <p:cNvSpPr>
            <a:spLocks noGrp="1" noChangeAspect="1" noChangeArrowheads="1"/>
          </p:cNvSpPr>
          <p:nvPr>
            <p:ph idx="1"/>
          </p:nvPr>
        </p:nvSpPr>
        <p:spPr/>
        <p:txBody>
          <a:bodyPr/>
          <a:lstStyle/>
          <a:p>
            <a:r>
              <a:rPr lang="en-GB" dirty="0"/>
              <a:t>In this Learning about Gaelic Language and Culture resource lesson we will learn:</a:t>
            </a:r>
          </a:p>
          <a:p>
            <a:pPr marL="342900" indent="-342900">
              <a:buFont typeface="Arial" panose="020B0604020202020204" pitchFamily="34" charset="0"/>
              <a:buChar char="•"/>
            </a:pPr>
            <a:r>
              <a:rPr lang="en-GB" dirty="0"/>
              <a:t>about the traditional clothing of the Scottish Highlands</a:t>
            </a:r>
          </a:p>
          <a:p>
            <a:pPr marL="342900" indent="-342900">
              <a:buFont typeface="Arial" panose="020B0604020202020204" pitchFamily="34" charset="0"/>
              <a:buChar char="•"/>
            </a:pPr>
            <a:r>
              <a:rPr lang="en-GB" dirty="0"/>
              <a:t>about the traditional clothing worn by British soldiers</a:t>
            </a:r>
          </a:p>
          <a:p>
            <a:pPr marL="342900" indent="-342900">
              <a:buFont typeface="Arial" panose="020B0604020202020204" pitchFamily="34" charset="0"/>
              <a:buChar char="•"/>
            </a:pPr>
            <a:r>
              <a:rPr lang="en-GB" dirty="0"/>
              <a:t>to say what we are wearing in Gaelic</a:t>
            </a:r>
          </a:p>
          <a:p>
            <a:pPr marL="342900" indent="-342900">
              <a:buFont typeface="Arial" panose="020B0604020202020204" pitchFamily="34" charset="0"/>
              <a:buChar char="•"/>
            </a:pPr>
            <a:r>
              <a:rPr lang="en-GB" dirty="0"/>
              <a:t>to discuss clothing and colours in Gaelic</a:t>
            </a:r>
          </a:p>
          <a:p>
            <a:pPr marL="342900" indent="-342900">
              <a:buFont typeface="Arial" panose="020B0604020202020204" pitchFamily="34" charset="0"/>
              <a:buChar char="•"/>
            </a:pPr>
            <a:r>
              <a:rPr lang="en-GB" dirty="0"/>
              <a:t>a basic understanding of the gender </a:t>
            </a:r>
            <a:r>
              <a:rPr lang="en-GB"/>
              <a:t>of nouns in Gaelic</a:t>
            </a:r>
            <a:endParaRPr lang="en-GB" dirty="0"/>
          </a:p>
          <a:p>
            <a:pPr marL="342900" indent="-342900">
              <a:buFont typeface="Arial" panose="020B0604020202020204" pitchFamily="34" charset="0"/>
              <a:buChar char="•"/>
            </a:pPr>
            <a:r>
              <a:rPr lang="en-GB" dirty="0"/>
              <a:t>to create short texts about ourselves and others in Gaelic</a:t>
            </a:r>
          </a:p>
          <a:p>
            <a:endParaRPr lang="en-GB" dirty="0"/>
          </a:p>
          <a:p>
            <a:endParaRPr lang="en-GB" dirty="0"/>
          </a:p>
        </p:txBody>
      </p:sp>
    </p:spTree>
    <p:extLst>
      <p:ext uri="{BB962C8B-B14F-4D97-AF65-F5344CB8AC3E}">
        <p14:creationId xmlns:p14="http://schemas.microsoft.com/office/powerpoint/2010/main" val="358657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Na </a:t>
            </a:r>
            <a:r>
              <a:rPr lang="en-GB" dirty="0" err="1"/>
              <a:t>Brògan</a:t>
            </a:r>
            <a:r>
              <a:rPr lang="en-GB" dirty="0"/>
              <a:t> </a:t>
            </a:r>
            <a:r>
              <a:rPr lang="en-GB" dirty="0" err="1"/>
              <a:t>Ùra</a:t>
            </a:r>
            <a:r>
              <a:rPr lang="en-GB" dirty="0"/>
              <a:t> – The New Shoes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600" dirty="0"/>
              <a:t>This is a fun Gaelic song about getting a new pair of shoes! You may want to learn the verses to this song as well and it can help you learn a lot of Gaelic vocabulary related to shoes, but the chorus goes like this. Sing along when the chorus comes along. Record your class singing it together.</a:t>
            </a:r>
            <a:endParaRPr lang="en-GB" sz="1600" i="1" dirty="0"/>
          </a:p>
        </p:txBody>
      </p:sp>
      <p:sp>
        <p:nvSpPr>
          <p:cNvPr id="8" name="TextBox 7">
            <a:extLst>
              <a:ext uri="{FF2B5EF4-FFF2-40B4-BE49-F238E27FC236}">
                <a16:creationId xmlns:a16="http://schemas.microsoft.com/office/drawing/2014/main" id="{2E201CA1-7E67-16BF-FF84-93FF9151C447}"/>
              </a:ext>
            </a:extLst>
          </p:cNvPr>
          <p:cNvSpPr txBox="1"/>
          <p:nvPr/>
        </p:nvSpPr>
        <p:spPr>
          <a:xfrm>
            <a:off x="635963" y="3742928"/>
            <a:ext cx="6097712" cy="1200329"/>
          </a:xfrm>
          <a:prstGeom prst="rect">
            <a:avLst/>
          </a:prstGeom>
          <a:noFill/>
        </p:spPr>
        <p:txBody>
          <a:bodyPr wrap="square">
            <a:spAutoFit/>
          </a:bodyPr>
          <a:lstStyle/>
          <a:p>
            <a:r>
              <a:rPr lang="en-GB" dirty="0"/>
              <a:t>O horo na </a:t>
            </a:r>
            <a:r>
              <a:rPr lang="en-GB" dirty="0" err="1"/>
              <a:t>brògan</a:t>
            </a:r>
            <a:r>
              <a:rPr lang="en-GB" dirty="0"/>
              <a:t> </a:t>
            </a:r>
            <a:r>
              <a:rPr lang="en-GB" dirty="0" err="1"/>
              <a:t>ùr</a:t>
            </a:r>
            <a:r>
              <a:rPr lang="en-GB" dirty="0"/>
              <a:t>, na </a:t>
            </a:r>
            <a:r>
              <a:rPr lang="en-GB" dirty="0" err="1"/>
              <a:t>brògan</a:t>
            </a:r>
            <a:r>
              <a:rPr lang="en-GB" dirty="0"/>
              <a:t> </a:t>
            </a:r>
            <a:r>
              <a:rPr lang="en-GB" dirty="0" err="1"/>
              <a:t>ùr</a:t>
            </a:r>
            <a:r>
              <a:rPr lang="en-GB" dirty="0"/>
              <a:t> a </a:t>
            </a:r>
            <a:r>
              <a:rPr lang="en-GB" dirty="0" err="1"/>
              <a:t>fhuair</a:t>
            </a:r>
            <a:r>
              <a:rPr lang="en-GB" dirty="0"/>
              <a:t> mi</a:t>
            </a:r>
          </a:p>
          <a:p>
            <a:r>
              <a:rPr lang="en-GB" dirty="0"/>
              <a:t>O horo na </a:t>
            </a:r>
            <a:r>
              <a:rPr lang="en-GB" dirty="0" err="1"/>
              <a:t>brògan</a:t>
            </a:r>
            <a:r>
              <a:rPr lang="en-GB" dirty="0"/>
              <a:t> </a:t>
            </a:r>
            <a:r>
              <a:rPr lang="en-GB" dirty="0" err="1"/>
              <a:t>ùr</a:t>
            </a:r>
            <a:r>
              <a:rPr lang="en-GB" dirty="0"/>
              <a:t>, na </a:t>
            </a:r>
            <a:r>
              <a:rPr lang="en-GB" dirty="0" err="1"/>
              <a:t>brògan</a:t>
            </a:r>
            <a:r>
              <a:rPr lang="en-GB" dirty="0"/>
              <a:t> </a:t>
            </a:r>
            <a:r>
              <a:rPr lang="en-GB" dirty="0" err="1"/>
              <a:t>ùr</a:t>
            </a:r>
            <a:r>
              <a:rPr lang="en-GB" dirty="0"/>
              <a:t> a </a:t>
            </a:r>
            <a:r>
              <a:rPr lang="en-GB" dirty="0" err="1"/>
              <a:t>fhuair</a:t>
            </a:r>
            <a:r>
              <a:rPr lang="en-GB" dirty="0"/>
              <a:t> mi</a:t>
            </a:r>
          </a:p>
          <a:p>
            <a:r>
              <a:rPr lang="en-GB" dirty="0"/>
              <a:t>Na </a:t>
            </a:r>
            <a:r>
              <a:rPr lang="en-GB" dirty="0" err="1"/>
              <a:t>brògan</a:t>
            </a:r>
            <a:r>
              <a:rPr lang="en-GB" dirty="0"/>
              <a:t> </a:t>
            </a:r>
            <a:r>
              <a:rPr lang="en-GB" dirty="0" err="1"/>
              <a:t>ùra</a:t>
            </a:r>
            <a:r>
              <a:rPr lang="en-GB" dirty="0"/>
              <a:t>, </a:t>
            </a:r>
            <a:r>
              <a:rPr lang="en-GB" dirty="0" err="1"/>
              <a:t>ùra</a:t>
            </a:r>
            <a:r>
              <a:rPr lang="en-GB" dirty="0"/>
              <a:t>, </a:t>
            </a:r>
            <a:r>
              <a:rPr lang="en-GB" dirty="0" err="1"/>
              <a:t>ùr</a:t>
            </a:r>
            <a:r>
              <a:rPr lang="en-GB" dirty="0"/>
              <a:t>, na </a:t>
            </a:r>
            <a:r>
              <a:rPr lang="en-GB" dirty="0" err="1"/>
              <a:t>brògan</a:t>
            </a:r>
            <a:r>
              <a:rPr lang="en-GB" dirty="0"/>
              <a:t> </a:t>
            </a:r>
            <a:r>
              <a:rPr lang="en-GB" dirty="0" err="1"/>
              <a:t>ùr</a:t>
            </a:r>
            <a:r>
              <a:rPr lang="en-GB" dirty="0"/>
              <a:t> a </a:t>
            </a:r>
            <a:r>
              <a:rPr lang="en-GB" dirty="0" err="1"/>
              <a:t>fhuair</a:t>
            </a:r>
            <a:r>
              <a:rPr lang="en-GB" dirty="0"/>
              <a:t> mi</a:t>
            </a:r>
          </a:p>
          <a:p>
            <a:r>
              <a:rPr lang="en-GB" dirty="0"/>
              <a:t>O horo na brogan </a:t>
            </a:r>
            <a:r>
              <a:rPr lang="en-GB" dirty="0" err="1"/>
              <a:t>ùr</a:t>
            </a:r>
            <a:r>
              <a:rPr lang="en-GB" dirty="0"/>
              <a:t>, na </a:t>
            </a:r>
            <a:r>
              <a:rPr lang="en-GB" dirty="0" err="1"/>
              <a:t>brògan</a:t>
            </a:r>
            <a:r>
              <a:rPr lang="en-GB" dirty="0"/>
              <a:t> </a:t>
            </a:r>
            <a:r>
              <a:rPr lang="en-GB" dirty="0" err="1"/>
              <a:t>ùr</a:t>
            </a:r>
            <a:r>
              <a:rPr lang="en-GB" dirty="0"/>
              <a:t> a </a:t>
            </a:r>
            <a:r>
              <a:rPr lang="en-GB" dirty="0" err="1"/>
              <a:t>fhuair</a:t>
            </a:r>
            <a:r>
              <a:rPr lang="en-GB" dirty="0"/>
              <a:t> mi</a:t>
            </a:r>
          </a:p>
        </p:txBody>
      </p:sp>
      <p:sp>
        <p:nvSpPr>
          <p:cNvPr id="12" name="TextBox 11">
            <a:extLst>
              <a:ext uri="{FF2B5EF4-FFF2-40B4-BE49-F238E27FC236}">
                <a16:creationId xmlns:a16="http://schemas.microsoft.com/office/drawing/2014/main" id="{03ADFE3E-F5FB-0CE8-A25D-78DA29EB9DFE}"/>
              </a:ext>
            </a:extLst>
          </p:cNvPr>
          <p:cNvSpPr txBox="1"/>
          <p:nvPr/>
        </p:nvSpPr>
        <p:spPr>
          <a:xfrm>
            <a:off x="685800" y="5487678"/>
            <a:ext cx="6097712" cy="646331"/>
          </a:xfrm>
          <a:prstGeom prst="rect">
            <a:avLst/>
          </a:prstGeom>
          <a:noFill/>
        </p:spPr>
        <p:txBody>
          <a:bodyPr wrap="square">
            <a:spAutoFit/>
          </a:bodyPr>
          <a:lstStyle/>
          <a:p>
            <a:r>
              <a:rPr lang="en-GB" dirty="0">
                <a:hlinkClick r:id="rId2"/>
              </a:rPr>
              <a:t>Mairi MacInnes - Na Brogan </a:t>
            </a:r>
            <a:r>
              <a:rPr lang="en-GB" dirty="0" err="1">
                <a:hlinkClick r:id="rId2"/>
              </a:rPr>
              <a:t>Ura</a:t>
            </a:r>
            <a:r>
              <a:rPr lang="en-GB" dirty="0">
                <a:hlinkClick r:id="rId2"/>
              </a:rPr>
              <a:t> - The New Shoes (celticlyricscorner.net)</a:t>
            </a:r>
            <a:endParaRPr lang="en-GB" dirty="0"/>
          </a:p>
        </p:txBody>
      </p:sp>
      <p:pic>
        <p:nvPicPr>
          <p:cNvPr id="7" name="Picture 6" descr="A person sitting down with his shoes on&#10;&#10;">
            <a:extLst>
              <a:ext uri="{FF2B5EF4-FFF2-40B4-BE49-F238E27FC236}">
                <a16:creationId xmlns:a16="http://schemas.microsoft.com/office/drawing/2014/main" id="{80BA192E-4D95-1B61-6408-06BED561CEF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96750" y="1071247"/>
            <a:ext cx="3805586" cy="3805586"/>
          </a:xfrm>
          <a:prstGeom prst="rect">
            <a:avLst/>
          </a:prstGeom>
        </p:spPr>
      </p:pic>
      <p:sp>
        <p:nvSpPr>
          <p:cNvPr id="6" name="TextBox 5">
            <a:extLst>
              <a:ext uri="{FF2B5EF4-FFF2-40B4-BE49-F238E27FC236}">
                <a16:creationId xmlns:a16="http://schemas.microsoft.com/office/drawing/2014/main" id="{9B7731E1-49FB-BF25-AC41-38E61EB42D94}"/>
              </a:ext>
            </a:extLst>
          </p:cNvPr>
          <p:cNvSpPr txBox="1"/>
          <p:nvPr/>
        </p:nvSpPr>
        <p:spPr>
          <a:xfrm>
            <a:off x="6714569" y="5487678"/>
            <a:ext cx="6097554" cy="369332"/>
          </a:xfrm>
          <a:prstGeom prst="rect">
            <a:avLst/>
          </a:prstGeom>
          <a:noFill/>
        </p:spPr>
        <p:txBody>
          <a:bodyPr wrap="square">
            <a:spAutoFit/>
          </a:bodyPr>
          <a:lstStyle/>
          <a:p>
            <a:r>
              <a:rPr lang="en-GB" dirty="0">
                <a:hlinkClick r:id="rId4"/>
              </a:rPr>
              <a:t>Na Brogan </a:t>
            </a:r>
            <a:r>
              <a:rPr lang="en-GB" dirty="0" err="1">
                <a:hlinkClick r:id="rId4"/>
              </a:rPr>
              <a:t>Ura</a:t>
            </a:r>
            <a:r>
              <a:rPr lang="en-GB" dirty="0">
                <a:hlinkClick r:id="rId4"/>
              </a:rPr>
              <a:t> - YouTube</a:t>
            </a:r>
            <a:endParaRPr lang="en-GB" dirty="0"/>
          </a:p>
        </p:txBody>
      </p:sp>
    </p:spTree>
    <p:extLst>
      <p:ext uri="{BB962C8B-B14F-4D97-AF65-F5344CB8AC3E}">
        <p14:creationId xmlns:p14="http://schemas.microsoft.com/office/powerpoint/2010/main" val="38711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your clothing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To say you are wearing a jumper, you say </a:t>
            </a:r>
            <a:r>
              <a:rPr lang="en-GB" sz="2000" b="1" dirty="0"/>
              <a:t>Tha </a:t>
            </a:r>
            <a:r>
              <a:rPr lang="en-GB" sz="2000" b="1" dirty="0" err="1"/>
              <a:t>geansaidh</a:t>
            </a:r>
            <a:r>
              <a:rPr lang="en-GB" sz="2000" b="1" dirty="0"/>
              <a:t> </a:t>
            </a:r>
            <a:r>
              <a:rPr lang="en-GB" sz="2000" b="1" dirty="0" err="1"/>
              <a:t>orm</a:t>
            </a:r>
            <a:r>
              <a:rPr lang="en-GB" sz="2000" b="1" dirty="0"/>
              <a:t>. </a:t>
            </a:r>
            <a:r>
              <a:rPr lang="en-GB" sz="2000" b="1" dirty="0" err="1"/>
              <a:t>Orm</a:t>
            </a:r>
            <a:r>
              <a:rPr lang="en-GB" sz="2000" dirty="0"/>
              <a:t> means on me</a:t>
            </a:r>
            <a:r>
              <a:rPr lang="en-GB" sz="2000" b="1" dirty="0"/>
              <a:t>.</a:t>
            </a:r>
          </a:p>
          <a:p>
            <a:r>
              <a:rPr lang="en-GB" sz="2000" b="1" dirty="0"/>
              <a:t> </a:t>
            </a:r>
            <a:r>
              <a:rPr lang="en-GB" sz="2000" dirty="0"/>
              <a:t>Depending on your level of skill you can also add in a colour </a:t>
            </a:r>
            <a:r>
              <a:rPr lang="en-GB" sz="2000" b="1" dirty="0"/>
              <a:t>Tha </a:t>
            </a:r>
            <a:r>
              <a:rPr lang="en-GB" sz="2000" b="1" dirty="0" err="1"/>
              <a:t>geansaidh</a:t>
            </a:r>
            <a:r>
              <a:rPr lang="en-GB" sz="2000" b="1" dirty="0"/>
              <a:t> gorm </a:t>
            </a:r>
            <a:r>
              <a:rPr lang="en-GB" sz="2000" b="1" dirty="0" err="1"/>
              <a:t>orm</a:t>
            </a:r>
            <a:r>
              <a:rPr lang="en-GB" sz="2000" b="1" dirty="0"/>
              <a:t>. </a:t>
            </a:r>
            <a:r>
              <a:rPr lang="en-GB" sz="2000" dirty="0"/>
              <a:t> or even another adjective </a:t>
            </a:r>
            <a:r>
              <a:rPr lang="en-GB" sz="2000" b="1" dirty="0"/>
              <a:t>Tha </a:t>
            </a:r>
            <a:r>
              <a:rPr lang="en-GB" sz="2000" b="1" dirty="0" err="1"/>
              <a:t>geansaidh</a:t>
            </a:r>
            <a:r>
              <a:rPr lang="en-GB" sz="2000" b="1" dirty="0"/>
              <a:t> </a:t>
            </a:r>
            <a:r>
              <a:rPr lang="en-GB" sz="2000" b="1" dirty="0" err="1"/>
              <a:t>mòr</a:t>
            </a:r>
            <a:r>
              <a:rPr lang="en-GB" sz="2000" b="1" dirty="0"/>
              <a:t> gorm </a:t>
            </a:r>
            <a:r>
              <a:rPr lang="en-GB" sz="2000" b="1" dirty="0" err="1"/>
              <a:t>orm</a:t>
            </a:r>
            <a:r>
              <a:rPr lang="en-GB" sz="2000" b="1" dirty="0"/>
              <a:t>. </a:t>
            </a:r>
          </a:p>
          <a:p>
            <a:endParaRPr lang="en-GB" sz="2000" b="1" dirty="0"/>
          </a:p>
          <a:p>
            <a:r>
              <a:rPr lang="en-GB" sz="2000" b="1" dirty="0"/>
              <a:t> </a:t>
            </a:r>
            <a:r>
              <a:rPr lang="en-GB" sz="2000" dirty="0"/>
              <a:t>To ask someone what clothes they are wearing, you ask </a:t>
            </a:r>
          </a:p>
          <a:p>
            <a:r>
              <a:rPr lang="en-GB" sz="2000" b="1" dirty="0" err="1"/>
              <a:t>Dè</a:t>
            </a:r>
            <a:r>
              <a:rPr lang="en-GB" sz="2000" b="1" dirty="0"/>
              <a:t> an t-</a:t>
            </a:r>
            <a:r>
              <a:rPr lang="en-GB" sz="2000" b="1" dirty="0" err="1"/>
              <a:t>aodach</a:t>
            </a:r>
            <a:r>
              <a:rPr lang="en-GB" sz="2000" b="1" dirty="0"/>
              <a:t> a </a:t>
            </a:r>
            <a:r>
              <a:rPr lang="en-GB" sz="2000" b="1" dirty="0" err="1"/>
              <a:t>th</a:t>
            </a:r>
            <a:r>
              <a:rPr lang="en-GB" sz="2000" b="1" dirty="0"/>
              <a:t>’ ort?</a:t>
            </a:r>
          </a:p>
          <a:p>
            <a:r>
              <a:rPr lang="en-GB" sz="2000" dirty="0"/>
              <a:t>Or if they are older or there is more than one</a:t>
            </a:r>
          </a:p>
          <a:p>
            <a:r>
              <a:rPr lang="en-GB" sz="2000" b="1" dirty="0" err="1"/>
              <a:t>Dè</a:t>
            </a:r>
            <a:r>
              <a:rPr lang="en-GB" sz="2000" b="1" dirty="0"/>
              <a:t> an t-</a:t>
            </a:r>
            <a:r>
              <a:rPr lang="en-GB" sz="2000" b="1" dirty="0" err="1"/>
              <a:t>aodach</a:t>
            </a:r>
            <a:r>
              <a:rPr lang="en-GB" sz="2000" b="1" dirty="0"/>
              <a:t> a </a:t>
            </a:r>
            <a:r>
              <a:rPr lang="en-GB" sz="2000" b="1" dirty="0" err="1"/>
              <a:t>th</a:t>
            </a:r>
            <a:r>
              <a:rPr lang="en-GB" sz="2000" b="1" dirty="0"/>
              <a:t>’ </a:t>
            </a:r>
            <a:r>
              <a:rPr lang="en-GB" sz="2000" b="1" dirty="0" err="1"/>
              <a:t>oirbh</a:t>
            </a:r>
            <a:r>
              <a:rPr lang="en-GB" sz="2000" b="1" dirty="0"/>
              <a:t>?</a:t>
            </a:r>
          </a:p>
          <a:p>
            <a:endParaRPr lang="en-GB" b="1" dirty="0"/>
          </a:p>
          <a:p>
            <a:endParaRPr lang="en-GB" b="1" dirty="0"/>
          </a:p>
        </p:txBody>
      </p:sp>
      <p:pic>
        <p:nvPicPr>
          <p:cNvPr id="15" name="Picture 14" descr="Woman spea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7646218" y="1442983"/>
            <a:ext cx="4545781" cy="72401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Dè</a:t>
            </a:r>
            <a:r>
              <a:rPr lang="en-GB" sz="2800" dirty="0">
                <a:solidFill>
                  <a:schemeClr val="tx1"/>
                </a:solidFill>
              </a:rPr>
              <a:t> an t-</a:t>
            </a:r>
            <a:r>
              <a:rPr lang="en-GB" sz="2800" dirty="0" err="1">
                <a:solidFill>
                  <a:schemeClr val="tx1"/>
                </a:solidFill>
              </a:rPr>
              <a:t>aodach</a:t>
            </a:r>
            <a:r>
              <a:rPr lang="en-GB" sz="2800" dirty="0">
                <a:solidFill>
                  <a:schemeClr val="tx1"/>
                </a:solidFill>
              </a:rPr>
              <a:t> a </a:t>
            </a:r>
            <a:r>
              <a:rPr lang="en-GB" sz="2800" dirty="0" err="1">
                <a:solidFill>
                  <a:schemeClr val="tx1"/>
                </a:solidFill>
              </a:rPr>
              <a:t>th</a:t>
            </a:r>
            <a:r>
              <a:rPr lang="en-GB" sz="2800" dirty="0">
                <a:solidFill>
                  <a:schemeClr val="tx1"/>
                </a:solidFill>
              </a:rPr>
              <a:t>’ </a:t>
            </a:r>
            <a:r>
              <a:rPr lang="en-GB" sz="2800" dirty="0" err="1">
                <a:solidFill>
                  <a:schemeClr val="tx1"/>
                </a:solidFill>
              </a:rPr>
              <a:t>oirbh</a:t>
            </a:r>
            <a:r>
              <a:rPr lang="en-GB" sz="2800" dirty="0">
                <a:solidFill>
                  <a:schemeClr val="tx1"/>
                </a:solidFill>
              </a:rPr>
              <a:t>?</a:t>
            </a:r>
          </a:p>
        </p:txBody>
      </p:sp>
      <p:grpSp>
        <p:nvGrpSpPr>
          <p:cNvPr id="6" name="Group 5" descr="Person in t-shirt and shorts">
            <a:extLst>
              <a:ext uri="{FF2B5EF4-FFF2-40B4-BE49-F238E27FC236}">
                <a16:creationId xmlns:a16="http://schemas.microsoft.com/office/drawing/2014/main" id="{1F0954E2-DF6B-CF38-75A1-2D958EFD6D41}"/>
              </a:ext>
            </a:extLst>
          </p:cNvPr>
          <p:cNvGrpSpPr/>
          <p:nvPr/>
        </p:nvGrpSpPr>
        <p:grpSpPr>
          <a:xfrm>
            <a:off x="6370730" y="3206958"/>
            <a:ext cx="1673934" cy="2968098"/>
            <a:chOff x="7174313" y="1693863"/>
            <a:chExt cx="2133600" cy="3724275"/>
          </a:xfrm>
        </p:grpSpPr>
        <p:pic>
          <p:nvPicPr>
            <p:cNvPr id="12" name="Graphic 11" descr="Boy pointing up">
              <a:extLst>
                <a:ext uri="{FF2B5EF4-FFF2-40B4-BE49-F238E27FC236}">
                  <a16:creationId xmlns:a16="http://schemas.microsoft.com/office/drawing/2014/main" id="{224FB361-35CB-640F-5288-B98F352A5E5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74313" y="1693863"/>
              <a:ext cx="2133600" cy="3724275"/>
            </a:xfrm>
            <a:prstGeom prst="rect">
              <a:avLst/>
            </a:prstGeom>
          </p:spPr>
        </p:pic>
        <p:pic>
          <p:nvPicPr>
            <p:cNvPr id="18" name="Graphic 17" descr="A child with wavy hair">
              <a:extLst>
                <a:ext uri="{FF2B5EF4-FFF2-40B4-BE49-F238E27FC236}">
                  <a16:creationId xmlns:a16="http://schemas.microsoft.com/office/drawing/2014/main" id="{893EF773-4D4C-F62B-3862-8420C83524F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05011" y="1693863"/>
              <a:ext cx="657225" cy="723900"/>
            </a:xfrm>
            <a:prstGeom prst="rect">
              <a:avLst/>
            </a:prstGeom>
          </p:spPr>
        </p:pic>
        <p:pic>
          <p:nvPicPr>
            <p:cNvPr id="19" name="Graphic 18" descr="Smiling face with closed eyes">
              <a:extLst>
                <a:ext uri="{FF2B5EF4-FFF2-40B4-BE49-F238E27FC236}">
                  <a16:creationId xmlns:a16="http://schemas.microsoft.com/office/drawing/2014/main" id="{8CFA7BC9-0BDE-C6FF-B589-2A0853FD10A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22849" y="1930828"/>
              <a:ext cx="304800" cy="333375"/>
            </a:xfrm>
            <a:prstGeom prst="rect">
              <a:avLst/>
            </a:prstGeom>
          </p:spPr>
        </p:pic>
      </p:grpSp>
      <p:sp>
        <p:nvSpPr>
          <p:cNvPr id="20" name="Speech Bubble: Rectangle 19">
            <a:extLst>
              <a:ext uri="{FF2B5EF4-FFF2-40B4-BE49-F238E27FC236}">
                <a16:creationId xmlns:a16="http://schemas.microsoft.com/office/drawing/2014/main" id="{0CFFCA03-7BD2-6C09-23EC-A867EC754D04}"/>
              </a:ext>
            </a:extLst>
          </p:cNvPr>
          <p:cNvSpPr/>
          <p:nvPr/>
        </p:nvSpPr>
        <p:spPr>
          <a:xfrm>
            <a:off x="7688604" y="2564065"/>
            <a:ext cx="4269982" cy="831745"/>
          </a:xfrm>
          <a:prstGeom prst="wedgeRectCallout">
            <a:avLst>
              <a:gd name="adj1" fmla="val -54650"/>
              <a:gd name="adj2" fmla="val 728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a:t>
            </a:r>
            <a:r>
              <a:rPr lang="en-GB" sz="2400" dirty="0" err="1">
                <a:solidFill>
                  <a:schemeClr val="tx1"/>
                </a:solidFill>
              </a:rPr>
              <a:t>lèine</a:t>
            </a:r>
            <a:r>
              <a:rPr lang="en-GB" sz="2400" dirty="0">
                <a:solidFill>
                  <a:schemeClr val="tx1"/>
                </a:solidFill>
              </a:rPr>
              <a:t>-t, </a:t>
            </a:r>
            <a:r>
              <a:rPr lang="en-GB" sz="2400" dirty="0" err="1">
                <a:solidFill>
                  <a:schemeClr val="tx1"/>
                </a:solidFill>
              </a:rPr>
              <a:t>briogais</a:t>
            </a:r>
            <a:r>
              <a:rPr lang="en-GB" sz="2400" dirty="0">
                <a:solidFill>
                  <a:schemeClr val="tx1"/>
                </a:solidFill>
              </a:rPr>
              <a:t> </a:t>
            </a:r>
            <a:r>
              <a:rPr lang="en-GB" sz="2400" dirty="0" err="1">
                <a:solidFill>
                  <a:schemeClr val="tx1"/>
                </a:solidFill>
              </a:rPr>
              <a:t>ghoirid</a:t>
            </a:r>
            <a:r>
              <a:rPr lang="en-GB" sz="2400" dirty="0">
                <a:solidFill>
                  <a:schemeClr val="tx1"/>
                </a:solidFill>
              </a:rPr>
              <a:t> agus brogan </a:t>
            </a:r>
            <a:r>
              <a:rPr lang="en-GB" sz="2400" dirty="0" err="1">
                <a:solidFill>
                  <a:schemeClr val="tx1"/>
                </a:solidFill>
              </a:rPr>
              <a:t>orm</a:t>
            </a:r>
            <a:endParaRPr lang="en-GB" sz="2400" dirty="0">
              <a:solidFill>
                <a:schemeClr val="tx1"/>
              </a:solidFill>
            </a:endParaRPr>
          </a:p>
        </p:txBody>
      </p:sp>
      <p:grpSp>
        <p:nvGrpSpPr>
          <p:cNvPr id="21" name="Group 20" descr="Woman in long black dress">
            <a:extLst>
              <a:ext uri="{FF2B5EF4-FFF2-40B4-BE49-F238E27FC236}">
                <a16:creationId xmlns:a16="http://schemas.microsoft.com/office/drawing/2014/main" id="{4801BA92-FB29-14D7-031B-E7A5E31615FC}"/>
              </a:ext>
            </a:extLst>
          </p:cNvPr>
          <p:cNvGrpSpPr/>
          <p:nvPr/>
        </p:nvGrpSpPr>
        <p:grpSpPr>
          <a:xfrm flipH="1">
            <a:off x="10674849" y="3661497"/>
            <a:ext cx="1643866" cy="2602625"/>
            <a:chOff x="2450127" y="1330163"/>
            <a:chExt cx="2419350" cy="4636925"/>
          </a:xfrm>
        </p:grpSpPr>
        <p:pic>
          <p:nvPicPr>
            <p:cNvPr id="22" name="Graphic 21" descr="A female wearing cocktail dress">
              <a:extLst>
                <a:ext uri="{FF2B5EF4-FFF2-40B4-BE49-F238E27FC236}">
                  <a16:creationId xmlns:a16="http://schemas.microsoft.com/office/drawing/2014/main" id="{A12FAE9D-F99F-4161-49AA-E57DC110A3E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50127" y="1938013"/>
              <a:ext cx="2419350" cy="4029075"/>
            </a:xfrm>
            <a:prstGeom prst="rect">
              <a:avLst/>
            </a:prstGeom>
          </p:spPr>
        </p:pic>
        <p:grpSp>
          <p:nvGrpSpPr>
            <p:cNvPr id="23" name="Group 22">
              <a:extLst>
                <a:ext uri="{FF2B5EF4-FFF2-40B4-BE49-F238E27FC236}">
                  <a16:creationId xmlns:a16="http://schemas.microsoft.com/office/drawing/2014/main" id="{845625DA-6F7C-A1F8-FED3-02EE02C1AB65}"/>
                </a:ext>
              </a:extLst>
            </p:cNvPr>
            <p:cNvGrpSpPr/>
            <p:nvPr/>
          </p:nvGrpSpPr>
          <p:grpSpPr>
            <a:xfrm>
              <a:off x="3793771" y="1330163"/>
              <a:ext cx="762000" cy="819150"/>
              <a:chOff x="9030361" y="3653538"/>
              <a:chExt cx="762000" cy="819150"/>
            </a:xfrm>
          </p:grpSpPr>
          <p:pic>
            <p:nvPicPr>
              <p:cNvPr id="24" name="Graphic 23" descr="Woman with buns">
                <a:extLst>
                  <a:ext uri="{FF2B5EF4-FFF2-40B4-BE49-F238E27FC236}">
                    <a16:creationId xmlns:a16="http://schemas.microsoft.com/office/drawing/2014/main" id="{445A1A04-FBA5-0178-7345-471024D7DBE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30361" y="3653538"/>
                <a:ext cx="762000" cy="819150"/>
              </a:xfrm>
              <a:prstGeom prst="rect">
                <a:avLst/>
              </a:prstGeom>
            </p:spPr>
          </p:pic>
          <p:pic>
            <p:nvPicPr>
              <p:cNvPr id="25" name="Graphic 24" descr="A happy face">
                <a:extLst>
                  <a:ext uri="{FF2B5EF4-FFF2-40B4-BE49-F238E27FC236}">
                    <a16:creationId xmlns:a16="http://schemas.microsoft.com/office/drawing/2014/main" id="{6245EF66-EFC2-0F86-DEA3-3CB7188A260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343538" y="4016344"/>
                <a:ext cx="304800" cy="314325"/>
              </a:xfrm>
              <a:prstGeom prst="rect">
                <a:avLst/>
              </a:prstGeom>
            </p:spPr>
          </p:pic>
        </p:grpSp>
      </p:grpSp>
      <p:sp>
        <p:nvSpPr>
          <p:cNvPr id="26" name="Speech Bubble: Rectangle 25">
            <a:extLst>
              <a:ext uri="{FF2B5EF4-FFF2-40B4-BE49-F238E27FC236}">
                <a16:creationId xmlns:a16="http://schemas.microsoft.com/office/drawing/2014/main" id="{7AC11DC3-E4CA-F722-4DEE-4197A68CD474}"/>
              </a:ext>
            </a:extLst>
          </p:cNvPr>
          <p:cNvSpPr/>
          <p:nvPr/>
        </p:nvSpPr>
        <p:spPr>
          <a:xfrm>
            <a:off x="8247755" y="3601298"/>
            <a:ext cx="2460706" cy="461574"/>
          </a:xfrm>
          <a:prstGeom prst="wedgeRectCallout">
            <a:avLst>
              <a:gd name="adj1" fmla="val 59049"/>
              <a:gd name="adj2" fmla="val 517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a:t>
            </a:r>
            <a:r>
              <a:rPr lang="en-GB" sz="2400" dirty="0" err="1">
                <a:solidFill>
                  <a:schemeClr val="tx1"/>
                </a:solidFill>
              </a:rPr>
              <a:t>dreasa</a:t>
            </a:r>
            <a:r>
              <a:rPr lang="en-GB" sz="2400" dirty="0">
                <a:solidFill>
                  <a:schemeClr val="tx1"/>
                </a:solidFill>
              </a:rPr>
              <a:t> </a:t>
            </a:r>
            <a:r>
              <a:rPr lang="en-GB" sz="2400" dirty="0" err="1">
                <a:solidFill>
                  <a:schemeClr val="tx1"/>
                </a:solidFill>
              </a:rPr>
              <a:t>orm</a:t>
            </a:r>
            <a:endParaRPr lang="en-GB" sz="2400" dirty="0">
              <a:solidFill>
                <a:schemeClr val="tx1"/>
              </a:solidFill>
            </a:endParaRPr>
          </a:p>
        </p:txBody>
      </p:sp>
      <p:grpSp>
        <p:nvGrpSpPr>
          <p:cNvPr id="27" name="Group 26" descr="man in jacket and cap">
            <a:extLst>
              <a:ext uri="{FF2B5EF4-FFF2-40B4-BE49-F238E27FC236}">
                <a16:creationId xmlns:a16="http://schemas.microsoft.com/office/drawing/2014/main" id="{B24F8542-C1E4-0474-165E-784E99B458C2}"/>
              </a:ext>
            </a:extLst>
          </p:cNvPr>
          <p:cNvGrpSpPr/>
          <p:nvPr/>
        </p:nvGrpSpPr>
        <p:grpSpPr>
          <a:xfrm>
            <a:off x="7520229" y="4268360"/>
            <a:ext cx="1180556" cy="2453714"/>
            <a:chOff x="5373457" y="1277647"/>
            <a:chExt cx="1895475" cy="4451316"/>
          </a:xfrm>
        </p:grpSpPr>
        <p:pic>
          <p:nvPicPr>
            <p:cNvPr id="28" name="Graphic 27" descr="Male holding a cup">
              <a:extLst>
                <a:ext uri="{FF2B5EF4-FFF2-40B4-BE49-F238E27FC236}">
                  <a16:creationId xmlns:a16="http://schemas.microsoft.com/office/drawing/2014/main" id="{A5AE781C-1808-4CCC-2273-15A03CD4B1B9}"/>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373457" y="1938013"/>
              <a:ext cx="1895475" cy="3790950"/>
            </a:xfrm>
            <a:prstGeom prst="rect">
              <a:avLst/>
            </a:prstGeom>
          </p:spPr>
        </p:pic>
        <p:grpSp>
          <p:nvGrpSpPr>
            <p:cNvPr id="29" name="Group 28">
              <a:extLst>
                <a:ext uri="{FF2B5EF4-FFF2-40B4-BE49-F238E27FC236}">
                  <a16:creationId xmlns:a16="http://schemas.microsoft.com/office/drawing/2014/main" id="{559C7EB9-1CA6-FE16-E828-9A3B6CE26D22}"/>
                </a:ext>
              </a:extLst>
            </p:cNvPr>
            <p:cNvGrpSpPr/>
            <p:nvPr/>
          </p:nvGrpSpPr>
          <p:grpSpPr>
            <a:xfrm>
              <a:off x="5894033" y="1388019"/>
              <a:ext cx="638175" cy="819150"/>
              <a:chOff x="6195713" y="2585575"/>
              <a:chExt cx="638175" cy="819150"/>
            </a:xfrm>
          </p:grpSpPr>
          <p:pic>
            <p:nvPicPr>
              <p:cNvPr id="31" name="Graphic 30" descr="A man with wavy hair">
                <a:extLst>
                  <a:ext uri="{FF2B5EF4-FFF2-40B4-BE49-F238E27FC236}">
                    <a16:creationId xmlns:a16="http://schemas.microsoft.com/office/drawing/2014/main" id="{AA5607F7-113F-3A8E-4D7A-FADD45FA9E1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195713" y="2585575"/>
                <a:ext cx="638175" cy="819150"/>
              </a:xfrm>
              <a:prstGeom prst="rect">
                <a:avLst/>
              </a:prstGeom>
            </p:spPr>
          </p:pic>
          <p:pic>
            <p:nvPicPr>
              <p:cNvPr id="32" name="Graphic 31" descr="A talking face">
                <a:extLst>
                  <a:ext uri="{FF2B5EF4-FFF2-40B4-BE49-F238E27FC236}">
                    <a16:creationId xmlns:a16="http://schemas.microsoft.com/office/drawing/2014/main" id="{D6699D46-6B5B-6DD1-3C7A-264FE90EFD82}"/>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94501" y="2894095"/>
                <a:ext cx="304800" cy="361950"/>
              </a:xfrm>
              <a:prstGeom prst="rect">
                <a:avLst/>
              </a:prstGeom>
            </p:spPr>
          </p:pic>
        </p:grpSp>
        <p:pic>
          <p:nvPicPr>
            <p:cNvPr id="30" name="Graphic 29" descr="A flat beret hat">
              <a:extLst>
                <a:ext uri="{FF2B5EF4-FFF2-40B4-BE49-F238E27FC236}">
                  <a16:creationId xmlns:a16="http://schemas.microsoft.com/office/drawing/2014/main" id="{C8D6C1EE-3DBD-07E0-CAE8-097D18A292C2}"/>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791426" y="1277647"/>
              <a:ext cx="762000" cy="447675"/>
            </a:xfrm>
            <a:prstGeom prst="rect">
              <a:avLst/>
            </a:prstGeom>
          </p:spPr>
        </p:pic>
      </p:grpSp>
      <p:sp>
        <p:nvSpPr>
          <p:cNvPr id="33" name="Speech Bubble: Rectangle 32">
            <a:extLst>
              <a:ext uri="{FF2B5EF4-FFF2-40B4-BE49-F238E27FC236}">
                <a16:creationId xmlns:a16="http://schemas.microsoft.com/office/drawing/2014/main" id="{B8F41304-62A9-0F93-715E-1FDFB4878317}"/>
              </a:ext>
            </a:extLst>
          </p:cNvPr>
          <p:cNvSpPr/>
          <p:nvPr/>
        </p:nvSpPr>
        <p:spPr>
          <a:xfrm>
            <a:off x="8599896" y="4691007"/>
            <a:ext cx="1977914" cy="1545150"/>
          </a:xfrm>
          <a:prstGeom prst="wedgeRectCallout">
            <a:avLst>
              <a:gd name="adj1" fmla="val -68932"/>
              <a:gd name="adj2" fmla="val -511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Tha </a:t>
            </a:r>
            <a:r>
              <a:rPr lang="en-GB" sz="2000" dirty="0" err="1">
                <a:solidFill>
                  <a:schemeClr val="tx1"/>
                </a:solidFill>
              </a:rPr>
              <a:t>còta</a:t>
            </a:r>
            <a:r>
              <a:rPr lang="en-GB" sz="2000" dirty="0">
                <a:solidFill>
                  <a:schemeClr val="tx1"/>
                </a:solidFill>
              </a:rPr>
              <a:t>, </a:t>
            </a:r>
            <a:r>
              <a:rPr lang="en-GB" sz="2000" dirty="0" err="1">
                <a:solidFill>
                  <a:schemeClr val="tx1"/>
                </a:solidFill>
              </a:rPr>
              <a:t>geansaidh</a:t>
            </a:r>
            <a:r>
              <a:rPr lang="en-GB" sz="2000" dirty="0">
                <a:solidFill>
                  <a:schemeClr val="tx1"/>
                </a:solidFill>
              </a:rPr>
              <a:t>, </a:t>
            </a:r>
            <a:r>
              <a:rPr lang="en-GB" sz="2000" dirty="0" err="1">
                <a:solidFill>
                  <a:schemeClr val="tx1"/>
                </a:solidFill>
              </a:rPr>
              <a:t>bonaid</a:t>
            </a:r>
            <a:r>
              <a:rPr lang="en-GB" sz="2000" dirty="0">
                <a:solidFill>
                  <a:schemeClr val="tx1"/>
                </a:solidFill>
              </a:rPr>
              <a:t>, </a:t>
            </a:r>
            <a:r>
              <a:rPr lang="en-GB" sz="2000" dirty="0" err="1">
                <a:solidFill>
                  <a:schemeClr val="tx1"/>
                </a:solidFill>
              </a:rPr>
              <a:t>briogais</a:t>
            </a:r>
            <a:r>
              <a:rPr lang="en-GB" sz="2000" dirty="0">
                <a:solidFill>
                  <a:schemeClr val="tx1"/>
                </a:solidFill>
              </a:rPr>
              <a:t> agus </a:t>
            </a:r>
            <a:r>
              <a:rPr lang="en-GB" sz="2000" dirty="0" err="1">
                <a:solidFill>
                  <a:schemeClr val="tx1"/>
                </a:solidFill>
              </a:rPr>
              <a:t>botannan</a:t>
            </a:r>
            <a:r>
              <a:rPr lang="en-GB" sz="2000" dirty="0">
                <a:solidFill>
                  <a:schemeClr val="tx1"/>
                </a:solidFill>
              </a:rPr>
              <a:t> </a:t>
            </a:r>
            <a:r>
              <a:rPr lang="en-GB" sz="2000" dirty="0" err="1">
                <a:solidFill>
                  <a:schemeClr val="tx1"/>
                </a:solidFill>
              </a:rPr>
              <a:t>orm</a:t>
            </a:r>
            <a:endParaRPr lang="en-GB" sz="2000" dirty="0">
              <a:solidFill>
                <a:schemeClr val="tx1"/>
              </a:solidFill>
            </a:endParaRPr>
          </a:p>
        </p:txBody>
      </p:sp>
    </p:spTree>
    <p:extLst>
      <p:ext uri="{BB962C8B-B14F-4D97-AF65-F5344CB8AC3E}">
        <p14:creationId xmlns:p14="http://schemas.microsoft.com/office/powerpoint/2010/main" val="24520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6"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 – Asking the colour</a:t>
            </a:r>
          </a:p>
        </p:txBody>
      </p:sp>
      <p:pic>
        <p:nvPicPr>
          <p:cNvPr id="11" name="Picture 10" descr="Woman spea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point at or show things in the classroom and ask you </a:t>
            </a:r>
            <a:r>
              <a:rPr lang="en-GB" sz="2400" b="1" dirty="0" err="1">
                <a:solidFill>
                  <a:schemeClr val="tx1"/>
                </a:solidFill>
              </a:rPr>
              <a:t>Dè</a:t>
            </a:r>
            <a:r>
              <a:rPr lang="en-GB" sz="2400" b="1" dirty="0">
                <a:solidFill>
                  <a:schemeClr val="tx1"/>
                </a:solidFill>
              </a:rPr>
              <a:t> an </a:t>
            </a:r>
            <a:r>
              <a:rPr lang="en-GB" sz="2400" b="1" dirty="0" err="1">
                <a:solidFill>
                  <a:schemeClr val="tx1"/>
                </a:solidFill>
              </a:rPr>
              <a:t>dath</a:t>
            </a:r>
            <a:r>
              <a:rPr lang="en-GB" sz="2400" b="1" dirty="0">
                <a:solidFill>
                  <a:schemeClr val="tx1"/>
                </a:solidFill>
              </a:rPr>
              <a:t> a </a:t>
            </a:r>
            <a:r>
              <a:rPr lang="en-GB" sz="2400" b="1" dirty="0" err="1">
                <a:solidFill>
                  <a:schemeClr val="tx1"/>
                </a:solidFill>
              </a:rPr>
              <a:t>th</a:t>
            </a:r>
            <a:r>
              <a:rPr lang="en-GB" sz="2400" b="1" dirty="0">
                <a:solidFill>
                  <a:schemeClr val="tx1"/>
                </a:solidFill>
              </a:rPr>
              <a:t>’ air? </a:t>
            </a:r>
            <a:r>
              <a:rPr lang="en-GB" sz="2400" dirty="0">
                <a:solidFill>
                  <a:schemeClr val="tx1"/>
                </a:solidFill>
              </a:rPr>
              <a:t>Reply with </a:t>
            </a:r>
            <a:r>
              <a:rPr lang="en-GB" sz="2400" b="1" dirty="0">
                <a:solidFill>
                  <a:schemeClr val="tx1"/>
                </a:solidFill>
              </a:rPr>
              <a:t>Tha e… </a:t>
            </a:r>
            <a:r>
              <a:rPr lang="en-GB" sz="2400" dirty="0">
                <a:solidFill>
                  <a:schemeClr val="tx1"/>
                </a:solidFill>
              </a:rPr>
              <a:t>or</a:t>
            </a:r>
            <a:r>
              <a:rPr lang="en-GB" sz="2400" b="1" dirty="0">
                <a:solidFill>
                  <a:schemeClr val="tx1"/>
                </a:solidFill>
              </a:rPr>
              <a:t> Tha i… </a:t>
            </a:r>
            <a:r>
              <a:rPr lang="en-GB" sz="2400" dirty="0">
                <a:solidFill>
                  <a:schemeClr val="tx1"/>
                </a:solidFill>
              </a:rPr>
              <a:t>then the colour in Gaelic. Don’t worry if you can only say the colour</a:t>
            </a:r>
          </a:p>
        </p:txBody>
      </p:sp>
      <p:pic>
        <p:nvPicPr>
          <p:cNvPr id="12" name="Picture 11" descr="Woman spea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3390472" y="5465671"/>
            <a:ext cx="6389530" cy="945584"/>
          </a:xfrm>
          <a:prstGeom prst="wedgeRectCallout">
            <a:avLst>
              <a:gd name="adj1" fmla="val 67559"/>
              <a:gd name="adj2" fmla="val -49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Buidhe</a:t>
            </a:r>
            <a:r>
              <a:rPr lang="en-GB" sz="2400" b="1" dirty="0">
                <a:solidFill>
                  <a:schemeClr val="tx1"/>
                </a:solidFill>
              </a:rPr>
              <a:t>! Tha e </a:t>
            </a:r>
            <a:r>
              <a:rPr lang="en-GB" sz="2400" b="1" dirty="0" err="1">
                <a:solidFill>
                  <a:schemeClr val="tx1"/>
                </a:solidFill>
              </a:rPr>
              <a:t>buidhe</a:t>
            </a:r>
            <a:r>
              <a:rPr lang="en-GB" sz="2400" b="1" dirty="0">
                <a:solidFill>
                  <a:schemeClr val="tx1"/>
                </a:solidFill>
              </a:rPr>
              <a:t>!</a:t>
            </a:r>
          </a:p>
        </p:txBody>
      </p:sp>
      <p:pic>
        <p:nvPicPr>
          <p:cNvPr id="8" name="Graphic 7" descr="Pencil with solid yellow fill">
            <a:extLst>
              <a:ext uri="{FF2B5EF4-FFF2-40B4-BE49-F238E27FC236}">
                <a16:creationId xmlns:a16="http://schemas.microsoft.com/office/drawing/2014/main" id="{878C2AB7-BD3B-8586-B5ED-8CD2C9FE08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70561" y="3309537"/>
            <a:ext cx="1835084" cy="1835084"/>
          </a:xfrm>
          <a:prstGeom prst="rect">
            <a:avLst/>
          </a:prstGeom>
        </p:spPr>
      </p:pic>
      <p:pic>
        <p:nvPicPr>
          <p:cNvPr id="3" name="Picture 2" descr="Man speaking&#10;">
            <a:extLst>
              <a:ext uri="{FF2B5EF4-FFF2-40B4-BE49-F238E27FC236}">
                <a16:creationId xmlns:a16="http://schemas.microsoft.com/office/drawing/2014/main" id="{F93CD07F-9767-DFF5-9FF9-66997131E68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80796" y="4538542"/>
            <a:ext cx="1609950" cy="2133898"/>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Caleb, </a:t>
            </a:r>
            <a:r>
              <a:rPr lang="en-GB" sz="2400" b="1" dirty="0" err="1">
                <a:solidFill>
                  <a:schemeClr val="tx1"/>
                </a:solidFill>
              </a:rPr>
              <a:t>Dè</a:t>
            </a:r>
            <a:r>
              <a:rPr lang="en-GB" sz="2400" b="1" dirty="0">
                <a:solidFill>
                  <a:schemeClr val="tx1"/>
                </a:solidFill>
              </a:rPr>
              <a:t> an </a:t>
            </a:r>
            <a:r>
              <a:rPr lang="en-GB" sz="2400" b="1" dirty="0" err="1">
                <a:solidFill>
                  <a:schemeClr val="tx1"/>
                </a:solidFill>
              </a:rPr>
              <a:t>dath</a:t>
            </a:r>
            <a:r>
              <a:rPr lang="en-GB" sz="2400" b="1" dirty="0">
                <a:solidFill>
                  <a:schemeClr val="tx1"/>
                </a:solidFill>
              </a:rPr>
              <a:t> a </a:t>
            </a:r>
            <a:r>
              <a:rPr lang="en-GB" sz="2400" b="1" dirty="0" err="1">
                <a:solidFill>
                  <a:schemeClr val="tx1"/>
                </a:solidFill>
              </a:rPr>
              <a:t>th</a:t>
            </a:r>
            <a:r>
              <a:rPr lang="en-GB" sz="2400" b="1" dirty="0">
                <a:solidFill>
                  <a:schemeClr val="tx1"/>
                </a:solidFill>
              </a:rPr>
              <a:t>’ air? </a:t>
            </a:r>
          </a:p>
        </p:txBody>
      </p:sp>
    </p:spTree>
    <p:extLst>
      <p:ext uri="{BB962C8B-B14F-4D97-AF65-F5344CB8AC3E}">
        <p14:creationId xmlns:p14="http://schemas.microsoft.com/office/powerpoint/2010/main" val="25875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two – Saying what clothes you are wearing</a:t>
            </a:r>
          </a:p>
        </p:txBody>
      </p:sp>
      <p:pic>
        <p:nvPicPr>
          <p:cNvPr id="11" name="Picture 10" descr="Woman spea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Dè</a:t>
            </a:r>
            <a:r>
              <a:rPr lang="en-GB" sz="2400" b="1" dirty="0">
                <a:solidFill>
                  <a:schemeClr val="tx1"/>
                </a:solidFill>
              </a:rPr>
              <a:t> an t-</a:t>
            </a:r>
            <a:r>
              <a:rPr lang="en-GB" sz="2400" b="1" dirty="0" err="1">
                <a:solidFill>
                  <a:schemeClr val="tx1"/>
                </a:solidFill>
              </a:rPr>
              <a:t>aodach</a:t>
            </a:r>
            <a:r>
              <a:rPr lang="en-GB" sz="2400" b="1" dirty="0">
                <a:solidFill>
                  <a:schemeClr val="tx1"/>
                </a:solidFill>
              </a:rPr>
              <a:t> a </a:t>
            </a:r>
            <a:r>
              <a:rPr lang="en-GB" sz="2400" b="1" dirty="0" err="1">
                <a:solidFill>
                  <a:schemeClr val="tx1"/>
                </a:solidFill>
              </a:rPr>
              <a:t>th</a:t>
            </a:r>
            <a:r>
              <a:rPr lang="en-GB" sz="2400" b="1" dirty="0">
                <a:solidFill>
                  <a:schemeClr val="tx1"/>
                </a:solidFill>
              </a:rPr>
              <a:t>’ ort? </a:t>
            </a:r>
            <a:r>
              <a:rPr lang="en-GB" sz="2400" dirty="0">
                <a:solidFill>
                  <a:schemeClr val="tx1"/>
                </a:solidFill>
              </a:rPr>
              <a:t>Reply with at least three pieces of clothing you are wearing. If you can try and add a colour in.</a:t>
            </a:r>
          </a:p>
        </p:txBody>
      </p:sp>
      <p:pic>
        <p:nvPicPr>
          <p:cNvPr id="12" name="Picture 11" descr="Woman spea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 </a:t>
            </a:r>
            <a:r>
              <a:rPr lang="en-GB" sz="2400" b="1" dirty="0" err="1">
                <a:solidFill>
                  <a:schemeClr val="tx1"/>
                </a:solidFill>
              </a:rPr>
              <a:t>Chaluim</a:t>
            </a:r>
            <a:r>
              <a:rPr lang="en-GB" sz="2400" b="1" dirty="0">
                <a:solidFill>
                  <a:schemeClr val="tx1"/>
                </a:solidFill>
              </a:rPr>
              <a:t>, </a:t>
            </a:r>
            <a:r>
              <a:rPr lang="en-GB" sz="2400" b="1" dirty="0" err="1">
                <a:solidFill>
                  <a:schemeClr val="tx1"/>
                </a:solidFill>
              </a:rPr>
              <a:t>Dè</a:t>
            </a:r>
            <a:r>
              <a:rPr lang="en-GB" sz="2400" b="1" dirty="0">
                <a:solidFill>
                  <a:schemeClr val="tx1"/>
                </a:solidFill>
              </a:rPr>
              <a:t> an t-</a:t>
            </a:r>
            <a:r>
              <a:rPr lang="en-GB" sz="2400" b="1" dirty="0" err="1">
                <a:solidFill>
                  <a:schemeClr val="tx1"/>
                </a:solidFill>
              </a:rPr>
              <a:t>aodach</a:t>
            </a:r>
            <a:r>
              <a:rPr lang="en-GB" sz="2400" b="1" dirty="0">
                <a:solidFill>
                  <a:schemeClr val="tx1"/>
                </a:solidFill>
              </a:rPr>
              <a:t> a </a:t>
            </a:r>
            <a:r>
              <a:rPr lang="en-GB" sz="2400" b="1" dirty="0" err="1">
                <a:solidFill>
                  <a:schemeClr val="tx1"/>
                </a:solidFill>
              </a:rPr>
              <a:t>th</a:t>
            </a:r>
            <a:r>
              <a:rPr lang="en-GB" sz="2400" b="1" dirty="0">
                <a:solidFill>
                  <a:schemeClr val="tx1"/>
                </a:solidFill>
              </a:rPr>
              <a:t>’ ort? </a:t>
            </a:r>
          </a:p>
        </p:txBody>
      </p:sp>
      <p:pic>
        <p:nvPicPr>
          <p:cNvPr id="8" name="Picture 7" descr="A person in a kilt with bagpipes on his back&#10;&#10;">
            <a:extLst>
              <a:ext uri="{FF2B5EF4-FFF2-40B4-BE49-F238E27FC236}">
                <a16:creationId xmlns:a16="http://schemas.microsoft.com/office/drawing/2014/main" id="{37D8F77C-2615-7E1D-16F0-FFE00029C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870576" y="3627206"/>
            <a:ext cx="3161587" cy="2914272"/>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2890472" y="5259002"/>
            <a:ext cx="6389530" cy="945584"/>
          </a:xfrm>
          <a:prstGeom prst="wedgeRectCallout">
            <a:avLst>
              <a:gd name="adj1" fmla="val 58189"/>
              <a:gd name="adj2" fmla="val -1377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Tha </a:t>
            </a:r>
            <a:r>
              <a:rPr lang="en-GB" sz="2400" b="1" dirty="0" err="1">
                <a:solidFill>
                  <a:schemeClr val="tx1"/>
                </a:solidFill>
              </a:rPr>
              <a:t>feileadh</a:t>
            </a:r>
            <a:r>
              <a:rPr lang="en-GB" sz="2400" b="1" dirty="0">
                <a:solidFill>
                  <a:schemeClr val="tx1"/>
                </a:solidFill>
              </a:rPr>
              <a:t>, </a:t>
            </a:r>
            <a:r>
              <a:rPr lang="en-GB" sz="2400" b="1" dirty="0" err="1">
                <a:solidFill>
                  <a:schemeClr val="tx1"/>
                </a:solidFill>
              </a:rPr>
              <a:t>seacaid</a:t>
            </a:r>
            <a:r>
              <a:rPr lang="en-GB" sz="2400" b="1" dirty="0">
                <a:solidFill>
                  <a:schemeClr val="tx1"/>
                </a:solidFill>
              </a:rPr>
              <a:t> </a:t>
            </a:r>
            <a:r>
              <a:rPr lang="en-GB" sz="2400" b="1" dirty="0" err="1">
                <a:solidFill>
                  <a:schemeClr val="tx1"/>
                </a:solidFill>
              </a:rPr>
              <a:t>dhubh</a:t>
            </a:r>
            <a:r>
              <a:rPr lang="en-GB" sz="2400" b="1" dirty="0">
                <a:solidFill>
                  <a:schemeClr val="tx1"/>
                </a:solidFill>
              </a:rPr>
              <a:t> agus </a:t>
            </a:r>
            <a:r>
              <a:rPr lang="en-GB" sz="2400" b="1" dirty="0" err="1">
                <a:solidFill>
                  <a:schemeClr val="tx1"/>
                </a:solidFill>
              </a:rPr>
              <a:t>lèine</a:t>
            </a:r>
            <a:r>
              <a:rPr lang="en-GB" sz="2400" b="1" dirty="0">
                <a:solidFill>
                  <a:schemeClr val="tx1"/>
                </a:solidFill>
              </a:rPr>
              <a:t> </a:t>
            </a:r>
            <a:r>
              <a:rPr lang="en-GB" sz="2400" b="1" dirty="0" err="1">
                <a:solidFill>
                  <a:schemeClr val="tx1"/>
                </a:solidFill>
              </a:rPr>
              <a:t>gheal</a:t>
            </a:r>
            <a:r>
              <a:rPr lang="en-GB" sz="2400" b="1" dirty="0">
                <a:solidFill>
                  <a:schemeClr val="tx1"/>
                </a:solidFill>
              </a:rPr>
              <a:t> </a:t>
            </a:r>
            <a:r>
              <a:rPr lang="en-GB" sz="2400" b="1" dirty="0" err="1">
                <a:solidFill>
                  <a:schemeClr val="tx1"/>
                </a:solidFill>
              </a:rPr>
              <a:t>orm</a:t>
            </a:r>
            <a:endParaRPr lang="en-GB" sz="2400" b="1" dirty="0">
              <a:solidFill>
                <a:schemeClr val="tx1"/>
              </a:solidFill>
            </a:endParaRPr>
          </a:p>
        </p:txBody>
      </p:sp>
    </p:spTree>
    <p:extLst>
      <p:ext uri="{BB962C8B-B14F-4D97-AF65-F5344CB8AC3E}">
        <p14:creationId xmlns:p14="http://schemas.microsoft.com/office/powerpoint/2010/main" val="34651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three – Tha </a:t>
            </a:r>
            <a:r>
              <a:rPr lang="en-GB" dirty="0" err="1"/>
              <a:t>còta</a:t>
            </a:r>
            <a:r>
              <a:rPr lang="en-GB" dirty="0"/>
              <a:t> agus </a:t>
            </a:r>
            <a:r>
              <a:rPr lang="en-GB" dirty="0" err="1"/>
              <a:t>feileadh</a:t>
            </a:r>
            <a:r>
              <a:rPr lang="en-GB" dirty="0"/>
              <a:t> </a:t>
            </a:r>
            <a:r>
              <a:rPr lang="en-GB" dirty="0" err="1"/>
              <a:t>orm</a:t>
            </a:r>
            <a:r>
              <a:rPr lang="en-GB" dirty="0"/>
              <a:t> - writing</a:t>
            </a:r>
            <a:br>
              <a:rPr lang="en-GB" dirty="0"/>
            </a:br>
            <a:endParaRPr lang="en-GB" dirty="0"/>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a:xfrm>
            <a:off x="685800" y="1887538"/>
            <a:ext cx="5016357" cy="1276902"/>
          </a:xfrm>
        </p:spPr>
        <p:txBody>
          <a:bodyPr/>
          <a:lstStyle/>
          <a:p>
            <a:r>
              <a:rPr lang="en-GB" sz="1800" dirty="0"/>
              <a:t>The eight people on the right are all wearing kilts and coats. Write a sentence for each person where they say what they are wearing. Add the colours in for each one. An example is done for you</a:t>
            </a:r>
          </a:p>
          <a:p>
            <a:endParaRPr lang="en-GB" sz="1800" dirty="0"/>
          </a:p>
          <a:p>
            <a:r>
              <a:rPr lang="en-GB" sz="1800" dirty="0"/>
              <a:t>1. Tha </a:t>
            </a:r>
            <a:r>
              <a:rPr lang="en-GB" sz="1800" dirty="0" err="1"/>
              <a:t>còta</a:t>
            </a:r>
            <a:r>
              <a:rPr lang="en-GB" sz="1800" dirty="0"/>
              <a:t> </a:t>
            </a:r>
            <a:r>
              <a:rPr lang="en-GB" sz="1800" b="1" dirty="0" err="1"/>
              <a:t>dubh</a:t>
            </a:r>
            <a:r>
              <a:rPr lang="en-GB" sz="1800" b="1" dirty="0"/>
              <a:t> </a:t>
            </a:r>
            <a:r>
              <a:rPr lang="en-GB" sz="1800" dirty="0"/>
              <a:t>agus </a:t>
            </a:r>
            <a:r>
              <a:rPr lang="en-GB" sz="1800" dirty="0" err="1"/>
              <a:t>feileadh</a:t>
            </a:r>
            <a:r>
              <a:rPr lang="en-GB" sz="1800" dirty="0"/>
              <a:t> </a:t>
            </a:r>
            <a:r>
              <a:rPr lang="en-GB" sz="1800" b="1" dirty="0" err="1"/>
              <a:t>dearg</a:t>
            </a:r>
            <a:r>
              <a:rPr lang="en-GB" sz="1800" dirty="0"/>
              <a:t> </a:t>
            </a:r>
            <a:r>
              <a:rPr lang="en-GB" sz="1800" dirty="0" err="1"/>
              <a:t>orm</a:t>
            </a:r>
            <a:endParaRPr lang="en-GB" sz="2400" dirty="0"/>
          </a:p>
          <a:p>
            <a:endParaRPr lang="en-GB" dirty="0"/>
          </a:p>
          <a:p>
            <a:endParaRPr lang="en-GB" b="1" dirty="0"/>
          </a:p>
          <a:p>
            <a:endParaRPr lang="en-GB" b="1" dirty="0"/>
          </a:p>
          <a:p>
            <a:endParaRPr lang="en-GB" b="1" dirty="0"/>
          </a:p>
          <a:p>
            <a:endParaRPr lang="en-GB" b="1" dirty="0"/>
          </a:p>
        </p:txBody>
      </p:sp>
      <p:grpSp>
        <p:nvGrpSpPr>
          <p:cNvPr id="14" name="Group 13" descr="A picture of 8 boys in kilts">
            <a:extLst>
              <a:ext uri="{FF2B5EF4-FFF2-40B4-BE49-F238E27FC236}">
                <a16:creationId xmlns:a16="http://schemas.microsoft.com/office/drawing/2014/main" id="{4B3C0DD1-9E9B-40FD-145F-F40DC1C6A846}"/>
              </a:ext>
            </a:extLst>
          </p:cNvPr>
          <p:cNvGrpSpPr/>
          <p:nvPr/>
        </p:nvGrpSpPr>
        <p:grpSpPr>
          <a:xfrm>
            <a:off x="6371579" y="1179789"/>
            <a:ext cx="5384800" cy="4867123"/>
            <a:chOff x="6371579" y="1179789"/>
            <a:chExt cx="5384800" cy="4867123"/>
          </a:xfrm>
        </p:grpSpPr>
        <p:pic>
          <p:nvPicPr>
            <p:cNvPr id="20" name="Picture 19" descr="Cartoon characters in kilts">
              <a:extLst>
                <a:ext uri="{FF2B5EF4-FFF2-40B4-BE49-F238E27FC236}">
                  <a16:creationId xmlns:a16="http://schemas.microsoft.com/office/drawing/2014/main" id="{8EBB3344-2B2B-2AAD-918E-8D0AD2B8EF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71579" y="1179789"/>
              <a:ext cx="5384800" cy="2692400"/>
            </a:xfrm>
            <a:prstGeom prst="rect">
              <a:avLst/>
            </a:prstGeom>
          </p:spPr>
        </p:pic>
        <p:pic>
          <p:nvPicPr>
            <p:cNvPr id="5" name="Picture 4">
              <a:extLst>
                <a:ext uri="{FF2B5EF4-FFF2-40B4-BE49-F238E27FC236}">
                  <a16:creationId xmlns:a16="http://schemas.microsoft.com/office/drawing/2014/main" id="{3BA8BABD-80E0-8183-156B-12FCAFDEE8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1579" y="3429000"/>
              <a:ext cx="5384800" cy="2617912"/>
            </a:xfrm>
            <a:prstGeom prst="rect">
              <a:avLst/>
            </a:prstGeom>
          </p:spPr>
        </p:pic>
        <p:sp>
          <p:nvSpPr>
            <p:cNvPr id="6" name="TextBox 5">
              <a:extLst>
                <a:ext uri="{FF2B5EF4-FFF2-40B4-BE49-F238E27FC236}">
                  <a16:creationId xmlns:a16="http://schemas.microsoft.com/office/drawing/2014/main" id="{4E987038-32D1-0201-9D5F-C090AC9F9CF5}"/>
                </a:ext>
              </a:extLst>
            </p:cNvPr>
            <p:cNvSpPr txBox="1"/>
            <p:nvPr/>
          </p:nvSpPr>
          <p:spPr>
            <a:xfrm>
              <a:off x="6513815" y="1345169"/>
              <a:ext cx="312906" cy="369332"/>
            </a:xfrm>
            <a:prstGeom prst="rect">
              <a:avLst/>
            </a:prstGeom>
            <a:noFill/>
          </p:spPr>
          <p:txBody>
            <a:bodyPr wrap="none" rtlCol="0">
              <a:spAutoFit/>
            </a:bodyPr>
            <a:lstStyle/>
            <a:p>
              <a:r>
                <a:rPr lang="en-GB" b="1" dirty="0">
                  <a:highlight>
                    <a:srgbClr val="FFFF00"/>
                  </a:highlight>
                </a:rPr>
                <a:t>1</a:t>
              </a:r>
            </a:p>
          </p:txBody>
        </p:sp>
        <p:sp>
          <p:nvSpPr>
            <p:cNvPr id="7" name="TextBox 6">
              <a:extLst>
                <a:ext uri="{FF2B5EF4-FFF2-40B4-BE49-F238E27FC236}">
                  <a16:creationId xmlns:a16="http://schemas.microsoft.com/office/drawing/2014/main" id="{76831EA6-2656-0A4B-D198-A9C473221124}"/>
                </a:ext>
              </a:extLst>
            </p:cNvPr>
            <p:cNvSpPr txBox="1"/>
            <p:nvPr/>
          </p:nvSpPr>
          <p:spPr>
            <a:xfrm>
              <a:off x="7673082" y="1323529"/>
              <a:ext cx="312906" cy="369332"/>
            </a:xfrm>
            <a:prstGeom prst="rect">
              <a:avLst/>
            </a:prstGeom>
            <a:noFill/>
          </p:spPr>
          <p:txBody>
            <a:bodyPr wrap="none" rtlCol="0">
              <a:spAutoFit/>
            </a:bodyPr>
            <a:lstStyle/>
            <a:p>
              <a:r>
                <a:rPr lang="en-GB" b="1" dirty="0">
                  <a:highlight>
                    <a:srgbClr val="FFFF00"/>
                  </a:highlight>
                </a:rPr>
                <a:t>2</a:t>
              </a:r>
            </a:p>
          </p:txBody>
        </p:sp>
        <p:sp>
          <p:nvSpPr>
            <p:cNvPr id="8" name="TextBox 7">
              <a:extLst>
                <a:ext uri="{FF2B5EF4-FFF2-40B4-BE49-F238E27FC236}">
                  <a16:creationId xmlns:a16="http://schemas.microsoft.com/office/drawing/2014/main" id="{8475D7DB-B756-C34F-2139-64CC057F9B15}"/>
                </a:ext>
              </a:extLst>
            </p:cNvPr>
            <p:cNvSpPr txBox="1"/>
            <p:nvPr/>
          </p:nvSpPr>
          <p:spPr>
            <a:xfrm>
              <a:off x="8969689" y="1345169"/>
              <a:ext cx="312906" cy="369332"/>
            </a:xfrm>
            <a:prstGeom prst="rect">
              <a:avLst/>
            </a:prstGeom>
            <a:noFill/>
          </p:spPr>
          <p:txBody>
            <a:bodyPr wrap="none" rtlCol="0">
              <a:spAutoFit/>
            </a:bodyPr>
            <a:lstStyle/>
            <a:p>
              <a:r>
                <a:rPr lang="en-GB" b="1" dirty="0">
                  <a:highlight>
                    <a:srgbClr val="FFFF00"/>
                  </a:highlight>
                </a:rPr>
                <a:t>3</a:t>
              </a:r>
            </a:p>
          </p:txBody>
        </p:sp>
        <p:sp>
          <p:nvSpPr>
            <p:cNvPr id="9" name="TextBox 8">
              <a:extLst>
                <a:ext uri="{FF2B5EF4-FFF2-40B4-BE49-F238E27FC236}">
                  <a16:creationId xmlns:a16="http://schemas.microsoft.com/office/drawing/2014/main" id="{0FEF9613-435C-4A7E-AB43-92186BF3A475}"/>
                </a:ext>
              </a:extLst>
            </p:cNvPr>
            <p:cNvSpPr txBox="1"/>
            <p:nvPr/>
          </p:nvSpPr>
          <p:spPr>
            <a:xfrm>
              <a:off x="10258763" y="1345169"/>
              <a:ext cx="312906" cy="369332"/>
            </a:xfrm>
            <a:prstGeom prst="rect">
              <a:avLst/>
            </a:prstGeom>
            <a:noFill/>
          </p:spPr>
          <p:txBody>
            <a:bodyPr wrap="none" rtlCol="0">
              <a:spAutoFit/>
            </a:bodyPr>
            <a:lstStyle/>
            <a:p>
              <a:r>
                <a:rPr lang="en-GB" b="1" dirty="0">
                  <a:highlight>
                    <a:srgbClr val="FFFF00"/>
                  </a:highlight>
                </a:rPr>
                <a:t>4</a:t>
              </a:r>
            </a:p>
          </p:txBody>
        </p:sp>
        <p:sp>
          <p:nvSpPr>
            <p:cNvPr id="10" name="TextBox 9">
              <a:extLst>
                <a:ext uri="{FF2B5EF4-FFF2-40B4-BE49-F238E27FC236}">
                  <a16:creationId xmlns:a16="http://schemas.microsoft.com/office/drawing/2014/main" id="{CC98BAB2-E5B8-B31F-D48C-C7F8372DFD7D}"/>
                </a:ext>
              </a:extLst>
            </p:cNvPr>
            <p:cNvSpPr txBox="1"/>
            <p:nvPr/>
          </p:nvSpPr>
          <p:spPr>
            <a:xfrm>
              <a:off x="6374320" y="3399702"/>
              <a:ext cx="312906" cy="369332"/>
            </a:xfrm>
            <a:prstGeom prst="rect">
              <a:avLst/>
            </a:prstGeom>
            <a:noFill/>
          </p:spPr>
          <p:txBody>
            <a:bodyPr wrap="none" rtlCol="0">
              <a:spAutoFit/>
            </a:bodyPr>
            <a:lstStyle/>
            <a:p>
              <a:r>
                <a:rPr lang="en-GB" b="1" dirty="0">
                  <a:highlight>
                    <a:srgbClr val="FFFF00"/>
                  </a:highlight>
                </a:rPr>
                <a:t>5</a:t>
              </a:r>
            </a:p>
          </p:txBody>
        </p:sp>
        <p:sp>
          <p:nvSpPr>
            <p:cNvPr id="11" name="TextBox 10">
              <a:extLst>
                <a:ext uri="{FF2B5EF4-FFF2-40B4-BE49-F238E27FC236}">
                  <a16:creationId xmlns:a16="http://schemas.microsoft.com/office/drawing/2014/main" id="{425D362F-572A-5451-134B-657B757F41F0}"/>
                </a:ext>
              </a:extLst>
            </p:cNvPr>
            <p:cNvSpPr txBox="1"/>
            <p:nvPr/>
          </p:nvSpPr>
          <p:spPr>
            <a:xfrm>
              <a:off x="7657214" y="3421342"/>
              <a:ext cx="312906" cy="369332"/>
            </a:xfrm>
            <a:prstGeom prst="rect">
              <a:avLst/>
            </a:prstGeom>
            <a:noFill/>
          </p:spPr>
          <p:txBody>
            <a:bodyPr wrap="none" rtlCol="0">
              <a:spAutoFit/>
            </a:bodyPr>
            <a:lstStyle/>
            <a:p>
              <a:r>
                <a:rPr lang="en-GB" b="1" dirty="0">
                  <a:highlight>
                    <a:srgbClr val="FFFF00"/>
                  </a:highlight>
                </a:rPr>
                <a:t>6</a:t>
              </a:r>
            </a:p>
          </p:txBody>
        </p:sp>
        <p:sp>
          <p:nvSpPr>
            <p:cNvPr id="12" name="TextBox 11">
              <a:extLst>
                <a:ext uri="{FF2B5EF4-FFF2-40B4-BE49-F238E27FC236}">
                  <a16:creationId xmlns:a16="http://schemas.microsoft.com/office/drawing/2014/main" id="{0F80F5E0-4200-274F-5C13-253EB9CFF004}"/>
                </a:ext>
              </a:extLst>
            </p:cNvPr>
            <p:cNvSpPr txBox="1"/>
            <p:nvPr/>
          </p:nvSpPr>
          <p:spPr>
            <a:xfrm>
              <a:off x="8907526" y="3399702"/>
              <a:ext cx="312906" cy="369332"/>
            </a:xfrm>
            <a:prstGeom prst="rect">
              <a:avLst/>
            </a:prstGeom>
            <a:noFill/>
          </p:spPr>
          <p:txBody>
            <a:bodyPr wrap="none" rtlCol="0">
              <a:spAutoFit/>
            </a:bodyPr>
            <a:lstStyle/>
            <a:p>
              <a:r>
                <a:rPr lang="en-GB" b="1" dirty="0">
                  <a:highlight>
                    <a:srgbClr val="FFFF00"/>
                  </a:highlight>
                </a:rPr>
                <a:t>7</a:t>
              </a:r>
            </a:p>
          </p:txBody>
        </p:sp>
        <p:sp>
          <p:nvSpPr>
            <p:cNvPr id="13" name="TextBox 12">
              <a:extLst>
                <a:ext uri="{FF2B5EF4-FFF2-40B4-BE49-F238E27FC236}">
                  <a16:creationId xmlns:a16="http://schemas.microsoft.com/office/drawing/2014/main" id="{32700753-06CA-21B5-35BF-930C983B8EDB}"/>
                </a:ext>
              </a:extLst>
            </p:cNvPr>
            <p:cNvSpPr txBox="1"/>
            <p:nvPr/>
          </p:nvSpPr>
          <p:spPr>
            <a:xfrm>
              <a:off x="10190420" y="3399702"/>
              <a:ext cx="312906" cy="369332"/>
            </a:xfrm>
            <a:prstGeom prst="rect">
              <a:avLst/>
            </a:prstGeom>
            <a:noFill/>
          </p:spPr>
          <p:txBody>
            <a:bodyPr wrap="none" rtlCol="0">
              <a:spAutoFit/>
            </a:bodyPr>
            <a:lstStyle/>
            <a:p>
              <a:r>
                <a:rPr lang="en-GB" b="1" dirty="0">
                  <a:highlight>
                    <a:srgbClr val="FFFF00"/>
                  </a:highlight>
                </a:rPr>
                <a:t>8</a:t>
              </a:r>
            </a:p>
          </p:txBody>
        </p:sp>
      </p:grpSp>
    </p:spTree>
    <p:extLst>
      <p:ext uri="{BB962C8B-B14F-4D97-AF65-F5344CB8AC3E}">
        <p14:creationId xmlns:p14="http://schemas.microsoft.com/office/powerpoint/2010/main" val="297973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Task four - </a:t>
            </a:r>
            <a:r>
              <a:rPr lang="en-GB" dirty="0" err="1"/>
              <a:t>Factfile</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000" b="1" dirty="0"/>
              <a:t>Draw a picture of yourself in your favourite outfit, (use a photo if you don’t want to draw), </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dirty="0"/>
              <a:t>State what you are wearing. Add this picture and your writing to your </a:t>
            </a:r>
            <a:r>
              <a:rPr lang="en-GB" sz="2000" dirty="0" err="1"/>
              <a:t>factfile</a:t>
            </a:r>
            <a:r>
              <a:rPr lang="en-GB" sz="2000" dirty="0"/>
              <a:t> from previous lessons.</a:t>
            </a:r>
          </a:p>
          <a:p>
            <a:pPr marL="285750" indent="-285750">
              <a:buFont typeface="Arial" panose="020B0604020202020204" pitchFamily="34" charset="0"/>
              <a:buChar char="•"/>
            </a:pPr>
            <a:r>
              <a:rPr lang="en-GB" sz="2000" dirty="0"/>
              <a:t>Then create a picture for your Highlander and do the same for them.</a:t>
            </a:r>
          </a:p>
        </p:txBody>
      </p:sp>
      <p:pic>
        <p:nvPicPr>
          <p:cNvPr id="3" name="Picture 2" descr="A cartoon of a person in a red coat&#10;&#10;">
            <a:extLst>
              <a:ext uri="{FF2B5EF4-FFF2-40B4-BE49-F238E27FC236}">
                <a16:creationId xmlns:a16="http://schemas.microsoft.com/office/drawing/2014/main" id="{467ABFEF-DCDE-67F1-DB0F-AB96E3345A2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
        <p:nvSpPr>
          <p:cNvPr id="9" name="Speech Bubble: Rectangle 8">
            <a:extLst>
              <a:ext uri="{FF2B5EF4-FFF2-40B4-BE49-F238E27FC236}">
                <a16:creationId xmlns:a16="http://schemas.microsoft.com/office/drawing/2014/main" id="{23CC5C4C-3573-E879-4DD5-3B433BE6892F}"/>
              </a:ext>
            </a:extLst>
          </p:cNvPr>
          <p:cNvSpPr/>
          <p:nvPr/>
        </p:nvSpPr>
        <p:spPr>
          <a:xfrm>
            <a:off x="6186196" y="729528"/>
            <a:ext cx="215537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a:t>
            </a:r>
            <a:r>
              <a:rPr lang="en-GB" sz="2400" dirty="0" err="1">
                <a:solidFill>
                  <a:schemeClr val="tx1"/>
                </a:solidFill>
              </a:rPr>
              <a:t>bonaid</a:t>
            </a:r>
            <a:r>
              <a:rPr lang="en-GB" sz="2400" dirty="0">
                <a:solidFill>
                  <a:schemeClr val="tx1"/>
                </a:solidFill>
              </a:rPr>
              <a:t> </a:t>
            </a:r>
            <a:r>
              <a:rPr lang="en-GB" sz="2400" dirty="0" err="1">
                <a:solidFill>
                  <a:schemeClr val="tx1"/>
                </a:solidFill>
              </a:rPr>
              <a:t>dhubh</a:t>
            </a:r>
            <a:r>
              <a:rPr lang="en-GB" sz="2400" dirty="0">
                <a:solidFill>
                  <a:schemeClr val="tx1"/>
                </a:solidFill>
              </a:rPr>
              <a:t> </a:t>
            </a:r>
            <a:r>
              <a:rPr lang="en-GB" sz="2400" dirty="0" err="1">
                <a:solidFill>
                  <a:schemeClr val="tx1"/>
                </a:solidFill>
              </a:rPr>
              <a:t>orm</a:t>
            </a:r>
            <a:endParaRPr lang="en-GB" sz="2400" dirty="0">
              <a:solidFill>
                <a:schemeClr val="tx1"/>
              </a:solidFill>
            </a:endParaRPr>
          </a:p>
        </p:txBody>
      </p:sp>
      <p:sp>
        <p:nvSpPr>
          <p:cNvPr id="10" name="Speech Bubble: Rectangle 9">
            <a:extLst>
              <a:ext uri="{FF2B5EF4-FFF2-40B4-BE49-F238E27FC236}">
                <a16:creationId xmlns:a16="http://schemas.microsoft.com/office/drawing/2014/main" id="{606596BE-CC19-7CDA-A847-00663665E3E3}"/>
              </a:ext>
            </a:extLst>
          </p:cNvPr>
          <p:cNvSpPr/>
          <p:nvPr/>
        </p:nvSpPr>
        <p:spPr>
          <a:xfrm>
            <a:off x="6197786" y="2027961"/>
            <a:ext cx="215537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a:t>
            </a:r>
            <a:r>
              <a:rPr lang="en-GB" sz="2400" dirty="0" err="1">
                <a:solidFill>
                  <a:schemeClr val="tx1"/>
                </a:solidFill>
              </a:rPr>
              <a:t>còta</a:t>
            </a:r>
            <a:r>
              <a:rPr lang="en-GB" sz="2400" dirty="0">
                <a:solidFill>
                  <a:schemeClr val="tx1"/>
                </a:solidFill>
              </a:rPr>
              <a:t> </a:t>
            </a:r>
            <a:r>
              <a:rPr lang="en-GB" sz="2400" dirty="0" err="1">
                <a:solidFill>
                  <a:schemeClr val="tx1"/>
                </a:solidFill>
              </a:rPr>
              <a:t>dearg</a:t>
            </a:r>
            <a:r>
              <a:rPr lang="en-GB" sz="2400" dirty="0">
                <a:solidFill>
                  <a:schemeClr val="tx1"/>
                </a:solidFill>
              </a:rPr>
              <a:t> </a:t>
            </a:r>
            <a:r>
              <a:rPr lang="en-GB" sz="2400" dirty="0" err="1">
                <a:solidFill>
                  <a:schemeClr val="tx1"/>
                </a:solidFill>
              </a:rPr>
              <a:t>orm</a:t>
            </a:r>
            <a:endParaRPr lang="en-GB" sz="2400" dirty="0">
              <a:solidFill>
                <a:schemeClr val="tx1"/>
              </a:solidFill>
            </a:endParaRPr>
          </a:p>
        </p:txBody>
      </p:sp>
      <p:sp>
        <p:nvSpPr>
          <p:cNvPr id="11" name="Speech Bubble: Rectangle 10">
            <a:extLst>
              <a:ext uri="{FF2B5EF4-FFF2-40B4-BE49-F238E27FC236}">
                <a16:creationId xmlns:a16="http://schemas.microsoft.com/office/drawing/2014/main" id="{44D95E44-17BF-612E-F56D-B33448E9C0F0}"/>
              </a:ext>
            </a:extLst>
          </p:cNvPr>
          <p:cNvSpPr/>
          <p:nvPr/>
        </p:nvSpPr>
        <p:spPr>
          <a:xfrm>
            <a:off x="5734365" y="4195773"/>
            <a:ext cx="2155371" cy="796027"/>
          </a:xfrm>
          <a:prstGeom prst="wedgeRectCallout">
            <a:avLst>
              <a:gd name="adj1" fmla="val 79007"/>
              <a:gd name="adj2" fmla="val 529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a:t>
            </a:r>
            <a:r>
              <a:rPr lang="en-GB" sz="2400" dirty="0" err="1">
                <a:solidFill>
                  <a:schemeClr val="tx1"/>
                </a:solidFill>
              </a:rPr>
              <a:t>briogais</a:t>
            </a:r>
            <a:r>
              <a:rPr lang="en-GB" sz="2400" dirty="0">
                <a:solidFill>
                  <a:schemeClr val="tx1"/>
                </a:solidFill>
              </a:rPr>
              <a:t> </a:t>
            </a:r>
            <a:r>
              <a:rPr lang="en-GB" sz="2400" dirty="0" err="1">
                <a:solidFill>
                  <a:schemeClr val="tx1"/>
                </a:solidFill>
              </a:rPr>
              <a:t>gheal</a:t>
            </a:r>
            <a:r>
              <a:rPr lang="en-GB" sz="2400" dirty="0">
                <a:solidFill>
                  <a:schemeClr val="tx1"/>
                </a:solidFill>
              </a:rPr>
              <a:t> </a:t>
            </a:r>
            <a:r>
              <a:rPr lang="en-GB" sz="2400" dirty="0" err="1">
                <a:solidFill>
                  <a:schemeClr val="tx1"/>
                </a:solidFill>
              </a:rPr>
              <a:t>orm</a:t>
            </a:r>
            <a:endParaRPr lang="en-GB" sz="2400" dirty="0">
              <a:solidFill>
                <a:schemeClr val="tx1"/>
              </a:solidFill>
            </a:endParaRPr>
          </a:p>
        </p:txBody>
      </p:sp>
      <p:sp>
        <p:nvSpPr>
          <p:cNvPr id="12" name="Speech Bubble: Rectangle 11">
            <a:extLst>
              <a:ext uri="{FF2B5EF4-FFF2-40B4-BE49-F238E27FC236}">
                <a16:creationId xmlns:a16="http://schemas.microsoft.com/office/drawing/2014/main" id="{555FAF7D-DD42-BC3C-237B-E45495C21D99}"/>
              </a:ext>
            </a:extLst>
          </p:cNvPr>
          <p:cNvSpPr/>
          <p:nvPr/>
        </p:nvSpPr>
        <p:spPr>
          <a:xfrm>
            <a:off x="9459476" y="4763374"/>
            <a:ext cx="2155371" cy="796027"/>
          </a:xfrm>
          <a:prstGeom prst="wedgeRectCallout">
            <a:avLst>
              <a:gd name="adj1" fmla="val -52162"/>
              <a:gd name="adj2" fmla="val 658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a:t>
            </a:r>
            <a:r>
              <a:rPr lang="en-GB" sz="2400" dirty="0" err="1">
                <a:solidFill>
                  <a:schemeClr val="tx1"/>
                </a:solidFill>
              </a:rPr>
              <a:t>botannan</a:t>
            </a:r>
            <a:r>
              <a:rPr lang="en-GB" sz="2400" dirty="0">
                <a:solidFill>
                  <a:schemeClr val="tx1"/>
                </a:solidFill>
              </a:rPr>
              <a:t> </a:t>
            </a:r>
            <a:r>
              <a:rPr lang="en-GB" sz="2400" dirty="0" err="1">
                <a:solidFill>
                  <a:schemeClr val="tx1"/>
                </a:solidFill>
              </a:rPr>
              <a:t>dubha</a:t>
            </a:r>
            <a:r>
              <a:rPr lang="en-GB" sz="2400" dirty="0">
                <a:solidFill>
                  <a:schemeClr val="tx1"/>
                </a:solidFill>
              </a:rPr>
              <a:t> </a:t>
            </a:r>
            <a:r>
              <a:rPr lang="en-GB" sz="2400" dirty="0" err="1">
                <a:solidFill>
                  <a:schemeClr val="tx1"/>
                </a:solidFill>
              </a:rPr>
              <a:t>orm</a:t>
            </a:r>
            <a:endParaRPr lang="en-GB" sz="2400" dirty="0">
              <a:solidFill>
                <a:schemeClr val="tx1"/>
              </a:solidFill>
            </a:endParaRPr>
          </a:p>
        </p:txBody>
      </p:sp>
    </p:spTree>
    <p:extLst>
      <p:ext uri="{BB962C8B-B14F-4D97-AF65-F5344CB8AC3E}">
        <p14:creationId xmlns:p14="http://schemas.microsoft.com/office/powerpoint/2010/main" val="34192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a:extLst>
              <a:ext uri="{C183D7F6-B498-43B3-948B-1728B52AA6E4}">
                <adec:decorative xmlns:adec="http://schemas.microsoft.com/office/drawing/2017/decorative" val="1"/>
              </a:ext>
            </a:extLst>
          </p:cNvPr>
          <p:cNvSpPr txBox="1">
            <a:spLocks noGrp="1"/>
          </p:cNvSpPr>
          <p:nvPr>
            <p:ph type="title" idx="4294967295"/>
          </p:nvPr>
        </p:nvSpPr>
        <p:spPr>
          <a:xfrm>
            <a:off x="7162800" y="6057900"/>
            <a:ext cx="5029200" cy="800100"/>
          </a:xfrm>
          <a:prstGeom prst="rect">
            <a:avLst/>
          </a:prstGeom>
          <a:noFill/>
          <a:ln>
            <a:noFill/>
            <a:prstDash/>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Màiri</a:t>
            </a:r>
            <a:r>
              <a:rPr lang="en-GB" dirty="0"/>
              <a:t> and Calum</a:t>
            </a:r>
          </a:p>
        </p:txBody>
      </p:sp>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6D858225-7CB5-15C9-25E4-339FA57E1EA0}"/>
              </a:ext>
              <a:ext uri="{C183D7F6-B498-43B3-948B-1728B52AA6E4}">
                <adec:decorative xmlns:adec="http://schemas.microsoft.com/office/drawing/2017/decorative" val="1"/>
              </a:ext>
            </a:extLst>
          </p:cNvPr>
          <p:cNvGrpSpPr/>
          <p:nvPr/>
        </p:nvGrpSpPr>
        <p:grpSpPr>
          <a:xfrm>
            <a:off x="6606283" y="4068566"/>
            <a:ext cx="4043597" cy="2341395"/>
            <a:chOff x="5840142" y="2168269"/>
            <a:chExt cx="4043597" cy="2341395"/>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5840142" y="2168269"/>
              <a:ext cx="2635735" cy="126073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i </a:t>
              </a:r>
              <a:r>
                <a:rPr lang="en-GB" sz="2400" dirty="0" err="1">
                  <a:solidFill>
                    <a:schemeClr val="tx1"/>
                  </a:solidFill>
                </a:rPr>
                <a:t>snasail</a:t>
              </a:r>
              <a:r>
                <a:rPr lang="en-GB" sz="2400" dirty="0">
                  <a:solidFill>
                    <a:schemeClr val="tx1"/>
                  </a:solidFill>
                </a:rPr>
                <a:t> </a:t>
              </a:r>
              <a:r>
                <a:rPr lang="en-GB" sz="2400" dirty="0" err="1">
                  <a:solidFill>
                    <a:schemeClr val="tx1"/>
                  </a:solidFill>
                </a:rPr>
                <a:t>cuideachd</a:t>
              </a:r>
              <a:r>
                <a:rPr lang="en-GB" sz="2400" dirty="0">
                  <a:solidFill>
                    <a:schemeClr val="tx1"/>
                  </a:solidFill>
                </a:rPr>
                <a:t>.</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grpSp>
        <p:nvGrpSpPr>
          <p:cNvPr id="14" name="Group 13">
            <a:extLst>
              <a:ext uri="{FF2B5EF4-FFF2-40B4-BE49-F238E27FC236}">
                <a16:creationId xmlns:a16="http://schemas.microsoft.com/office/drawing/2014/main" id="{FC1D76D0-1BFD-4113-5B6F-DD93F9B78393}"/>
              </a:ext>
              <a:ext uri="{C183D7F6-B498-43B3-948B-1728B52AA6E4}">
                <adec:decorative xmlns:adec="http://schemas.microsoft.com/office/drawing/2017/decorative" val="1"/>
              </a:ext>
            </a:extLst>
          </p:cNvPr>
          <p:cNvGrpSpPr/>
          <p:nvPr/>
        </p:nvGrpSpPr>
        <p:grpSpPr>
          <a:xfrm>
            <a:off x="943616" y="3684027"/>
            <a:ext cx="5055955" cy="1830002"/>
            <a:chOff x="666751" y="1598998"/>
            <a:chExt cx="5055955" cy="1830002"/>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1945122" y="1598998"/>
              <a:ext cx="3777584" cy="1260731"/>
            </a:xfrm>
            <a:prstGeom prst="wedgeRectCallout">
              <a:avLst>
                <a:gd name="adj1" fmla="val -61546"/>
                <a:gd name="adj2" fmla="val 4052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Tapadh</a:t>
              </a:r>
              <a:r>
                <a:rPr lang="en-GB" sz="2400" dirty="0">
                  <a:solidFill>
                    <a:schemeClr val="tx1"/>
                  </a:solidFill>
                </a:rPr>
                <a:t> </a:t>
              </a:r>
              <a:r>
                <a:rPr lang="en-GB" sz="2400" dirty="0" err="1">
                  <a:solidFill>
                    <a:schemeClr val="tx1"/>
                  </a:solidFill>
                </a:rPr>
                <a:t>leat</a:t>
              </a:r>
              <a:r>
                <a:rPr lang="en-GB" sz="2400" dirty="0">
                  <a:solidFill>
                    <a:schemeClr val="tx1"/>
                  </a:solidFill>
                </a:rPr>
                <a:t>. Tha i </a:t>
              </a:r>
              <a:r>
                <a:rPr lang="en-GB" sz="2400" dirty="0" err="1">
                  <a:solidFill>
                    <a:schemeClr val="tx1"/>
                  </a:solidFill>
                </a:rPr>
                <a:t>donn</a:t>
              </a:r>
              <a:r>
                <a:rPr lang="en-GB" sz="2400" dirty="0">
                  <a:solidFill>
                    <a:schemeClr val="tx1"/>
                  </a:solidFill>
                </a:rPr>
                <a:t>. </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grpSp>
        <p:nvGrpSpPr>
          <p:cNvPr id="16" name="Group 15" descr="Woman speaking">
            <a:extLst>
              <a:ext uri="{FF2B5EF4-FFF2-40B4-BE49-F238E27FC236}">
                <a16:creationId xmlns:a16="http://schemas.microsoft.com/office/drawing/2014/main" id="{5806DC39-9E9F-ACA4-36C9-CA7B22EC936A}"/>
              </a:ext>
            </a:extLst>
          </p:cNvPr>
          <p:cNvGrpSpPr/>
          <p:nvPr/>
        </p:nvGrpSpPr>
        <p:grpSpPr>
          <a:xfrm>
            <a:off x="880796" y="1541463"/>
            <a:ext cx="6485775" cy="1790755"/>
            <a:chOff x="808877" y="3924373"/>
            <a:chExt cx="6485775" cy="1790755"/>
          </a:xfrm>
          <a:solidFill>
            <a:schemeClr val="bg1"/>
          </a:solidFill>
        </p:grpSpPr>
        <p:pic>
          <p:nvPicPr>
            <p:cNvPr id="12" name="Picture 11" descr="A cartoon of a person speaking&#10;&#10;">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5125514" cy="945584"/>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a </a:t>
              </a:r>
              <a:r>
                <a:rPr lang="en-GB" sz="2400" dirty="0" err="1">
                  <a:solidFill>
                    <a:schemeClr val="tx1"/>
                  </a:solidFill>
                </a:rPr>
                <a:t>Chaluim</a:t>
              </a:r>
              <a:r>
                <a:rPr lang="en-GB" sz="2400" dirty="0">
                  <a:solidFill>
                    <a:schemeClr val="tx1"/>
                  </a:solidFill>
                </a:rPr>
                <a:t>. </a:t>
              </a:r>
              <a:r>
                <a:rPr lang="en-GB" sz="2400" dirty="0" err="1">
                  <a:solidFill>
                    <a:schemeClr val="tx1"/>
                  </a:solidFill>
                </a:rPr>
                <a:t>Nach</a:t>
              </a:r>
              <a:r>
                <a:rPr lang="en-GB" sz="2400" dirty="0">
                  <a:solidFill>
                    <a:schemeClr val="tx1"/>
                  </a:solidFill>
                </a:rPr>
                <a:t> </a:t>
              </a:r>
              <a:r>
                <a:rPr lang="en-GB" sz="2400" dirty="0" err="1">
                  <a:solidFill>
                    <a:schemeClr val="tx1"/>
                  </a:solidFill>
                </a:rPr>
                <a:t>tu</a:t>
              </a:r>
              <a:r>
                <a:rPr lang="en-GB" sz="2400" dirty="0">
                  <a:solidFill>
                    <a:schemeClr val="tx1"/>
                  </a:solidFill>
                </a:rPr>
                <a:t> </a:t>
              </a:r>
              <a:r>
                <a:rPr lang="en-GB" sz="2400" dirty="0" err="1">
                  <a:solidFill>
                    <a:schemeClr val="tx1"/>
                  </a:solidFill>
                </a:rPr>
                <a:t>tha</a:t>
              </a:r>
              <a:r>
                <a:rPr lang="en-GB" sz="2400" dirty="0">
                  <a:solidFill>
                    <a:schemeClr val="tx1"/>
                  </a:solidFill>
                </a:rPr>
                <a:t> </a:t>
              </a:r>
              <a:r>
                <a:rPr lang="en-GB" sz="2400" dirty="0" err="1">
                  <a:solidFill>
                    <a:schemeClr val="tx1"/>
                  </a:solidFill>
                </a:rPr>
                <a:t>spaideil</a:t>
              </a:r>
              <a:r>
                <a:rPr lang="en-GB" sz="2400" dirty="0">
                  <a:solidFill>
                    <a:schemeClr val="tx1"/>
                  </a:solidFill>
                </a:rPr>
                <a:t> an-</a:t>
              </a:r>
              <a:r>
                <a:rPr lang="en-GB" sz="2400" dirty="0" err="1">
                  <a:solidFill>
                    <a:schemeClr val="tx1"/>
                  </a:solidFill>
                </a:rPr>
                <a:t>diugh</a:t>
              </a:r>
              <a:r>
                <a:rPr lang="en-GB" sz="2400" dirty="0">
                  <a:solidFill>
                    <a:schemeClr val="tx1"/>
                  </a:solidFill>
                </a:rPr>
                <a:t>? </a:t>
              </a:r>
            </a:p>
          </p:txBody>
        </p:sp>
      </p:grpSp>
      <p:grpSp>
        <p:nvGrpSpPr>
          <p:cNvPr id="3" name="Group 2">
            <a:extLst>
              <a:ext uri="{FF2B5EF4-FFF2-40B4-BE49-F238E27FC236}">
                <a16:creationId xmlns:a16="http://schemas.microsoft.com/office/drawing/2014/main" id="{650882C4-6EA7-E20A-D304-D615F8C541AA}"/>
              </a:ext>
              <a:ext uri="{C183D7F6-B498-43B3-948B-1728B52AA6E4}">
                <adec:decorative xmlns:adec="http://schemas.microsoft.com/office/drawing/2017/decorative" val="1"/>
              </a:ext>
            </a:extLst>
          </p:cNvPr>
          <p:cNvGrpSpPr/>
          <p:nvPr/>
        </p:nvGrpSpPr>
        <p:grpSpPr>
          <a:xfrm>
            <a:off x="6513816" y="2405872"/>
            <a:ext cx="4734568" cy="1791864"/>
            <a:chOff x="5149171" y="2717800"/>
            <a:chExt cx="4734568" cy="1791864"/>
          </a:xfrm>
          <a:solidFill>
            <a:schemeClr val="bg1"/>
          </a:solidFill>
        </p:grpSpPr>
        <p:sp>
          <p:nvSpPr>
            <p:cNvPr id="6" name="Speech Bubble: Rectangle 5">
              <a:extLst>
                <a:ext uri="{FF2B5EF4-FFF2-40B4-BE49-F238E27FC236}">
                  <a16:creationId xmlns:a16="http://schemas.microsoft.com/office/drawing/2014/main" id="{92A59537-C405-1E56-AE99-8BDD60D41790}"/>
                </a:ext>
              </a:extLst>
            </p:cNvPr>
            <p:cNvSpPr/>
            <p:nvPr/>
          </p:nvSpPr>
          <p:spPr>
            <a:xfrm>
              <a:off x="5149171" y="2717800"/>
              <a:ext cx="3326706" cy="1138712"/>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Tapadh</a:t>
              </a:r>
              <a:r>
                <a:rPr lang="en-GB" sz="2400" dirty="0">
                  <a:solidFill>
                    <a:schemeClr val="tx1"/>
                  </a:solidFill>
                </a:rPr>
                <a:t> </a:t>
              </a:r>
              <a:r>
                <a:rPr lang="en-GB" sz="2400" dirty="0" err="1">
                  <a:solidFill>
                    <a:schemeClr val="tx1"/>
                  </a:solidFill>
                </a:rPr>
                <a:t>leat</a:t>
              </a:r>
              <a:r>
                <a:rPr lang="en-GB" sz="2400" dirty="0">
                  <a:solidFill>
                    <a:schemeClr val="tx1"/>
                  </a:solidFill>
                </a:rPr>
                <a:t>! ’S toil leam do </a:t>
              </a:r>
              <a:r>
                <a:rPr lang="en-GB" sz="2400" dirty="0" err="1">
                  <a:solidFill>
                    <a:schemeClr val="tx1"/>
                  </a:solidFill>
                </a:rPr>
                <a:t>sheacaid</a:t>
              </a:r>
              <a:endParaRPr lang="en-GB" sz="2400" dirty="0">
                <a:solidFill>
                  <a:schemeClr val="tx1"/>
                </a:solidFill>
              </a:endParaRPr>
            </a:p>
          </p:txBody>
        </p:sp>
        <p:pic>
          <p:nvPicPr>
            <p:cNvPr id="8" name="Picture 7">
              <a:extLst>
                <a:ext uri="{FF2B5EF4-FFF2-40B4-BE49-F238E27FC236}">
                  <a16:creationId xmlns:a16="http://schemas.microsoft.com/office/drawing/2014/main" id="{DA539E71-7531-C023-0640-062FD3E03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spTree>
    <p:extLst>
      <p:ext uri="{BB962C8B-B14F-4D97-AF65-F5344CB8AC3E}">
        <p14:creationId xmlns:p14="http://schemas.microsoft.com/office/powerpoint/2010/main" val="2135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CD5D-7AF5-715F-1E38-184C2E756A2C}"/>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2</a:t>
            </a:r>
          </a:p>
        </p:txBody>
      </p:sp>
      <p:grpSp>
        <p:nvGrpSpPr>
          <p:cNvPr id="14" name="Group 13" descr="Man spea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kind of clothes did the </a:t>
              </a:r>
              <a:r>
                <a:rPr lang="en-GB" sz="2400" dirty="0" err="1">
                  <a:solidFill>
                    <a:schemeClr val="tx1"/>
                  </a:solidFill>
                </a:rPr>
                <a:t>Jacobites</a:t>
              </a:r>
              <a:r>
                <a:rPr lang="en-GB" sz="2400" dirty="0">
                  <a:solidFill>
                    <a:schemeClr val="tx1"/>
                  </a:solidFill>
                </a:rPr>
                <a:t> where?</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Woman spea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Funny you should ask about clothes! Clothing plays a big part in the stories of this time period?</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a:grpFill/>
          </p:spPr>
        </p:pic>
      </p:grpSp>
      <p:grpSp>
        <p:nvGrpSpPr>
          <p:cNvPr id="16" name="Group 15" descr="Man speaking">
            <a:extLst>
              <a:ext uri="{FF2B5EF4-FFF2-40B4-BE49-F238E27FC236}">
                <a16:creationId xmlns:a16="http://schemas.microsoft.com/office/drawing/2014/main" id="{70509D23-6A78-626B-29E2-1E2DD7BB68A3}"/>
              </a:ext>
            </a:extLst>
          </p:cNvPr>
          <p:cNvGrpSpPr/>
          <p:nvPr/>
        </p:nvGrpSpPr>
        <p:grpSpPr>
          <a:xfrm>
            <a:off x="7142332" y="2331331"/>
            <a:ext cx="4216073" cy="2833121"/>
            <a:chOff x="7142332" y="2331331"/>
            <a:chExt cx="4216073" cy="2833121"/>
          </a:xfrm>
          <a:solidFill>
            <a:schemeClr val="bg1"/>
          </a:solidFill>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142332" y="2331331"/>
              <a:ext cx="3018222" cy="1794155"/>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was silly question I guess. I know that the </a:t>
              </a:r>
              <a:r>
                <a:rPr lang="en-GB" sz="2400" dirty="0" err="1">
                  <a:solidFill>
                    <a:schemeClr val="tx1"/>
                  </a:solidFill>
                </a:rPr>
                <a:t>Jacobites</a:t>
              </a:r>
              <a:r>
                <a:rPr lang="en-GB" sz="2400" dirty="0">
                  <a:solidFill>
                    <a:schemeClr val="tx1"/>
                  </a:solidFill>
                </a:rPr>
                <a:t> are famous for kilts.</a:t>
              </a:r>
            </a:p>
          </p:txBody>
        </p:sp>
      </p:grpSp>
      <p:grpSp>
        <p:nvGrpSpPr>
          <p:cNvPr id="17" name="Group 16" descr="Woman spea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Yes, men on both sides in the Highlands wore the kilt. However, the British government troops became famous for their red coats.</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know there are lots of interesting things about colours in Gaelic too.</a:t>
            </a:r>
          </a:p>
          <a:p>
            <a:pPr algn="ctr"/>
            <a:endParaRPr lang="en-GB" sz="2400" dirty="0"/>
          </a:p>
        </p:txBody>
      </p:sp>
    </p:spTree>
    <p:extLst>
      <p:ext uri="{BB962C8B-B14F-4D97-AF65-F5344CB8AC3E}">
        <p14:creationId xmlns:p14="http://schemas.microsoft.com/office/powerpoint/2010/main" val="2677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p:txBody>
          <a:bodyPr/>
          <a:lstStyle/>
          <a:p>
            <a:r>
              <a:rPr lang="en-GB" dirty="0" err="1"/>
              <a:t>Dathan</a:t>
            </a:r>
            <a:r>
              <a:rPr lang="en-GB" dirty="0"/>
              <a:t> - colours</a:t>
            </a:r>
          </a:p>
        </p:txBody>
      </p:sp>
      <p:sp>
        <p:nvSpPr>
          <p:cNvPr id="17" name="Rectangle: Rounded Corners 16">
            <a:extLst>
              <a:ext uri="{FF2B5EF4-FFF2-40B4-BE49-F238E27FC236}">
                <a16:creationId xmlns:a16="http://schemas.microsoft.com/office/drawing/2014/main" id="{F3757BEE-66F7-31CD-EB41-51B14EB10EB6}"/>
              </a:ext>
            </a:extLst>
          </p:cNvPr>
          <p:cNvSpPr/>
          <p:nvPr/>
        </p:nvSpPr>
        <p:spPr>
          <a:xfrm>
            <a:off x="9058954" y="248240"/>
            <a:ext cx="2534194" cy="12932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pinc</a:t>
            </a:r>
            <a:endParaRPr lang="en-GB" sz="4000" b="1" dirty="0"/>
          </a:p>
        </p:txBody>
      </p:sp>
      <p:sp>
        <p:nvSpPr>
          <p:cNvPr id="5" name="Rectangle: Rounded Corners 4">
            <a:extLst>
              <a:ext uri="{FF2B5EF4-FFF2-40B4-BE49-F238E27FC236}">
                <a16:creationId xmlns:a16="http://schemas.microsoft.com/office/drawing/2014/main" id="{179BE9F5-730E-64E3-14A5-8466DAB88875}"/>
              </a:ext>
            </a:extLst>
          </p:cNvPr>
          <p:cNvSpPr/>
          <p:nvPr/>
        </p:nvSpPr>
        <p:spPr>
          <a:xfrm>
            <a:off x="666751" y="1763532"/>
            <a:ext cx="2534194" cy="129322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4000" b="1" dirty="0" err="1"/>
              <a:t>uaine</a:t>
            </a:r>
            <a:endParaRPr lang="en-GB" sz="4000" b="1" dirty="0"/>
          </a:p>
        </p:txBody>
      </p:sp>
      <p:sp>
        <p:nvSpPr>
          <p:cNvPr id="10" name="Rectangle: Rounded Corners 9">
            <a:extLst>
              <a:ext uri="{FF2B5EF4-FFF2-40B4-BE49-F238E27FC236}">
                <a16:creationId xmlns:a16="http://schemas.microsoft.com/office/drawing/2014/main" id="{BA729468-2B3C-4194-ABE0-FDF577260BDE}"/>
              </a:ext>
            </a:extLst>
          </p:cNvPr>
          <p:cNvSpPr/>
          <p:nvPr/>
        </p:nvSpPr>
        <p:spPr>
          <a:xfrm>
            <a:off x="3464152" y="1763530"/>
            <a:ext cx="2534194" cy="12932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gorm</a:t>
            </a:r>
          </a:p>
        </p:txBody>
      </p:sp>
      <p:sp>
        <p:nvSpPr>
          <p:cNvPr id="11" name="Rectangle: Rounded Corners 10">
            <a:extLst>
              <a:ext uri="{FF2B5EF4-FFF2-40B4-BE49-F238E27FC236}">
                <a16:creationId xmlns:a16="http://schemas.microsoft.com/office/drawing/2014/main" id="{ACE6B7AC-032C-2378-E914-11BD93FDE56C}"/>
              </a:ext>
            </a:extLst>
          </p:cNvPr>
          <p:cNvSpPr/>
          <p:nvPr/>
        </p:nvSpPr>
        <p:spPr>
          <a:xfrm>
            <a:off x="6261553" y="1763529"/>
            <a:ext cx="2534194" cy="1293223"/>
          </a:xfrm>
          <a:prstGeom prst="round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4000" b="1" dirty="0" err="1"/>
              <a:t>liath</a:t>
            </a:r>
            <a:endParaRPr lang="en-GB" sz="4000" b="1" dirty="0"/>
          </a:p>
        </p:txBody>
      </p:sp>
      <p:sp>
        <p:nvSpPr>
          <p:cNvPr id="14" name="Rectangle: Rounded Corners 13">
            <a:extLst>
              <a:ext uri="{FF2B5EF4-FFF2-40B4-BE49-F238E27FC236}">
                <a16:creationId xmlns:a16="http://schemas.microsoft.com/office/drawing/2014/main" id="{585E5495-0035-CB03-487B-177604E27412}"/>
              </a:ext>
            </a:extLst>
          </p:cNvPr>
          <p:cNvSpPr/>
          <p:nvPr/>
        </p:nvSpPr>
        <p:spPr>
          <a:xfrm>
            <a:off x="9058954" y="1763528"/>
            <a:ext cx="2534194" cy="129322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glas</a:t>
            </a:r>
            <a:endParaRPr lang="en-GB" sz="4000" b="1" dirty="0"/>
          </a:p>
        </p:txBody>
      </p:sp>
      <p:sp>
        <p:nvSpPr>
          <p:cNvPr id="8" name="Rectangle: Rounded Corners 7">
            <a:extLst>
              <a:ext uri="{FF2B5EF4-FFF2-40B4-BE49-F238E27FC236}">
                <a16:creationId xmlns:a16="http://schemas.microsoft.com/office/drawing/2014/main" id="{CAFEFFA1-6C86-D29A-4D2D-3513F214C09D}"/>
              </a:ext>
            </a:extLst>
          </p:cNvPr>
          <p:cNvSpPr/>
          <p:nvPr/>
        </p:nvSpPr>
        <p:spPr>
          <a:xfrm>
            <a:off x="666751" y="3313244"/>
            <a:ext cx="2534194" cy="12932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solidFill>
                  <a:schemeClr val="tx1"/>
                </a:solidFill>
              </a:rPr>
              <a:t>buidhe</a:t>
            </a:r>
            <a:endParaRPr lang="en-GB" sz="4000" b="1" dirty="0">
              <a:solidFill>
                <a:schemeClr val="tx1"/>
              </a:solidFill>
            </a:endParaRPr>
          </a:p>
        </p:txBody>
      </p:sp>
      <p:sp>
        <p:nvSpPr>
          <p:cNvPr id="6" name="Rectangle: Rounded Corners 5">
            <a:extLst>
              <a:ext uri="{FF2B5EF4-FFF2-40B4-BE49-F238E27FC236}">
                <a16:creationId xmlns:a16="http://schemas.microsoft.com/office/drawing/2014/main" id="{E661EB92-3B51-B3BC-62C0-E7F816EE265C}"/>
              </a:ext>
            </a:extLst>
          </p:cNvPr>
          <p:cNvSpPr/>
          <p:nvPr/>
        </p:nvSpPr>
        <p:spPr>
          <a:xfrm>
            <a:off x="3464152" y="3347346"/>
            <a:ext cx="2534194" cy="12932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b="1" dirty="0" err="1"/>
              <a:t>dearg</a:t>
            </a:r>
            <a:endParaRPr lang="en-GB" sz="4000" b="1" dirty="0"/>
          </a:p>
        </p:txBody>
      </p:sp>
      <p:sp>
        <p:nvSpPr>
          <p:cNvPr id="12" name="Rectangle: Rounded Corners 11">
            <a:extLst>
              <a:ext uri="{FF2B5EF4-FFF2-40B4-BE49-F238E27FC236}">
                <a16:creationId xmlns:a16="http://schemas.microsoft.com/office/drawing/2014/main" id="{93B54A15-BF18-744C-1069-BE857BAA809D}"/>
              </a:ext>
            </a:extLst>
          </p:cNvPr>
          <p:cNvSpPr/>
          <p:nvPr/>
        </p:nvSpPr>
        <p:spPr>
          <a:xfrm>
            <a:off x="6261553" y="3347346"/>
            <a:ext cx="2534194" cy="12932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ruadh</a:t>
            </a:r>
            <a:endParaRPr lang="en-GB" sz="4000" b="1" dirty="0"/>
          </a:p>
        </p:txBody>
      </p:sp>
      <p:sp>
        <p:nvSpPr>
          <p:cNvPr id="15" name="Rectangle: Rounded Corners 14">
            <a:extLst>
              <a:ext uri="{FF2B5EF4-FFF2-40B4-BE49-F238E27FC236}">
                <a16:creationId xmlns:a16="http://schemas.microsoft.com/office/drawing/2014/main" id="{141FD9D8-36E2-9133-520F-B251C4004086}"/>
              </a:ext>
            </a:extLst>
          </p:cNvPr>
          <p:cNvSpPr/>
          <p:nvPr/>
        </p:nvSpPr>
        <p:spPr>
          <a:xfrm>
            <a:off x="9058954" y="3313243"/>
            <a:ext cx="2534194" cy="129322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donn</a:t>
            </a:r>
            <a:endParaRPr lang="en-GB" sz="4000" b="1" dirty="0"/>
          </a:p>
        </p:txBody>
      </p:sp>
      <p:sp>
        <p:nvSpPr>
          <p:cNvPr id="7" name="Rectangle: Rounded Corners 6">
            <a:extLst>
              <a:ext uri="{FF2B5EF4-FFF2-40B4-BE49-F238E27FC236}">
                <a16:creationId xmlns:a16="http://schemas.microsoft.com/office/drawing/2014/main" id="{CDA9D87D-C6BC-0C26-E346-78270E9FB52E}"/>
              </a:ext>
            </a:extLst>
          </p:cNvPr>
          <p:cNvSpPr/>
          <p:nvPr/>
        </p:nvSpPr>
        <p:spPr>
          <a:xfrm>
            <a:off x="666751" y="4862956"/>
            <a:ext cx="2534194" cy="12932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000" b="1" dirty="0" err="1"/>
              <a:t>purpaidh</a:t>
            </a:r>
            <a:endParaRPr lang="en-GB" sz="4000" b="1" dirty="0"/>
          </a:p>
        </p:txBody>
      </p:sp>
      <p:sp>
        <p:nvSpPr>
          <p:cNvPr id="9" name="Rectangle: Rounded Corners 8">
            <a:extLst>
              <a:ext uri="{FF2B5EF4-FFF2-40B4-BE49-F238E27FC236}">
                <a16:creationId xmlns:a16="http://schemas.microsoft.com/office/drawing/2014/main" id="{9724ECB1-2E75-F235-37AB-E629280823C3}"/>
              </a:ext>
            </a:extLst>
          </p:cNvPr>
          <p:cNvSpPr/>
          <p:nvPr/>
        </p:nvSpPr>
        <p:spPr>
          <a:xfrm>
            <a:off x="3464152" y="4862955"/>
            <a:ext cx="2534194" cy="12932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b="1" dirty="0" err="1"/>
              <a:t>orains</a:t>
            </a:r>
            <a:endParaRPr lang="en-GB" sz="4000" b="1" dirty="0"/>
          </a:p>
        </p:txBody>
      </p:sp>
      <p:sp>
        <p:nvSpPr>
          <p:cNvPr id="13" name="Rectangle: Rounded Corners 12">
            <a:extLst>
              <a:ext uri="{FF2B5EF4-FFF2-40B4-BE49-F238E27FC236}">
                <a16:creationId xmlns:a16="http://schemas.microsoft.com/office/drawing/2014/main" id="{BDB37119-010A-74D0-03F4-9EB4229D240E}"/>
              </a:ext>
            </a:extLst>
          </p:cNvPr>
          <p:cNvSpPr/>
          <p:nvPr/>
        </p:nvSpPr>
        <p:spPr>
          <a:xfrm>
            <a:off x="6261553" y="4862955"/>
            <a:ext cx="2534194" cy="12932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b="1" dirty="0"/>
              <a:t>geal</a:t>
            </a:r>
          </a:p>
        </p:txBody>
      </p:sp>
      <p:sp>
        <p:nvSpPr>
          <p:cNvPr id="16" name="Rectangle: Rounded Corners 15">
            <a:extLst>
              <a:ext uri="{FF2B5EF4-FFF2-40B4-BE49-F238E27FC236}">
                <a16:creationId xmlns:a16="http://schemas.microsoft.com/office/drawing/2014/main" id="{87F7A0D8-9F5F-0ABC-198B-39121A2E5F7B}"/>
              </a:ext>
            </a:extLst>
          </p:cNvPr>
          <p:cNvSpPr/>
          <p:nvPr/>
        </p:nvSpPr>
        <p:spPr>
          <a:xfrm>
            <a:off x="9058954" y="4862955"/>
            <a:ext cx="2534194" cy="12932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000" b="1" dirty="0" err="1"/>
              <a:t>dubh</a:t>
            </a:r>
            <a:endParaRPr lang="en-GB" sz="4000" b="1" dirty="0"/>
          </a:p>
        </p:txBody>
      </p:sp>
    </p:spTree>
    <p:extLst>
      <p:ext uri="{BB962C8B-B14F-4D97-AF65-F5344CB8AC3E}">
        <p14:creationId xmlns:p14="http://schemas.microsoft.com/office/powerpoint/2010/main" val="322277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p:txBody>
          <a:bodyPr/>
          <a:lstStyle/>
          <a:p>
            <a:r>
              <a:rPr lang="en-GB" dirty="0" err="1"/>
              <a:t>Dathan</a:t>
            </a:r>
            <a:r>
              <a:rPr lang="en-GB" dirty="0"/>
              <a:t> – colours - 2</a:t>
            </a:r>
          </a:p>
        </p:txBody>
      </p:sp>
      <p:sp>
        <p:nvSpPr>
          <p:cNvPr id="2" name="Content Placeholder 1">
            <a:extLst>
              <a:ext uri="{FF2B5EF4-FFF2-40B4-BE49-F238E27FC236}">
                <a16:creationId xmlns:a16="http://schemas.microsoft.com/office/drawing/2014/main" id="{5ED8564F-CCFC-4F08-84BF-405C1DAF7971}"/>
              </a:ext>
            </a:extLst>
          </p:cNvPr>
          <p:cNvSpPr>
            <a:spLocks noGrp="1"/>
          </p:cNvSpPr>
          <p:nvPr>
            <p:ph idx="1"/>
          </p:nvPr>
        </p:nvSpPr>
        <p:spPr>
          <a:xfrm>
            <a:off x="685801" y="1887538"/>
            <a:ext cx="5242388" cy="3702050"/>
          </a:xfrm>
        </p:spPr>
        <p:txBody>
          <a:bodyPr/>
          <a:lstStyle/>
          <a:p>
            <a:r>
              <a:rPr lang="en-GB" dirty="0"/>
              <a:t>Colours in Gaelic don’t work quite the same way as in English. For example, there are separate words for dark blue and light blue – </a:t>
            </a:r>
            <a:r>
              <a:rPr lang="en-GB" b="1" dirty="0"/>
              <a:t>gorm</a:t>
            </a:r>
            <a:r>
              <a:rPr lang="en-GB" dirty="0"/>
              <a:t> and </a:t>
            </a:r>
            <a:r>
              <a:rPr lang="en-GB" b="1" dirty="0" err="1"/>
              <a:t>liath</a:t>
            </a:r>
            <a:r>
              <a:rPr lang="en-GB" dirty="0"/>
              <a:t>.</a:t>
            </a:r>
            <a:r>
              <a:rPr lang="en-GB" b="1" dirty="0"/>
              <a:t> </a:t>
            </a:r>
            <a:r>
              <a:rPr lang="en-GB" b="1" dirty="0" err="1"/>
              <a:t>Glas</a:t>
            </a:r>
            <a:r>
              <a:rPr lang="en-GB" b="1" dirty="0"/>
              <a:t> </a:t>
            </a:r>
            <a:r>
              <a:rPr lang="en-GB" dirty="0"/>
              <a:t>means grey in Scotland but in Ireland means green! The Scottish Gaelic for green is </a:t>
            </a:r>
            <a:r>
              <a:rPr lang="en-GB" b="1" dirty="0" err="1"/>
              <a:t>uaine</a:t>
            </a:r>
            <a:r>
              <a:rPr lang="en-GB" dirty="0"/>
              <a:t>. In can be a little confusing, but it is a good way to understand that all languages are different.</a:t>
            </a:r>
          </a:p>
          <a:p>
            <a:endParaRPr lang="en-GB" dirty="0"/>
          </a:p>
          <a:p>
            <a:r>
              <a:rPr lang="en-GB" dirty="0"/>
              <a:t>There are also different colours used for hair colour – </a:t>
            </a:r>
            <a:r>
              <a:rPr lang="en-GB" b="1" dirty="0" err="1"/>
              <a:t>dearg</a:t>
            </a:r>
            <a:r>
              <a:rPr lang="en-GB" b="1" dirty="0"/>
              <a:t> </a:t>
            </a:r>
            <a:r>
              <a:rPr lang="en-GB" dirty="0"/>
              <a:t>is fire engine red, but </a:t>
            </a:r>
            <a:r>
              <a:rPr lang="en-GB" b="1" dirty="0" err="1"/>
              <a:t>ruadh</a:t>
            </a:r>
            <a:r>
              <a:rPr lang="en-GB" dirty="0"/>
              <a:t> is used for red hair (and </a:t>
            </a:r>
            <a:r>
              <a:rPr lang="en-GB" b="1" dirty="0" err="1"/>
              <a:t>liath</a:t>
            </a:r>
            <a:r>
              <a:rPr lang="en-GB" dirty="0"/>
              <a:t> for grey!)</a:t>
            </a:r>
          </a:p>
          <a:p>
            <a:endParaRPr lang="en-GB" dirty="0"/>
          </a:p>
          <a:p>
            <a:endParaRPr lang="en-GB" dirty="0"/>
          </a:p>
        </p:txBody>
      </p:sp>
      <p:sp>
        <p:nvSpPr>
          <p:cNvPr id="3" name="Rectangle: Rounded Corners 2">
            <a:extLst>
              <a:ext uri="{FF2B5EF4-FFF2-40B4-BE49-F238E27FC236}">
                <a16:creationId xmlns:a16="http://schemas.microsoft.com/office/drawing/2014/main" id="{92BB89FB-8054-DFBD-3E7D-89BD9562A4C0}"/>
              </a:ext>
            </a:extLst>
          </p:cNvPr>
          <p:cNvSpPr/>
          <p:nvPr/>
        </p:nvSpPr>
        <p:spPr>
          <a:xfrm>
            <a:off x="6525851" y="1393660"/>
            <a:ext cx="2534194" cy="12932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gorm</a:t>
            </a:r>
          </a:p>
        </p:txBody>
      </p:sp>
      <p:sp>
        <p:nvSpPr>
          <p:cNvPr id="18" name="Rectangle: Rounded Corners 17">
            <a:extLst>
              <a:ext uri="{FF2B5EF4-FFF2-40B4-BE49-F238E27FC236}">
                <a16:creationId xmlns:a16="http://schemas.microsoft.com/office/drawing/2014/main" id="{032F0FDF-1ADA-1234-7285-56DDD881934B}"/>
              </a:ext>
            </a:extLst>
          </p:cNvPr>
          <p:cNvSpPr/>
          <p:nvPr/>
        </p:nvSpPr>
        <p:spPr>
          <a:xfrm>
            <a:off x="9323252" y="1393659"/>
            <a:ext cx="2534194" cy="1293223"/>
          </a:xfrm>
          <a:prstGeom prst="round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4000" b="1" dirty="0" err="1"/>
              <a:t>liath</a:t>
            </a:r>
            <a:endParaRPr lang="en-GB" sz="4000" b="1" dirty="0"/>
          </a:p>
        </p:txBody>
      </p:sp>
      <p:pic>
        <p:nvPicPr>
          <p:cNvPr id="1026" name="Picture 2" descr="Fire truck clipart">
            <a:extLst>
              <a:ext uri="{FF2B5EF4-FFF2-40B4-BE49-F238E27FC236}">
                <a16:creationId xmlns:a16="http://schemas.microsoft.com/office/drawing/2014/main" id="{9E65CC58-C9CC-3871-B159-002FD3DA12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1885" y="3429000"/>
            <a:ext cx="2850079" cy="12932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D63BDFCD-6CCC-5618-62B8-27BB574F87F8}"/>
              </a:ext>
            </a:extLst>
          </p:cNvPr>
          <p:cNvSpPr/>
          <p:nvPr/>
        </p:nvSpPr>
        <p:spPr>
          <a:xfrm>
            <a:off x="6649141" y="4817728"/>
            <a:ext cx="2534194" cy="12932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b="1" dirty="0" err="1"/>
              <a:t>dearg</a:t>
            </a:r>
            <a:endParaRPr lang="en-GB" sz="4000" b="1" dirty="0"/>
          </a:p>
        </p:txBody>
      </p:sp>
      <p:pic>
        <p:nvPicPr>
          <p:cNvPr id="22" name="Picture 21" descr="Mary Queen of Scots">
            <a:extLst>
              <a:ext uri="{FF2B5EF4-FFF2-40B4-BE49-F238E27FC236}">
                <a16:creationId xmlns:a16="http://schemas.microsoft.com/office/drawing/2014/main" id="{D9233160-BECC-D2EB-3BCD-87C4D6AFD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08947" y="2912840"/>
            <a:ext cx="1809383" cy="1809383"/>
          </a:xfrm>
          <a:prstGeom prst="rect">
            <a:avLst/>
          </a:prstGeom>
        </p:spPr>
      </p:pic>
      <p:sp>
        <p:nvSpPr>
          <p:cNvPr id="20" name="Rectangle: Rounded Corners 19">
            <a:extLst>
              <a:ext uri="{FF2B5EF4-FFF2-40B4-BE49-F238E27FC236}">
                <a16:creationId xmlns:a16="http://schemas.microsoft.com/office/drawing/2014/main" id="{91F49A72-6ADA-F121-A517-9320E4BF9948}"/>
              </a:ext>
            </a:extLst>
          </p:cNvPr>
          <p:cNvSpPr/>
          <p:nvPr/>
        </p:nvSpPr>
        <p:spPr>
          <a:xfrm>
            <a:off x="9446542" y="4817727"/>
            <a:ext cx="2534194" cy="12932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ruadh</a:t>
            </a:r>
            <a:endParaRPr lang="en-GB" sz="4000" b="1" dirty="0"/>
          </a:p>
        </p:txBody>
      </p:sp>
    </p:spTree>
    <p:extLst>
      <p:ext uri="{BB962C8B-B14F-4D97-AF65-F5344CB8AC3E}">
        <p14:creationId xmlns:p14="http://schemas.microsoft.com/office/powerpoint/2010/main" val="346529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p:txBody>
          <a:bodyPr/>
          <a:lstStyle/>
          <a:p>
            <a:r>
              <a:rPr lang="en-GB" dirty="0" err="1"/>
              <a:t>Dathan</a:t>
            </a:r>
            <a:r>
              <a:rPr lang="en-GB" dirty="0"/>
              <a:t> – colours - Questions</a:t>
            </a:r>
          </a:p>
        </p:txBody>
      </p:sp>
      <p:sp>
        <p:nvSpPr>
          <p:cNvPr id="2" name="Content Placeholder 1">
            <a:extLst>
              <a:ext uri="{FF2B5EF4-FFF2-40B4-BE49-F238E27FC236}">
                <a16:creationId xmlns:a16="http://schemas.microsoft.com/office/drawing/2014/main" id="{5ED8564F-CCFC-4F08-84BF-405C1DAF7971}"/>
              </a:ext>
            </a:extLst>
          </p:cNvPr>
          <p:cNvSpPr>
            <a:spLocks noGrp="1"/>
          </p:cNvSpPr>
          <p:nvPr>
            <p:ph idx="1"/>
          </p:nvPr>
        </p:nvSpPr>
        <p:spPr>
          <a:xfrm>
            <a:off x="685801" y="1887538"/>
            <a:ext cx="5242388" cy="3702050"/>
          </a:xfrm>
        </p:spPr>
        <p:txBody>
          <a:bodyPr/>
          <a:lstStyle/>
          <a:p>
            <a:pPr marL="457200" indent="-457200">
              <a:buAutoNum type="arabicPeriod"/>
            </a:pPr>
            <a:r>
              <a:rPr lang="en-GB" dirty="0"/>
              <a:t>Use the </a:t>
            </a:r>
            <a:r>
              <a:rPr lang="en-GB" dirty="0" err="1"/>
              <a:t>Storlann</a:t>
            </a:r>
            <a:r>
              <a:rPr lang="en-GB" dirty="0"/>
              <a:t> Colour Wheel to help your concepts of colours in Gaelic </a:t>
            </a:r>
            <a:r>
              <a:rPr lang="en-GB" dirty="0" err="1">
                <a:hlinkClick r:id="rId2"/>
              </a:rPr>
              <a:t>Cuibhle</a:t>
            </a:r>
            <a:r>
              <a:rPr lang="en-GB" dirty="0">
                <a:hlinkClick r:id="rId2"/>
              </a:rPr>
              <a:t> </a:t>
            </a:r>
            <a:r>
              <a:rPr lang="en-GB" dirty="0" err="1">
                <a:hlinkClick r:id="rId2"/>
              </a:rPr>
              <a:t>dhathan</a:t>
            </a:r>
            <a:r>
              <a:rPr lang="en-GB" dirty="0">
                <a:hlinkClick r:id="rId2"/>
              </a:rPr>
              <a:t>/Colour wheel (storlann.co.uk)</a:t>
            </a:r>
            <a:endParaRPr lang="en-GB" dirty="0"/>
          </a:p>
          <a:p>
            <a:pPr marL="457200" indent="-457200">
              <a:buAutoNum type="arabicPeriod"/>
            </a:pPr>
            <a:endParaRPr lang="en-GB" dirty="0"/>
          </a:p>
          <a:p>
            <a:pPr marL="457200" indent="-457200">
              <a:buAutoNum type="arabicPeriod"/>
            </a:pPr>
            <a:r>
              <a:rPr lang="en-GB" dirty="0"/>
              <a:t>Make up a colour chart in Gaelic to show the colours in Gaelic. Try and use an item or object to display each colour.</a:t>
            </a:r>
          </a:p>
          <a:p>
            <a:pPr marL="457200" indent="-457200">
              <a:buAutoNum type="arabicPeriod"/>
            </a:pPr>
            <a:endParaRPr lang="en-GB" dirty="0"/>
          </a:p>
          <a:p>
            <a:pPr marL="457200" indent="-457200">
              <a:buAutoNum type="arabicPeriod"/>
            </a:pPr>
            <a:r>
              <a:rPr lang="en-GB" dirty="0"/>
              <a:t>Do a special section on hair colours as an extension.</a:t>
            </a:r>
          </a:p>
          <a:p>
            <a:pPr marL="457200" indent="-457200">
              <a:buAutoNum type="arabicPeriod"/>
            </a:pPr>
            <a:endParaRPr lang="en-GB" dirty="0"/>
          </a:p>
          <a:p>
            <a:endParaRPr lang="en-GB" dirty="0"/>
          </a:p>
        </p:txBody>
      </p:sp>
      <p:sp>
        <p:nvSpPr>
          <p:cNvPr id="3" name="Rectangle: Rounded Corners 2">
            <a:extLst>
              <a:ext uri="{FF2B5EF4-FFF2-40B4-BE49-F238E27FC236}">
                <a16:creationId xmlns:a16="http://schemas.microsoft.com/office/drawing/2014/main" id="{92BB89FB-8054-DFBD-3E7D-89BD9562A4C0}"/>
              </a:ext>
            </a:extLst>
          </p:cNvPr>
          <p:cNvSpPr/>
          <p:nvPr/>
        </p:nvSpPr>
        <p:spPr>
          <a:xfrm>
            <a:off x="6525851" y="1393660"/>
            <a:ext cx="2534194" cy="12932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gorm</a:t>
            </a:r>
          </a:p>
        </p:txBody>
      </p:sp>
      <p:sp>
        <p:nvSpPr>
          <p:cNvPr id="18" name="Rectangle: Rounded Corners 17">
            <a:extLst>
              <a:ext uri="{FF2B5EF4-FFF2-40B4-BE49-F238E27FC236}">
                <a16:creationId xmlns:a16="http://schemas.microsoft.com/office/drawing/2014/main" id="{032F0FDF-1ADA-1234-7285-56DDD881934B}"/>
              </a:ext>
            </a:extLst>
          </p:cNvPr>
          <p:cNvSpPr/>
          <p:nvPr/>
        </p:nvSpPr>
        <p:spPr>
          <a:xfrm>
            <a:off x="9323252" y="1393659"/>
            <a:ext cx="2534194" cy="1293223"/>
          </a:xfrm>
          <a:prstGeom prst="round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4000" b="1" dirty="0" err="1"/>
              <a:t>liath</a:t>
            </a:r>
            <a:endParaRPr lang="en-GB" sz="4000" b="1" dirty="0"/>
          </a:p>
        </p:txBody>
      </p:sp>
      <p:pic>
        <p:nvPicPr>
          <p:cNvPr id="1026" name="Picture 2" descr="Fire truck clipart">
            <a:extLst>
              <a:ext uri="{FF2B5EF4-FFF2-40B4-BE49-F238E27FC236}">
                <a16:creationId xmlns:a16="http://schemas.microsoft.com/office/drawing/2014/main" id="{9E65CC58-C9CC-3871-B159-002FD3DA12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1885" y="3429000"/>
            <a:ext cx="2850079" cy="12932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D63BDFCD-6CCC-5618-62B8-27BB574F87F8}"/>
              </a:ext>
            </a:extLst>
          </p:cNvPr>
          <p:cNvSpPr/>
          <p:nvPr/>
        </p:nvSpPr>
        <p:spPr>
          <a:xfrm>
            <a:off x="6649141" y="4817728"/>
            <a:ext cx="2534194" cy="12932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b="1" dirty="0" err="1"/>
              <a:t>dearg</a:t>
            </a:r>
            <a:endParaRPr lang="en-GB" sz="4000" b="1" dirty="0"/>
          </a:p>
        </p:txBody>
      </p:sp>
      <p:pic>
        <p:nvPicPr>
          <p:cNvPr id="22" name="Picture 21" descr="Mary Queen of Scots">
            <a:extLst>
              <a:ext uri="{FF2B5EF4-FFF2-40B4-BE49-F238E27FC236}">
                <a16:creationId xmlns:a16="http://schemas.microsoft.com/office/drawing/2014/main" id="{D9233160-BECC-D2EB-3BCD-87C4D6AFDD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8947" y="2912840"/>
            <a:ext cx="1809383" cy="1809383"/>
          </a:xfrm>
          <a:prstGeom prst="rect">
            <a:avLst/>
          </a:prstGeom>
        </p:spPr>
      </p:pic>
      <p:sp>
        <p:nvSpPr>
          <p:cNvPr id="20" name="Rectangle: Rounded Corners 19">
            <a:extLst>
              <a:ext uri="{FF2B5EF4-FFF2-40B4-BE49-F238E27FC236}">
                <a16:creationId xmlns:a16="http://schemas.microsoft.com/office/drawing/2014/main" id="{91F49A72-6ADA-F121-A517-9320E4BF9948}"/>
              </a:ext>
            </a:extLst>
          </p:cNvPr>
          <p:cNvSpPr/>
          <p:nvPr/>
        </p:nvSpPr>
        <p:spPr>
          <a:xfrm>
            <a:off x="9446542" y="4817727"/>
            <a:ext cx="2534194" cy="12932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ruadh</a:t>
            </a:r>
            <a:endParaRPr lang="en-GB" sz="4000" b="1" dirty="0"/>
          </a:p>
        </p:txBody>
      </p:sp>
    </p:spTree>
    <p:extLst>
      <p:ext uri="{BB962C8B-B14F-4D97-AF65-F5344CB8AC3E}">
        <p14:creationId xmlns:p14="http://schemas.microsoft.com/office/powerpoint/2010/main" val="215166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p:txBody>
          <a:bodyPr/>
          <a:lstStyle/>
          <a:p>
            <a:r>
              <a:rPr lang="en-GB" dirty="0" err="1"/>
              <a:t>Gnè</a:t>
            </a:r>
            <a:r>
              <a:rPr lang="en-GB" dirty="0"/>
              <a:t> - gender</a:t>
            </a:r>
          </a:p>
        </p:txBody>
      </p:sp>
      <p:sp>
        <p:nvSpPr>
          <p:cNvPr id="2" name="Content Placeholder 1">
            <a:extLst>
              <a:ext uri="{FF2B5EF4-FFF2-40B4-BE49-F238E27FC236}">
                <a16:creationId xmlns:a16="http://schemas.microsoft.com/office/drawing/2014/main" id="{5ED8564F-CCFC-4F08-84BF-405C1DAF7971}"/>
              </a:ext>
            </a:extLst>
          </p:cNvPr>
          <p:cNvSpPr>
            <a:spLocks noGrp="1"/>
          </p:cNvSpPr>
          <p:nvPr>
            <p:ph idx="1"/>
          </p:nvPr>
        </p:nvSpPr>
        <p:spPr>
          <a:xfrm>
            <a:off x="685801" y="1887538"/>
            <a:ext cx="5242388" cy="3702050"/>
          </a:xfrm>
        </p:spPr>
        <p:txBody>
          <a:bodyPr/>
          <a:lstStyle/>
          <a:p>
            <a:r>
              <a:rPr lang="en-GB" sz="1800" dirty="0"/>
              <a:t>In Gaelic, the adjective always comes after the noun. We can see this in the common word “claymore” from “</a:t>
            </a:r>
            <a:r>
              <a:rPr lang="en-GB" sz="1800" dirty="0" err="1"/>
              <a:t>claidheamh</a:t>
            </a:r>
            <a:r>
              <a:rPr lang="en-GB" sz="1800" dirty="0"/>
              <a:t> </a:t>
            </a:r>
            <a:r>
              <a:rPr lang="en-GB" sz="1800" dirty="0" err="1"/>
              <a:t>mòr</a:t>
            </a:r>
            <a:r>
              <a:rPr lang="en-GB" sz="1800" dirty="0"/>
              <a:t>” – (Big Sword)</a:t>
            </a:r>
          </a:p>
          <a:p>
            <a:endParaRPr lang="en-GB" sz="1800" dirty="0"/>
          </a:p>
          <a:p>
            <a:r>
              <a:rPr lang="en-GB" sz="1800" dirty="0"/>
              <a:t>As well in Gaelic, words have a gender. They can be either masculine or feminine. The feminine nouns will change the pronunciation and spelling of many words that come after them. This is usually shown by adding an “h”.</a:t>
            </a:r>
          </a:p>
          <a:p>
            <a:endParaRPr lang="en-GB" sz="1800" dirty="0"/>
          </a:p>
          <a:p>
            <a:r>
              <a:rPr lang="en-GB" sz="1800" dirty="0"/>
              <a:t>The most common Gaelic word for mountain is </a:t>
            </a:r>
            <a:r>
              <a:rPr lang="en-GB" sz="1800" b="1" dirty="0" err="1"/>
              <a:t>Beinn</a:t>
            </a:r>
            <a:r>
              <a:rPr lang="en-GB" sz="1800" dirty="0"/>
              <a:t> is feminine. See it in comparison to the word </a:t>
            </a:r>
            <a:r>
              <a:rPr lang="en-GB" sz="1800" b="1" dirty="0" err="1"/>
              <a:t>Taigh</a:t>
            </a:r>
            <a:r>
              <a:rPr lang="en-GB" sz="1800" dirty="0"/>
              <a:t> (house) which is masculine.</a:t>
            </a:r>
          </a:p>
        </p:txBody>
      </p:sp>
      <p:pic>
        <p:nvPicPr>
          <p:cNvPr id="9" name="Graphic 8" descr="Excalibur with solid fill">
            <a:extLst>
              <a:ext uri="{FF2B5EF4-FFF2-40B4-BE49-F238E27FC236}">
                <a16:creationId xmlns:a16="http://schemas.microsoft.com/office/drawing/2014/main" id="{BCEB74B3-CA7A-9C2E-CE74-34F1F72E4F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5421" y="483377"/>
            <a:ext cx="1334267" cy="1334267"/>
          </a:xfrm>
          <a:prstGeom prst="rect">
            <a:avLst/>
          </a:prstGeom>
        </p:spPr>
      </p:pic>
      <p:sp>
        <p:nvSpPr>
          <p:cNvPr id="21" name="TextBox 20">
            <a:extLst>
              <a:ext uri="{FF2B5EF4-FFF2-40B4-BE49-F238E27FC236}">
                <a16:creationId xmlns:a16="http://schemas.microsoft.com/office/drawing/2014/main" id="{C2083BA4-D67F-66C3-EDF1-D7FFB66B7693}"/>
              </a:ext>
            </a:extLst>
          </p:cNvPr>
          <p:cNvSpPr txBox="1"/>
          <p:nvPr/>
        </p:nvSpPr>
        <p:spPr>
          <a:xfrm>
            <a:off x="7943636" y="1776452"/>
            <a:ext cx="1937658" cy="369332"/>
          </a:xfrm>
          <a:prstGeom prst="rect">
            <a:avLst/>
          </a:prstGeom>
          <a:noFill/>
        </p:spPr>
        <p:txBody>
          <a:bodyPr wrap="square">
            <a:spAutoFit/>
          </a:bodyPr>
          <a:lstStyle/>
          <a:p>
            <a:r>
              <a:rPr lang="en-GB" sz="1800" dirty="0" err="1"/>
              <a:t>claidheamh</a:t>
            </a:r>
            <a:r>
              <a:rPr lang="en-GB" sz="1800" dirty="0"/>
              <a:t> </a:t>
            </a:r>
            <a:r>
              <a:rPr lang="en-GB" sz="1800" dirty="0" err="1"/>
              <a:t>mòr</a:t>
            </a:r>
            <a:r>
              <a:rPr lang="en-GB" sz="1800" dirty="0"/>
              <a:t> </a:t>
            </a:r>
            <a:endParaRPr lang="en-GB" dirty="0"/>
          </a:p>
        </p:txBody>
      </p:sp>
      <p:pic>
        <p:nvPicPr>
          <p:cNvPr id="7" name="Graphic 6" descr="Cabin with solid fill">
            <a:extLst>
              <a:ext uri="{FF2B5EF4-FFF2-40B4-BE49-F238E27FC236}">
                <a16:creationId xmlns:a16="http://schemas.microsoft.com/office/drawing/2014/main" id="{A3C21046-A3A7-0484-9BA5-6BFA69FA712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21616" y="2249060"/>
            <a:ext cx="1334267" cy="1334267"/>
          </a:xfrm>
          <a:prstGeom prst="rect">
            <a:avLst/>
          </a:prstGeom>
        </p:spPr>
      </p:pic>
      <p:sp>
        <p:nvSpPr>
          <p:cNvPr id="16" name="TextBox 15">
            <a:extLst>
              <a:ext uri="{FF2B5EF4-FFF2-40B4-BE49-F238E27FC236}">
                <a16:creationId xmlns:a16="http://schemas.microsoft.com/office/drawing/2014/main" id="{73FF2557-E2DE-19BA-1019-C76BF146FAD0}"/>
              </a:ext>
            </a:extLst>
          </p:cNvPr>
          <p:cNvSpPr txBox="1"/>
          <p:nvPr/>
        </p:nvSpPr>
        <p:spPr>
          <a:xfrm>
            <a:off x="6817055" y="3435173"/>
            <a:ext cx="1274708" cy="369332"/>
          </a:xfrm>
          <a:prstGeom prst="rect">
            <a:avLst/>
          </a:prstGeom>
          <a:noFill/>
        </p:spPr>
        <p:txBody>
          <a:bodyPr wrap="none" rtlCol="0">
            <a:spAutoFit/>
          </a:bodyPr>
          <a:lstStyle/>
          <a:p>
            <a:r>
              <a:rPr lang="en-GB" dirty="0" err="1"/>
              <a:t>taigh</a:t>
            </a:r>
            <a:r>
              <a:rPr lang="en-GB" dirty="0"/>
              <a:t> gorm</a:t>
            </a:r>
          </a:p>
        </p:txBody>
      </p:sp>
      <p:pic>
        <p:nvPicPr>
          <p:cNvPr id="11" name="Graphic 10" descr="Home with solid fill">
            <a:extLst>
              <a:ext uri="{FF2B5EF4-FFF2-40B4-BE49-F238E27FC236}">
                <a16:creationId xmlns:a16="http://schemas.microsoft.com/office/drawing/2014/main" id="{72569A86-DC18-234C-DFED-D145F88A8C4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4397" y="2249060"/>
            <a:ext cx="1334267" cy="1334267"/>
          </a:xfrm>
          <a:prstGeom prst="rect">
            <a:avLst/>
          </a:prstGeom>
        </p:spPr>
      </p:pic>
      <p:sp>
        <p:nvSpPr>
          <p:cNvPr id="17" name="TextBox 16">
            <a:extLst>
              <a:ext uri="{FF2B5EF4-FFF2-40B4-BE49-F238E27FC236}">
                <a16:creationId xmlns:a16="http://schemas.microsoft.com/office/drawing/2014/main" id="{60CB25F5-B97C-3126-66C8-993988D9BACD}"/>
              </a:ext>
            </a:extLst>
          </p:cNvPr>
          <p:cNvSpPr txBox="1"/>
          <p:nvPr/>
        </p:nvSpPr>
        <p:spPr>
          <a:xfrm>
            <a:off x="9384397" y="3429000"/>
            <a:ext cx="1338828" cy="369332"/>
          </a:xfrm>
          <a:prstGeom prst="rect">
            <a:avLst/>
          </a:prstGeom>
          <a:noFill/>
        </p:spPr>
        <p:txBody>
          <a:bodyPr wrap="none" rtlCol="0">
            <a:spAutoFit/>
          </a:bodyPr>
          <a:lstStyle/>
          <a:p>
            <a:r>
              <a:rPr lang="en-GB" dirty="0" err="1"/>
              <a:t>taigh</a:t>
            </a:r>
            <a:r>
              <a:rPr lang="en-GB" dirty="0"/>
              <a:t> </a:t>
            </a:r>
            <a:r>
              <a:rPr lang="en-GB" dirty="0" err="1"/>
              <a:t>dearg</a:t>
            </a:r>
            <a:endParaRPr lang="en-GB" dirty="0"/>
          </a:p>
        </p:txBody>
      </p:sp>
      <p:pic>
        <p:nvPicPr>
          <p:cNvPr id="5" name="Graphic 4" descr="Mountains with solid fill">
            <a:extLst>
              <a:ext uri="{FF2B5EF4-FFF2-40B4-BE49-F238E27FC236}">
                <a16:creationId xmlns:a16="http://schemas.microsoft.com/office/drawing/2014/main" id="{A86BBC15-F9CA-2103-47AE-7B339A1841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629175" y="3738563"/>
            <a:ext cx="1937658" cy="1937658"/>
          </a:xfrm>
          <a:prstGeom prst="rect">
            <a:avLst/>
          </a:prstGeom>
        </p:spPr>
      </p:pic>
      <p:sp>
        <p:nvSpPr>
          <p:cNvPr id="18" name="TextBox 17">
            <a:extLst>
              <a:ext uri="{FF2B5EF4-FFF2-40B4-BE49-F238E27FC236}">
                <a16:creationId xmlns:a16="http://schemas.microsoft.com/office/drawing/2014/main" id="{018D4DC2-97EF-E727-846D-BFD15A5077B1}"/>
              </a:ext>
            </a:extLst>
          </p:cNvPr>
          <p:cNvSpPr txBox="1"/>
          <p:nvPr/>
        </p:nvSpPr>
        <p:spPr>
          <a:xfrm>
            <a:off x="6851395" y="5319580"/>
            <a:ext cx="1467068" cy="369332"/>
          </a:xfrm>
          <a:prstGeom prst="rect">
            <a:avLst/>
          </a:prstGeom>
          <a:noFill/>
        </p:spPr>
        <p:txBody>
          <a:bodyPr wrap="none" rtlCol="0">
            <a:spAutoFit/>
          </a:bodyPr>
          <a:lstStyle/>
          <a:p>
            <a:r>
              <a:rPr lang="en-GB" dirty="0" err="1"/>
              <a:t>beinn</a:t>
            </a:r>
            <a:r>
              <a:rPr lang="en-GB" dirty="0"/>
              <a:t> </a:t>
            </a:r>
            <a:r>
              <a:rPr lang="en-GB" dirty="0" err="1"/>
              <a:t>g</a:t>
            </a:r>
            <a:r>
              <a:rPr lang="en-GB" b="1" dirty="0" err="1"/>
              <a:t>h</a:t>
            </a:r>
            <a:r>
              <a:rPr lang="en-GB" dirty="0" err="1"/>
              <a:t>orm</a:t>
            </a:r>
            <a:endParaRPr lang="en-GB" dirty="0"/>
          </a:p>
        </p:txBody>
      </p:sp>
      <p:pic>
        <p:nvPicPr>
          <p:cNvPr id="13" name="Graphic 12" descr="Mountain scene with solid fill">
            <a:extLst>
              <a:ext uri="{FF2B5EF4-FFF2-40B4-BE49-F238E27FC236}">
                <a16:creationId xmlns:a16="http://schemas.microsoft.com/office/drawing/2014/main" id="{67B24C12-3CC2-18E1-53C8-6C7D0EB1B80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74207" y="3738563"/>
            <a:ext cx="1754645" cy="1754645"/>
          </a:xfrm>
          <a:prstGeom prst="rect">
            <a:avLst/>
          </a:prstGeom>
        </p:spPr>
      </p:pic>
      <p:sp>
        <p:nvSpPr>
          <p:cNvPr id="19" name="TextBox 18">
            <a:extLst>
              <a:ext uri="{FF2B5EF4-FFF2-40B4-BE49-F238E27FC236}">
                <a16:creationId xmlns:a16="http://schemas.microsoft.com/office/drawing/2014/main" id="{DCA64678-016A-6A45-B7F6-5B0E557F0DEC}"/>
              </a:ext>
            </a:extLst>
          </p:cNvPr>
          <p:cNvSpPr txBox="1"/>
          <p:nvPr/>
        </p:nvSpPr>
        <p:spPr>
          <a:xfrm>
            <a:off x="9317995" y="5325590"/>
            <a:ext cx="1531188" cy="369332"/>
          </a:xfrm>
          <a:prstGeom prst="rect">
            <a:avLst/>
          </a:prstGeom>
          <a:noFill/>
        </p:spPr>
        <p:txBody>
          <a:bodyPr wrap="none" rtlCol="0">
            <a:spAutoFit/>
          </a:bodyPr>
          <a:lstStyle/>
          <a:p>
            <a:r>
              <a:rPr lang="en-GB" dirty="0" err="1"/>
              <a:t>beinn</a:t>
            </a:r>
            <a:r>
              <a:rPr lang="en-GB" dirty="0"/>
              <a:t> </a:t>
            </a:r>
            <a:r>
              <a:rPr lang="en-GB" dirty="0" err="1"/>
              <a:t>d</a:t>
            </a:r>
            <a:r>
              <a:rPr lang="en-GB" b="1" dirty="0" err="1"/>
              <a:t>h</a:t>
            </a:r>
            <a:r>
              <a:rPr lang="en-GB" dirty="0" err="1"/>
              <a:t>earg</a:t>
            </a:r>
            <a:endParaRPr lang="en-GB" dirty="0"/>
          </a:p>
        </p:txBody>
      </p:sp>
    </p:spTree>
    <p:extLst>
      <p:ext uri="{BB962C8B-B14F-4D97-AF65-F5344CB8AC3E}">
        <p14:creationId xmlns:p14="http://schemas.microsoft.com/office/powerpoint/2010/main" val="7179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p:txBody>
          <a:bodyPr/>
          <a:lstStyle/>
          <a:p>
            <a:r>
              <a:rPr lang="en-GB" dirty="0" err="1"/>
              <a:t>Gnè</a:t>
            </a:r>
            <a:r>
              <a:rPr lang="en-GB" dirty="0"/>
              <a:t> – gender - Questions</a:t>
            </a:r>
          </a:p>
        </p:txBody>
      </p:sp>
      <p:sp>
        <p:nvSpPr>
          <p:cNvPr id="2" name="Content Placeholder 1">
            <a:extLst>
              <a:ext uri="{FF2B5EF4-FFF2-40B4-BE49-F238E27FC236}">
                <a16:creationId xmlns:a16="http://schemas.microsoft.com/office/drawing/2014/main" id="{5ED8564F-CCFC-4F08-84BF-405C1DAF7971}"/>
              </a:ext>
            </a:extLst>
          </p:cNvPr>
          <p:cNvSpPr>
            <a:spLocks noGrp="1"/>
          </p:cNvSpPr>
          <p:nvPr>
            <p:ph idx="1"/>
          </p:nvPr>
        </p:nvSpPr>
        <p:spPr>
          <a:xfrm>
            <a:off x="685801" y="1887538"/>
            <a:ext cx="5242388" cy="3702050"/>
          </a:xfrm>
        </p:spPr>
        <p:txBody>
          <a:bodyPr/>
          <a:lstStyle/>
          <a:p>
            <a:r>
              <a:rPr lang="en-GB" sz="1800" dirty="0"/>
              <a:t>1. What does Claymore mean?</a:t>
            </a:r>
          </a:p>
          <a:p>
            <a:endParaRPr lang="en-GB" sz="1800" dirty="0"/>
          </a:p>
          <a:p>
            <a:r>
              <a:rPr lang="en-GB" sz="1800" dirty="0"/>
              <a:t>2. How many genders are there in the Gaelic language?</a:t>
            </a:r>
          </a:p>
          <a:p>
            <a:endParaRPr lang="en-GB" sz="1800" dirty="0"/>
          </a:p>
          <a:p>
            <a:r>
              <a:rPr lang="en-GB" sz="1800" dirty="0"/>
              <a:t>3. How is the change in pronunciation caused by gender often shown?</a:t>
            </a:r>
          </a:p>
          <a:p>
            <a:endParaRPr lang="en-GB" sz="1800" dirty="0"/>
          </a:p>
          <a:p>
            <a:r>
              <a:rPr lang="en-GB" sz="1800" dirty="0"/>
              <a:t>4. Use the internet to find some Gaelic placenames that use the colours “gorm”, “</a:t>
            </a:r>
            <a:r>
              <a:rPr lang="en-GB" sz="1800" dirty="0" err="1"/>
              <a:t>liath</a:t>
            </a:r>
            <a:r>
              <a:rPr lang="en-GB" sz="1800" dirty="0"/>
              <a:t>”, “</a:t>
            </a:r>
            <a:r>
              <a:rPr lang="en-GB" sz="1800" dirty="0" err="1"/>
              <a:t>dearg</a:t>
            </a:r>
            <a:r>
              <a:rPr lang="en-GB" sz="1800" dirty="0"/>
              <a:t>” and “</a:t>
            </a:r>
            <a:r>
              <a:rPr lang="en-GB" sz="1800" dirty="0" err="1"/>
              <a:t>ruadh</a:t>
            </a:r>
            <a:r>
              <a:rPr lang="en-GB" sz="1800" dirty="0"/>
              <a:t>” – where are they? Put them on a map.</a:t>
            </a:r>
          </a:p>
        </p:txBody>
      </p:sp>
      <p:pic>
        <p:nvPicPr>
          <p:cNvPr id="9" name="Graphic 8" descr="Excalibur with solid fill">
            <a:extLst>
              <a:ext uri="{FF2B5EF4-FFF2-40B4-BE49-F238E27FC236}">
                <a16:creationId xmlns:a16="http://schemas.microsoft.com/office/drawing/2014/main" id="{BCEB74B3-CA7A-9C2E-CE74-34F1F72E4F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5421" y="483377"/>
            <a:ext cx="1334267" cy="1334267"/>
          </a:xfrm>
          <a:prstGeom prst="rect">
            <a:avLst/>
          </a:prstGeom>
        </p:spPr>
      </p:pic>
      <p:sp>
        <p:nvSpPr>
          <p:cNvPr id="21" name="TextBox 20">
            <a:extLst>
              <a:ext uri="{FF2B5EF4-FFF2-40B4-BE49-F238E27FC236}">
                <a16:creationId xmlns:a16="http://schemas.microsoft.com/office/drawing/2014/main" id="{C2083BA4-D67F-66C3-EDF1-D7FFB66B7693}"/>
              </a:ext>
            </a:extLst>
          </p:cNvPr>
          <p:cNvSpPr txBox="1"/>
          <p:nvPr/>
        </p:nvSpPr>
        <p:spPr>
          <a:xfrm>
            <a:off x="7943636" y="1776452"/>
            <a:ext cx="1937658" cy="369332"/>
          </a:xfrm>
          <a:prstGeom prst="rect">
            <a:avLst/>
          </a:prstGeom>
          <a:noFill/>
        </p:spPr>
        <p:txBody>
          <a:bodyPr wrap="square">
            <a:spAutoFit/>
          </a:bodyPr>
          <a:lstStyle/>
          <a:p>
            <a:r>
              <a:rPr lang="en-GB" sz="1800" dirty="0" err="1"/>
              <a:t>claidheamh</a:t>
            </a:r>
            <a:r>
              <a:rPr lang="en-GB" sz="1800" dirty="0"/>
              <a:t> </a:t>
            </a:r>
            <a:r>
              <a:rPr lang="en-GB" sz="1800" dirty="0" err="1"/>
              <a:t>mòr</a:t>
            </a:r>
            <a:r>
              <a:rPr lang="en-GB" sz="1800" dirty="0"/>
              <a:t> </a:t>
            </a:r>
            <a:endParaRPr lang="en-GB" dirty="0"/>
          </a:p>
        </p:txBody>
      </p:sp>
      <p:pic>
        <p:nvPicPr>
          <p:cNvPr id="7" name="Graphic 6" descr="Cabin with solid fill">
            <a:extLst>
              <a:ext uri="{FF2B5EF4-FFF2-40B4-BE49-F238E27FC236}">
                <a16:creationId xmlns:a16="http://schemas.microsoft.com/office/drawing/2014/main" id="{A3C21046-A3A7-0484-9BA5-6BFA69FA712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21616" y="2249060"/>
            <a:ext cx="1334267" cy="1334267"/>
          </a:xfrm>
          <a:prstGeom prst="rect">
            <a:avLst/>
          </a:prstGeom>
        </p:spPr>
      </p:pic>
      <p:sp>
        <p:nvSpPr>
          <p:cNvPr id="16" name="TextBox 15">
            <a:extLst>
              <a:ext uri="{FF2B5EF4-FFF2-40B4-BE49-F238E27FC236}">
                <a16:creationId xmlns:a16="http://schemas.microsoft.com/office/drawing/2014/main" id="{73FF2557-E2DE-19BA-1019-C76BF146FAD0}"/>
              </a:ext>
            </a:extLst>
          </p:cNvPr>
          <p:cNvSpPr txBox="1"/>
          <p:nvPr/>
        </p:nvSpPr>
        <p:spPr>
          <a:xfrm>
            <a:off x="6817055" y="3435173"/>
            <a:ext cx="1274708" cy="369332"/>
          </a:xfrm>
          <a:prstGeom prst="rect">
            <a:avLst/>
          </a:prstGeom>
          <a:noFill/>
        </p:spPr>
        <p:txBody>
          <a:bodyPr wrap="none" rtlCol="0">
            <a:spAutoFit/>
          </a:bodyPr>
          <a:lstStyle/>
          <a:p>
            <a:r>
              <a:rPr lang="en-GB" dirty="0" err="1"/>
              <a:t>taigh</a:t>
            </a:r>
            <a:r>
              <a:rPr lang="en-GB" dirty="0"/>
              <a:t> gorm</a:t>
            </a:r>
          </a:p>
        </p:txBody>
      </p:sp>
      <p:pic>
        <p:nvPicPr>
          <p:cNvPr id="11" name="Graphic 10" descr="Home with solid fill">
            <a:extLst>
              <a:ext uri="{FF2B5EF4-FFF2-40B4-BE49-F238E27FC236}">
                <a16:creationId xmlns:a16="http://schemas.microsoft.com/office/drawing/2014/main" id="{72569A86-DC18-234C-DFED-D145F88A8C4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4397" y="2249060"/>
            <a:ext cx="1334267" cy="1334267"/>
          </a:xfrm>
          <a:prstGeom prst="rect">
            <a:avLst/>
          </a:prstGeom>
        </p:spPr>
      </p:pic>
      <p:sp>
        <p:nvSpPr>
          <p:cNvPr id="17" name="TextBox 16">
            <a:extLst>
              <a:ext uri="{FF2B5EF4-FFF2-40B4-BE49-F238E27FC236}">
                <a16:creationId xmlns:a16="http://schemas.microsoft.com/office/drawing/2014/main" id="{60CB25F5-B97C-3126-66C8-993988D9BACD}"/>
              </a:ext>
            </a:extLst>
          </p:cNvPr>
          <p:cNvSpPr txBox="1"/>
          <p:nvPr/>
        </p:nvSpPr>
        <p:spPr>
          <a:xfrm>
            <a:off x="9384397" y="3429000"/>
            <a:ext cx="1338828" cy="369332"/>
          </a:xfrm>
          <a:prstGeom prst="rect">
            <a:avLst/>
          </a:prstGeom>
          <a:noFill/>
        </p:spPr>
        <p:txBody>
          <a:bodyPr wrap="none" rtlCol="0">
            <a:spAutoFit/>
          </a:bodyPr>
          <a:lstStyle/>
          <a:p>
            <a:r>
              <a:rPr lang="en-GB" dirty="0" err="1"/>
              <a:t>taigh</a:t>
            </a:r>
            <a:r>
              <a:rPr lang="en-GB" dirty="0"/>
              <a:t> </a:t>
            </a:r>
            <a:r>
              <a:rPr lang="en-GB" dirty="0" err="1"/>
              <a:t>dearg</a:t>
            </a:r>
            <a:endParaRPr lang="en-GB" dirty="0"/>
          </a:p>
        </p:txBody>
      </p:sp>
      <p:pic>
        <p:nvPicPr>
          <p:cNvPr id="5" name="Graphic 4" descr="Mountains with solid fill">
            <a:extLst>
              <a:ext uri="{FF2B5EF4-FFF2-40B4-BE49-F238E27FC236}">
                <a16:creationId xmlns:a16="http://schemas.microsoft.com/office/drawing/2014/main" id="{A86BBC15-F9CA-2103-47AE-7B339A1841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629175" y="3738563"/>
            <a:ext cx="1937658" cy="1937658"/>
          </a:xfrm>
          <a:prstGeom prst="rect">
            <a:avLst/>
          </a:prstGeom>
        </p:spPr>
      </p:pic>
      <p:sp>
        <p:nvSpPr>
          <p:cNvPr id="18" name="TextBox 17">
            <a:extLst>
              <a:ext uri="{FF2B5EF4-FFF2-40B4-BE49-F238E27FC236}">
                <a16:creationId xmlns:a16="http://schemas.microsoft.com/office/drawing/2014/main" id="{018D4DC2-97EF-E727-846D-BFD15A5077B1}"/>
              </a:ext>
            </a:extLst>
          </p:cNvPr>
          <p:cNvSpPr txBox="1"/>
          <p:nvPr/>
        </p:nvSpPr>
        <p:spPr>
          <a:xfrm>
            <a:off x="6851395" y="5319580"/>
            <a:ext cx="1467068" cy="369332"/>
          </a:xfrm>
          <a:prstGeom prst="rect">
            <a:avLst/>
          </a:prstGeom>
          <a:noFill/>
        </p:spPr>
        <p:txBody>
          <a:bodyPr wrap="none" rtlCol="0">
            <a:spAutoFit/>
          </a:bodyPr>
          <a:lstStyle/>
          <a:p>
            <a:r>
              <a:rPr lang="en-GB" dirty="0" err="1"/>
              <a:t>beinn</a:t>
            </a:r>
            <a:r>
              <a:rPr lang="en-GB" dirty="0"/>
              <a:t> </a:t>
            </a:r>
            <a:r>
              <a:rPr lang="en-GB" dirty="0" err="1"/>
              <a:t>g</a:t>
            </a:r>
            <a:r>
              <a:rPr lang="en-GB" b="1" dirty="0" err="1"/>
              <a:t>h</a:t>
            </a:r>
            <a:r>
              <a:rPr lang="en-GB" dirty="0" err="1"/>
              <a:t>orm</a:t>
            </a:r>
            <a:endParaRPr lang="en-GB" dirty="0"/>
          </a:p>
        </p:txBody>
      </p:sp>
      <p:pic>
        <p:nvPicPr>
          <p:cNvPr id="13" name="Graphic 12" descr="Mountain scene with solid fill">
            <a:extLst>
              <a:ext uri="{FF2B5EF4-FFF2-40B4-BE49-F238E27FC236}">
                <a16:creationId xmlns:a16="http://schemas.microsoft.com/office/drawing/2014/main" id="{67B24C12-3CC2-18E1-53C8-6C7D0EB1B80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74207" y="3738563"/>
            <a:ext cx="1754645" cy="1754645"/>
          </a:xfrm>
          <a:prstGeom prst="rect">
            <a:avLst/>
          </a:prstGeom>
        </p:spPr>
      </p:pic>
      <p:sp>
        <p:nvSpPr>
          <p:cNvPr id="19" name="TextBox 18">
            <a:extLst>
              <a:ext uri="{FF2B5EF4-FFF2-40B4-BE49-F238E27FC236}">
                <a16:creationId xmlns:a16="http://schemas.microsoft.com/office/drawing/2014/main" id="{DCA64678-016A-6A45-B7F6-5B0E557F0DEC}"/>
              </a:ext>
            </a:extLst>
          </p:cNvPr>
          <p:cNvSpPr txBox="1"/>
          <p:nvPr/>
        </p:nvSpPr>
        <p:spPr>
          <a:xfrm>
            <a:off x="9317995" y="5325590"/>
            <a:ext cx="1531188" cy="369332"/>
          </a:xfrm>
          <a:prstGeom prst="rect">
            <a:avLst/>
          </a:prstGeom>
          <a:noFill/>
        </p:spPr>
        <p:txBody>
          <a:bodyPr wrap="none" rtlCol="0">
            <a:spAutoFit/>
          </a:bodyPr>
          <a:lstStyle/>
          <a:p>
            <a:r>
              <a:rPr lang="en-GB" dirty="0" err="1"/>
              <a:t>beinn</a:t>
            </a:r>
            <a:r>
              <a:rPr lang="en-GB" dirty="0"/>
              <a:t> </a:t>
            </a:r>
            <a:r>
              <a:rPr lang="en-GB" dirty="0" err="1"/>
              <a:t>d</a:t>
            </a:r>
            <a:r>
              <a:rPr lang="en-GB" b="1" dirty="0" err="1"/>
              <a:t>h</a:t>
            </a:r>
            <a:r>
              <a:rPr lang="en-GB" dirty="0" err="1"/>
              <a:t>earg</a:t>
            </a:r>
            <a:endParaRPr lang="en-GB" dirty="0"/>
          </a:p>
        </p:txBody>
      </p:sp>
    </p:spTree>
    <p:extLst>
      <p:ext uri="{BB962C8B-B14F-4D97-AF65-F5344CB8AC3E}">
        <p14:creationId xmlns:p14="http://schemas.microsoft.com/office/powerpoint/2010/main" val="842651438"/>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b8394a-7c20-44cf-83bf-362472d0fb0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4256BBF985DE4EAA2988CFFFE87F66" ma:contentTypeVersion="10" ma:contentTypeDescription="Create a new document." ma:contentTypeScope="" ma:versionID="22fa1fb99355682c7aed8b36b7c2296a">
  <xsd:schema xmlns:xsd="http://www.w3.org/2001/XMLSchema" xmlns:xs="http://www.w3.org/2001/XMLSchema" xmlns:p="http://schemas.microsoft.com/office/2006/metadata/properties" xmlns:ns2="19b8394a-7c20-44cf-83bf-362472d0fb04" targetNamespace="http://schemas.microsoft.com/office/2006/metadata/properties" ma:root="true" ma:fieldsID="628c26ce816b09b1b3cfcd71684cf3d1" ns2:_="">
    <xsd:import namespace="19b8394a-7c20-44cf-83bf-362472d0fb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394a-7c20-44cf-83bf-362472d0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D7967039-C71A-4B84-9858-0728C216CC08}">
  <ds:schemaRefs>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19b8394a-7c20-44cf-83bf-362472d0fb04"/>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6943F21-333A-4DED-894C-F392F47F3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394a-7c20-44cf-83bf-362472d0f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PP Template</Template>
  <TotalTime>7129</TotalTime>
  <Words>2203</Words>
  <Application>Microsoft Office PowerPoint</Application>
  <PresentationFormat>Widescreen</PresentationFormat>
  <Paragraphs>251</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Bold</vt:lpstr>
      <vt:lpstr>Calibri</vt:lpstr>
      <vt:lpstr>Lucida Grande</vt:lpstr>
      <vt:lpstr>Wingdings</vt:lpstr>
      <vt:lpstr>Powerpoint_template</vt:lpstr>
      <vt:lpstr>Na Seumasaich – The Jacobites</vt:lpstr>
      <vt:lpstr>Na Seumasaich – Lesson 6</vt:lpstr>
      <vt:lpstr>Màiri and Calum</vt:lpstr>
      <vt:lpstr>Màiri and Calum 2</vt:lpstr>
      <vt:lpstr>Dathan - colours</vt:lpstr>
      <vt:lpstr>Dathan – colours - 2</vt:lpstr>
      <vt:lpstr>Dathan – colours - Questions</vt:lpstr>
      <vt:lpstr>Gnè - gender</vt:lpstr>
      <vt:lpstr>Gnè – gender - Questions</vt:lpstr>
      <vt:lpstr>Am Feileadh - The Kilt</vt:lpstr>
      <vt:lpstr>Am Feileadh - The Kilt Questions</vt:lpstr>
      <vt:lpstr>The “Earasaid”</vt:lpstr>
      <vt:lpstr>The “Earasaid” Questions</vt:lpstr>
      <vt:lpstr>Tartan</vt:lpstr>
      <vt:lpstr>Tartan – Questions</vt:lpstr>
      <vt:lpstr>The Redcoats</vt:lpstr>
      <vt:lpstr>The Redcoats Questions</vt:lpstr>
      <vt:lpstr>Aodach - Clothes</vt:lpstr>
      <vt:lpstr>Clothes &amp; Gender</vt:lpstr>
      <vt:lpstr>Na Brògan Ùra – The New Shoes</vt:lpstr>
      <vt:lpstr>How to talk about your clothing</vt:lpstr>
      <vt:lpstr>Task one – Asking the colour</vt:lpstr>
      <vt:lpstr>Task two – Saying what clothes you are wearing</vt:lpstr>
      <vt:lpstr>Task three – Tha còta agus feileadh orm - writing </vt:lpstr>
      <vt:lpstr>Task four - Factfile</vt:lpstr>
      <vt:lpstr>For Scotland's learners, with Scotland's educators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Na Seumasaich – The Jacobites - Lesson 6</dc:title>
  <dc:creator>Epsworth S (Susan)</dc:creator>
  <cp:lastModifiedBy>Jeremy Stevenson</cp:lastModifiedBy>
  <cp:revision>16</cp:revision>
  <cp:lastPrinted>2014-02-19T15:05:01Z</cp:lastPrinted>
  <dcterms:created xsi:type="dcterms:W3CDTF">2019-05-27T11:42:59Z</dcterms:created>
  <dcterms:modified xsi:type="dcterms:W3CDTF">2024-02-09T16:32:23Z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0x0101005E4256BBF985DE4EAA2988CFFFE87F66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