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14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26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41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11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27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0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19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38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38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41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29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A4006-A388-454A-AAE3-90AB0B63CFD5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C84F7-6A17-438E-BF0B-A7B5EFB11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3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4 Figure Grid References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76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Ordnance Survey Maps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horizontal lines that run across a map are called </a:t>
            </a:r>
            <a:r>
              <a:rPr lang="en-GB" b="1" dirty="0" smtClean="0"/>
              <a:t>northings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they increase in value as they go up the map from the bottom.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The vertical lines that run across a map are called </a:t>
            </a:r>
            <a:r>
              <a:rPr lang="en-GB" b="1" dirty="0" smtClean="0"/>
              <a:t>eastings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they increase in value as they go across the map from left to right.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39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 – figure grid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It is </a:t>
            </a:r>
            <a:r>
              <a:rPr lang="en-GB" dirty="0" smtClean="0"/>
              <a:t>straightforward </a:t>
            </a:r>
            <a:r>
              <a:rPr lang="en-GB" dirty="0"/>
              <a:t>to find a </a:t>
            </a:r>
            <a:r>
              <a:rPr lang="en-GB" dirty="0" smtClean="0"/>
              <a:t>specific </a:t>
            </a:r>
            <a:r>
              <a:rPr lang="en-GB" dirty="0"/>
              <a:t>place using a grid reference.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Grid </a:t>
            </a:r>
            <a:r>
              <a:rPr lang="en-GB" dirty="0"/>
              <a:t>references are easy if you can remember that you always have to go </a:t>
            </a:r>
            <a:r>
              <a:rPr lang="en-GB" b="1" dirty="0"/>
              <a:t>along the corridor </a:t>
            </a:r>
            <a:r>
              <a:rPr lang="en-GB" dirty="0"/>
              <a:t>before you go </a:t>
            </a:r>
            <a:r>
              <a:rPr lang="en-GB" b="1" dirty="0"/>
              <a:t>up the stairs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- To </a:t>
            </a:r>
            <a:r>
              <a:rPr lang="en-GB" dirty="0"/>
              <a:t>find the number of a square first use the eastings to go along the corridor until you come to the bottom left-hand corner of the square you </a:t>
            </a:r>
            <a:r>
              <a:rPr lang="en-GB" dirty="0" smtClean="0"/>
              <a:t>want.  Write </a:t>
            </a:r>
            <a:r>
              <a:rPr lang="en-GB" dirty="0"/>
              <a:t>this two-figure number down.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Then </a:t>
            </a:r>
            <a:r>
              <a:rPr lang="en-GB" dirty="0"/>
              <a:t>use the northing to go up the stairs until you find the same corner. Put this two‑figure number after your first one and you now have the four-figure grid </a:t>
            </a:r>
            <a:r>
              <a:rPr lang="en-GB" dirty="0" smtClean="0"/>
              <a:t>reference.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02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44538" y="1123405"/>
            <a:ext cx="4872446" cy="46242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422468" y="6048103"/>
            <a:ext cx="613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25245" y="6048103"/>
            <a:ext cx="51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971799" y="5562991"/>
            <a:ext cx="901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37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52204" y="938739"/>
            <a:ext cx="901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38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146766" y="2312126"/>
            <a:ext cx="18549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A</a:t>
            </a:r>
            <a:endParaRPr lang="en-GB" sz="6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313817" y="2455817"/>
            <a:ext cx="1567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A= 21,37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5948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7257" y="1672046"/>
            <a:ext cx="4572000" cy="40756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2" idx="0"/>
            <a:endCxn id="2" idx="2"/>
          </p:cNvCxnSpPr>
          <p:nvPr/>
        </p:nvCxnSpPr>
        <p:spPr>
          <a:xfrm>
            <a:off x="4833257" y="1672046"/>
            <a:ext cx="0" cy="4075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" idx="1"/>
            <a:endCxn id="2" idx="3"/>
          </p:cNvCxnSpPr>
          <p:nvPr/>
        </p:nvCxnSpPr>
        <p:spPr>
          <a:xfrm>
            <a:off x="2547257" y="3709852"/>
            <a:ext cx="457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81497" y="5917474"/>
            <a:ext cx="82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5917474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936377" y="5917474"/>
            <a:ext cx="53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985554" y="5512526"/>
            <a:ext cx="470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34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959428" y="3500845"/>
            <a:ext cx="613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35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959428" y="1502229"/>
            <a:ext cx="613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36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460274" y="2194560"/>
            <a:ext cx="992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A</a:t>
            </a:r>
            <a:endParaRPr lang="en-GB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3135086" y="4232366"/>
            <a:ext cx="1018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B</a:t>
            </a:r>
            <a:endParaRPr lang="en-GB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8059783" y="2090057"/>
            <a:ext cx="2116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A= 13,35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059783" y="4417031"/>
            <a:ext cx="1658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B= 12,34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3521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108474" cy="810532"/>
          </a:xfrm>
        </p:spPr>
        <p:txBody>
          <a:bodyPr/>
          <a:lstStyle/>
          <a:p>
            <a:pPr algn="ctr"/>
            <a:r>
              <a:rPr lang="en-GB" dirty="0" smtClean="0"/>
              <a:t>4 Figure Grid References Exercise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992777" y="1716814"/>
            <a:ext cx="6113417" cy="46447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3" idx="1"/>
            <a:endCxn id="3" idx="3"/>
          </p:cNvCxnSpPr>
          <p:nvPr/>
        </p:nvCxnSpPr>
        <p:spPr>
          <a:xfrm>
            <a:off x="992777" y="4039213"/>
            <a:ext cx="61134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56017" y="1716814"/>
            <a:ext cx="0" cy="4644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10098" y="1690688"/>
            <a:ext cx="6531" cy="4644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656218" y="1690688"/>
            <a:ext cx="16330" cy="4644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992777" y="2821578"/>
            <a:ext cx="6113417" cy="26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92777" y="5170324"/>
            <a:ext cx="6113417" cy="104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Merge 29"/>
          <p:cNvSpPr/>
          <p:nvPr/>
        </p:nvSpPr>
        <p:spPr>
          <a:xfrm>
            <a:off x="2939143" y="3148149"/>
            <a:ext cx="679268" cy="666205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lowchart: Merge 30"/>
          <p:cNvSpPr/>
          <p:nvPr/>
        </p:nvSpPr>
        <p:spPr>
          <a:xfrm>
            <a:off x="7889966" y="1972491"/>
            <a:ext cx="561703" cy="54864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lowchart: Connector 31"/>
          <p:cNvSpPr/>
          <p:nvPr/>
        </p:nvSpPr>
        <p:spPr>
          <a:xfrm>
            <a:off x="6126480" y="4323806"/>
            <a:ext cx="535577" cy="50945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/>
          <p:cNvSpPr/>
          <p:nvPr/>
        </p:nvSpPr>
        <p:spPr>
          <a:xfrm>
            <a:off x="7968341" y="3027315"/>
            <a:ext cx="489859" cy="58129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Multiply 34"/>
          <p:cNvSpPr/>
          <p:nvPr/>
        </p:nvSpPr>
        <p:spPr>
          <a:xfrm>
            <a:off x="1410789" y="5525589"/>
            <a:ext cx="679268" cy="58782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Multiply 35"/>
          <p:cNvSpPr/>
          <p:nvPr/>
        </p:nvSpPr>
        <p:spPr>
          <a:xfrm>
            <a:off x="7824649" y="3869396"/>
            <a:ext cx="777241" cy="96386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Heart 36"/>
          <p:cNvSpPr/>
          <p:nvPr/>
        </p:nvSpPr>
        <p:spPr>
          <a:xfrm>
            <a:off x="6126480" y="2103120"/>
            <a:ext cx="535577" cy="56170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Heart 37"/>
          <p:cNvSpPr/>
          <p:nvPr/>
        </p:nvSpPr>
        <p:spPr>
          <a:xfrm>
            <a:off x="7968341" y="5170324"/>
            <a:ext cx="633549" cy="64917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822960" y="6387738"/>
            <a:ext cx="6544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03                       04                           05                          06                      07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470263" y="1550908"/>
            <a:ext cx="47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31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470264" y="2664823"/>
            <a:ext cx="47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30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470263" y="3869396"/>
            <a:ext cx="47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29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470263" y="5029200"/>
            <a:ext cx="47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28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470263" y="6217920"/>
            <a:ext cx="47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27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8725989" y="1972491"/>
            <a:ext cx="2860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____, ____</a:t>
            </a:r>
            <a:endParaRPr lang="en-GB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8725989" y="3027315"/>
            <a:ext cx="2599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____, ____</a:t>
            </a:r>
            <a:endParaRPr lang="en-GB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8725989" y="4013087"/>
            <a:ext cx="2599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____, ____</a:t>
            </a:r>
            <a:endParaRPr lang="en-GB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8725989" y="5170324"/>
            <a:ext cx="2599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____, ____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21598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 Answers</a:t>
            </a:r>
            <a:endParaRPr lang="en-GB" dirty="0"/>
          </a:p>
        </p:txBody>
      </p:sp>
      <p:sp>
        <p:nvSpPr>
          <p:cNvPr id="3" name="Flowchart: Merge 2"/>
          <p:cNvSpPr/>
          <p:nvPr/>
        </p:nvSpPr>
        <p:spPr>
          <a:xfrm>
            <a:off x="1515291" y="1933303"/>
            <a:ext cx="927463" cy="82296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Heart 3"/>
          <p:cNvSpPr/>
          <p:nvPr/>
        </p:nvSpPr>
        <p:spPr>
          <a:xfrm>
            <a:off x="1502229" y="3788229"/>
            <a:ext cx="953588" cy="90133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Multiply 4"/>
          <p:cNvSpPr/>
          <p:nvPr/>
        </p:nvSpPr>
        <p:spPr>
          <a:xfrm>
            <a:off x="6309360" y="1690688"/>
            <a:ext cx="1018903" cy="11364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Connector 5"/>
          <p:cNvSpPr/>
          <p:nvPr/>
        </p:nvSpPr>
        <p:spPr>
          <a:xfrm>
            <a:off x="6505303" y="3605349"/>
            <a:ext cx="822960" cy="84908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769326" y="1933303"/>
            <a:ext cx="1410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04,29 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873829" y="3931214"/>
            <a:ext cx="143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06,30 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7504612" y="1933303"/>
            <a:ext cx="1469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03,27 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602583" y="3788229"/>
            <a:ext cx="1476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= 06,28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39495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3EDB45499E3C4A9CABBFB5D3A49FC1" ma:contentTypeVersion="" ma:contentTypeDescription="Create a new document." ma:contentTypeScope="" ma:versionID="5c5f75ac7c3d579760b9791698263576">
  <xsd:schema xmlns:xsd="http://www.w3.org/2001/XMLSchema" xmlns:xs="http://www.w3.org/2001/XMLSchema" xmlns:p="http://schemas.microsoft.com/office/2006/metadata/properties" xmlns:ns2="1b74abb2-0bc9-42e8-aab0-5e5156035123" targetNamespace="http://schemas.microsoft.com/office/2006/metadata/properties" ma:root="true" ma:fieldsID="b9ac8e7a53c5cc55c3a307b0fefe977b" ns2:_="">
    <xsd:import namespace="1b74abb2-0bc9-42e8-aab0-5e51560351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74abb2-0bc9-42e8-aab0-5e51560351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BCE095-4536-451B-A1FF-032A163EC884}"/>
</file>

<file path=customXml/itemProps2.xml><?xml version="1.0" encoding="utf-8"?>
<ds:datastoreItem xmlns:ds="http://schemas.openxmlformats.org/officeDocument/2006/customXml" ds:itemID="{21751289-4E9C-45B8-9349-32A520D18A64}"/>
</file>

<file path=customXml/itemProps3.xml><?xml version="1.0" encoding="utf-8"?>
<ds:datastoreItem xmlns:ds="http://schemas.openxmlformats.org/officeDocument/2006/customXml" ds:itemID="{F95C0221-3FAA-425B-A66D-CBD186870CF9}"/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95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4 Figure Grid References</vt:lpstr>
      <vt:lpstr>Ordnance Survey Maps</vt:lpstr>
      <vt:lpstr>4 – figure grid reference</vt:lpstr>
      <vt:lpstr>PowerPoint Presentation</vt:lpstr>
      <vt:lpstr>PowerPoint Presentation</vt:lpstr>
      <vt:lpstr>4 Figure Grid References Exercise</vt:lpstr>
      <vt:lpstr>Exercise Answers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Figure Grid References</dc:title>
  <dc:creator>Robertson L (Lynne)</dc:creator>
  <cp:lastModifiedBy>Robertson L (Lynne)</cp:lastModifiedBy>
  <cp:revision>12</cp:revision>
  <dcterms:created xsi:type="dcterms:W3CDTF">2018-10-31T11:28:34Z</dcterms:created>
  <dcterms:modified xsi:type="dcterms:W3CDTF">2018-12-10T14:01:30Z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0x010100403EDB45499E3C4A9CABBFB5D3A49FC1</vt:lpwstr>
  </property>
</Properties>
</file>