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02" r:id="rId6"/>
    <p:sldId id="260" r:id="rId7"/>
    <p:sldId id="257" r:id="rId8"/>
    <p:sldId id="261" r:id="rId9"/>
    <p:sldId id="262" r:id="rId10"/>
    <p:sldId id="312" r:id="rId11"/>
    <p:sldId id="264" r:id="rId12"/>
    <p:sldId id="266" r:id="rId13"/>
    <p:sldId id="291" r:id="rId14"/>
    <p:sldId id="268" r:id="rId15"/>
    <p:sldId id="269" r:id="rId16"/>
    <p:sldId id="292" r:id="rId17"/>
    <p:sldId id="270" r:id="rId18"/>
    <p:sldId id="272" r:id="rId19"/>
    <p:sldId id="320" r:id="rId20"/>
    <p:sldId id="319" r:id="rId21"/>
    <p:sldId id="318" r:id="rId22"/>
    <p:sldId id="317" r:id="rId23"/>
    <p:sldId id="316" r:id="rId24"/>
    <p:sldId id="296" r:id="rId25"/>
    <p:sldId id="315" r:id="rId26"/>
    <p:sldId id="314" r:id="rId27"/>
    <p:sldId id="297" r:id="rId28"/>
    <p:sldId id="281" r:id="rId29"/>
    <p:sldId id="299" r:id="rId30"/>
    <p:sldId id="284" r:id="rId31"/>
    <p:sldId id="300" r:id="rId32"/>
    <p:sldId id="287" r:id="rId33"/>
    <p:sldId id="313" r:id="rId34"/>
    <p:sldId id="288"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97FFFBB-77E2-449E-B566-883180843E2A}">
          <p14:sldIdLst>
            <p14:sldId id="256"/>
            <p14:sldId id="302"/>
            <p14:sldId id="260"/>
            <p14:sldId id="257"/>
            <p14:sldId id="261"/>
            <p14:sldId id="262"/>
            <p14:sldId id="312"/>
          </p14:sldIdLst>
        </p14:section>
        <p14:section name="National guidance and research" id="{3BF2B581-8FE3-43C0-922F-D5C1E3419E55}">
          <p14:sldIdLst>
            <p14:sldId id="264"/>
            <p14:sldId id="266"/>
            <p14:sldId id="291"/>
          </p14:sldIdLst>
        </p14:section>
        <p14:section name="Developing a shared language" id="{7024CB8F-0DB1-4687-9BD3-80005FFD04BD}">
          <p14:sldIdLst>
            <p14:sldId id="268"/>
            <p14:sldId id="269"/>
            <p14:sldId id="292"/>
            <p14:sldId id="270"/>
          </p14:sldIdLst>
        </p14:section>
        <p14:section name="Categories of data" id="{8214F271-4A0A-4A84-AC02-91CFCC3B0CEE}">
          <p14:sldIdLst>
            <p14:sldId id="272"/>
            <p14:sldId id="320"/>
            <p14:sldId id="319"/>
            <p14:sldId id="318"/>
            <p14:sldId id="317"/>
            <p14:sldId id="316"/>
            <p14:sldId id="296"/>
            <p14:sldId id="315"/>
            <p14:sldId id="314"/>
          </p14:sldIdLst>
        </p14:section>
        <p14:section name="Intersecting data" id="{A477DC2B-1A43-4C91-813A-61FCB7541314}">
          <p14:sldIdLst>
            <p14:sldId id="297"/>
            <p14:sldId id="281"/>
            <p14:sldId id="299"/>
            <p14:sldId id="284"/>
            <p14:sldId id="300"/>
          </p14:sldIdLst>
        </p14:section>
        <p14:section name="Group activity" id="{18B1A387-E6C9-4494-BFA9-60188D9B4BB9}">
          <p14:sldIdLst>
            <p14:sldId id="287"/>
          </p14:sldIdLst>
        </p14:section>
        <p14:section name="Reflection and feedback" id="{BD7196F2-BF36-4BF9-9412-D9615ACEA693}">
          <p14:sldIdLst>
            <p14:sldId id="313"/>
            <p14:sldId id="288"/>
            <p14:sldId id="3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C4E526-84A5-BCB0-170C-BFDA8FEE9283}" name="Michael Halbert" initials="MH" userId="S::michael.halbert@educationscotland.gov.scot::df777a5f-0442-48e1-9aae-d2a96e273939" providerId="AD"/>
  <p188:author id="{A1885E3A-F020-0669-EB82-F34434686798}" name="Phil Neill" initials="PN" userId="S::phil.neill@educationscotland.gov.scot::4b36eeed-3cc2-4425-b260-b73cfaa414ee" providerId="AD"/>
  <p188:author id="{66960D4B-DD4A-CABC-B4FF-87DD297D889F}" name="Liz Sommerville" initials="LS" userId="S::elizabeth.sommerville@educationscotland.gov.scot::2f7e0dbb-a0ac-4dfe-a131-6a892135118a" providerId="AD"/>
  <p188:author id="{4D9737CE-7A17-8D86-1C1F-81B84FF6B3DC}" name="Michael Halbert" initials="MH" userId="S::Michael.Halbert@educationscotland.gov.scot::df777a5f-0442-48e1-9aae-d2a96e273939" providerId="AD"/>
  <p188:author id="{9C700CFB-0B54-7498-FB6F-2818B1F44899}" name="Elizabeth Sommerville" initials="ES" userId="S::esesommerville@glow.gov.uk::0839e972-48e3-45d3-bb5c-305eeae857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8AC20-738C-4E42-E34D-A50A8898FC23}" v="22" dt="2024-05-01T13:22:13.383"/>
    <p1510:client id="{907B040D-0F43-492B-A49A-AD7716E4BE78}" v="46" dt="2024-05-01T20:16:00.44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70415" autoAdjust="0"/>
  </p:normalViewPr>
  <p:slideViewPr>
    <p:cSldViewPr snapToGrid="0">
      <p:cViewPr varScale="1">
        <p:scale>
          <a:sx n="84" d="100"/>
          <a:sy n="84" d="100"/>
        </p:scale>
        <p:origin x="1848" y="82"/>
      </p:cViewPr>
      <p:guideLst/>
    </p:cSldViewPr>
  </p:slideViewPr>
  <p:outlineViewPr>
    <p:cViewPr>
      <p:scale>
        <a:sx n="33" d="100"/>
        <a:sy n="33" d="100"/>
      </p:scale>
      <p:origin x="0" y="-22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Sommerville" userId="S::elizabeth.sommerville@educationscotland.gov.scot::2f7e0dbb-a0ac-4dfe-a131-6a892135118a" providerId="AD" clId="Web-{23F292B0-75E7-2469-0C1A-351B850F80FF}"/>
    <pc:docChg chg="modSld">
      <pc:chgData name="Liz Sommerville" userId="S::elizabeth.sommerville@educationscotland.gov.scot::2f7e0dbb-a0ac-4dfe-a131-6a892135118a" providerId="AD" clId="Web-{23F292B0-75E7-2469-0C1A-351B850F80FF}" dt="2024-04-10T10:06:14.644" v="12" actId="1076"/>
      <pc:docMkLst>
        <pc:docMk/>
      </pc:docMkLst>
      <pc:sldChg chg="addSp delSp modSp addCm modCm">
        <pc:chgData name="Liz Sommerville" userId="S::elizabeth.sommerville@educationscotland.gov.scot::2f7e0dbb-a0ac-4dfe-a131-6a892135118a" providerId="AD" clId="Web-{23F292B0-75E7-2469-0C1A-351B850F80FF}" dt="2024-04-10T10:05:41.112" v="11"/>
        <pc:sldMkLst>
          <pc:docMk/>
          <pc:sldMk cId="3639074601" sldId="298"/>
        </pc:sldMkLst>
        <pc:spChg chg="mod">
          <ac:chgData name="Liz Sommerville" userId="S::elizabeth.sommerville@educationscotland.gov.scot::2f7e0dbb-a0ac-4dfe-a131-6a892135118a" providerId="AD" clId="Web-{23F292B0-75E7-2469-0C1A-351B850F80FF}" dt="2024-04-10T10:04:44.111" v="9" actId="20577"/>
          <ac:spMkLst>
            <pc:docMk/>
            <pc:sldMk cId="3639074601" sldId="298"/>
            <ac:spMk id="4" creationId="{ECE07C0E-D70A-5B22-F1F8-472448101147}"/>
          </ac:spMkLst>
        </pc:spChg>
        <pc:picChg chg="del">
          <ac:chgData name="Liz Sommerville" userId="S::elizabeth.sommerville@educationscotland.gov.scot::2f7e0dbb-a0ac-4dfe-a131-6a892135118a" providerId="AD" clId="Web-{23F292B0-75E7-2469-0C1A-351B850F80FF}" dt="2024-04-10T10:04:11.548" v="1"/>
          <ac:picMkLst>
            <pc:docMk/>
            <pc:sldMk cId="3639074601" sldId="298"/>
            <ac:picMk id="3" creationId="{719CBD32-7CAD-2951-C97E-08627095FF24}"/>
          </ac:picMkLst>
        </pc:picChg>
        <pc:picChg chg="add mod">
          <ac:chgData name="Liz Sommerville" userId="S::elizabeth.sommerville@educationscotland.gov.scot::2f7e0dbb-a0ac-4dfe-a131-6a892135118a" providerId="AD" clId="Web-{23F292B0-75E7-2469-0C1A-351B850F80FF}" dt="2024-04-10T10:05:41.112" v="11"/>
          <ac:picMkLst>
            <pc:docMk/>
            <pc:sldMk cId="3639074601" sldId="298"/>
            <ac:picMk id="7" creationId="{C29FE4F6-E3C7-1B6A-35C1-4B270C5D82FE}"/>
          </ac:picMkLst>
        </pc:picChg>
        <pc:extLst>
          <p:ext xmlns:p="http://schemas.openxmlformats.org/presentationml/2006/main" uri="{D6D511B9-2390-475A-947B-AFAB55BFBCF1}">
            <pc226:cmChg xmlns:pc226="http://schemas.microsoft.com/office/powerpoint/2022/06/main/command" chg="add mod">
              <pc226:chgData name="Liz Sommerville" userId="S::elizabeth.sommerville@educationscotland.gov.scot::2f7e0dbb-a0ac-4dfe-a131-6a892135118a" providerId="AD" clId="Web-{23F292B0-75E7-2469-0C1A-351B850F80FF}" dt="2024-04-10T10:05:15.518" v="10"/>
              <pc2:cmMkLst xmlns:pc2="http://schemas.microsoft.com/office/powerpoint/2019/9/main/command">
                <pc:docMk/>
                <pc:sldMk cId="3639074601" sldId="298"/>
                <pc2:cmMk id="{BC05E85D-FFB8-4529-BB8A-71C81464D0A4}"/>
              </pc2:cmMkLst>
            </pc226:cmChg>
          </p:ext>
        </pc:extLst>
      </pc:sldChg>
      <pc:sldChg chg="modSp">
        <pc:chgData name="Liz Sommerville" userId="S::elizabeth.sommerville@educationscotland.gov.scot::2f7e0dbb-a0ac-4dfe-a131-6a892135118a" providerId="AD" clId="Web-{23F292B0-75E7-2469-0C1A-351B850F80FF}" dt="2024-04-10T10:06:14.644" v="12" actId="1076"/>
        <pc:sldMkLst>
          <pc:docMk/>
          <pc:sldMk cId="1622436335" sldId="301"/>
        </pc:sldMkLst>
        <pc:spChg chg="mod">
          <ac:chgData name="Liz Sommerville" userId="S::elizabeth.sommerville@educationscotland.gov.scot::2f7e0dbb-a0ac-4dfe-a131-6a892135118a" providerId="AD" clId="Web-{23F292B0-75E7-2469-0C1A-351B850F80FF}" dt="2024-04-10T10:06:14.644" v="12" actId="1076"/>
          <ac:spMkLst>
            <pc:docMk/>
            <pc:sldMk cId="1622436335" sldId="301"/>
            <ac:spMk id="3" creationId="{00000000-0000-0000-0000-000000000000}"/>
          </ac:spMkLst>
        </pc:spChg>
      </pc:sldChg>
    </pc:docChg>
  </pc:docChgLst>
  <pc:docChgLst>
    <pc:chgData name="Michael Halbert" userId="S::michael.halbert@educationscotland.gov.scot::df777a5f-0442-48e1-9aae-d2a96e273939" providerId="AD" clId="Web-{F44FCB48-25CA-4ABB-9EFF-7796849F732D}"/>
    <pc:docChg chg="mod">
      <pc:chgData name="Michael Halbert" userId="S::michael.halbert@educationscotland.gov.scot::df777a5f-0442-48e1-9aae-d2a96e273939" providerId="AD" clId="Web-{F44FCB48-25CA-4ABB-9EFF-7796849F732D}" dt="2024-04-17T13:50:19.308" v="1"/>
      <pc:docMkLst>
        <pc:docMk/>
      </pc:docMkLst>
      <pc:sldChg chg="modCm">
        <pc:chgData name="Michael Halbert" userId="S::michael.halbert@educationscotland.gov.scot::df777a5f-0442-48e1-9aae-d2a96e273939" providerId="AD" clId="Web-{F44FCB48-25CA-4ABB-9EFF-7796849F732D}" dt="2024-04-17T13:50:19.308" v="1"/>
        <pc:sldMkLst>
          <pc:docMk/>
          <pc:sldMk cId="580502140" sldId="269"/>
        </pc:sldMkLst>
        <pc:extLst>
          <p:ext xmlns:p="http://schemas.openxmlformats.org/presentationml/2006/main" uri="{D6D511B9-2390-475A-947B-AFAB55BFBCF1}">
            <pc226:cmChg xmlns:pc226="http://schemas.microsoft.com/office/powerpoint/2022/06/main/command" chg="">
              <pc226:chgData name="Michael Halbert" userId="S::michael.halbert@educationscotland.gov.scot::df777a5f-0442-48e1-9aae-d2a96e273939" providerId="AD" clId="Web-{F44FCB48-25CA-4ABB-9EFF-7796849F732D}" dt="2024-04-17T13:50:19.308" v="1"/>
              <pc2:cmMkLst xmlns:pc2="http://schemas.microsoft.com/office/powerpoint/2019/9/main/command">
                <pc:docMk/>
                <pc:sldMk cId="580502140" sldId="269"/>
                <pc2:cmMk id="{121C1BB4-5BA8-4742-808B-8181EDAA5158}"/>
              </pc2:cmMkLst>
              <pc226:cmRplyChg chg="mod modRxn">
                <pc226:chgData name="Michael Halbert" userId="S::michael.halbert@educationscotland.gov.scot::df777a5f-0442-48e1-9aae-d2a96e273939" providerId="AD" clId="Web-{F44FCB48-25CA-4ABB-9EFF-7796849F732D}" dt="2024-04-17T13:50:19.308" v="1"/>
                <pc2:cmRplyMkLst xmlns:pc2="http://schemas.microsoft.com/office/powerpoint/2019/9/main/command">
                  <pc:docMk/>
                  <pc:sldMk cId="580502140" sldId="269"/>
                  <pc2:cmMk id="{121C1BB4-5BA8-4742-808B-8181EDAA5158}"/>
                  <pc2:cmRplyMk id="{3EF931CD-E854-4B86-83F3-5A23DF2B8932}"/>
                </pc2:cmRplyMkLst>
              </pc226:cmRplyChg>
            </pc226:cmChg>
          </p:ext>
        </pc:extLst>
      </pc:sldChg>
    </pc:docChg>
  </pc:docChgLst>
  <pc:docChgLst>
    <pc:chgData name="Phil Neill" userId="S::phil.neill@educationscotland.gov.scot::4b36eeed-3cc2-4425-b260-b73cfaa414ee" providerId="AD" clId="Web-{BAFC0254-B60B-532E-1848-9F031B497484}"/>
    <pc:docChg chg="modSld">
      <pc:chgData name="Phil Neill" userId="S::phil.neill@educationscotland.gov.scot::4b36eeed-3cc2-4425-b260-b73cfaa414ee" providerId="AD" clId="Web-{BAFC0254-B60B-532E-1848-9F031B497484}" dt="2024-04-15T15:46:09.849" v="16" actId="20577"/>
      <pc:docMkLst>
        <pc:docMk/>
      </pc:docMkLst>
      <pc:sldChg chg="modSp">
        <pc:chgData name="Phil Neill" userId="S::phil.neill@educationscotland.gov.scot::4b36eeed-3cc2-4425-b260-b73cfaa414ee" providerId="AD" clId="Web-{BAFC0254-B60B-532E-1848-9F031B497484}" dt="2024-04-15T15:46:09.849" v="16" actId="20577"/>
        <pc:sldMkLst>
          <pc:docMk/>
          <pc:sldMk cId="2375370055" sldId="264"/>
        </pc:sldMkLst>
        <pc:spChg chg="mod">
          <ac:chgData name="Phil Neill" userId="S::phil.neill@educationscotland.gov.scot::4b36eeed-3cc2-4425-b260-b73cfaa414ee" providerId="AD" clId="Web-{BAFC0254-B60B-532E-1848-9F031B497484}" dt="2024-04-15T15:46:09.849" v="16" actId="20577"/>
          <ac:spMkLst>
            <pc:docMk/>
            <pc:sldMk cId="2375370055" sldId="264"/>
            <ac:spMk id="5" creationId="{AB0E22A3-8E7F-78E1-DD7B-2FC22595753A}"/>
          </ac:spMkLst>
        </pc:spChg>
      </pc:sldChg>
    </pc:docChg>
  </pc:docChgLst>
  <pc:docChgLst>
    <pc:chgData name="Michael Halbert" userId="df777a5f-0442-48e1-9aae-d2a96e273939" providerId="ADAL" clId="{8FC640D3-7FA4-4D3D-827C-4D2DF5193454}"/>
    <pc:docChg chg="modSld">
      <pc:chgData name="Michael Halbert" userId="df777a5f-0442-48e1-9aae-d2a96e273939" providerId="ADAL" clId="{8FC640D3-7FA4-4D3D-827C-4D2DF5193454}" dt="2024-04-18T15:09:29.813" v="9"/>
      <pc:docMkLst>
        <pc:docMk/>
      </pc:docMkLst>
      <pc:sldChg chg="addCm">
        <pc:chgData name="Michael Halbert" userId="df777a5f-0442-48e1-9aae-d2a96e273939" providerId="ADAL" clId="{8FC640D3-7FA4-4D3D-827C-4D2DF5193454}" dt="2024-04-09T10:57:40.955" v="2"/>
        <pc:sldMkLst>
          <pc:docMk/>
          <pc:sldMk cId="2375370055" sldId="264"/>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8FC640D3-7FA4-4D3D-827C-4D2DF5193454}" dt="2024-04-09T10:57:40.955" v="2"/>
              <pc2:cmMkLst xmlns:pc2="http://schemas.microsoft.com/office/powerpoint/2019/9/main/command">
                <pc:docMk/>
                <pc:sldMk cId="2375370055" sldId="264"/>
                <pc2:cmMk id="{A645CBA1-3630-4D53-B865-B606CFD038B7}"/>
              </pc2:cmMkLst>
            </pc226:cmChg>
          </p:ext>
        </pc:extLst>
      </pc:sldChg>
      <pc:sldChg chg="addCm">
        <pc:chgData name="Michael Halbert" userId="df777a5f-0442-48e1-9aae-d2a96e273939" providerId="ADAL" clId="{8FC640D3-7FA4-4D3D-827C-4D2DF5193454}" dt="2024-04-09T14:23:34.723" v="3"/>
        <pc:sldMkLst>
          <pc:docMk/>
          <pc:sldMk cId="580502140" sldId="269"/>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8FC640D3-7FA4-4D3D-827C-4D2DF5193454}" dt="2024-04-09T14:23:34.723" v="3"/>
              <pc2:cmMkLst xmlns:pc2="http://schemas.microsoft.com/office/powerpoint/2019/9/main/command">
                <pc:docMk/>
                <pc:sldMk cId="580502140" sldId="269"/>
                <pc2:cmMk id="{121C1BB4-5BA8-4742-808B-8181EDAA5158}"/>
              </pc2:cmMkLst>
            </pc226:cmChg>
          </p:ext>
        </pc:extLst>
      </pc:sldChg>
      <pc:sldChg chg="modCm">
        <pc:chgData name="Michael Halbert" userId="df777a5f-0442-48e1-9aae-d2a96e273939" providerId="ADAL" clId="{8FC640D3-7FA4-4D3D-827C-4D2DF5193454}" dt="2024-04-18T15:09:29.813" v="9"/>
        <pc:sldMkLst>
          <pc:docMk/>
          <pc:sldMk cId="420632928" sldId="270"/>
        </pc:sldMkLst>
        <pc:extLst>
          <p:ext xmlns:p="http://schemas.openxmlformats.org/presentationml/2006/main" uri="{D6D511B9-2390-475A-947B-AFAB55BFBCF1}">
            <pc226:cmChg xmlns:pc226="http://schemas.microsoft.com/office/powerpoint/2022/06/main/command" chg="">
              <pc226:chgData name="Michael Halbert" userId="df777a5f-0442-48e1-9aae-d2a96e273939" providerId="ADAL" clId="{8FC640D3-7FA4-4D3D-827C-4D2DF5193454}" dt="2024-04-18T15:09:29.813" v="9"/>
              <pc2:cmMkLst xmlns:pc2="http://schemas.microsoft.com/office/powerpoint/2019/9/main/command">
                <pc:docMk/>
                <pc:sldMk cId="420632928" sldId="270"/>
                <pc2:cmMk id="{96A82733-70FB-4594-9BCC-9853016D6280}"/>
              </pc2:cmMkLst>
              <pc226:cmRplyChg chg="add">
                <pc226:chgData name="Michael Halbert" userId="df777a5f-0442-48e1-9aae-d2a96e273939" providerId="ADAL" clId="{8FC640D3-7FA4-4D3D-827C-4D2DF5193454}" dt="2024-04-18T15:09:29.813" v="9"/>
                <pc2:cmRplyMkLst xmlns:pc2="http://schemas.microsoft.com/office/powerpoint/2019/9/main/command">
                  <pc:docMk/>
                  <pc:sldMk cId="420632928" sldId="270"/>
                  <pc2:cmMk id="{96A82733-70FB-4594-9BCC-9853016D6280}"/>
                  <pc2:cmRplyMk id="{2508E935-A364-41C3-9766-2D4B9524D50B}"/>
                </pc2:cmRplyMkLst>
              </pc226:cmRplyChg>
            </pc226:cmChg>
          </p:ext>
        </pc:extLst>
      </pc:sldChg>
      <pc:sldChg chg="modSp mod">
        <pc:chgData name="Michael Halbert" userId="df777a5f-0442-48e1-9aae-d2a96e273939" providerId="ADAL" clId="{8FC640D3-7FA4-4D3D-827C-4D2DF5193454}" dt="2024-04-09T10:49:57.799" v="0" actId="1076"/>
        <pc:sldMkLst>
          <pc:docMk/>
          <pc:sldMk cId="2041632214" sldId="290"/>
        </pc:sldMkLst>
        <pc:picChg chg="mod">
          <ac:chgData name="Michael Halbert" userId="df777a5f-0442-48e1-9aae-d2a96e273939" providerId="ADAL" clId="{8FC640D3-7FA4-4D3D-827C-4D2DF5193454}" dt="2024-04-09T10:49:57.799" v="0" actId="1076"/>
          <ac:picMkLst>
            <pc:docMk/>
            <pc:sldMk cId="2041632214" sldId="290"/>
            <ac:picMk id="17" creationId="{EA83D6BB-B967-C10F-BA9F-40AD54824BD1}"/>
          </ac:picMkLst>
        </pc:picChg>
      </pc:sldChg>
      <pc:sldChg chg="modNotesTx">
        <pc:chgData name="Michael Halbert" userId="df777a5f-0442-48e1-9aae-d2a96e273939" providerId="ADAL" clId="{8FC640D3-7FA4-4D3D-827C-4D2DF5193454}" dt="2024-04-09T14:52:02.765" v="8" actId="20577"/>
        <pc:sldMkLst>
          <pc:docMk/>
          <pc:sldMk cId="2823516687" sldId="296"/>
        </pc:sldMkLst>
      </pc:sldChg>
      <pc:sldChg chg="modNotesTx">
        <pc:chgData name="Michael Halbert" userId="df777a5f-0442-48e1-9aae-d2a96e273939" providerId="ADAL" clId="{8FC640D3-7FA4-4D3D-827C-4D2DF5193454}" dt="2024-04-09T10:52:35.637" v="1" actId="20577"/>
        <pc:sldMkLst>
          <pc:docMk/>
          <pc:sldMk cId="2935042916" sldId="312"/>
        </pc:sldMkLst>
      </pc:sldChg>
    </pc:docChg>
  </pc:docChgLst>
  <pc:docChgLst>
    <pc:chgData name="Elizabeth Sommerville" userId="0839e972-48e3-45d3-bb5c-305eeae85771" providerId="ADAL" clId="{06F1A461-FDA2-4212-8741-C117DF7F1439}"/>
    <pc:docChg chg="addSld modSld">
      <pc:chgData name="Elizabeth Sommerville" userId="0839e972-48e3-45d3-bb5c-305eeae85771" providerId="ADAL" clId="{06F1A461-FDA2-4212-8741-C117DF7F1439}" dt="2024-04-28T19:20:29.099" v="2735"/>
      <pc:docMkLst>
        <pc:docMk/>
      </pc:docMkLst>
      <pc:sldChg chg="modSp mod">
        <pc:chgData name="Elizabeth Sommerville" userId="0839e972-48e3-45d3-bb5c-305eeae85771" providerId="ADAL" clId="{06F1A461-FDA2-4212-8741-C117DF7F1439}" dt="2024-04-24T16:04:09.821" v="185" actId="13244"/>
        <pc:sldMkLst>
          <pc:docMk/>
          <pc:sldMk cId="1600699566" sldId="256"/>
        </pc:sldMkLst>
        <pc:spChg chg="mod ord">
          <ac:chgData name="Elizabeth Sommerville" userId="0839e972-48e3-45d3-bb5c-305eeae85771" providerId="ADAL" clId="{06F1A461-FDA2-4212-8741-C117DF7F1439}" dt="2024-04-24T16:03:59.898" v="180" actId="962"/>
          <ac:spMkLst>
            <pc:docMk/>
            <pc:sldMk cId="1600699566" sldId="256"/>
            <ac:spMk id="5" creationId="{058D1B16-192D-1D1C-E8F1-2CB90B9ED7D6}"/>
          </ac:spMkLst>
        </pc:spChg>
        <pc:spChg chg="mod">
          <ac:chgData name="Elizabeth Sommerville" userId="0839e972-48e3-45d3-bb5c-305eeae85771" providerId="ADAL" clId="{06F1A461-FDA2-4212-8741-C117DF7F1439}" dt="2024-04-24T16:04:04.936" v="184" actId="962"/>
          <ac:spMkLst>
            <pc:docMk/>
            <pc:sldMk cId="1600699566" sldId="256"/>
            <ac:spMk id="6" creationId="{7DCDC8A9-380C-4415-4A49-167F3F557291}"/>
          </ac:spMkLst>
        </pc:spChg>
        <pc:picChg chg="mod">
          <ac:chgData name="Elizabeth Sommerville" userId="0839e972-48e3-45d3-bb5c-305eeae85771" providerId="ADAL" clId="{06F1A461-FDA2-4212-8741-C117DF7F1439}" dt="2024-04-24T16:04:02.580" v="182" actId="962"/>
          <ac:picMkLst>
            <pc:docMk/>
            <pc:sldMk cId="1600699566" sldId="256"/>
            <ac:picMk id="4" creationId="{9788AA1E-C686-257D-1296-AACD1272ACFA}"/>
          </ac:picMkLst>
        </pc:picChg>
        <pc:picChg chg="ord">
          <ac:chgData name="Elizabeth Sommerville" userId="0839e972-48e3-45d3-bb5c-305eeae85771" providerId="ADAL" clId="{06F1A461-FDA2-4212-8741-C117DF7F1439}" dt="2024-04-24T16:04:09.821" v="185" actId="13244"/>
          <ac:picMkLst>
            <pc:docMk/>
            <pc:sldMk cId="1600699566" sldId="256"/>
            <ac:picMk id="7" creationId="{94BDB4D2-3735-228B-776C-800B8BC5A856}"/>
          </ac:picMkLst>
        </pc:picChg>
      </pc:sldChg>
      <pc:sldChg chg="modSp mod">
        <pc:chgData name="Elizabeth Sommerville" userId="0839e972-48e3-45d3-bb5c-305eeae85771" providerId="ADAL" clId="{06F1A461-FDA2-4212-8741-C117DF7F1439}" dt="2024-04-28T19:15:20.886" v="2713" actId="13244"/>
        <pc:sldMkLst>
          <pc:docMk/>
          <pc:sldMk cId="1636906469" sldId="257"/>
        </pc:sldMkLst>
        <pc:spChg chg="mod ord">
          <ac:chgData name="Elizabeth Sommerville" userId="0839e972-48e3-45d3-bb5c-305eeae85771" providerId="ADAL" clId="{06F1A461-FDA2-4212-8741-C117DF7F1439}" dt="2024-04-24T16:04:23.418" v="201" actId="962"/>
          <ac:spMkLst>
            <pc:docMk/>
            <pc:sldMk cId="1636906469" sldId="257"/>
            <ac:spMk id="5" creationId="{6389AF2F-7E10-780E-C975-4236521FC0C1}"/>
          </ac:spMkLst>
        </pc:spChg>
        <pc:spChg chg="mod ord">
          <ac:chgData name="Elizabeth Sommerville" userId="0839e972-48e3-45d3-bb5c-305eeae85771" providerId="ADAL" clId="{06F1A461-FDA2-4212-8741-C117DF7F1439}" dt="2024-04-28T19:15:20.886" v="2713" actId="13244"/>
          <ac:spMkLst>
            <pc:docMk/>
            <pc:sldMk cId="1636906469" sldId="257"/>
            <ac:spMk id="8" creationId="{51CB9AAC-0113-0979-7097-6CD6139BEED4}"/>
          </ac:spMkLst>
        </pc:spChg>
        <pc:picChg chg="mod ord">
          <ac:chgData name="Elizabeth Sommerville" userId="0839e972-48e3-45d3-bb5c-305eeae85771" providerId="ADAL" clId="{06F1A461-FDA2-4212-8741-C117DF7F1439}" dt="2024-04-24T16:08:25.002" v="442" actId="962"/>
          <ac:picMkLst>
            <pc:docMk/>
            <pc:sldMk cId="1636906469" sldId="257"/>
            <ac:picMk id="9" creationId="{7A428849-A490-656A-6F46-EFF59883C26F}"/>
          </ac:picMkLst>
        </pc:picChg>
      </pc:sldChg>
      <pc:sldChg chg="modSp mod">
        <pc:chgData name="Elizabeth Sommerville" userId="0839e972-48e3-45d3-bb5c-305eeae85771" providerId="ADAL" clId="{06F1A461-FDA2-4212-8741-C117DF7F1439}" dt="2024-04-24T16:21:17.952" v="2712" actId="13244"/>
        <pc:sldMkLst>
          <pc:docMk/>
          <pc:sldMk cId="3880818203" sldId="260"/>
        </pc:sldMkLst>
        <pc:spChg chg="mod ord">
          <ac:chgData name="Elizabeth Sommerville" userId="0839e972-48e3-45d3-bb5c-305eeae85771" providerId="ADAL" clId="{06F1A461-FDA2-4212-8741-C117DF7F1439}" dt="2024-04-24T16:04:20.367" v="195" actId="962"/>
          <ac:spMkLst>
            <pc:docMk/>
            <pc:sldMk cId="3880818203" sldId="260"/>
            <ac:spMk id="2" creationId="{1E21D18D-309F-EAD5-BDD2-CAD999D37DBC}"/>
          </ac:spMkLst>
        </pc:spChg>
        <pc:spChg chg="mod ord">
          <ac:chgData name="Elizabeth Sommerville" userId="0839e972-48e3-45d3-bb5c-305eeae85771" providerId="ADAL" clId="{06F1A461-FDA2-4212-8741-C117DF7F1439}" dt="2024-04-24T16:04:20.805" v="197" actId="962"/>
          <ac:spMkLst>
            <pc:docMk/>
            <pc:sldMk cId="3880818203" sldId="260"/>
            <ac:spMk id="4" creationId="{CA5997E3-78CA-A727-144A-6609DA2626C7}"/>
          </ac:spMkLst>
        </pc:spChg>
        <pc:picChg chg="mod ord">
          <ac:chgData name="Elizabeth Sommerville" userId="0839e972-48e3-45d3-bb5c-305eeae85771" providerId="ADAL" clId="{06F1A461-FDA2-4212-8741-C117DF7F1439}" dt="2024-04-24T16:21:17.952" v="2712" actId="13244"/>
          <ac:picMkLst>
            <pc:docMk/>
            <pc:sldMk cId="3880818203" sldId="260"/>
            <ac:picMk id="6" creationId="{7937FBB3-59B3-8D12-C9F8-F050E6B12F5C}"/>
          </ac:picMkLst>
        </pc:picChg>
      </pc:sldChg>
      <pc:sldChg chg="modSp mod">
        <pc:chgData name="Elizabeth Sommerville" userId="0839e972-48e3-45d3-bb5c-305eeae85771" providerId="ADAL" clId="{06F1A461-FDA2-4212-8741-C117DF7F1439}" dt="2024-04-28T19:15:26.206" v="2714" actId="13244"/>
        <pc:sldMkLst>
          <pc:docMk/>
          <pc:sldMk cId="373023465" sldId="261"/>
        </pc:sldMkLst>
        <pc:spChg chg="mod ord">
          <ac:chgData name="Elizabeth Sommerville" userId="0839e972-48e3-45d3-bb5c-305eeae85771" providerId="ADAL" clId="{06F1A461-FDA2-4212-8741-C117DF7F1439}" dt="2024-04-24T16:04:26.583" v="207" actId="962"/>
          <ac:spMkLst>
            <pc:docMk/>
            <pc:sldMk cId="373023465" sldId="261"/>
            <ac:spMk id="2" creationId="{0A8EF94F-20A8-4750-A125-04D7F83510BE}"/>
          </ac:spMkLst>
        </pc:spChg>
        <pc:spChg chg="mod ord">
          <ac:chgData name="Elizabeth Sommerville" userId="0839e972-48e3-45d3-bb5c-305eeae85771" providerId="ADAL" clId="{06F1A461-FDA2-4212-8741-C117DF7F1439}" dt="2024-04-28T19:15:26.206" v="2714" actId="13244"/>
          <ac:spMkLst>
            <pc:docMk/>
            <pc:sldMk cId="373023465" sldId="261"/>
            <ac:spMk id="4" creationId="{5905630E-D9E4-4FB4-E627-F5C240CBBDDB}"/>
          </ac:spMkLst>
        </pc:spChg>
        <pc:picChg chg="mod">
          <ac:chgData name="Elizabeth Sommerville" userId="0839e972-48e3-45d3-bb5c-305eeae85771" providerId="ADAL" clId="{06F1A461-FDA2-4212-8741-C117DF7F1439}" dt="2024-04-24T16:08:50.935" v="544" actId="962"/>
          <ac:picMkLst>
            <pc:docMk/>
            <pc:sldMk cId="373023465" sldId="261"/>
            <ac:picMk id="6" creationId="{2E1C83F4-6576-1EA6-4A3B-4B86A8D13B8D}"/>
          </ac:picMkLst>
        </pc:picChg>
      </pc:sldChg>
      <pc:sldChg chg="modSp mod">
        <pc:chgData name="Elizabeth Sommerville" userId="0839e972-48e3-45d3-bb5c-305eeae85771" providerId="ADAL" clId="{06F1A461-FDA2-4212-8741-C117DF7F1439}" dt="2024-04-24T16:09:09.099" v="576" actId="962"/>
        <pc:sldMkLst>
          <pc:docMk/>
          <pc:sldMk cId="618706366" sldId="262"/>
        </pc:sldMkLst>
        <pc:spChg chg="mod ord">
          <ac:chgData name="Elizabeth Sommerville" userId="0839e972-48e3-45d3-bb5c-305eeae85771" providerId="ADAL" clId="{06F1A461-FDA2-4212-8741-C117DF7F1439}" dt="2024-04-24T16:04:29.863" v="213" actId="962"/>
          <ac:spMkLst>
            <pc:docMk/>
            <pc:sldMk cId="618706366" sldId="262"/>
            <ac:spMk id="2" creationId="{9816AC0C-D4D6-541E-F8ED-3CDE5112BCA8}"/>
          </ac:spMkLst>
        </pc:spChg>
        <pc:spChg chg="mod ord">
          <ac:chgData name="Elizabeth Sommerville" userId="0839e972-48e3-45d3-bb5c-305eeae85771" providerId="ADAL" clId="{06F1A461-FDA2-4212-8741-C117DF7F1439}" dt="2024-04-24T16:04:30.254" v="215" actId="962"/>
          <ac:spMkLst>
            <pc:docMk/>
            <pc:sldMk cId="618706366" sldId="262"/>
            <ac:spMk id="3" creationId="{32040508-1C23-7137-E95E-33B50BB4826B}"/>
          </ac:spMkLst>
        </pc:spChg>
        <pc:picChg chg="mod">
          <ac:chgData name="Elizabeth Sommerville" userId="0839e972-48e3-45d3-bb5c-305eeae85771" providerId="ADAL" clId="{06F1A461-FDA2-4212-8741-C117DF7F1439}" dt="2024-04-24T16:09:09.099" v="576" actId="962"/>
          <ac:picMkLst>
            <pc:docMk/>
            <pc:sldMk cId="618706366" sldId="262"/>
            <ac:picMk id="4" creationId="{D3638B50-7FE7-FA06-CCB6-CFBCC9EC29B7}"/>
          </ac:picMkLst>
        </pc:picChg>
      </pc:sldChg>
      <pc:sldChg chg="modSp mod">
        <pc:chgData name="Elizabeth Sommerville" userId="0839e972-48e3-45d3-bb5c-305eeae85771" providerId="ADAL" clId="{06F1A461-FDA2-4212-8741-C117DF7F1439}" dt="2024-04-24T16:04:38.704" v="227" actId="962"/>
        <pc:sldMkLst>
          <pc:docMk/>
          <pc:sldMk cId="2375370055" sldId="264"/>
        </pc:sldMkLst>
        <pc:spChg chg="mod ord">
          <ac:chgData name="Elizabeth Sommerville" userId="0839e972-48e3-45d3-bb5c-305eeae85771" providerId="ADAL" clId="{06F1A461-FDA2-4212-8741-C117DF7F1439}" dt="2024-04-24T16:04:37.704" v="223" actId="962"/>
          <ac:spMkLst>
            <pc:docMk/>
            <pc:sldMk cId="2375370055" sldId="264"/>
            <ac:spMk id="4" creationId="{201D265A-369C-55CE-29D3-C9E89A312D54}"/>
          </ac:spMkLst>
        </pc:spChg>
        <pc:spChg chg="mod">
          <ac:chgData name="Elizabeth Sommerville" userId="0839e972-48e3-45d3-bb5c-305eeae85771" providerId="ADAL" clId="{06F1A461-FDA2-4212-8741-C117DF7F1439}" dt="2024-04-24T16:04:38.126" v="225" actId="962"/>
          <ac:spMkLst>
            <pc:docMk/>
            <pc:sldMk cId="2375370055" sldId="264"/>
            <ac:spMk id="5" creationId="{AB0E22A3-8E7F-78E1-DD7B-2FC22595753A}"/>
          </ac:spMkLst>
        </pc:spChg>
        <pc:spChg chg="mod ord">
          <ac:chgData name="Elizabeth Sommerville" userId="0839e972-48e3-45d3-bb5c-305eeae85771" providerId="ADAL" clId="{06F1A461-FDA2-4212-8741-C117DF7F1439}" dt="2024-04-24T16:04:38.704" v="227" actId="962"/>
          <ac:spMkLst>
            <pc:docMk/>
            <pc:sldMk cId="2375370055" sldId="264"/>
            <ac:spMk id="8" creationId="{2FEE2501-9FD9-F50B-2BE7-1519D30561CA}"/>
          </ac:spMkLst>
        </pc:spChg>
      </pc:sldChg>
      <pc:sldChg chg="modSp mod">
        <pc:chgData name="Elizabeth Sommerville" userId="0839e972-48e3-45d3-bb5c-305eeae85771" providerId="ADAL" clId="{06F1A461-FDA2-4212-8741-C117DF7F1439}" dt="2024-04-24T16:11:28.174" v="752" actId="962"/>
        <pc:sldMkLst>
          <pc:docMk/>
          <pc:sldMk cId="109722247" sldId="266"/>
        </pc:sldMkLst>
        <pc:spChg chg="mod ord">
          <ac:chgData name="Elizabeth Sommerville" userId="0839e972-48e3-45d3-bb5c-305eeae85771" providerId="ADAL" clId="{06F1A461-FDA2-4212-8741-C117DF7F1439}" dt="2024-04-24T16:04:41.255" v="229" actId="962"/>
          <ac:spMkLst>
            <pc:docMk/>
            <pc:sldMk cId="109722247" sldId="266"/>
            <ac:spMk id="4" creationId="{3A0B46C5-EE1A-B934-24DF-A2AC11633638}"/>
          </ac:spMkLst>
        </pc:spChg>
        <pc:spChg chg="mod ord">
          <ac:chgData name="Elizabeth Sommerville" userId="0839e972-48e3-45d3-bb5c-305eeae85771" providerId="ADAL" clId="{06F1A461-FDA2-4212-8741-C117DF7F1439}" dt="2024-04-24T16:04:41.740" v="231" actId="962"/>
          <ac:spMkLst>
            <pc:docMk/>
            <pc:sldMk cId="109722247" sldId="266"/>
            <ac:spMk id="5" creationId="{8CEFCDE5-04AB-3DAC-EE76-B54D090413E7}"/>
          </ac:spMkLst>
        </pc:spChg>
        <pc:spChg chg="mod">
          <ac:chgData name="Elizabeth Sommerville" userId="0839e972-48e3-45d3-bb5c-305eeae85771" providerId="ADAL" clId="{06F1A461-FDA2-4212-8741-C117DF7F1439}" dt="2024-04-24T16:04:42.193" v="233" actId="962"/>
          <ac:spMkLst>
            <pc:docMk/>
            <pc:sldMk cId="109722247" sldId="266"/>
            <ac:spMk id="7" creationId="{E4AACD4B-9F66-D61A-FF01-B78327B13D5C}"/>
          </ac:spMkLst>
        </pc:spChg>
        <pc:picChg chg="mod">
          <ac:chgData name="Elizabeth Sommerville" userId="0839e972-48e3-45d3-bb5c-305eeae85771" providerId="ADAL" clId="{06F1A461-FDA2-4212-8741-C117DF7F1439}" dt="2024-04-24T16:11:28.174" v="752" actId="962"/>
          <ac:picMkLst>
            <pc:docMk/>
            <pc:sldMk cId="109722247" sldId="266"/>
            <ac:picMk id="6" creationId="{F8728E27-3312-8B5D-7773-B3002A37C011}"/>
          </ac:picMkLst>
        </pc:picChg>
      </pc:sldChg>
      <pc:sldChg chg="modSp mod">
        <pc:chgData name="Elizabeth Sommerville" userId="0839e972-48e3-45d3-bb5c-305eeae85771" providerId="ADAL" clId="{06F1A461-FDA2-4212-8741-C117DF7F1439}" dt="2024-04-28T19:15:31.319" v="2715" actId="13244"/>
        <pc:sldMkLst>
          <pc:docMk/>
          <pc:sldMk cId="2365768504" sldId="268"/>
        </pc:sldMkLst>
        <pc:spChg chg="mod ord">
          <ac:chgData name="Elizabeth Sommerville" userId="0839e972-48e3-45d3-bb5c-305eeae85771" providerId="ADAL" clId="{06F1A461-FDA2-4212-8741-C117DF7F1439}" dt="2024-04-28T19:15:31.319" v="2715" actId="13244"/>
          <ac:spMkLst>
            <pc:docMk/>
            <pc:sldMk cId="2365768504" sldId="268"/>
            <ac:spMk id="3" creationId="{866E73F1-BE5B-68B7-F780-12990E7FA7B0}"/>
          </ac:spMkLst>
        </pc:spChg>
        <pc:spChg chg="mod ord">
          <ac:chgData name="Elizabeth Sommerville" userId="0839e972-48e3-45d3-bb5c-305eeae85771" providerId="ADAL" clId="{06F1A461-FDA2-4212-8741-C117DF7F1439}" dt="2024-04-24T16:04:45.115" v="237" actId="962"/>
          <ac:spMkLst>
            <pc:docMk/>
            <pc:sldMk cId="2365768504" sldId="268"/>
            <ac:spMk id="4" creationId="{073E6936-F394-0CC2-D311-E72617A8247C}"/>
          </ac:spMkLst>
        </pc:spChg>
        <pc:grpChg chg="mod">
          <ac:chgData name="Elizabeth Sommerville" userId="0839e972-48e3-45d3-bb5c-305eeae85771" providerId="ADAL" clId="{06F1A461-FDA2-4212-8741-C117DF7F1439}" dt="2024-04-24T16:11:36.248" v="778" actId="962"/>
          <ac:grpSpMkLst>
            <pc:docMk/>
            <pc:sldMk cId="2365768504" sldId="268"/>
            <ac:grpSpMk id="2" creationId="{61DB27B4-D233-684B-007B-B3C60CDB6DDB}"/>
          </ac:grpSpMkLst>
        </pc:grpChg>
      </pc:sldChg>
      <pc:sldChg chg="modSp mod">
        <pc:chgData name="Elizabeth Sommerville" userId="0839e972-48e3-45d3-bb5c-305eeae85771" providerId="ADAL" clId="{06F1A461-FDA2-4212-8741-C117DF7F1439}" dt="2024-04-24T16:11:48.530" v="840" actId="962"/>
        <pc:sldMkLst>
          <pc:docMk/>
          <pc:sldMk cId="580502140" sldId="269"/>
        </pc:sldMkLst>
        <pc:spChg chg="mod ord">
          <ac:chgData name="Elizabeth Sommerville" userId="0839e972-48e3-45d3-bb5c-305eeae85771" providerId="ADAL" clId="{06F1A461-FDA2-4212-8741-C117DF7F1439}" dt="2024-04-24T16:04:52.301" v="245" actId="962"/>
          <ac:spMkLst>
            <pc:docMk/>
            <pc:sldMk cId="580502140" sldId="269"/>
            <ac:spMk id="4" creationId="{AA154A67-1E5E-3D05-29B9-14440165DB3E}"/>
          </ac:spMkLst>
        </pc:spChg>
        <pc:spChg chg="mod ord">
          <ac:chgData name="Elizabeth Sommerville" userId="0839e972-48e3-45d3-bb5c-305eeae85771" providerId="ADAL" clId="{06F1A461-FDA2-4212-8741-C117DF7F1439}" dt="2024-04-24T16:04:52.894" v="247" actId="962"/>
          <ac:spMkLst>
            <pc:docMk/>
            <pc:sldMk cId="580502140" sldId="269"/>
            <ac:spMk id="6" creationId="{9400CE3C-05F7-C338-4576-3BFC29CE7821}"/>
          </ac:spMkLst>
        </pc:spChg>
        <pc:picChg chg="mod">
          <ac:chgData name="Elizabeth Sommerville" userId="0839e972-48e3-45d3-bb5c-305eeae85771" providerId="ADAL" clId="{06F1A461-FDA2-4212-8741-C117DF7F1439}" dt="2024-04-24T16:11:48.530" v="840" actId="962"/>
          <ac:picMkLst>
            <pc:docMk/>
            <pc:sldMk cId="580502140" sldId="269"/>
            <ac:picMk id="8" creationId="{7FABE991-F917-D16D-7229-3C527467650F}"/>
          </ac:picMkLst>
        </pc:picChg>
      </pc:sldChg>
      <pc:sldChg chg="modSp mod">
        <pc:chgData name="Elizabeth Sommerville" userId="0839e972-48e3-45d3-bb5c-305eeae85771" providerId="ADAL" clId="{06F1A461-FDA2-4212-8741-C117DF7F1439}" dt="2024-04-20T17:15:01.091" v="68" actId="13244"/>
        <pc:sldMkLst>
          <pc:docMk/>
          <pc:sldMk cId="420632928" sldId="270"/>
        </pc:sldMkLst>
        <pc:spChg chg="ord">
          <ac:chgData name="Elizabeth Sommerville" userId="0839e972-48e3-45d3-bb5c-305eeae85771" providerId="ADAL" clId="{06F1A461-FDA2-4212-8741-C117DF7F1439}" dt="2024-04-20T17:15:01.091" v="68" actId="13244"/>
          <ac:spMkLst>
            <pc:docMk/>
            <pc:sldMk cId="420632928" sldId="270"/>
            <ac:spMk id="4" creationId="{ED574270-37BF-BB9F-E94D-3B5861B694E0}"/>
          </ac:spMkLst>
        </pc:spChg>
      </pc:sldChg>
      <pc:sldChg chg="modSp mod">
        <pc:chgData name="Elizabeth Sommerville" userId="0839e972-48e3-45d3-bb5c-305eeae85771" providerId="ADAL" clId="{06F1A461-FDA2-4212-8741-C117DF7F1439}" dt="2024-04-24T16:12:31.513" v="916" actId="962"/>
        <pc:sldMkLst>
          <pc:docMk/>
          <pc:sldMk cId="3087471550" sldId="272"/>
        </pc:sldMkLst>
        <pc:spChg chg="mod ord">
          <ac:chgData name="Elizabeth Sommerville" userId="0839e972-48e3-45d3-bb5c-305eeae85771" providerId="ADAL" clId="{06F1A461-FDA2-4212-8741-C117DF7F1439}" dt="2024-04-24T16:05:02.282" v="257" actId="962"/>
          <ac:spMkLst>
            <pc:docMk/>
            <pc:sldMk cId="3087471550" sldId="272"/>
            <ac:spMk id="4" creationId="{4CAC18C2-891B-6780-7868-A85B26652F04}"/>
          </ac:spMkLst>
        </pc:spChg>
        <pc:graphicFrameChg chg="mod">
          <ac:chgData name="Elizabeth Sommerville" userId="0839e972-48e3-45d3-bb5c-305eeae85771" providerId="ADAL" clId="{06F1A461-FDA2-4212-8741-C117DF7F1439}" dt="2024-04-24T16:12:31.513" v="916" actId="962"/>
          <ac:graphicFrameMkLst>
            <pc:docMk/>
            <pc:sldMk cId="3087471550" sldId="272"/>
            <ac:graphicFrameMk id="6" creationId="{857CC80E-30C3-74F9-2955-C4DCC7432BEA}"/>
          </ac:graphicFrameMkLst>
        </pc:graphicFrameChg>
      </pc:sldChg>
      <pc:sldChg chg="modSp mod">
        <pc:chgData name="Elizabeth Sommerville" userId="0839e972-48e3-45d3-bb5c-305eeae85771" providerId="ADAL" clId="{06F1A461-FDA2-4212-8741-C117DF7F1439}" dt="2024-04-24T16:17:54.935" v="2198" actId="962"/>
        <pc:sldMkLst>
          <pc:docMk/>
          <pc:sldMk cId="2533776607" sldId="281"/>
        </pc:sldMkLst>
        <pc:spChg chg="mod">
          <ac:chgData name="Elizabeth Sommerville" userId="0839e972-48e3-45d3-bb5c-305eeae85771" providerId="ADAL" clId="{06F1A461-FDA2-4212-8741-C117DF7F1439}" dt="2024-04-24T16:05:57.033" v="346" actId="962"/>
          <ac:spMkLst>
            <pc:docMk/>
            <pc:sldMk cId="2533776607" sldId="281"/>
            <ac:spMk id="3" creationId="{C72099A1-75A8-3A37-637E-0AD5F875F815}"/>
          </ac:spMkLst>
        </pc:spChg>
        <pc:spChg chg="mod ord">
          <ac:chgData name="Elizabeth Sommerville" userId="0839e972-48e3-45d3-bb5c-305eeae85771" providerId="ADAL" clId="{06F1A461-FDA2-4212-8741-C117DF7F1439}" dt="2024-04-24T16:05:55.668" v="342" actId="962"/>
          <ac:spMkLst>
            <pc:docMk/>
            <pc:sldMk cId="2533776607" sldId="281"/>
            <ac:spMk id="4" creationId="{2D55059B-8CB5-DB0C-6231-727315FEFEC6}"/>
          </ac:spMkLst>
        </pc:spChg>
        <pc:graphicFrameChg chg="mod">
          <ac:chgData name="Elizabeth Sommerville" userId="0839e972-48e3-45d3-bb5c-305eeae85771" providerId="ADAL" clId="{06F1A461-FDA2-4212-8741-C117DF7F1439}" dt="2024-04-24T16:17:54.935" v="2198" actId="962"/>
          <ac:graphicFrameMkLst>
            <pc:docMk/>
            <pc:sldMk cId="2533776607" sldId="281"/>
            <ac:graphicFrameMk id="2" creationId="{753C10A1-9CDD-9514-1390-D4F4A84B0238}"/>
          </ac:graphicFrameMkLst>
        </pc:graphicFrameChg>
      </pc:sldChg>
      <pc:sldChg chg="modSp mod">
        <pc:chgData name="Elizabeth Sommerville" userId="0839e972-48e3-45d3-bb5c-305eeae85771" providerId="ADAL" clId="{06F1A461-FDA2-4212-8741-C117DF7F1439}" dt="2024-04-24T16:06:04.571" v="358" actId="962"/>
        <pc:sldMkLst>
          <pc:docMk/>
          <pc:sldMk cId="1740886556" sldId="284"/>
        </pc:sldMkLst>
        <pc:spChg chg="mod">
          <ac:chgData name="Elizabeth Sommerville" userId="0839e972-48e3-45d3-bb5c-305eeae85771" providerId="ADAL" clId="{06F1A461-FDA2-4212-8741-C117DF7F1439}" dt="2024-04-24T16:06:04.571" v="358" actId="962"/>
          <ac:spMkLst>
            <pc:docMk/>
            <pc:sldMk cId="1740886556" sldId="284"/>
            <ac:spMk id="3" creationId="{D566F931-6705-9752-4F26-A4B934C3C178}"/>
          </ac:spMkLst>
        </pc:spChg>
        <pc:spChg chg="mod ord">
          <ac:chgData name="Elizabeth Sommerville" userId="0839e972-48e3-45d3-bb5c-305eeae85771" providerId="ADAL" clId="{06F1A461-FDA2-4212-8741-C117DF7F1439}" dt="2024-04-24T16:06:04.087" v="356" actId="962"/>
          <ac:spMkLst>
            <pc:docMk/>
            <pc:sldMk cId="1740886556" sldId="284"/>
            <ac:spMk id="4" creationId="{24B3004C-E6DB-E246-BC28-94E3825FD02D}"/>
          </ac:spMkLst>
        </pc:spChg>
      </pc:sldChg>
      <pc:sldChg chg="modSp mod">
        <pc:chgData name="Elizabeth Sommerville" userId="0839e972-48e3-45d3-bb5c-305eeae85771" providerId="ADAL" clId="{06F1A461-FDA2-4212-8741-C117DF7F1439}" dt="2024-04-28T19:17:14.382" v="2728" actId="13244"/>
        <pc:sldMkLst>
          <pc:docMk/>
          <pc:sldMk cId="2099013807" sldId="287"/>
        </pc:sldMkLst>
        <pc:spChg chg="mod ord">
          <ac:chgData name="Elizabeth Sommerville" userId="0839e972-48e3-45d3-bb5c-305eeae85771" providerId="ADAL" clId="{06F1A461-FDA2-4212-8741-C117DF7F1439}" dt="2024-04-24T16:06:18.465" v="370" actId="962"/>
          <ac:spMkLst>
            <pc:docMk/>
            <pc:sldMk cId="2099013807" sldId="287"/>
            <ac:spMk id="2" creationId="{1A9476E4-F9A5-F367-AD29-A117F2199F09}"/>
          </ac:spMkLst>
        </pc:spChg>
        <pc:spChg chg="mod ord">
          <ac:chgData name="Elizabeth Sommerville" userId="0839e972-48e3-45d3-bb5c-305eeae85771" providerId="ADAL" clId="{06F1A461-FDA2-4212-8741-C117DF7F1439}" dt="2024-04-24T16:06:13.835" v="364" actId="962"/>
          <ac:spMkLst>
            <pc:docMk/>
            <pc:sldMk cId="2099013807" sldId="287"/>
            <ac:spMk id="5" creationId="{A0009048-5C44-2880-B591-043AE81A78D5}"/>
          </ac:spMkLst>
        </pc:spChg>
        <pc:grpChg chg="mod ord">
          <ac:chgData name="Elizabeth Sommerville" userId="0839e972-48e3-45d3-bb5c-305eeae85771" providerId="ADAL" clId="{06F1A461-FDA2-4212-8741-C117DF7F1439}" dt="2024-04-28T19:17:14.382" v="2728" actId="13244"/>
          <ac:grpSpMkLst>
            <pc:docMk/>
            <pc:sldMk cId="2099013807" sldId="287"/>
            <ac:grpSpMk id="11" creationId="{E821442D-AEA0-9FED-953A-253AAA3BE57A}"/>
          </ac:grpSpMkLst>
        </pc:grpChg>
        <pc:picChg chg="mod">
          <ac:chgData name="Elizabeth Sommerville" userId="0839e972-48e3-45d3-bb5c-305eeae85771" providerId="ADAL" clId="{06F1A461-FDA2-4212-8741-C117DF7F1439}" dt="2024-04-24T16:20:10.185" v="2606" actId="962"/>
          <ac:picMkLst>
            <pc:docMk/>
            <pc:sldMk cId="2099013807" sldId="287"/>
            <ac:picMk id="3" creationId="{3EEAF7ED-C182-2168-09A0-5D6CEB6C039E}"/>
          </ac:picMkLst>
        </pc:picChg>
      </pc:sldChg>
      <pc:sldChg chg="modSp mod">
        <pc:chgData name="Elizabeth Sommerville" userId="0839e972-48e3-45d3-bb5c-305eeae85771" providerId="ADAL" clId="{06F1A461-FDA2-4212-8741-C117DF7F1439}" dt="2024-04-24T16:20:34.406" v="2638" actId="962"/>
        <pc:sldMkLst>
          <pc:docMk/>
          <pc:sldMk cId="1220597281" sldId="288"/>
        </pc:sldMkLst>
        <pc:spChg chg="mod ord">
          <ac:chgData name="Elizabeth Sommerville" userId="0839e972-48e3-45d3-bb5c-305eeae85771" providerId="ADAL" clId="{06F1A461-FDA2-4212-8741-C117DF7F1439}" dt="2024-04-24T16:06:27.032" v="378" actId="962"/>
          <ac:spMkLst>
            <pc:docMk/>
            <pc:sldMk cId="1220597281" sldId="288"/>
            <ac:spMk id="2" creationId="{15FFC75D-8A99-2235-3D05-FCF5AABCA876}"/>
          </ac:spMkLst>
        </pc:spChg>
        <pc:spChg chg="mod">
          <ac:chgData name="Elizabeth Sommerville" userId="0839e972-48e3-45d3-bb5c-305eeae85771" providerId="ADAL" clId="{06F1A461-FDA2-4212-8741-C117DF7F1439}" dt="2024-04-24T16:06:27.687" v="380" actId="962"/>
          <ac:spMkLst>
            <pc:docMk/>
            <pc:sldMk cId="1220597281" sldId="288"/>
            <ac:spMk id="7" creationId="{DC24E83B-D207-9965-37A4-FDA27BF1366B}"/>
          </ac:spMkLst>
        </pc:spChg>
        <pc:grpChg chg="mod ord">
          <ac:chgData name="Elizabeth Sommerville" userId="0839e972-48e3-45d3-bb5c-305eeae85771" providerId="ADAL" clId="{06F1A461-FDA2-4212-8741-C117DF7F1439}" dt="2024-04-24T16:20:34.406" v="2638" actId="962"/>
          <ac:grpSpMkLst>
            <pc:docMk/>
            <pc:sldMk cId="1220597281" sldId="288"/>
            <ac:grpSpMk id="3" creationId="{C75AF7A0-1286-EEA2-4B8E-010DE5214910}"/>
          </ac:grpSpMkLst>
        </pc:grpChg>
      </pc:sldChg>
      <pc:sldChg chg="modSp mod">
        <pc:chgData name="Elizabeth Sommerville" userId="0839e972-48e3-45d3-bb5c-305eeae85771" providerId="ADAL" clId="{06F1A461-FDA2-4212-8741-C117DF7F1439}" dt="2024-04-20T17:14:26.386" v="50" actId="962"/>
        <pc:sldMkLst>
          <pc:docMk/>
          <pc:sldMk cId="2483683155" sldId="291"/>
        </pc:sldMkLst>
        <pc:spChg chg="mod">
          <ac:chgData name="Elizabeth Sommerville" userId="0839e972-48e3-45d3-bb5c-305eeae85771" providerId="ADAL" clId="{06F1A461-FDA2-4212-8741-C117DF7F1439}" dt="2024-04-20T17:14:24.491" v="47" actId="962"/>
          <ac:spMkLst>
            <pc:docMk/>
            <pc:sldMk cId="2483683155" sldId="291"/>
            <ac:spMk id="6" creationId="{B53E3D3A-814E-3DF8-AA51-F4A5E18FCF8C}"/>
          </ac:spMkLst>
        </pc:spChg>
        <pc:spChg chg="mod">
          <ac:chgData name="Elizabeth Sommerville" userId="0839e972-48e3-45d3-bb5c-305eeae85771" providerId="ADAL" clId="{06F1A461-FDA2-4212-8741-C117DF7F1439}" dt="2024-04-20T17:14:25.932" v="49" actId="962"/>
          <ac:spMkLst>
            <pc:docMk/>
            <pc:sldMk cId="2483683155" sldId="291"/>
            <ac:spMk id="7" creationId="{4145691D-F927-C6ED-A283-D464CDA8A340}"/>
          </ac:spMkLst>
        </pc:spChg>
        <pc:picChg chg="mod ord">
          <ac:chgData name="Elizabeth Sommerville" userId="0839e972-48e3-45d3-bb5c-305eeae85771" providerId="ADAL" clId="{06F1A461-FDA2-4212-8741-C117DF7F1439}" dt="2024-04-20T17:14:26.386" v="50" actId="962"/>
          <ac:picMkLst>
            <pc:docMk/>
            <pc:sldMk cId="2483683155" sldId="291"/>
            <ac:picMk id="3" creationId="{427ADC8C-F04C-A9EE-58DE-4914FC5F99E9}"/>
          </ac:picMkLst>
        </pc:picChg>
        <pc:picChg chg="mod ord">
          <ac:chgData name="Elizabeth Sommerville" userId="0839e972-48e3-45d3-bb5c-305eeae85771" providerId="ADAL" clId="{06F1A461-FDA2-4212-8741-C117DF7F1439}" dt="2024-04-20T17:14:25.170" v="48" actId="962"/>
          <ac:picMkLst>
            <pc:docMk/>
            <pc:sldMk cId="2483683155" sldId="291"/>
            <ac:picMk id="5" creationId="{CD82C8AE-44FD-40DA-0D64-F471236A01E5}"/>
          </ac:picMkLst>
        </pc:picChg>
      </pc:sldChg>
      <pc:sldChg chg="modSp mod">
        <pc:chgData name="Elizabeth Sommerville" userId="0839e972-48e3-45d3-bb5c-305eeae85771" providerId="ADAL" clId="{06F1A461-FDA2-4212-8741-C117DF7F1439}" dt="2024-04-24T16:11:59.508" v="884" actId="962"/>
        <pc:sldMkLst>
          <pc:docMk/>
          <pc:sldMk cId="3834650822" sldId="292"/>
        </pc:sldMkLst>
        <pc:spChg chg="mod ord">
          <ac:chgData name="Elizabeth Sommerville" userId="0839e972-48e3-45d3-bb5c-305eeae85771" providerId="ADAL" clId="{06F1A461-FDA2-4212-8741-C117DF7F1439}" dt="2024-04-24T16:04:57.999" v="255" actId="962"/>
          <ac:spMkLst>
            <pc:docMk/>
            <pc:sldMk cId="3834650822" sldId="292"/>
            <ac:spMk id="2" creationId="{2BB36468-66B4-8596-4C9B-2071E08BBF8B}"/>
          </ac:spMkLst>
        </pc:spChg>
        <pc:spChg chg="mod ord">
          <ac:chgData name="Elizabeth Sommerville" userId="0839e972-48e3-45d3-bb5c-305eeae85771" providerId="ADAL" clId="{06F1A461-FDA2-4212-8741-C117DF7F1439}" dt="2024-04-24T16:04:55" v="249" actId="962"/>
          <ac:spMkLst>
            <pc:docMk/>
            <pc:sldMk cId="3834650822" sldId="292"/>
            <ac:spMk id="4" creationId="{AA154A67-1E5E-3D05-29B9-14440165DB3E}"/>
          </ac:spMkLst>
        </pc:spChg>
        <pc:spChg chg="mod">
          <ac:chgData name="Elizabeth Sommerville" userId="0839e972-48e3-45d3-bb5c-305eeae85771" providerId="ADAL" clId="{06F1A461-FDA2-4212-8741-C117DF7F1439}" dt="2024-04-24T16:04:56.703" v="253" actId="962"/>
          <ac:spMkLst>
            <pc:docMk/>
            <pc:sldMk cId="3834650822" sldId="292"/>
            <ac:spMk id="5" creationId="{584888DD-1847-04F1-D365-C4385BA4B972}"/>
          </ac:spMkLst>
        </pc:spChg>
        <pc:picChg chg="mod ord">
          <ac:chgData name="Elizabeth Sommerville" userId="0839e972-48e3-45d3-bb5c-305eeae85771" providerId="ADAL" clId="{06F1A461-FDA2-4212-8741-C117DF7F1439}" dt="2024-04-24T16:11:59.508" v="884" actId="962"/>
          <ac:picMkLst>
            <pc:docMk/>
            <pc:sldMk cId="3834650822" sldId="292"/>
            <ac:picMk id="9" creationId="{B934805E-84C2-01EC-D24B-3D87702B8F12}"/>
          </ac:picMkLst>
        </pc:picChg>
      </pc:sldChg>
      <pc:sldChg chg="modSp mod">
        <pc:chgData name="Elizabeth Sommerville" userId="0839e972-48e3-45d3-bb5c-305eeae85771" providerId="ADAL" clId="{06F1A461-FDA2-4212-8741-C117DF7F1439}" dt="2024-04-28T19:17:58.663" v="2734" actId="14100"/>
        <pc:sldMkLst>
          <pc:docMk/>
          <pc:sldMk cId="2823516687" sldId="296"/>
        </pc:sldMkLst>
        <pc:spChg chg="mod ord">
          <ac:chgData name="Elizabeth Sommerville" userId="0839e972-48e3-45d3-bb5c-305eeae85771" providerId="ADAL" clId="{06F1A461-FDA2-4212-8741-C117DF7F1439}" dt="2024-04-28T19:17:46.461" v="2732" actId="1076"/>
          <ac:spMkLst>
            <pc:docMk/>
            <pc:sldMk cId="2823516687" sldId="296"/>
            <ac:spMk id="2" creationId="{BCAD6C72-FAF4-DFB6-1FAA-29B0B2BBF9FF}"/>
          </ac:spMkLst>
        </pc:spChg>
        <pc:spChg chg="mod ord">
          <ac:chgData name="Elizabeth Sommerville" userId="0839e972-48e3-45d3-bb5c-305eeae85771" providerId="ADAL" clId="{06F1A461-FDA2-4212-8741-C117DF7F1439}" dt="2024-04-28T19:17:35.805" v="2730" actId="14100"/>
          <ac:spMkLst>
            <pc:docMk/>
            <pc:sldMk cId="2823516687" sldId="296"/>
            <ac:spMk id="7" creationId="{91914EB8-73DA-318F-2E71-1DE6E52B7939}"/>
          </ac:spMkLst>
        </pc:spChg>
        <pc:spChg chg="mod ord">
          <ac:chgData name="Elizabeth Sommerville" userId="0839e972-48e3-45d3-bb5c-305eeae85771" providerId="ADAL" clId="{06F1A461-FDA2-4212-8741-C117DF7F1439}" dt="2024-04-24T16:05:37.194" v="310" actId="962"/>
          <ac:spMkLst>
            <pc:docMk/>
            <pc:sldMk cId="2823516687" sldId="296"/>
            <ac:spMk id="8" creationId="{54654A2A-3E2A-BD73-BC72-0DD03ABEF97B}"/>
          </ac:spMkLst>
        </pc:spChg>
        <pc:graphicFrameChg chg="mod modGraphic">
          <ac:chgData name="Elizabeth Sommerville" userId="0839e972-48e3-45d3-bb5c-305eeae85771" providerId="ADAL" clId="{06F1A461-FDA2-4212-8741-C117DF7F1439}" dt="2024-04-28T19:17:58.663" v="2734" actId="14100"/>
          <ac:graphicFrameMkLst>
            <pc:docMk/>
            <pc:sldMk cId="2823516687" sldId="296"/>
            <ac:graphicFrameMk id="5" creationId="{459AFAC0-033F-8F4C-BBFB-B3CF4BDACB6D}"/>
          </ac:graphicFrameMkLst>
        </pc:graphicFrameChg>
        <pc:picChg chg="mod ord">
          <ac:chgData name="Elizabeth Sommerville" userId="0839e972-48e3-45d3-bb5c-305eeae85771" providerId="ADAL" clId="{06F1A461-FDA2-4212-8741-C117DF7F1439}" dt="2024-04-28T19:17:52.989" v="2733" actId="1076"/>
          <ac:picMkLst>
            <pc:docMk/>
            <pc:sldMk cId="2823516687" sldId="296"/>
            <ac:picMk id="6" creationId="{1DCEE667-A213-2022-85AE-4FED4EFC0528}"/>
          </ac:picMkLst>
        </pc:picChg>
      </pc:sldChg>
      <pc:sldChg chg="modSp mod">
        <pc:chgData name="Elizabeth Sommerville" userId="0839e972-48e3-45d3-bb5c-305eeae85771" providerId="ADAL" clId="{06F1A461-FDA2-4212-8741-C117DF7F1439}" dt="2024-04-24T16:17:40.491" v="2154" actId="962"/>
        <pc:sldMkLst>
          <pc:docMk/>
          <pc:sldMk cId="3572727164" sldId="297"/>
        </pc:sldMkLst>
        <pc:spChg chg="mod ord">
          <ac:chgData name="Elizabeth Sommerville" userId="0839e972-48e3-45d3-bb5c-305eeae85771" providerId="ADAL" clId="{06F1A461-FDA2-4212-8741-C117DF7F1439}" dt="2024-04-24T16:05:49.087" v="338" actId="962"/>
          <ac:spMkLst>
            <pc:docMk/>
            <pc:sldMk cId="3572727164" sldId="297"/>
            <ac:spMk id="4" creationId="{2D55059B-8CB5-DB0C-6231-727315FEFEC6}"/>
          </ac:spMkLst>
        </pc:spChg>
        <pc:graphicFrameChg chg="mod">
          <ac:chgData name="Elizabeth Sommerville" userId="0839e972-48e3-45d3-bb5c-305eeae85771" providerId="ADAL" clId="{06F1A461-FDA2-4212-8741-C117DF7F1439}" dt="2024-04-24T16:17:40.491" v="2154" actId="962"/>
          <ac:graphicFrameMkLst>
            <pc:docMk/>
            <pc:sldMk cId="3572727164" sldId="297"/>
            <ac:graphicFrameMk id="6" creationId="{A88E284E-6FD9-4F96-86BB-BCBA3367C9D2}"/>
          </ac:graphicFrameMkLst>
        </pc:graphicFrameChg>
      </pc:sldChg>
      <pc:sldChg chg="modSp mod">
        <pc:chgData name="Elizabeth Sommerville" userId="0839e972-48e3-45d3-bb5c-305eeae85771" providerId="ADAL" clId="{06F1A461-FDA2-4212-8741-C117DF7F1439}" dt="2024-04-24T16:18:10.073" v="2236" actId="962"/>
        <pc:sldMkLst>
          <pc:docMk/>
          <pc:sldMk cId="1142479880" sldId="299"/>
        </pc:sldMkLst>
        <pc:spChg chg="mod ord">
          <ac:chgData name="Elizabeth Sommerville" userId="0839e972-48e3-45d3-bb5c-305eeae85771" providerId="ADAL" clId="{06F1A461-FDA2-4212-8741-C117DF7F1439}" dt="2024-04-24T16:05:59.603" v="348" actId="962"/>
          <ac:spMkLst>
            <pc:docMk/>
            <pc:sldMk cId="1142479880" sldId="299"/>
            <ac:spMk id="4" creationId="{2D55059B-8CB5-DB0C-6231-727315FEFEC6}"/>
          </ac:spMkLst>
        </pc:spChg>
        <pc:spChg chg="mod">
          <ac:chgData name="Elizabeth Sommerville" userId="0839e972-48e3-45d3-bb5c-305eeae85771" providerId="ADAL" clId="{06F1A461-FDA2-4212-8741-C117DF7F1439}" dt="2024-04-24T16:06:01.117" v="354" actId="962"/>
          <ac:spMkLst>
            <pc:docMk/>
            <pc:sldMk cId="1142479880" sldId="299"/>
            <ac:spMk id="8" creationId="{F9642E17-EA41-873F-FDC6-627E36E08AC2}"/>
          </ac:spMkLst>
        </pc:spChg>
        <pc:spChg chg="mod ord">
          <ac:chgData name="Elizabeth Sommerville" userId="0839e972-48e3-45d3-bb5c-305eeae85771" providerId="ADAL" clId="{06F1A461-FDA2-4212-8741-C117DF7F1439}" dt="2024-04-24T16:06:00.664" v="352" actId="962"/>
          <ac:spMkLst>
            <pc:docMk/>
            <pc:sldMk cId="1142479880" sldId="299"/>
            <ac:spMk id="10" creationId="{5147883B-F4EE-5462-BDCC-D339D97459FB}"/>
          </ac:spMkLst>
        </pc:spChg>
        <pc:graphicFrameChg chg="mod">
          <ac:chgData name="Elizabeth Sommerville" userId="0839e972-48e3-45d3-bb5c-305eeae85771" providerId="ADAL" clId="{06F1A461-FDA2-4212-8741-C117DF7F1439}" dt="2024-04-24T16:18:10.073" v="2236" actId="962"/>
          <ac:graphicFrameMkLst>
            <pc:docMk/>
            <pc:sldMk cId="1142479880" sldId="299"/>
            <ac:graphicFrameMk id="11" creationId="{59734811-80FD-A8D4-92B1-C45B73443656}"/>
          </ac:graphicFrameMkLst>
        </pc:graphicFrameChg>
      </pc:sldChg>
      <pc:sldChg chg="modSp mod">
        <pc:chgData name="Elizabeth Sommerville" userId="0839e972-48e3-45d3-bb5c-305eeae85771" providerId="ADAL" clId="{06F1A461-FDA2-4212-8741-C117DF7F1439}" dt="2024-04-24T16:19:06.506" v="2288" actId="962"/>
        <pc:sldMkLst>
          <pc:docMk/>
          <pc:sldMk cId="2170473390" sldId="300"/>
        </pc:sldMkLst>
        <pc:spChg chg="mod ord">
          <ac:chgData name="Elizabeth Sommerville" userId="0839e972-48e3-45d3-bb5c-305eeae85771" providerId="ADAL" clId="{06F1A461-FDA2-4212-8741-C117DF7F1439}" dt="2024-04-24T16:06:07.970" v="360" actId="962"/>
          <ac:spMkLst>
            <pc:docMk/>
            <pc:sldMk cId="2170473390" sldId="300"/>
            <ac:spMk id="3" creationId="{8071ED1B-8054-6A01-40DC-FE103873DE53}"/>
          </ac:spMkLst>
        </pc:spChg>
        <pc:graphicFrameChg chg="mod">
          <ac:chgData name="Elizabeth Sommerville" userId="0839e972-48e3-45d3-bb5c-305eeae85771" providerId="ADAL" clId="{06F1A461-FDA2-4212-8741-C117DF7F1439}" dt="2024-04-24T16:19:06.506" v="2288" actId="962"/>
          <ac:graphicFrameMkLst>
            <pc:docMk/>
            <pc:sldMk cId="2170473390" sldId="300"/>
            <ac:graphicFrameMk id="2" creationId="{9A121362-3CB7-E362-BD46-68A147608FDC}"/>
          </ac:graphicFrameMkLst>
        </pc:graphicFrameChg>
      </pc:sldChg>
      <pc:sldChg chg="modSp mod">
        <pc:chgData name="Elizabeth Sommerville" userId="0839e972-48e3-45d3-bb5c-305eeae85771" providerId="ADAL" clId="{06F1A461-FDA2-4212-8741-C117DF7F1439}" dt="2024-04-28T19:17:21.503" v="2729" actId="962"/>
        <pc:sldMkLst>
          <pc:docMk/>
          <pc:sldMk cId="1622436335" sldId="301"/>
        </pc:sldMkLst>
        <pc:spChg chg="mod">
          <ac:chgData name="Elizabeth Sommerville" userId="0839e972-48e3-45d3-bb5c-305eeae85771" providerId="ADAL" clId="{06F1A461-FDA2-4212-8741-C117DF7F1439}" dt="2024-04-24T16:06:32.446" v="388" actId="962"/>
          <ac:spMkLst>
            <pc:docMk/>
            <pc:sldMk cId="1622436335" sldId="301"/>
            <ac:spMk id="3" creationId="{00000000-0000-0000-0000-000000000000}"/>
          </ac:spMkLst>
        </pc:spChg>
        <pc:spChg chg="mod ord">
          <ac:chgData name="Elizabeth Sommerville" userId="0839e972-48e3-45d3-bb5c-305eeae85771" providerId="ADAL" clId="{06F1A461-FDA2-4212-8741-C117DF7F1439}" dt="2024-04-24T16:06:31.653" v="386" actId="962"/>
          <ac:spMkLst>
            <pc:docMk/>
            <pc:sldMk cId="1622436335" sldId="301"/>
            <ac:spMk id="6" creationId="{2F52A493-943A-5ED7-49EE-CD39A5F9BE5E}"/>
          </ac:spMkLst>
        </pc:spChg>
        <pc:picChg chg="mod ord">
          <ac:chgData name="Elizabeth Sommerville" userId="0839e972-48e3-45d3-bb5c-305eeae85771" providerId="ADAL" clId="{06F1A461-FDA2-4212-8741-C117DF7F1439}" dt="2024-04-24T16:21:01.076" v="2711" actId="962"/>
          <ac:picMkLst>
            <pc:docMk/>
            <pc:sldMk cId="1622436335" sldId="301"/>
            <ac:picMk id="4" creationId="{1C3635F7-1ED2-C3A0-6CD9-D5EDD8FD16DC}"/>
          </ac:picMkLst>
        </pc:picChg>
        <pc:picChg chg="mod ord">
          <ac:chgData name="Elizabeth Sommerville" userId="0839e972-48e3-45d3-bb5c-305eeae85771" providerId="ADAL" clId="{06F1A461-FDA2-4212-8741-C117DF7F1439}" dt="2024-04-28T19:17:21.503" v="2729" actId="962"/>
          <ac:picMkLst>
            <pc:docMk/>
            <pc:sldMk cId="1622436335" sldId="301"/>
            <ac:picMk id="7" creationId="{B135B038-C436-0831-B21F-1EC61F3E4E24}"/>
          </ac:picMkLst>
        </pc:picChg>
      </pc:sldChg>
      <pc:sldChg chg="modSp mod">
        <pc:chgData name="Elizabeth Sommerville" userId="0839e972-48e3-45d3-bb5c-305eeae85771" providerId="ADAL" clId="{06F1A461-FDA2-4212-8741-C117DF7F1439}" dt="2024-04-24T16:07:26.150" v="406" actId="962"/>
        <pc:sldMkLst>
          <pc:docMk/>
          <pc:sldMk cId="4280439262" sldId="302"/>
        </pc:sldMkLst>
        <pc:spChg chg="mod ord">
          <ac:chgData name="Elizabeth Sommerville" userId="0839e972-48e3-45d3-bb5c-305eeae85771" providerId="ADAL" clId="{06F1A461-FDA2-4212-8741-C117DF7F1439}" dt="2024-04-24T16:04:18.134" v="193" actId="962"/>
          <ac:spMkLst>
            <pc:docMk/>
            <pc:sldMk cId="4280439262" sldId="302"/>
            <ac:spMk id="2" creationId="{BF43AE10-D473-DD40-C253-C8BA49A39722}"/>
          </ac:spMkLst>
        </pc:spChg>
        <pc:spChg chg="mod ord">
          <ac:chgData name="Elizabeth Sommerville" userId="0839e972-48e3-45d3-bb5c-305eeae85771" providerId="ADAL" clId="{06F1A461-FDA2-4212-8741-C117DF7F1439}" dt="2024-04-24T16:04:16.752" v="187" actId="962"/>
          <ac:spMkLst>
            <pc:docMk/>
            <pc:sldMk cId="4280439262" sldId="302"/>
            <ac:spMk id="4" creationId="{0CA04433-D0EA-B95E-2289-F04AAFD919EB}"/>
          </ac:spMkLst>
        </pc:spChg>
        <pc:picChg chg="mod">
          <ac:chgData name="Elizabeth Sommerville" userId="0839e972-48e3-45d3-bb5c-305eeae85771" providerId="ADAL" clId="{06F1A461-FDA2-4212-8741-C117DF7F1439}" dt="2024-04-24T16:07:19.357" v="392" actId="962"/>
          <ac:picMkLst>
            <pc:docMk/>
            <pc:sldMk cId="4280439262" sldId="302"/>
            <ac:picMk id="5" creationId="{90592FC4-BF7B-1A57-9DBE-B4C024DD2251}"/>
          </ac:picMkLst>
        </pc:picChg>
        <pc:picChg chg="mod ord">
          <ac:chgData name="Elizabeth Sommerville" userId="0839e972-48e3-45d3-bb5c-305eeae85771" providerId="ADAL" clId="{06F1A461-FDA2-4212-8741-C117DF7F1439}" dt="2024-04-24T16:07:26.150" v="406" actId="962"/>
          <ac:picMkLst>
            <pc:docMk/>
            <pc:sldMk cId="4280439262" sldId="302"/>
            <ac:picMk id="7" creationId="{467B5E45-E8E8-DDAA-BCF9-1C8CE09E46C1}"/>
          </ac:picMkLst>
        </pc:picChg>
      </pc:sldChg>
      <pc:sldChg chg="modSp">
        <pc:chgData name="Elizabeth Sommerville" userId="0839e972-48e3-45d3-bb5c-305eeae85771" providerId="ADAL" clId="{06F1A461-FDA2-4212-8741-C117DF7F1439}" dt="2024-04-24T16:11:07.044" v="648" actId="962"/>
        <pc:sldMkLst>
          <pc:docMk/>
          <pc:sldMk cId="2935042916" sldId="312"/>
        </pc:sldMkLst>
        <pc:spChg chg="mod">
          <ac:chgData name="Elizabeth Sommerville" userId="0839e972-48e3-45d3-bb5c-305eeae85771" providerId="ADAL" clId="{06F1A461-FDA2-4212-8741-C117DF7F1439}" dt="2024-04-24T16:04:33.707" v="219" actId="962"/>
          <ac:spMkLst>
            <pc:docMk/>
            <pc:sldMk cId="2935042916" sldId="312"/>
            <ac:spMk id="2" creationId="{6CA7F4DD-2114-305A-58E7-D3F80ADDE6F1}"/>
          </ac:spMkLst>
        </pc:spChg>
        <pc:graphicFrameChg chg="mod">
          <ac:chgData name="Elizabeth Sommerville" userId="0839e972-48e3-45d3-bb5c-305eeae85771" providerId="ADAL" clId="{06F1A461-FDA2-4212-8741-C117DF7F1439}" dt="2024-04-24T16:11:07.044" v="648" actId="962"/>
          <ac:graphicFrameMkLst>
            <pc:docMk/>
            <pc:sldMk cId="2935042916" sldId="312"/>
            <ac:graphicFrameMk id="3" creationId="{3C3877D7-E875-F80E-0AD2-A1477BC1066C}"/>
          </ac:graphicFrameMkLst>
        </pc:graphicFrameChg>
      </pc:sldChg>
      <pc:sldChg chg="modSp mod">
        <pc:chgData name="Elizabeth Sommerville" userId="0839e972-48e3-45d3-bb5c-305eeae85771" providerId="ADAL" clId="{06F1A461-FDA2-4212-8741-C117DF7F1439}" dt="2024-04-24T16:20:28.250" v="2618" actId="962"/>
        <pc:sldMkLst>
          <pc:docMk/>
          <pc:sldMk cId="1740416312" sldId="313"/>
        </pc:sldMkLst>
        <pc:spChg chg="mod ord">
          <ac:chgData name="Elizabeth Sommerville" userId="0839e972-48e3-45d3-bb5c-305eeae85771" providerId="ADAL" clId="{06F1A461-FDA2-4212-8741-C117DF7F1439}" dt="2024-04-24T16:06:22.896" v="372" actId="962"/>
          <ac:spMkLst>
            <pc:docMk/>
            <pc:sldMk cId="1740416312" sldId="313"/>
            <ac:spMk id="2" creationId="{9816AC0C-D4D6-541E-F8ED-3CDE5112BCA8}"/>
          </ac:spMkLst>
        </pc:spChg>
        <pc:spChg chg="mod">
          <ac:chgData name="Elizabeth Sommerville" userId="0839e972-48e3-45d3-bb5c-305eeae85771" providerId="ADAL" clId="{06F1A461-FDA2-4212-8741-C117DF7F1439}" dt="2024-04-24T16:06:23.427" v="374" actId="962"/>
          <ac:spMkLst>
            <pc:docMk/>
            <pc:sldMk cId="1740416312" sldId="313"/>
            <ac:spMk id="3" creationId="{32040508-1C23-7137-E95E-33B50BB4826B}"/>
          </ac:spMkLst>
        </pc:spChg>
        <pc:picChg chg="mod ord">
          <ac:chgData name="Elizabeth Sommerville" userId="0839e972-48e3-45d3-bb5c-305eeae85771" providerId="ADAL" clId="{06F1A461-FDA2-4212-8741-C117DF7F1439}" dt="2024-04-24T16:20:28.250" v="2618" actId="962"/>
          <ac:picMkLst>
            <pc:docMk/>
            <pc:sldMk cId="1740416312" sldId="313"/>
            <ac:picMk id="4" creationId="{D3638B50-7FE7-FA06-CCB6-CFBCC9EC29B7}"/>
          </ac:picMkLst>
        </pc:picChg>
      </pc:sldChg>
      <pc:sldChg chg="modSp mod">
        <pc:chgData name="Elizabeth Sommerville" userId="0839e972-48e3-45d3-bb5c-305eeae85771" providerId="ADAL" clId="{06F1A461-FDA2-4212-8741-C117DF7F1439}" dt="2024-04-24T16:17:04.695" v="2100" actId="962"/>
        <pc:sldMkLst>
          <pc:docMk/>
          <pc:sldMk cId="1180293051" sldId="314"/>
        </pc:sldMkLst>
        <pc:spChg chg="mod ord">
          <ac:chgData name="Elizabeth Sommerville" userId="0839e972-48e3-45d3-bb5c-305eeae85771" providerId="ADAL" clId="{06F1A461-FDA2-4212-8741-C117DF7F1439}" dt="2024-04-24T16:05:46.864" v="336" actId="962"/>
          <ac:spMkLst>
            <pc:docMk/>
            <pc:sldMk cId="1180293051" sldId="314"/>
            <ac:spMk id="3" creationId="{D92D85C1-5A21-F96B-2F2B-B028A3079355}"/>
          </ac:spMkLst>
        </pc:spChg>
        <pc:spChg chg="mod ord">
          <ac:chgData name="Elizabeth Sommerville" userId="0839e972-48e3-45d3-bb5c-305eeae85771" providerId="ADAL" clId="{06F1A461-FDA2-4212-8741-C117DF7F1439}" dt="2024-04-24T16:05:44.709" v="328" actId="962"/>
          <ac:spMkLst>
            <pc:docMk/>
            <pc:sldMk cId="1180293051" sldId="314"/>
            <ac:spMk id="8" creationId="{4799D030-3129-B76B-CDC0-54EF98912DDF}"/>
          </ac:spMkLst>
        </pc:spChg>
        <pc:spChg chg="mod ord">
          <ac:chgData name="Elizabeth Sommerville" userId="0839e972-48e3-45d3-bb5c-305eeae85771" providerId="ADAL" clId="{06F1A461-FDA2-4212-8741-C117DF7F1439}" dt="2024-04-24T16:05:46.239" v="334" actId="962"/>
          <ac:spMkLst>
            <pc:docMk/>
            <pc:sldMk cId="1180293051" sldId="314"/>
            <ac:spMk id="9" creationId="{29864AB7-CD91-DF73-62DA-6E8A2886EC7F}"/>
          </ac:spMkLst>
        </pc:spChg>
        <pc:picChg chg="mod">
          <ac:chgData name="Elizabeth Sommerville" userId="0839e972-48e3-45d3-bb5c-305eeae85771" providerId="ADAL" clId="{06F1A461-FDA2-4212-8741-C117DF7F1439}" dt="2024-04-24T16:17:04.695" v="2100" actId="962"/>
          <ac:picMkLst>
            <pc:docMk/>
            <pc:sldMk cId="1180293051" sldId="314"/>
            <ac:picMk id="4" creationId="{4CD63F55-A703-D492-BA07-E2E1B30C38E5}"/>
          </ac:picMkLst>
        </pc:picChg>
        <pc:picChg chg="mod">
          <ac:chgData name="Elizabeth Sommerville" userId="0839e972-48e3-45d3-bb5c-305eeae85771" providerId="ADAL" clId="{06F1A461-FDA2-4212-8741-C117DF7F1439}" dt="2024-04-24T16:16:06.166" v="1786" actId="962"/>
          <ac:picMkLst>
            <pc:docMk/>
            <pc:sldMk cId="1180293051" sldId="314"/>
            <ac:picMk id="7" creationId="{16DC44C2-27A9-5DE7-8D93-177BEF948F80}"/>
          </ac:picMkLst>
        </pc:picChg>
      </pc:sldChg>
      <pc:sldChg chg="modSp mod">
        <pc:chgData name="Elizabeth Sommerville" userId="0839e972-48e3-45d3-bb5c-305eeae85771" providerId="ADAL" clId="{06F1A461-FDA2-4212-8741-C117DF7F1439}" dt="2024-04-24T16:15:57.185" v="1768" actId="962"/>
        <pc:sldMkLst>
          <pc:docMk/>
          <pc:sldMk cId="758777672" sldId="315"/>
        </pc:sldMkLst>
        <pc:spChg chg="mod ord">
          <ac:chgData name="Elizabeth Sommerville" userId="0839e972-48e3-45d3-bb5c-305eeae85771" providerId="ADAL" clId="{06F1A461-FDA2-4212-8741-C117DF7F1439}" dt="2024-04-24T16:05:41.193" v="320" actId="962"/>
          <ac:spMkLst>
            <pc:docMk/>
            <pc:sldMk cId="758777672" sldId="315"/>
            <ac:spMk id="6" creationId="{ACF58C19-908C-878A-F33B-4D4FA47CFDD2}"/>
          </ac:spMkLst>
        </pc:spChg>
        <pc:spChg chg="mod">
          <ac:chgData name="Elizabeth Sommerville" userId="0839e972-48e3-45d3-bb5c-305eeae85771" providerId="ADAL" clId="{06F1A461-FDA2-4212-8741-C117DF7F1439}" dt="2024-04-24T16:05:42.529" v="326" actId="962"/>
          <ac:spMkLst>
            <pc:docMk/>
            <pc:sldMk cId="758777672" sldId="315"/>
            <ac:spMk id="8" creationId="{24888A12-7938-6C3A-A6E6-DD2376F24F31}"/>
          </ac:spMkLst>
        </pc:spChg>
        <pc:picChg chg="mod ord">
          <ac:chgData name="Elizabeth Sommerville" userId="0839e972-48e3-45d3-bb5c-305eeae85771" providerId="ADAL" clId="{06F1A461-FDA2-4212-8741-C117DF7F1439}" dt="2024-04-24T16:15:57.185" v="1768" actId="962"/>
          <ac:picMkLst>
            <pc:docMk/>
            <pc:sldMk cId="758777672" sldId="315"/>
            <ac:picMk id="3" creationId="{10F4F606-3543-0F2C-AC04-3EDB31E1FD96}"/>
          </ac:picMkLst>
        </pc:picChg>
        <pc:picChg chg="mod">
          <ac:chgData name="Elizabeth Sommerville" userId="0839e972-48e3-45d3-bb5c-305eeae85771" providerId="ADAL" clId="{06F1A461-FDA2-4212-8741-C117DF7F1439}" dt="2024-04-24T16:15:48.342" v="1736" actId="962"/>
          <ac:picMkLst>
            <pc:docMk/>
            <pc:sldMk cId="758777672" sldId="315"/>
            <ac:picMk id="5" creationId="{5E8D7C07-8929-C413-581A-9499D60E1D56}"/>
          </ac:picMkLst>
        </pc:picChg>
      </pc:sldChg>
      <pc:sldChg chg="modSp mod">
        <pc:chgData name="Elizabeth Sommerville" userId="0839e972-48e3-45d3-bb5c-305eeae85771" providerId="ADAL" clId="{06F1A461-FDA2-4212-8741-C117DF7F1439}" dt="2024-04-24T16:15:16.459" v="1594" actId="962"/>
        <pc:sldMkLst>
          <pc:docMk/>
          <pc:sldMk cId="1112555225" sldId="316"/>
        </pc:sldMkLst>
        <pc:spChg chg="mod">
          <ac:chgData name="Elizabeth Sommerville" userId="0839e972-48e3-45d3-bb5c-305eeae85771" providerId="ADAL" clId="{06F1A461-FDA2-4212-8741-C117DF7F1439}" dt="2024-04-24T16:05:34.014" v="308" actId="962"/>
          <ac:spMkLst>
            <pc:docMk/>
            <pc:sldMk cId="1112555225" sldId="316"/>
            <ac:spMk id="7" creationId="{8137ED90-CFFC-6878-73E9-6A11A7164BFC}"/>
          </ac:spMkLst>
        </pc:spChg>
        <pc:spChg chg="mod ord">
          <ac:chgData name="Elizabeth Sommerville" userId="0839e972-48e3-45d3-bb5c-305eeae85771" providerId="ADAL" clId="{06F1A461-FDA2-4212-8741-C117DF7F1439}" dt="2024-04-24T16:05:32.764" v="302" actId="962"/>
          <ac:spMkLst>
            <pc:docMk/>
            <pc:sldMk cId="1112555225" sldId="316"/>
            <ac:spMk id="8" creationId="{54654A2A-3E2A-BD73-BC72-0DD03ABEF97B}"/>
          </ac:spMkLst>
        </pc:spChg>
        <pc:picChg chg="mod">
          <ac:chgData name="Elizabeth Sommerville" userId="0839e972-48e3-45d3-bb5c-305eeae85771" providerId="ADAL" clId="{06F1A461-FDA2-4212-8741-C117DF7F1439}" dt="2024-04-24T16:15:16.459" v="1594" actId="962"/>
          <ac:picMkLst>
            <pc:docMk/>
            <pc:sldMk cId="1112555225" sldId="316"/>
            <ac:picMk id="3" creationId="{C749D66A-95C7-5043-D60D-124791C1BC9F}"/>
          </ac:picMkLst>
        </pc:picChg>
        <pc:picChg chg="mod">
          <ac:chgData name="Elizabeth Sommerville" userId="0839e972-48e3-45d3-bb5c-305eeae85771" providerId="ADAL" clId="{06F1A461-FDA2-4212-8741-C117DF7F1439}" dt="2024-04-24T16:14:55.975" v="1558" actId="962"/>
          <ac:picMkLst>
            <pc:docMk/>
            <pc:sldMk cId="1112555225" sldId="316"/>
            <ac:picMk id="6" creationId="{D98541C1-5D25-6BD5-4760-C1C09AD56F79}"/>
          </ac:picMkLst>
        </pc:picChg>
      </pc:sldChg>
      <pc:sldChg chg="modSp mod">
        <pc:chgData name="Elizabeth Sommerville" userId="0839e972-48e3-45d3-bb5c-305eeae85771" providerId="ADAL" clId="{06F1A461-FDA2-4212-8741-C117DF7F1439}" dt="2024-04-24T16:14:48.656" v="1528" actId="962"/>
        <pc:sldMkLst>
          <pc:docMk/>
          <pc:sldMk cId="1286250189" sldId="317"/>
        </pc:sldMkLst>
        <pc:spChg chg="mod ord">
          <ac:chgData name="Elizabeth Sommerville" userId="0839e972-48e3-45d3-bb5c-305eeae85771" providerId="ADAL" clId="{06F1A461-FDA2-4212-8741-C117DF7F1439}" dt="2024-04-24T16:05:23.776" v="291" actId="962"/>
          <ac:spMkLst>
            <pc:docMk/>
            <pc:sldMk cId="1286250189" sldId="317"/>
            <ac:spMk id="6" creationId="{ACF58C19-908C-878A-F33B-4D4FA47CFDD2}"/>
          </ac:spMkLst>
        </pc:spChg>
        <pc:spChg chg="mod">
          <ac:chgData name="Elizabeth Sommerville" userId="0839e972-48e3-45d3-bb5c-305eeae85771" providerId="ADAL" clId="{06F1A461-FDA2-4212-8741-C117DF7F1439}" dt="2024-04-24T16:05:26.746" v="300" actId="962"/>
          <ac:spMkLst>
            <pc:docMk/>
            <pc:sldMk cId="1286250189" sldId="317"/>
            <ac:spMk id="8" creationId="{24888A12-7938-6C3A-A6E6-DD2376F24F31}"/>
          </ac:spMkLst>
        </pc:spChg>
        <pc:picChg chg="mod ord">
          <ac:chgData name="Elizabeth Sommerville" userId="0839e972-48e3-45d3-bb5c-305eeae85771" providerId="ADAL" clId="{06F1A461-FDA2-4212-8741-C117DF7F1439}" dt="2024-04-24T16:14:48.656" v="1528" actId="962"/>
          <ac:picMkLst>
            <pc:docMk/>
            <pc:sldMk cId="1286250189" sldId="317"/>
            <ac:picMk id="3" creationId="{10F4F606-3543-0F2C-AC04-3EDB31E1FD96}"/>
          </ac:picMkLst>
        </pc:picChg>
        <pc:picChg chg="mod">
          <ac:chgData name="Elizabeth Sommerville" userId="0839e972-48e3-45d3-bb5c-305eeae85771" providerId="ADAL" clId="{06F1A461-FDA2-4212-8741-C117DF7F1439}" dt="2024-04-24T16:14:36.210" v="1428" actId="962"/>
          <ac:picMkLst>
            <pc:docMk/>
            <pc:sldMk cId="1286250189" sldId="317"/>
            <ac:picMk id="5" creationId="{5E8D7C07-8929-C413-581A-9499D60E1D56}"/>
          </ac:picMkLst>
        </pc:picChg>
      </pc:sldChg>
      <pc:sldChg chg="modSp mod">
        <pc:chgData name="Elizabeth Sommerville" userId="0839e972-48e3-45d3-bb5c-305eeae85771" providerId="ADAL" clId="{06F1A461-FDA2-4212-8741-C117DF7F1439}" dt="2024-04-24T16:14:29.740" v="1410" actId="962"/>
        <pc:sldMkLst>
          <pc:docMk/>
          <pc:sldMk cId="558821285" sldId="318"/>
        </pc:sldMkLst>
        <pc:spChg chg="mod ord">
          <ac:chgData name="Elizabeth Sommerville" userId="0839e972-48e3-45d3-bb5c-305eeae85771" providerId="ADAL" clId="{06F1A461-FDA2-4212-8741-C117DF7F1439}" dt="2024-04-24T16:05:20.194" v="289" actId="962"/>
          <ac:spMkLst>
            <pc:docMk/>
            <pc:sldMk cId="558821285" sldId="318"/>
            <ac:spMk id="2" creationId="{86166392-D01F-C3B6-0756-B5EEB663665A}"/>
          </ac:spMkLst>
        </pc:spChg>
        <pc:spChg chg="mod ord">
          <ac:chgData name="Elizabeth Sommerville" userId="0839e972-48e3-45d3-bb5c-305eeae85771" providerId="ADAL" clId="{06F1A461-FDA2-4212-8741-C117DF7F1439}" dt="2024-04-24T16:05:17.711" v="281" actId="962"/>
          <ac:spMkLst>
            <pc:docMk/>
            <pc:sldMk cId="558821285" sldId="318"/>
            <ac:spMk id="8" creationId="{29EFF8E3-6E3D-F46A-6F51-468E138DFBA2}"/>
          </ac:spMkLst>
        </pc:spChg>
        <pc:spChg chg="mod">
          <ac:chgData name="Elizabeth Sommerville" userId="0839e972-48e3-45d3-bb5c-305eeae85771" providerId="ADAL" clId="{06F1A461-FDA2-4212-8741-C117DF7F1439}" dt="2024-04-24T16:05:19.851" v="287" actId="962"/>
          <ac:spMkLst>
            <pc:docMk/>
            <pc:sldMk cId="558821285" sldId="318"/>
            <ac:spMk id="9" creationId="{6B985454-F82A-EA25-4DDE-0104FAC08046}"/>
          </ac:spMkLst>
        </pc:spChg>
        <pc:graphicFrameChg chg="mod ord">
          <ac:chgData name="Elizabeth Sommerville" userId="0839e972-48e3-45d3-bb5c-305eeae85771" providerId="ADAL" clId="{06F1A461-FDA2-4212-8741-C117DF7F1439}" dt="2024-04-24T16:05:18.554" v="283" actId="962"/>
          <ac:graphicFrameMkLst>
            <pc:docMk/>
            <pc:sldMk cId="558821285" sldId="318"/>
            <ac:graphicFrameMk id="5" creationId="{459AFAC0-033F-8F4C-BBFB-B3CF4BDACB6D}"/>
          </ac:graphicFrameMkLst>
        </pc:graphicFrameChg>
        <pc:picChg chg="mod ord">
          <ac:chgData name="Elizabeth Sommerville" userId="0839e972-48e3-45d3-bb5c-305eeae85771" providerId="ADAL" clId="{06F1A461-FDA2-4212-8741-C117DF7F1439}" dt="2024-04-24T16:14:29.740" v="1410" actId="962"/>
          <ac:picMkLst>
            <pc:docMk/>
            <pc:sldMk cId="558821285" sldId="318"/>
            <ac:picMk id="6" creationId="{1DCEE667-A213-2022-85AE-4FED4EFC0528}"/>
          </ac:picMkLst>
        </pc:picChg>
      </pc:sldChg>
      <pc:sldChg chg="modSp mod">
        <pc:chgData name="Elizabeth Sommerville" userId="0839e972-48e3-45d3-bb5c-305eeae85771" providerId="ADAL" clId="{06F1A461-FDA2-4212-8741-C117DF7F1439}" dt="2024-04-24T16:14:15.642" v="1316" actId="962"/>
        <pc:sldMkLst>
          <pc:docMk/>
          <pc:sldMk cId="711901568" sldId="319"/>
        </pc:sldMkLst>
        <pc:spChg chg="mod ord">
          <ac:chgData name="Elizabeth Sommerville" userId="0839e972-48e3-45d3-bb5c-305eeae85771" providerId="ADAL" clId="{06F1A461-FDA2-4212-8741-C117DF7F1439}" dt="2024-04-24T16:05:13.224" v="273" actId="962"/>
          <ac:spMkLst>
            <pc:docMk/>
            <pc:sldMk cId="711901568" sldId="319"/>
            <ac:spMk id="6" creationId="{719F053A-5FB5-FA31-B22D-BF910D8E9015}"/>
          </ac:spMkLst>
        </pc:spChg>
        <pc:spChg chg="mod ord">
          <ac:chgData name="Elizabeth Sommerville" userId="0839e972-48e3-45d3-bb5c-305eeae85771" providerId="ADAL" clId="{06F1A461-FDA2-4212-8741-C117DF7F1439}" dt="2024-04-24T16:05:15.189" v="277" actId="962"/>
          <ac:spMkLst>
            <pc:docMk/>
            <pc:sldMk cId="711901568" sldId="319"/>
            <ac:spMk id="8" creationId="{BA82751B-BE55-75DA-D47F-F42988A94D8B}"/>
          </ac:spMkLst>
        </pc:spChg>
        <pc:picChg chg="mod ord">
          <ac:chgData name="Elizabeth Sommerville" userId="0839e972-48e3-45d3-bb5c-305eeae85771" providerId="ADAL" clId="{06F1A461-FDA2-4212-8741-C117DF7F1439}" dt="2024-04-24T16:14:06.627" v="1298" actId="962"/>
          <ac:picMkLst>
            <pc:docMk/>
            <pc:sldMk cId="711901568" sldId="319"/>
            <ac:picMk id="3" creationId="{360E6B27-D142-2525-36EE-9B4E41E4101A}"/>
          </ac:picMkLst>
        </pc:picChg>
        <pc:picChg chg="mod ord">
          <ac:chgData name="Elizabeth Sommerville" userId="0839e972-48e3-45d3-bb5c-305eeae85771" providerId="ADAL" clId="{06F1A461-FDA2-4212-8741-C117DF7F1439}" dt="2024-04-24T16:14:15.642" v="1316" actId="962"/>
          <ac:picMkLst>
            <pc:docMk/>
            <pc:sldMk cId="711901568" sldId="319"/>
            <ac:picMk id="5" creationId="{39FDF638-641B-E3A5-1579-FC171BC910EE}"/>
          </ac:picMkLst>
        </pc:picChg>
      </pc:sldChg>
      <pc:sldChg chg="modSp mod">
        <pc:chgData name="Elizabeth Sommerville" userId="0839e972-48e3-45d3-bb5c-305eeae85771" providerId="ADAL" clId="{06F1A461-FDA2-4212-8741-C117DF7F1439}" dt="2024-04-24T16:13:55.214" v="1240" actId="962"/>
        <pc:sldMkLst>
          <pc:docMk/>
          <pc:sldMk cId="19915332" sldId="320"/>
        </pc:sldMkLst>
        <pc:spChg chg="mod ord">
          <ac:chgData name="Elizabeth Sommerville" userId="0839e972-48e3-45d3-bb5c-305eeae85771" providerId="ADAL" clId="{06F1A461-FDA2-4212-8741-C117DF7F1439}" dt="2024-04-24T16:05:07.968" v="271" actId="962"/>
          <ac:spMkLst>
            <pc:docMk/>
            <pc:sldMk cId="19915332" sldId="320"/>
            <ac:spMk id="2" creationId="{4BAD70FD-49DD-A065-92B8-18958D35CE08}"/>
          </ac:spMkLst>
        </pc:spChg>
        <pc:spChg chg="mod ord">
          <ac:chgData name="Elizabeth Sommerville" userId="0839e972-48e3-45d3-bb5c-305eeae85771" providerId="ADAL" clId="{06F1A461-FDA2-4212-8741-C117DF7F1439}" dt="2024-04-24T16:05:05.927" v="261" actId="962"/>
          <ac:spMkLst>
            <pc:docMk/>
            <pc:sldMk cId="19915332" sldId="320"/>
            <ac:spMk id="4" creationId="{6050E843-89DA-4A43-D701-56D4043732CB}"/>
          </ac:spMkLst>
        </pc:spChg>
        <pc:spChg chg="mod ord">
          <ac:chgData name="Elizabeth Sommerville" userId="0839e972-48e3-45d3-bb5c-305eeae85771" providerId="ADAL" clId="{06F1A461-FDA2-4212-8741-C117DF7F1439}" dt="2024-04-24T16:05:07.195" v="267" actId="962"/>
          <ac:spMkLst>
            <pc:docMk/>
            <pc:sldMk cId="19915332" sldId="320"/>
            <ac:spMk id="6" creationId="{3066EF5E-2FFF-0A47-62F6-3804E19AF1DE}"/>
          </ac:spMkLst>
        </pc:spChg>
        <pc:spChg chg="mod ord">
          <ac:chgData name="Elizabeth Sommerville" userId="0839e972-48e3-45d3-bb5c-305eeae85771" providerId="ADAL" clId="{06F1A461-FDA2-4212-8741-C117DF7F1439}" dt="2024-04-24T16:05:07.608" v="269" actId="962"/>
          <ac:spMkLst>
            <pc:docMk/>
            <pc:sldMk cId="19915332" sldId="320"/>
            <ac:spMk id="11" creationId="{612758C6-9370-B780-B935-DBD8B95A3EDD}"/>
          </ac:spMkLst>
        </pc:spChg>
        <pc:picChg chg="mod">
          <ac:chgData name="Elizabeth Sommerville" userId="0839e972-48e3-45d3-bb5c-305eeae85771" providerId="ADAL" clId="{06F1A461-FDA2-4212-8741-C117DF7F1439}" dt="2024-04-24T16:13:31.159" v="1158" actId="962"/>
          <ac:picMkLst>
            <pc:docMk/>
            <pc:sldMk cId="19915332" sldId="320"/>
            <ac:picMk id="7" creationId="{666718EF-B82A-218C-0D7E-FE008DD26380}"/>
          </ac:picMkLst>
        </pc:picChg>
        <pc:picChg chg="mod">
          <ac:chgData name="Elizabeth Sommerville" userId="0839e972-48e3-45d3-bb5c-305eeae85771" providerId="ADAL" clId="{06F1A461-FDA2-4212-8741-C117DF7F1439}" dt="2024-04-24T16:13:55.214" v="1240" actId="962"/>
          <ac:picMkLst>
            <pc:docMk/>
            <pc:sldMk cId="19915332" sldId="320"/>
            <ac:picMk id="9" creationId="{B2637FF2-D3AE-4414-0B7F-FA4FFD57BE73}"/>
          </ac:picMkLst>
        </pc:picChg>
      </pc:sldChg>
      <pc:sldChg chg="add">
        <pc:chgData name="Elizabeth Sommerville" userId="0839e972-48e3-45d3-bb5c-305eeae85771" providerId="ADAL" clId="{06F1A461-FDA2-4212-8741-C117DF7F1439}" dt="2024-04-28T19:20:29.099" v="2735"/>
        <pc:sldMkLst>
          <pc:docMk/>
          <pc:sldMk cId="510554335" sldId="783"/>
        </pc:sldMkLst>
      </pc:sldChg>
    </pc:docChg>
  </pc:docChgLst>
  <pc:docChgLst>
    <pc:chgData name="Phil Neill" userId="S::phil.neill@educationscotland.gov.scot::4b36eeed-3cc2-4425-b260-b73cfaa414ee" providerId="AD" clId="Web-{2D0CE52E-65E7-BADA-A3AD-C8948BDF0CEF}"/>
    <pc:docChg chg="modSld">
      <pc:chgData name="Phil Neill" userId="S::phil.neill@educationscotland.gov.scot::4b36eeed-3cc2-4425-b260-b73cfaa414ee" providerId="AD" clId="Web-{2D0CE52E-65E7-BADA-A3AD-C8948BDF0CEF}" dt="2024-04-18T08:39:08.516" v="2" actId="20577"/>
      <pc:docMkLst>
        <pc:docMk/>
      </pc:docMkLst>
      <pc:sldChg chg="modSp">
        <pc:chgData name="Phil Neill" userId="S::phil.neill@educationscotland.gov.scot::4b36eeed-3cc2-4425-b260-b73cfaa414ee" providerId="AD" clId="Web-{2D0CE52E-65E7-BADA-A3AD-C8948BDF0CEF}" dt="2024-04-18T08:39:08.516" v="2" actId="20577"/>
        <pc:sldMkLst>
          <pc:docMk/>
          <pc:sldMk cId="2375370055" sldId="264"/>
        </pc:sldMkLst>
        <pc:spChg chg="mod">
          <ac:chgData name="Phil Neill" userId="S::phil.neill@educationscotland.gov.scot::4b36eeed-3cc2-4425-b260-b73cfaa414ee" providerId="AD" clId="Web-{2D0CE52E-65E7-BADA-A3AD-C8948BDF0CEF}" dt="2024-04-18T08:39:08.516" v="2" actId="20577"/>
          <ac:spMkLst>
            <pc:docMk/>
            <pc:sldMk cId="2375370055" sldId="264"/>
            <ac:spMk id="5" creationId="{AB0E22A3-8E7F-78E1-DD7B-2FC22595753A}"/>
          </ac:spMkLst>
        </pc:spChg>
      </pc:sldChg>
    </pc:docChg>
  </pc:docChgLst>
  <pc:docChgLst>
    <pc:chgData name="Liz Sommerville" userId="S::elizabeth.sommerville@educationscotland.gov.scot::2f7e0dbb-a0ac-4dfe-a131-6a892135118a" providerId="AD" clId="Web-{DF13A7E5-65AA-19B2-39FC-E4EFF38350B2}"/>
    <pc:docChg chg="modSld">
      <pc:chgData name="Liz Sommerville" userId="S::elizabeth.sommerville@educationscotland.gov.scot::2f7e0dbb-a0ac-4dfe-a131-6a892135118a" providerId="AD" clId="Web-{DF13A7E5-65AA-19B2-39FC-E4EFF38350B2}" dt="2024-04-16T17:31:54.178" v="36" actId="20577"/>
      <pc:docMkLst>
        <pc:docMk/>
      </pc:docMkLst>
      <pc:sldChg chg="modSp">
        <pc:chgData name="Liz Sommerville" userId="S::elizabeth.sommerville@educationscotland.gov.scot::2f7e0dbb-a0ac-4dfe-a131-6a892135118a" providerId="AD" clId="Web-{DF13A7E5-65AA-19B2-39FC-E4EFF38350B2}" dt="2024-04-16T17:29:29.652" v="1"/>
        <pc:sldMkLst>
          <pc:docMk/>
          <pc:sldMk cId="1600699566" sldId="256"/>
        </pc:sldMkLst>
        <pc:spChg chg="mod">
          <ac:chgData name="Liz Sommerville" userId="S::elizabeth.sommerville@educationscotland.gov.scot::2f7e0dbb-a0ac-4dfe-a131-6a892135118a" providerId="AD" clId="Web-{DF13A7E5-65AA-19B2-39FC-E4EFF38350B2}" dt="2024-04-16T17:29:29.652" v="1"/>
          <ac:spMkLst>
            <pc:docMk/>
            <pc:sldMk cId="1600699566" sldId="256"/>
            <ac:spMk id="5" creationId="{058D1B16-192D-1D1C-E8F1-2CB90B9ED7D6}"/>
          </ac:spMkLst>
        </pc:spChg>
      </pc:sldChg>
      <pc:sldChg chg="modSp">
        <pc:chgData name="Liz Sommerville" userId="S::elizabeth.sommerville@educationscotland.gov.scot::2f7e0dbb-a0ac-4dfe-a131-6a892135118a" providerId="AD" clId="Web-{DF13A7E5-65AA-19B2-39FC-E4EFF38350B2}" dt="2024-04-16T17:29:34.278" v="3"/>
        <pc:sldMkLst>
          <pc:docMk/>
          <pc:sldMk cId="1636906469" sldId="257"/>
        </pc:sldMkLst>
        <pc:spChg chg="mod">
          <ac:chgData name="Liz Sommerville" userId="S::elizabeth.sommerville@educationscotland.gov.scot::2f7e0dbb-a0ac-4dfe-a131-6a892135118a" providerId="AD" clId="Web-{DF13A7E5-65AA-19B2-39FC-E4EFF38350B2}" dt="2024-04-16T17:29:34.278" v="3"/>
          <ac:spMkLst>
            <pc:docMk/>
            <pc:sldMk cId="1636906469" sldId="257"/>
            <ac:spMk id="5" creationId="{6389AF2F-7E10-780E-C975-4236521FC0C1}"/>
          </ac:spMkLst>
        </pc:spChg>
      </pc:sldChg>
      <pc:sldChg chg="modSp">
        <pc:chgData name="Liz Sommerville" userId="S::elizabeth.sommerville@educationscotland.gov.scot::2f7e0dbb-a0ac-4dfe-a131-6a892135118a" providerId="AD" clId="Web-{DF13A7E5-65AA-19B2-39FC-E4EFF38350B2}" dt="2024-04-16T17:29:42.309" v="6"/>
        <pc:sldMkLst>
          <pc:docMk/>
          <pc:sldMk cId="580502140" sldId="269"/>
        </pc:sldMkLst>
        <pc:spChg chg="mod">
          <ac:chgData name="Liz Sommerville" userId="S::elizabeth.sommerville@educationscotland.gov.scot::2f7e0dbb-a0ac-4dfe-a131-6a892135118a" providerId="AD" clId="Web-{DF13A7E5-65AA-19B2-39FC-E4EFF38350B2}" dt="2024-04-16T17:29:42.309" v="6"/>
          <ac:spMkLst>
            <pc:docMk/>
            <pc:sldMk cId="580502140" sldId="269"/>
            <ac:spMk id="4" creationId="{AA154A67-1E5E-3D05-29B9-14440165DB3E}"/>
          </ac:spMkLst>
        </pc:spChg>
      </pc:sldChg>
      <pc:sldChg chg="addSp modSp">
        <pc:chgData name="Liz Sommerville" userId="S::elizabeth.sommerville@educationscotland.gov.scot::2f7e0dbb-a0ac-4dfe-a131-6a892135118a" providerId="AD" clId="Web-{DF13A7E5-65AA-19B2-39FC-E4EFF38350B2}" dt="2024-04-16T17:31:37.786" v="25" actId="1076"/>
        <pc:sldMkLst>
          <pc:docMk/>
          <pc:sldMk cId="2428078200" sldId="278"/>
        </pc:sldMkLst>
        <pc:spChg chg="add mod">
          <ac:chgData name="Liz Sommerville" userId="S::elizabeth.sommerville@educationscotland.gov.scot::2f7e0dbb-a0ac-4dfe-a131-6a892135118a" providerId="AD" clId="Web-{DF13A7E5-65AA-19B2-39FC-E4EFF38350B2}" dt="2024-04-16T17:31:03.034" v="17" actId="14100"/>
          <ac:spMkLst>
            <pc:docMk/>
            <pc:sldMk cId="2428078200" sldId="278"/>
            <ac:spMk id="3" creationId="{33A08416-6461-A746-6587-4B68FC7677E3}"/>
          </ac:spMkLst>
        </pc:spChg>
        <pc:spChg chg="mod">
          <ac:chgData name="Liz Sommerville" userId="S::elizabeth.sommerville@educationscotland.gov.scot::2f7e0dbb-a0ac-4dfe-a131-6a892135118a" providerId="AD" clId="Web-{DF13A7E5-65AA-19B2-39FC-E4EFF38350B2}" dt="2024-04-16T17:31:37.786" v="25" actId="1076"/>
          <ac:spMkLst>
            <pc:docMk/>
            <pc:sldMk cId="2428078200" sldId="278"/>
            <ac:spMk id="4" creationId="{6050E843-89DA-4A43-D701-56D4043732CB}"/>
          </ac:spMkLst>
        </pc:spChg>
        <pc:picChg chg="mod">
          <ac:chgData name="Liz Sommerville" userId="S::elizabeth.sommerville@educationscotland.gov.scot::2f7e0dbb-a0ac-4dfe-a131-6a892135118a" providerId="AD" clId="Web-{DF13A7E5-65AA-19B2-39FC-E4EFF38350B2}" dt="2024-04-16T17:31:14.191" v="20" actId="1076"/>
          <ac:picMkLst>
            <pc:docMk/>
            <pc:sldMk cId="2428078200" sldId="278"/>
            <ac:picMk id="9" creationId="{B2637FF2-D3AE-4414-0B7F-FA4FFD57BE73}"/>
          </ac:picMkLst>
        </pc:picChg>
      </pc:sldChg>
      <pc:sldChg chg="modSp">
        <pc:chgData name="Liz Sommerville" userId="S::elizabeth.sommerville@educationscotland.gov.scot::2f7e0dbb-a0ac-4dfe-a131-6a892135118a" providerId="AD" clId="Web-{DF13A7E5-65AA-19B2-39FC-E4EFF38350B2}" dt="2024-04-16T17:29:19.511" v="0"/>
        <pc:sldMkLst>
          <pc:docMk/>
          <pc:sldMk cId="3839985398" sldId="280"/>
        </pc:sldMkLst>
        <pc:picChg chg="mod">
          <ac:chgData name="Liz Sommerville" userId="S::elizabeth.sommerville@educationscotland.gov.scot::2f7e0dbb-a0ac-4dfe-a131-6a892135118a" providerId="AD" clId="Web-{DF13A7E5-65AA-19B2-39FC-E4EFF38350B2}" dt="2024-04-16T17:29:19.511" v="0"/>
          <ac:picMkLst>
            <pc:docMk/>
            <pc:sldMk cId="3839985398" sldId="280"/>
            <ac:picMk id="7" creationId="{16DC44C2-27A9-5DE7-8D93-177BEF948F80}"/>
          </ac:picMkLst>
        </pc:picChg>
      </pc:sldChg>
      <pc:sldChg chg="modSp">
        <pc:chgData name="Liz Sommerville" userId="S::elizabeth.sommerville@educationscotland.gov.scot::2f7e0dbb-a0ac-4dfe-a131-6a892135118a" providerId="AD" clId="Web-{DF13A7E5-65AA-19B2-39FC-E4EFF38350B2}" dt="2024-04-16T17:29:38.747" v="5"/>
        <pc:sldMkLst>
          <pc:docMk/>
          <pc:sldMk cId="2483683155" sldId="291"/>
        </pc:sldMkLst>
        <pc:spChg chg="mod">
          <ac:chgData name="Liz Sommerville" userId="S::elizabeth.sommerville@educationscotland.gov.scot::2f7e0dbb-a0ac-4dfe-a131-6a892135118a" providerId="AD" clId="Web-{DF13A7E5-65AA-19B2-39FC-E4EFF38350B2}" dt="2024-04-16T17:29:38.747" v="5"/>
          <ac:spMkLst>
            <pc:docMk/>
            <pc:sldMk cId="2483683155" sldId="291"/>
            <ac:spMk id="6" creationId="{B53E3D3A-814E-3DF8-AA51-F4A5E18FCF8C}"/>
          </ac:spMkLst>
        </pc:spChg>
      </pc:sldChg>
      <pc:sldChg chg="modSp">
        <pc:chgData name="Liz Sommerville" userId="S::elizabeth.sommerville@educationscotland.gov.scot::2f7e0dbb-a0ac-4dfe-a131-6a892135118a" providerId="AD" clId="Web-{DF13A7E5-65AA-19B2-39FC-E4EFF38350B2}" dt="2024-04-16T17:29:56.545" v="8" actId="1076"/>
        <pc:sldMkLst>
          <pc:docMk/>
          <pc:sldMk cId="3834650822" sldId="292"/>
        </pc:sldMkLst>
        <pc:spChg chg="mod">
          <ac:chgData name="Liz Sommerville" userId="S::elizabeth.sommerville@educationscotland.gov.scot::2f7e0dbb-a0ac-4dfe-a131-6a892135118a" providerId="AD" clId="Web-{DF13A7E5-65AA-19B2-39FC-E4EFF38350B2}" dt="2024-04-16T17:29:56.545" v="8" actId="1076"/>
          <ac:spMkLst>
            <pc:docMk/>
            <pc:sldMk cId="3834650822" sldId="292"/>
            <ac:spMk id="2" creationId="{2BB36468-66B4-8596-4C9B-2071E08BBF8B}"/>
          </ac:spMkLst>
        </pc:spChg>
        <pc:spChg chg="mod">
          <ac:chgData name="Liz Sommerville" userId="S::elizabeth.sommerville@educationscotland.gov.scot::2f7e0dbb-a0ac-4dfe-a131-6a892135118a" providerId="AD" clId="Web-{DF13A7E5-65AA-19B2-39FC-E4EFF38350B2}" dt="2024-04-16T17:29:47.779" v="7"/>
          <ac:spMkLst>
            <pc:docMk/>
            <pc:sldMk cId="3834650822" sldId="292"/>
            <ac:spMk id="4" creationId="{AA154A67-1E5E-3D05-29B9-14440165DB3E}"/>
          </ac:spMkLst>
        </pc:spChg>
      </pc:sldChg>
      <pc:sldChg chg="addSp modSp">
        <pc:chgData name="Liz Sommerville" userId="S::elizabeth.sommerville@educationscotland.gov.scot::2f7e0dbb-a0ac-4dfe-a131-6a892135118a" providerId="AD" clId="Web-{DF13A7E5-65AA-19B2-39FC-E4EFF38350B2}" dt="2024-04-16T17:31:54.178" v="36" actId="20577"/>
        <pc:sldMkLst>
          <pc:docMk/>
          <pc:sldMk cId="3130571488" sldId="294"/>
        </pc:sldMkLst>
        <pc:spChg chg="add mod">
          <ac:chgData name="Liz Sommerville" userId="S::elizabeth.sommerville@educationscotland.gov.scot::2f7e0dbb-a0ac-4dfe-a131-6a892135118a" providerId="AD" clId="Web-{DF13A7E5-65AA-19B2-39FC-E4EFF38350B2}" dt="2024-04-16T17:31:54.178" v="36" actId="20577"/>
          <ac:spMkLst>
            <pc:docMk/>
            <pc:sldMk cId="3130571488" sldId="294"/>
            <ac:spMk id="7" creationId="{5EFB8B0A-FD57-EC13-AC49-1078779B13CC}"/>
          </ac:spMkLst>
        </pc:spChg>
        <pc:picChg chg="mod">
          <ac:chgData name="Liz Sommerville" userId="S::elizabeth.sommerville@educationscotland.gov.scot::2f7e0dbb-a0ac-4dfe-a131-6a892135118a" providerId="AD" clId="Web-{DF13A7E5-65AA-19B2-39FC-E4EFF38350B2}" dt="2024-04-16T17:31:46.318" v="26" actId="14100"/>
          <ac:picMkLst>
            <pc:docMk/>
            <pc:sldMk cId="3130571488" sldId="294"/>
            <ac:picMk id="3" creationId="{360E6B27-D142-2525-36EE-9B4E41E4101A}"/>
          </ac:picMkLst>
        </pc:picChg>
      </pc:sldChg>
      <pc:sldChg chg="modSp">
        <pc:chgData name="Liz Sommerville" userId="S::elizabeth.sommerville@educationscotland.gov.scot::2f7e0dbb-a0ac-4dfe-a131-6a892135118a" providerId="AD" clId="Web-{DF13A7E5-65AA-19B2-39FC-E4EFF38350B2}" dt="2024-04-16T17:29:32.012" v="2"/>
        <pc:sldMkLst>
          <pc:docMk/>
          <pc:sldMk cId="4280439262" sldId="302"/>
        </pc:sldMkLst>
        <pc:spChg chg="mod">
          <ac:chgData name="Liz Sommerville" userId="S::elizabeth.sommerville@educationscotland.gov.scot::2f7e0dbb-a0ac-4dfe-a131-6a892135118a" providerId="AD" clId="Web-{DF13A7E5-65AA-19B2-39FC-E4EFF38350B2}" dt="2024-04-16T17:29:32.012" v="2"/>
          <ac:spMkLst>
            <pc:docMk/>
            <pc:sldMk cId="4280439262" sldId="302"/>
            <ac:spMk id="4" creationId="{0CA04433-D0EA-B95E-2289-F04AAFD919EB}"/>
          </ac:spMkLst>
        </pc:spChg>
      </pc:sldChg>
      <pc:sldChg chg="modSp">
        <pc:chgData name="Liz Sommerville" userId="S::elizabeth.sommerville@educationscotland.gov.scot::2f7e0dbb-a0ac-4dfe-a131-6a892135118a" providerId="AD" clId="Web-{DF13A7E5-65AA-19B2-39FC-E4EFF38350B2}" dt="2024-04-16T17:29:36.497" v="4"/>
        <pc:sldMkLst>
          <pc:docMk/>
          <pc:sldMk cId="2935042916" sldId="312"/>
        </pc:sldMkLst>
        <pc:spChg chg="mod">
          <ac:chgData name="Liz Sommerville" userId="S::elizabeth.sommerville@educationscotland.gov.scot::2f7e0dbb-a0ac-4dfe-a131-6a892135118a" providerId="AD" clId="Web-{DF13A7E5-65AA-19B2-39FC-E4EFF38350B2}" dt="2024-04-16T17:29:36.497" v="4"/>
          <ac:spMkLst>
            <pc:docMk/>
            <pc:sldMk cId="2935042916" sldId="312"/>
            <ac:spMk id="2" creationId="{6CA7F4DD-2114-305A-58E7-D3F80ADDE6F1}"/>
          </ac:spMkLst>
        </pc:spChg>
      </pc:sldChg>
    </pc:docChg>
  </pc:docChgLst>
  <pc:docChgLst>
    <pc:chgData name="Eve Moran" userId="S::esemoran@glow.gov.uk::3bf593d3-24e5-427a-8764-b7ddda1f1716" providerId="AD" clId="Web-{F85E3571-1984-F708-913E-E5EC0ECB72A7}"/>
    <pc:docChg chg="modSld">
      <pc:chgData name="Eve Moran" userId="S::esemoran@glow.gov.uk::3bf593d3-24e5-427a-8764-b7ddda1f1716" providerId="AD" clId="Web-{F85E3571-1984-F708-913E-E5EC0ECB72A7}" dt="2024-05-01T07:08:20.213" v="1"/>
      <pc:docMkLst>
        <pc:docMk/>
      </pc:docMkLst>
      <pc:sldChg chg="modNotes">
        <pc:chgData name="Eve Moran" userId="S::esemoran@glow.gov.uk::3bf593d3-24e5-427a-8764-b7ddda1f1716" providerId="AD" clId="Web-{F85E3571-1984-F708-913E-E5EC0ECB72A7}" dt="2024-05-01T07:08:20.213" v="1"/>
        <pc:sldMkLst>
          <pc:docMk/>
          <pc:sldMk cId="1740886556" sldId="284"/>
        </pc:sldMkLst>
      </pc:sldChg>
    </pc:docChg>
  </pc:docChgLst>
  <pc:docChgLst>
    <pc:chgData name="Phil Neill" userId="S::phil.neill@educationscotland.gov.scot::4b36eeed-3cc2-4425-b260-b73cfaa414ee" providerId="AD" clId="Web-{180BDA2B-8B5D-4EBF-E662-19CAE1BBF375}"/>
    <pc:docChg chg="modSld">
      <pc:chgData name="Phil Neill" userId="S::phil.neill@educationscotland.gov.scot::4b36eeed-3cc2-4425-b260-b73cfaa414ee" providerId="AD" clId="Web-{180BDA2B-8B5D-4EBF-E662-19CAE1BBF375}" dt="2024-04-15T15:22:29.661" v="35" actId="20577"/>
      <pc:docMkLst>
        <pc:docMk/>
      </pc:docMkLst>
      <pc:sldChg chg="modSp">
        <pc:chgData name="Phil Neill" userId="S::phil.neill@educationscotland.gov.scot::4b36eeed-3cc2-4425-b260-b73cfaa414ee" providerId="AD" clId="Web-{180BDA2B-8B5D-4EBF-E662-19CAE1BBF375}" dt="2024-04-15T15:22:29.661" v="35" actId="20577"/>
        <pc:sldMkLst>
          <pc:docMk/>
          <pc:sldMk cId="1600699566" sldId="256"/>
        </pc:sldMkLst>
        <pc:spChg chg="mod">
          <ac:chgData name="Phil Neill" userId="S::phil.neill@educationscotland.gov.scot::4b36eeed-3cc2-4425-b260-b73cfaa414ee" providerId="AD" clId="Web-{180BDA2B-8B5D-4EBF-E662-19CAE1BBF375}" dt="2024-04-15T15:22:29.661" v="35" actId="20577"/>
          <ac:spMkLst>
            <pc:docMk/>
            <pc:sldMk cId="1600699566" sldId="256"/>
            <ac:spMk id="6" creationId="{7DCDC8A9-380C-4415-4A49-167F3F557291}"/>
          </ac:spMkLst>
        </pc:spChg>
      </pc:sldChg>
      <pc:sldChg chg="modSp">
        <pc:chgData name="Phil Neill" userId="S::phil.neill@educationscotland.gov.scot::4b36eeed-3cc2-4425-b260-b73cfaa414ee" providerId="AD" clId="Web-{180BDA2B-8B5D-4EBF-E662-19CAE1BBF375}" dt="2024-04-15T13:01:18.694" v="33" actId="20577"/>
        <pc:sldMkLst>
          <pc:docMk/>
          <pc:sldMk cId="1740886556" sldId="284"/>
        </pc:sldMkLst>
        <pc:spChg chg="mod">
          <ac:chgData name="Phil Neill" userId="S::phil.neill@educationscotland.gov.scot::4b36eeed-3cc2-4425-b260-b73cfaa414ee" providerId="AD" clId="Web-{180BDA2B-8B5D-4EBF-E662-19CAE1BBF375}" dt="2024-04-15T13:01:18.694" v="33" actId="20577"/>
          <ac:spMkLst>
            <pc:docMk/>
            <pc:sldMk cId="1740886556" sldId="284"/>
            <ac:spMk id="3" creationId="{D566F931-6705-9752-4F26-A4B934C3C178}"/>
          </ac:spMkLst>
        </pc:spChg>
      </pc:sldChg>
      <pc:sldChg chg="modCm">
        <pc:chgData name="Phil Neill" userId="S::phil.neill@educationscotland.gov.scot::4b36eeed-3cc2-4425-b260-b73cfaa414ee" providerId="AD" clId="Web-{180BDA2B-8B5D-4EBF-E662-19CAE1BBF375}" dt="2024-04-15T13:03:31.760" v="34"/>
        <pc:sldMkLst>
          <pc:docMk/>
          <pc:sldMk cId="3639074601" sldId="298"/>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180BDA2B-8B5D-4EBF-E662-19CAE1BBF375}" dt="2024-04-15T13:03:31.760" v="34"/>
              <pc2:cmMkLst xmlns:pc2="http://schemas.microsoft.com/office/powerpoint/2019/9/main/command">
                <pc:docMk/>
                <pc:sldMk cId="3639074601" sldId="298"/>
                <pc2:cmMk id="{BC05E85D-FFB8-4529-BB8A-71C81464D0A4}"/>
              </pc2:cmMkLst>
              <pc226:cmRplyChg chg="add">
                <pc226:chgData name="Phil Neill" userId="S::phil.neill@educationscotland.gov.scot::4b36eeed-3cc2-4425-b260-b73cfaa414ee" providerId="AD" clId="Web-{180BDA2B-8B5D-4EBF-E662-19CAE1BBF375}" dt="2024-04-15T13:03:31.760" v="34"/>
                <pc2:cmRplyMkLst xmlns:pc2="http://schemas.microsoft.com/office/powerpoint/2019/9/main/command">
                  <pc:docMk/>
                  <pc:sldMk cId="3639074601" sldId="298"/>
                  <pc2:cmMk id="{BC05E85D-FFB8-4529-BB8A-71C81464D0A4}"/>
                  <pc2:cmRplyMk id="{52886852-E806-43EC-AAE5-E98761C10AC6}"/>
                </pc2:cmRplyMkLst>
              </pc226:cmRplyChg>
            </pc226:cmChg>
          </p:ext>
        </pc:extLst>
      </pc:sldChg>
    </pc:docChg>
  </pc:docChgLst>
  <pc:docChgLst>
    <pc:chgData name="Liz Sommerville" userId="S::elizabeth.sommerville@educationscotland.gov.scot::2f7e0dbb-a0ac-4dfe-a131-6a892135118a" providerId="AD" clId="Web-{032CBE4E-0617-2CF6-9F78-2885BDE78271}"/>
    <pc:docChg chg="modSld">
      <pc:chgData name="Liz Sommerville" userId="S::elizabeth.sommerville@educationscotland.gov.scot::2f7e0dbb-a0ac-4dfe-a131-6a892135118a" providerId="AD" clId="Web-{032CBE4E-0617-2CF6-9F78-2885BDE78271}" dt="2024-04-16T17:51:59.368" v="17"/>
      <pc:docMkLst>
        <pc:docMk/>
      </pc:docMkLst>
      <pc:sldChg chg="delSp">
        <pc:chgData name="Liz Sommerville" userId="S::elizabeth.sommerville@educationscotland.gov.scot::2f7e0dbb-a0ac-4dfe-a131-6a892135118a" providerId="AD" clId="Web-{032CBE4E-0617-2CF6-9F78-2885BDE78271}" dt="2024-04-16T17:51:59.368" v="17"/>
        <pc:sldMkLst>
          <pc:docMk/>
          <pc:sldMk cId="420632928" sldId="270"/>
        </pc:sldMkLst>
        <pc:picChg chg="del">
          <ac:chgData name="Liz Sommerville" userId="S::elizabeth.sommerville@educationscotland.gov.scot::2f7e0dbb-a0ac-4dfe-a131-6a892135118a" providerId="AD" clId="Web-{032CBE4E-0617-2CF6-9F78-2885BDE78271}" dt="2024-04-16T17:51:59.368" v="17"/>
          <ac:picMkLst>
            <pc:docMk/>
            <pc:sldMk cId="420632928" sldId="270"/>
            <ac:picMk id="6" creationId="{904DB3D2-DA36-D6E2-6D61-43975D7F6D51}"/>
          </ac:picMkLst>
        </pc:picChg>
      </pc:sldChg>
      <pc:sldChg chg="modSp">
        <pc:chgData name="Liz Sommerville" userId="S::elizabeth.sommerville@educationscotland.gov.scot::2f7e0dbb-a0ac-4dfe-a131-6a892135118a" providerId="AD" clId="Web-{032CBE4E-0617-2CF6-9F78-2885BDE78271}" dt="2024-04-16T17:50:19.675" v="16" actId="20577"/>
        <pc:sldMkLst>
          <pc:docMk/>
          <pc:sldMk cId="3087471550" sldId="272"/>
        </pc:sldMkLst>
        <pc:graphicFrameChg chg="modGraphic">
          <ac:chgData name="Liz Sommerville" userId="S::elizabeth.sommerville@educationscotland.gov.scot::2f7e0dbb-a0ac-4dfe-a131-6a892135118a" providerId="AD" clId="Web-{032CBE4E-0617-2CF6-9F78-2885BDE78271}" dt="2024-04-16T17:50:19.675" v="16" actId="20577"/>
          <ac:graphicFrameMkLst>
            <pc:docMk/>
            <pc:sldMk cId="3087471550" sldId="272"/>
            <ac:graphicFrameMk id="6" creationId="{857CC80E-30C3-74F9-2955-C4DCC7432BEA}"/>
          </ac:graphicFrameMkLst>
        </pc:graphicFrameChg>
      </pc:sldChg>
      <pc:sldChg chg="addSp delSp modSp">
        <pc:chgData name="Liz Sommerville" userId="S::elizabeth.sommerville@educationscotland.gov.scot::2f7e0dbb-a0ac-4dfe-a131-6a892135118a" providerId="AD" clId="Web-{032CBE4E-0617-2CF6-9F78-2885BDE78271}" dt="2024-04-16T17:49:31.470" v="11"/>
        <pc:sldMkLst>
          <pc:docMk/>
          <pc:sldMk cId="2099013807" sldId="287"/>
        </pc:sldMkLst>
        <pc:spChg chg="del mod">
          <ac:chgData name="Liz Sommerville" userId="S::elizabeth.sommerville@educationscotland.gov.scot::2f7e0dbb-a0ac-4dfe-a131-6a892135118a" providerId="AD" clId="Web-{032CBE4E-0617-2CF6-9F78-2885BDE78271}" dt="2024-04-16T17:49:13.751" v="2"/>
          <ac:spMkLst>
            <pc:docMk/>
            <pc:sldMk cId="2099013807" sldId="287"/>
            <ac:spMk id="2" creationId="{1A9476E4-F9A5-F367-AD29-A117F2199F09}"/>
          </ac:spMkLst>
        </pc:spChg>
        <pc:spChg chg="add mod">
          <ac:chgData name="Liz Sommerville" userId="S::elizabeth.sommerville@educationscotland.gov.scot::2f7e0dbb-a0ac-4dfe-a131-6a892135118a" providerId="AD" clId="Web-{032CBE4E-0617-2CF6-9F78-2885BDE78271}" dt="2024-04-16T17:49:31.470" v="11"/>
          <ac:spMkLst>
            <pc:docMk/>
            <pc:sldMk cId="2099013807" sldId="287"/>
            <ac:spMk id="5" creationId="{A0009048-5C44-2880-B591-043AE81A78D5}"/>
          </ac:spMkLst>
        </pc:spChg>
      </pc:sldChg>
      <pc:sldChg chg="modSp">
        <pc:chgData name="Liz Sommerville" userId="S::elizabeth.sommerville@educationscotland.gov.scot::2f7e0dbb-a0ac-4dfe-a131-6a892135118a" providerId="AD" clId="Web-{032CBE4E-0617-2CF6-9F78-2885BDE78271}" dt="2024-04-16T17:48:55.188" v="0"/>
        <pc:sldMkLst>
          <pc:docMk/>
          <pc:sldMk cId="2170473390" sldId="300"/>
        </pc:sldMkLst>
        <pc:spChg chg="mod">
          <ac:chgData name="Liz Sommerville" userId="S::elizabeth.sommerville@educationscotland.gov.scot::2f7e0dbb-a0ac-4dfe-a131-6a892135118a" providerId="AD" clId="Web-{032CBE4E-0617-2CF6-9F78-2885BDE78271}" dt="2024-04-16T17:48:55.188" v="0"/>
          <ac:spMkLst>
            <pc:docMk/>
            <pc:sldMk cId="2170473390" sldId="300"/>
            <ac:spMk id="3" creationId="{8071ED1B-8054-6A01-40DC-FE103873DE53}"/>
          </ac:spMkLst>
        </pc:spChg>
      </pc:sldChg>
      <pc:sldChg chg="modSp">
        <pc:chgData name="Liz Sommerville" userId="S::elizabeth.sommerville@educationscotland.gov.scot::2f7e0dbb-a0ac-4dfe-a131-6a892135118a" providerId="AD" clId="Web-{032CBE4E-0617-2CF6-9F78-2885BDE78271}" dt="2024-04-16T17:49:36.267" v="12"/>
        <pc:sldMkLst>
          <pc:docMk/>
          <pc:sldMk cId="1622436335" sldId="301"/>
        </pc:sldMkLst>
        <pc:spChg chg="mod">
          <ac:chgData name="Liz Sommerville" userId="S::elizabeth.sommerville@educationscotland.gov.scot::2f7e0dbb-a0ac-4dfe-a131-6a892135118a" providerId="AD" clId="Web-{032CBE4E-0617-2CF6-9F78-2885BDE78271}" dt="2024-04-16T17:49:36.267" v="12"/>
          <ac:spMkLst>
            <pc:docMk/>
            <pc:sldMk cId="1622436335" sldId="301"/>
            <ac:spMk id="6" creationId="{2F52A493-943A-5ED7-49EE-CD39A5F9BE5E}"/>
          </ac:spMkLst>
        </pc:spChg>
      </pc:sldChg>
    </pc:docChg>
  </pc:docChgLst>
  <pc:docChgLst>
    <pc:chgData name="Phil Neill" userId="S::espneill@glow.gov.uk::3dc6b307-de6b-45e8-8e36-a9c1d769c5ed" providerId="AD" clId="Web-{6B18AC20-738C-4E42-E34D-A50A8898FC23}"/>
    <pc:docChg chg="modSld">
      <pc:chgData name="Phil Neill" userId="S::espneill@glow.gov.uk::3dc6b307-de6b-45e8-8e36-a9c1d769c5ed" providerId="AD" clId="Web-{6B18AC20-738C-4E42-E34D-A50A8898FC23}" dt="2024-05-01T13:22:13.383" v="9" actId="20577"/>
      <pc:docMkLst>
        <pc:docMk/>
      </pc:docMkLst>
      <pc:sldChg chg="modSp">
        <pc:chgData name="Phil Neill" userId="S::espneill@glow.gov.uk::3dc6b307-de6b-45e8-8e36-a9c1d769c5ed" providerId="AD" clId="Web-{6B18AC20-738C-4E42-E34D-A50A8898FC23}" dt="2024-05-01T13:22:13.383" v="9" actId="20577"/>
        <pc:sldMkLst>
          <pc:docMk/>
          <pc:sldMk cId="2483683155" sldId="291"/>
        </pc:sldMkLst>
        <pc:spChg chg="mod">
          <ac:chgData name="Phil Neill" userId="S::espneill@glow.gov.uk::3dc6b307-de6b-45e8-8e36-a9c1d769c5ed" providerId="AD" clId="Web-{6B18AC20-738C-4E42-E34D-A50A8898FC23}" dt="2024-05-01T13:22:13.383" v="9" actId="20577"/>
          <ac:spMkLst>
            <pc:docMk/>
            <pc:sldMk cId="2483683155" sldId="291"/>
            <ac:spMk id="7" creationId="{4145691D-F927-C6ED-A283-D464CDA8A340}"/>
          </ac:spMkLst>
        </pc:spChg>
      </pc:sldChg>
      <pc:sldChg chg="modSp">
        <pc:chgData name="Phil Neill" userId="S::espneill@glow.gov.uk::3dc6b307-de6b-45e8-8e36-a9c1d769c5ed" providerId="AD" clId="Web-{6B18AC20-738C-4E42-E34D-A50A8898FC23}" dt="2024-05-01T13:18:31.656" v="1" actId="20577"/>
        <pc:sldMkLst>
          <pc:docMk/>
          <pc:sldMk cId="3834650822" sldId="292"/>
        </pc:sldMkLst>
        <pc:spChg chg="mod">
          <ac:chgData name="Phil Neill" userId="S::espneill@glow.gov.uk::3dc6b307-de6b-45e8-8e36-a9c1d769c5ed" providerId="AD" clId="Web-{6B18AC20-738C-4E42-E34D-A50A8898FC23}" dt="2024-05-01T13:18:31.656" v="1" actId="20577"/>
          <ac:spMkLst>
            <pc:docMk/>
            <pc:sldMk cId="3834650822" sldId="292"/>
            <ac:spMk id="5" creationId="{584888DD-1847-04F1-D365-C4385BA4B972}"/>
          </ac:spMkLst>
        </pc:spChg>
      </pc:sldChg>
    </pc:docChg>
  </pc:docChgLst>
  <pc:docChgLst>
    <pc:chgData name="Phil Neill" userId="S::phil.neill@educationscotland.gov.scot::4b36eeed-3cc2-4425-b260-b73cfaa414ee" providerId="AD" clId="Web-{A2BD54AD-7589-F94D-95C5-003B91823DEB}"/>
    <pc:docChg chg="modSld">
      <pc:chgData name="Phil Neill" userId="S::phil.neill@educationscotland.gov.scot::4b36eeed-3cc2-4425-b260-b73cfaa414ee" providerId="AD" clId="Web-{A2BD54AD-7589-F94D-95C5-003B91823DEB}" dt="2024-04-05T13:59:17.285" v="9" actId="14100"/>
      <pc:docMkLst>
        <pc:docMk/>
      </pc:docMkLst>
      <pc:sldChg chg="modSp">
        <pc:chgData name="Phil Neill" userId="S::phil.neill@educationscotland.gov.scot::4b36eeed-3cc2-4425-b260-b73cfaa414ee" providerId="AD" clId="Web-{A2BD54AD-7589-F94D-95C5-003B91823DEB}" dt="2024-04-05T13:54:18.856" v="6" actId="1076"/>
        <pc:sldMkLst>
          <pc:docMk/>
          <pc:sldMk cId="618706366" sldId="262"/>
        </pc:sldMkLst>
        <pc:spChg chg="mod">
          <ac:chgData name="Phil Neill" userId="S::phil.neill@educationscotland.gov.scot::4b36eeed-3cc2-4425-b260-b73cfaa414ee" providerId="AD" clId="Web-{A2BD54AD-7589-F94D-95C5-003B91823DEB}" dt="2024-04-05T13:54:18.856" v="6" actId="1076"/>
          <ac:spMkLst>
            <pc:docMk/>
            <pc:sldMk cId="618706366" sldId="262"/>
            <ac:spMk id="3" creationId="{32040508-1C23-7137-E95E-33B50BB4826B}"/>
          </ac:spMkLst>
        </pc:spChg>
      </pc:sldChg>
      <pc:sldChg chg="modSp">
        <pc:chgData name="Phil Neill" userId="S::phil.neill@educationscotland.gov.scot::4b36eeed-3cc2-4425-b260-b73cfaa414ee" providerId="AD" clId="Web-{A2BD54AD-7589-F94D-95C5-003B91823DEB}" dt="2024-04-05T13:55:07.763" v="7" actId="1076"/>
        <pc:sldMkLst>
          <pc:docMk/>
          <pc:sldMk cId="109722247" sldId="266"/>
        </pc:sldMkLst>
        <pc:picChg chg="mod">
          <ac:chgData name="Phil Neill" userId="S::phil.neill@educationscotland.gov.scot::4b36eeed-3cc2-4425-b260-b73cfaa414ee" providerId="AD" clId="Web-{A2BD54AD-7589-F94D-95C5-003B91823DEB}" dt="2024-04-05T13:55:07.763" v="7" actId="1076"/>
          <ac:picMkLst>
            <pc:docMk/>
            <pc:sldMk cId="109722247" sldId="266"/>
            <ac:picMk id="6" creationId="{F8728E27-3312-8B5D-7773-B3002A37C011}"/>
          </ac:picMkLst>
        </pc:picChg>
      </pc:sldChg>
      <pc:sldChg chg="modSp">
        <pc:chgData name="Phil Neill" userId="S::phil.neill@educationscotland.gov.scot::4b36eeed-3cc2-4425-b260-b73cfaa414ee" providerId="AD" clId="Web-{A2BD54AD-7589-F94D-95C5-003B91823DEB}" dt="2024-04-05T13:59:17.285" v="9" actId="14100"/>
        <pc:sldMkLst>
          <pc:docMk/>
          <pc:sldMk cId="3834650822" sldId="292"/>
        </pc:sldMkLst>
        <pc:spChg chg="mod">
          <ac:chgData name="Phil Neill" userId="S::phil.neill@educationscotland.gov.scot::4b36eeed-3cc2-4425-b260-b73cfaa414ee" providerId="AD" clId="Web-{A2BD54AD-7589-F94D-95C5-003B91823DEB}" dt="2024-04-05T13:59:17.285" v="9" actId="14100"/>
          <ac:spMkLst>
            <pc:docMk/>
            <pc:sldMk cId="3834650822" sldId="292"/>
            <ac:spMk id="7" creationId="{8A827D7B-3240-4EF9-627E-A2EEBF628B9B}"/>
          </ac:spMkLst>
        </pc:spChg>
      </pc:sldChg>
    </pc:docChg>
  </pc:docChgLst>
  <pc:docChgLst>
    <pc:chgData name="Elizabeth Sommerville" userId="S::esesommerville@glow.gov.uk::0839e972-48e3-45d3-bb5c-305eeae85771" providerId="AD" clId="Web-{854D143C-2BFE-478E-A972-AE8548D95ED9}"/>
    <pc:docChg chg="mod modSld">
      <pc:chgData name="Elizabeth Sommerville" userId="S::esesommerville@glow.gov.uk::0839e972-48e3-45d3-bb5c-305eeae85771" providerId="AD" clId="Web-{854D143C-2BFE-478E-A972-AE8548D95ED9}" dt="2024-04-20T14:32:55.910" v="40"/>
      <pc:docMkLst>
        <pc:docMk/>
      </pc:docMkLst>
      <pc:sldChg chg="modSp">
        <pc:chgData name="Elizabeth Sommerville" userId="S::esesommerville@glow.gov.uk::0839e972-48e3-45d3-bb5c-305eeae85771" providerId="AD" clId="Web-{854D143C-2BFE-478E-A972-AE8548D95ED9}" dt="2024-04-20T14:25:04.238" v="1"/>
        <pc:sldMkLst>
          <pc:docMk/>
          <pc:sldMk cId="1600699566" sldId="256"/>
        </pc:sldMkLst>
        <pc:spChg chg="ord">
          <ac:chgData name="Elizabeth Sommerville" userId="S::esesommerville@glow.gov.uk::0839e972-48e3-45d3-bb5c-305eeae85771" providerId="AD" clId="Web-{854D143C-2BFE-478E-A972-AE8548D95ED9}" dt="2024-04-20T14:24:53.597" v="0"/>
          <ac:spMkLst>
            <pc:docMk/>
            <pc:sldMk cId="1600699566" sldId="256"/>
            <ac:spMk id="5" creationId="{058D1B16-192D-1D1C-E8F1-2CB90B9ED7D6}"/>
          </ac:spMkLst>
        </pc:spChg>
        <pc:picChg chg="ord">
          <ac:chgData name="Elizabeth Sommerville" userId="S::esesommerville@glow.gov.uk::0839e972-48e3-45d3-bb5c-305eeae85771" providerId="AD" clId="Web-{854D143C-2BFE-478E-A972-AE8548D95ED9}" dt="2024-04-20T14:25:04.238" v="1"/>
          <ac:picMkLst>
            <pc:docMk/>
            <pc:sldMk cId="1600699566" sldId="256"/>
            <ac:picMk id="7" creationId="{94BDB4D2-3735-228B-776C-800B8BC5A856}"/>
          </ac:picMkLst>
        </pc:picChg>
      </pc:sldChg>
      <pc:sldChg chg="modSp">
        <pc:chgData name="Elizabeth Sommerville" userId="S::esesommerville@glow.gov.uk::0839e972-48e3-45d3-bb5c-305eeae85771" providerId="AD" clId="Web-{854D143C-2BFE-478E-A972-AE8548D95ED9}" dt="2024-04-20T14:25:54.552" v="8"/>
        <pc:sldMkLst>
          <pc:docMk/>
          <pc:sldMk cId="1636906469" sldId="257"/>
        </pc:sldMkLst>
        <pc:spChg chg="ord">
          <ac:chgData name="Elizabeth Sommerville" userId="S::esesommerville@glow.gov.uk::0839e972-48e3-45d3-bb5c-305eeae85771" providerId="AD" clId="Web-{854D143C-2BFE-478E-A972-AE8548D95ED9}" dt="2024-04-20T14:25:48.474" v="7"/>
          <ac:spMkLst>
            <pc:docMk/>
            <pc:sldMk cId="1636906469" sldId="257"/>
            <ac:spMk id="5" creationId="{6389AF2F-7E10-780E-C975-4236521FC0C1}"/>
          </ac:spMkLst>
        </pc:spChg>
        <pc:picChg chg="ord">
          <ac:chgData name="Elizabeth Sommerville" userId="S::esesommerville@glow.gov.uk::0839e972-48e3-45d3-bb5c-305eeae85771" providerId="AD" clId="Web-{854D143C-2BFE-478E-A972-AE8548D95ED9}" dt="2024-04-20T14:25:54.552" v="8"/>
          <ac:picMkLst>
            <pc:docMk/>
            <pc:sldMk cId="1636906469" sldId="257"/>
            <ac:picMk id="9" creationId="{7A428849-A490-656A-6F46-EFF59883C26F}"/>
          </ac:picMkLst>
        </pc:picChg>
      </pc:sldChg>
      <pc:sldChg chg="modSp">
        <pc:chgData name="Elizabeth Sommerville" userId="S::esesommerville@glow.gov.uk::0839e972-48e3-45d3-bb5c-305eeae85771" providerId="AD" clId="Web-{854D143C-2BFE-478E-A972-AE8548D95ED9}" dt="2024-04-20T14:25:39.661" v="6"/>
        <pc:sldMkLst>
          <pc:docMk/>
          <pc:sldMk cId="3880818203" sldId="260"/>
        </pc:sldMkLst>
        <pc:spChg chg="ord">
          <ac:chgData name="Elizabeth Sommerville" userId="S::esesommerville@glow.gov.uk::0839e972-48e3-45d3-bb5c-305eeae85771" providerId="AD" clId="Web-{854D143C-2BFE-478E-A972-AE8548D95ED9}" dt="2024-04-20T14:25:39.661" v="6"/>
          <ac:spMkLst>
            <pc:docMk/>
            <pc:sldMk cId="3880818203" sldId="260"/>
            <ac:spMk id="2" creationId="{1E21D18D-309F-EAD5-BDD2-CAD999D37DBC}"/>
          </ac:spMkLst>
        </pc:spChg>
      </pc:sldChg>
      <pc:sldChg chg="modSp">
        <pc:chgData name="Elizabeth Sommerville" userId="S::esesommerville@glow.gov.uk::0839e972-48e3-45d3-bb5c-305eeae85771" providerId="AD" clId="Web-{854D143C-2BFE-478E-A972-AE8548D95ED9}" dt="2024-04-20T14:26:04.975" v="9"/>
        <pc:sldMkLst>
          <pc:docMk/>
          <pc:sldMk cId="373023465" sldId="261"/>
        </pc:sldMkLst>
        <pc:spChg chg="ord">
          <ac:chgData name="Elizabeth Sommerville" userId="S::esesommerville@glow.gov.uk::0839e972-48e3-45d3-bb5c-305eeae85771" providerId="AD" clId="Web-{854D143C-2BFE-478E-A972-AE8548D95ED9}" dt="2024-04-20T14:26:04.975" v="9"/>
          <ac:spMkLst>
            <pc:docMk/>
            <pc:sldMk cId="373023465" sldId="261"/>
            <ac:spMk id="2" creationId="{0A8EF94F-20A8-4750-A125-04D7F83510BE}"/>
          </ac:spMkLst>
        </pc:spChg>
      </pc:sldChg>
      <pc:sldChg chg="modSp">
        <pc:chgData name="Elizabeth Sommerville" userId="S::esesommerville@glow.gov.uk::0839e972-48e3-45d3-bb5c-305eeae85771" providerId="AD" clId="Web-{854D143C-2BFE-478E-A972-AE8548D95ED9}" dt="2024-04-20T14:26:16.100" v="10"/>
        <pc:sldMkLst>
          <pc:docMk/>
          <pc:sldMk cId="618706366" sldId="262"/>
        </pc:sldMkLst>
        <pc:spChg chg="ord">
          <ac:chgData name="Elizabeth Sommerville" userId="S::esesommerville@glow.gov.uk::0839e972-48e3-45d3-bb5c-305eeae85771" providerId="AD" clId="Web-{854D143C-2BFE-478E-A972-AE8548D95ED9}" dt="2024-04-20T14:26:16.100" v="10"/>
          <ac:spMkLst>
            <pc:docMk/>
            <pc:sldMk cId="618706366" sldId="262"/>
            <ac:spMk id="2" creationId="{9816AC0C-D4D6-541E-F8ED-3CDE5112BCA8}"/>
          </ac:spMkLst>
        </pc:spChg>
      </pc:sldChg>
      <pc:sldChg chg="modSp delCm modCm">
        <pc:chgData name="Elizabeth Sommerville" userId="S::esesommerville@glow.gov.uk::0839e972-48e3-45d3-bb5c-305eeae85771" providerId="AD" clId="Web-{854D143C-2BFE-478E-A972-AE8548D95ED9}" dt="2024-04-20T14:27:10.477" v="16"/>
        <pc:sldMkLst>
          <pc:docMk/>
          <pc:sldMk cId="2375370055" sldId="264"/>
        </pc:sldMkLst>
        <pc:spChg chg="ord">
          <ac:chgData name="Elizabeth Sommerville" userId="S::esesommerville@glow.gov.uk::0839e972-48e3-45d3-bb5c-305eeae85771" providerId="AD" clId="Web-{854D143C-2BFE-478E-A972-AE8548D95ED9}" dt="2024-04-20T14:27:02.226" v="15"/>
          <ac:spMkLst>
            <pc:docMk/>
            <pc:sldMk cId="2375370055" sldId="264"/>
            <ac:spMk id="4" creationId="{201D265A-369C-55CE-29D3-C9E89A312D54}"/>
          </ac:spMkLst>
        </pc:spChg>
        <pc:spChg chg="ord">
          <ac:chgData name="Elizabeth Sommerville" userId="S::esesommerville@glow.gov.uk::0839e972-48e3-45d3-bb5c-305eeae85771" providerId="AD" clId="Web-{854D143C-2BFE-478E-A972-AE8548D95ED9}" dt="2024-04-20T14:27:10.477" v="16"/>
          <ac:spMkLst>
            <pc:docMk/>
            <pc:sldMk cId="2375370055" sldId="264"/>
            <ac:spMk id="8" creationId="{2FEE2501-9FD9-F50B-2BE7-1519D30561CA}"/>
          </ac:spMkLst>
        </pc:spChg>
        <pc:extLst>
          <p:ext xmlns:p="http://schemas.openxmlformats.org/presentationml/2006/main" uri="{D6D511B9-2390-475A-947B-AFAB55BFBCF1}">
            <pc226:cmChg xmlns:pc226="http://schemas.microsoft.com/office/powerpoint/2022/06/main/command" chg="del mod modRxn">
              <pc226:chgData name="Elizabeth Sommerville" userId="S::esesommerville@glow.gov.uk::0839e972-48e3-45d3-bb5c-305eeae85771" providerId="AD" clId="Web-{854D143C-2BFE-478E-A972-AE8548D95ED9}" dt="2024-04-20T14:26:41.366" v="14"/>
              <pc2:cmMkLst xmlns:pc2="http://schemas.microsoft.com/office/powerpoint/2019/9/main/command">
                <pc:docMk/>
                <pc:sldMk cId="2375370055" sldId="264"/>
                <pc2:cmMk id="{A645CBA1-3630-4D53-B865-B606CFD038B7}"/>
              </pc2:cmMkLst>
            </pc226:cmChg>
          </p:ext>
        </pc:extLst>
      </pc:sldChg>
      <pc:sldChg chg="modSp">
        <pc:chgData name="Elizabeth Sommerville" userId="S::esesommerville@glow.gov.uk::0839e972-48e3-45d3-bb5c-305eeae85771" providerId="AD" clId="Web-{854D143C-2BFE-478E-A972-AE8548D95ED9}" dt="2024-04-20T14:27:32.618" v="19"/>
        <pc:sldMkLst>
          <pc:docMk/>
          <pc:sldMk cId="109722247" sldId="266"/>
        </pc:sldMkLst>
        <pc:spChg chg="ord">
          <ac:chgData name="Elizabeth Sommerville" userId="S::esesommerville@glow.gov.uk::0839e972-48e3-45d3-bb5c-305eeae85771" providerId="AD" clId="Web-{854D143C-2BFE-478E-A972-AE8548D95ED9}" dt="2024-04-20T14:27:21.211" v="17"/>
          <ac:spMkLst>
            <pc:docMk/>
            <pc:sldMk cId="109722247" sldId="266"/>
            <ac:spMk id="4" creationId="{3A0B46C5-EE1A-B934-24DF-A2AC11633638}"/>
          </ac:spMkLst>
        </pc:spChg>
        <pc:spChg chg="ord">
          <ac:chgData name="Elizabeth Sommerville" userId="S::esesommerville@glow.gov.uk::0839e972-48e3-45d3-bb5c-305eeae85771" providerId="AD" clId="Web-{854D143C-2BFE-478E-A972-AE8548D95ED9}" dt="2024-04-20T14:27:26.305" v="18"/>
          <ac:spMkLst>
            <pc:docMk/>
            <pc:sldMk cId="109722247" sldId="266"/>
            <ac:spMk id="7" creationId="{E4AACD4B-9F66-D61A-FF01-B78327B13D5C}"/>
          </ac:spMkLst>
        </pc:spChg>
        <pc:picChg chg="ord">
          <ac:chgData name="Elizabeth Sommerville" userId="S::esesommerville@glow.gov.uk::0839e972-48e3-45d3-bb5c-305eeae85771" providerId="AD" clId="Web-{854D143C-2BFE-478E-A972-AE8548D95ED9}" dt="2024-04-20T14:27:32.618" v="19"/>
          <ac:picMkLst>
            <pc:docMk/>
            <pc:sldMk cId="109722247" sldId="266"/>
            <ac:picMk id="6" creationId="{F8728E27-3312-8B5D-7773-B3002A37C011}"/>
          </ac:picMkLst>
        </pc:picChg>
      </pc:sldChg>
      <pc:sldChg chg="modSp">
        <pc:chgData name="Elizabeth Sommerville" userId="S::esesommerville@glow.gov.uk::0839e972-48e3-45d3-bb5c-305eeae85771" providerId="AD" clId="Web-{854D143C-2BFE-478E-A972-AE8548D95ED9}" dt="2024-04-20T14:27:54.119" v="21"/>
        <pc:sldMkLst>
          <pc:docMk/>
          <pc:sldMk cId="2365768504" sldId="268"/>
        </pc:sldMkLst>
        <pc:grpChg chg="ord">
          <ac:chgData name="Elizabeth Sommerville" userId="S::esesommerville@glow.gov.uk::0839e972-48e3-45d3-bb5c-305eeae85771" providerId="AD" clId="Web-{854D143C-2BFE-478E-A972-AE8548D95ED9}" dt="2024-04-20T14:27:54.119" v="21"/>
          <ac:grpSpMkLst>
            <pc:docMk/>
            <pc:sldMk cId="2365768504" sldId="268"/>
            <ac:grpSpMk id="2" creationId="{61DB27B4-D233-684B-007B-B3C60CDB6DDB}"/>
          </ac:grpSpMkLst>
        </pc:grpChg>
      </pc:sldChg>
      <pc:sldChg chg="modSp delCm">
        <pc:chgData name="Elizabeth Sommerville" userId="S::esesommerville@glow.gov.uk::0839e972-48e3-45d3-bb5c-305eeae85771" providerId="AD" clId="Web-{854D143C-2BFE-478E-A972-AE8548D95ED9}" dt="2024-04-20T14:28:26.901" v="23"/>
        <pc:sldMkLst>
          <pc:docMk/>
          <pc:sldMk cId="580502140" sldId="269"/>
        </pc:sldMkLst>
        <pc:spChg chg="ord">
          <ac:chgData name="Elizabeth Sommerville" userId="S::esesommerville@glow.gov.uk::0839e972-48e3-45d3-bb5c-305eeae85771" providerId="AD" clId="Web-{854D143C-2BFE-478E-A972-AE8548D95ED9}" dt="2024-04-20T14:28:26.901" v="23"/>
          <ac:spMkLst>
            <pc:docMk/>
            <pc:sldMk cId="580502140" sldId="269"/>
            <ac:spMk id="4" creationId="{AA154A67-1E5E-3D05-29B9-14440165DB3E}"/>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54D143C-2BFE-478E-A972-AE8548D95ED9}" dt="2024-04-20T14:28:10.791" v="22"/>
              <pc2:cmMkLst xmlns:pc2="http://schemas.microsoft.com/office/powerpoint/2019/9/main/command">
                <pc:docMk/>
                <pc:sldMk cId="580502140" sldId="269"/>
                <pc2:cmMk id="{121C1BB4-5BA8-4742-808B-8181EDAA5158}"/>
              </pc2:cmMkLst>
            </pc226:cmChg>
          </p:ext>
        </pc:extLst>
      </pc:sldChg>
      <pc:sldChg chg="modSp delCm">
        <pc:chgData name="Elizabeth Sommerville" userId="S::esesommerville@glow.gov.uk::0839e972-48e3-45d3-bb5c-305eeae85771" providerId="AD" clId="Web-{854D143C-2BFE-478E-A972-AE8548D95ED9}" dt="2024-04-20T14:29:11.934" v="28"/>
        <pc:sldMkLst>
          <pc:docMk/>
          <pc:sldMk cId="420632928" sldId="270"/>
        </pc:sldMkLst>
        <pc:spChg chg="ord">
          <ac:chgData name="Elizabeth Sommerville" userId="S::esesommerville@glow.gov.uk::0839e972-48e3-45d3-bb5c-305eeae85771" providerId="AD" clId="Web-{854D143C-2BFE-478E-A972-AE8548D95ED9}" dt="2024-04-20T14:29:11.934" v="28"/>
          <ac:spMkLst>
            <pc:docMk/>
            <pc:sldMk cId="420632928" sldId="270"/>
            <ac:spMk id="4" creationId="{ED574270-37BF-BB9F-E94D-3B5861B694E0}"/>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54D143C-2BFE-478E-A972-AE8548D95ED9}" dt="2024-04-20T14:29:05.106" v="27"/>
              <pc2:cmMkLst xmlns:pc2="http://schemas.microsoft.com/office/powerpoint/2019/9/main/command">
                <pc:docMk/>
                <pc:sldMk cId="420632928" sldId="270"/>
                <pc2:cmMk id="{96A82733-70FB-4594-9BCC-9853016D6280}"/>
              </pc2:cmMkLst>
            </pc226:cmChg>
          </p:ext>
        </pc:extLst>
      </pc:sldChg>
      <pc:sldChg chg="modSp">
        <pc:chgData name="Elizabeth Sommerville" userId="S::esesommerville@glow.gov.uk::0839e972-48e3-45d3-bb5c-305eeae85771" providerId="AD" clId="Web-{854D143C-2BFE-478E-A972-AE8548D95ED9}" dt="2024-04-20T14:29:31.669" v="29"/>
        <pc:sldMkLst>
          <pc:docMk/>
          <pc:sldMk cId="3087471550" sldId="272"/>
        </pc:sldMkLst>
        <pc:graphicFrameChg chg="ord">
          <ac:chgData name="Elizabeth Sommerville" userId="S::esesommerville@glow.gov.uk::0839e972-48e3-45d3-bb5c-305eeae85771" providerId="AD" clId="Web-{854D143C-2BFE-478E-A972-AE8548D95ED9}" dt="2024-04-20T14:29:31.669" v="29"/>
          <ac:graphicFrameMkLst>
            <pc:docMk/>
            <pc:sldMk cId="3087471550" sldId="272"/>
            <ac:graphicFrameMk id="6" creationId="{857CC80E-30C3-74F9-2955-C4DCC7432BEA}"/>
          </ac:graphicFrameMkLst>
        </pc:graphicFrameChg>
      </pc:sldChg>
      <pc:sldChg chg="modSp">
        <pc:chgData name="Elizabeth Sommerville" userId="S::esesommerville@glow.gov.uk::0839e972-48e3-45d3-bb5c-305eeae85771" providerId="AD" clId="Web-{854D143C-2BFE-478E-A972-AE8548D95ED9}" dt="2024-04-20T14:31:13.563" v="32"/>
        <pc:sldMkLst>
          <pc:docMk/>
          <pc:sldMk cId="2533776607" sldId="281"/>
        </pc:sldMkLst>
        <pc:graphicFrameChg chg="ord">
          <ac:chgData name="Elizabeth Sommerville" userId="S::esesommerville@glow.gov.uk::0839e972-48e3-45d3-bb5c-305eeae85771" providerId="AD" clId="Web-{854D143C-2BFE-478E-A972-AE8548D95ED9}" dt="2024-04-20T14:31:13.563" v="32"/>
          <ac:graphicFrameMkLst>
            <pc:docMk/>
            <pc:sldMk cId="2533776607" sldId="281"/>
            <ac:graphicFrameMk id="2" creationId="{753C10A1-9CDD-9514-1390-D4F4A84B0238}"/>
          </ac:graphicFrameMkLst>
        </pc:graphicFrameChg>
      </pc:sldChg>
      <pc:sldChg chg="modSp">
        <pc:chgData name="Elizabeth Sommerville" userId="S::esesommerville@glow.gov.uk::0839e972-48e3-45d3-bb5c-305eeae85771" providerId="AD" clId="Web-{854D143C-2BFE-478E-A972-AE8548D95ED9}" dt="2024-04-20T14:32:15.237" v="37"/>
        <pc:sldMkLst>
          <pc:docMk/>
          <pc:sldMk cId="2099013807" sldId="287"/>
        </pc:sldMkLst>
        <pc:spChg chg="ord">
          <ac:chgData name="Elizabeth Sommerville" userId="S::esesommerville@glow.gov.uk::0839e972-48e3-45d3-bb5c-305eeae85771" providerId="AD" clId="Web-{854D143C-2BFE-478E-A972-AE8548D95ED9}" dt="2024-04-20T14:32:15.237" v="37"/>
          <ac:spMkLst>
            <pc:docMk/>
            <pc:sldMk cId="2099013807" sldId="287"/>
            <ac:spMk id="2" creationId="{1A9476E4-F9A5-F367-AD29-A117F2199F09}"/>
          </ac:spMkLst>
        </pc:spChg>
      </pc:sldChg>
      <pc:sldChg chg="modSp">
        <pc:chgData name="Elizabeth Sommerville" userId="S::esesommerville@glow.gov.uk::0839e972-48e3-45d3-bb5c-305eeae85771" providerId="AD" clId="Web-{854D143C-2BFE-478E-A972-AE8548D95ED9}" dt="2024-04-20T14:32:42.035" v="39"/>
        <pc:sldMkLst>
          <pc:docMk/>
          <pc:sldMk cId="1220597281" sldId="288"/>
        </pc:sldMkLst>
        <pc:spChg chg="ord">
          <ac:chgData name="Elizabeth Sommerville" userId="S::esesommerville@glow.gov.uk::0839e972-48e3-45d3-bb5c-305eeae85771" providerId="AD" clId="Web-{854D143C-2BFE-478E-A972-AE8548D95ED9}" dt="2024-04-20T14:32:42.035" v="39"/>
          <ac:spMkLst>
            <pc:docMk/>
            <pc:sldMk cId="1220597281" sldId="288"/>
            <ac:spMk id="2" creationId="{15FFC75D-8A99-2235-3D05-FCF5AABCA876}"/>
          </ac:spMkLst>
        </pc:spChg>
      </pc:sldChg>
      <pc:sldChg chg="modSp">
        <pc:chgData name="Elizabeth Sommerville" userId="S::esesommerville@glow.gov.uk::0839e972-48e3-45d3-bb5c-305eeae85771" providerId="AD" clId="Web-{854D143C-2BFE-478E-A972-AE8548D95ED9}" dt="2024-04-20T14:27:41.853" v="20"/>
        <pc:sldMkLst>
          <pc:docMk/>
          <pc:sldMk cId="2483683155" sldId="291"/>
        </pc:sldMkLst>
        <pc:spChg chg="ord">
          <ac:chgData name="Elizabeth Sommerville" userId="S::esesommerville@glow.gov.uk::0839e972-48e3-45d3-bb5c-305eeae85771" providerId="AD" clId="Web-{854D143C-2BFE-478E-A972-AE8548D95ED9}" dt="2024-04-20T14:27:41.853" v="20"/>
          <ac:spMkLst>
            <pc:docMk/>
            <pc:sldMk cId="2483683155" sldId="291"/>
            <ac:spMk id="7" creationId="{4145691D-F927-C6ED-A283-D464CDA8A340}"/>
          </ac:spMkLst>
        </pc:spChg>
      </pc:sldChg>
      <pc:sldChg chg="modSp delCm">
        <pc:chgData name="Elizabeth Sommerville" userId="S::esesommerville@glow.gov.uk::0839e972-48e3-45d3-bb5c-305eeae85771" providerId="AD" clId="Web-{854D143C-2BFE-478E-A972-AE8548D95ED9}" dt="2024-04-20T14:28:48.199" v="26"/>
        <pc:sldMkLst>
          <pc:docMk/>
          <pc:sldMk cId="3834650822" sldId="292"/>
        </pc:sldMkLst>
        <pc:spChg chg="ord">
          <ac:chgData name="Elizabeth Sommerville" userId="S::esesommerville@glow.gov.uk::0839e972-48e3-45d3-bb5c-305eeae85771" providerId="AD" clId="Web-{854D143C-2BFE-478E-A972-AE8548D95ED9}" dt="2024-04-20T14:28:48.199" v="26"/>
          <ac:spMkLst>
            <pc:docMk/>
            <pc:sldMk cId="3834650822" sldId="292"/>
            <ac:spMk id="2" creationId="{2BB36468-66B4-8596-4C9B-2071E08BBF8B}"/>
          </ac:spMkLst>
        </pc:spChg>
        <pc:spChg chg="ord">
          <ac:chgData name="Elizabeth Sommerville" userId="S::esesommerville@glow.gov.uk::0839e972-48e3-45d3-bb5c-305eeae85771" providerId="AD" clId="Web-{854D143C-2BFE-478E-A972-AE8548D95ED9}" dt="2024-04-20T14:28:42.574" v="25"/>
          <ac:spMkLst>
            <pc:docMk/>
            <pc:sldMk cId="3834650822" sldId="292"/>
            <ac:spMk id="4" creationId="{AA154A67-1E5E-3D05-29B9-14440165DB3E}"/>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54D143C-2BFE-478E-A972-AE8548D95ED9}" dt="2024-04-20T14:28:37.808" v="24"/>
              <pc2:cmMkLst xmlns:pc2="http://schemas.microsoft.com/office/powerpoint/2019/9/main/command">
                <pc:docMk/>
                <pc:sldMk cId="3834650822" sldId="292"/>
                <pc2:cmMk id="{A0E0183C-4089-4F0F-B82D-7B984F245978}"/>
              </pc2:cmMkLst>
            </pc226:cmChg>
          </p:ext>
        </pc:extLst>
      </pc:sldChg>
      <pc:sldChg chg="modSp">
        <pc:chgData name="Elizabeth Sommerville" userId="S::esesommerville@glow.gov.uk::0839e972-48e3-45d3-bb5c-305eeae85771" providerId="AD" clId="Web-{854D143C-2BFE-478E-A972-AE8548D95ED9}" dt="2024-04-20T14:30:59.359" v="30"/>
        <pc:sldMkLst>
          <pc:docMk/>
          <pc:sldMk cId="3572727164" sldId="297"/>
        </pc:sldMkLst>
        <pc:graphicFrameChg chg="ord">
          <ac:chgData name="Elizabeth Sommerville" userId="S::esesommerville@glow.gov.uk::0839e972-48e3-45d3-bb5c-305eeae85771" providerId="AD" clId="Web-{854D143C-2BFE-478E-A972-AE8548D95ED9}" dt="2024-04-20T14:30:59.359" v="30"/>
          <ac:graphicFrameMkLst>
            <pc:docMk/>
            <pc:sldMk cId="3572727164" sldId="297"/>
            <ac:graphicFrameMk id="6" creationId="{A88E284E-6FD9-4F96-86BB-BCBA3367C9D2}"/>
          </ac:graphicFrameMkLst>
        </pc:graphicFrameChg>
      </pc:sldChg>
      <pc:sldChg chg="modSp">
        <pc:chgData name="Elizabeth Sommerville" userId="S::esesommerville@glow.gov.uk::0839e972-48e3-45d3-bb5c-305eeae85771" providerId="AD" clId="Web-{854D143C-2BFE-478E-A972-AE8548D95ED9}" dt="2024-04-20T14:31:31.532" v="35"/>
        <pc:sldMkLst>
          <pc:docMk/>
          <pc:sldMk cId="1142479880" sldId="299"/>
        </pc:sldMkLst>
        <pc:spChg chg="ord">
          <ac:chgData name="Elizabeth Sommerville" userId="S::esesommerville@glow.gov.uk::0839e972-48e3-45d3-bb5c-305eeae85771" providerId="AD" clId="Web-{854D143C-2BFE-478E-A972-AE8548D95ED9}" dt="2024-04-20T14:31:29.157" v="34"/>
          <ac:spMkLst>
            <pc:docMk/>
            <pc:sldMk cId="1142479880" sldId="299"/>
            <ac:spMk id="4" creationId="{2D55059B-8CB5-DB0C-6231-727315FEFEC6}"/>
          </ac:spMkLst>
        </pc:spChg>
        <pc:graphicFrameChg chg="ord">
          <ac:chgData name="Elizabeth Sommerville" userId="S::esesommerville@glow.gov.uk::0839e972-48e3-45d3-bb5c-305eeae85771" providerId="AD" clId="Web-{854D143C-2BFE-478E-A972-AE8548D95ED9}" dt="2024-04-20T14:31:31.532" v="35"/>
          <ac:graphicFrameMkLst>
            <pc:docMk/>
            <pc:sldMk cId="1142479880" sldId="299"/>
            <ac:graphicFrameMk id="11" creationId="{59734811-80FD-A8D4-92B1-C45B73443656}"/>
          </ac:graphicFrameMkLst>
        </pc:graphicFrameChg>
      </pc:sldChg>
      <pc:sldChg chg="modSp">
        <pc:chgData name="Elizabeth Sommerville" userId="S::esesommerville@glow.gov.uk::0839e972-48e3-45d3-bb5c-305eeae85771" providerId="AD" clId="Web-{854D143C-2BFE-478E-A972-AE8548D95ED9}" dt="2024-04-20T14:32:55.910" v="40"/>
        <pc:sldMkLst>
          <pc:docMk/>
          <pc:sldMk cId="1622436335" sldId="301"/>
        </pc:sldMkLst>
        <pc:spChg chg="ord">
          <ac:chgData name="Elizabeth Sommerville" userId="S::esesommerville@glow.gov.uk::0839e972-48e3-45d3-bb5c-305eeae85771" providerId="AD" clId="Web-{854D143C-2BFE-478E-A972-AE8548D95ED9}" dt="2024-04-20T14:32:55.910" v="40"/>
          <ac:spMkLst>
            <pc:docMk/>
            <pc:sldMk cId="1622436335" sldId="301"/>
            <ac:spMk id="6" creationId="{2F52A493-943A-5ED7-49EE-CD39A5F9BE5E}"/>
          </ac:spMkLst>
        </pc:spChg>
      </pc:sldChg>
      <pc:sldChg chg="modSp">
        <pc:chgData name="Elizabeth Sommerville" userId="S::esesommerville@glow.gov.uk::0839e972-48e3-45d3-bb5c-305eeae85771" providerId="AD" clId="Web-{854D143C-2BFE-478E-A972-AE8548D95ED9}" dt="2024-04-20T14:25:30.677" v="5"/>
        <pc:sldMkLst>
          <pc:docMk/>
          <pc:sldMk cId="4280439262" sldId="302"/>
        </pc:sldMkLst>
        <pc:spChg chg="ord">
          <ac:chgData name="Elizabeth Sommerville" userId="S::esesommerville@glow.gov.uk::0839e972-48e3-45d3-bb5c-305eeae85771" providerId="AD" clId="Web-{854D143C-2BFE-478E-A972-AE8548D95ED9}" dt="2024-04-20T14:25:20.879" v="4"/>
          <ac:spMkLst>
            <pc:docMk/>
            <pc:sldMk cId="4280439262" sldId="302"/>
            <ac:spMk id="2" creationId="{BF43AE10-D473-DD40-C253-C8BA49A39722}"/>
          </ac:spMkLst>
        </pc:spChg>
        <pc:spChg chg="ord">
          <ac:chgData name="Elizabeth Sommerville" userId="S::esesommerville@glow.gov.uk::0839e972-48e3-45d3-bb5c-305eeae85771" providerId="AD" clId="Web-{854D143C-2BFE-478E-A972-AE8548D95ED9}" dt="2024-04-20T14:25:13.410" v="2"/>
          <ac:spMkLst>
            <pc:docMk/>
            <pc:sldMk cId="4280439262" sldId="302"/>
            <ac:spMk id="4" creationId="{0CA04433-D0EA-B95E-2289-F04AAFD919EB}"/>
          </ac:spMkLst>
        </pc:spChg>
        <pc:picChg chg="ord">
          <ac:chgData name="Elizabeth Sommerville" userId="S::esesommerville@glow.gov.uk::0839e972-48e3-45d3-bb5c-305eeae85771" providerId="AD" clId="Web-{854D143C-2BFE-478E-A972-AE8548D95ED9}" dt="2024-04-20T14:25:30.677" v="5"/>
          <ac:picMkLst>
            <pc:docMk/>
            <pc:sldMk cId="4280439262" sldId="302"/>
            <ac:picMk id="7" creationId="{467B5E45-E8E8-DDAA-BCF9-1C8CE09E46C1}"/>
          </ac:picMkLst>
        </pc:picChg>
      </pc:sldChg>
      <pc:sldChg chg="modSp">
        <pc:chgData name="Elizabeth Sommerville" userId="S::esesommerville@glow.gov.uk::0839e972-48e3-45d3-bb5c-305eeae85771" providerId="AD" clId="Web-{854D143C-2BFE-478E-A972-AE8548D95ED9}" dt="2024-04-20T14:26:27.553" v="11"/>
        <pc:sldMkLst>
          <pc:docMk/>
          <pc:sldMk cId="2935042916" sldId="312"/>
        </pc:sldMkLst>
        <pc:graphicFrameChg chg="ord">
          <ac:chgData name="Elizabeth Sommerville" userId="S::esesommerville@glow.gov.uk::0839e972-48e3-45d3-bb5c-305eeae85771" providerId="AD" clId="Web-{854D143C-2BFE-478E-A972-AE8548D95ED9}" dt="2024-04-20T14:26:27.553" v="11"/>
          <ac:graphicFrameMkLst>
            <pc:docMk/>
            <pc:sldMk cId="2935042916" sldId="312"/>
            <ac:graphicFrameMk id="3" creationId="{3C3877D7-E875-F80E-0AD2-A1477BC1066C}"/>
          </ac:graphicFrameMkLst>
        </pc:graphicFrameChg>
      </pc:sldChg>
      <pc:sldChg chg="modSp">
        <pc:chgData name="Elizabeth Sommerville" userId="S::esesommerville@glow.gov.uk::0839e972-48e3-45d3-bb5c-305eeae85771" providerId="AD" clId="Web-{854D143C-2BFE-478E-A972-AE8548D95ED9}" dt="2024-04-20T14:32:30.315" v="38"/>
        <pc:sldMkLst>
          <pc:docMk/>
          <pc:sldMk cId="1740416312" sldId="313"/>
        </pc:sldMkLst>
        <pc:spChg chg="ord">
          <ac:chgData name="Elizabeth Sommerville" userId="S::esesommerville@glow.gov.uk::0839e972-48e3-45d3-bb5c-305eeae85771" providerId="AD" clId="Web-{854D143C-2BFE-478E-A972-AE8548D95ED9}" dt="2024-04-20T14:32:30.315" v="38"/>
          <ac:spMkLst>
            <pc:docMk/>
            <pc:sldMk cId="1740416312" sldId="313"/>
            <ac:spMk id="2" creationId="{9816AC0C-D4D6-541E-F8ED-3CDE5112BCA8}"/>
          </ac:spMkLst>
        </pc:spChg>
      </pc:sldChg>
    </pc:docChg>
  </pc:docChgLst>
  <pc:docChgLst>
    <pc:chgData name="Rebekah Constable" userId="5f7a9f1f-0186-4a3c-9756-665bc5fb5a9c" providerId="ADAL" clId="{907B040D-0F43-492B-A49A-AD7716E4BE78}"/>
    <pc:docChg chg="undo custSel modSld">
      <pc:chgData name="Rebekah Constable" userId="5f7a9f1f-0186-4a3c-9756-665bc5fb5a9c" providerId="ADAL" clId="{907B040D-0F43-492B-A49A-AD7716E4BE78}" dt="2024-05-01T20:17:25.700" v="226" actId="1076"/>
      <pc:docMkLst>
        <pc:docMk/>
      </pc:docMkLst>
      <pc:sldChg chg="addSp delSp modSp mod">
        <pc:chgData name="Rebekah Constable" userId="5f7a9f1f-0186-4a3c-9756-665bc5fb5a9c" providerId="ADAL" clId="{907B040D-0F43-492B-A49A-AD7716E4BE78}" dt="2024-05-01T20:16:00.445" v="220" actId="13244"/>
        <pc:sldMkLst>
          <pc:docMk/>
          <pc:sldMk cId="2823516687" sldId="296"/>
        </pc:sldMkLst>
        <pc:spChg chg="mod">
          <ac:chgData name="Rebekah Constable" userId="5f7a9f1f-0186-4a3c-9756-665bc5fb5a9c" providerId="ADAL" clId="{907B040D-0F43-492B-A49A-AD7716E4BE78}" dt="2024-05-01T20:15:53.064" v="219" actId="13244"/>
          <ac:spMkLst>
            <pc:docMk/>
            <pc:sldMk cId="2823516687" sldId="296"/>
            <ac:spMk id="2" creationId="{BCAD6C72-FAF4-DFB6-1FAA-29B0B2BBF9FF}"/>
          </ac:spMkLst>
        </pc:spChg>
        <pc:spChg chg="add mod">
          <ac:chgData name="Rebekah Constable" userId="5f7a9f1f-0186-4a3c-9756-665bc5fb5a9c" providerId="ADAL" clId="{907B040D-0F43-492B-A49A-AD7716E4BE78}" dt="2024-05-01T20:15:24.795" v="215" actId="1076"/>
          <ac:spMkLst>
            <pc:docMk/>
            <pc:sldMk cId="2823516687" sldId="296"/>
            <ac:spMk id="3" creationId="{D531C840-28E0-B91A-7BBF-021709F8A146}"/>
          </ac:spMkLst>
        </pc:spChg>
        <pc:spChg chg="del mod">
          <ac:chgData name="Rebekah Constable" userId="5f7a9f1f-0186-4a3c-9756-665bc5fb5a9c" providerId="ADAL" clId="{907B040D-0F43-492B-A49A-AD7716E4BE78}" dt="2024-05-01T20:02:06.823" v="10" actId="478"/>
          <ac:spMkLst>
            <pc:docMk/>
            <pc:sldMk cId="2823516687" sldId="296"/>
            <ac:spMk id="7" creationId="{91914EB8-73DA-318F-2E71-1DE6E52B7939}"/>
          </ac:spMkLst>
        </pc:spChg>
        <pc:spChg chg="mod">
          <ac:chgData name="Rebekah Constable" userId="5f7a9f1f-0186-4a3c-9756-665bc5fb5a9c" providerId="ADAL" clId="{907B040D-0F43-492B-A49A-AD7716E4BE78}" dt="2024-05-01T20:15:41.130" v="218" actId="1076"/>
          <ac:spMkLst>
            <pc:docMk/>
            <pc:sldMk cId="2823516687" sldId="296"/>
            <ac:spMk id="8" creationId="{54654A2A-3E2A-BD73-BC72-0DD03ABEF97B}"/>
          </ac:spMkLst>
        </pc:spChg>
        <pc:spChg chg="add del mod">
          <ac:chgData name="Rebekah Constable" userId="5f7a9f1f-0186-4a3c-9756-665bc5fb5a9c" providerId="ADAL" clId="{907B040D-0F43-492B-A49A-AD7716E4BE78}" dt="2024-05-01T20:02:53.047" v="20" actId="478"/>
          <ac:spMkLst>
            <pc:docMk/>
            <pc:sldMk cId="2823516687" sldId="296"/>
            <ac:spMk id="9" creationId="{160CC594-D5FA-9F86-491D-83699C35ABF4}"/>
          </ac:spMkLst>
        </pc:spChg>
        <pc:graphicFrameChg chg="mod modGraphic">
          <ac:chgData name="Rebekah Constable" userId="5f7a9f1f-0186-4a3c-9756-665bc5fb5a9c" providerId="ADAL" clId="{907B040D-0F43-492B-A49A-AD7716E4BE78}" dt="2024-05-01T20:15:32.357" v="216" actId="1076"/>
          <ac:graphicFrameMkLst>
            <pc:docMk/>
            <pc:sldMk cId="2823516687" sldId="296"/>
            <ac:graphicFrameMk id="5" creationId="{459AFAC0-033F-8F4C-BBFB-B3CF4BDACB6D}"/>
          </ac:graphicFrameMkLst>
        </pc:graphicFrameChg>
        <pc:picChg chg="mod">
          <ac:chgData name="Rebekah Constable" userId="5f7a9f1f-0186-4a3c-9756-665bc5fb5a9c" providerId="ADAL" clId="{907B040D-0F43-492B-A49A-AD7716E4BE78}" dt="2024-05-01T20:16:00.445" v="220" actId="13244"/>
          <ac:picMkLst>
            <pc:docMk/>
            <pc:sldMk cId="2823516687" sldId="296"/>
            <ac:picMk id="6" creationId="{1DCEE667-A213-2022-85AE-4FED4EFC0528}"/>
          </ac:picMkLst>
        </pc:picChg>
      </pc:sldChg>
      <pc:sldChg chg="modSp mod">
        <pc:chgData name="Rebekah Constable" userId="5f7a9f1f-0186-4a3c-9756-665bc5fb5a9c" providerId="ADAL" clId="{907B040D-0F43-492B-A49A-AD7716E4BE78}" dt="2024-05-01T20:17:25.700" v="226" actId="1076"/>
        <pc:sldMkLst>
          <pc:docMk/>
          <pc:sldMk cId="1180293051" sldId="314"/>
        </pc:sldMkLst>
        <pc:spChg chg="mod">
          <ac:chgData name="Rebekah Constable" userId="5f7a9f1f-0186-4a3c-9756-665bc5fb5a9c" providerId="ADAL" clId="{907B040D-0F43-492B-A49A-AD7716E4BE78}" dt="2024-05-01T20:17:19.553" v="225" actId="1076"/>
          <ac:spMkLst>
            <pc:docMk/>
            <pc:sldMk cId="1180293051" sldId="314"/>
            <ac:spMk id="3" creationId="{D92D85C1-5A21-F96B-2F2B-B028A3079355}"/>
          </ac:spMkLst>
        </pc:spChg>
        <pc:spChg chg="mod">
          <ac:chgData name="Rebekah Constable" userId="5f7a9f1f-0186-4a3c-9756-665bc5fb5a9c" providerId="ADAL" clId="{907B040D-0F43-492B-A49A-AD7716E4BE78}" dt="2024-05-01T20:17:25.700" v="226" actId="1076"/>
          <ac:spMkLst>
            <pc:docMk/>
            <pc:sldMk cId="1180293051" sldId="314"/>
            <ac:spMk id="9" creationId="{29864AB7-CD91-DF73-62DA-6E8A2886EC7F}"/>
          </ac:spMkLst>
        </pc:spChg>
        <pc:picChg chg="mod">
          <ac:chgData name="Rebekah Constable" userId="5f7a9f1f-0186-4a3c-9756-665bc5fb5a9c" providerId="ADAL" clId="{907B040D-0F43-492B-A49A-AD7716E4BE78}" dt="2024-05-01T20:17:06.735" v="223" actId="1076"/>
          <ac:picMkLst>
            <pc:docMk/>
            <pc:sldMk cId="1180293051" sldId="314"/>
            <ac:picMk id="4" creationId="{4CD63F55-A703-D492-BA07-E2E1B30C38E5}"/>
          </ac:picMkLst>
        </pc:picChg>
        <pc:picChg chg="mod">
          <ac:chgData name="Rebekah Constable" userId="5f7a9f1f-0186-4a3c-9756-665bc5fb5a9c" providerId="ADAL" clId="{907B040D-0F43-492B-A49A-AD7716E4BE78}" dt="2024-05-01T20:17:11.611" v="224" actId="1076"/>
          <ac:picMkLst>
            <pc:docMk/>
            <pc:sldMk cId="1180293051" sldId="314"/>
            <ac:picMk id="7" creationId="{16DC44C2-27A9-5DE7-8D93-177BEF948F80}"/>
          </ac:picMkLst>
        </pc:picChg>
      </pc:sldChg>
      <pc:sldChg chg="modSp mod">
        <pc:chgData name="Rebekah Constable" userId="5f7a9f1f-0186-4a3c-9756-665bc5fb5a9c" providerId="ADAL" clId="{907B040D-0F43-492B-A49A-AD7716E4BE78}" dt="2024-05-01T20:16:30.168" v="222" actId="113"/>
        <pc:sldMkLst>
          <pc:docMk/>
          <pc:sldMk cId="558821285" sldId="318"/>
        </pc:sldMkLst>
        <pc:spChg chg="mod">
          <ac:chgData name="Rebekah Constable" userId="5f7a9f1f-0186-4a3c-9756-665bc5fb5a9c" providerId="ADAL" clId="{907B040D-0F43-492B-A49A-AD7716E4BE78}" dt="2024-05-01T20:13:51.128" v="202" actId="1076"/>
          <ac:spMkLst>
            <pc:docMk/>
            <pc:sldMk cId="558821285" sldId="318"/>
            <ac:spMk id="2" creationId="{86166392-D01F-C3B6-0756-B5EEB663665A}"/>
          </ac:spMkLst>
        </pc:spChg>
        <pc:spChg chg="mod">
          <ac:chgData name="Rebekah Constable" userId="5f7a9f1f-0186-4a3c-9756-665bc5fb5a9c" providerId="ADAL" clId="{907B040D-0F43-492B-A49A-AD7716E4BE78}" dt="2024-05-01T20:13:35.876" v="199" actId="14100"/>
          <ac:spMkLst>
            <pc:docMk/>
            <pc:sldMk cId="558821285" sldId="318"/>
            <ac:spMk id="9" creationId="{6B985454-F82A-EA25-4DDE-0104FAC08046}"/>
          </ac:spMkLst>
        </pc:spChg>
        <pc:graphicFrameChg chg="mod modGraphic">
          <ac:chgData name="Rebekah Constable" userId="5f7a9f1f-0186-4a3c-9756-665bc5fb5a9c" providerId="ADAL" clId="{907B040D-0F43-492B-A49A-AD7716E4BE78}" dt="2024-05-01T20:16:30.168" v="222" actId="113"/>
          <ac:graphicFrameMkLst>
            <pc:docMk/>
            <pc:sldMk cId="558821285" sldId="318"/>
            <ac:graphicFrameMk id="5" creationId="{459AFAC0-033F-8F4C-BBFB-B3CF4BDACB6D}"/>
          </ac:graphicFrameMkLst>
        </pc:graphicFrameChg>
      </pc:sldChg>
      <pc:sldChg chg="modSp mod">
        <pc:chgData name="Rebekah Constable" userId="5f7a9f1f-0186-4a3c-9756-665bc5fb5a9c" providerId="ADAL" clId="{907B040D-0F43-492B-A49A-AD7716E4BE78}" dt="2024-05-01T20:13:31.871" v="194" actId="1076"/>
        <pc:sldMkLst>
          <pc:docMk/>
          <pc:sldMk cId="19915332" sldId="320"/>
        </pc:sldMkLst>
        <pc:spChg chg="mod">
          <ac:chgData name="Rebekah Constable" userId="5f7a9f1f-0186-4a3c-9756-665bc5fb5a9c" providerId="ADAL" clId="{907B040D-0F43-492B-A49A-AD7716E4BE78}" dt="2024-05-01T20:13:31.871" v="194" actId="1076"/>
          <ac:spMkLst>
            <pc:docMk/>
            <pc:sldMk cId="19915332" sldId="320"/>
            <ac:spMk id="6" creationId="{3066EF5E-2FFF-0A47-62F6-3804E19AF1DE}"/>
          </ac:spMkLst>
        </pc:spChg>
      </pc:sldChg>
    </pc:docChg>
  </pc:docChgLst>
  <pc:docChgLst>
    <pc:chgData name="Eve Moran" userId="9554bd08-f74d-49fa-89d7-98270a115bea" providerId="ADAL" clId="{56EB72F7-D893-4961-A914-EFE19DD388B9}"/>
    <pc:docChg chg="undo custSel addSld delSld modSld addSection modSection">
      <pc:chgData name="Eve Moran" userId="9554bd08-f74d-49fa-89d7-98270a115bea" providerId="ADAL" clId="{56EB72F7-D893-4961-A914-EFE19DD388B9}" dt="2024-04-09T06:42:29.662" v="2901" actId="962"/>
      <pc:docMkLst>
        <pc:docMk/>
      </pc:docMkLst>
      <pc:sldChg chg="modSp mod modNotesTx">
        <pc:chgData name="Eve Moran" userId="9554bd08-f74d-49fa-89d7-98270a115bea" providerId="ADAL" clId="{56EB72F7-D893-4961-A914-EFE19DD388B9}" dt="2024-04-09T06:42:29.662" v="2901" actId="962"/>
        <pc:sldMkLst>
          <pc:docMk/>
          <pc:sldMk cId="1600699566" sldId="256"/>
        </pc:sldMkLst>
        <pc:picChg chg="mod">
          <ac:chgData name="Eve Moran" userId="9554bd08-f74d-49fa-89d7-98270a115bea" providerId="ADAL" clId="{56EB72F7-D893-4961-A914-EFE19DD388B9}" dt="2024-04-09T06:42:29.662" v="2901" actId="962"/>
          <ac:picMkLst>
            <pc:docMk/>
            <pc:sldMk cId="1600699566" sldId="256"/>
            <ac:picMk id="7" creationId="{94BDB4D2-3735-228B-776C-800B8BC5A856}"/>
          </ac:picMkLst>
        </pc:picChg>
      </pc:sldChg>
      <pc:sldChg chg="modSp mod">
        <pc:chgData name="Eve Moran" userId="9554bd08-f74d-49fa-89d7-98270a115bea" providerId="ADAL" clId="{56EB72F7-D893-4961-A914-EFE19DD388B9}" dt="2024-04-05T13:24:25.179" v="73" actId="1076"/>
        <pc:sldMkLst>
          <pc:docMk/>
          <pc:sldMk cId="1636906469" sldId="257"/>
        </pc:sldMkLst>
        <pc:picChg chg="mod">
          <ac:chgData name="Eve Moran" userId="9554bd08-f74d-49fa-89d7-98270a115bea" providerId="ADAL" clId="{56EB72F7-D893-4961-A914-EFE19DD388B9}" dt="2024-04-05T13:24:25.179" v="73" actId="1076"/>
          <ac:picMkLst>
            <pc:docMk/>
            <pc:sldMk cId="1636906469" sldId="257"/>
            <ac:picMk id="9" creationId="{7A428849-A490-656A-6F46-EFF59883C26F}"/>
          </ac:picMkLst>
        </pc:picChg>
      </pc:sldChg>
      <pc:sldChg chg="delSp modSp del mod">
        <pc:chgData name="Eve Moran" userId="9554bd08-f74d-49fa-89d7-98270a115bea" providerId="ADAL" clId="{56EB72F7-D893-4961-A914-EFE19DD388B9}" dt="2024-04-09T06:13:28.437" v="656" actId="47"/>
        <pc:sldMkLst>
          <pc:docMk/>
          <pc:sldMk cId="171361789" sldId="259"/>
        </pc:sldMkLst>
        <pc:spChg chg="mod">
          <ac:chgData name="Eve Moran" userId="9554bd08-f74d-49fa-89d7-98270a115bea" providerId="ADAL" clId="{56EB72F7-D893-4961-A914-EFE19DD388B9}" dt="2024-04-08T10:20:20.324" v="145" actId="14100"/>
          <ac:spMkLst>
            <pc:docMk/>
            <pc:sldMk cId="171361789" sldId="259"/>
            <ac:spMk id="4" creationId="{0FD80F41-719C-34E6-CEFD-DC31E0C1B4ED}"/>
          </ac:spMkLst>
        </pc:spChg>
        <pc:spChg chg="mod">
          <ac:chgData name="Eve Moran" userId="9554bd08-f74d-49fa-89d7-98270a115bea" providerId="ADAL" clId="{56EB72F7-D893-4961-A914-EFE19DD388B9}" dt="2024-04-08T10:21:19.771" v="148" actId="1076"/>
          <ac:spMkLst>
            <pc:docMk/>
            <pc:sldMk cId="171361789" sldId="259"/>
            <ac:spMk id="5" creationId="{16BEF218-F919-77D5-7610-C8E4E91B9A24}"/>
          </ac:spMkLst>
        </pc:spChg>
        <pc:graphicFrameChg chg="del">
          <ac:chgData name="Eve Moran" userId="9554bd08-f74d-49fa-89d7-98270a115bea" providerId="ADAL" clId="{56EB72F7-D893-4961-A914-EFE19DD388B9}" dt="2024-04-08T10:21:11.967" v="146" actId="21"/>
          <ac:graphicFrameMkLst>
            <pc:docMk/>
            <pc:sldMk cId="171361789" sldId="259"/>
            <ac:graphicFrameMk id="7" creationId="{02D3DF86-2310-8511-8D08-C84A05D2C0F7}"/>
          </ac:graphicFrameMkLst>
        </pc:graphicFrameChg>
        <pc:picChg chg="mod">
          <ac:chgData name="Eve Moran" userId="9554bd08-f74d-49fa-89d7-98270a115bea" providerId="ADAL" clId="{56EB72F7-D893-4961-A914-EFE19DD388B9}" dt="2024-04-08T10:21:16.372" v="147" actId="1076"/>
          <ac:picMkLst>
            <pc:docMk/>
            <pc:sldMk cId="171361789" sldId="259"/>
            <ac:picMk id="2" creationId="{F52B639C-87DD-ECDA-4A38-CAF46C0755EB}"/>
          </ac:picMkLst>
        </pc:picChg>
      </pc:sldChg>
      <pc:sldChg chg="modSp mod">
        <pc:chgData name="Eve Moran" userId="9554bd08-f74d-49fa-89d7-98270a115bea" providerId="ADAL" clId="{56EB72F7-D893-4961-A914-EFE19DD388B9}" dt="2024-04-09T06:13:45.685" v="657" actId="207"/>
        <pc:sldMkLst>
          <pc:docMk/>
          <pc:sldMk cId="3880818203" sldId="260"/>
        </pc:sldMkLst>
        <pc:spChg chg="mod">
          <ac:chgData name="Eve Moran" userId="9554bd08-f74d-49fa-89d7-98270a115bea" providerId="ADAL" clId="{56EB72F7-D893-4961-A914-EFE19DD388B9}" dt="2024-04-09T06:13:45.685" v="657" actId="207"/>
          <ac:spMkLst>
            <pc:docMk/>
            <pc:sldMk cId="3880818203" sldId="260"/>
            <ac:spMk id="4" creationId="{CA5997E3-78CA-A727-144A-6609DA2626C7}"/>
          </ac:spMkLst>
        </pc:spChg>
      </pc:sldChg>
      <pc:sldChg chg="modSp mod modNotesTx">
        <pc:chgData name="Eve Moran" userId="9554bd08-f74d-49fa-89d7-98270a115bea" providerId="ADAL" clId="{56EB72F7-D893-4961-A914-EFE19DD388B9}" dt="2024-04-09T06:13:58.624" v="671" actId="20577"/>
        <pc:sldMkLst>
          <pc:docMk/>
          <pc:sldMk cId="373023465" sldId="261"/>
        </pc:sldMkLst>
        <pc:spChg chg="mod">
          <ac:chgData name="Eve Moran" userId="9554bd08-f74d-49fa-89d7-98270a115bea" providerId="ADAL" clId="{56EB72F7-D893-4961-A914-EFE19DD388B9}" dt="2024-04-09T06:13:58.624" v="671" actId="20577"/>
          <ac:spMkLst>
            <pc:docMk/>
            <pc:sldMk cId="373023465" sldId="261"/>
            <ac:spMk id="4" creationId="{5905630E-D9E4-4FB4-E627-F5C240CBBDDB}"/>
          </ac:spMkLst>
        </pc:spChg>
      </pc:sldChg>
      <pc:sldChg chg="modSp mod modNotesTx">
        <pc:chgData name="Eve Moran" userId="9554bd08-f74d-49fa-89d7-98270a115bea" providerId="ADAL" clId="{56EB72F7-D893-4961-A914-EFE19DD388B9}" dt="2024-04-09T06:37:24.538" v="2051" actId="113"/>
        <pc:sldMkLst>
          <pc:docMk/>
          <pc:sldMk cId="618706366" sldId="262"/>
        </pc:sldMkLst>
        <pc:spChg chg="mod">
          <ac:chgData name="Eve Moran" userId="9554bd08-f74d-49fa-89d7-98270a115bea" providerId="ADAL" clId="{56EB72F7-D893-4961-A914-EFE19DD388B9}" dt="2024-04-09T06:37:03.971" v="1956" actId="20577"/>
          <ac:spMkLst>
            <pc:docMk/>
            <pc:sldMk cId="618706366" sldId="262"/>
            <ac:spMk id="3" creationId="{32040508-1C23-7137-E95E-33B50BB4826B}"/>
          </ac:spMkLst>
        </pc:spChg>
      </pc:sldChg>
      <pc:sldChg chg="addSp modSp mod">
        <pc:chgData name="Eve Moran" userId="9554bd08-f74d-49fa-89d7-98270a115bea" providerId="ADAL" clId="{56EB72F7-D893-4961-A914-EFE19DD388B9}" dt="2024-04-09T06:15:23.089" v="742" actId="1076"/>
        <pc:sldMkLst>
          <pc:docMk/>
          <pc:sldMk cId="2375370055" sldId="264"/>
        </pc:sldMkLst>
        <pc:spChg chg="add mod">
          <ac:chgData name="Eve Moran" userId="9554bd08-f74d-49fa-89d7-98270a115bea" providerId="ADAL" clId="{56EB72F7-D893-4961-A914-EFE19DD388B9}" dt="2024-04-09T06:15:02.505" v="740"/>
          <ac:spMkLst>
            <pc:docMk/>
            <pc:sldMk cId="2375370055" sldId="264"/>
            <ac:spMk id="2" creationId="{9D279FAB-6D68-C8C8-CB3E-54034EBCCFCB}"/>
          </ac:spMkLst>
        </pc:spChg>
        <pc:spChg chg="add mod">
          <ac:chgData name="Eve Moran" userId="9554bd08-f74d-49fa-89d7-98270a115bea" providerId="ADAL" clId="{56EB72F7-D893-4961-A914-EFE19DD388B9}" dt="2024-04-09T06:15:23.089" v="742" actId="1076"/>
          <ac:spMkLst>
            <pc:docMk/>
            <pc:sldMk cId="2375370055" sldId="264"/>
            <ac:spMk id="3" creationId="{F07A45C8-B5CF-A97C-997E-0560C47471A3}"/>
          </ac:spMkLst>
        </pc:spChg>
      </pc:sldChg>
      <pc:sldChg chg="modNotesTx">
        <pc:chgData name="Eve Moran" userId="9554bd08-f74d-49fa-89d7-98270a115bea" providerId="ADAL" clId="{56EB72F7-D893-4961-A914-EFE19DD388B9}" dt="2024-04-08T10:30:05.274" v="499" actId="20577"/>
        <pc:sldMkLst>
          <pc:docMk/>
          <pc:sldMk cId="2365768504" sldId="268"/>
        </pc:sldMkLst>
      </pc:sldChg>
      <pc:sldChg chg="addSp modSp mod">
        <pc:chgData name="Eve Moran" userId="9554bd08-f74d-49fa-89d7-98270a115bea" providerId="ADAL" clId="{56EB72F7-D893-4961-A914-EFE19DD388B9}" dt="2024-04-09T06:28:13.827" v="1831" actId="1076"/>
        <pc:sldMkLst>
          <pc:docMk/>
          <pc:sldMk cId="2428078200" sldId="278"/>
        </pc:sldMkLst>
        <pc:spChg chg="add mod">
          <ac:chgData name="Eve Moran" userId="9554bd08-f74d-49fa-89d7-98270a115bea" providerId="ADAL" clId="{56EB72F7-D893-4961-A914-EFE19DD388B9}" dt="2024-04-09T06:28:13.827" v="1831" actId="1076"/>
          <ac:spMkLst>
            <pc:docMk/>
            <pc:sldMk cId="2428078200" sldId="278"/>
            <ac:spMk id="2" creationId="{4BAD70FD-49DD-A065-92B8-18958D35CE08}"/>
          </ac:spMkLst>
        </pc:spChg>
      </pc:sldChg>
      <pc:sldChg chg="addSp modSp mod">
        <pc:chgData name="Eve Moran" userId="9554bd08-f74d-49fa-89d7-98270a115bea" providerId="ADAL" clId="{56EB72F7-D893-4961-A914-EFE19DD388B9}" dt="2024-04-09T06:27:37.870" v="1801" actId="1076"/>
        <pc:sldMkLst>
          <pc:docMk/>
          <pc:sldMk cId="1960309784" sldId="279"/>
        </pc:sldMkLst>
        <pc:spChg chg="add mod">
          <ac:chgData name="Eve Moran" userId="9554bd08-f74d-49fa-89d7-98270a115bea" providerId="ADAL" clId="{56EB72F7-D893-4961-A914-EFE19DD388B9}" dt="2024-04-09T06:27:37.870" v="1801" actId="1076"/>
          <ac:spMkLst>
            <pc:docMk/>
            <pc:sldMk cId="1960309784" sldId="279"/>
            <ac:spMk id="2" creationId="{86166392-D01F-C3B6-0756-B5EEB663665A}"/>
          </ac:spMkLst>
        </pc:spChg>
        <pc:graphicFrameChg chg="mod">
          <ac:chgData name="Eve Moran" userId="9554bd08-f74d-49fa-89d7-98270a115bea" providerId="ADAL" clId="{56EB72F7-D893-4961-A914-EFE19DD388B9}" dt="2024-04-09T06:27:29.987" v="1799" actId="1076"/>
          <ac:graphicFrameMkLst>
            <pc:docMk/>
            <pc:sldMk cId="1960309784" sldId="279"/>
            <ac:graphicFrameMk id="5" creationId="{459AFAC0-033F-8F4C-BBFB-B3CF4BDACB6D}"/>
          </ac:graphicFrameMkLst>
        </pc:graphicFrameChg>
      </pc:sldChg>
      <pc:sldChg chg="addSp modSp">
        <pc:chgData name="Eve Moran" userId="9554bd08-f74d-49fa-89d7-98270a115bea" providerId="ADAL" clId="{56EB72F7-D893-4961-A914-EFE19DD388B9}" dt="2024-04-09T06:26:44.314" v="1765"/>
        <pc:sldMkLst>
          <pc:docMk/>
          <pc:sldMk cId="3839985398" sldId="280"/>
        </pc:sldMkLst>
        <pc:spChg chg="add mod">
          <ac:chgData name="Eve Moran" userId="9554bd08-f74d-49fa-89d7-98270a115bea" providerId="ADAL" clId="{56EB72F7-D893-4961-A914-EFE19DD388B9}" dt="2024-04-09T06:26:44.314" v="1765"/>
          <ac:spMkLst>
            <pc:docMk/>
            <pc:sldMk cId="3839985398" sldId="280"/>
            <ac:spMk id="3" creationId="{D92D85C1-5A21-F96B-2F2B-B028A3079355}"/>
          </ac:spMkLst>
        </pc:spChg>
      </pc:sldChg>
      <pc:sldChg chg="addSp modSp">
        <pc:chgData name="Eve Moran" userId="9554bd08-f74d-49fa-89d7-98270a115bea" providerId="ADAL" clId="{56EB72F7-D893-4961-A914-EFE19DD388B9}" dt="2024-04-08T10:44:22.666" v="616"/>
        <pc:sldMkLst>
          <pc:docMk/>
          <pc:sldMk cId="2099013807" sldId="287"/>
        </pc:sldMkLst>
        <pc:spChg chg="add mod">
          <ac:chgData name="Eve Moran" userId="9554bd08-f74d-49fa-89d7-98270a115bea" providerId="ADAL" clId="{56EB72F7-D893-4961-A914-EFE19DD388B9}" dt="2024-04-08T10:44:22.666" v="616"/>
          <ac:spMkLst>
            <pc:docMk/>
            <pc:sldMk cId="2099013807" sldId="287"/>
            <ac:spMk id="2" creationId="{1A9476E4-F9A5-F367-AD29-A117F2199F09}"/>
          </ac:spMkLst>
        </pc:spChg>
      </pc:sldChg>
      <pc:sldChg chg="modNotesTx">
        <pc:chgData name="Eve Moran" userId="9554bd08-f74d-49fa-89d7-98270a115bea" providerId="ADAL" clId="{56EB72F7-D893-4961-A914-EFE19DD388B9}" dt="2024-04-08T10:43:21.191" v="563" actId="20577"/>
        <pc:sldMkLst>
          <pc:docMk/>
          <pc:sldMk cId="1220597281" sldId="288"/>
        </pc:sldMkLst>
      </pc:sldChg>
      <pc:sldChg chg="addSp delSp modSp mod">
        <pc:chgData name="Eve Moran" userId="9554bd08-f74d-49fa-89d7-98270a115bea" providerId="ADAL" clId="{56EB72F7-D893-4961-A914-EFE19DD388B9}" dt="2024-04-09T06:28:49.465" v="1833"/>
        <pc:sldMkLst>
          <pc:docMk/>
          <pc:sldMk cId="3834650822" sldId="292"/>
        </pc:sldMkLst>
        <pc:spChg chg="add mod">
          <ac:chgData name="Eve Moran" userId="9554bd08-f74d-49fa-89d7-98270a115bea" providerId="ADAL" clId="{56EB72F7-D893-4961-A914-EFE19DD388B9}" dt="2024-04-09T06:28:49.465" v="1833"/>
          <ac:spMkLst>
            <pc:docMk/>
            <pc:sldMk cId="3834650822" sldId="292"/>
            <ac:spMk id="2" creationId="{2BB36468-66B4-8596-4C9B-2071E08BBF8B}"/>
          </ac:spMkLst>
        </pc:spChg>
        <pc:spChg chg="del">
          <ac:chgData name="Eve Moran" userId="9554bd08-f74d-49fa-89d7-98270a115bea" providerId="ADAL" clId="{56EB72F7-D893-4961-A914-EFE19DD388B9}" dt="2024-04-09T06:28:48.028" v="1832" actId="478"/>
          <ac:spMkLst>
            <pc:docMk/>
            <pc:sldMk cId="3834650822" sldId="292"/>
            <ac:spMk id="7" creationId="{8A827D7B-3240-4EF9-627E-A2EEBF628B9B}"/>
          </ac:spMkLst>
        </pc:spChg>
      </pc:sldChg>
      <pc:sldChg chg="addSp modSp mod">
        <pc:chgData name="Eve Moran" userId="9554bd08-f74d-49fa-89d7-98270a115bea" providerId="ADAL" clId="{56EB72F7-D893-4961-A914-EFE19DD388B9}" dt="2024-04-08T10:45:55.461" v="655" actId="1076"/>
        <pc:sldMkLst>
          <pc:docMk/>
          <pc:sldMk cId="2651591360" sldId="293"/>
        </pc:sldMkLst>
        <pc:spChg chg="add mod">
          <ac:chgData name="Eve Moran" userId="9554bd08-f74d-49fa-89d7-98270a115bea" providerId="ADAL" clId="{56EB72F7-D893-4961-A914-EFE19DD388B9}" dt="2024-04-08T10:45:55.461" v="655" actId="1076"/>
          <ac:spMkLst>
            <pc:docMk/>
            <pc:sldMk cId="2651591360" sldId="293"/>
            <ac:spMk id="2" creationId="{B68E565C-01F5-F09C-B3E4-48C2C9AA0FEA}"/>
          </ac:spMkLst>
        </pc:spChg>
      </pc:sldChg>
      <pc:sldChg chg="addSp modSp mod">
        <pc:chgData name="Eve Moran" userId="9554bd08-f74d-49fa-89d7-98270a115bea" providerId="ADAL" clId="{56EB72F7-D893-4961-A914-EFE19DD388B9}" dt="2024-04-09T06:27:53.244" v="1813" actId="1076"/>
        <pc:sldMkLst>
          <pc:docMk/>
          <pc:sldMk cId="3130571488" sldId="294"/>
        </pc:sldMkLst>
        <pc:spChg chg="add mod">
          <ac:chgData name="Eve Moran" userId="9554bd08-f74d-49fa-89d7-98270a115bea" providerId="ADAL" clId="{56EB72F7-D893-4961-A914-EFE19DD388B9}" dt="2024-04-09T06:27:53.244" v="1813" actId="1076"/>
          <ac:spMkLst>
            <pc:docMk/>
            <pc:sldMk cId="3130571488" sldId="294"/>
            <ac:spMk id="2" creationId="{B44B98E7-7DBA-2308-8011-4E28CB261F55}"/>
          </ac:spMkLst>
        </pc:spChg>
      </pc:sldChg>
      <pc:sldChg chg="addSp modSp mod">
        <pc:chgData name="Eve Moran" userId="9554bd08-f74d-49fa-89d7-98270a115bea" providerId="ADAL" clId="{56EB72F7-D893-4961-A914-EFE19DD388B9}" dt="2024-04-09T06:27:24.945" v="1798" actId="1076"/>
        <pc:sldMkLst>
          <pc:docMk/>
          <pc:sldMk cId="2161458198" sldId="295"/>
        </pc:sldMkLst>
        <pc:spChg chg="add mod">
          <ac:chgData name="Eve Moran" userId="9554bd08-f74d-49fa-89d7-98270a115bea" providerId="ADAL" clId="{56EB72F7-D893-4961-A914-EFE19DD388B9}" dt="2024-04-09T06:27:24.945" v="1798" actId="1076"/>
          <ac:spMkLst>
            <pc:docMk/>
            <pc:sldMk cId="2161458198" sldId="295"/>
            <ac:spMk id="2" creationId="{7AC8DB57-AC48-DB7A-5B5D-5996D5FCA416}"/>
          </ac:spMkLst>
        </pc:spChg>
      </pc:sldChg>
      <pc:sldChg chg="addSp modSp mod modNotesTx">
        <pc:chgData name="Eve Moran" userId="9554bd08-f74d-49fa-89d7-98270a115bea" providerId="ADAL" clId="{56EB72F7-D893-4961-A914-EFE19DD388B9}" dt="2024-04-09T06:26:59.942" v="1769" actId="1076"/>
        <pc:sldMkLst>
          <pc:docMk/>
          <pc:sldMk cId="2823516687" sldId="296"/>
        </pc:sldMkLst>
        <pc:spChg chg="add mod">
          <ac:chgData name="Eve Moran" userId="9554bd08-f74d-49fa-89d7-98270a115bea" providerId="ADAL" clId="{56EB72F7-D893-4961-A914-EFE19DD388B9}" dt="2024-04-09T06:26:59.942" v="1769" actId="1076"/>
          <ac:spMkLst>
            <pc:docMk/>
            <pc:sldMk cId="2823516687" sldId="296"/>
            <ac:spMk id="2" creationId="{BCAD6C72-FAF4-DFB6-1FAA-29B0B2BBF9FF}"/>
          </ac:spMkLst>
        </pc:spChg>
        <pc:graphicFrameChg chg="mod">
          <ac:chgData name="Eve Moran" userId="9554bd08-f74d-49fa-89d7-98270a115bea" providerId="ADAL" clId="{56EB72F7-D893-4961-A914-EFE19DD388B9}" dt="2024-04-09T06:26:51.758" v="1767" actId="1076"/>
          <ac:graphicFrameMkLst>
            <pc:docMk/>
            <pc:sldMk cId="2823516687" sldId="296"/>
            <ac:graphicFrameMk id="5" creationId="{459AFAC0-033F-8F4C-BBFB-B3CF4BDACB6D}"/>
          </ac:graphicFrameMkLst>
        </pc:graphicFrameChg>
      </pc:sldChg>
      <pc:sldChg chg="addSp modSp">
        <pc:chgData name="Eve Moran" userId="9554bd08-f74d-49fa-89d7-98270a115bea" providerId="ADAL" clId="{56EB72F7-D893-4961-A914-EFE19DD388B9}" dt="2024-04-09T06:26:47.305" v="1766"/>
        <pc:sldMkLst>
          <pc:docMk/>
          <pc:sldMk cId="3639074601" sldId="298"/>
        </pc:sldMkLst>
        <pc:spChg chg="add mod">
          <ac:chgData name="Eve Moran" userId="9554bd08-f74d-49fa-89d7-98270a115bea" providerId="ADAL" clId="{56EB72F7-D893-4961-A914-EFE19DD388B9}" dt="2024-04-09T06:26:47.305" v="1766"/>
          <ac:spMkLst>
            <pc:docMk/>
            <pc:sldMk cId="3639074601" sldId="298"/>
            <ac:spMk id="2" creationId="{1D708B9B-CCFD-45C2-5BBC-9F96FE090B3D}"/>
          </ac:spMkLst>
        </pc:spChg>
      </pc:sldChg>
      <pc:sldChg chg="delCm modNotesTx">
        <pc:chgData name="Eve Moran" userId="9554bd08-f74d-49fa-89d7-98270a115bea" providerId="ADAL" clId="{56EB72F7-D893-4961-A914-EFE19DD388B9}" dt="2024-04-09T06:39:15.897" v="2234"/>
        <pc:sldMkLst>
          <pc:docMk/>
          <pc:sldMk cId="1142479880" sldId="299"/>
        </pc:sldMkLst>
        <pc:extLst>
          <p:ext xmlns:p="http://schemas.openxmlformats.org/presentationml/2006/main" uri="{D6D511B9-2390-475A-947B-AFAB55BFBCF1}">
            <pc226:cmChg xmlns:pc226="http://schemas.microsoft.com/office/powerpoint/2022/06/main/command" chg="del">
              <pc226:chgData name="Eve Moran" userId="9554bd08-f74d-49fa-89d7-98270a115bea" providerId="ADAL" clId="{56EB72F7-D893-4961-A914-EFE19DD388B9}" dt="2024-04-09T06:39:15.897" v="2234"/>
              <pc2:cmMkLst xmlns:pc2="http://schemas.microsoft.com/office/powerpoint/2019/9/main/command">
                <pc:docMk/>
                <pc:sldMk cId="1142479880" sldId="299"/>
                <pc2:cmMk id="{A6823A14-2B72-454B-B957-7F87EF6B3E76}"/>
              </pc2:cmMkLst>
            </pc226:cmChg>
          </p:ext>
        </pc:extLst>
      </pc:sldChg>
      <pc:sldChg chg="addSp delSp modSp mod modNotesTx">
        <pc:chgData name="Eve Moran" userId="9554bd08-f74d-49fa-89d7-98270a115bea" providerId="ADAL" clId="{56EB72F7-D893-4961-A914-EFE19DD388B9}" dt="2024-04-08T10:44:00.653" v="615" actId="1076"/>
        <pc:sldMkLst>
          <pc:docMk/>
          <pc:sldMk cId="2170473390" sldId="300"/>
        </pc:sldMkLst>
        <pc:spChg chg="add del mod">
          <ac:chgData name="Eve Moran" userId="9554bd08-f74d-49fa-89d7-98270a115bea" providerId="ADAL" clId="{56EB72F7-D893-4961-A914-EFE19DD388B9}" dt="2024-04-08T10:40:55.628" v="562"/>
          <ac:spMkLst>
            <pc:docMk/>
            <pc:sldMk cId="2170473390" sldId="300"/>
            <ac:spMk id="5" creationId="{2F31AE2D-AC4A-5860-6D2C-F03394307F13}"/>
          </ac:spMkLst>
        </pc:spChg>
        <pc:spChg chg="add mod">
          <ac:chgData name="Eve Moran" userId="9554bd08-f74d-49fa-89d7-98270a115bea" providerId="ADAL" clId="{56EB72F7-D893-4961-A914-EFE19DD388B9}" dt="2024-04-08T10:44:00.653" v="615" actId="1076"/>
          <ac:spMkLst>
            <pc:docMk/>
            <pc:sldMk cId="2170473390" sldId="300"/>
            <ac:spMk id="6" creationId="{830FEC2C-C4C7-FF40-5615-B908A45F2F34}"/>
          </ac:spMkLst>
        </pc:spChg>
      </pc:sldChg>
      <pc:sldChg chg="modSp mod">
        <pc:chgData name="Eve Moran" userId="9554bd08-f74d-49fa-89d7-98270a115bea" providerId="ADAL" clId="{56EB72F7-D893-4961-A914-EFE19DD388B9}" dt="2024-04-09T06:42:01.457" v="2890" actId="962"/>
        <pc:sldMkLst>
          <pc:docMk/>
          <pc:sldMk cId="4280439262" sldId="302"/>
        </pc:sldMkLst>
        <pc:picChg chg="mod">
          <ac:chgData name="Eve Moran" userId="9554bd08-f74d-49fa-89d7-98270a115bea" providerId="ADAL" clId="{56EB72F7-D893-4961-A914-EFE19DD388B9}" dt="2024-04-09T06:42:01.457" v="2890" actId="962"/>
          <ac:picMkLst>
            <pc:docMk/>
            <pc:sldMk cId="4280439262" sldId="302"/>
            <ac:picMk id="7" creationId="{467B5E45-E8E8-DDAA-BCF9-1C8CE09E46C1}"/>
          </ac:picMkLst>
        </pc:picChg>
      </pc:sldChg>
      <pc:sldChg chg="modSp modNotesTx">
        <pc:chgData name="Eve Moran" userId="9554bd08-f74d-49fa-89d7-98270a115bea" providerId="ADAL" clId="{56EB72F7-D893-4961-A914-EFE19DD388B9}" dt="2024-04-09T06:41:29.095" v="2710" actId="962"/>
        <pc:sldMkLst>
          <pc:docMk/>
          <pc:sldMk cId="2935042916" sldId="312"/>
        </pc:sldMkLst>
        <pc:graphicFrameChg chg="mod">
          <ac:chgData name="Eve Moran" userId="9554bd08-f74d-49fa-89d7-98270a115bea" providerId="ADAL" clId="{56EB72F7-D893-4961-A914-EFE19DD388B9}" dt="2024-04-09T06:41:29.095" v="2710" actId="962"/>
          <ac:graphicFrameMkLst>
            <pc:docMk/>
            <pc:sldMk cId="2935042916" sldId="312"/>
            <ac:graphicFrameMk id="3" creationId="{3C3877D7-E875-F80E-0AD2-A1477BC1066C}"/>
          </ac:graphicFrameMkLst>
        </pc:graphicFrameChg>
      </pc:sldChg>
      <pc:sldChg chg="modNotesTx">
        <pc:chgData name="Eve Moran" userId="9554bd08-f74d-49fa-89d7-98270a115bea" providerId="ADAL" clId="{56EB72F7-D893-4961-A914-EFE19DD388B9}" dt="2024-04-09T06:38:24.501" v="2153" actId="20577"/>
        <pc:sldMkLst>
          <pc:docMk/>
          <pc:sldMk cId="1740416312" sldId="313"/>
        </pc:sldMkLst>
      </pc:sldChg>
      <pc:sldChg chg="new del">
        <pc:chgData name="Eve Moran" userId="9554bd08-f74d-49fa-89d7-98270a115bea" providerId="ADAL" clId="{56EB72F7-D893-4961-A914-EFE19DD388B9}" dt="2024-04-09T06:18:31.881" v="834" actId="680"/>
        <pc:sldMkLst>
          <pc:docMk/>
          <pc:sldMk cId="3303251240" sldId="313"/>
        </pc:sldMkLst>
      </pc:sldChg>
    </pc:docChg>
  </pc:docChgLst>
  <pc:docChgLst>
    <pc:chgData name="Phil Neill" userId="S::phil.neill@educationscotland.gov.scot::4b36eeed-3cc2-4425-b260-b73cfaa414ee" providerId="AD" clId="Web-{8E8C6800-839C-EFE1-0731-A475CE810B38}"/>
    <pc:docChg chg="modSld">
      <pc:chgData name="Phil Neill" userId="S::phil.neill@educationscotland.gov.scot::4b36eeed-3cc2-4425-b260-b73cfaa414ee" providerId="AD" clId="Web-{8E8C6800-839C-EFE1-0731-A475CE810B38}" dt="2024-04-17T13:45:20.043" v="16" actId="1076"/>
      <pc:docMkLst>
        <pc:docMk/>
      </pc:docMkLst>
      <pc:sldChg chg="modCm">
        <pc:chgData name="Phil Neill" userId="S::phil.neill@educationscotland.gov.scot::4b36eeed-3cc2-4425-b260-b73cfaa414ee" providerId="AD" clId="Web-{8E8C6800-839C-EFE1-0731-A475CE810B38}" dt="2024-04-17T13:39:48.220" v="1"/>
        <pc:sldMkLst>
          <pc:docMk/>
          <pc:sldMk cId="2375370055" sldId="264"/>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8E8C6800-839C-EFE1-0731-A475CE810B38}" dt="2024-04-17T13:39:48.220" v="1"/>
              <pc2:cmMkLst xmlns:pc2="http://schemas.microsoft.com/office/powerpoint/2019/9/main/command">
                <pc:docMk/>
                <pc:sldMk cId="2375370055" sldId="264"/>
                <pc2:cmMk id="{A645CBA1-3630-4D53-B865-B606CFD038B7}"/>
              </pc2:cmMkLst>
              <pc226:cmRplyChg chg="mod modRxn">
                <pc226:chgData name="Phil Neill" userId="S::phil.neill@educationscotland.gov.scot::4b36eeed-3cc2-4425-b260-b73cfaa414ee" providerId="AD" clId="Web-{8E8C6800-839C-EFE1-0731-A475CE810B38}" dt="2024-04-17T13:39:46.017" v="0"/>
                <pc2:cmRplyMkLst xmlns:pc2="http://schemas.microsoft.com/office/powerpoint/2019/9/main/command">
                  <pc:docMk/>
                  <pc:sldMk cId="2375370055" sldId="264"/>
                  <pc2:cmMk id="{A645CBA1-3630-4D53-B865-B606CFD038B7}"/>
                  <pc2:cmRplyMk id="{5CED3E60-C9BB-44A6-B7D5-001C3456D607}"/>
                </pc2:cmRplyMkLst>
              </pc226:cmRplyChg>
            </pc226:cmChg>
          </p:ext>
        </pc:extLst>
      </pc:sldChg>
      <pc:sldChg chg="modCm">
        <pc:chgData name="Phil Neill" userId="S::phil.neill@educationscotland.gov.scot::4b36eeed-3cc2-4425-b260-b73cfaa414ee" providerId="AD" clId="Web-{8E8C6800-839C-EFE1-0731-A475CE810B38}" dt="2024-04-17T13:40:56.069" v="2"/>
        <pc:sldMkLst>
          <pc:docMk/>
          <pc:sldMk cId="580502140" sldId="269"/>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8E8C6800-839C-EFE1-0731-A475CE810B38}" dt="2024-04-17T13:40:56.069" v="2"/>
              <pc2:cmMkLst xmlns:pc2="http://schemas.microsoft.com/office/powerpoint/2019/9/main/command">
                <pc:docMk/>
                <pc:sldMk cId="580502140" sldId="269"/>
                <pc2:cmMk id="{121C1BB4-5BA8-4742-808B-8181EDAA5158}"/>
              </pc2:cmMkLst>
              <pc226:cmRplyChg chg="add">
                <pc226:chgData name="Phil Neill" userId="S::phil.neill@educationscotland.gov.scot::4b36eeed-3cc2-4425-b260-b73cfaa414ee" providerId="AD" clId="Web-{8E8C6800-839C-EFE1-0731-A475CE810B38}" dt="2024-04-17T13:40:56.069" v="2"/>
                <pc2:cmRplyMkLst xmlns:pc2="http://schemas.microsoft.com/office/powerpoint/2019/9/main/command">
                  <pc:docMk/>
                  <pc:sldMk cId="580502140" sldId="269"/>
                  <pc2:cmMk id="{121C1BB4-5BA8-4742-808B-8181EDAA5158}"/>
                  <pc2:cmRplyMk id="{3EF931CD-E854-4B86-83F3-5A23DF2B8932}"/>
                </pc2:cmRplyMkLst>
              </pc226:cmRplyChg>
            </pc226:cmChg>
          </p:ext>
        </pc:extLst>
      </pc:sldChg>
      <pc:sldChg chg="addCm">
        <pc:chgData name="Phil Neill" userId="S::phil.neill@educationscotland.gov.scot::4b36eeed-3cc2-4425-b260-b73cfaa414ee" providerId="AD" clId="Web-{8E8C6800-839C-EFE1-0731-A475CE810B38}" dt="2024-04-17T13:42:51.141" v="3"/>
        <pc:sldMkLst>
          <pc:docMk/>
          <pc:sldMk cId="420632928" sldId="270"/>
        </pc:sldMkLst>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8E8C6800-839C-EFE1-0731-A475CE810B38}" dt="2024-04-17T13:42:51.141" v="3"/>
              <pc2:cmMkLst xmlns:pc2="http://schemas.microsoft.com/office/powerpoint/2019/9/main/command">
                <pc:docMk/>
                <pc:sldMk cId="420632928" sldId="270"/>
                <pc2:cmMk id="{96A82733-70FB-4594-9BCC-9853016D6280}"/>
              </pc2:cmMkLst>
            </pc226:cmChg>
          </p:ext>
        </pc:extLst>
      </pc:sldChg>
      <pc:sldChg chg="addSp modSp">
        <pc:chgData name="Phil Neill" userId="S::phil.neill@educationscotland.gov.scot::4b36eeed-3cc2-4425-b260-b73cfaa414ee" providerId="AD" clId="Web-{8E8C6800-839C-EFE1-0731-A475CE810B38}" dt="2024-04-17T13:45:20.043" v="16" actId="1076"/>
        <pc:sldMkLst>
          <pc:docMk/>
          <pc:sldMk cId="2099013807" sldId="287"/>
        </pc:sldMkLst>
        <pc:spChg chg="add mod">
          <ac:chgData name="Phil Neill" userId="S::phil.neill@educationscotland.gov.scot::4b36eeed-3cc2-4425-b260-b73cfaa414ee" providerId="AD" clId="Web-{8E8C6800-839C-EFE1-0731-A475CE810B38}" dt="2024-04-17T13:45:20.043" v="16" actId="1076"/>
          <ac:spMkLst>
            <pc:docMk/>
            <pc:sldMk cId="2099013807" sldId="287"/>
            <ac:spMk id="2" creationId="{1A9476E4-F9A5-F367-AD29-A117F2199F09}"/>
          </ac:spMkLst>
        </pc:spChg>
        <pc:picChg chg="mod">
          <ac:chgData name="Phil Neill" userId="S::phil.neill@educationscotland.gov.scot::4b36eeed-3cc2-4425-b260-b73cfaa414ee" providerId="AD" clId="Web-{8E8C6800-839C-EFE1-0731-A475CE810B38}" dt="2024-04-17T13:44:36.524" v="4" actId="14100"/>
          <ac:picMkLst>
            <pc:docMk/>
            <pc:sldMk cId="2099013807" sldId="287"/>
            <ac:picMk id="3" creationId="{3EEAF7ED-C182-2168-09A0-5D6CEB6C039E}"/>
          </ac:picMkLst>
        </pc:picChg>
      </pc:sldChg>
    </pc:docChg>
  </pc:docChgLst>
  <pc:docChgLst>
    <pc:chgData name="Elizabeth Sommerville" userId="S::esesommerville@glow.gov.uk::0839e972-48e3-45d3-bb5c-305eeae85771" providerId="AD" clId="Web-{85C9A413-83F8-416F-A077-B21A5426FE86}"/>
    <pc:docChg chg="delSld modSection">
      <pc:chgData name="Elizabeth Sommerville" userId="S::esesommerville@glow.gov.uk::0839e972-48e3-45d3-bb5c-305eeae85771" providerId="AD" clId="Web-{85C9A413-83F8-416F-A077-B21A5426FE86}" dt="2024-04-30T19:51:25.539" v="0"/>
      <pc:docMkLst>
        <pc:docMk/>
      </pc:docMkLst>
      <pc:sldChg chg="del">
        <pc:chgData name="Elizabeth Sommerville" userId="S::esesommerville@glow.gov.uk::0839e972-48e3-45d3-bb5c-305eeae85771" providerId="AD" clId="Web-{85C9A413-83F8-416F-A077-B21A5426FE86}" dt="2024-04-30T19:51:25.539" v="0"/>
        <pc:sldMkLst>
          <pc:docMk/>
          <pc:sldMk cId="510554335" sldId="783"/>
        </pc:sldMkLst>
      </pc:sldChg>
    </pc:docChg>
  </pc:docChgLst>
  <pc:docChgLst>
    <pc:chgData name="Phil Neill" userId="S::phil.neill@educationscotland.gov.scot::4b36eeed-3cc2-4425-b260-b73cfaa414ee" providerId="AD" clId="Web-{08D1B275-FB5B-EEE0-C15E-269D85B498D2}"/>
    <pc:docChg chg="mod modSld">
      <pc:chgData name="Phil Neill" userId="S::phil.neill@educationscotland.gov.scot::4b36eeed-3cc2-4425-b260-b73cfaa414ee" providerId="AD" clId="Web-{08D1B275-FB5B-EEE0-C15E-269D85B498D2}" dt="2024-04-05T14:47:53.257" v="6"/>
      <pc:docMkLst>
        <pc:docMk/>
      </pc:docMkLst>
      <pc:sldChg chg="modNotes">
        <pc:chgData name="Phil Neill" userId="S::phil.neill@educationscotland.gov.scot::4b36eeed-3cc2-4425-b260-b73cfaa414ee" providerId="AD" clId="Web-{08D1B275-FB5B-EEE0-C15E-269D85B498D2}" dt="2024-04-05T14:46:17.863" v="4"/>
        <pc:sldMkLst>
          <pc:docMk/>
          <pc:sldMk cId="2651591360" sldId="293"/>
        </pc:sldMkLst>
      </pc:sldChg>
      <pc:sldChg chg="addCm">
        <pc:chgData name="Phil Neill" userId="S::phil.neill@educationscotland.gov.scot::4b36eeed-3cc2-4425-b260-b73cfaa414ee" providerId="AD" clId="Web-{08D1B275-FB5B-EEE0-C15E-269D85B498D2}" dt="2024-04-05T14:47:53.257" v="6"/>
        <pc:sldMkLst>
          <pc:docMk/>
          <pc:sldMk cId="1142479880" sldId="299"/>
        </pc:sldMkLst>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08D1B275-FB5B-EEE0-C15E-269D85B498D2}" dt="2024-04-05T14:47:53.257" v="6"/>
              <pc2:cmMkLst xmlns:pc2="http://schemas.microsoft.com/office/powerpoint/2019/9/main/command">
                <pc:docMk/>
                <pc:sldMk cId="1142479880" sldId="299"/>
                <pc2:cmMk id="{A6823A14-2B72-454B-B957-7F87EF6B3E76}"/>
              </pc2:cmMkLst>
            </pc226:cmChg>
          </p:ext>
        </pc:extLst>
      </pc:sldChg>
    </pc:docChg>
  </pc:docChgLst>
  <pc:docChgLst>
    <pc:chgData name="Phil Neill" userId="S::phil.neill@educationscotland.gov.scot::4b36eeed-3cc2-4425-b260-b73cfaa414ee" providerId="AD" clId="Web-{4B9FCBB7-94CB-0C2C-625C-67E3075C15EC}"/>
    <pc:docChg chg="modSld">
      <pc:chgData name="Phil Neill" userId="S::phil.neill@educationscotland.gov.scot::4b36eeed-3cc2-4425-b260-b73cfaa414ee" providerId="AD" clId="Web-{4B9FCBB7-94CB-0C2C-625C-67E3075C15EC}" dt="2024-04-15T15:45:17.432" v="0" actId="20577"/>
      <pc:docMkLst>
        <pc:docMk/>
      </pc:docMkLst>
      <pc:sldChg chg="modSp">
        <pc:chgData name="Phil Neill" userId="S::phil.neill@educationscotland.gov.scot::4b36eeed-3cc2-4425-b260-b73cfaa414ee" providerId="AD" clId="Web-{4B9FCBB7-94CB-0C2C-625C-67E3075C15EC}" dt="2024-04-15T15:45:17.432" v="0" actId="20577"/>
        <pc:sldMkLst>
          <pc:docMk/>
          <pc:sldMk cId="618706366" sldId="262"/>
        </pc:sldMkLst>
        <pc:spChg chg="mod">
          <ac:chgData name="Phil Neill" userId="S::phil.neill@educationscotland.gov.scot::4b36eeed-3cc2-4425-b260-b73cfaa414ee" providerId="AD" clId="Web-{4B9FCBB7-94CB-0C2C-625C-67E3075C15EC}" dt="2024-04-15T15:45:17.432" v="0" actId="20577"/>
          <ac:spMkLst>
            <pc:docMk/>
            <pc:sldMk cId="618706366" sldId="262"/>
            <ac:spMk id="3" creationId="{32040508-1C23-7137-E95E-33B50BB4826B}"/>
          </ac:spMkLst>
        </pc:spChg>
      </pc:sldChg>
    </pc:docChg>
  </pc:docChgLst>
  <pc:docChgLst>
    <pc:chgData name="Liz Sommerville" userId="S::elizabeth.sommerville@educationscotland.gov.scot::2f7e0dbb-a0ac-4dfe-a131-6a892135118a" providerId="AD" clId="Web-{6E40614F-B207-9DD1-CFD5-7AB188CD0587}"/>
    <pc:docChg chg="mod delSld modSld modSection">
      <pc:chgData name="Liz Sommerville" userId="S::elizabeth.sommerville@educationscotland.gov.scot::2f7e0dbb-a0ac-4dfe-a131-6a892135118a" providerId="AD" clId="Web-{6E40614F-B207-9DD1-CFD5-7AB188CD0587}" dt="2024-04-10T09:42:26.581" v="126" actId="20577"/>
      <pc:docMkLst>
        <pc:docMk/>
      </pc:docMkLst>
      <pc:sldChg chg="modSp modNotes">
        <pc:chgData name="Liz Sommerville" userId="S::elizabeth.sommerville@educationscotland.gov.scot::2f7e0dbb-a0ac-4dfe-a131-6a892135118a" providerId="AD" clId="Web-{6E40614F-B207-9DD1-CFD5-7AB188CD0587}" dt="2024-04-10T09:26:08.497" v="18"/>
        <pc:sldMkLst>
          <pc:docMk/>
          <pc:sldMk cId="1600699566" sldId="256"/>
        </pc:sldMkLst>
        <pc:spChg chg="mod">
          <ac:chgData name="Liz Sommerville" userId="S::elizabeth.sommerville@educationscotland.gov.scot::2f7e0dbb-a0ac-4dfe-a131-6a892135118a" providerId="AD" clId="Web-{6E40614F-B207-9DD1-CFD5-7AB188CD0587}" dt="2024-04-10T09:25:24.136" v="3" actId="20577"/>
          <ac:spMkLst>
            <pc:docMk/>
            <pc:sldMk cId="1600699566" sldId="256"/>
            <ac:spMk id="6" creationId="{7DCDC8A9-380C-4415-4A49-167F3F557291}"/>
          </ac:spMkLst>
        </pc:spChg>
      </pc:sldChg>
      <pc:sldChg chg="modSp">
        <pc:chgData name="Liz Sommerville" userId="S::elizabeth.sommerville@educationscotland.gov.scot::2f7e0dbb-a0ac-4dfe-a131-6a892135118a" providerId="AD" clId="Web-{6E40614F-B207-9DD1-CFD5-7AB188CD0587}" dt="2024-04-10T09:26:55.608" v="23" actId="20577"/>
        <pc:sldMkLst>
          <pc:docMk/>
          <pc:sldMk cId="373023465" sldId="261"/>
        </pc:sldMkLst>
        <pc:spChg chg="mod">
          <ac:chgData name="Liz Sommerville" userId="S::elizabeth.sommerville@educationscotland.gov.scot::2f7e0dbb-a0ac-4dfe-a131-6a892135118a" providerId="AD" clId="Web-{6E40614F-B207-9DD1-CFD5-7AB188CD0587}" dt="2024-04-10T09:26:55.608" v="23" actId="20577"/>
          <ac:spMkLst>
            <pc:docMk/>
            <pc:sldMk cId="373023465" sldId="261"/>
            <ac:spMk id="4" creationId="{5905630E-D9E4-4FB4-E627-F5C240CBBDDB}"/>
          </ac:spMkLst>
        </pc:spChg>
      </pc:sldChg>
      <pc:sldChg chg="addSp delSp modSp modCm">
        <pc:chgData name="Liz Sommerville" userId="S::elizabeth.sommerville@educationscotland.gov.scot::2f7e0dbb-a0ac-4dfe-a131-6a892135118a" providerId="AD" clId="Web-{6E40614F-B207-9DD1-CFD5-7AB188CD0587}" dt="2024-04-10T09:35:14.018" v="69"/>
        <pc:sldMkLst>
          <pc:docMk/>
          <pc:sldMk cId="2375370055" sldId="264"/>
        </pc:sldMkLst>
        <pc:spChg chg="del">
          <ac:chgData name="Liz Sommerville" userId="S::elizabeth.sommerville@educationscotland.gov.scot::2f7e0dbb-a0ac-4dfe-a131-6a892135118a" providerId="AD" clId="Web-{6E40614F-B207-9DD1-CFD5-7AB188CD0587}" dt="2024-04-10T09:33:39.764" v="46"/>
          <ac:spMkLst>
            <pc:docMk/>
            <pc:sldMk cId="2375370055" sldId="264"/>
            <ac:spMk id="2" creationId="{9D279FAB-6D68-C8C8-CB3E-54034EBCCFCB}"/>
          </ac:spMkLst>
        </pc:spChg>
        <pc:spChg chg="del">
          <ac:chgData name="Liz Sommerville" userId="S::elizabeth.sommerville@educationscotland.gov.scot::2f7e0dbb-a0ac-4dfe-a131-6a892135118a" providerId="AD" clId="Web-{6E40614F-B207-9DD1-CFD5-7AB188CD0587}" dt="2024-04-10T09:33:53.280" v="49"/>
          <ac:spMkLst>
            <pc:docMk/>
            <pc:sldMk cId="2375370055" sldId="264"/>
            <ac:spMk id="3" creationId="{F07A45C8-B5CF-A97C-997E-0560C47471A3}"/>
          </ac:spMkLst>
        </pc:spChg>
        <pc:spChg chg="mod">
          <ac:chgData name="Liz Sommerville" userId="S::elizabeth.sommerville@educationscotland.gov.scot::2f7e0dbb-a0ac-4dfe-a131-6a892135118a" providerId="AD" clId="Web-{6E40614F-B207-9DD1-CFD5-7AB188CD0587}" dt="2024-04-10T09:31:20.649" v="43" actId="20577"/>
          <ac:spMkLst>
            <pc:docMk/>
            <pc:sldMk cId="2375370055" sldId="264"/>
            <ac:spMk id="5" creationId="{AB0E22A3-8E7F-78E1-DD7B-2FC22595753A}"/>
          </ac:spMkLst>
        </pc:spChg>
        <pc:spChg chg="add mod">
          <ac:chgData name="Liz Sommerville" userId="S::elizabeth.sommerville@educationscotland.gov.scot::2f7e0dbb-a0ac-4dfe-a131-6a892135118a" providerId="AD" clId="Web-{6E40614F-B207-9DD1-CFD5-7AB188CD0587}" dt="2024-04-10T09:35:14.018" v="69"/>
          <ac:spMkLst>
            <pc:docMk/>
            <pc:sldMk cId="2375370055" sldId="264"/>
            <ac:spMk id="8" creationId="{2FEE2501-9FD9-F50B-2BE7-1519D30561CA}"/>
          </ac:spMkLst>
        </pc:spChg>
        <pc:picChg chg="add del mod">
          <ac:chgData name="Liz Sommerville" userId="S::elizabeth.sommerville@educationscotland.gov.scot::2f7e0dbb-a0ac-4dfe-a131-6a892135118a" providerId="AD" clId="Web-{6E40614F-B207-9DD1-CFD5-7AB188CD0587}" dt="2024-04-10T09:34:31.829" v="60"/>
          <ac:picMkLst>
            <pc:docMk/>
            <pc:sldMk cId="2375370055" sldId="264"/>
            <ac:picMk id="6" creationId="{EA0DBC9E-71CC-A4B1-07DA-ECC247789F24}"/>
          </ac:picMkLst>
        </pc:picChg>
        <pc:picChg chg="add del mod modCrop">
          <ac:chgData name="Liz Sommerville" userId="S::elizabeth.sommerville@educationscotland.gov.scot::2f7e0dbb-a0ac-4dfe-a131-6a892135118a" providerId="AD" clId="Web-{6E40614F-B207-9DD1-CFD5-7AB188CD0587}" dt="2024-04-10T09:34:30.954" v="59"/>
          <ac:picMkLst>
            <pc:docMk/>
            <pc:sldMk cId="2375370055" sldId="264"/>
            <ac:picMk id="7" creationId="{C7BE3D24-C498-324B-BDC2-6A575BED3E4F}"/>
          </ac:picMkLst>
        </pc:pic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6E40614F-B207-9DD1-CFD5-7AB188CD0587}" dt="2024-04-10T09:32:20.699" v="45"/>
              <pc2:cmMkLst xmlns:pc2="http://schemas.microsoft.com/office/powerpoint/2019/9/main/command">
                <pc:docMk/>
                <pc:sldMk cId="2375370055" sldId="264"/>
                <pc2:cmMk id="{A645CBA1-3630-4D53-B865-B606CFD038B7}"/>
              </pc2:cmMkLst>
              <pc226:cmRplyChg chg="add">
                <pc226:chgData name="Liz Sommerville" userId="S::elizabeth.sommerville@educationscotland.gov.scot::2f7e0dbb-a0ac-4dfe-a131-6a892135118a" providerId="AD" clId="Web-{6E40614F-B207-9DD1-CFD5-7AB188CD0587}" dt="2024-04-10T09:32:20.699" v="45"/>
                <pc2:cmRplyMkLst xmlns:pc2="http://schemas.microsoft.com/office/powerpoint/2019/9/main/command">
                  <pc:docMk/>
                  <pc:sldMk cId="2375370055" sldId="264"/>
                  <pc2:cmMk id="{A645CBA1-3630-4D53-B865-B606CFD038B7}"/>
                  <pc2:cmRplyMk id="{5CED3E60-C9BB-44A6-B7D5-001C3456D607}"/>
                </pc2:cmRplyMkLst>
              </pc226:cmRplyChg>
            </pc226:cmChg>
          </p:ext>
        </pc:extLst>
      </pc:sldChg>
      <pc:sldChg chg="modSp">
        <pc:chgData name="Liz Sommerville" userId="S::elizabeth.sommerville@educationscotland.gov.scot::2f7e0dbb-a0ac-4dfe-a131-6a892135118a" providerId="AD" clId="Web-{6E40614F-B207-9DD1-CFD5-7AB188CD0587}" dt="2024-04-10T09:36:19.411" v="93" actId="1076"/>
        <pc:sldMkLst>
          <pc:docMk/>
          <pc:sldMk cId="109722247" sldId="266"/>
        </pc:sldMkLst>
        <pc:spChg chg="mod">
          <ac:chgData name="Liz Sommerville" userId="S::elizabeth.sommerville@educationscotland.gov.scot::2f7e0dbb-a0ac-4dfe-a131-6a892135118a" providerId="AD" clId="Web-{6E40614F-B207-9DD1-CFD5-7AB188CD0587}" dt="2024-04-10T09:36:19.411" v="93" actId="1076"/>
          <ac:spMkLst>
            <pc:docMk/>
            <pc:sldMk cId="109722247" sldId="266"/>
            <ac:spMk id="7" creationId="{E4AACD4B-9F66-D61A-FF01-B78327B13D5C}"/>
          </ac:spMkLst>
        </pc:spChg>
      </pc:sldChg>
      <pc:sldChg chg="modSp">
        <pc:chgData name="Liz Sommerville" userId="S::elizabeth.sommerville@educationscotland.gov.scot::2f7e0dbb-a0ac-4dfe-a131-6a892135118a" providerId="AD" clId="Web-{6E40614F-B207-9DD1-CFD5-7AB188CD0587}" dt="2024-04-10T09:39:28.606" v="119" actId="14100"/>
        <pc:sldMkLst>
          <pc:docMk/>
          <pc:sldMk cId="580502140" sldId="269"/>
        </pc:sldMkLst>
        <pc:spChg chg="mod">
          <ac:chgData name="Liz Sommerville" userId="S::elizabeth.sommerville@educationscotland.gov.scot::2f7e0dbb-a0ac-4dfe-a131-6a892135118a" providerId="AD" clId="Web-{6E40614F-B207-9DD1-CFD5-7AB188CD0587}" dt="2024-04-10T09:39:28.606" v="119" actId="14100"/>
          <ac:spMkLst>
            <pc:docMk/>
            <pc:sldMk cId="580502140" sldId="269"/>
            <ac:spMk id="6" creationId="{9400CE3C-05F7-C338-4576-3BFC29CE7821}"/>
          </ac:spMkLst>
        </pc:spChg>
      </pc:sldChg>
      <pc:sldChg chg="del">
        <pc:chgData name="Liz Sommerville" userId="S::elizabeth.sommerville@educationscotland.gov.scot::2f7e0dbb-a0ac-4dfe-a131-6a892135118a" providerId="AD" clId="Web-{6E40614F-B207-9DD1-CFD5-7AB188CD0587}" dt="2024-04-10T09:26:10.840" v="19"/>
        <pc:sldMkLst>
          <pc:docMk/>
          <pc:sldMk cId="2041632214" sldId="290"/>
        </pc:sldMkLst>
      </pc:sldChg>
      <pc:sldChg chg="modSp modNotes">
        <pc:chgData name="Liz Sommerville" userId="S::elizabeth.sommerville@educationscotland.gov.scot::2f7e0dbb-a0ac-4dfe-a131-6a892135118a" providerId="AD" clId="Web-{6E40614F-B207-9DD1-CFD5-7AB188CD0587}" dt="2024-04-10T09:42:26.581" v="126" actId="20577"/>
        <pc:sldMkLst>
          <pc:docMk/>
          <pc:sldMk cId="1622436335" sldId="301"/>
        </pc:sldMkLst>
        <pc:spChg chg="mod">
          <ac:chgData name="Liz Sommerville" userId="S::elizabeth.sommerville@educationscotland.gov.scot::2f7e0dbb-a0ac-4dfe-a131-6a892135118a" providerId="AD" clId="Web-{6E40614F-B207-9DD1-CFD5-7AB188CD0587}" dt="2024-04-10T09:42:26.581" v="126" actId="20577"/>
          <ac:spMkLst>
            <pc:docMk/>
            <pc:sldMk cId="1622436335" sldId="301"/>
            <ac:spMk id="2" creationId="{24F6EE7E-7220-DBEA-91BC-EA307774394E}"/>
          </ac:spMkLst>
        </pc:spChg>
      </pc:sldChg>
    </pc:docChg>
  </pc:docChgLst>
  <pc:docChgLst>
    <pc:chgData name="Eve Moran" userId="9554bd08-f74d-49fa-89d7-98270a115bea" providerId="ADAL" clId="{E75564DC-B30D-4FC4-99E2-317225A2F19C}"/>
    <pc:docChg chg="undo custSel addSld delSld modSld sldOrd">
      <pc:chgData name="Eve Moran" userId="9554bd08-f74d-49fa-89d7-98270a115bea" providerId="ADAL" clId="{E75564DC-B30D-4FC4-99E2-317225A2F19C}" dt="2024-04-05T11:36:33.315" v="14045" actId="20577"/>
      <pc:docMkLst>
        <pc:docMk/>
      </pc:docMkLst>
      <pc:sldChg chg="modNotesTx">
        <pc:chgData name="Eve Moran" userId="9554bd08-f74d-49fa-89d7-98270a115bea" providerId="ADAL" clId="{E75564DC-B30D-4FC4-99E2-317225A2F19C}" dt="2024-04-05T08:30:47.136" v="357" actId="20577"/>
        <pc:sldMkLst>
          <pc:docMk/>
          <pc:sldMk cId="1600699566" sldId="256"/>
        </pc:sldMkLst>
      </pc:sldChg>
      <pc:sldChg chg="modSp mod">
        <pc:chgData name="Eve Moran" userId="9554bd08-f74d-49fa-89d7-98270a115bea" providerId="ADAL" clId="{E75564DC-B30D-4FC4-99E2-317225A2F19C}" dt="2024-04-05T10:14:27.575" v="5311" actId="1076"/>
        <pc:sldMkLst>
          <pc:docMk/>
          <pc:sldMk cId="1636906469" sldId="257"/>
        </pc:sldMkLst>
        <pc:spChg chg="mod">
          <ac:chgData name="Eve Moran" userId="9554bd08-f74d-49fa-89d7-98270a115bea" providerId="ADAL" clId="{E75564DC-B30D-4FC4-99E2-317225A2F19C}" dt="2024-04-05T08:31:13.071" v="358" actId="1076"/>
          <ac:spMkLst>
            <pc:docMk/>
            <pc:sldMk cId="1636906469" sldId="257"/>
            <ac:spMk id="5" creationId="{6389AF2F-7E10-780E-C975-4236521FC0C1}"/>
          </ac:spMkLst>
        </pc:spChg>
        <pc:spChg chg="mod">
          <ac:chgData name="Eve Moran" userId="9554bd08-f74d-49fa-89d7-98270a115bea" providerId="ADAL" clId="{E75564DC-B30D-4FC4-99E2-317225A2F19C}" dt="2024-04-05T10:14:27.575" v="5311" actId="1076"/>
          <ac:spMkLst>
            <pc:docMk/>
            <pc:sldMk cId="1636906469" sldId="257"/>
            <ac:spMk id="8" creationId="{51CB9AAC-0113-0979-7097-6CD6139BEED4}"/>
          </ac:spMkLst>
        </pc:spChg>
        <pc:picChg chg="mod">
          <ac:chgData name="Eve Moran" userId="9554bd08-f74d-49fa-89d7-98270a115bea" providerId="ADAL" clId="{E75564DC-B30D-4FC4-99E2-317225A2F19C}" dt="2024-04-05T08:31:29.708" v="380" actId="962"/>
          <ac:picMkLst>
            <pc:docMk/>
            <pc:sldMk cId="1636906469" sldId="257"/>
            <ac:picMk id="9" creationId="{7A428849-A490-656A-6F46-EFF59883C26F}"/>
          </ac:picMkLst>
        </pc:picChg>
      </pc:sldChg>
      <pc:sldChg chg="addSp modSp mod modNotesTx">
        <pc:chgData name="Eve Moran" userId="9554bd08-f74d-49fa-89d7-98270a115bea" providerId="ADAL" clId="{E75564DC-B30D-4FC4-99E2-317225A2F19C}" dt="2024-04-05T08:32:20.344" v="385" actId="14100"/>
        <pc:sldMkLst>
          <pc:docMk/>
          <pc:sldMk cId="171361789" sldId="259"/>
        </pc:sldMkLst>
        <pc:spChg chg="add mod">
          <ac:chgData name="Eve Moran" userId="9554bd08-f74d-49fa-89d7-98270a115bea" providerId="ADAL" clId="{E75564DC-B30D-4FC4-99E2-317225A2F19C}" dt="2024-04-05T08:32:20.344" v="385" actId="14100"/>
          <ac:spMkLst>
            <pc:docMk/>
            <pc:sldMk cId="171361789" sldId="259"/>
            <ac:spMk id="5" creationId="{16BEF218-F919-77D5-7610-C8E4E91B9A24}"/>
          </ac:spMkLst>
        </pc:spChg>
        <pc:graphicFrameChg chg="mod">
          <ac:chgData name="Eve Moran" userId="9554bd08-f74d-49fa-89d7-98270a115bea" providerId="ADAL" clId="{E75564DC-B30D-4FC4-99E2-317225A2F19C}" dt="2024-04-05T07:15:46.467" v="23" actId="962"/>
          <ac:graphicFrameMkLst>
            <pc:docMk/>
            <pc:sldMk cId="171361789" sldId="259"/>
            <ac:graphicFrameMk id="7" creationId="{02D3DF86-2310-8511-8D08-C84A05D2C0F7}"/>
          </ac:graphicFrameMkLst>
        </pc:graphicFrameChg>
        <pc:picChg chg="add mod">
          <ac:chgData name="Eve Moran" userId="9554bd08-f74d-49fa-89d7-98270a115bea" providerId="ADAL" clId="{E75564DC-B30D-4FC4-99E2-317225A2F19C}" dt="2024-04-05T08:32:10.198" v="383" actId="1076"/>
          <ac:picMkLst>
            <pc:docMk/>
            <pc:sldMk cId="171361789" sldId="259"/>
            <ac:picMk id="2" creationId="{F52B639C-87DD-ECDA-4A38-CAF46C0755EB}"/>
          </ac:picMkLst>
        </pc:picChg>
      </pc:sldChg>
      <pc:sldChg chg="addSp delSp modSp mod">
        <pc:chgData name="Eve Moran" userId="9554bd08-f74d-49fa-89d7-98270a115bea" providerId="ADAL" clId="{E75564DC-B30D-4FC4-99E2-317225A2F19C}" dt="2024-04-05T08:34:17.615" v="409" actId="14100"/>
        <pc:sldMkLst>
          <pc:docMk/>
          <pc:sldMk cId="373023465" sldId="261"/>
        </pc:sldMkLst>
        <pc:spChg chg="mod">
          <ac:chgData name="Eve Moran" userId="9554bd08-f74d-49fa-89d7-98270a115bea" providerId="ADAL" clId="{E75564DC-B30D-4FC4-99E2-317225A2F19C}" dt="2024-04-05T08:34:08.815" v="407" actId="1076"/>
          <ac:spMkLst>
            <pc:docMk/>
            <pc:sldMk cId="373023465" sldId="261"/>
            <ac:spMk id="2" creationId="{0A8EF94F-20A8-4750-A125-04D7F83510BE}"/>
          </ac:spMkLst>
        </pc:spChg>
        <pc:spChg chg="del">
          <ac:chgData name="Eve Moran" userId="9554bd08-f74d-49fa-89d7-98270a115bea" providerId="ADAL" clId="{E75564DC-B30D-4FC4-99E2-317225A2F19C}" dt="2024-04-05T07:16:22.581" v="25" actId="21"/>
          <ac:spMkLst>
            <pc:docMk/>
            <pc:sldMk cId="373023465" sldId="261"/>
            <ac:spMk id="3" creationId="{4D75B081-0CAA-D88B-D51E-AD8F90D63C7D}"/>
          </ac:spMkLst>
        </pc:spChg>
        <pc:spChg chg="add mod">
          <ac:chgData name="Eve Moran" userId="9554bd08-f74d-49fa-89d7-98270a115bea" providerId="ADAL" clId="{E75564DC-B30D-4FC4-99E2-317225A2F19C}" dt="2024-04-05T08:34:17.615" v="409" actId="14100"/>
          <ac:spMkLst>
            <pc:docMk/>
            <pc:sldMk cId="373023465" sldId="261"/>
            <ac:spMk id="4" creationId="{5905630E-D9E4-4FB4-E627-F5C240CBBDDB}"/>
          </ac:spMkLst>
        </pc:spChg>
        <pc:picChg chg="add mod">
          <ac:chgData name="Eve Moran" userId="9554bd08-f74d-49fa-89d7-98270a115bea" providerId="ADAL" clId="{E75564DC-B30D-4FC4-99E2-317225A2F19C}" dt="2024-04-05T07:19:20.125" v="293" actId="1076"/>
          <ac:picMkLst>
            <pc:docMk/>
            <pc:sldMk cId="373023465" sldId="261"/>
            <ac:picMk id="6" creationId="{2E1C83F4-6576-1EA6-4A3B-4B86A8D13B8D}"/>
          </ac:picMkLst>
        </pc:picChg>
      </pc:sldChg>
      <pc:sldChg chg="addSp modSp mod">
        <pc:chgData name="Eve Moran" userId="9554bd08-f74d-49fa-89d7-98270a115bea" providerId="ADAL" clId="{E75564DC-B30D-4FC4-99E2-317225A2F19C}" dt="2024-04-05T11:36:33.315" v="14045" actId="20577"/>
        <pc:sldMkLst>
          <pc:docMk/>
          <pc:sldMk cId="618706366" sldId="262"/>
        </pc:sldMkLst>
        <pc:spChg chg="add mod">
          <ac:chgData name="Eve Moran" userId="9554bd08-f74d-49fa-89d7-98270a115bea" providerId="ADAL" clId="{E75564DC-B30D-4FC4-99E2-317225A2F19C}" dt="2024-04-05T11:36:33.315" v="14045" actId="20577"/>
          <ac:spMkLst>
            <pc:docMk/>
            <pc:sldMk cId="618706366" sldId="262"/>
            <ac:spMk id="3" creationId="{32040508-1C23-7137-E95E-33B50BB4826B}"/>
          </ac:spMkLst>
        </pc:spChg>
        <pc:picChg chg="mod">
          <ac:chgData name="Eve Moran" userId="9554bd08-f74d-49fa-89d7-98270a115bea" providerId="ADAL" clId="{E75564DC-B30D-4FC4-99E2-317225A2F19C}" dt="2024-04-05T11:36:26.243" v="14040" actId="1076"/>
          <ac:picMkLst>
            <pc:docMk/>
            <pc:sldMk cId="618706366" sldId="262"/>
            <ac:picMk id="4" creationId="{D3638B50-7FE7-FA06-CCB6-CFBCC9EC29B7}"/>
          </ac:picMkLst>
        </pc:picChg>
      </pc:sldChg>
      <pc:sldChg chg="modSp mod modNotesTx">
        <pc:chgData name="Eve Moran" userId="9554bd08-f74d-49fa-89d7-98270a115bea" providerId="ADAL" clId="{E75564DC-B30D-4FC4-99E2-317225A2F19C}" dt="2024-04-05T08:59:27.824" v="1332" actId="1076"/>
        <pc:sldMkLst>
          <pc:docMk/>
          <pc:sldMk cId="2375370055" sldId="264"/>
        </pc:sldMkLst>
        <pc:spChg chg="mod">
          <ac:chgData name="Eve Moran" userId="9554bd08-f74d-49fa-89d7-98270a115bea" providerId="ADAL" clId="{E75564DC-B30D-4FC4-99E2-317225A2F19C}" dt="2024-04-05T08:59:27.824" v="1332" actId="1076"/>
          <ac:spMkLst>
            <pc:docMk/>
            <pc:sldMk cId="2375370055" sldId="264"/>
            <ac:spMk id="4" creationId="{201D265A-369C-55CE-29D3-C9E89A312D54}"/>
          </ac:spMkLst>
        </pc:spChg>
        <pc:spChg chg="mod">
          <ac:chgData name="Eve Moran" userId="9554bd08-f74d-49fa-89d7-98270a115bea" providerId="ADAL" clId="{E75564DC-B30D-4FC4-99E2-317225A2F19C}" dt="2024-04-05T08:59:25.840" v="1331" actId="1076"/>
          <ac:spMkLst>
            <pc:docMk/>
            <pc:sldMk cId="2375370055" sldId="264"/>
            <ac:spMk id="5" creationId="{AB0E22A3-8E7F-78E1-DD7B-2FC22595753A}"/>
          </ac:spMkLst>
        </pc:spChg>
      </pc:sldChg>
      <pc:sldChg chg="del">
        <pc:chgData name="Eve Moran" userId="9554bd08-f74d-49fa-89d7-98270a115bea" providerId="ADAL" clId="{E75564DC-B30D-4FC4-99E2-317225A2F19C}" dt="2024-04-05T08:38:26.137" v="850" actId="2696"/>
        <pc:sldMkLst>
          <pc:docMk/>
          <pc:sldMk cId="1569369832" sldId="265"/>
        </pc:sldMkLst>
      </pc:sldChg>
      <pc:sldChg chg="modSp mod modNotesTx">
        <pc:chgData name="Eve Moran" userId="9554bd08-f74d-49fa-89d7-98270a115bea" providerId="ADAL" clId="{E75564DC-B30D-4FC4-99E2-317225A2F19C}" dt="2024-04-05T10:15:01.726" v="5317" actId="20577"/>
        <pc:sldMkLst>
          <pc:docMk/>
          <pc:sldMk cId="109722247" sldId="266"/>
        </pc:sldMkLst>
        <pc:spChg chg="mod">
          <ac:chgData name="Eve Moran" userId="9554bd08-f74d-49fa-89d7-98270a115bea" providerId="ADAL" clId="{E75564DC-B30D-4FC4-99E2-317225A2F19C}" dt="2024-04-05T10:15:01.726" v="5317" actId="20577"/>
          <ac:spMkLst>
            <pc:docMk/>
            <pc:sldMk cId="109722247" sldId="266"/>
            <ac:spMk id="5" creationId="{8CEFCDE5-04AB-3DAC-EE76-B54D090413E7}"/>
          </ac:spMkLst>
        </pc:spChg>
        <pc:spChg chg="mod">
          <ac:chgData name="Eve Moran" userId="9554bd08-f74d-49fa-89d7-98270a115bea" providerId="ADAL" clId="{E75564DC-B30D-4FC4-99E2-317225A2F19C}" dt="2024-04-05T08:38:59.576" v="855" actId="1076"/>
          <ac:spMkLst>
            <pc:docMk/>
            <pc:sldMk cId="109722247" sldId="266"/>
            <ac:spMk id="7" creationId="{E4AACD4B-9F66-D61A-FF01-B78327B13D5C}"/>
          </ac:spMkLst>
        </pc:spChg>
        <pc:picChg chg="mod">
          <ac:chgData name="Eve Moran" userId="9554bd08-f74d-49fa-89d7-98270a115bea" providerId="ADAL" clId="{E75564DC-B30D-4FC4-99E2-317225A2F19C}" dt="2024-04-05T08:39:01.158" v="856" actId="1076"/>
          <ac:picMkLst>
            <pc:docMk/>
            <pc:sldMk cId="109722247" sldId="266"/>
            <ac:picMk id="6" creationId="{F8728E27-3312-8B5D-7773-B3002A37C011}"/>
          </ac:picMkLst>
        </pc:picChg>
      </pc:sldChg>
      <pc:sldChg chg="delSp del mod">
        <pc:chgData name="Eve Moran" userId="9554bd08-f74d-49fa-89d7-98270a115bea" providerId="ADAL" clId="{E75564DC-B30D-4FC4-99E2-317225A2F19C}" dt="2024-04-05T09:25:15.402" v="1820" actId="2696"/>
        <pc:sldMkLst>
          <pc:docMk/>
          <pc:sldMk cId="3912066118" sldId="267"/>
        </pc:sldMkLst>
        <pc:spChg chg="del">
          <ac:chgData name="Eve Moran" userId="9554bd08-f74d-49fa-89d7-98270a115bea" providerId="ADAL" clId="{E75564DC-B30D-4FC4-99E2-317225A2F19C}" dt="2024-04-05T08:41:06.342" v="864" actId="478"/>
          <ac:spMkLst>
            <pc:docMk/>
            <pc:sldMk cId="3912066118" sldId="267"/>
            <ac:spMk id="3" creationId="{F624EFA0-9EE8-AF93-D157-A55B3F5BF4C4}"/>
          </ac:spMkLst>
        </pc:spChg>
      </pc:sldChg>
      <pc:sldChg chg="addSp delSp modSp mod ord modNotesTx">
        <pc:chgData name="Eve Moran" userId="9554bd08-f74d-49fa-89d7-98270a115bea" providerId="ADAL" clId="{E75564DC-B30D-4FC4-99E2-317225A2F19C}" dt="2024-04-05T09:00:19.996" v="1385" actId="113"/>
        <pc:sldMkLst>
          <pc:docMk/>
          <pc:sldMk cId="2365768504" sldId="268"/>
        </pc:sldMkLst>
        <pc:spChg chg="mod">
          <ac:chgData name="Eve Moran" userId="9554bd08-f74d-49fa-89d7-98270a115bea" providerId="ADAL" clId="{E75564DC-B30D-4FC4-99E2-317225A2F19C}" dt="2024-04-05T08:48:53.511" v="883" actId="14100"/>
          <ac:spMkLst>
            <pc:docMk/>
            <pc:sldMk cId="2365768504" sldId="268"/>
            <ac:spMk id="3" creationId="{866E73F1-BE5B-68B7-F780-12990E7FA7B0}"/>
          </ac:spMkLst>
        </pc:spChg>
        <pc:spChg chg="mod">
          <ac:chgData name="Eve Moran" userId="9554bd08-f74d-49fa-89d7-98270a115bea" providerId="ADAL" clId="{E75564DC-B30D-4FC4-99E2-317225A2F19C}" dt="2024-04-05T08:59:47.113" v="1334" actId="1076"/>
          <ac:spMkLst>
            <pc:docMk/>
            <pc:sldMk cId="2365768504" sldId="268"/>
            <ac:spMk id="4" creationId="{073E6936-F394-0CC2-D311-E72617A8247C}"/>
          </ac:spMkLst>
        </pc:spChg>
        <pc:spChg chg="mod">
          <ac:chgData name="Eve Moran" userId="9554bd08-f74d-49fa-89d7-98270a115bea" providerId="ADAL" clId="{E75564DC-B30D-4FC4-99E2-317225A2F19C}" dt="2024-04-05T08:48:10.186" v="871"/>
          <ac:spMkLst>
            <pc:docMk/>
            <pc:sldMk cId="2365768504" sldId="268"/>
            <ac:spMk id="7" creationId="{E62324ED-B833-EB22-B986-BB27EF94B661}"/>
          </ac:spMkLst>
        </pc:spChg>
        <pc:grpChg chg="add mod">
          <ac:chgData name="Eve Moran" userId="9554bd08-f74d-49fa-89d7-98270a115bea" providerId="ADAL" clId="{E75564DC-B30D-4FC4-99E2-317225A2F19C}" dt="2024-04-05T08:49:03.896" v="884" actId="1076"/>
          <ac:grpSpMkLst>
            <pc:docMk/>
            <pc:sldMk cId="2365768504" sldId="268"/>
            <ac:grpSpMk id="2" creationId="{61DB27B4-D233-684B-007B-B3C60CDB6DDB}"/>
          </ac:grpSpMkLst>
        </pc:grpChg>
        <pc:picChg chg="del mod">
          <ac:chgData name="Eve Moran" userId="9554bd08-f74d-49fa-89d7-98270a115bea" providerId="ADAL" clId="{E75564DC-B30D-4FC4-99E2-317225A2F19C}" dt="2024-04-05T08:45:33.556" v="870" actId="21"/>
          <ac:picMkLst>
            <pc:docMk/>
            <pc:sldMk cId="2365768504" sldId="268"/>
            <ac:picMk id="5" creationId="{93BC1F9E-BF80-2FF1-0DC7-B205D81037EC}"/>
          </ac:picMkLst>
        </pc:picChg>
        <pc:picChg chg="mod">
          <ac:chgData name="Eve Moran" userId="9554bd08-f74d-49fa-89d7-98270a115bea" providerId="ADAL" clId="{E75564DC-B30D-4FC4-99E2-317225A2F19C}" dt="2024-04-05T08:48:10.186" v="871"/>
          <ac:picMkLst>
            <pc:docMk/>
            <pc:sldMk cId="2365768504" sldId="268"/>
            <ac:picMk id="6" creationId="{0237DEA0-0106-D2EB-F479-58B52C69C724}"/>
          </ac:picMkLst>
        </pc:picChg>
      </pc:sldChg>
      <pc:sldChg chg="modNotesTx">
        <pc:chgData name="Eve Moran" userId="9554bd08-f74d-49fa-89d7-98270a115bea" providerId="ADAL" clId="{E75564DC-B30D-4FC4-99E2-317225A2F19C}" dt="2024-04-05T08:52:46.222" v="934" actId="20577"/>
        <pc:sldMkLst>
          <pc:docMk/>
          <pc:sldMk cId="580502140" sldId="269"/>
        </pc:sldMkLst>
      </pc:sldChg>
      <pc:sldChg chg="del">
        <pc:chgData name="Eve Moran" userId="9554bd08-f74d-49fa-89d7-98270a115bea" providerId="ADAL" clId="{E75564DC-B30D-4FC4-99E2-317225A2F19C}" dt="2024-04-05T08:50:23.879" v="890" actId="2696"/>
        <pc:sldMkLst>
          <pc:docMk/>
          <pc:sldMk cId="2385060919" sldId="269"/>
        </pc:sldMkLst>
      </pc:sldChg>
      <pc:sldChg chg="addSp modSp mod modNotesTx">
        <pc:chgData name="Eve Moran" userId="9554bd08-f74d-49fa-89d7-98270a115bea" providerId="ADAL" clId="{E75564DC-B30D-4FC4-99E2-317225A2F19C}" dt="2024-04-05T09:53:59.397" v="4556" actId="1076"/>
        <pc:sldMkLst>
          <pc:docMk/>
          <pc:sldMk cId="420632928" sldId="270"/>
        </pc:sldMkLst>
        <pc:spChg chg="mod">
          <ac:chgData name="Eve Moran" userId="9554bd08-f74d-49fa-89d7-98270a115bea" providerId="ADAL" clId="{E75564DC-B30D-4FC4-99E2-317225A2F19C}" dt="2024-04-05T09:32:25.895" v="2623" actId="1076"/>
          <ac:spMkLst>
            <pc:docMk/>
            <pc:sldMk cId="420632928" sldId="270"/>
            <ac:spMk id="4" creationId="{ED574270-37BF-BB9F-E94D-3B5861B694E0}"/>
          </ac:spMkLst>
        </pc:spChg>
        <pc:spChg chg="mod">
          <ac:chgData name="Eve Moran" userId="9554bd08-f74d-49fa-89d7-98270a115bea" providerId="ADAL" clId="{E75564DC-B30D-4FC4-99E2-317225A2F19C}" dt="2024-04-05T09:32:22.336" v="2622" actId="1076"/>
          <ac:spMkLst>
            <pc:docMk/>
            <pc:sldMk cId="420632928" sldId="270"/>
            <ac:spMk id="5" creationId="{BFB839FB-4A69-D53F-6A7B-43A4227EE208}"/>
          </ac:spMkLst>
        </pc:spChg>
        <pc:spChg chg="mod">
          <ac:chgData name="Eve Moran" userId="9554bd08-f74d-49fa-89d7-98270a115bea" providerId="ADAL" clId="{E75564DC-B30D-4FC4-99E2-317225A2F19C}" dt="2024-04-05T08:53:58.643" v="971"/>
          <ac:spMkLst>
            <pc:docMk/>
            <pc:sldMk cId="420632928" sldId="270"/>
            <ac:spMk id="7" creationId="{E145E84E-5E71-D4A6-F42A-C20ACC016A4F}"/>
          </ac:spMkLst>
        </pc:spChg>
        <pc:grpChg chg="add mod">
          <ac:chgData name="Eve Moran" userId="9554bd08-f74d-49fa-89d7-98270a115bea" providerId="ADAL" clId="{E75564DC-B30D-4FC4-99E2-317225A2F19C}" dt="2024-04-05T09:20:08.559" v="1491" actId="1076"/>
          <ac:grpSpMkLst>
            <pc:docMk/>
            <pc:sldMk cId="420632928" sldId="270"/>
            <ac:grpSpMk id="2" creationId="{A59A5261-F369-3A42-D663-C04CB4F4E5FF}"/>
          </ac:grpSpMkLst>
        </pc:grpChg>
        <pc:picChg chg="mod">
          <ac:chgData name="Eve Moran" userId="9554bd08-f74d-49fa-89d7-98270a115bea" providerId="ADAL" clId="{E75564DC-B30D-4FC4-99E2-317225A2F19C}" dt="2024-04-05T08:53:58.643" v="971"/>
          <ac:picMkLst>
            <pc:docMk/>
            <pc:sldMk cId="420632928" sldId="270"/>
            <ac:picMk id="3" creationId="{9120EFA5-7CD4-B1E2-1A76-D531B26B15A8}"/>
          </ac:picMkLst>
        </pc:picChg>
        <pc:picChg chg="mod">
          <ac:chgData name="Eve Moran" userId="9554bd08-f74d-49fa-89d7-98270a115bea" providerId="ADAL" clId="{E75564DC-B30D-4FC4-99E2-317225A2F19C}" dt="2024-04-05T09:53:59.397" v="4556" actId="1076"/>
          <ac:picMkLst>
            <pc:docMk/>
            <pc:sldMk cId="420632928" sldId="270"/>
            <ac:picMk id="6" creationId="{904DB3D2-DA36-D6E2-6D61-43975D7F6D51}"/>
          </ac:picMkLst>
        </pc:picChg>
      </pc:sldChg>
      <pc:sldChg chg="del">
        <pc:chgData name="Eve Moran" userId="9554bd08-f74d-49fa-89d7-98270a115bea" providerId="ADAL" clId="{E75564DC-B30D-4FC4-99E2-317225A2F19C}" dt="2024-04-05T08:51:45.453" v="899" actId="2696"/>
        <pc:sldMkLst>
          <pc:docMk/>
          <pc:sldMk cId="2322391531" sldId="271"/>
        </pc:sldMkLst>
      </pc:sldChg>
      <pc:sldChg chg="modSp mod modNotesTx">
        <pc:chgData name="Eve Moran" userId="9554bd08-f74d-49fa-89d7-98270a115bea" providerId="ADAL" clId="{E75564DC-B30D-4FC4-99E2-317225A2F19C}" dt="2024-04-05T09:45:24.740" v="4193" actId="962"/>
        <pc:sldMkLst>
          <pc:docMk/>
          <pc:sldMk cId="3087471550" sldId="272"/>
        </pc:sldMkLst>
        <pc:spChg chg="mod">
          <ac:chgData name="Eve Moran" userId="9554bd08-f74d-49fa-89d7-98270a115bea" providerId="ADAL" clId="{E75564DC-B30D-4FC4-99E2-317225A2F19C}" dt="2024-04-05T09:18:10.999" v="1487" actId="1076"/>
          <ac:spMkLst>
            <pc:docMk/>
            <pc:sldMk cId="3087471550" sldId="272"/>
            <ac:spMk id="4" creationId="{4CAC18C2-891B-6780-7868-A85B26652F04}"/>
          </ac:spMkLst>
        </pc:spChg>
        <pc:graphicFrameChg chg="mod modGraphic">
          <ac:chgData name="Eve Moran" userId="9554bd08-f74d-49fa-89d7-98270a115bea" providerId="ADAL" clId="{E75564DC-B30D-4FC4-99E2-317225A2F19C}" dt="2024-04-05T09:45:24.740" v="4193" actId="962"/>
          <ac:graphicFrameMkLst>
            <pc:docMk/>
            <pc:sldMk cId="3087471550" sldId="272"/>
            <ac:graphicFrameMk id="6" creationId="{857CC80E-30C3-74F9-2955-C4DCC7432BEA}"/>
          </ac:graphicFrameMkLst>
        </pc:graphicFrameChg>
      </pc:sldChg>
      <pc:sldChg chg="del">
        <pc:chgData name="Eve Moran" userId="9554bd08-f74d-49fa-89d7-98270a115bea" providerId="ADAL" clId="{E75564DC-B30D-4FC4-99E2-317225A2F19C}" dt="2024-04-05T09:42:57.247" v="3954" actId="47"/>
        <pc:sldMkLst>
          <pc:docMk/>
          <pc:sldMk cId="1379006742" sldId="273"/>
        </pc:sldMkLst>
      </pc:sldChg>
      <pc:sldChg chg="del">
        <pc:chgData name="Eve Moran" userId="9554bd08-f74d-49fa-89d7-98270a115bea" providerId="ADAL" clId="{E75564DC-B30D-4FC4-99E2-317225A2F19C}" dt="2024-04-05T09:42:58.425" v="3955" actId="47"/>
        <pc:sldMkLst>
          <pc:docMk/>
          <pc:sldMk cId="2618858201" sldId="274"/>
        </pc:sldMkLst>
      </pc:sldChg>
      <pc:sldChg chg="del">
        <pc:chgData name="Eve Moran" userId="9554bd08-f74d-49fa-89d7-98270a115bea" providerId="ADAL" clId="{E75564DC-B30D-4FC4-99E2-317225A2F19C}" dt="2024-04-05T09:42:59.194" v="3956" actId="47"/>
        <pc:sldMkLst>
          <pc:docMk/>
          <pc:sldMk cId="921885162" sldId="275"/>
        </pc:sldMkLst>
      </pc:sldChg>
      <pc:sldChg chg="del">
        <pc:chgData name="Eve Moran" userId="9554bd08-f74d-49fa-89d7-98270a115bea" providerId="ADAL" clId="{E75564DC-B30D-4FC4-99E2-317225A2F19C}" dt="2024-04-05T09:43:01.133" v="3957" actId="47"/>
        <pc:sldMkLst>
          <pc:docMk/>
          <pc:sldMk cId="1895685383" sldId="276"/>
        </pc:sldMkLst>
      </pc:sldChg>
      <pc:sldChg chg="del">
        <pc:chgData name="Eve Moran" userId="9554bd08-f74d-49fa-89d7-98270a115bea" providerId="ADAL" clId="{E75564DC-B30D-4FC4-99E2-317225A2F19C}" dt="2024-04-05T09:43:02.574" v="3958" actId="47"/>
        <pc:sldMkLst>
          <pc:docMk/>
          <pc:sldMk cId="1103196504" sldId="277"/>
        </pc:sldMkLst>
      </pc:sldChg>
      <pc:sldChg chg="addSp delSp modSp mod modNotesTx">
        <pc:chgData name="Eve Moran" userId="9554bd08-f74d-49fa-89d7-98270a115bea" providerId="ADAL" clId="{E75564DC-B30D-4FC4-99E2-317225A2F19C}" dt="2024-04-05T11:05:47.557" v="8696" actId="962"/>
        <pc:sldMkLst>
          <pc:docMk/>
          <pc:sldMk cId="2428078200" sldId="278"/>
        </pc:sldMkLst>
        <pc:spChg chg="add del mod">
          <ac:chgData name="Eve Moran" userId="9554bd08-f74d-49fa-89d7-98270a115bea" providerId="ADAL" clId="{E75564DC-B30D-4FC4-99E2-317225A2F19C}" dt="2024-04-05T09:43:19.786" v="3960" actId="478"/>
          <ac:spMkLst>
            <pc:docMk/>
            <pc:sldMk cId="2428078200" sldId="278"/>
            <ac:spMk id="3" creationId="{1F7140D7-BEEF-05F9-2486-7CE633BF35AE}"/>
          </ac:spMkLst>
        </pc:spChg>
        <pc:spChg chg="mod">
          <ac:chgData name="Eve Moran" userId="9554bd08-f74d-49fa-89d7-98270a115bea" providerId="ADAL" clId="{E75564DC-B30D-4FC4-99E2-317225A2F19C}" dt="2024-04-05T09:47:34.912" v="4207" actId="1076"/>
          <ac:spMkLst>
            <pc:docMk/>
            <pc:sldMk cId="2428078200" sldId="278"/>
            <ac:spMk id="4" creationId="{6050E843-89DA-4A43-D701-56D4043732CB}"/>
          </ac:spMkLst>
        </pc:spChg>
        <pc:spChg chg="add mod">
          <ac:chgData name="Eve Moran" userId="9554bd08-f74d-49fa-89d7-98270a115bea" providerId="ADAL" clId="{E75564DC-B30D-4FC4-99E2-317225A2F19C}" dt="2024-04-05T09:51:56.065" v="4225" actId="1076"/>
          <ac:spMkLst>
            <pc:docMk/>
            <pc:sldMk cId="2428078200" sldId="278"/>
            <ac:spMk id="11" creationId="{612758C6-9370-B780-B935-DBD8B95A3EDD}"/>
          </ac:spMkLst>
        </pc:spChg>
        <pc:picChg chg="del">
          <ac:chgData name="Eve Moran" userId="9554bd08-f74d-49fa-89d7-98270a115bea" providerId="ADAL" clId="{E75564DC-B30D-4FC4-99E2-317225A2F19C}" dt="2024-04-05T09:43:16.650" v="3959" actId="21"/>
          <ac:picMkLst>
            <pc:docMk/>
            <pc:sldMk cId="2428078200" sldId="278"/>
            <ac:picMk id="5" creationId="{8B06C3B6-B65E-CD6A-16B9-8C40339B0BD0}"/>
          </ac:picMkLst>
        </pc:picChg>
        <pc:picChg chg="del mod">
          <ac:chgData name="Eve Moran" userId="9554bd08-f74d-49fa-89d7-98270a115bea" providerId="ADAL" clId="{E75564DC-B30D-4FC4-99E2-317225A2F19C}" dt="2024-04-05T09:47:24.646" v="4206" actId="478"/>
          <ac:picMkLst>
            <pc:docMk/>
            <pc:sldMk cId="2428078200" sldId="278"/>
            <ac:picMk id="6" creationId="{46FC353A-C950-C314-E65D-2F732FCD14D8}"/>
          </ac:picMkLst>
        </pc:picChg>
        <pc:picChg chg="add mod">
          <ac:chgData name="Eve Moran" userId="9554bd08-f74d-49fa-89d7-98270a115bea" providerId="ADAL" clId="{E75564DC-B30D-4FC4-99E2-317225A2F19C}" dt="2024-04-05T11:05:47.557" v="8696" actId="962"/>
          <ac:picMkLst>
            <pc:docMk/>
            <pc:sldMk cId="2428078200" sldId="278"/>
            <ac:picMk id="7" creationId="{666718EF-B82A-218C-0D7E-FE008DD26380}"/>
          </ac:picMkLst>
        </pc:picChg>
        <pc:picChg chg="add mod">
          <ac:chgData name="Eve Moran" userId="9554bd08-f74d-49fa-89d7-98270a115bea" providerId="ADAL" clId="{E75564DC-B30D-4FC4-99E2-317225A2F19C}" dt="2024-04-05T11:05:20.423" v="8550" actId="962"/>
          <ac:picMkLst>
            <pc:docMk/>
            <pc:sldMk cId="2428078200" sldId="278"/>
            <ac:picMk id="9" creationId="{B2637FF2-D3AE-4414-0B7F-FA4FFD57BE73}"/>
          </ac:picMkLst>
        </pc:picChg>
      </pc:sldChg>
      <pc:sldChg chg="addSp delSp modSp mod ord modNotesTx">
        <pc:chgData name="Eve Moran" userId="9554bd08-f74d-49fa-89d7-98270a115bea" providerId="ADAL" clId="{E75564DC-B30D-4FC4-99E2-317225A2F19C}" dt="2024-04-05T11:08:01.172" v="9429" actId="962"/>
        <pc:sldMkLst>
          <pc:docMk/>
          <pc:sldMk cId="1960309784" sldId="279"/>
        </pc:sldMkLst>
        <pc:spChg chg="add del mod">
          <ac:chgData name="Eve Moran" userId="9554bd08-f74d-49fa-89d7-98270a115bea" providerId="ADAL" clId="{E75564DC-B30D-4FC4-99E2-317225A2F19C}" dt="2024-04-05T09:46:52.051" v="4199" actId="478"/>
          <ac:spMkLst>
            <pc:docMk/>
            <pc:sldMk cId="1960309784" sldId="279"/>
            <ac:spMk id="3" creationId="{812F458A-FCF9-930B-627A-F3070C3C69DD}"/>
          </ac:spMkLst>
        </pc:spChg>
        <pc:spChg chg="del">
          <ac:chgData name="Eve Moran" userId="9554bd08-f74d-49fa-89d7-98270a115bea" providerId="ADAL" clId="{E75564DC-B30D-4FC4-99E2-317225A2F19C}" dt="2024-04-05T09:46:49.520" v="4198" actId="478"/>
          <ac:spMkLst>
            <pc:docMk/>
            <pc:sldMk cId="1960309784" sldId="279"/>
            <ac:spMk id="4" creationId="{C0727754-045C-96F3-BC92-AED160C66AB9}"/>
          </ac:spMkLst>
        </pc:spChg>
        <pc:spChg chg="add mod">
          <ac:chgData name="Eve Moran" userId="9554bd08-f74d-49fa-89d7-98270a115bea" providerId="ADAL" clId="{E75564DC-B30D-4FC4-99E2-317225A2F19C}" dt="2024-04-05T10:40:49.857" v="7155" actId="20577"/>
          <ac:spMkLst>
            <pc:docMk/>
            <pc:sldMk cId="1960309784" sldId="279"/>
            <ac:spMk id="7" creationId="{91914EB8-73DA-318F-2E71-1DE6E52B7939}"/>
          </ac:spMkLst>
        </pc:spChg>
        <pc:graphicFrameChg chg="mod modGraphic">
          <ac:chgData name="Eve Moran" userId="9554bd08-f74d-49fa-89d7-98270a115bea" providerId="ADAL" clId="{E75564DC-B30D-4FC4-99E2-317225A2F19C}" dt="2024-04-05T11:06:10.682" v="8894" actId="962"/>
          <ac:graphicFrameMkLst>
            <pc:docMk/>
            <pc:sldMk cId="1960309784" sldId="279"/>
            <ac:graphicFrameMk id="5" creationId="{459AFAC0-033F-8F4C-BBFB-B3CF4BDACB6D}"/>
          </ac:graphicFrameMkLst>
        </pc:graphicFrameChg>
        <pc:picChg chg="mod">
          <ac:chgData name="Eve Moran" userId="9554bd08-f74d-49fa-89d7-98270a115bea" providerId="ADAL" clId="{E75564DC-B30D-4FC4-99E2-317225A2F19C}" dt="2024-04-05T11:08:01.172" v="9429" actId="962"/>
          <ac:picMkLst>
            <pc:docMk/>
            <pc:sldMk cId="1960309784" sldId="279"/>
            <ac:picMk id="6" creationId="{1DCEE667-A213-2022-85AE-4FED4EFC0528}"/>
          </ac:picMkLst>
        </pc:picChg>
      </pc:sldChg>
      <pc:sldChg chg="addSp delSp modSp mod modNotesTx">
        <pc:chgData name="Eve Moran" userId="9554bd08-f74d-49fa-89d7-98270a115bea" providerId="ADAL" clId="{E75564DC-B30D-4FC4-99E2-317225A2F19C}" dt="2024-04-05T11:09:13.988" v="9865" actId="962"/>
        <pc:sldMkLst>
          <pc:docMk/>
          <pc:sldMk cId="3839985398" sldId="280"/>
        </pc:sldMkLst>
        <pc:spChg chg="mod">
          <ac:chgData name="Eve Moran" userId="9554bd08-f74d-49fa-89d7-98270a115bea" providerId="ADAL" clId="{E75564DC-B30D-4FC4-99E2-317225A2F19C}" dt="2024-04-05T10:24:33.411" v="5509" actId="1076"/>
          <ac:spMkLst>
            <pc:docMk/>
            <pc:sldMk cId="3839985398" sldId="280"/>
            <ac:spMk id="4" creationId="{3124DA0D-877F-FE34-0E1A-7AF2155FB900}"/>
          </ac:spMkLst>
        </pc:spChg>
        <pc:spChg chg="add del mod">
          <ac:chgData name="Eve Moran" userId="9554bd08-f74d-49fa-89d7-98270a115bea" providerId="ADAL" clId="{E75564DC-B30D-4FC4-99E2-317225A2F19C}" dt="2024-04-05T10:20:28.135" v="5391" actId="478"/>
          <ac:spMkLst>
            <pc:docMk/>
            <pc:sldMk cId="3839985398" sldId="280"/>
            <ac:spMk id="5" creationId="{5C0E654F-D4AC-0FBD-B356-153846950625}"/>
          </ac:spMkLst>
        </pc:spChg>
        <pc:graphicFrameChg chg="add mod modGraphic">
          <ac:chgData name="Eve Moran" userId="9554bd08-f74d-49fa-89d7-98270a115bea" providerId="ADAL" clId="{E75564DC-B30D-4FC4-99E2-317225A2F19C}" dt="2024-04-05T11:09:13.988" v="9865" actId="962"/>
          <ac:graphicFrameMkLst>
            <pc:docMk/>
            <pc:sldMk cId="3839985398" sldId="280"/>
            <ac:graphicFrameMk id="2" creationId="{8E0C99ED-F7AF-4C62-51E8-68279D16AB9E}"/>
          </ac:graphicFrameMkLst>
        </pc:graphicFrameChg>
        <pc:picChg chg="del mod">
          <ac:chgData name="Eve Moran" userId="9554bd08-f74d-49fa-89d7-98270a115bea" providerId="ADAL" clId="{E75564DC-B30D-4FC4-99E2-317225A2F19C}" dt="2024-04-05T10:20:25.192" v="5390" actId="21"/>
          <ac:picMkLst>
            <pc:docMk/>
            <pc:sldMk cId="3839985398" sldId="280"/>
            <ac:picMk id="6" creationId="{35E38245-1B7B-D579-53EB-563278DCC159}"/>
          </ac:picMkLst>
        </pc:picChg>
        <pc:picChg chg="mod">
          <ac:chgData name="Eve Moran" userId="9554bd08-f74d-49fa-89d7-98270a115bea" providerId="ADAL" clId="{E75564DC-B30D-4FC4-99E2-317225A2F19C}" dt="2024-04-05T10:23:22.129" v="5491" actId="14100"/>
          <ac:picMkLst>
            <pc:docMk/>
            <pc:sldMk cId="3839985398" sldId="280"/>
            <ac:picMk id="7" creationId="{16DC44C2-27A9-5DE7-8D93-177BEF948F80}"/>
          </ac:picMkLst>
        </pc:picChg>
      </pc:sldChg>
      <pc:sldChg chg="addSp delSp modSp mod modNotesTx">
        <pc:chgData name="Eve Moran" userId="9554bd08-f74d-49fa-89d7-98270a115bea" providerId="ADAL" clId="{E75564DC-B30D-4FC4-99E2-317225A2F19C}" dt="2024-04-05T11:12:39.668" v="10290" actId="1076"/>
        <pc:sldMkLst>
          <pc:docMk/>
          <pc:sldMk cId="2533776607" sldId="281"/>
        </pc:sldMkLst>
        <pc:spChg chg="mod">
          <ac:chgData name="Eve Moran" userId="9554bd08-f74d-49fa-89d7-98270a115bea" providerId="ADAL" clId="{E75564DC-B30D-4FC4-99E2-317225A2F19C}" dt="2024-04-05T10:45:42.787" v="7581" actId="1076"/>
          <ac:spMkLst>
            <pc:docMk/>
            <pc:sldMk cId="2533776607" sldId="281"/>
            <ac:spMk id="3" creationId="{C72099A1-75A8-3A37-637E-0AD5F875F815}"/>
          </ac:spMkLst>
        </pc:spChg>
        <pc:graphicFrameChg chg="add mod">
          <ac:chgData name="Eve Moran" userId="9554bd08-f74d-49fa-89d7-98270a115bea" providerId="ADAL" clId="{E75564DC-B30D-4FC4-99E2-317225A2F19C}" dt="2024-04-05T11:12:39.668" v="10290" actId="1076"/>
          <ac:graphicFrameMkLst>
            <pc:docMk/>
            <pc:sldMk cId="2533776607" sldId="281"/>
            <ac:graphicFrameMk id="2" creationId="{753C10A1-9CDD-9514-1390-D4F4A84B0238}"/>
          </ac:graphicFrameMkLst>
        </pc:graphicFrameChg>
        <pc:graphicFrameChg chg="del mod">
          <ac:chgData name="Eve Moran" userId="9554bd08-f74d-49fa-89d7-98270a115bea" providerId="ADAL" clId="{E75564DC-B30D-4FC4-99E2-317225A2F19C}" dt="2024-04-05T11:11:30.911" v="10275" actId="478"/>
          <ac:graphicFrameMkLst>
            <pc:docMk/>
            <pc:sldMk cId="2533776607" sldId="281"/>
            <ac:graphicFrameMk id="6" creationId="{A88E284E-6FD9-4F96-86BB-BCBA3367C9D2}"/>
          </ac:graphicFrameMkLst>
        </pc:graphicFrameChg>
      </pc:sldChg>
      <pc:sldChg chg="modSp del mod">
        <pc:chgData name="Eve Moran" userId="9554bd08-f74d-49fa-89d7-98270a115bea" providerId="ADAL" clId="{E75564DC-B30D-4FC4-99E2-317225A2F19C}" dt="2024-04-05T10:48:13.577" v="7652" actId="47"/>
        <pc:sldMkLst>
          <pc:docMk/>
          <pc:sldMk cId="316293383" sldId="283"/>
        </pc:sldMkLst>
        <pc:spChg chg="mod">
          <ac:chgData name="Eve Moran" userId="9554bd08-f74d-49fa-89d7-98270a115bea" providerId="ADAL" clId="{E75564DC-B30D-4FC4-99E2-317225A2F19C}" dt="2024-04-05T10:46:58.795" v="7593" actId="21"/>
          <ac:spMkLst>
            <pc:docMk/>
            <pc:sldMk cId="316293383" sldId="283"/>
            <ac:spMk id="3" creationId="{4C74DCA3-AB23-E376-E253-2E1E9657B4C1}"/>
          </ac:spMkLst>
        </pc:spChg>
      </pc:sldChg>
      <pc:sldChg chg="modSp mod ord modNotesTx">
        <pc:chgData name="Eve Moran" userId="9554bd08-f74d-49fa-89d7-98270a115bea" providerId="ADAL" clId="{E75564DC-B30D-4FC4-99E2-317225A2F19C}" dt="2024-04-05T11:18:19.203" v="11231" actId="12"/>
        <pc:sldMkLst>
          <pc:docMk/>
          <pc:sldMk cId="1740886556" sldId="284"/>
        </pc:sldMkLst>
        <pc:spChg chg="mod">
          <ac:chgData name="Eve Moran" userId="9554bd08-f74d-49fa-89d7-98270a115bea" providerId="ADAL" clId="{E75564DC-B30D-4FC4-99E2-317225A2F19C}" dt="2024-04-05T11:17:46.556" v="11144" actId="1076"/>
          <ac:spMkLst>
            <pc:docMk/>
            <pc:sldMk cId="1740886556" sldId="284"/>
            <ac:spMk id="3" creationId="{D566F931-6705-9752-4F26-A4B934C3C178}"/>
          </ac:spMkLst>
        </pc:spChg>
        <pc:spChg chg="mod">
          <ac:chgData name="Eve Moran" userId="9554bd08-f74d-49fa-89d7-98270a115bea" providerId="ADAL" clId="{E75564DC-B30D-4FC4-99E2-317225A2F19C}" dt="2024-04-05T11:17:48.477" v="11145" actId="1076"/>
          <ac:spMkLst>
            <pc:docMk/>
            <pc:sldMk cId="1740886556" sldId="284"/>
            <ac:spMk id="4" creationId="{24B3004C-E6DB-E246-BC28-94E3825FD02D}"/>
          </ac:spMkLst>
        </pc:spChg>
      </pc:sldChg>
      <pc:sldChg chg="del ord">
        <pc:chgData name="Eve Moran" userId="9554bd08-f74d-49fa-89d7-98270a115bea" providerId="ADAL" clId="{E75564DC-B30D-4FC4-99E2-317225A2F19C}" dt="2024-04-05T11:19:00.989" v="11263" actId="2696"/>
        <pc:sldMkLst>
          <pc:docMk/>
          <pc:sldMk cId="2686463880" sldId="285"/>
        </pc:sldMkLst>
      </pc:sldChg>
      <pc:sldChg chg="del">
        <pc:chgData name="Eve Moran" userId="9554bd08-f74d-49fa-89d7-98270a115bea" providerId="ADAL" clId="{E75564DC-B30D-4FC4-99E2-317225A2F19C}" dt="2024-04-05T10:58:29.361" v="8189" actId="2696"/>
        <pc:sldMkLst>
          <pc:docMk/>
          <pc:sldMk cId="1721021517" sldId="286"/>
        </pc:sldMkLst>
      </pc:sldChg>
      <pc:sldChg chg="addSp delSp modSp mod ord modNotesTx">
        <pc:chgData name="Eve Moran" userId="9554bd08-f74d-49fa-89d7-98270a115bea" providerId="ADAL" clId="{E75564DC-B30D-4FC4-99E2-317225A2F19C}" dt="2024-04-05T11:33:54.411" v="13752" actId="962"/>
        <pc:sldMkLst>
          <pc:docMk/>
          <pc:sldMk cId="2099013807" sldId="287"/>
        </pc:sldMkLst>
        <pc:spChg chg="del">
          <ac:chgData name="Eve Moran" userId="9554bd08-f74d-49fa-89d7-98270a115bea" providerId="ADAL" clId="{E75564DC-B30D-4FC4-99E2-317225A2F19C}" dt="2024-04-05T11:31:51.935" v="13313" actId="478"/>
          <ac:spMkLst>
            <pc:docMk/>
            <pc:sldMk cId="2099013807" sldId="287"/>
            <ac:spMk id="6" creationId="{7E2E7865-DD96-E390-08C5-2843485E5FB0}"/>
          </ac:spMkLst>
        </pc:spChg>
        <pc:spChg chg="del">
          <ac:chgData name="Eve Moran" userId="9554bd08-f74d-49fa-89d7-98270a115bea" providerId="ADAL" clId="{E75564DC-B30D-4FC4-99E2-317225A2F19C}" dt="2024-04-05T11:31:50.020" v="13312" actId="478"/>
          <ac:spMkLst>
            <pc:docMk/>
            <pc:sldMk cId="2099013807" sldId="287"/>
            <ac:spMk id="7" creationId="{11626A06-3ACF-C3CA-F39E-7A407A285C2D}"/>
          </ac:spMkLst>
        </pc:spChg>
        <pc:spChg chg="del">
          <ac:chgData name="Eve Moran" userId="9554bd08-f74d-49fa-89d7-98270a115bea" providerId="ADAL" clId="{E75564DC-B30D-4FC4-99E2-317225A2F19C}" dt="2024-04-05T11:31:59.502" v="13317" actId="478"/>
          <ac:spMkLst>
            <pc:docMk/>
            <pc:sldMk cId="2099013807" sldId="287"/>
            <ac:spMk id="8" creationId="{CA9B391D-B38D-C2DF-0F10-831258B63626}"/>
          </ac:spMkLst>
        </pc:spChg>
        <pc:spChg chg="del">
          <ac:chgData name="Eve Moran" userId="9554bd08-f74d-49fa-89d7-98270a115bea" providerId="ADAL" clId="{E75564DC-B30D-4FC4-99E2-317225A2F19C}" dt="2024-04-05T11:32:00.700" v="13318" actId="478"/>
          <ac:spMkLst>
            <pc:docMk/>
            <pc:sldMk cId="2099013807" sldId="287"/>
            <ac:spMk id="9" creationId="{567262AB-ED5D-BBDC-0E08-5271DF1C6764}"/>
          </ac:spMkLst>
        </pc:spChg>
        <pc:spChg chg="del mod">
          <ac:chgData name="Eve Moran" userId="9554bd08-f74d-49fa-89d7-98270a115bea" providerId="ADAL" clId="{E75564DC-B30D-4FC4-99E2-317225A2F19C}" dt="2024-04-05T11:31:56.606" v="13316" actId="478"/>
          <ac:spMkLst>
            <pc:docMk/>
            <pc:sldMk cId="2099013807" sldId="287"/>
            <ac:spMk id="10" creationId="{4D43E97B-75B7-154D-6624-BEDFBC51AD85}"/>
          </ac:spMkLst>
        </pc:spChg>
        <pc:spChg chg="mod">
          <ac:chgData name="Eve Moran" userId="9554bd08-f74d-49fa-89d7-98270a115bea" providerId="ADAL" clId="{E75564DC-B30D-4FC4-99E2-317225A2F19C}" dt="2024-04-05T11:32:27.421" v="13329" actId="1076"/>
          <ac:spMkLst>
            <pc:docMk/>
            <pc:sldMk cId="2099013807" sldId="287"/>
            <ac:spMk id="13" creationId="{874E881F-F918-019C-A32A-C650AC20A190}"/>
          </ac:spMkLst>
        </pc:spChg>
        <pc:grpChg chg="mod">
          <ac:chgData name="Eve Moran" userId="9554bd08-f74d-49fa-89d7-98270a115bea" providerId="ADAL" clId="{E75564DC-B30D-4FC4-99E2-317225A2F19C}" dt="2024-04-05T11:32:23.989" v="13328" actId="14100"/>
          <ac:grpSpMkLst>
            <pc:docMk/>
            <pc:sldMk cId="2099013807" sldId="287"/>
            <ac:grpSpMk id="11" creationId="{E821442D-AEA0-9FED-953A-253AAA3BE57A}"/>
          </ac:grpSpMkLst>
        </pc:grpChg>
        <pc:picChg chg="add mod">
          <ac:chgData name="Eve Moran" userId="9554bd08-f74d-49fa-89d7-98270a115bea" providerId="ADAL" clId="{E75564DC-B30D-4FC4-99E2-317225A2F19C}" dt="2024-04-05T11:33:54.411" v="13752" actId="962"/>
          <ac:picMkLst>
            <pc:docMk/>
            <pc:sldMk cId="2099013807" sldId="287"/>
            <ac:picMk id="3" creationId="{3EEAF7ED-C182-2168-09A0-5D6CEB6C039E}"/>
          </ac:picMkLst>
        </pc:picChg>
        <pc:cxnChg chg="del">
          <ac:chgData name="Eve Moran" userId="9554bd08-f74d-49fa-89d7-98270a115bea" providerId="ADAL" clId="{E75564DC-B30D-4FC4-99E2-317225A2F19C}" dt="2024-04-05T11:31:53.618" v="13314" actId="478"/>
          <ac:cxnSpMkLst>
            <pc:docMk/>
            <pc:sldMk cId="2099013807" sldId="287"/>
            <ac:cxnSpMk id="4" creationId="{5D06A598-5793-4006-F8A4-C9CC812410FB}"/>
          </ac:cxnSpMkLst>
        </pc:cxnChg>
        <pc:cxnChg chg="del">
          <ac:chgData name="Eve Moran" userId="9554bd08-f74d-49fa-89d7-98270a115bea" providerId="ADAL" clId="{E75564DC-B30D-4FC4-99E2-317225A2F19C}" dt="2024-04-05T11:31:54.891" v="13315" actId="478"/>
          <ac:cxnSpMkLst>
            <pc:docMk/>
            <pc:sldMk cId="2099013807" sldId="287"/>
            <ac:cxnSpMk id="5" creationId="{F54759D6-1D24-101C-AFC5-E86CDA1347F0}"/>
          </ac:cxnSpMkLst>
        </pc:cxnChg>
      </pc:sldChg>
      <pc:sldChg chg="addSp delSp modSp mod modNotesTx">
        <pc:chgData name="Eve Moran" userId="9554bd08-f74d-49fa-89d7-98270a115bea" providerId="ADAL" clId="{E75564DC-B30D-4FC4-99E2-317225A2F19C}" dt="2024-04-05T11:34:09.934" v="13753" actId="1076"/>
        <pc:sldMkLst>
          <pc:docMk/>
          <pc:sldMk cId="1220597281" sldId="288"/>
        </pc:sldMkLst>
        <pc:spChg chg="mod">
          <ac:chgData name="Eve Moran" userId="9554bd08-f74d-49fa-89d7-98270a115bea" providerId="ADAL" clId="{E75564DC-B30D-4FC4-99E2-317225A2F19C}" dt="2024-04-05T11:30:28.181" v="13195" actId="1076"/>
          <ac:spMkLst>
            <pc:docMk/>
            <pc:sldMk cId="1220597281" sldId="288"/>
            <ac:spMk id="2" creationId="{15FFC75D-8A99-2235-3D05-FCF5AABCA876}"/>
          </ac:spMkLst>
        </pc:spChg>
        <pc:spChg chg="mod">
          <ac:chgData name="Eve Moran" userId="9554bd08-f74d-49fa-89d7-98270a115bea" providerId="ADAL" clId="{E75564DC-B30D-4FC4-99E2-317225A2F19C}" dt="2024-04-05T11:34:09.934" v="13753" actId="1076"/>
          <ac:spMkLst>
            <pc:docMk/>
            <pc:sldMk cId="1220597281" sldId="288"/>
            <ac:spMk id="6" creationId="{FDF0240F-960F-CA59-37A3-54786C14F6C9}"/>
          </ac:spMkLst>
        </pc:spChg>
        <pc:spChg chg="add mod">
          <ac:chgData name="Eve Moran" userId="9554bd08-f74d-49fa-89d7-98270a115bea" providerId="ADAL" clId="{E75564DC-B30D-4FC4-99E2-317225A2F19C}" dt="2024-04-05T11:30:31.196" v="13197" actId="5793"/>
          <ac:spMkLst>
            <pc:docMk/>
            <pc:sldMk cId="1220597281" sldId="288"/>
            <ac:spMk id="7" creationId="{DC24E83B-D207-9965-37A4-FDA27BF1366B}"/>
          </ac:spMkLst>
        </pc:spChg>
        <pc:grpChg chg="add mod">
          <ac:chgData name="Eve Moran" userId="9554bd08-f74d-49fa-89d7-98270a115bea" providerId="ADAL" clId="{E75564DC-B30D-4FC4-99E2-317225A2F19C}" dt="2024-04-05T11:02:01.348" v="8280" actId="1076"/>
          <ac:grpSpMkLst>
            <pc:docMk/>
            <pc:sldMk cId="1220597281" sldId="288"/>
            <ac:grpSpMk id="3" creationId="{C75AF7A0-1286-EEA2-4B8E-010DE5214910}"/>
          </ac:grpSpMkLst>
        </pc:grpChg>
        <pc:picChg chg="del">
          <ac:chgData name="Eve Moran" userId="9554bd08-f74d-49fa-89d7-98270a115bea" providerId="ADAL" clId="{E75564DC-B30D-4FC4-99E2-317225A2F19C}" dt="2024-04-05T10:18:00.967" v="5325" actId="21"/>
          <ac:picMkLst>
            <pc:docMk/>
            <pc:sldMk cId="1220597281" sldId="288"/>
            <ac:picMk id="4" creationId="{825BE1EA-5FF4-9CAF-B757-8CA29D890AE1}"/>
          </ac:picMkLst>
        </pc:picChg>
        <pc:picChg chg="mod">
          <ac:chgData name="Eve Moran" userId="9554bd08-f74d-49fa-89d7-98270a115bea" providerId="ADAL" clId="{E75564DC-B30D-4FC4-99E2-317225A2F19C}" dt="2024-04-05T11:01:59.254" v="8279"/>
          <ac:picMkLst>
            <pc:docMk/>
            <pc:sldMk cId="1220597281" sldId="288"/>
            <ac:picMk id="5" creationId="{0BFDA28F-D7EC-4C03-658E-F7FE5642223E}"/>
          </ac:picMkLst>
        </pc:picChg>
      </pc:sldChg>
      <pc:sldChg chg="modSp del mod">
        <pc:chgData name="Eve Moran" userId="9554bd08-f74d-49fa-89d7-98270a115bea" providerId="ADAL" clId="{E75564DC-B30D-4FC4-99E2-317225A2F19C}" dt="2024-04-05T11:01:24.673" v="8276" actId="47"/>
        <pc:sldMkLst>
          <pc:docMk/>
          <pc:sldMk cId="2992660041" sldId="289"/>
        </pc:sldMkLst>
        <pc:picChg chg="mod">
          <ac:chgData name="Eve Moran" userId="9554bd08-f74d-49fa-89d7-98270a115bea" providerId="ADAL" clId="{E75564DC-B30D-4FC4-99E2-317225A2F19C}" dt="2024-04-05T08:44:50.728" v="865" actId="1076"/>
          <ac:picMkLst>
            <pc:docMk/>
            <pc:sldMk cId="2992660041" sldId="289"/>
            <ac:picMk id="5" creationId="{B4A8C1ED-6DE6-7B08-64E5-1E290EFBFC98}"/>
          </ac:picMkLst>
        </pc:picChg>
      </pc:sldChg>
      <pc:sldChg chg="modSp mod">
        <pc:chgData name="Eve Moran" userId="9554bd08-f74d-49fa-89d7-98270a115bea" providerId="ADAL" clId="{E75564DC-B30D-4FC4-99E2-317225A2F19C}" dt="2024-04-05T08:30:20.882" v="327" actId="113"/>
        <pc:sldMkLst>
          <pc:docMk/>
          <pc:sldMk cId="2041632214" sldId="290"/>
        </pc:sldMkLst>
        <pc:spChg chg="mod">
          <ac:chgData name="Eve Moran" userId="9554bd08-f74d-49fa-89d7-98270a115bea" providerId="ADAL" clId="{E75564DC-B30D-4FC4-99E2-317225A2F19C}" dt="2024-04-05T08:30:20.882" v="327" actId="113"/>
          <ac:spMkLst>
            <pc:docMk/>
            <pc:sldMk cId="2041632214" sldId="290"/>
            <ac:spMk id="2" creationId="{257FFDB5-5165-2DF4-DAD4-4729C7F36F72}"/>
          </ac:spMkLst>
        </pc:spChg>
      </pc:sldChg>
      <pc:sldChg chg="addSp delSp modSp mod ord modNotesTx">
        <pc:chgData name="Eve Moran" userId="9554bd08-f74d-49fa-89d7-98270a115bea" providerId="ADAL" clId="{E75564DC-B30D-4FC4-99E2-317225A2F19C}" dt="2024-04-05T08:39:36.089" v="863"/>
        <pc:sldMkLst>
          <pc:docMk/>
          <pc:sldMk cId="2483683155" sldId="291"/>
        </pc:sldMkLst>
        <pc:spChg chg="add del mod">
          <ac:chgData name="Eve Moran" userId="9554bd08-f74d-49fa-89d7-98270a115bea" providerId="ADAL" clId="{E75564DC-B30D-4FC4-99E2-317225A2F19C}" dt="2024-04-05T07:21:07.384" v="299" actId="478"/>
          <ac:spMkLst>
            <pc:docMk/>
            <pc:sldMk cId="2483683155" sldId="291"/>
            <ac:spMk id="4" creationId="{7889ABE1-80C1-95C4-9948-C473A3D526E0}"/>
          </ac:spMkLst>
        </pc:spChg>
        <pc:spChg chg="mod">
          <ac:chgData name="Eve Moran" userId="9554bd08-f74d-49fa-89d7-98270a115bea" providerId="ADAL" clId="{E75564DC-B30D-4FC4-99E2-317225A2F19C}" dt="2024-04-05T07:20:04.797" v="295" actId="20577"/>
          <ac:spMkLst>
            <pc:docMk/>
            <pc:sldMk cId="2483683155" sldId="291"/>
            <ac:spMk id="7" creationId="{4145691D-F927-C6ED-A283-D464CDA8A340}"/>
          </ac:spMkLst>
        </pc:spChg>
      </pc:sldChg>
      <pc:sldChg chg="modNotesTx">
        <pc:chgData name="Eve Moran" userId="9554bd08-f74d-49fa-89d7-98270a115bea" providerId="ADAL" clId="{E75564DC-B30D-4FC4-99E2-317225A2F19C}" dt="2024-04-05T08:52:58.928" v="969" actId="20577"/>
        <pc:sldMkLst>
          <pc:docMk/>
          <pc:sldMk cId="3834650822" sldId="292"/>
        </pc:sldMkLst>
      </pc:sldChg>
      <pc:sldChg chg="addSp modSp new mod modNotesTx">
        <pc:chgData name="Eve Moran" userId="9554bd08-f74d-49fa-89d7-98270a115bea" providerId="ADAL" clId="{E75564DC-B30D-4FC4-99E2-317225A2F19C}" dt="2024-04-05T11:07:54.865" v="9411" actId="962"/>
        <pc:sldMkLst>
          <pc:docMk/>
          <pc:sldMk cId="2651591360" sldId="293"/>
        </pc:sldMkLst>
        <pc:spChg chg="add mod">
          <ac:chgData name="Eve Moran" userId="9554bd08-f74d-49fa-89d7-98270a115bea" providerId="ADAL" clId="{E75564DC-B30D-4FC4-99E2-317225A2F19C}" dt="2024-04-05T10:06:16.589" v="4812" actId="1076"/>
          <ac:spMkLst>
            <pc:docMk/>
            <pc:sldMk cId="2651591360" sldId="293"/>
            <ac:spMk id="4" creationId="{84197372-CFBB-4A3C-1BBD-9F464C63F359}"/>
          </ac:spMkLst>
        </pc:spChg>
        <pc:picChg chg="add mod">
          <ac:chgData name="Eve Moran" userId="9554bd08-f74d-49fa-89d7-98270a115bea" providerId="ADAL" clId="{E75564DC-B30D-4FC4-99E2-317225A2F19C}" dt="2024-04-05T11:06:28.275" v="9020" actId="962"/>
          <ac:picMkLst>
            <pc:docMk/>
            <pc:sldMk cId="2651591360" sldId="293"/>
            <ac:picMk id="3" creationId="{10F4F606-3543-0F2C-AC04-3EDB31E1FD96}"/>
          </ac:picMkLst>
        </pc:picChg>
        <pc:picChg chg="add mod">
          <ac:chgData name="Eve Moran" userId="9554bd08-f74d-49fa-89d7-98270a115bea" providerId="ADAL" clId="{E75564DC-B30D-4FC4-99E2-317225A2F19C}" dt="2024-04-05T11:07:54.865" v="9411" actId="962"/>
          <ac:picMkLst>
            <pc:docMk/>
            <pc:sldMk cId="2651591360" sldId="293"/>
            <ac:picMk id="5" creationId="{5E8D7C07-8929-C413-581A-9499D60E1D56}"/>
          </ac:picMkLst>
        </pc:picChg>
      </pc:sldChg>
      <pc:sldChg chg="addSp modSp new mod ord modNotesTx">
        <pc:chgData name="Eve Moran" userId="9554bd08-f74d-49fa-89d7-98270a115bea" providerId="ADAL" clId="{E75564DC-B30D-4FC4-99E2-317225A2F19C}" dt="2024-04-05T11:05:42.149" v="8678" actId="962"/>
        <pc:sldMkLst>
          <pc:docMk/>
          <pc:sldMk cId="3130571488" sldId="294"/>
        </pc:sldMkLst>
        <pc:spChg chg="add mod">
          <ac:chgData name="Eve Moran" userId="9554bd08-f74d-49fa-89d7-98270a115bea" providerId="ADAL" clId="{E75564DC-B30D-4FC4-99E2-317225A2F19C}" dt="2024-04-05T10:00:39.305" v="4735" actId="1076"/>
          <ac:spMkLst>
            <pc:docMk/>
            <pc:sldMk cId="3130571488" sldId="294"/>
            <ac:spMk id="4" creationId="{8431D311-488C-4FB5-94DB-C94F91D9C191}"/>
          </ac:spMkLst>
        </pc:spChg>
        <pc:picChg chg="add mod">
          <ac:chgData name="Eve Moran" userId="9554bd08-f74d-49fa-89d7-98270a115bea" providerId="ADAL" clId="{E75564DC-B30D-4FC4-99E2-317225A2F19C}" dt="2024-04-05T11:05:36.171" v="8660" actId="962"/>
          <ac:picMkLst>
            <pc:docMk/>
            <pc:sldMk cId="3130571488" sldId="294"/>
            <ac:picMk id="3" creationId="{360E6B27-D142-2525-36EE-9B4E41E4101A}"/>
          </ac:picMkLst>
        </pc:picChg>
        <pc:picChg chg="add mod">
          <ac:chgData name="Eve Moran" userId="9554bd08-f74d-49fa-89d7-98270a115bea" providerId="ADAL" clId="{E75564DC-B30D-4FC4-99E2-317225A2F19C}" dt="2024-04-05T11:05:42.149" v="8678" actId="962"/>
          <ac:picMkLst>
            <pc:docMk/>
            <pc:sldMk cId="3130571488" sldId="294"/>
            <ac:picMk id="5" creationId="{39FDF638-641B-E3A5-1579-FC171BC910EE}"/>
          </ac:picMkLst>
        </pc:picChg>
      </pc:sldChg>
      <pc:sldChg chg="addSp modSp new mod modNotesTx">
        <pc:chgData name="Eve Moran" userId="9554bd08-f74d-49fa-89d7-98270a115bea" providerId="ADAL" clId="{E75564DC-B30D-4FC4-99E2-317225A2F19C}" dt="2024-04-05T11:07:48.975" v="9393" actId="962"/>
        <pc:sldMkLst>
          <pc:docMk/>
          <pc:sldMk cId="2161458198" sldId="295"/>
        </pc:sldMkLst>
        <pc:spChg chg="add mod">
          <ac:chgData name="Eve Moran" userId="9554bd08-f74d-49fa-89d7-98270a115bea" providerId="ADAL" clId="{E75564DC-B30D-4FC4-99E2-317225A2F19C}" dt="2024-04-05T11:06:53.162" v="9023" actId="1076"/>
          <ac:spMkLst>
            <pc:docMk/>
            <pc:sldMk cId="2161458198" sldId="295"/>
            <ac:spMk id="4" creationId="{E6DE2797-61B8-EB02-FECF-7509C2C5ED68}"/>
          </ac:spMkLst>
        </pc:spChg>
        <pc:spChg chg="add mod">
          <ac:chgData name="Eve Moran" userId="9554bd08-f74d-49fa-89d7-98270a115bea" providerId="ADAL" clId="{E75564DC-B30D-4FC4-99E2-317225A2F19C}" dt="2024-04-05T11:06:57.092" v="9025" actId="1076"/>
          <ac:spMkLst>
            <pc:docMk/>
            <pc:sldMk cId="2161458198" sldId="295"/>
            <ac:spMk id="5" creationId="{5B973B54-0D09-5358-9F32-8F42C1AE7E7F}"/>
          </ac:spMkLst>
        </pc:spChg>
        <pc:picChg chg="add mod">
          <ac:chgData name="Eve Moran" userId="9554bd08-f74d-49fa-89d7-98270a115bea" providerId="ADAL" clId="{E75564DC-B30D-4FC4-99E2-317225A2F19C}" dt="2024-04-05T11:07:21.002" v="9213" actId="962"/>
          <ac:picMkLst>
            <pc:docMk/>
            <pc:sldMk cId="2161458198" sldId="295"/>
            <ac:picMk id="3" creationId="{C749D66A-95C7-5043-D60D-124791C1BC9F}"/>
          </ac:picMkLst>
        </pc:picChg>
        <pc:picChg chg="add mod">
          <ac:chgData name="Eve Moran" userId="9554bd08-f74d-49fa-89d7-98270a115bea" providerId="ADAL" clId="{E75564DC-B30D-4FC4-99E2-317225A2F19C}" dt="2024-04-05T11:07:48.975" v="9393" actId="962"/>
          <ac:picMkLst>
            <pc:docMk/>
            <pc:sldMk cId="2161458198" sldId="295"/>
            <ac:picMk id="6" creationId="{D98541C1-5D25-6BD5-4760-C1C09AD56F79}"/>
          </ac:picMkLst>
        </pc:picChg>
      </pc:sldChg>
      <pc:sldChg chg="modSp add mod ord modNotesTx">
        <pc:chgData name="Eve Moran" userId="9554bd08-f74d-49fa-89d7-98270a115bea" providerId="ADAL" clId="{E75564DC-B30D-4FC4-99E2-317225A2F19C}" dt="2024-04-05T11:07:43.642" v="9375" actId="962"/>
        <pc:sldMkLst>
          <pc:docMk/>
          <pc:sldMk cId="2823516687" sldId="296"/>
        </pc:sldMkLst>
        <pc:graphicFrameChg chg="mod modGraphic">
          <ac:chgData name="Eve Moran" userId="9554bd08-f74d-49fa-89d7-98270a115bea" providerId="ADAL" clId="{E75564DC-B30D-4FC4-99E2-317225A2F19C}" dt="2024-04-05T11:07:38.879" v="9357" actId="962"/>
          <ac:graphicFrameMkLst>
            <pc:docMk/>
            <pc:sldMk cId="2823516687" sldId="296"/>
            <ac:graphicFrameMk id="5" creationId="{459AFAC0-033F-8F4C-BBFB-B3CF4BDACB6D}"/>
          </ac:graphicFrameMkLst>
        </pc:graphicFrameChg>
        <pc:picChg chg="mod">
          <ac:chgData name="Eve Moran" userId="9554bd08-f74d-49fa-89d7-98270a115bea" providerId="ADAL" clId="{E75564DC-B30D-4FC4-99E2-317225A2F19C}" dt="2024-04-05T11:07:43.642" v="9375" actId="962"/>
          <ac:picMkLst>
            <pc:docMk/>
            <pc:sldMk cId="2823516687" sldId="296"/>
            <ac:picMk id="6" creationId="{1DCEE667-A213-2022-85AE-4FED4EFC0528}"/>
          </ac:picMkLst>
        </pc:picChg>
      </pc:sldChg>
      <pc:sldChg chg="addSp delSp modSp add mod ord modNotesTx">
        <pc:chgData name="Eve Moran" userId="9554bd08-f74d-49fa-89d7-98270a115bea" providerId="ADAL" clId="{E75564DC-B30D-4FC4-99E2-317225A2F19C}" dt="2024-04-05T11:11:23.914" v="10274" actId="962"/>
        <pc:sldMkLst>
          <pc:docMk/>
          <pc:sldMk cId="3572727164" sldId="297"/>
        </pc:sldMkLst>
        <pc:spChg chg="del">
          <ac:chgData name="Eve Moran" userId="9554bd08-f74d-49fa-89d7-98270a115bea" providerId="ADAL" clId="{E75564DC-B30D-4FC4-99E2-317225A2F19C}" dt="2024-04-05T10:12:39.005" v="5300" actId="478"/>
          <ac:spMkLst>
            <pc:docMk/>
            <pc:sldMk cId="3572727164" sldId="297"/>
            <ac:spMk id="3" creationId="{C72099A1-75A8-3A37-637E-0AD5F875F815}"/>
          </ac:spMkLst>
        </pc:spChg>
        <pc:spChg chg="add del mod">
          <ac:chgData name="Eve Moran" userId="9554bd08-f74d-49fa-89d7-98270a115bea" providerId="ADAL" clId="{E75564DC-B30D-4FC4-99E2-317225A2F19C}" dt="2024-04-05T10:12:41.307" v="5301" actId="478"/>
          <ac:spMkLst>
            <pc:docMk/>
            <pc:sldMk cId="3572727164" sldId="297"/>
            <ac:spMk id="5" creationId="{1F4739CA-544F-F24F-FAAA-88A57D7D5284}"/>
          </ac:spMkLst>
        </pc:spChg>
        <pc:graphicFrameChg chg="mod">
          <ac:chgData name="Eve Moran" userId="9554bd08-f74d-49fa-89d7-98270a115bea" providerId="ADAL" clId="{E75564DC-B30D-4FC4-99E2-317225A2F19C}" dt="2024-04-05T11:11:23.914" v="10274" actId="962"/>
          <ac:graphicFrameMkLst>
            <pc:docMk/>
            <pc:sldMk cId="3572727164" sldId="297"/>
            <ac:graphicFrameMk id="6" creationId="{A88E284E-6FD9-4F96-86BB-BCBA3367C9D2}"/>
          </ac:graphicFrameMkLst>
        </pc:graphicFrameChg>
      </pc:sldChg>
      <pc:sldChg chg="addSp modSp new mod modNotesTx">
        <pc:chgData name="Eve Moran" userId="9554bd08-f74d-49fa-89d7-98270a115bea" providerId="ADAL" clId="{E75564DC-B30D-4FC4-99E2-317225A2F19C}" dt="2024-04-05T11:08:28.370" v="9593" actId="962"/>
        <pc:sldMkLst>
          <pc:docMk/>
          <pc:sldMk cId="3639074601" sldId="298"/>
        </pc:sldMkLst>
        <pc:spChg chg="add mod">
          <ac:chgData name="Eve Moran" userId="9554bd08-f74d-49fa-89d7-98270a115bea" providerId="ADAL" clId="{E75564DC-B30D-4FC4-99E2-317225A2F19C}" dt="2024-04-05T10:26:04.946" v="5549" actId="1076"/>
          <ac:spMkLst>
            <pc:docMk/>
            <pc:sldMk cId="3639074601" sldId="298"/>
            <ac:spMk id="4" creationId="{ECE07C0E-D70A-5B22-F1F8-472448101147}"/>
          </ac:spMkLst>
        </pc:spChg>
        <pc:spChg chg="add mod">
          <ac:chgData name="Eve Moran" userId="9554bd08-f74d-49fa-89d7-98270a115bea" providerId="ADAL" clId="{E75564DC-B30D-4FC4-99E2-317225A2F19C}" dt="2024-04-05T10:26:17.339" v="5551" actId="1076"/>
          <ac:spMkLst>
            <pc:docMk/>
            <pc:sldMk cId="3639074601" sldId="298"/>
            <ac:spMk id="5" creationId="{EBD8ACD9-2CCC-CF29-A7F5-C4E55BCEE5C2}"/>
          </ac:spMkLst>
        </pc:spChg>
        <pc:picChg chg="add mod">
          <ac:chgData name="Eve Moran" userId="9554bd08-f74d-49fa-89d7-98270a115bea" providerId="ADAL" clId="{E75564DC-B30D-4FC4-99E2-317225A2F19C}" dt="2024-04-05T11:08:23.708" v="9575" actId="962"/>
          <ac:picMkLst>
            <pc:docMk/>
            <pc:sldMk cId="3639074601" sldId="298"/>
            <ac:picMk id="3" creationId="{719CBD32-7CAD-2951-C97E-08627095FF24}"/>
          </ac:picMkLst>
        </pc:picChg>
        <pc:picChg chg="add mod">
          <ac:chgData name="Eve Moran" userId="9554bd08-f74d-49fa-89d7-98270a115bea" providerId="ADAL" clId="{E75564DC-B30D-4FC4-99E2-317225A2F19C}" dt="2024-04-05T11:08:28.370" v="9593" actId="962"/>
          <ac:picMkLst>
            <pc:docMk/>
            <pc:sldMk cId="3639074601" sldId="298"/>
            <ac:picMk id="6" creationId="{FA4EE2D7-E9E9-926B-BEDF-6C57766C8AB0}"/>
          </ac:picMkLst>
        </pc:picChg>
      </pc:sldChg>
      <pc:sldChg chg="addSp delSp modSp add mod modNotesTx">
        <pc:chgData name="Eve Moran" userId="9554bd08-f74d-49fa-89d7-98270a115bea" providerId="ADAL" clId="{E75564DC-B30D-4FC4-99E2-317225A2F19C}" dt="2024-04-05T11:12:34.404" v="10289" actId="1076"/>
        <pc:sldMkLst>
          <pc:docMk/>
          <pc:sldMk cId="1142479880" sldId="299"/>
        </pc:sldMkLst>
        <pc:spChg chg="del">
          <ac:chgData name="Eve Moran" userId="9554bd08-f74d-49fa-89d7-98270a115bea" providerId="ADAL" clId="{E75564DC-B30D-4FC4-99E2-317225A2F19C}" dt="2024-04-05T10:46:46.631" v="7590" actId="21"/>
          <ac:spMkLst>
            <pc:docMk/>
            <pc:sldMk cId="1142479880" sldId="299"/>
            <ac:spMk id="3" creationId="{C72099A1-75A8-3A37-637E-0AD5F875F815}"/>
          </ac:spMkLst>
        </pc:spChg>
        <pc:spChg chg="add del mod">
          <ac:chgData name="Eve Moran" userId="9554bd08-f74d-49fa-89d7-98270a115bea" providerId="ADAL" clId="{E75564DC-B30D-4FC4-99E2-317225A2F19C}" dt="2024-04-05T10:46:48.589" v="7591" actId="478"/>
          <ac:spMkLst>
            <pc:docMk/>
            <pc:sldMk cId="1142479880" sldId="299"/>
            <ac:spMk id="5" creationId="{7E374CE4-3473-EF73-3829-2021F8680023}"/>
          </ac:spMkLst>
        </pc:spChg>
        <pc:spChg chg="add mod">
          <ac:chgData name="Eve Moran" userId="9554bd08-f74d-49fa-89d7-98270a115bea" providerId="ADAL" clId="{E75564DC-B30D-4FC4-99E2-317225A2F19C}" dt="2024-04-05T11:12:32.684" v="10288" actId="1076"/>
          <ac:spMkLst>
            <pc:docMk/>
            <pc:sldMk cId="1142479880" sldId="299"/>
            <ac:spMk id="8" creationId="{F9642E17-EA41-873F-FDC6-627E36E08AC2}"/>
          </ac:spMkLst>
        </pc:spChg>
        <pc:spChg chg="add mod">
          <ac:chgData name="Eve Moran" userId="9554bd08-f74d-49fa-89d7-98270a115bea" providerId="ADAL" clId="{E75564DC-B30D-4FC4-99E2-317225A2F19C}" dt="2024-04-05T11:12:34.404" v="10289" actId="1076"/>
          <ac:spMkLst>
            <pc:docMk/>
            <pc:sldMk cId="1142479880" sldId="299"/>
            <ac:spMk id="10" creationId="{5147883B-F4EE-5462-BDCC-D339D97459FB}"/>
          </ac:spMkLst>
        </pc:spChg>
        <pc:graphicFrameChg chg="del mod">
          <ac:chgData name="Eve Moran" userId="9554bd08-f74d-49fa-89d7-98270a115bea" providerId="ADAL" clId="{E75564DC-B30D-4FC4-99E2-317225A2F19C}" dt="2024-04-05T11:12:22.174" v="10284" actId="478"/>
          <ac:graphicFrameMkLst>
            <pc:docMk/>
            <pc:sldMk cId="1142479880" sldId="299"/>
            <ac:graphicFrameMk id="6" creationId="{A88E284E-6FD9-4F96-86BB-BCBA3367C9D2}"/>
          </ac:graphicFrameMkLst>
        </pc:graphicFrameChg>
        <pc:graphicFrameChg chg="add mod">
          <ac:chgData name="Eve Moran" userId="9554bd08-f74d-49fa-89d7-98270a115bea" providerId="ADAL" clId="{E75564DC-B30D-4FC4-99E2-317225A2F19C}" dt="2024-04-05T11:12:29.129" v="10287" actId="14100"/>
          <ac:graphicFrameMkLst>
            <pc:docMk/>
            <pc:sldMk cId="1142479880" sldId="299"/>
            <ac:graphicFrameMk id="11" creationId="{59734811-80FD-A8D4-92B1-C45B73443656}"/>
          </ac:graphicFrameMkLst>
        </pc:graphicFrameChg>
      </pc:sldChg>
      <pc:sldChg chg="addSp modSp new mod modNotesTx">
        <pc:chgData name="Eve Moran" userId="9554bd08-f74d-49fa-89d7-98270a115bea" providerId="ADAL" clId="{E75564DC-B30D-4FC4-99E2-317225A2F19C}" dt="2024-04-05T11:26:44.352" v="12571" actId="5793"/>
        <pc:sldMkLst>
          <pc:docMk/>
          <pc:sldMk cId="2170473390" sldId="300"/>
        </pc:sldMkLst>
        <pc:spChg chg="add mod">
          <ac:chgData name="Eve Moran" userId="9554bd08-f74d-49fa-89d7-98270a115bea" providerId="ADAL" clId="{E75564DC-B30D-4FC4-99E2-317225A2F19C}" dt="2024-04-05T11:19:18.299" v="11268" actId="20577"/>
          <ac:spMkLst>
            <pc:docMk/>
            <pc:sldMk cId="2170473390" sldId="300"/>
            <ac:spMk id="3" creationId="{8071ED1B-8054-6A01-40DC-FE103873DE53}"/>
          </ac:spMkLst>
        </pc:spChg>
        <pc:graphicFrameChg chg="add mod modGraphic">
          <ac:chgData name="Eve Moran" userId="9554bd08-f74d-49fa-89d7-98270a115bea" providerId="ADAL" clId="{E75564DC-B30D-4FC4-99E2-317225A2F19C}" dt="2024-04-05T11:26:33.044" v="12567" actId="962"/>
          <ac:graphicFrameMkLst>
            <pc:docMk/>
            <pc:sldMk cId="2170473390" sldId="300"/>
            <ac:graphicFrameMk id="2" creationId="{9A121362-3CB7-E362-BD46-68A147608FDC}"/>
          </ac:graphicFrameMkLst>
        </pc:graphicFrameChg>
      </pc:sldChg>
    </pc:docChg>
  </pc:docChgLst>
  <pc:docChgLst>
    <pc:chgData name="Phil Neill" userId="S::espneill@glow.gov.uk::3dc6b307-de6b-45e8-8e36-a9c1d769c5ed" providerId="AD" clId="Web-{14FE07E5-6D2B-7D93-4A5C-44291A70B59F}"/>
    <pc:docChg chg="modSld">
      <pc:chgData name="Phil Neill" userId="S::espneill@glow.gov.uk::3dc6b307-de6b-45e8-8e36-a9c1d769c5ed" providerId="AD" clId="Web-{14FE07E5-6D2B-7D93-4A5C-44291A70B59F}" dt="2024-04-23T07:44:39.645" v="2" actId="14100"/>
      <pc:docMkLst>
        <pc:docMk/>
      </pc:docMkLst>
      <pc:sldChg chg="modSp">
        <pc:chgData name="Phil Neill" userId="S::espneill@glow.gov.uk::3dc6b307-de6b-45e8-8e36-a9c1d769c5ed" providerId="AD" clId="Web-{14FE07E5-6D2B-7D93-4A5C-44291A70B59F}" dt="2024-04-23T07:43:52.113" v="0" actId="14100"/>
        <pc:sldMkLst>
          <pc:docMk/>
          <pc:sldMk cId="420632928" sldId="270"/>
        </pc:sldMkLst>
        <pc:spChg chg="mod">
          <ac:chgData name="Phil Neill" userId="S::espneill@glow.gov.uk::3dc6b307-de6b-45e8-8e36-a9c1d769c5ed" providerId="AD" clId="Web-{14FE07E5-6D2B-7D93-4A5C-44291A70B59F}" dt="2024-04-23T07:43:52.113" v="0" actId="14100"/>
          <ac:spMkLst>
            <pc:docMk/>
            <pc:sldMk cId="420632928" sldId="270"/>
            <ac:spMk id="5" creationId="{BFB839FB-4A69-D53F-6A7B-43A4227EE208}"/>
          </ac:spMkLst>
        </pc:spChg>
      </pc:sldChg>
      <pc:sldChg chg="modSp">
        <pc:chgData name="Phil Neill" userId="S::espneill@glow.gov.uk::3dc6b307-de6b-45e8-8e36-a9c1d769c5ed" providerId="AD" clId="Web-{14FE07E5-6D2B-7D93-4A5C-44291A70B59F}" dt="2024-04-23T07:44:39.645" v="2" actId="14100"/>
        <pc:sldMkLst>
          <pc:docMk/>
          <pc:sldMk cId="2099013807" sldId="287"/>
        </pc:sldMkLst>
        <pc:picChg chg="mod">
          <ac:chgData name="Phil Neill" userId="S::espneill@glow.gov.uk::3dc6b307-de6b-45e8-8e36-a9c1d769c5ed" providerId="AD" clId="Web-{14FE07E5-6D2B-7D93-4A5C-44291A70B59F}" dt="2024-04-23T07:44:39.645" v="2" actId="14100"/>
          <ac:picMkLst>
            <pc:docMk/>
            <pc:sldMk cId="2099013807" sldId="287"/>
            <ac:picMk id="3" creationId="{3EEAF7ED-C182-2168-09A0-5D6CEB6C039E}"/>
          </ac:picMkLst>
        </pc:picChg>
      </pc:sldChg>
      <pc:sldChg chg="modSp">
        <pc:chgData name="Phil Neill" userId="S::espneill@glow.gov.uk::3dc6b307-de6b-45e8-8e36-a9c1d769c5ed" providerId="AD" clId="Web-{14FE07E5-6D2B-7D93-4A5C-44291A70B59F}" dt="2024-04-23T07:44:26.911" v="1" actId="14100"/>
        <pc:sldMkLst>
          <pc:docMk/>
          <pc:sldMk cId="2170473390" sldId="300"/>
        </pc:sldMkLst>
        <pc:spChg chg="mod">
          <ac:chgData name="Phil Neill" userId="S::espneill@glow.gov.uk::3dc6b307-de6b-45e8-8e36-a9c1d769c5ed" providerId="AD" clId="Web-{14FE07E5-6D2B-7D93-4A5C-44291A70B59F}" dt="2024-04-23T07:44:26.911" v="1" actId="14100"/>
          <ac:spMkLst>
            <pc:docMk/>
            <pc:sldMk cId="2170473390" sldId="300"/>
            <ac:spMk id="3" creationId="{8071ED1B-8054-6A01-40DC-FE103873DE53}"/>
          </ac:spMkLst>
        </pc:spChg>
      </pc:sldChg>
    </pc:docChg>
  </pc:docChgLst>
  <pc:docChgLst>
    <pc:chgData name="Phil Neill" userId="S::phil.neill@educationscotland.gov.scot::4b36eeed-3cc2-4425-b260-b73cfaa414ee" providerId="AD" clId="Web-{D2A1403F-8554-03BE-9A2F-E069E4C19E5A}"/>
    <pc:docChg chg="modSld">
      <pc:chgData name="Phil Neill" userId="S::phil.neill@educationscotland.gov.scot::4b36eeed-3cc2-4425-b260-b73cfaa414ee" providerId="AD" clId="Web-{D2A1403F-8554-03BE-9A2F-E069E4C19E5A}" dt="2024-04-15T16:13:50.749" v="73" actId="20577"/>
      <pc:docMkLst>
        <pc:docMk/>
      </pc:docMkLst>
      <pc:sldChg chg="modSp">
        <pc:chgData name="Phil Neill" userId="S::phil.neill@educationscotland.gov.scot::4b36eeed-3cc2-4425-b260-b73cfaa414ee" providerId="AD" clId="Web-{D2A1403F-8554-03BE-9A2F-E069E4C19E5A}" dt="2024-04-15T15:48:31.495" v="16" actId="20577"/>
        <pc:sldMkLst>
          <pc:docMk/>
          <pc:sldMk cId="2375370055" sldId="264"/>
        </pc:sldMkLst>
        <pc:spChg chg="mod">
          <ac:chgData name="Phil Neill" userId="S::phil.neill@educationscotland.gov.scot::4b36eeed-3cc2-4425-b260-b73cfaa414ee" providerId="AD" clId="Web-{D2A1403F-8554-03BE-9A2F-E069E4C19E5A}" dt="2024-04-15T15:48:31.495" v="16" actId="20577"/>
          <ac:spMkLst>
            <pc:docMk/>
            <pc:sldMk cId="2375370055" sldId="264"/>
            <ac:spMk id="5" creationId="{AB0E22A3-8E7F-78E1-DD7B-2FC22595753A}"/>
          </ac:spMkLst>
        </pc:spChg>
      </pc:sldChg>
      <pc:sldChg chg="modSp">
        <pc:chgData name="Phil Neill" userId="S::phil.neill@educationscotland.gov.scot::4b36eeed-3cc2-4425-b260-b73cfaa414ee" providerId="AD" clId="Web-{D2A1403F-8554-03BE-9A2F-E069E4C19E5A}" dt="2024-04-15T15:49:02.574" v="17" actId="1076"/>
        <pc:sldMkLst>
          <pc:docMk/>
          <pc:sldMk cId="109722247" sldId="266"/>
        </pc:sldMkLst>
        <pc:spChg chg="mod">
          <ac:chgData name="Phil Neill" userId="S::phil.neill@educationscotland.gov.scot::4b36eeed-3cc2-4425-b260-b73cfaa414ee" providerId="AD" clId="Web-{D2A1403F-8554-03BE-9A2F-E069E4C19E5A}" dt="2024-04-15T15:49:02.574" v="17" actId="1076"/>
          <ac:spMkLst>
            <pc:docMk/>
            <pc:sldMk cId="109722247" sldId="266"/>
            <ac:spMk id="7" creationId="{E4AACD4B-9F66-D61A-FF01-B78327B13D5C}"/>
          </ac:spMkLst>
        </pc:spChg>
      </pc:sldChg>
      <pc:sldChg chg="modSp">
        <pc:chgData name="Phil Neill" userId="S::phil.neill@educationscotland.gov.scot::4b36eeed-3cc2-4425-b260-b73cfaa414ee" providerId="AD" clId="Web-{D2A1403F-8554-03BE-9A2F-E069E4C19E5A}" dt="2024-04-15T15:50:16.282" v="38" actId="20577"/>
        <pc:sldMkLst>
          <pc:docMk/>
          <pc:sldMk cId="580502140" sldId="269"/>
        </pc:sldMkLst>
        <pc:spChg chg="mod">
          <ac:chgData name="Phil Neill" userId="S::phil.neill@educationscotland.gov.scot::4b36eeed-3cc2-4425-b260-b73cfaa414ee" providerId="AD" clId="Web-{D2A1403F-8554-03BE-9A2F-E069E4C19E5A}" dt="2024-04-15T15:50:16.282" v="38" actId="20577"/>
          <ac:spMkLst>
            <pc:docMk/>
            <pc:sldMk cId="580502140" sldId="269"/>
            <ac:spMk id="6" creationId="{9400CE3C-05F7-C338-4576-3BFC29CE7821}"/>
          </ac:spMkLst>
        </pc:spChg>
      </pc:sldChg>
      <pc:sldChg chg="modSp">
        <pc:chgData name="Phil Neill" userId="S::phil.neill@educationscotland.gov.scot::4b36eeed-3cc2-4425-b260-b73cfaa414ee" providerId="AD" clId="Web-{D2A1403F-8554-03BE-9A2F-E069E4C19E5A}" dt="2024-04-15T16:06:49.039" v="45" actId="20577"/>
        <pc:sldMkLst>
          <pc:docMk/>
          <pc:sldMk cId="3087471550" sldId="272"/>
        </pc:sldMkLst>
        <pc:graphicFrameChg chg="modGraphic">
          <ac:chgData name="Phil Neill" userId="S::phil.neill@educationscotland.gov.scot::4b36eeed-3cc2-4425-b260-b73cfaa414ee" providerId="AD" clId="Web-{D2A1403F-8554-03BE-9A2F-E069E4C19E5A}" dt="2024-04-15T16:06:49.039" v="45" actId="20577"/>
          <ac:graphicFrameMkLst>
            <pc:docMk/>
            <pc:sldMk cId="3087471550" sldId="272"/>
            <ac:graphicFrameMk id="6" creationId="{857CC80E-30C3-74F9-2955-C4DCC7432BEA}"/>
          </ac:graphicFrameMkLst>
        </pc:graphicFrameChg>
      </pc:sldChg>
      <pc:sldChg chg="modSp">
        <pc:chgData name="Phil Neill" userId="S::phil.neill@educationscotland.gov.scot::4b36eeed-3cc2-4425-b260-b73cfaa414ee" providerId="AD" clId="Web-{D2A1403F-8554-03BE-9A2F-E069E4C19E5A}" dt="2024-04-15T16:10:55.943" v="55" actId="1076"/>
        <pc:sldMkLst>
          <pc:docMk/>
          <pc:sldMk cId="1960309784" sldId="279"/>
        </pc:sldMkLst>
        <pc:spChg chg="mod">
          <ac:chgData name="Phil Neill" userId="S::phil.neill@educationscotland.gov.scot::4b36eeed-3cc2-4425-b260-b73cfaa414ee" providerId="AD" clId="Web-{D2A1403F-8554-03BE-9A2F-E069E4C19E5A}" dt="2024-04-15T16:10:55.943" v="55" actId="1076"/>
          <ac:spMkLst>
            <pc:docMk/>
            <pc:sldMk cId="1960309784" sldId="279"/>
            <ac:spMk id="2" creationId="{86166392-D01F-C3B6-0756-B5EEB663665A}"/>
          </ac:spMkLst>
        </pc:spChg>
      </pc:sldChg>
      <pc:sldChg chg="modSp">
        <pc:chgData name="Phil Neill" userId="S::phil.neill@educationscotland.gov.scot::4b36eeed-3cc2-4425-b260-b73cfaa414ee" providerId="AD" clId="Web-{D2A1403F-8554-03BE-9A2F-E069E4C19E5A}" dt="2024-04-15T16:13:50.749" v="73" actId="20577"/>
        <pc:sldMkLst>
          <pc:docMk/>
          <pc:sldMk cId="2099013807" sldId="287"/>
        </pc:sldMkLst>
        <pc:spChg chg="mod">
          <ac:chgData name="Phil Neill" userId="S::phil.neill@educationscotland.gov.scot::4b36eeed-3cc2-4425-b260-b73cfaa414ee" providerId="AD" clId="Web-{D2A1403F-8554-03BE-9A2F-E069E4C19E5A}" dt="2024-04-15T16:13:50.749" v="73" actId="20577"/>
          <ac:spMkLst>
            <pc:docMk/>
            <pc:sldMk cId="2099013807" sldId="287"/>
            <ac:spMk id="2" creationId="{1A9476E4-F9A5-F367-AD29-A117F2199F09}"/>
          </ac:spMkLst>
        </pc:spChg>
      </pc:sldChg>
      <pc:sldChg chg="modSp addCm">
        <pc:chgData name="Phil Neill" userId="S::phil.neill@educationscotland.gov.scot::4b36eeed-3cc2-4425-b260-b73cfaa414ee" providerId="AD" clId="Web-{D2A1403F-8554-03BE-9A2F-E069E4C19E5A}" dt="2024-04-15T16:13:03.450" v="65" actId="1076"/>
        <pc:sldMkLst>
          <pc:docMk/>
          <pc:sldMk cId="3834650822" sldId="292"/>
        </pc:sldMkLst>
        <pc:spChg chg="mod">
          <ac:chgData name="Phil Neill" userId="S::phil.neill@educationscotland.gov.scot::4b36eeed-3cc2-4425-b260-b73cfaa414ee" providerId="AD" clId="Web-{D2A1403F-8554-03BE-9A2F-E069E4C19E5A}" dt="2024-04-15T16:13:03.450" v="65" actId="1076"/>
          <ac:spMkLst>
            <pc:docMk/>
            <pc:sldMk cId="3834650822" sldId="292"/>
            <ac:spMk id="2" creationId="{2BB36468-66B4-8596-4C9B-2071E08BBF8B}"/>
          </ac:spMkLst>
        </pc:spChg>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D2A1403F-8554-03BE-9A2F-E069E4C19E5A}" dt="2024-04-15T16:12:34.620" v="63"/>
              <pc2:cmMkLst xmlns:pc2="http://schemas.microsoft.com/office/powerpoint/2019/9/main/command">
                <pc:docMk/>
                <pc:sldMk cId="3834650822" sldId="292"/>
                <pc2:cmMk id="{A0E0183C-4089-4F0F-B82D-7B984F245978}"/>
              </pc2:cmMkLst>
            </pc226:cmChg>
          </p:ext>
        </pc:extLst>
      </pc:sldChg>
    </pc:docChg>
  </pc:docChgLst>
  <pc:docChgLst>
    <pc:chgData name="Michael Halbert" userId="S::michael.halbert@educationscotland.gov.scot::df777a5f-0442-48e1-9aae-d2a96e273939" providerId="AD" clId="Web-{3D0A15E7-9CB6-1C65-D111-1512169A2B20}"/>
    <pc:docChg chg="modSld">
      <pc:chgData name="Michael Halbert" userId="S::michael.halbert@educationscotland.gov.scot::df777a5f-0442-48e1-9aae-d2a96e273939" providerId="AD" clId="Web-{3D0A15E7-9CB6-1C65-D111-1512169A2B20}" dt="2024-04-09T15:13:55.789" v="3" actId="20577"/>
      <pc:docMkLst>
        <pc:docMk/>
      </pc:docMkLst>
      <pc:sldChg chg="modSp">
        <pc:chgData name="Michael Halbert" userId="S::michael.halbert@educationscotland.gov.scot::df777a5f-0442-48e1-9aae-d2a96e273939" providerId="AD" clId="Web-{3D0A15E7-9CB6-1C65-D111-1512169A2B20}" dt="2024-04-09T15:13:55.789" v="3" actId="20577"/>
        <pc:sldMkLst>
          <pc:docMk/>
          <pc:sldMk cId="3880818203" sldId="260"/>
        </pc:sldMkLst>
        <pc:spChg chg="mod">
          <ac:chgData name="Michael Halbert" userId="S::michael.halbert@educationscotland.gov.scot::df777a5f-0442-48e1-9aae-d2a96e273939" providerId="AD" clId="Web-{3D0A15E7-9CB6-1C65-D111-1512169A2B20}" dt="2024-04-09T15:13:55.789" v="3" actId="20577"/>
          <ac:spMkLst>
            <pc:docMk/>
            <pc:sldMk cId="3880818203" sldId="260"/>
            <ac:spMk id="4" creationId="{CA5997E3-78CA-A727-144A-6609DA2626C7}"/>
          </ac:spMkLst>
        </pc:spChg>
      </pc:sldChg>
    </pc:docChg>
  </pc:docChgLst>
  <pc:docChgLst>
    <pc:chgData name="Eve Moran" userId="S::esemoran@glow.gov.uk::3bf593d3-24e5-427a-8764-b7ddda1f1716" providerId="AD" clId="Web-{51EE2EB2-CDF5-A1DE-3D8E-8B8DD9333D83}"/>
    <pc:docChg chg="modSld">
      <pc:chgData name="Eve Moran" userId="S::esemoran@glow.gov.uk::3bf593d3-24e5-427a-8764-b7ddda1f1716" providerId="AD" clId="Web-{51EE2EB2-CDF5-A1DE-3D8E-8B8DD9333D83}" dt="2024-05-01T07:04:28.452" v="38"/>
      <pc:docMkLst>
        <pc:docMk/>
      </pc:docMkLst>
      <pc:sldChg chg="modNotes">
        <pc:chgData name="Eve Moran" userId="S::esemoran@glow.gov.uk::3bf593d3-24e5-427a-8764-b7ddda1f1716" providerId="AD" clId="Web-{51EE2EB2-CDF5-A1DE-3D8E-8B8DD9333D83}" dt="2024-05-01T07:04:28.452" v="38"/>
        <pc:sldMkLst>
          <pc:docMk/>
          <pc:sldMk cId="1740886556"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7EC84E7A-E1F8-4017-B438-BDBE9C8369D7}">
      <dgm:prSet phldrT="[Text]"/>
      <dgm:spPr/>
      <dgm:t>
        <a:bodyPr/>
        <a:lstStyle/>
        <a:p>
          <a:r>
            <a:rPr lang="en-GB" dirty="0"/>
            <a:t>National</a:t>
          </a:r>
          <a:r>
            <a:rPr lang="en-GB" baseline="0" dirty="0"/>
            <a:t> guidance and research</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4F4F100E-B362-45A9-B198-0551F395E8A8}" type="parTrans" cxnId="{F7B885BD-F9B5-4556-8DC9-F8CAEE2F75EC}">
      <dgm:prSet/>
      <dgm:spPr/>
      <dgm:t>
        <a:bodyPr/>
        <a:lstStyle/>
        <a:p>
          <a:endParaRPr lang="en-GB"/>
        </a:p>
      </dgm:t>
    </dgm:pt>
    <dgm:pt modelId="{1833780B-66F2-45D4-A5AD-974E05021479}" type="sibTrans" cxnId="{F7B885BD-F9B5-4556-8DC9-F8CAEE2F75EC}">
      <dgm:prSet/>
      <dgm:spPr/>
      <dgm:t>
        <a:bodyPr/>
        <a:lstStyle/>
        <a:p>
          <a:endParaRPr lang="en-GB"/>
        </a:p>
      </dgm:t>
    </dgm:pt>
    <dgm:pt modelId="{1A870F8E-1D1E-4281-BB5B-BA67A0D2C3CD}">
      <dgm:prSet phldrT="[Text]"/>
      <dgm:spPr/>
      <dgm:t>
        <a:bodyPr/>
        <a:lstStyle/>
        <a:p>
          <a:r>
            <a:rPr lang="en-GB" dirty="0"/>
            <a:t>Developing</a:t>
          </a:r>
          <a:r>
            <a:rPr lang="en-GB" baseline="0" dirty="0"/>
            <a:t> a shared language</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dirty="0"/>
            <a:t>Categories</a:t>
          </a:r>
          <a:r>
            <a:rPr lang="en-GB" baseline="0" dirty="0"/>
            <a:t> of data</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7B0AD926-90C7-41E4-A566-09DE22CEC021}">
      <dgm:prSet/>
      <dgm:spPr/>
      <dgm:t>
        <a:bodyPr/>
        <a:lstStyle/>
        <a:p>
          <a:r>
            <a:rPr lang="en-GB" dirty="0"/>
            <a:t>Intersecting</a:t>
          </a:r>
          <a:r>
            <a:rPr lang="en-GB" baseline="0" dirty="0"/>
            <a:t> data</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77EDBD20-ED17-47BC-9103-8B20A21845AD}">
      <dgm:prSet/>
      <dgm:spPr/>
      <dgm:t>
        <a:bodyPr/>
        <a:lstStyle/>
        <a:p>
          <a:r>
            <a:rPr lang="en-GB" dirty="0"/>
            <a:t>Group</a:t>
          </a:r>
          <a:r>
            <a:rPr lang="en-GB" baseline="0" dirty="0"/>
            <a:t> activity</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91F5CA11-CFBB-4F36-A4A9-E57BEDB2283D}" type="parTrans" cxnId="{A8E09E19-17DF-451D-A7DB-4A880C165FA1}">
      <dgm:prSet/>
      <dgm:spPr/>
      <dgm:t>
        <a:bodyPr/>
        <a:lstStyle/>
        <a:p>
          <a:endParaRPr lang="en-GB"/>
        </a:p>
      </dgm:t>
    </dgm:pt>
    <dgm:pt modelId="{1B70BB6C-8B93-446A-B8BD-334D3817DA45}" type="sibTrans" cxnId="{A8E09E19-17DF-451D-A7DB-4A880C165FA1}">
      <dgm:prSet/>
      <dgm:spPr/>
      <dgm:t>
        <a:bodyPr/>
        <a:lstStyle/>
        <a:p>
          <a:endParaRPr lang="en-GB"/>
        </a:p>
      </dgm:t>
    </dgm:pt>
    <dgm:pt modelId="{6915B8AE-D623-4D2D-A03E-8F727C279356}">
      <dgm:prSet/>
      <dgm:spPr/>
      <dgm:t>
        <a:bodyPr/>
        <a:lstStyle/>
        <a:p>
          <a:r>
            <a:rPr lang="en-GB" dirty="0"/>
            <a:t>Reflection</a:t>
          </a:r>
          <a:r>
            <a:rPr lang="en-GB" baseline="0" dirty="0"/>
            <a:t> and feedback</a:t>
          </a:r>
          <a:endParaRPr lang="en-GB" dirty="0"/>
        </a:p>
      </dgm:t>
      <dgm:extLst>
        <a:ext uri="{E40237B7-FDA0-4F09-8148-C483321AD2D9}">
          <dgm14:cNvPr xmlns:dgm14="http://schemas.microsoft.com/office/drawing/2010/diagram" id="0" name="" descr="Smart art&#10;National guidance and research&#10;Developing a shared language&#10;Categories of data&#10;Intersecting data&#10;Group activity&#10;Reflection and feedback&#10;"/>
        </a:ext>
      </dgm:extLst>
    </dgm:pt>
    <dgm:pt modelId="{89A5FCDC-A1F3-426D-9781-28D719A510A1}" type="parTrans" cxnId="{8ABEAAD1-6514-47A6-9558-89E127A800BA}">
      <dgm:prSet/>
      <dgm:spPr/>
      <dgm:t>
        <a:bodyPr/>
        <a:lstStyle/>
        <a:p>
          <a:endParaRPr lang="en-GB"/>
        </a:p>
      </dgm:t>
    </dgm:pt>
    <dgm:pt modelId="{4737A28E-E17F-4EC0-81D7-30C65E259985}" type="sibTrans" cxnId="{8ABEAAD1-6514-47A6-9558-89E127A800BA}">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6"/>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6"/>
      <dgm:spPr/>
    </dgm:pt>
    <dgm:pt modelId="{24AABA6E-A49D-42DB-A542-876EF2DE7C65}" type="pres">
      <dgm:prSet presAssocID="{8B7B171F-EB8B-4CF6-A2D6-4B7B5ADE7A58}" presName="dstNode" presStyleLbl="node1" presStyleIdx="0" presStyleCnt="6"/>
      <dgm:spPr/>
    </dgm:pt>
    <dgm:pt modelId="{859B25B1-96C3-48D8-AC49-C364E323036B}" type="pres">
      <dgm:prSet presAssocID="{7EC84E7A-E1F8-4017-B438-BDBE9C8369D7}" presName="text_1" presStyleLbl="node1" presStyleIdx="0" presStyleCnt="6">
        <dgm:presLayoutVars>
          <dgm:bulletEnabled val="1"/>
        </dgm:presLayoutVars>
      </dgm:prSet>
      <dgm:spPr/>
    </dgm:pt>
    <dgm:pt modelId="{94620BF8-1164-4F5C-BBB1-81E41D281EB0}" type="pres">
      <dgm:prSet presAssocID="{7EC84E7A-E1F8-4017-B438-BDBE9C8369D7}" presName="accent_1" presStyleCnt="0"/>
      <dgm:spPr/>
    </dgm:pt>
    <dgm:pt modelId="{713BC07F-E10F-4865-8180-5CB7402C0935}" type="pres">
      <dgm:prSet presAssocID="{7EC84E7A-E1F8-4017-B438-BDBE9C8369D7}" presName="accentRepeatNode" presStyleLbl="solidFgAcc1" presStyleIdx="0" presStyleCnt="6"/>
      <dgm:spPr/>
    </dgm:pt>
    <dgm:pt modelId="{8BC8B5D2-3057-4968-B101-DA5FA9D91802}" type="pres">
      <dgm:prSet presAssocID="{1A870F8E-1D1E-4281-BB5B-BA67A0D2C3CD}" presName="text_2" presStyleLbl="node1" presStyleIdx="1" presStyleCnt="6">
        <dgm:presLayoutVars>
          <dgm:bulletEnabled val="1"/>
        </dgm:presLayoutVars>
      </dgm:prSet>
      <dgm:spPr/>
    </dgm:pt>
    <dgm:pt modelId="{CD990C8C-32E5-4A7B-AEE6-891D1B78A64E}" type="pres">
      <dgm:prSet presAssocID="{1A870F8E-1D1E-4281-BB5B-BA67A0D2C3CD}" presName="accent_2" presStyleCnt="0"/>
      <dgm:spPr/>
    </dgm:pt>
    <dgm:pt modelId="{84B16BD2-BC88-4E10-9E43-6D6BE4C2FED5}" type="pres">
      <dgm:prSet presAssocID="{1A870F8E-1D1E-4281-BB5B-BA67A0D2C3CD}" presName="accentRepeatNode" presStyleLbl="solidFgAcc1" presStyleIdx="1" presStyleCnt="6"/>
      <dgm:spPr/>
    </dgm:pt>
    <dgm:pt modelId="{3A2D5741-F1AC-4AFA-9BCE-995A30C9D094}" type="pres">
      <dgm:prSet presAssocID="{B790341B-5831-47C8-B1B9-DA1CD817B1BD}" presName="text_3" presStyleLbl="node1" presStyleIdx="2" presStyleCnt="6">
        <dgm:presLayoutVars>
          <dgm:bulletEnabled val="1"/>
        </dgm:presLayoutVars>
      </dgm:prSet>
      <dgm:spPr/>
    </dgm:pt>
    <dgm:pt modelId="{AFAE7855-8B1E-456E-B70C-286A549BE7E9}" type="pres">
      <dgm:prSet presAssocID="{B790341B-5831-47C8-B1B9-DA1CD817B1BD}" presName="accent_3" presStyleCnt="0"/>
      <dgm:spPr/>
    </dgm:pt>
    <dgm:pt modelId="{1354DD78-EAD9-4D08-9D4B-45C0F8ABE7DF}" type="pres">
      <dgm:prSet presAssocID="{B790341B-5831-47C8-B1B9-DA1CD817B1BD}" presName="accentRepeatNode" presStyleLbl="solidFgAcc1" presStyleIdx="2" presStyleCnt="6"/>
      <dgm:spPr/>
    </dgm:pt>
    <dgm:pt modelId="{5CE5220B-68D2-4CB1-8856-66E58A809DB7}" type="pres">
      <dgm:prSet presAssocID="{7B0AD926-90C7-41E4-A566-09DE22CEC021}" presName="text_4" presStyleLbl="node1" presStyleIdx="3" presStyleCnt="6">
        <dgm:presLayoutVars>
          <dgm:bulletEnabled val="1"/>
        </dgm:presLayoutVars>
      </dgm:prSet>
      <dgm:spPr/>
    </dgm:pt>
    <dgm:pt modelId="{E1368B41-30D5-4C54-B3AD-8343E60AEEAD}"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6"/>
      <dgm:spPr/>
    </dgm:pt>
    <dgm:pt modelId="{7BA1FD0F-FD56-4203-9708-DF521B1EC428}" type="pres">
      <dgm:prSet presAssocID="{77EDBD20-ED17-47BC-9103-8B20A21845AD}" presName="text_5" presStyleLbl="node1" presStyleIdx="4" presStyleCnt="6">
        <dgm:presLayoutVars>
          <dgm:bulletEnabled val="1"/>
        </dgm:presLayoutVars>
      </dgm:prSet>
      <dgm:spPr/>
    </dgm:pt>
    <dgm:pt modelId="{85FE19F4-279B-4609-AC4C-8F1411C8BA21}" type="pres">
      <dgm:prSet presAssocID="{77EDBD20-ED17-47BC-9103-8B20A21845AD}" presName="accent_5" presStyleCnt="0"/>
      <dgm:spPr/>
    </dgm:pt>
    <dgm:pt modelId="{53A47033-DFB9-4D49-881A-2B2B4002F6FF}" type="pres">
      <dgm:prSet presAssocID="{77EDBD20-ED17-47BC-9103-8B20A21845AD}" presName="accentRepeatNode" presStyleLbl="solidFgAcc1" presStyleIdx="4" presStyleCnt="6"/>
      <dgm:spPr/>
    </dgm:pt>
    <dgm:pt modelId="{14AD6AB3-AEA8-4EBC-B3C2-06F25ADE9638}" type="pres">
      <dgm:prSet presAssocID="{6915B8AE-D623-4D2D-A03E-8F727C279356}" presName="text_6" presStyleLbl="node1" presStyleIdx="5" presStyleCnt="6">
        <dgm:presLayoutVars>
          <dgm:bulletEnabled val="1"/>
        </dgm:presLayoutVars>
      </dgm:prSet>
      <dgm:spPr/>
    </dgm:pt>
    <dgm:pt modelId="{750F43F6-96B8-46B3-8D37-6BCE88D8DCE9}" type="pres">
      <dgm:prSet presAssocID="{6915B8AE-D623-4D2D-A03E-8F727C279356}" presName="accent_6" presStyleCnt="0"/>
      <dgm:spPr/>
    </dgm:pt>
    <dgm:pt modelId="{750E8D03-8662-4E4D-9370-78DA869F89FF}" type="pres">
      <dgm:prSet presAssocID="{6915B8AE-D623-4D2D-A03E-8F727C279356}" presName="accentRepeatNode" presStyleLbl="solidFgAcc1" presStyleIdx="5" presStyleCnt="6"/>
      <dgm:spPr/>
    </dgm:pt>
  </dgm:ptLst>
  <dgm:cxnLst>
    <dgm:cxn modelId="{A8E09E19-17DF-451D-A7DB-4A880C165FA1}" srcId="{8B7B171F-EB8B-4CF6-A2D6-4B7B5ADE7A58}" destId="{77EDBD20-ED17-47BC-9103-8B20A21845AD}" srcOrd="4" destOrd="0" parTransId="{91F5CA11-CFBB-4F36-A4A9-E57BEDB2283D}" sibTransId="{1B70BB6C-8B93-446A-B8BD-334D3817DA45}"/>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1" destOrd="0" parTransId="{34498098-56E9-4626-AC2B-4DA1EAA61179}" sibTransId="{A733424E-8E48-4099-9748-CA53694FC37D}"/>
    <dgm:cxn modelId="{CFBD203A-B399-4A1C-A40C-71A7FE3F0003}" type="presOf" srcId="{1833780B-66F2-45D4-A5AD-974E05021479}" destId="{6744B3B5-0239-436F-926B-518AB374C1A7}" srcOrd="0" destOrd="0" presId="urn:microsoft.com/office/officeart/2008/layout/VerticalCurvedList"/>
    <dgm:cxn modelId="{EF53603C-B237-4F8E-8D56-A473B4506FC6}" type="presOf" srcId="{B790341B-5831-47C8-B1B9-DA1CD817B1BD}" destId="{3A2D5741-F1AC-4AFA-9BCE-995A30C9D094}" srcOrd="0" destOrd="0" presId="urn:microsoft.com/office/officeart/2008/layout/VerticalCurvedList"/>
    <dgm:cxn modelId="{194F0965-9737-4201-A6D5-239951E0EAA4}" srcId="{8B7B171F-EB8B-4CF6-A2D6-4B7B5ADE7A58}" destId="{7B0AD926-90C7-41E4-A566-09DE22CEC021}" srcOrd="3" destOrd="0" parTransId="{8ACB685B-E69A-4A83-9B41-C488B8AE88AB}" sibTransId="{45654B5D-AFB1-4160-93F0-BE02D65750CF}"/>
    <dgm:cxn modelId="{B8722B98-A590-4076-BF7B-F972DA85C88A}" type="presOf" srcId="{1A870F8E-1D1E-4281-BB5B-BA67A0D2C3CD}" destId="{8BC8B5D2-3057-4968-B101-DA5FA9D91802}" srcOrd="0" destOrd="0" presId="urn:microsoft.com/office/officeart/2008/layout/VerticalCurvedList"/>
    <dgm:cxn modelId="{84565098-1E26-45ED-AD7B-5C346E7DD06D}" type="presOf" srcId="{7EC84E7A-E1F8-4017-B438-BDBE9C8369D7}" destId="{859B25B1-96C3-48D8-AC49-C364E323036B}" srcOrd="0" destOrd="0" presId="urn:microsoft.com/office/officeart/2008/layout/VerticalCurvedList"/>
    <dgm:cxn modelId="{5E4A30A8-853C-498E-8AC7-2674916B2FA9}" type="presOf" srcId="{7B0AD926-90C7-41E4-A566-09DE22CEC021}" destId="{5CE5220B-68D2-4CB1-8856-66E58A809DB7}" srcOrd="0" destOrd="0" presId="urn:microsoft.com/office/officeart/2008/layout/VerticalCurvedList"/>
    <dgm:cxn modelId="{99169DB8-054B-46DB-9BE1-21E484E9A6A8}" type="presOf" srcId="{6915B8AE-D623-4D2D-A03E-8F727C279356}" destId="{14AD6AB3-AEA8-4EBC-B3C2-06F25ADE9638}" srcOrd="0" destOrd="0" presId="urn:microsoft.com/office/officeart/2008/layout/VerticalCurvedList"/>
    <dgm:cxn modelId="{F7B885BD-F9B5-4556-8DC9-F8CAEE2F75EC}" srcId="{8B7B171F-EB8B-4CF6-A2D6-4B7B5ADE7A58}" destId="{7EC84E7A-E1F8-4017-B438-BDBE9C8369D7}" srcOrd="0" destOrd="0" parTransId="{4F4F100E-B362-45A9-B198-0551F395E8A8}" sibTransId="{1833780B-66F2-45D4-A5AD-974E05021479}"/>
    <dgm:cxn modelId="{E5B4F2C6-7466-49C0-98A2-B0769DB539AE}" srcId="{8B7B171F-EB8B-4CF6-A2D6-4B7B5ADE7A58}" destId="{B790341B-5831-47C8-B1B9-DA1CD817B1BD}" srcOrd="2" destOrd="0" parTransId="{D5EE7ED7-E48A-48EE-A08F-3E2020EAC63A}" sibTransId="{5FF43768-0BBC-4FC5-A4E1-E2771ADBC7D2}"/>
    <dgm:cxn modelId="{8ABEAAD1-6514-47A6-9558-89E127A800BA}" srcId="{8B7B171F-EB8B-4CF6-A2D6-4B7B5ADE7A58}" destId="{6915B8AE-D623-4D2D-A03E-8F727C279356}" srcOrd="5" destOrd="0" parTransId="{89A5FCDC-A1F3-426D-9781-28D719A510A1}" sibTransId="{4737A28E-E17F-4EC0-81D7-30C65E259985}"/>
    <dgm:cxn modelId="{2D1A82DC-E492-414B-A8A4-2C236C5C2ED7}" type="presOf" srcId="{77EDBD20-ED17-47BC-9103-8B20A21845AD}" destId="{7BA1FD0F-FD56-4203-9708-DF521B1EC428}" srcOrd="0" destOrd="0" presId="urn:microsoft.com/office/officeart/2008/layout/VerticalCurvedList"/>
    <dgm:cxn modelId="{0FF2864E-6AEC-46E5-BF68-D4D5019DBDA1}" type="presParOf" srcId="{DA294D58-0376-408B-83CE-9DB747C5E6B8}" destId="{A8C9F2EC-3736-44FC-97E3-A31414475BB8}" srcOrd="0" destOrd="0" presId="urn:microsoft.com/office/officeart/2008/layout/VerticalCurvedList"/>
    <dgm:cxn modelId="{32A34F24-2564-4E16-A60A-34503C071DBB}" type="presParOf" srcId="{A8C9F2EC-3736-44FC-97E3-A31414475BB8}" destId="{D9FE83E8-6451-4265-AA35-61A5C5942942}" srcOrd="0" destOrd="0" presId="urn:microsoft.com/office/officeart/2008/layout/VerticalCurvedList"/>
    <dgm:cxn modelId="{51C5D334-8685-4E38-A86A-BAEAABFD9FAC}" type="presParOf" srcId="{D9FE83E8-6451-4265-AA35-61A5C5942942}" destId="{8B4D328E-364A-419C-915E-3134F615E0E8}" srcOrd="0" destOrd="0" presId="urn:microsoft.com/office/officeart/2008/layout/VerticalCurvedList"/>
    <dgm:cxn modelId="{E986411A-54C3-4E3A-8473-6D40FD36D24C}" type="presParOf" srcId="{D9FE83E8-6451-4265-AA35-61A5C5942942}" destId="{6744B3B5-0239-436F-926B-518AB374C1A7}" srcOrd="1" destOrd="0" presId="urn:microsoft.com/office/officeart/2008/layout/VerticalCurvedList"/>
    <dgm:cxn modelId="{1F099294-CCB5-4D56-A6B2-2F97F79081AE}" type="presParOf" srcId="{D9FE83E8-6451-4265-AA35-61A5C5942942}" destId="{481F2718-B3DE-4274-836B-5F15274504A5}" srcOrd="2" destOrd="0" presId="urn:microsoft.com/office/officeart/2008/layout/VerticalCurvedList"/>
    <dgm:cxn modelId="{8792823A-F380-4042-94B9-92A261E427D6}" type="presParOf" srcId="{D9FE83E8-6451-4265-AA35-61A5C5942942}" destId="{24AABA6E-A49D-42DB-A542-876EF2DE7C65}" srcOrd="3" destOrd="0" presId="urn:microsoft.com/office/officeart/2008/layout/VerticalCurvedList"/>
    <dgm:cxn modelId="{95085038-3D26-453D-9A28-B49277637F11}" type="presParOf" srcId="{A8C9F2EC-3736-44FC-97E3-A31414475BB8}" destId="{859B25B1-96C3-48D8-AC49-C364E323036B}" srcOrd="1" destOrd="0" presId="urn:microsoft.com/office/officeart/2008/layout/VerticalCurvedList"/>
    <dgm:cxn modelId="{52E7C0DE-9A5C-402B-9EF8-2E9181969A60}" type="presParOf" srcId="{A8C9F2EC-3736-44FC-97E3-A31414475BB8}" destId="{94620BF8-1164-4F5C-BBB1-81E41D281EB0}" srcOrd="2" destOrd="0" presId="urn:microsoft.com/office/officeart/2008/layout/VerticalCurvedList"/>
    <dgm:cxn modelId="{4C07AA80-6CF9-4F4D-A92A-3F0E5C291C4C}" type="presParOf" srcId="{94620BF8-1164-4F5C-BBB1-81E41D281EB0}" destId="{713BC07F-E10F-4865-8180-5CB7402C0935}" srcOrd="0" destOrd="0" presId="urn:microsoft.com/office/officeart/2008/layout/VerticalCurvedList"/>
    <dgm:cxn modelId="{E1404F20-636C-45F4-808E-C89C86F128B0}" type="presParOf" srcId="{A8C9F2EC-3736-44FC-97E3-A31414475BB8}" destId="{8BC8B5D2-3057-4968-B101-DA5FA9D91802}" srcOrd="3" destOrd="0" presId="urn:microsoft.com/office/officeart/2008/layout/VerticalCurvedList"/>
    <dgm:cxn modelId="{10232E27-BEBC-43DF-9B6D-CD6933C39B51}" type="presParOf" srcId="{A8C9F2EC-3736-44FC-97E3-A31414475BB8}" destId="{CD990C8C-32E5-4A7B-AEE6-891D1B78A64E}" srcOrd="4" destOrd="0" presId="urn:microsoft.com/office/officeart/2008/layout/VerticalCurvedList"/>
    <dgm:cxn modelId="{26033D94-4309-489C-AA97-D2EDB1F599CD}" type="presParOf" srcId="{CD990C8C-32E5-4A7B-AEE6-891D1B78A64E}" destId="{84B16BD2-BC88-4E10-9E43-6D6BE4C2FED5}" srcOrd="0" destOrd="0" presId="urn:microsoft.com/office/officeart/2008/layout/VerticalCurvedList"/>
    <dgm:cxn modelId="{7855108F-F94A-4024-B6A6-C9CF187E0BFE}" type="presParOf" srcId="{A8C9F2EC-3736-44FC-97E3-A31414475BB8}" destId="{3A2D5741-F1AC-4AFA-9BCE-995A30C9D094}" srcOrd="5" destOrd="0" presId="urn:microsoft.com/office/officeart/2008/layout/VerticalCurvedList"/>
    <dgm:cxn modelId="{C8E33C94-38F3-40C4-8F25-05AF5961A7E0}" type="presParOf" srcId="{A8C9F2EC-3736-44FC-97E3-A31414475BB8}" destId="{AFAE7855-8B1E-456E-B70C-286A549BE7E9}" srcOrd="6" destOrd="0" presId="urn:microsoft.com/office/officeart/2008/layout/VerticalCurvedList"/>
    <dgm:cxn modelId="{46236F37-B4EE-4569-A1E9-75532FF7616F}" type="presParOf" srcId="{AFAE7855-8B1E-456E-B70C-286A549BE7E9}" destId="{1354DD78-EAD9-4D08-9D4B-45C0F8ABE7DF}" srcOrd="0" destOrd="0" presId="urn:microsoft.com/office/officeart/2008/layout/VerticalCurvedList"/>
    <dgm:cxn modelId="{338DF106-ECAD-4F35-B18F-74AD3612BB4F}" type="presParOf" srcId="{A8C9F2EC-3736-44FC-97E3-A31414475BB8}" destId="{5CE5220B-68D2-4CB1-8856-66E58A809DB7}" srcOrd="7" destOrd="0" presId="urn:microsoft.com/office/officeart/2008/layout/VerticalCurvedList"/>
    <dgm:cxn modelId="{4437AAF4-E6AB-4571-9A65-2B4D2F610D87}" type="presParOf" srcId="{A8C9F2EC-3736-44FC-97E3-A31414475BB8}" destId="{E1368B41-30D5-4C54-B3AD-8343E60AEEAD}" srcOrd="8" destOrd="0" presId="urn:microsoft.com/office/officeart/2008/layout/VerticalCurvedList"/>
    <dgm:cxn modelId="{471590A2-40C3-4D6C-A489-D79231BFA0C5}" type="presParOf" srcId="{E1368B41-30D5-4C54-B3AD-8343E60AEEAD}" destId="{50719DB5-5558-44D0-AF6C-79E035AAA8E9}" srcOrd="0" destOrd="0" presId="urn:microsoft.com/office/officeart/2008/layout/VerticalCurvedList"/>
    <dgm:cxn modelId="{54F84976-8FCD-4F84-B24E-E72F797AFA2C}" type="presParOf" srcId="{A8C9F2EC-3736-44FC-97E3-A31414475BB8}" destId="{7BA1FD0F-FD56-4203-9708-DF521B1EC428}" srcOrd="9" destOrd="0" presId="urn:microsoft.com/office/officeart/2008/layout/VerticalCurvedList"/>
    <dgm:cxn modelId="{3FE6242B-0A69-4500-89CC-2A3C7873469A}" type="presParOf" srcId="{A8C9F2EC-3736-44FC-97E3-A31414475BB8}" destId="{85FE19F4-279B-4609-AC4C-8F1411C8BA21}" srcOrd="10" destOrd="0" presId="urn:microsoft.com/office/officeart/2008/layout/VerticalCurvedList"/>
    <dgm:cxn modelId="{046D316E-B371-470A-B514-AD2793B38355}" type="presParOf" srcId="{85FE19F4-279B-4609-AC4C-8F1411C8BA21}" destId="{53A47033-DFB9-4D49-881A-2B2B4002F6FF}" srcOrd="0" destOrd="0" presId="urn:microsoft.com/office/officeart/2008/layout/VerticalCurvedList"/>
    <dgm:cxn modelId="{98BDDF3B-BE60-4C01-9D26-0E2CCA9CCBC8}" type="presParOf" srcId="{A8C9F2EC-3736-44FC-97E3-A31414475BB8}" destId="{14AD6AB3-AEA8-4EBC-B3C2-06F25ADE9638}" srcOrd="11" destOrd="0" presId="urn:microsoft.com/office/officeart/2008/layout/VerticalCurvedList"/>
    <dgm:cxn modelId="{29305955-D7C2-4113-99C9-5E89D081415A}" type="presParOf" srcId="{A8C9F2EC-3736-44FC-97E3-A31414475BB8}" destId="{750F43F6-96B8-46B3-8D37-6BCE88D8DCE9}" srcOrd="12" destOrd="0" presId="urn:microsoft.com/office/officeart/2008/layout/VerticalCurvedList"/>
    <dgm:cxn modelId="{577A284F-11FD-432F-96CA-9A214D958D7B}" type="presParOf" srcId="{750F43F6-96B8-46B3-8D37-6BCE88D8DCE9}" destId="{750E8D03-8662-4E4D-9370-78DA869F89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FA0E3-F819-465E-853E-F6DA47B0C1CD}" type="doc">
      <dgm:prSet loTypeId="urn:microsoft.com/office/officeart/2005/8/layout/vList6" loCatId="process" qsTypeId="urn:microsoft.com/office/officeart/2005/8/quickstyle/simple1" qsCatId="simple" csTypeId="urn:microsoft.com/office/officeart/2005/8/colors/accent2_2" csCatId="accent2" phldr="1"/>
      <dgm:spPr/>
    </dgm:pt>
    <dgm:pt modelId="{F4857F3E-C610-4FC6-A53E-41226B6C0660}">
      <dgm:prSet phldrT="[Text]"/>
      <dgm:spPr>
        <a:xfrm>
          <a:off x="0" y="1174459"/>
          <a:ext cx="4617138" cy="1066468"/>
        </a:xfrm>
        <a:prstGeom prst="roundRect">
          <a:avLst/>
        </a:prstGeom>
      </dgm:spPr>
      <dgm:t>
        <a:bodyPr/>
        <a:lstStyle/>
        <a:p>
          <a:pPr algn="l">
            <a:buNone/>
          </a:pPr>
          <a:r>
            <a:rPr lang="en-GB" b="1" dirty="0">
              <a:solidFill>
                <a:schemeClr val="tx1"/>
              </a:solidFill>
              <a:latin typeface="+mj-lt"/>
              <a:ea typeface="+mn-ea"/>
              <a:cs typeface="+mn-cs"/>
            </a:rPr>
            <a:t>School processes </a:t>
          </a:r>
          <a:r>
            <a:rPr lang="en-GB" b="0" i="0" dirty="0">
              <a:solidFill>
                <a:schemeClr val="tx1"/>
              </a:solidFill>
              <a:latin typeface="+mj-lt"/>
              <a:ea typeface="+mn-ea"/>
              <a:cs typeface="+mn-cs"/>
            </a:rPr>
            <a:t>(Input)</a:t>
          </a:r>
          <a:endParaRPr lang="en-US" b="0" i="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09745BFD-1CF6-4D22-B790-1023841B86DA}" type="parTrans" cxnId="{FA8906DC-BE81-4A8F-8645-515A993916BC}">
      <dgm:prSet/>
      <dgm:spPr/>
      <dgm:t>
        <a:bodyPr/>
        <a:lstStyle/>
        <a:p>
          <a:endParaRPr lang="en-US"/>
        </a:p>
      </dgm:t>
    </dgm:pt>
    <dgm:pt modelId="{3BF2C5F4-BF5B-4B9A-B602-DC4AE4FBE92A}" type="sibTrans" cxnId="{FA8906DC-BE81-4A8F-8645-515A993916BC}">
      <dgm:prSet/>
      <dgm:spPr/>
      <dgm:t>
        <a:bodyPr/>
        <a:lstStyle/>
        <a:p>
          <a:endParaRPr lang="en-US"/>
        </a:p>
      </dgm:t>
    </dgm:pt>
    <dgm:pt modelId="{93BD2E17-9DA6-4F75-8122-D47578579DCE}">
      <dgm:prSet phldrT="[Text]"/>
      <dgm:spPr>
        <a:xfrm>
          <a:off x="0" y="3520689"/>
          <a:ext cx="4617138" cy="1066468"/>
        </a:xfrm>
        <a:prstGeom prst="roundRect">
          <a:avLst/>
        </a:prstGeom>
      </dgm:spPr>
      <dgm:t>
        <a:bodyPr/>
        <a:lstStyle/>
        <a:p>
          <a:pPr algn="l">
            <a:buNone/>
          </a:pPr>
          <a:r>
            <a:rPr lang="en-GB" b="1">
              <a:solidFill>
                <a:schemeClr val="tx1"/>
              </a:solidFill>
              <a:latin typeface="+mj-lt"/>
              <a:ea typeface="+mn-ea"/>
              <a:cs typeface="+mn-cs"/>
            </a:rPr>
            <a:t>Views </a:t>
          </a:r>
          <a:r>
            <a:rPr lang="en-GB" b="0">
              <a:solidFill>
                <a:schemeClr val="tx1"/>
              </a:solidFill>
              <a:latin typeface="+mj-lt"/>
              <a:ea typeface="+mn-ea"/>
              <a:cs typeface="+mn-cs"/>
            </a:rPr>
            <a:t>(Perceptions)</a:t>
          </a:r>
          <a:endParaRPr lang="en-US" b="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414097D3-6E25-4B72-9FA0-6F62F0AD5A2F}" type="parTrans" cxnId="{D0F5C327-FE46-4DF2-9ADB-C22710898767}">
      <dgm:prSet/>
      <dgm:spPr/>
      <dgm:t>
        <a:bodyPr/>
        <a:lstStyle/>
        <a:p>
          <a:endParaRPr lang="en-US"/>
        </a:p>
      </dgm:t>
    </dgm:pt>
    <dgm:pt modelId="{0CCE96A9-858C-421D-BFE2-1024D7B893BE}" type="sibTrans" cxnId="{D0F5C327-FE46-4DF2-9ADB-C22710898767}">
      <dgm:prSet/>
      <dgm:spPr/>
      <dgm:t>
        <a:bodyPr/>
        <a:lstStyle/>
        <a:p>
          <a:endParaRPr lang="en-US"/>
        </a:p>
      </dgm:t>
    </dgm:pt>
    <dgm:pt modelId="{93F1AE88-1298-4FFB-8379-E349B4E6A13D}">
      <dgm:prSet/>
      <dgm:spPr>
        <a:xfrm>
          <a:off x="0" y="1344"/>
          <a:ext cx="4617138" cy="1066468"/>
        </a:xfrm>
        <a:prstGeom prst="roundRect">
          <a:avLst/>
        </a:prstGeom>
      </dgm:spPr>
      <dgm:t>
        <a:bodyPr/>
        <a:lstStyle/>
        <a:p>
          <a:pPr algn="l">
            <a:buNone/>
          </a:pPr>
          <a:r>
            <a:rPr lang="en-GB" b="1" dirty="0">
              <a:solidFill>
                <a:schemeClr val="tx1"/>
              </a:solidFill>
              <a:latin typeface="+mj-lt"/>
              <a:ea typeface="+mn-ea"/>
              <a:cs typeface="+mn-cs"/>
            </a:rPr>
            <a:t>Demographics</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94B659C-A626-4673-86FD-1CCFDE3B0BFA}" type="parTrans" cxnId="{0FF3743A-993A-4C60-B576-833908A6CEFC}">
      <dgm:prSet/>
      <dgm:spPr/>
      <dgm:t>
        <a:bodyPr/>
        <a:lstStyle/>
        <a:p>
          <a:endParaRPr lang="en-US"/>
        </a:p>
      </dgm:t>
    </dgm:pt>
    <dgm:pt modelId="{F1DE79D7-BFC7-4490-B3E7-8ECED988EA33}" type="sibTrans" cxnId="{0FF3743A-993A-4C60-B576-833908A6CEFC}">
      <dgm:prSet/>
      <dgm:spPr/>
      <dgm:t>
        <a:bodyPr/>
        <a:lstStyle/>
        <a:p>
          <a:endParaRPr lang="en-US"/>
        </a:p>
      </dgm:t>
    </dgm:pt>
    <dgm:pt modelId="{2AFE1460-7338-41EE-BAB0-43AC3744F9C9}">
      <dgm:prSet phldrT="[Text]" custT="1"/>
      <dgm:spPr>
        <a:xfrm>
          <a:off x="4617138" y="1174459"/>
          <a:ext cx="6925707" cy="1066468"/>
        </a:xfrm>
        <a:prstGeom prst="rightArrow">
          <a:avLst>
            <a:gd name="adj1" fmla="val 75000"/>
            <a:gd name="adj2" fmla="val 50000"/>
          </a:avLst>
        </a:prstGeom>
      </dgm:spPr>
      <dgm:t>
        <a:bodyPr/>
        <a:lstStyle/>
        <a:p>
          <a:pPr>
            <a:buChar char="•"/>
          </a:pPr>
          <a:r>
            <a:rPr lang="en-GB" sz="2400" b="0" dirty="0">
              <a:solidFill>
                <a:schemeClr val="tx1"/>
              </a:solidFill>
              <a:latin typeface="+mj-lt"/>
              <a:ea typeface="+mn-ea"/>
              <a:cs typeface="+mn-cs"/>
            </a:rPr>
            <a:t>Defines what teachers are doing. </a:t>
          </a:r>
          <a:r>
            <a:rPr lang="en-US" sz="2400" dirty="0">
              <a:solidFill>
                <a:schemeClr val="tx1"/>
              </a:solidFill>
              <a:latin typeface="+mj-lt"/>
              <a:ea typeface="+mn-ea"/>
              <a:cs typeface="+mn-cs"/>
            </a:rPr>
            <a:t>Pedagogy, interventions, relationships, curriculum offer etc.</a:t>
          </a:r>
          <a:endParaRPr lang="en-US" sz="2400" b="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8880EF7E-B955-4D40-95C2-A64D071F0848}" type="parTrans" cxnId="{455BE359-1CC6-4C40-AEF0-E6EE5A4A9A15}">
      <dgm:prSet/>
      <dgm:spPr/>
      <dgm:t>
        <a:bodyPr/>
        <a:lstStyle/>
        <a:p>
          <a:endParaRPr lang="en-GB"/>
        </a:p>
      </dgm:t>
    </dgm:pt>
    <dgm:pt modelId="{349D8E63-F09A-4DD0-87B7-506F61B65334}" type="sibTrans" cxnId="{455BE359-1CC6-4C40-AEF0-E6EE5A4A9A15}">
      <dgm:prSet/>
      <dgm:spPr/>
      <dgm:t>
        <a:bodyPr/>
        <a:lstStyle/>
        <a:p>
          <a:endParaRPr lang="en-GB"/>
        </a:p>
      </dgm:t>
    </dgm:pt>
    <dgm:pt modelId="{C0F08C49-5E34-4540-8BAC-7F6BB5C38261}">
      <dgm:prSet custT="1"/>
      <dgm:spPr>
        <a:xfrm>
          <a:off x="4617138" y="1344"/>
          <a:ext cx="6925707" cy="1066468"/>
        </a:xfrm>
        <a:prstGeom prst="rightArrow">
          <a:avLst>
            <a:gd name="adj1" fmla="val 75000"/>
            <a:gd name="adj2" fmla="val 50000"/>
          </a:avLst>
        </a:prstGeom>
      </dgm:spPr>
      <dgm:t>
        <a:bodyPr/>
        <a:lstStyle/>
        <a:p>
          <a:pPr rtl="0">
            <a:buChar char="•"/>
          </a:pPr>
          <a:r>
            <a:rPr lang="en-GB" sz="2400" b="0" dirty="0">
              <a:solidFill>
                <a:schemeClr val="tx1"/>
              </a:solidFill>
              <a:latin typeface="+mj-lt"/>
              <a:ea typeface="+mn-ea"/>
              <a:cs typeface="+mn-cs"/>
            </a:rPr>
            <a:t>Descriptive information about the school community. SIMD, FME, CE, EAL, ASN, etc.</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B1DCA94-BAC9-4152-8471-620791681322}" type="parTrans" cxnId="{EB4DF6B6-BCD5-4078-9C2A-0AD68F5902A4}">
      <dgm:prSet/>
      <dgm:spPr/>
      <dgm:t>
        <a:bodyPr/>
        <a:lstStyle/>
        <a:p>
          <a:endParaRPr lang="en-GB"/>
        </a:p>
      </dgm:t>
    </dgm:pt>
    <dgm:pt modelId="{70C6593E-E1FD-4733-8ACE-C2B327C90059}" type="sibTrans" cxnId="{EB4DF6B6-BCD5-4078-9C2A-0AD68F5902A4}">
      <dgm:prSet/>
      <dgm:spPr/>
      <dgm:t>
        <a:bodyPr/>
        <a:lstStyle/>
        <a:p>
          <a:endParaRPr lang="en-GB"/>
        </a:p>
      </dgm:t>
    </dgm:pt>
    <dgm:pt modelId="{31AFA8D5-2EF9-4E7C-9C4F-33E0A30C05EC}">
      <dgm:prSet phldrT="[Text]"/>
      <dgm:spPr>
        <a:xfrm>
          <a:off x="4617138" y="3520689"/>
          <a:ext cx="6925707" cy="1066468"/>
        </a:xfrm>
        <a:prstGeom prst="rightArrow">
          <a:avLst>
            <a:gd name="adj1" fmla="val 75000"/>
            <a:gd name="adj2" fmla="val 50000"/>
          </a:avLst>
        </a:prstGeom>
      </dgm:spPr>
      <dgm:t>
        <a:bodyPr/>
        <a:lstStyle/>
        <a:p>
          <a:pPr>
            <a:buChar char="•"/>
          </a:pPr>
          <a:r>
            <a:rPr lang="en-GB" b="0" dirty="0">
              <a:solidFill>
                <a:schemeClr val="tx1"/>
              </a:solidFill>
              <a:latin typeface="+mj-lt"/>
              <a:ea typeface="+mn-ea"/>
              <a:cs typeface="+mn-cs"/>
            </a:rPr>
            <a:t>Helps us understand what all stakeholders think. Surveys, questionnaires, feedback, etc.</a:t>
          </a:r>
          <a:endParaRPr lang="en-US" b="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D518857F-66D1-444D-8641-227FDEA7BE00}" type="parTrans" cxnId="{DAAEC57F-1568-47D6-AA9A-7FD556548F49}">
      <dgm:prSet/>
      <dgm:spPr/>
      <dgm:t>
        <a:bodyPr/>
        <a:lstStyle/>
        <a:p>
          <a:endParaRPr lang="en-GB"/>
        </a:p>
      </dgm:t>
    </dgm:pt>
    <dgm:pt modelId="{9B5CB5A2-D922-4642-93CC-6BF56C55D0D1}" type="sibTrans" cxnId="{DAAEC57F-1568-47D6-AA9A-7FD556548F49}">
      <dgm:prSet/>
      <dgm:spPr/>
      <dgm:t>
        <a:bodyPr/>
        <a:lstStyle/>
        <a:p>
          <a:endParaRPr lang="en-GB"/>
        </a:p>
      </dgm:t>
    </dgm:pt>
    <dgm:pt modelId="{7941E72C-9D11-4C2C-91C8-6FB3077B3C47}">
      <dgm:prSet phldrT="[Text]" custT="1"/>
      <dgm:spPr>
        <a:xfrm>
          <a:off x="4617138" y="2347574"/>
          <a:ext cx="6925707" cy="1066468"/>
        </a:xfrm>
        <a:prstGeom prst="rightArrow">
          <a:avLst>
            <a:gd name="adj1" fmla="val 75000"/>
            <a:gd name="adj2" fmla="val 50000"/>
          </a:avLst>
        </a:prstGeom>
      </dgm:spPr>
      <dgm:t>
        <a:bodyPr/>
        <a:lstStyle/>
        <a:p>
          <a:pPr rtl="0">
            <a:buChar char="•"/>
          </a:pPr>
          <a:r>
            <a:rPr lang="en-US" sz="2400" b="0" dirty="0">
              <a:solidFill>
                <a:schemeClr val="tx1"/>
              </a:solidFill>
              <a:latin typeface="+mj-lt"/>
              <a:ea typeface="+mn-ea"/>
              <a:cs typeface="+mn-cs"/>
            </a:rPr>
            <a:t>Attainment and achievements. Can be ‘big’ data such as </a:t>
          </a:r>
          <a:r>
            <a:rPr lang="en-US" sz="2400" b="0" dirty="0" err="1">
              <a:solidFill>
                <a:schemeClr val="tx1"/>
              </a:solidFill>
              <a:latin typeface="+mj-lt"/>
              <a:ea typeface="+mn-ea"/>
              <a:cs typeface="+mn-cs"/>
            </a:rPr>
            <a:t>CfE</a:t>
          </a:r>
          <a:r>
            <a:rPr lang="en-US" sz="2400" b="0" dirty="0">
              <a:solidFill>
                <a:schemeClr val="tx1"/>
              </a:solidFill>
              <a:latin typeface="+mj-lt"/>
              <a:ea typeface="+mn-ea"/>
              <a:cs typeface="+mn-cs"/>
            </a:rPr>
            <a:t>, SCQF or ‘small data’ such as jotters, observations and reading records.</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B7300458-5751-451A-BDAC-5DE8A0384B40}" type="parTrans" cxnId="{676D87B3-E265-46B9-93F0-040288F45722}">
      <dgm:prSet/>
      <dgm:spPr/>
      <dgm:t>
        <a:bodyPr/>
        <a:lstStyle/>
        <a:p>
          <a:endParaRPr lang="en-GB"/>
        </a:p>
      </dgm:t>
    </dgm:pt>
    <dgm:pt modelId="{B9602A03-BC49-4280-B1B2-C1C13CF4ED72}" type="sibTrans" cxnId="{676D87B3-E265-46B9-93F0-040288F45722}">
      <dgm:prSet/>
      <dgm:spPr/>
      <dgm:t>
        <a:bodyPr/>
        <a:lstStyle/>
        <a:p>
          <a:endParaRPr lang="en-GB"/>
        </a:p>
      </dgm:t>
    </dgm:pt>
    <dgm:pt modelId="{29130C82-2F6F-4246-89AC-136C06F3C57F}">
      <dgm:prSet phldrT="[Text]"/>
      <dgm:spPr>
        <a:xfrm>
          <a:off x="0" y="2347574"/>
          <a:ext cx="4617138" cy="1066468"/>
        </a:xfrm>
        <a:prstGeom prst="roundRect">
          <a:avLst/>
        </a:prstGeom>
      </dgm:spPr>
      <dgm:t>
        <a:bodyPr/>
        <a:lstStyle/>
        <a:p>
          <a:pPr>
            <a:buNone/>
          </a:pPr>
          <a:r>
            <a:rPr lang="en-GB" b="1">
              <a:solidFill>
                <a:schemeClr val="tx1"/>
              </a:solidFill>
              <a:latin typeface="+mj-lt"/>
              <a:ea typeface="+mn-ea"/>
              <a:cs typeface="+mn-cs"/>
            </a:rPr>
            <a:t>Pupil learning </a:t>
          </a:r>
          <a:r>
            <a:rPr lang="en-GB" b="0" i="0">
              <a:solidFill>
                <a:schemeClr val="tx1"/>
              </a:solidFill>
              <a:latin typeface="+mj-lt"/>
              <a:ea typeface="+mn-ea"/>
              <a:cs typeface="+mn-cs"/>
            </a:rPr>
            <a:t>(Output)</a:t>
          </a:r>
          <a:endParaRPr lang="en-US"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E0B42787-2C37-4BD4-BDF5-123D3781E809}" type="parTrans" cxnId="{18D3B64B-CA3F-4376-9BF5-E597EE74A15E}">
      <dgm:prSet/>
      <dgm:spPr/>
      <dgm:t>
        <a:bodyPr/>
        <a:lstStyle/>
        <a:p>
          <a:endParaRPr lang="en-GB"/>
        </a:p>
      </dgm:t>
    </dgm:pt>
    <dgm:pt modelId="{FE5D1F46-51D7-4488-A6D5-A0BE52DA4E15}" type="sibTrans" cxnId="{18D3B64B-CA3F-4376-9BF5-E597EE74A15E}">
      <dgm:prSet/>
      <dgm:spPr/>
      <dgm:t>
        <a:bodyPr/>
        <a:lstStyle/>
        <a:p>
          <a:endParaRPr lang="en-GB"/>
        </a:p>
      </dgm:t>
    </dgm:pt>
    <dgm:pt modelId="{AEC966A9-7900-4564-A95B-2F421D484D7A}" type="pres">
      <dgm:prSet presAssocID="{464FA0E3-F819-465E-853E-F6DA47B0C1CD}" presName="Name0" presStyleCnt="0">
        <dgm:presLayoutVars>
          <dgm:dir/>
          <dgm:animLvl val="lvl"/>
          <dgm:resizeHandles/>
        </dgm:presLayoutVars>
      </dgm:prSet>
      <dgm:spPr/>
    </dgm:pt>
    <dgm:pt modelId="{C838750C-0DC6-482D-A4AF-2B7A7834237F}" type="pres">
      <dgm:prSet presAssocID="{93F1AE88-1298-4FFB-8379-E349B4E6A13D}" presName="linNode" presStyleCnt="0"/>
      <dgm:spPr/>
    </dgm:pt>
    <dgm:pt modelId="{63C80F75-03D9-4BB2-9304-29DA2C479DF7}" type="pres">
      <dgm:prSet presAssocID="{93F1AE88-1298-4FFB-8379-E349B4E6A13D}" presName="parentShp" presStyleLbl="node1" presStyleIdx="0" presStyleCnt="4">
        <dgm:presLayoutVars>
          <dgm:bulletEnabled val="1"/>
        </dgm:presLayoutVars>
      </dgm:prSet>
      <dgm:spPr/>
    </dgm:pt>
    <dgm:pt modelId="{81E147F3-0BE9-47E1-8CEF-A06F386E566F}" type="pres">
      <dgm:prSet presAssocID="{93F1AE88-1298-4FFB-8379-E349B4E6A13D}" presName="childShp" presStyleLbl="bgAccFollowNode1" presStyleIdx="0" presStyleCnt="4">
        <dgm:presLayoutVars>
          <dgm:bulletEnabled val="1"/>
        </dgm:presLayoutVars>
      </dgm:prSet>
      <dgm:spPr/>
    </dgm:pt>
    <dgm:pt modelId="{BB36A5C9-7969-4F45-920A-F0B61E7D0335}" type="pres">
      <dgm:prSet presAssocID="{F1DE79D7-BFC7-4490-B3E7-8ECED988EA33}" presName="spacing" presStyleCnt="0"/>
      <dgm:spPr/>
    </dgm:pt>
    <dgm:pt modelId="{B62994E7-8E8C-48EE-B722-CFCFF9FF98BD}" type="pres">
      <dgm:prSet presAssocID="{F4857F3E-C610-4FC6-A53E-41226B6C0660}" presName="linNode" presStyleCnt="0"/>
      <dgm:spPr/>
    </dgm:pt>
    <dgm:pt modelId="{B6ABB60D-19E3-4E22-A957-2F934236D1A7}" type="pres">
      <dgm:prSet presAssocID="{F4857F3E-C610-4FC6-A53E-41226B6C0660}" presName="parentShp" presStyleLbl="node1" presStyleIdx="1" presStyleCnt="4">
        <dgm:presLayoutVars>
          <dgm:bulletEnabled val="1"/>
        </dgm:presLayoutVars>
      </dgm:prSet>
      <dgm:spPr/>
    </dgm:pt>
    <dgm:pt modelId="{BB1197C3-650B-431C-B8E0-4D8E27EF0013}" type="pres">
      <dgm:prSet presAssocID="{F4857F3E-C610-4FC6-A53E-41226B6C0660}" presName="childShp" presStyleLbl="bgAccFollowNode1" presStyleIdx="1" presStyleCnt="4">
        <dgm:presLayoutVars>
          <dgm:bulletEnabled val="1"/>
        </dgm:presLayoutVars>
      </dgm:prSet>
      <dgm:spPr/>
    </dgm:pt>
    <dgm:pt modelId="{9335A4D3-236A-4F6B-816D-8259F774965C}" type="pres">
      <dgm:prSet presAssocID="{3BF2C5F4-BF5B-4B9A-B602-DC4AE4FBE92A}" presName="spacing" presStyleCnt="0"/>
      <dgm:spPr/>
    </dgm:pt>
    <dgm:pt modelId="{44E16E5D-E813-4EC6-902F-3337BC0FB1AB}" type="pres">
      <dgm:prSet presAssocID="{29130C82-2F6F-4246-89AC-136C06F3C57F}" presName="linNode" presStyleCnt="0"/>
      <dgm:spPr/>
    </dgm:pt>
    <dgm:pt modelId="{563ED254-FCB7-4127-97C6-37B3FC161568}" type="pres">
      <dgm:prSet presAssocID="{29130C82-2F6F-4246-89AC-136C06F3C57F}" presName="parentShp" presStyleLbl="node1" presStyleIdx="2" presStyleCnt="4">
        <dgm:presLayoutVars>
          <dgm:bulletEnabled val="1"/>
        </dgm:presLayoutVars>
      </dgm:prSet>
      <dgm:spPr/>
    </dgm:pt>
    <dgm:pt modelId="{13D78EF5-1C44-40B4-8AD6-36649F5B1E56}" type="pres">
      <dgm:prSet presAssocID="{29130C82-2F6F-4246-89AC-136C06F3C57F}" presName="childShp" presStyleLbl="bgAccFollowNode1" presStyleIdx="2" presStyleCnt="4">
        <dgm:presLayoutVars>
          <dgm:bulletEnabled val="1"/>
        </dgm:presLayoutVars>
      </dgm:prSet>
      <dgm:spPr/>
    </dgm:pt>
    <dgm:pt modelId="{8F149AD4-CAC3-4867-8A7A-CB1190E6B838}" type="pres">
      <dgm:prSet presAssocID="{FE5D1F46-51D7-4488-A6D5-A0BE52DA4E15}" presName="spacing" presStyleCnt="0"/>
      <dgm:spPr/>
    </dgm:pt>
    <dgm:pt modelId="{EDFD2A4A-3028-45D6-BA26-3D7561840750}" type="pres">
      <dgm:prSet presAssocID="{93BD2E17-9DA6-4F75-8122-D47578579DCE}" presName="linNode" presStyleCnt="0"/>
      <dgm:spPr/>
    </dgm:pt>
    <dgm:pt modelId="{DC8CD38A-F35E-47D9-9F42-9E71BAE281DA}" type="pres">
      <dgm:prSet presAssocID="{93BD2E17-9DA6-4F75-8122-D47578579DCE}" presName="parentShp" presStyleLbl="node1" presStyleIdx="3" presStyleCnt="4">
        <dgm:presLayoutVars>
          <dgm:bulletEnabled val="1"/>
        </dgm:presLayoutVars>
      </dgm:prSet>
      <dgm:spPr/>
    </dgm:pt>
    <dgm:pt modelId="{67E714EF-2174-4BF0-B6E1-91BCF1125C2A}" type="pres">
      <dgm:prSet presAssocID="{93BD2E17-9DA6-4F75-8122-D47578579DCE}" presName="childShp" presStyleLbl="bgAccFollowNode1" presStyleIdx="3" presStyleCnt="4">
        <dgm:presLayoutVars>
          <dgm:bulletEnabled val="1"/>
        </dgm:presLayoutVars>
      </dgm:prSet>
      <dgm:spPr/>
    </dgm:pt>
  </dgm:ptLst>
  <dgm:cxnLst>
    <dgm:cxn modelId="{21B78707-7B14-45DF-945F-F6E51E105EF5}" type="presOf" srcId="{29130C82-2F6F-4246-89AC-136C06F3C57F}" destId="{563ED254-FCB7-4127-97C6-37B3FC161568}" srcOrd="0" destOrd="0" presId="urn:microsoft.com/office/officeart/2005/8/layout/vList6"/>
    <dgm:cxn modelId="{24DBCB0E-06D7-410C-89E7-F52F479E31F8}" type="presOf" srcId="{2AFE1460-7338-41EE-BAB0-43AC3744F9C9}" destId="{BB1197C3-650B-431C-B8E0-4D8E27EF0013}" srcOrd="0" destOrd="0" presId="urn:microsoft.com/office/officeart/2005/8/layout/vList6"/>
    <dgm:cxn modelId="{D0F5C327-FE46-4DF2-9ADB-C22710898767}" srcId="{464FA0E3-F819-465E-853E-F6DA47B0C1CD}" destId="{93BD2E17-9DA6-4F75-8122-D47578579DCE}" srcOrd="3" destOrd="0" parTransId="{414097D3-6E25-4B72-9FA0-6F62F0AD5A2F}" sibTransId="{0CCE96A9-858C-421D-BFE2-1024D7B893BE}"/>
    <dgm:cxn modelId="{1D30F02C-ACC0-4B0C-9CB4-1B7D6DDB7848}" type="presOf" srcId="{93BD2E17-9DA6-4F75-8122-D47578579DCE}" destId="{DC8CD38A-F35E-47D9-9F42-9E71BAE281DA}" srcOrd="0" destOrd="0" presId="urn:microsoft.com/office/officeart/2005/8/layout/vList6"/>
    <dgm:cxn modelId="{0FF3743A-993A-4C60-B576-833908A6CEFC}" srcId="{464FA0E3-F819-465E-853E-F6DA47B0C1CD}" destId="{93F1AE88-1298-4FFB-8379-E349B4E6A13D}" srcOrd="0" destOrd="0" parTransId="{F94B659C-A626-4673-86FD-1CCFDE3B0BFA}" sibTransId="{F1DE79D7-BFC7-4490-B3E7-8ECED988EA33}"/>
    <dgm:cxn modelId="{18D3B64B-CA3F-4376-9BF5-E597EE74A15E}" srcId="{464FA0E3-F819-465E-853E-F6DA47B0C1CD}" destId="{29130C82-2F6F-4246-89AC-136C06F3C57F}" srcOrd="2" destOrd="0" parTransId="{E0B42787-2C37-4BD4-BDF5-123D3781E809}" sibTransId="{FE5D1F46-51D7-4488-A6D5-A0BE52DA4E15}"/>
    <dgm:cxn modelId="{26CBFE4E-589F-4306-B082-658133335066}" type="presOf" srcId="{C0F08C49-5E34-4540-8BAC-7F6BB5C38261}" destId="{81E147F3-0BE9-47E1-8CEF-A06F386E566F}" srcOrd="0" destOrd="0" presId="urn:microsoft.com/office/officeart/2005/8/layout/vList6"/>
    <dgm:cxn modelId="{6B4BB155-D0C3-4BCC-A158-EDB048EBEABF}" type="presOf" srcId="{31AFA8D5-2EF9-4E7C-9C4F-33E0A30C05EC}" destId="{67E714EF-2174-4BF0-B6E1-91BCF1125C2A}" srcOrd="0" destOrd="0" presId="urn:microsoft.com/office/officeart/2005/8/layout/vList6"/>
    <dgm:cxn modelId="{455BE359-1CC6-4C40-AEF0-E6EE5A4A9A15}" srcId="{F4857F3E-C610-4FC6-A53E-41226B6C0660}" destId="{2AFE1460-7338-41EE-BAB0-43AC3744F9C9}" srcOrd="0" destOrd="0" parTransId="{8880EF7E-B955-4D40-95C2-A64D071F0848}" sibTransId="{349D8E63-F09A-4DD0-87B7-506F61B65334}"/>
    <dgm:cxn modelId="{DAAEC57F-1568-47D6-AA9A-7FD556548F49}" srcId="{93BD2E17-9DA6-4F75-8122-D47578579DCE}" destId="{31AFA8D5-2EF9-4E7C-9C4F-33E0A30C05EC}" srcOrd="0" destOrd="0" parTransId="{D518857F-66D1-444D-8641-227FDEA7BE00}" sibTransId="{9B5CB5A2-D922-4642-93CC-6BF56C55D0D1}"/>
    <dgm:cxn modelId="{676D87B3-E265-46B9-93F0-040288F45722}" srcId="{29130C82-2F6F-4246-89AC-136C06F3C57F}" destId="{7941E72C-9D11-4C2C-91C8-6FB3077B3C47}" srcOrd="0" destOrd="0" parTransId="{B7300458-5751-451A-BDAC-5DE8A0384B40}" sibTransId="{B9602A03-BC49-4280-B1B2-C1C13CF4ED72}"/>
    <dgm:cxn modelId="{EB4DF6B6-BCD5-4078-9C2A-0AD68F5902A4}" srcId="{93F1AE88-1298-4FFB-8379-E349B4E6A13D}" destId="{C0F08C49-5E34-4540-8BAC-7F6BB5C38261}" srcOrd="0" destOrd="0" parTransId="{FB1DCA94-BAC9-4152-8471-620791681322}" sibTransId="{70C6593E-E1FD-4733-8ACE-C2B327C90059}"/>
    <dgm:cxn modelId="{C2B2E9C4-7DE3-461E-895B-B1050138BEE4}" type="presOf" srcId="{464FA0E3-F819-465E-853E-F6DA47B0C1CD}" destId="{AEC966A9-7900-4564-A95B-2F421D484D7A}" srcOrd="0" destOrd="0" presId="urn:microsoft.com/office/officeart/2005/8/layout/vList6"/>
    <dgm:cxn modelId="{67CA9CD4-F731-46C8-950F-831B89170F5D}" type="presOf" srcId="{F4857F3E-C610-4FC6-A53E-41226B6C0660}" destId="{B6ABB60D-19E3-4E22-A957-2F934236D1A7}" srcOrd="0" destOrd="0" presId="urn:microsoft.com/office/officeart/2005/8/layout/vList6"/>
    <dgm:cxn modelId="{FA8906DC-BE81-4A8F-8645-515A993916BC}" srcId="{464FA0E3-F819-465E-853E-F6DA47B0C1CD}" destId="{F4857F3E-C610-4FC6-A53E-41226B6C0660}" srcOrd="1" destOrd="0" parTransId="{09745BFD-1CF6-4D22-B790-1023841B86DA}" sibTransId="{3BF2C5F4-BF5B-4B9A-B602-DC4AE4FBE92A}"/>
    <dgm:cxn modelId="{D2BD1EF2-CD0D-433D-B2FA-C95094ADD740}" type="presOf" srcId="{7941E72C-9D11-4C2C-91C8-6FB3077B3C47}" destId="{13D78EF5-1C44-40B4-8AD6-36649F5B1E56}" srcOrd="0" destOrd="0" presId="urn:microsoft.com/office/officeart/2005/8/layout/vList6"/>
    <dgm:cxn modelId="{716EADFC-D03A-49A2-907E-DA80CECA7371}" type="presOf" srcId="{93F1AE88-1298-4FFB-8379-E349B4E6A13D}" destId="{63C80F75-03D9-4BB2-9304-29DA2C479DF7}" srcOrd="0" destOrd="0" presId="urn:microsoft.com/office/officeart/2005/8/layout/vList6"/>
    <dgm:cxn modelId="{0B4E7A0A-54DE-4796-BDDB-11645B802752}" type="presParOf" srcId="{AEC966A9-7900-4564-A95B-2F421D484D7A}" destId="{C838750C-0DC6-482D-A4AF-2B7A7834237F}" srcOrd="0" destOrd="0" presId="urn:microsoft.com/office/officeart/2005/8/layout/vList6"/>
    <dgm:cxn modelId="{B977C12B-BE5D-49AB-BEA0-0985CB24A98E}" type="presParOf" srcId="{C838750C-0DC6-482D-A4AF-2B7A7834237F}" destId="{63C80F75-03D9-4BB2-9304-29DA2C479DF7}" srcOrd="0" destOrd="0" presId="urn:microsoft.com/office/officeart/2005/8/layout/vList6"/>
    <dgm:cxn modelId="{29F47912-12EE-41FF-8A73-9A2A2B94EF5B}" type="presParOf" srcId="{C838750C-0DC6-482D-A4AF-2B7A7834237F}" destId="{81E147F3-0BE9-47E1-8CEF-A06F386E566F}" srcOrd="1" destOrd="0" presId="urn:microsoft.com/office/officeart/2005/8/layout/vList6"/>
    <dgm:cxn modelId="{1C7C4068-0D8A-4597-8355-4598AF1762E8}" type="presParOf" srcId="{AEC966A9-7900-4564-A95B-2F421D484D7A}" destId="{BB36A5C9-7969-4F45-920A-F0B61E7D0335}" srcOrd="1" destOrd="0" presId="urn:microsoft.com/office/officeart/2005/8/layout/vList6"/>
    <dgm:cxn modelId="{EE5BF1FC-2CC5-4079-81BF-6A97838184EB}" type="presParOf" srcId="{AEC966A9-7900-4564-A95B-2F421D484D7A}" destId="{B62994E7-8E8C-48EE-B722-CFCFF9FF98BD}" srcOrd="2" destOrd="0" presId="urn:microsoft.com/office/officeart/2005/8/layout/vList6"/>
    <dgm:cxn modelId="{FB29E916-4E9C-4D1A-9FAF-6CA1B90329D0}" type="presParOf" srcId="{B62994E7-8E8C-48EE-B722-CFCFF9FF98BD}" destId="{B6ABB60D-19E3-4E22-A957-2F934236D1A7}" srcOrd="0" destOrd="0" presId="urn:microsoft.com/office/officeart/2005/8/layout/vList6"/>
    <dgm:cxn modelId="{7E062676-CBC0-4073-85E9-9D93B8F5A3B5}" type="presParOf" srcId="{B62994E7-8E8C-48EE-B722-CFCFF9FF98BD}" destId="{BB1197C3-650B-431C-B8E0-4D8E27EF0013}" srcOrd="1" destOrd="0" presId="urn:microsoft.com/office/officeart/2005/8/layout/vList6"/>
    <dgm:cxn modelId="{EF0E4804-95FC-4BAE-B8A3-152C467EABE3}" type="presParOf" srcId="{AEC966A9-7900-4564-A95B-2F421D484D7A}" destId="{9335A4D3-236A-4F6B-816D-8259F774965C}" srcOrd="3" destOrd="0" presId="urn:microsoft.com/office/officeart/2005/8/layout/vList6"/>
    <dgm:cxn modelId="{03C8F9E9-6140-4E7A-AFDE-722BBC3D0934}" type="presParOf" srcId="{AEC966A9-7900-4564-A95B-2F421D484D7A}" destId="{44E16E5D-E813-4EC6-902F-3337BC0FB1AB}" srcOrd="4" destOrd="0" presId="urn:microsoft.com/office/officeart/2005/8/layout/vList6"/>
    <dgm:cxn modelId="{9392DDA3-D938-47B0-B779-0A25B8FE22AB}" type="presParOf" srcId="{44E16E5D-E813-4EC6-902F-3337BC0FB1AB}" destId="{563ED254-FCB7-4127-97C6-37B3FC161568}" srcOrd="0" destOrd="0" presId="urn:microsoft.com/office/officeart/2005/8/layout/vList6"/>
    <dgm:cxn modelId="{7B489153-A341-4042-8F26-D73A64CE7738}" type="presParOf" srcId="{44E16E5D-E813-4EC6-902F-3337BC0FB1AB}" destId="{13D78EF5-1C44-40B4-8AD6-36649F5B1E56}" srcOrd="1" destOrd="0" presId="urn:microsoft.com/office/officeart/2005/8/layout/vList6"/>
    <dgm:cxn modelId="{5265160C-B4FF-48BC-9DBC-98D6836BDD01}" type="presParOf" srcId="{AEC966A9-7900-4564-A95B-2F421D484D7A}" destId="{8F149AD4-CAC3-4867-8A7A-CB1190E6B838}" srcOrd="5" destOrd="0" presId="urn:microsoft.com/office/officeart/2005/8/layout/vList6"/>
    <dgm:cxn modelId="{414361AA-6FA0-4D54-8AC8-B7317E4D8ECE}" type="presParOf" srcId="{AEC966A9-7900-4564-A95B-2F421D484D7A}" destId="{EDFD2A4A-3028-45D6-BA26-3D7561840750}" srcOrd="6" destOrd="0" presId="urn:microsoft.com/office/officeart/2005/8/layout/vList6"/>
    <dgm:cxn modelId="{14E55F62-1ADD-4880-AD46-1EA7085176B8}" type="presParOf" srcId="{EDFD2A4A-3028-45D6-BA26-3D7561840750}" destId="{DC8CD38A-F35E-47D9-9F42-9E71BAE281DA}" srcOrd="0" destOrd="0" presId="urn:microsoft.com/office/officeart/2005/8/layout/vList6"/>
    <dgm:cxn modelId="{BFA50F0C-7CE0-4F0C-969C-D54C24798AF9}" type="presParOf" srcId="{EDFD2A4A-3028-45D6-BA26-3D7561840750}" destId="{67E714EF-2174-4BF0-B6E1-91BCF1125C2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800" dirty="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800" dirty="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800" dirty="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800" dirty="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00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00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00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title="Intersection Venn"/>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00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00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00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00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title="Intersection Venn"/>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00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94864-7CD1-40FD-A607-401A48F0CEFE}" type="doc">
      <dgm:prSet loTypeId="urn:microsoft.com/office/officeart/2005/8/layout/process1" loCatId="process" qsTypeId="urn:microsoft.com/office/officeart/2005/8/quickstyle/simple3" qsCatId="simple" csTypeId="urn:microsoft.com/office/officeart/2005/8/colors/accent2_2" csCatId="accent2" phldr="1"/>
      <dgm:spPr/>
    </dgm:pt>
    <dgm:pt modelId="{5CE9FACF-B030-4BEE-B314-A34BE9FF40B8}">
      <dgm:prSet phldrT="[Text]"/>
      <dgm:spPr/>
      <dgm:t>
        <a:bodyPr/>
        <a:lstStyle/>
        <a:p>
          <a:r>
            <a:rPr lang="en-GB" dirty="0"/>
            <a:t>Boys are underperforming in literacy.</a:t>
          </a:r>
        </a:p>
      </dgm:t>
      <dgm:extLst>
        <a:ext uri="{E40237B7-FDA0-4F09-8148-C483321AD2D9}">
          <dgm14:cNvPr xmlns:dgm14="http://schemas.microsoft.com/office/drawing/2010/diagram" id="0" name="" descr="Smart art: &#10;Boys are underperforming in literacy.&#10;EAL boys are underperforming in writing. &#10;Staff questionnaires and lesson observations indicate that staff confidence in supporting EAL learners is low. &#10;&#10;The attendance of this group of learners is below 90%.&#10;"/>
        </a:ext>
      </dgm:extLst>
    </dgm:pt>
    <dgm:pt modelId="{6B8803DC-2948-42F4-A386-B38919798E89}" type="parTrans" cxnId="{A4A12BD6-0FE0-4742-938E-F2A855AA6D71}">
      <dgm:prSet/>
      <dgm:spPr/>
      <dgm:t>
        <a:bodyPr/>
        <a:lstStyle/>
        <a:p>
          <a:endParaRPr lang="en-GB"/>
        </a:p>
      </dgm:t>
    </dgm:pt>
    <dgm:pt modelId="{5962BE57-6573-419E-9ABD-EC5B29D482A2}" type="sibTrans" cxnId="{A4A12BD6-0FE0-4742-938E-F2A855AA6D71}">
      <dgm:prSet/>
      <dgm:spPr/>
      <dgm:t>
        <a:bodyPr/>
        <a:lstStyle/>
        <a:p>
          <a:endParaRPr lang="en-GB"/>
        </a:p>
      </dgm:t>
    </dgm:pt>
    <dgm:pt modelId="{6E25F8FD-96F8-4BD0-BFFD-F798D1EA1993}">
      <dgm:prSet phldrT="[Text]"/>
      <dgm:spPr/>
      <dgm:t>
        <a:bodyPr/>
        <a:lstStyle/>
        <a:p>
          <a:r>
            <a:rPr lang="en-GB" dirty="0"/>
            <a:t>EAL boys are underperforming in writing. </a:t>
          </a:r>
        </a:p>
      </dgm:t>
      <dgm:extLst>
        <a:ext uri="{E40237B7-FDA0-4F09-8148-C483321AD2D9}">
          <dgm14:cNvPr xmlns:dgm14="http://schemas.microsoft.com/office/drawing/2010/diagram" id="0" name="" descr="Smart art: &#10;Boys are underperforming in literacy.&#10;EAL boys are underperforming in writing. &#10;Staff questionnaires and lesson&#10; observations indicate that staff confidence in supporting EAL learners is low. &#10;&#10;The attendance of this group of learners is below 90%.&#10;"/>
        </a:ext>
      </dgm:extLst>
    </dgm:pt>
    <dgm:pt modelId="{F8E7E356-8C64-49E5-9250-5D982D56B72D}" type="parTrans" cxnId="{31ADF4C6-3C04-416C-8AEB-1549362EAD0F}">
      <dgm:prSet/>
      <dgm:spPr/>
      <dgm:t>
        <a:bodyPr/>
        <a:lstStyle/>
        <a:p>
          <a:endParaRPr lang="en-GB"/>
        </a:p>
      </dgm:t>
    </dgm:pt>
    <dgm:pt modelId="{87DDB03C-4284-4CA6-93A8-E5BA74F8A7C4}" type="sibTrans" cxnId="{31ADF4C6-3C04-416C-8AEB-1549362EAD0F}">
      <dgm:prSet/>
      <dgm:spPr/>
      <dgm:t>
        <a:bodyPr/>
        <a:lstStyle/>
        <a:p>
          <a:endParaRPr lang="en-GB"/>
        </a:p>
      </dgm:t>
    </dgm:pt>
    <dgm:pt modelId="{851EDB7B-B9A3-49FD-BB15-603090549A49}">
      <dgm:prSet phldrT="[Text]" custT="1"/>
      <dgm:spPr/>
      <dgm:t>
        <a:bodyPr/>
        <a:lstStyle/>
        <a:p>
          <a:pPr algn="ctr"/>
          <a:r>
            <a:rPr lang="en-GB" sz="2400" dirty="0"/>
            <a:t>Staff questionnaires and lesson observations indicate that staff confidence in supporting EAL learners is low. </a:t>
          </a:r>
        </a:p>
        <a:p>
          <a:pPr algn="ctr"/>
          <a:endParaRPr lang="en-GB" sz="2400" dirty="0"/>
        </a:p>
        <a:p>
          <a:pPr algn="ctr"/>
          <a:r>
            <a:rPr lang="en-GB" sz="2400" dirty="0"/>
            <a:t>The attendance of this group of learners is below 90%.</a:t>
          </a:r>
        </a:p>
      </dgm:t>
      <dgm:extLst>
        <a:ext uri="{E40237B7-FDA0-4F09-8148-C483321AD2D9}">
          <dgm14:cNvPr xmlns:dgm14="http://schemas.microsoft.com/office/drawing/2010/diagram" id="0" name="" descr="Smart art: &#10;Boys are underperforming in literacy.&#10;EAL boys are underperforming in writing. &#10;Staff questionnaires and lesson&#10; observations indicate that staff confidence in supporting EAL learners is low. &#10;&#10;The attendance of this group of learners is below 90%.&#10;"/>
        </a:ext>
      </dgm:extLst>
    </dgm:pt>
    <dgm:pt modelId="{EF8F6002-DB08-496F-8738-AEEE75A63998}" type="parTrans" cxnId="{07C0CEC4-8FD4-4887-B276-633F76296E54}">
      <dgm:prSet/>
      <dgm:spPr/>
      <dgm:t>
        <a:bodyPr/>
        <a:lstStyle/>
        <a:p>
          <a:endParaRPr lang="en-GB"/>
        </a:p>
      </dgm:t>
    </dgm:pt>
    <dgm:pt modelId="{CB4BC74E-FF7E-40B7-8700-6772E8D4E618}" type="sibTrans" cxnId="{07C0CEC4-8FD4-4887-B276-633F76296E54}">
      <dgm:prSet/>
      <dgm:spPr/>
      <dgm:t>
        <a:bodyPr/>
        <a:lstStyle/>
        <a:p>
          <a:endParaRPr lang="en-GB"/>
        </a:p>
      </dgm:t>
    </dgm:pt>
    <dgm:pt modelId="{EE09A137-C9CF-4816-B2AB-239E3F76F845}" type="pres">
      <dgm:prSet presAssocID="{4EA94864-7CD1-40FD-A607-401A48F0CEFE}" presName="Name0" presStyleCnt="0">
        <dgm:presLayoutVars>
          <dgm:dir/>
          <dgm:resizeHandles val="exact"/>
        </dgm:presLayoutVars>
      </dgm:prSet>
      <dgm:spPr/>
    </dgm:pt>
    <dgm:pt modelId="{7D696D22-4902-4D9B-9DFF-4CAAEBBF898D}" type="pres">
      <dgm:prSet presAssocID="{5CE9FACF-B030-4BEE-B314-A34BE9FF40B8}" presName="node" presStyleLbl="node1" presStyleIdx="0" presStyleCnt="3" custScaleX="106733">
        <dgm:presLayoutVars>
          <dgm:bulletEnabled val="1"/>
        </dgm:presLayoutVars>
      </dgm:prSet>
      <dgm:spPr/>
    </dgm:pt>
    <dgm:pt modelId="{E864C991-3A92-463A-BA7A-97BD796308D2}" type="pres">
      <dgm:prSet presAssocID="{5962BE57-6573-419E-9ABD-EC5B29D482A2}" presName="sibTrans" presStyleLbl="sibTrans2D1" presStyleIdx="0" presStyleCnt="2"/>
      <dgm:spPr/>
    </dgm:pt>
    <dgm:pt modelId="{D8B49470-FC0A-4AF0-8A30-3735232FC264}" type="pres">
      <dgm:prSet presAssocID="{5962BE57-6573-419E-9ABD-EC5B29D482A2}" presName="connectorText" presStyleLbl="sibTrans2D1" presStyleIdx="0" presStyleCnt="2"/>
      <dgm:spPr/>
    </dgm:pt>
    <dgm:pt modelId="{62645802-F63B-44C6-9E19-BB994045163D}" type="pres">
      <dgm:prSet presAssocID="{6E25F8FD-96F8-4BD0-BFFD-F798D1EA1993}" presName="node" presStyleLbl="node1" presStyleIdx="1" presStyleCnt="3" custScaleX="114384">
        <dgm:presLayoutVars>
          <dgm:bulletEnabled val="1"/>
        </dgm:presLayoutVars>
      </dgm:prSet>
      <dgm:spPr/>
    </dgm:pt>
    <dgm:pt modelId="{98A2D001-E3BE-48AE-8A8F-109FCBB6A126}" type="pres">
      <dgm:prSet presAssocID="{87DDB03C-4284-4CA6-93A8-E5BA74F8A7C4}" presName="sibTrans" presStyleLbl="sibTrans2D1" presStyleIdx="1" presStyleCnt="2"/>
      <dgm:spPr/>
    </dgm:pt>
    <dgm:pt modelId="{6C6F2094-61FC-4BA5-9565-462599CB265B}" type="pres">
      <dgm:prSet presAssocID="{87DDB03C-4284-4CA6-93A8-E5BA74F8A7C4}" presName="connectorText" presStyleLbl="sibTrans2D1" presStyleIdx="1" presStyleCnt="2"/>
      <dgm:spPr/>
    </dgm:pt>
    <dgm:pt modelId="{B474A931-7072-4AFC-86F5-AB713D409D22}" type="pres">
      <dgm:prSet presAssocID="{851EDB7B-B9A3-49FD-BB15-603090549A49}" presName="node" presStyleLbl="node1" presStyleIdx="2" presStyleCnt="3">
        <dgm:presLayoutVars>
          <dgm:bulletEnabled val="1"/>
        </dgm:presLayoutVars>
      </dgm:prSet>
      <dgm:spPr/>
    </dgm:pt>
  </dgm:ptLst>
  <dgm:cxnLst>
    <dgm:cxn modelId="{CA170303-DC33-4D96-B69A-2D1269E4A2FE}" type="presOf" srcId="{87DDB03C-4284-4CA6-93A8-E5BA74F8A7C4}" destId="{6C6F2094-61FC-4BA5-9565-462599CB265B}" srcOrd="1" destOrd="0" presId="urn:microsoft.com/office/officeart/2005/8/layout/process1"/>
    <dgm:cxn modelId="{D02DE50B-AA83-4C5D-AE4B-E85037BBD089}" type="presOf" srcId="{5CE9FACF-B030-4BEE-B314-A34BE9FF40B8}" destId="{7D696D22-4902-4D9B-9DFF-4CAAEBBF898D}" srcOrd="0" destOrd="0" presId="urn:microsoft.com/office/officeart/2005/8/layout/process1"/>
    <dgm:cxn modelId="{36405215-CE05-4FEF-BF17-D8D6A72B4F90}" type="presOf" srcId="{4EA94864-7CD1-40FD-A607-401A48F0CEFE}" destId="{EE09A137-C9CF-4816-B2AB-239E3F76F845}" srcOrd="0" destOrd="0" presId="urn:microsoft.com/office/officeart/2005/8/layout/process1"/>
    <dgm:cxn modelId="{93390E22-27C0-483D-94D6-D79A9865C829}" type="presOf" srcId="{851EDB7B-B9A3-49FD-BB15-603090549A49}" destId="{B474A931-7072-4AFC-86F5-AB713D409D22}" srcOrd="0" destOrd="0" presId="urn:microsoft.com/office/officeart/2005/8/layout/process1"/>
    <dgm:cxn modelId="{53ED2661-767C-43FD-9E33-43277CD1BF1C}" type="presOf" srcId="{5962BE57-6573-419E-9ABD-EC5B29D482A2}" destId="{D8B49470-FC0A-4AF0-8A30-3735232FC264}" srcOrd="1" destOrd="0" presId="urn:microsoft.com/office/officeart/2005/8/layout/process1"/>
    <dgm:cxn modelId="{DA0CA241-DA48-4D3C-8572-6DED7736EF89}" type="presOf" srcId="{87DDB03C-4284-4CA6-93A8-E5BA74F8A7C4}" destId="{98A2D001-E3BE-48AE-8A8F-109FCBB6A126}" srcOrd="0" destOrd="0" presId="urn:microsoft.com/office/officeart/2005/8/layout/process1"/>
    <dgm:cxn modelId="{7E324164-0D41-4763-8150-FD928558E185}" type="presOf" srcId="{5962BE57-6573-419E-9ABD-EC5B29D482A2}" destId="{E864C991-3A92-463A-BA7A-97BD796308D2}" srcOrd="0" destOrd="0" presId="urn:microsoft.com/office/officeart/2005/8/layout/process1"/>
    <dgm:cxn modelId="{2AE5DD58-ABDA-41D3-A64B-B4635D2BCEA7}" type="presOf" srcId="{6E25F8FD-96F8-4BD0-BFFD-F798D1EA1993}" destId="{62645802-F63B-44C6-9E19-BB994045163D}" srcOrd="0" destOrd="0" presId="urn:microsoft.com/office/officeart/2005/8/layout/process1"/>
    <dgm:cxn modelId="{07C0CEC4-8FD4-4887-B276-633F76296E54}" srcId="{4EA94864-7CD1-40FD-A607-401A48F0CEFE}" destId="{851EDB7B-B9A3-49FD-BB15-603090549A49}" srcOrd="2" destOrd="0" parTransId="{EF8F6002-DB08-496F-8738-AEEE75A63998}" sibTransId="{CB4BC74E-FF7E-40B7-8700-6772E8D4E618}"/>
    <dgm:cxn modelId="{31ADF4C6-3C04-416C-8AEB-1549362EAD0F}" srcId="{4EA94864-7CD1-40FD-A607-401A48F0CEFE}" destId="{6E25F8FD-96F8-4BD0-BFFD-F798D1EA1993}" srcOrd="1" destOrd="0" parTransId="{F8E7E356-8C64-49E5-9250-5D982D56B72D}" sibTransId="{87DDB03C-4284-4CA6-93A8-E5BA74F8A7C4}"/>
    <dgm:cxn modelId="{A4A12BD6-0FE0-4742-938E-F2A855AA6D71}" srcId="{4EA94864-7CD1-40FD-A607-401A48F0CEFE}" destId="{5CE9FACF-B030-4BEE-B314-A34BE9FF40B8}" srcOrd="0" destOrd="0" parTransId="{6B8803DC-2948-42F4-A386-B38919798E89}" sibTransId="{5962BE57-6573-419E-9ABD-EC5B29D482A2}"/>
    <dgm:cxn modelId="{05DA53A7-2B69-4A75-9927-033E86D4ECF2}" type="presParOf" srcId="{EE09A137-C9CF-4816-B2AB-239E3F76F845}" destId="{7D696D22-4902-4D9B-9DFF-4CAAEBBF898D}" srcOrd="0" destOrd="0" presId="urn:microsoft.com/office/officeart/2005/8/layout/process1"/>
    <dgm:cxn modelId="{666A9D62-3ABF-426C-9FDE-71D80D77912C}" type="presParOf" srcId="{EE09A137-C9CF-4816-B2AB-239E3F76F845}" destId="{E864C991-3A92-463A-BA7A-97BD796308D2}" srcOrd="1" destOrd="0" presId="urn:microsoft.com/office/officeart/2005/8/layout/process1"/>
    <dgm:cxn modelId="{4766AC7E-EF50-4DDA-B19B-6B577494C403}" type="presParOf" srcId="{E864C991-3A92-463A-BA7A-97BD796308D2}" destId="{D8B49470-FC0A-4AF0-8A30-3735232FC264}" srcOrd="0" destOrd="0" presId="urn:microsoft.com/office/officeart/2005/8/layout/process1"/>
    <dgm:cxn modelId="{DB33CEFF-33BA-45F4-AD54-9B082D8C9E80}" type="presParOf" srcId="{EE09A137-C9CF-4816-B2AB-239E3F76F845}" destId="{62645802-F63B-44C6-9E19-BB994045163D}" srcOrd="2" destOrd="0" presId="urn:microsoft.com/office/officeart/2005/8/layout/process1"/>
    <dgm:cxn modelId="{7546FBAD-49BC-49E3-928B-414F56A45BEC}" type="presParOf" srcId="{EE09A137-C9CF-4816-B2AB-239E3F76F845}" destId="{98A2D001-E3BE-48AE-8A8F-109FCBB6A126}" srcOrd="3" destOrd="0" presId="urn:microsoft.com/office/officeart/2005/8/layout/process1"/>
    <dgm:cxn modelId="{73D78A43-31DE-42D4-B3B0-735138169FD5}" type="presParOf" srcId="{98A2D001-E3BE-48AE-8A8F-109FCBB6A126}" destId="{6C6F2094-61FC-4BA5-9565-462599CB265B}" srcOrd="0" destOrd="0" presId="urn:microsoft.com/office/officeart/2005/8/layout/process1"/>
    <dgm:cxn modelId="{114939A6-BB5E-45B3-99DF-6486A8766AA9}" type="presParOf" srcId="{EE09A137-C9CF-4816-B2AB-239E3F76F845}" destId="{B474A931-7072-4AFC-86F5-AB713D409D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B25B1-96C3-48D8-AC49-C364E323036B}">
      <dsp:nvSpPr>
        <dsp:cNvPr id="0" name=""/>
        <dsp:cNvSpPr/>
      </dsp:nvSpPr>
      <dsp:spPr>
        <a:xfrm>
          <a:off x="434398" y="285347"/>
          <a:ext cx="10345526" cy="570477"/>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National</a:t>
          </a:r>
          <a:r>
            <a:rPr lang="en-GB" sz="2900" kern="1200" baseline="0" dirty="0"/>
            <a:t> guidance and research</a:t>
          </a:r>
          <a:endParaRPr lang="en-GB" sz="2900" kern="1200" dirty="0"/>
        </a:p>
      </dsp:txBody>
      <dsp:txXfrm>
        <a:off x="434398" y="285347"/>
        <a:ext cx="10345526" cy="570477"/>
      </dsp:txXfrm>
    </dsp:sp>
    <dsp:sp modelId="{713BC07F-E10F-4865-8180-5CB7402C0935}">
      <dsp:nvSpPr>
        <dsp:cNvPr id="0" name=""/>
        <dsp:cNvSpPr/>
      </dsp:nvSpPr>
      <dsp:spPr>
        <a:xfrm>
          <a:off x="77849" y="214037"/>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BC8B5D2-3057-4968-B101-DA5FA9D91802}">
      <dsp:nvSpPr>
        <dsp:cNvPr id="0" name=""/>
        <dsp:cNvSpPr/>
      </dsp:nvSpPr>
      <dsp:spPr>
        <a:xfrm>
          <a:off x="903654" y="1140954"/>
          <a:ext cx="9876270" cy="570477"/>
        </a:xfrm>
        <a:prstGeom prst="rect">
          <a:avLst/>
        </a:prstGeom>
        <a:gradFill rotWithShape="0">
          <a:gsLst>
            <a:gs pos="0">
              <a:schemeClr val="accent2">
                <a:shade val="50000"/>
                <a:hueOff val="-197058"/>
                <a:satOff val="2594"/>
                <a:lumOff val="15539"/>
                <a:alphaOff val="0"/>
                <a:lumMod val="110000"/>
                <a:satMod val="105000"/>
                <a:tint val="67000"/>
              </a:schemeClr>
            </a:gs>
            <a:gs pos="50000">
              <a:schemeClr val="accent2">
                <a:shade val="50000"/>
                <a:hueOff val="-197058"/>
                <a:satOff val="2594"/>
                <a:lumOff val="15539"/>
                <a:alphaOff val="0"/>
                <a:lumMod val="105000"/>
                <a:satMod val="103000"/>
                <a:tint val="73000"/>
              </a:schemeClr>
            </a:gs>
            <a:gs pos="100000">
              <a:schemeClr val="accent2">
                <a:shade val="50000"/>
                <a:hueOff val="-197058"/>
                <a:satOff val="2594"/>
                <a:lumOff val="155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Developing</a:t>
          </a:r>
          <a:r>
            <a:rPr lang="en-GB" sz="2900" kern="1200" baseline="0" dirty="0"/>
            <a:t> a shared language</a:t>
          </a:r>
          <a:endParaRPr lang="en-GB" sz="2900" kern="1200" dirty="0"/>
        </a:p>
      </dsp:txBody>
      <dsp:txXfrm>
        <a:off x="903654" y="1140954"/>
        <a:ext cx="9876270" cy="570477"/>
      </dsp:txXfrm>
    </dsp:sp>
    <dsp:sp modelId="{84B16BD2-BC88-4E10-9E43-6D6BE4C2FED5}">
      <dsp:nvSpPr>
        <dsp:cNvPr id="0" name=""/>
        <dsp:cNvSpPr/>
      </dsp:nvSpPr>
      <dsp:spPr>
        <a:xfrm>
          <a:off x="547106" y="1069644"/>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85330"/>
              <a:satOff val="2886"/>
              <a:lumOff val="14375"/>
              <a:alphaOff val="0"/>
            </a:schemeClr>
          </a:solidFill>
          <a:prstDash val="solid"/>
          <a:miter lim="800000"/>
        </a:ln>
        <a:effectLst/>
      </dsp:spPr>
      <dsp:style>
        <a:lnRef idx="1">
          <a:scrgbClr r="0" g="0" b="0"/>
        </a:lnRef>
        <a:fillRef idx="2">
          <a:scrgbClr r="0" g="0" b="0"/>
        </a:fillRef>
        <a:effectRef idx="0">
          <a:scrgbClr r="0" g="0" b="0"/>
        </a:effectRef>
        <a:fontRef idx="minor"/>
      </dsp:style>
    </dsp:sp>
    <dsp:sp modelId="{3A2D5741-F1AC-4AFA-9BCE-995A30C9D094}">
      <dsp:nvSpPr>
        <dsp:cNvPr id="0" name=""/>
        <dsp:cNvSpPr/>
      </dsp:nvSpPr>
      <dsp:spPr>
        <a:xfrm>
          <a:off x="1118233" y="1996562"/>
          <a:ext cx="9661690" cy="570477"/>
        </a:xfrm>
        <a:prstGeom prst="rect">
          <a:avLst/>
        </a:prstGeom>
        <a:gradFill rotWithShape="0">
          <a:gsLst>
            <a:gs pos="0">
              <a:schemeClr val="accent2">
                <a:shade val="50000"/>
                <a:hueOff val="-394115"/>
                <a:satOff val="5189"/>
                <a:lumOff val="31078"/>
                <a:alphaOff val="0"/>
                <a:lumMod val="110000"/>
                <a:satMod val="105000"/>
                <a:tint val="67000"/>
              </a:schemeClr>
            </a:gs>
            <a:gs pos="50000">
              <a:schemeClr val="accent2">
                <a:shade val="50000"/>
                <a:hueOff val="-394115"/>
                <a:satOff val="5189"/>
                <a:lumOff val="31078"/>
                <a:alphaOff val="0"/>
                <a:lumMod val="105000"/>
                <a:satMod val="103000"/>
                <a:tint val="73000"/>
              </a:schemeClr>
            </a:gs>
            <a:gs pos="100000">
              <a:schemeClr val="accent2">
                <a:shade val="50000"/>
                <a:hueOff val="-394115"/>
                <a:satOff val="5189"/>
                <a:lumOff val="3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Categories</a:t>
          </a:r>
          <a:r>
            <a:rPr lang="en-GB" sz="2900" kern="1200" baseline="0" dirty="0"/>
            <a:t> of data</a:t>
          </a:r>
          <a:endParaRPr lang="en-GB" sz="2900" kern="1200" dirty="0"/>
        </a:p>
      </dsp:txBody>
      <dsp:txXfrm>
        <a:off x="1118233" y="1996562"/>
        <a:ext cx="9661690" cy="570477"/>
      </dsp:txXfrm>
    </dsp:sp>
    <dsp:sp modelId="{1354DD78-EAD9-4D08-9D4B-45C0F8ABE7DF}">
      <dsp:nvSpPr>
        <dsp:cNvPr id="0" name=""/>
        <dsp:cNvSpPr/>
      </dsp:nvSpPr>
      <dsp:spPr>
        <a:xfrm>
          <a:off x="761685" y="1925252"/>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70661"/>
              <a:satOff val="5772"/>
              <a:lumOff val="28749"/>
              <a:alphaOff val="0"/>
            </a:schemeClr>
          </a:solidFill>
          <a:prstDash val="solid"/>
          <a:miter lim="800000"/>
        </a:ln>
        <a:effectLst/>
      </dsp:spPr>
      <dsp:style>
        <a:lnRef idx="1">
          <a:scrgbClr r="0" g="0" b="0"/>
        </a:lnRef>
        <a:fillRef idx="2">
          <a:scrgbClr r="0" g="0" b="0"/>
        </a:fillRef>
        <a:effectRef idx="0">
          <a:scrgbClr r="0" g="0" b="0"/>
        </a:effectRef>
        <a:fontRef idx="minor"/>
      </dsp:style>
    </dsp:sp>
    <dsp:sp modelId="{5CE5220B-68D2-4CB1-8856-66E58A809DB7}">
      <dsp:nvSpPr>
        <dsp:cNvPr id="0" name=""/>
        <dsp:cNvSpPr/>
      </dsp:nvSpPr>
      <dsp:spPr>
        <a:xfrm>
          <a:off x="1118233" y="2851627"/>
          <a:ext cx="9661690" cy="570477"/>
        </a:xfrm>
        <a:prstGeom prst="rect">
          <a:avLst/>
        </a:prstGeom>
        <a:gradFill rotWithShape="0">
          <a:gsLst>
            <a:gs pos="0">
              <a:schemeClr val="accent2">
                <a:shade val="50000"/>
                <a:hueOff val="-591173"/>
                <a:satOff val="7783"/>
                <a:lumOff val="46617"/>
                <a:alphaOff val="0"/>
                <a:lumMod val="110000"/>
                <a:satMod val="105000"/>
                <a:tint val="67000"/>
              </a:schemeClr>
            </a:gs>
            <a:gs pos="50000">
              <a:schemeClr val="accent2">
                <a:shade val="50000"/>
                <a:hueOff val="-591173"/>
                <a:satOff val="7783"/>
                <a:lumOff val="46617"/>
                <a:alphaOff val="0"/>
                <a:lumMod val="105000"/>
                <a:satMod val="103000"/>
                <a:tint val="73000"/>
              </a:schemeClr>
            </a:gs>
            <a:gs pos="100000">
              <a:schemeClr val="accent2">
                <a:shade val="50000"/>
                <a:hueOff val="-591173"/>
                <a:satOff val="7783"/>
                <a:lumOff val="466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Intersecting</a:t>
          </a:r>
          <a:r>
            <a:rPr lang="en-GB" sz="2900" kern="1200" baseline="0" dirty="0"/>
            <a:t> data</a:t>
          </a:r>
          <a:endParaRPr lang="en-GB" sz="2900" kern="1200" dirty="0"/>
        </a:p>
      </dsp:txBody>
      <dsp:txXfrm>
        <a:off x="1118233" y="2851627"/>
        <a:ext cx="9661690" cy="570477"/>
      </dsp:txXfrm>
    </dsp:sp>
    <dsp:sp modelId="{50719DB5-5558-44D0-AF6C-79E035AAA8E9}">
      <dsp:nvSpPr>
        <dsp:cNvPr id="0" name=""/>
        <dsp:cNvSpPr/>
      </dsp:nvSpPr>
      <dsp:spPr>
        <a:xfrm>
          <a:off x="761685" y="2780318"/>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555991"/>
              <a:satOff val="8658"/>
              <a:lumOff val="43124"/>
              <a:alphaOff val="0"/>
            </a:schemeClr>
          </a:solidFill>
          <a:prstDash val="solid"/>
          <a:miter lim="800000"/>
        </a:ln>
        <a:effectLst/>
      </dsp:spPr>
      <dsp:style>
        <a:lnRef idx="1">
          <a:scrgbClr r="0" g="0" b="0"/>
        </a:lnRef>
        <a:fillRef idx="2">
          <a:scrgbClr r="0" g="0" b="0"/>
        </a:fillRef>
        <a:effectRef idx="0">
          <a:scrgbClr r="0" g="0" b="0"/>
        </a:effectRef>
        <a:fontRef idx="minor"/>
      </dsp:style>
    </dsp:sp>
    <dsp:sp modelId="{7BA1FD0F-FD56-4203-9708-DF521B1EC428}">
      <dsp:nvSpPr>
        <dsp:cNvPr id="0" name=""/>
        <dsp:cNvSpPr/>
      </dsp:nvSpPr>
      <dsp:spPr>
        <a:xfrm>
          <a:off x="903654" y="3707235"/>
          <a:ext cx="9876270" cy="570477"/>
        </a:xfrm>
        <a:prstGeom prst="rect">
          <a:avLst/>
        </a:prstGeom>
        <a:gradFill rotWithShape="0">
          <a:gsLst>
            <a:gs pos="0">
              <a:schemeClr val="accent2">
                <a:shade val="50000"/>
                <a:hueOff val="-394115"/>
                <a:satOff val="5189"/>
                <a:lumOff val="31078"/>
                <a:alphaOff val="0"/>
                <a:lumMod val="110000"/>
                <a:satMod val="105000"/>
                <a:tint val="67000"/>
              </a:schemeClr>
            </a:gs>
            <a:gs pos="50000">
              <a:schemeClr val="accent2">
                <a:shade val="50000"/>
                <a:hueOff val="-394115"/>
                <a:satOff val="5189"/>
                <a:lumOff val="31078"/>
                <a:alphaOff val="0"/>
                <a:lumMod val="105000"/>
                <a:satMod val="103000"/>
                <a:tint val="73000"/>
              </a:schemeClr>
            </a:gs>
            <a:gs pos="100000">
              <a:schemeClr val="accent2">
                <a:shade val="50000"/>
                <a:hueOff val="-394115"/>
                <a:satOff val="5189"/>
                <a:lumOff val="3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Group</a:t>
          </a:r>
          <a:r>
            <a:rPr lang="en-GB" sz="2900" kern="1200" baseline="0" dirty="0"/>
            <a:t> activity</a:t>
          </a:r>
          <a:endParaRPr lang="en-GB" sz="2900" kern="1200" dirty="0"/>
        </a:p>
      </dsp:txBody>
      <dsp:txXfrm>
        <a:off x="903654" y="3707235"/>
        <a:ext cx="9876270" cy="570477"/>
      </dsp:txXfrm>
    </dsp:sp>
    <dsp:sp modelId="{53A47033-DFB9-4D49-881A-2B2B4002F6FF}">
      <dsp:nvSpPr>
        <dsp:cNvPr id="0" name=""/>
        <dsp:cNvSpPr/>
      </dsp:nvSpPr>
      <dsp:spPr>
        <a:xfrm>
          <a:off x="547106" y="3635925"/>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70661"/>
              <a:satOff val="5772"/>
              <a:lumOff val="28749"/>
              <a:alphaOff val="0"/>
            </a:schemeClr>
          </a:solidFill>
          <a:prstDash val="solid"/>
          <a:miter lim="800000"/>
        </a:ln>
        <a:effectLst/>
      </dsp:spPr>
      <dsp:style>
        <a:lnRef idx="1">
          <a:scrgbClr r="0" g="0" b="0"/>
        </a:lnRef>
        <a:fillRef idx="2">
          <a:scrgbClr r="0" g="0" b="0"/>
        </a:fillRef>
        <a:effectRef idx="0">
          <a:scrgbClr r="0" g="0" b="0"/>
        </a:effectRef>
        <a:fontRef idx="minor"/>
      </dsp:style>
    </dsp:sp>
    <dsp:sp modelId="{14AD6AB3-AEA8-4EBC-B3C2-06F25ADE9638}">
      <dsp:nvSpPr>
        <dsp:cNvPr id="0" name=""/>
        <dsp:cNvSpPr/>
      </dsp:nvSpPr>
      <dsp:spPr>
        <a:xfrm>
          <a:off x="434398" y="4562842"/>
          <a:ext cx="10345526" cy="570477"/>
        </a:xfrm>
        <a:prstGeom prst="rect">
          <a:avLst/>
        </a:prstGeom>
        <a:gradFill rotWithShape="0">
          <a:gsLst>
            <a:gs pos="0">
              <a:schemeClr val="accent2">
                <a:shade val="50000"/>
                <a:hueOff val="-197058"/>
                <a:satOff val="2594"/>
                <a:lumOff val="15539"/>
                <a:alphaOff val="0"/>
                <a:lumMod val="110000"/>
                <a:satMod val="105000"/>
                <a:tint val="67000"/>
              </a:schemeClr>
            </a:gs>
            <a:gs pos="50000">
              <a:schemeClr val="accent2">
                <a:shade val="50000"/>
                <a:hueOff val="-197058"/>
                <a:satOff val="2594"/>
                <a:lumOff val="15539"/>
                <a:alphaOff val="0"/>
                <a:lumMod val="105000"/>
                <a:satMod val="103000"/>
                <a:tint val="73000"/>
              </a:schemeClr>
            </a:gs>
            <a:gs pos="100000">
              <a:schemeClr val="accent2">
                <a:shade val="50000"/>
                <a:hueOff val="-197058"/>
                <a:satOff val="2594"/>
                <a:lumOff val="155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dirty="0"/>
            <a:t>Reflection</a:t>
          </a:r>
          <a:r>
            <a:rPr lang="en-GB" sz="2900" kern="1200" baseline="0" dirty="0"/>
            <a:t> and feedback</a:t>
          </a:r>
          <a:endParaRPr lang="en-GB" sz="2900" kern="1200" dirty="0"/>
        </a:p>
      </dsp:txBody>
      <dsp:txXfrm>
        <a:off x="434398" y="4562842"/>
        <a:ext cx="10345526" cy="570477"/>
      </dsp:txXfrm>
    </dsp:sp>
    <dsp:sp modelId="{750E8D03-8662-4E4D-9370-78DA869F89FF}">
      <dsp:nvSpPr>
        <dsp:cNvPr id="0" name=""/>
        <dsp:cNvSpPr/>
      </dsp:nvSpPr>
      <dsp:spPr>
        <a:xfrm>
          <a:off x="77849" y="4491533"/>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85330"/>
              <a:satOff val="2886"/>
              <a:lumOff val="1437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147F3-0BE9-47E1-8CEF-A06F386E566F}">
      <dsp:nvSpPr>
        <dsp:cNvPr id="0" name=""/>
        <dsp:cNvSpPr/>
      </dsp:nvSpPr>
      <dsp:spPr>
        <a:xfrm>
          <a:off x="4617138" y="1558"/>
          <a:ext cx="6925707" cy="1236117"/>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GB" sz="2400" b="0" kern="1200" dirty="0">
              <a:solidFill>
                <a:schemeClr val="tx1"/>
              </a:solidFill>
              <a:latin typeface="+mj-lt"/>
              <a:ea typeface="+mn-ea"/>
              <a:cs typeface="+mn-cs"/>
            </a:rPr>
            <a:t>Descriptive information about the school community. SIMD, FME, CE, EAL, ASN, etc.</a:t>
          </a:r>
        </a:p>
      </dsp:txBody>
      <dsp:txXfrm>
        <a:off x="4617138" y="156073"/>
        <a:ext cx="6462163" cy="927087"/>
      </dsp:txXfrm>
    </dsp:sp>
    <dsp:sp modelId="{63C80F75-03D9-4BB2-9304-29DA2C479DF7}">
      <dsp:nvSpPr>
        <dsp:cNvPr id="0" name=""/>
        <dsp:cNvSpPr/>
      </dsp:nvSpPr>
      <dsp:spPr>
        <a:xfrm>
          <a:off x="0" y="1558"/>
          <a:ext cx="4617138" cy="12361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l" defTabSz="1555750">
            <a:lnSpc>
              <a:spcPct val="90000"/>
            </a:lnSpc>
            <a:spcBef>
              <a:spcPct val="0"/>
            </a:spcBef>
            <a:spcAft>
              <a:spcPct val="35000"/>
            </a:spcAft>
            <a:buNone/>
          </a:pPr>
          <a:r>
            <a:rPr lang="en-GB" sz="3500" b="1" kern="1200" dirty="0">
              <a:solidFill>
                <a:schemeClr val="tx1"/>
              </a:solidFill>
              <a:latin typeface="+mj-lt"/>
              <a:ea typeface="+mn-ea"/>
              <a:cs typeface="+mn-cs"/>
            </a:rPr>
            <a:t>Demographics</a:t>
          </a:r>
        </a:p>
      </dsp:txBody>
      <dsp:txXfrm>
        <a:off x="60342" y="61900"/>
        <a:ext cx="4496454" cy="1115433"/>
      </dsp:txXfrm>
    </dsp:sp>
    <dsp:sp modelId="{BB1197C3-650B-431C-B8E0-4D8E27EF0013}">
      <dsp:nvSpPr>
        <dsp:cNvPr id="0" name=""/>
        <dsp:cNvSpPr/>
      </dsp:nvSpPr>
      <dsp:spPr>
        <a:xfrm>
          <a:off x="4617138" y="1361287"/>
          <a:ext cx="6925707" cy="1236117"/>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b="0" kern="1200" dirty="0">
              <a:solidFill>
                <a:schemeClr val="tx1"/>
              </a:solidFill>
              <a:latin typeface="+mj-lt"/>
              <a:ea typeface="+mn-ea"/>
              <a:cs typeface="+mn-cs"/>
            </a:rPr>
            <a:t>Defines what teachers are doing. </a:t>
          </a:r>
          <a:r>
            <a:rPr lang="en-US" sz="2400" kern="1200" dirty="0">
              <a:solidFill>
                <a:schemeClr val="tx1"/>
              </a:solidFill>
              <a:latin typeface="+mj-lt"/>
              <a:ea typeface="+mn-ea"/>
              <a:cs typeface="+mn-cs"/>
            </a:rPr>
            <a:t>Pedagogy, interventions, relationships, curriculum offer etc.</a:t>
          </a:r>
          <a:endParaRPr lang="en-US" sz="2400" b="0" kern="1200" dirty="0">
            <a:solidFill>
              <a:schemeClr val="tx1"/>
            </a:solidFill>
            <a:latin typeface="+mj-lt"/>
            <a:ea typeface="+mn-ea"/>
            <a:cs typeface="+mn-cs"/>
          </a:endParaRPr>
        </a:p>
      </dsp:txBody>
      <dsp:txXfrm>
        <a:off x="4617138" y="1515802"/>
        <a:ext cx="6462163" cy="927087"/>
      </dsp:txXfrm>
    </dsp:sp>
    <dsp:sp modelId="{B6ABB60D-19E3-4E22-A957-2F934236D1A7}">
      <dsp:nvSpPr>
        <dsp:cNvPr id="0" name=""/>
        <dsp:cNvSpPr/>
      </dsp:nvSpPr>
      <dsp:spPr>
        <a:xfrm>
          <a:off x="0" y="1361287"/>
          <a:ext cx="4617138" cy="12361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l" defTabSz="1555750">
            <a:lnSpc>
              <a:spcPct val="90000"/>
            </a:lnSpc>
            <a:spcBef>
              <a:spcPct val="0"/>
            </a:spcBef>
            <a:spcAft>
              <a:spcPct val="35000"/>
            </a:spcAft>
            <a:buNone/>
          </a:pPr>
          <a:r>
            <a:rPr lang="en-GB" sz="3500" b="1" kern="1200" dirty="0">
              <a:solidFill>
                <a:schemeClr val="tx1"/>
              </a:solidFill>
              <a:latin typeface="+mj-lt"/>
              <a:ea typeface="+mn-ea"/>
              <a:cs typeface="+mn-cs"/>
            </a:rPr>
            <a:t>School processes </a:t>
          </a:r>
          <a:r>
            <a:rPr lang="en-GB" sz="3500" b="0" i="0" kern="1200" dirty="0">
              <a:solidFill>
                <a:schemeClr val="tx1"/>
              </a:solidFill>
              <a:latin typeface="+mj-lt"/>
              <a:ea typeface="+mn-ea"/>
              <a:cs typeface="+mn-cs"/>
            </a:rPr>
            <a:t>(Input)</a:t>
          </a:r>
          <a:endParaRPr lang="en-US" sz="3500" b="0" i="0" kern="1200" dirty="0">
            <a:solidFill>
              <a:schemeClr val="tx1"/>
            </a:solidFill>
            <a:latin typeface="+mj-lt"/>
            <a:ea typeface="+mn-ea"/>
            <a:cs typeface="+mn-cs"/>
          </a:endParaRPr>
        </a:p>
      </dsp:txBody>
      <dsp:txXfrm>
        <a:off x="60342" y="1421629"/>
        <a:ext cx="4496454" cy="1115433"/>
      </dsp:txXfrm>
    </dsp:sp>
    <dsp:sp modelId="{13D78EF5-1C44-40B4-8AD6-36649F5B1E56}">
      <dsp:nvSpPr>
        <dsp:cNvPr id="0" name=""/>
        <dsp:cNvSpPr/>
      </dsp:nvSpPr>
      <dsp:spPr>
        <a:xfrm>
          <a:off x="4617138" y="2721017"/>
          <a:ext cx="6925707" cy="1236117"/>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b="0" kern="1200" dirty="0">
              <a:solidFill>
                <a:schemeClr val="tx1"/>
              </a:solidFill>
              <a:latin typeface="+mj-lt"/>
              <a:ea typeface="+mn-ea"/>
              <a:cs typeface="+mn-cs"/>
            </a:rPr>
            <a:t>Attainment and achievements. Can be ‘big’ data such as </a:t>
          </a:r>
          <a:r>
            <a:rPr lang="en-US" sz="2400" b="0" kern="1200" dirty="0" err="1">
              <a:solidFill>
                <a:schemeClr val="tx1"/>
              </a:solidFill>
              <a:latin typeface="+mj-lt"/>
              <a:ea typeface="+mn-ea"/>
              <a:cs typeface="+mn-cs"/>
            </a:rPr>
            <a:t>CfE</a:t>
          </a:r>
          <a:r>
            <a:rPr lang="en-US" sz="2400" b="0" kern="1200" dirty="0">
              <a:solidFill>
                <a:schemeClr val="tx1"/>
              </a:solidFill>
              <a:latin typeface="+mj-lt"/>
              <a:ea typeface="+mn-ea"/>
              <a:cs typeface="+mn-cs"/>
            </a:rPr>
            <a:t>, SCQF or ‘small data’ such as jotters, observations and reading records.</a:t>
          </a:r>
        </a:p>
      </dsp:txBody>
      <dsp:txXfrm>
        <a:off x="4617138" y="2875532"/>
        <a:ext cx="6462163" cy="927087"/>
      </dsp:txXfrm>
    </dsp:sp>
    <dsp:sp modelId="{563ED254-FCB7-4127-97C6-37B3FC161568}">
      <dsp:nvSpPr>
        <dsp:cNvPr id="0" name=""/>
        <dsp:cNvSpPr/>
      </dsp:nvSpPr>
      <dsp:spPr>
        <a:xfrm>
          <a:off x="0" y="2721017"/>
          <a:ext cx="4617138" cy="12361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a:solidFill>
                <a:schemeClr val="tx1"/>
              </a:solidFill>
              <a:latin typeface="+mj-lt"/>
              <a:ea typeface="+mn-ea"/>
              <a:cs typeface="+mn-cs"/>
            </a:rPr>
            <a:t>Pupil learning </a:t>
          </a:r>
          <a:r>
            <a:rPr lang="en-GB" sz="3500" b="0" i="0" kern="1200">
              <a:solidFill>
                <a:schemeClr val="tx1"/>
              </a:solidFill>
              <a:latin typeface="+mj-lt"/>
              <a:ea typeface="+mn-ea"/>
              <a:cs typeface="+mn-cs"/>
            </a:rPr>
            <a:t>(Output)</a:t>
          </a:r>
          <a:endParaRPr lang="en-US" sz="3500" kern="1200" dirty="0">
            <a:solidFill>
              <a:schemeClr val="tx1"/>
            </a:solidFill>
            <a:latin typeface="+mj-lt"/>
            <a:ea typeface="+mn-ea"/>
            <a:cs typeface="+mn-cs"/>
          </a:endParaRPr>
        </a:p>
      </dsp:txBody>
      <dsp:txXfrm>
        <a:off x="60342" y="2781359"/>
        <a:ext cx="4496454" cy="1115433"/>
      </dsp:txXfrm>
    </dsp:sp>
    <dsp:sp modelId="{67E714EF-2174-4BF0-B6E1-91BCF1125C2A}">
      <dsp:nvSpPr>
        <dsp:cNvPr id="0" name=""/>
        <dsp:cNvSpPr/>
      </dsp:nvSpPr>
      <dsp:spPr>
        <a:xfrm>
          <a:off x="4617138" y="4080747"/>
          <a:ext cx="6925707" cy="1236117"/>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GB" sz="2700" b="0" kern="1200" dirty="0">
              <a:solidFill>
                <a:schemeClr val="tx1"/>
              </a:solidFill>
              <a:latin typeface="+mj-lt"/>
              <a:ea typeface="+mn-ea"/>
              <a:cs typeface="+mn-cs"/>
            </a:rPr>
            <a:t>Helps us understand what all stakeholders think. Surveys, questionnaires, feedback, etc.</a:t>
          </a:r>
          <a:endParaRPr lang="en-US" sz="2700" b="0" kern="1200" dirty="0">
            <a:solidFill>
              <a:schemeClr val="tx1"/>
            </a:solidFill>
            <a:latin typeface="+mj-lt"/>
            <a:ea typeface="+mn-ea"/>
            <a:cs typeface="+mn-cs"/>
          </a:endParaRPr>
        </a:p>
      </dsp:txBody>
      <dsp:txXfrm>
        <a:off x="4617138" y="4235262"/>
        <a:ext cx="6462163" cy="927087"/>
      </dsp:txXfrm>
    </dsp:sp>
    <dsp:sp modelId="{DC8CD38A-F35E-47D9-9F42-9E71BAE281DA}">
      <dsp:nvSpPr>
        <dsp:cNvPr id="0" name=""/>
        <dsp:cNvSpPr/>
      </dsp:nvSpPr>
      <dsp:spPr>
        <a:xfrm>
          <a:off x="0" y="4080747"/>
          <a:ext cx="4617138" cy="12361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l" defTabSz="1555750">
            <a:lnSpc>
              <a:spcPct val="90000"/>
            </a:lnSpc>
            <a:spcBef>
              <a:spcPct val="0"/>
            </a:spcBef>
            <a:spcAft>
              <a:spcPct val="35000"/>
            </a:spcAft>
            <a:buNone/>
          </a:pPr>
          <a:r>
            <a:rPr lang="en-GB" sz="3500" b="1" kern="1200">
              <a:solidFill>
                <a:schemeClr val="tx1"/>
              </a:solidFill>
              <a:latin typeface="+mj-lt"/>
              <a:ea typeface="+mn-ea"/>
              <a:cs typeface="+mn-cs"/>
            </a:rPr>
            <a:t>Views </a:t>
          </a:r>
          <a:r>
            <a:rPr lang="en-GB" sz="3500" b="0" kern="1200">
              <a:solidFill>
                <a:schemeClr val="tx1"/>
              </a:solidFill>
              <a:latin typeface="+mj-lt"/>
              <a:ea typeface="+mn-ea"/>
              <a:cs typeface="+mn-cs"/>
            </a:rPr>
            <a:t>(Perceptions)</a:t>
          </a:r>
          <a:endParaRPr lang="en-US" sz="3500" b="0" kern="1200" dirty="0">
            <a:solidFill>
              <a:schemeClr val="tx1"/>
            </a:solidFill>
            <a:latin typeface="+mj-lt"/>
            <a:ea typeface="+mn-ea"/>
            <a:cs typeface="+mn-cs"/>
          </a:endParaRPr>
        </a:p>
      </dsp:txBody>
      <dsp:txXfrm>
        <a:off x="60342" y="4141089"/>
        <a:ext cx="4496454" cy="111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2549410" y="60584"/>
          <a:ext cx="4003349" cy="315038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Demographics</a:t>
          </a:r>
        </a:p>
      </dsp:txBody>
      <dsp:txXfrm>
        <a:off x="3011335" y="484674"/>
        <a:ext cx="3079499" cy="999640"/>
      </dsp:txXfrm>
    </dsp:sp>
    <dsp:sp modelId="{4B754A8D-3A88-43A0-8477-49E9CE647759}">
      <dsp:nvSpPr>
        <dsp:cNvPr id="0" name=""/>
        <dsp:cNvSpPr/>
      </dsp:nvSpPr>
      <dsp:spPr>
        <a:xfrm>
          <a:off x="3652935" y="1454023"/>
          <a:ext cx="4583178" cy="3150383"/>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Perceptions</a:t>
          </a:r>
        </a:p>
      </dsp:txBody>
      <dsp:txXfrm>
        <a:off x="6120800" y="1817528"/>
        <a:ext cx="1762760" cy="2423372"/>
      </dsp:txXfrm>
    </dsp:sp>
    <dsp:sp modelId="{829E41ED-32C7-4C7A-B5E1-2361A8254495}">
      <dsp:nvSpPr>
        <dsp:cNvPr id="0" name=""/>
        <dsp:cNvSpPr/>
      </dsp:nvSpPr>
      <dsp:spPr>
        <a:xfrm>
          <a:off x="2483299" y="2847462"/>
          <a:ext cx="4135571" cy="3150383"/>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Outputs/pupil learning</a:t>
          </a:r>
        </a:p>
      </dsp:txBody>
      <dsp:txXfrm>
        <a:off x="2960481" y="4574114"/>
        <a:ext cx="3181208" cy="999640"/>
      </dsp:txXfrm>
    </dsp:sp>
    <dsp:sp modelId="{1251DDC5-FE09-4662-ACFD-9FEFC32086DE}">
      <dsp:nvSpPr>
        <dsp:cNvPr id="0" name=""/>
        <dsp:cNvSpPr/>
      </dsp:nvSpPr>
      <dsp:spPr>
        <a:xfrm>
          <a:off x="827890" y="1379674"/>
          <a:ext cx="4504702" cy="3150383"/>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Inputs/ school processes</a:t>
          </a:r>
        </a:p>
      </dsp:txBody>
      <dsp:txXfrm>
        <a:off x="1174406" y="1743179"/>
        <a:ext cx="1732577" cy="2423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1265428" y="45137"/>
          <a:ext cx="2982668" cy="234717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Demographics</a:t>
          </a:r>
        </a:p>
      </dsp:txBody>
      <dsp:txXfrm>
        <a:off x="1609582" y="361103"/>
        <a:ext cx="2294360" cy="744775"/>
      </dsp:txXfrm>
    </dsp:sp>
    <dsp:sp modelId="{4B754A8D-3A88-43A0-8477-49E9CE647759}">
      <dsp:nvSpPr>
        <dsp:cNvPr id="0" name=""/>
        <dsp:cNvSpPr/>
      </dsp:nvSpPr>
      <dsp:spPr>
        <a:xfrm>
          <a:off x="2087602" y="1083310"/>
          <a:ext cx="3414665" cy="2347171"/>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Perceptions</a:t>
          </a:r>
        </a:p>
      </dsp:txBody>
      <dsp:txXfrm>
        <a:off x="3926268" y="1354137"/>
        <a:ext cx="1313332" cy="1805516"/>
      </dsp:txXfrm>
    </dsp:sp>
    <dsp:sp modelId="{829E41ED-32C7-4C7A-B5E1-2361A8254495}">
      <dsp:nvSpPr>
        <dsp:cNvPr id="0" name=""/>
        <dsp:cNvSpPr/>
      </dsp:nvSpPr>
      <dsp:spPr>
        <a:xfrm>
          <a:off x="1216173" y="2121482"/>
          <a:ext cx="3081179" cy="2347171"/>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Outputs/pupil learning</a:t>
          </a:r>
        </a:p>
      </dsp:txBody>
      <dsp:txXfrm>
        <a:off x="1571693" y="3407912"/>
        <a:ext cx="2370138" cy="744775"/>
      </dsp:txXfrm>
    </dsp:sp>
    <dsp:sp modelId="{1251DDC5-FE09-4662-ACFD-9FEFC32086DE}">
      <dsp:nvSpPr>
        <dsp:cNvPr id="0" name=""/>
        <dsp:cNvSpPr/>
      </dsp:nvSpPr>
      <dsp:spPr>
        <a:xfrm>
          <a:off x="0" y="1027916"/>
          <a:ext cx="3356197" cy="234717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Inputs/ school processes</a:t>
          </a:r>
        </a:p>
      </dsp:txBody>
      <dsp:txXfrm>
        <a:off x="258169" y="1298744"/>
        <a:ext cx="1290845" cy="1805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1224254" y="45137"/>
          <a:ext cx="2982668" cy="234717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Demographics</a:t>
          </a:r>
        </a:p>
      </dsp:txBody>
      <dsp:txXfrm>
        <a:off x="1568408" y="361103"/>
        <a:ext cx="2294360" cy="744775"/>
      </dsp:txXfrm>
    </dsp:sp>
    <dsp:sp modelId="{4B754A8D-3A88-43A0-8477-49E9CE647759}">
      <dsp:nvSpPr>
        <dsp:cNvPr id="0" name=""/>
        <dsp:cNvSpPr/>
      </dsp:nvSpPr>
      <dsp:spPr>
        <a:xfrm>
          <a:off x="2046427" y="1083310"/>
          <a:ext cx="3414665" cy="2347171"/>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Perceptions</a:t>
          </a:r>
        </a:p>
      </dsp:txBody>
      <dsp:txXfrm>
        <a:off x="3885093" y="1354137"/>
        <a:ext cx="1313332" cy="1805516"/>
      </dsp:txXfrm>
    </dsp:sp>
    <dsp:sp modelId="{829E41ED-32C7-4C7A-B5E1-2361A8254495}">
      <dsp:nvSpPr>
        <dsp:cNvPr id="0" name=""/>
        <dsp:cNvSpPr/>
      </dsp:nvSpPr>
      <dsp:spPr>
        <a:xfrm>
          <a:off x="1174998" y="2121482"/>
          <a:ext cx="3081179" cy="2347171"/>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Outputs/pupil learning</a:t>
          </a:r>
        </a:p>
      </dsp:txBody>
      <dsp:txXfrm>
        <a:off x="1530519" y="3407912"/>
        <a:ext cx="2370138" cy="744775"/>
      </dsp:txXfrm>
    </dsp:sp>
    <dsp:sp modelId="{1251DDC5-FE09-4662-ACFD-9FEFC32086DE}">
      <dsp:nvSpPr>
        <dsp:cNvPr id="0" name=""/>
        <dsp:cNvSpPr/>
      </dsp:nvSpPr>
      <dsp:spPr>
        <a:xfrm>
          <a:off x="-682" y="1027916"/>
          <a:ext cx="3356197" cy="234717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Inputs/ school processes</a:t>
          </a:r>
        </a:p>
      </dsp:txBody>
      <dsp:txXfrm>
        <a:off x="257486" y="1298744"/>
        <a:ext cx="1290845" cy="1805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96D22-4902-4D9B-9DFF-4CAAEBBF898D}">
      <dsp:nvSpPr>
        <dsp:cNvPr id="0" name=""/>
        <dsp:cNvSpPr/>
      </dsp:nvSpPr>
      <dsp:spPr>
        <a:xfrm>
          <a:off x="783" y="376016"/>
          <a:ext cx="2867513" cy="499683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Boys are underperforming in literacy.</a:t>
          </a:r>
        </a:p>
      </dsp:txBody>
      <dsp:txXfrm>
        <a:off x="84770" y="460003"/>
        <a:ext cx="2699539" cy="4828860"/>
      </dsp:txXfrm>
    </dsp:sp>
    <dsp:sp modelId="{E864C991-3A92-463A-BA7A-97BD796308D2}">
      <dsp:nvSpPr>
        <dsp:cNvPr id="0" name=""/>
        <dsp:cNvSpPr/>
      </dsp:nvSpPr>
      <dsp:spPr>
        <a:xfrm>
          <a:off x="3136958" y="2541292"/>
          <a:ext cx="569564" cy="66628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136958" y="2674548"/>
        <a:ext cx="398695" cy="399770"/>
      </dsp:txXfrm>
    </dsp:sp>
    <dsp:sp modelId="{62645802-F63B-44C6-9E19-BB994045163D}">
      <dsp:nvSpPr>
        <dsp:cNvPr id="0" name=""/>
        <dsp:cNvSpPr/>
      </dsp:nvSpPr>
      <dsp:spPr>
        <a:xfrm>
          <a:off x="3942945" y="376016"/>
          <a:ext cx="3073066" cy="499683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EAL boys are underperforming in writing. </a:t>
          </a:r>
        </a:p>
      </dsp:txBody>
      <dsp:txXfrm>
        <a:off x="4032952" y="466023"/>
        <a:ext cx="2893052" cy="4816820"/>
      </dsp:txXfrm>
    </dsp:sp>
    <dsp:sp modelId="{98A2D001-E3BE-48AE-8A8F-109FCBB6A126}">
      <dsp:nvSpPr>
        <dsp:cNvPr id="0" name=""/>
        <dsp:cNvSpPr/>
      </dsp:nvSpPr>
      <dsp:spPr>
        <a:xfrm>
          <a:off x="7284674" y="2541292"/>
          <a:ext cx="569564" cy="66628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284674" y="2674548"/>
        <a:ext cx="398695" cy="399770"/>
      </dsp:txXfrm>
    </dsp:sp>
    <dsp:sp modelId="{B474A931-7072-4AFC-86F5-AB713D409D22}">
      <dsp:nvSpPr>
        <dsp:cNvPr id="0" name=""/>
        <dsp:cNvSpPr/>
      </dsp:nvSpPr>
      <dsp:spPr>
        <a:xfrm>
          <a:off x="8090661" y="376016"/>
          <a:ext cx="2686622" cy="499683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Staff questionnaires and lesson observations indicate that staff confidence in supporting EAL learners is low. </a:t>
          </a:r>
        </a:p>
        <a:p>
          <a:pPr marL="0" lvl="0" indent="0" algn="ctr" defTabSz="1066800">
            <a:lnSpc>
              <a:spcPct val="90000"/>
            </a:lnSpc>
            <a:spcBef>
              <a:spcPct val="0"/>
            </a:spcBef>
            <a:spcAft>
              <a:spcPct val="35000"/>
            </a:spcAft>
            <a:buNone/>
          </a:pPr>
          <a:endParaRPr lang="en-GB" sz="2400" kern="1200" dirty="0"/>
        </a:p>
        <a:p>
          <a:pPr marL="0" lvl="0" indent="0" algn="ctr" defTabSz="1066800">
            <a:lnSpc>
              <a:spcPct val="90000"/>
            </a:lnSpc>
            <a:spcBef>
              <a:spcPct val="0"/>
            </a:spcBef>
            <a:spcAft>
              <a:spcPct val="35000"/>
            </a:spcAft>
            <a:buNone/>
          </a:pPr>
          <a:r>
            <a:rPr lang="en-GB" sz="2400" kern="1200" dirty="0"/>
            <a:t>The attendance of this group of learners is below 90%.</a:t>
          </a:r>
        </a:p>
      </dsp:txBody>
      <dsp:txXfrm>
        <a:off x="8169349" y="454704"/>
        <a:ext cx="2529246" cy="48394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Xu9TjQJi0z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dirty="0">
              <a:effectLst/>
              <a:latin typeface="Calibri" panose="020F0502020204030204" pitchFamily="34" charset="0"/>
              <a:ea typeface="Calibri" panose="020F0502020204030204" pitchFamily="34" charset="0"/>
            </a:endParaRPr>
          </a:p>
          <a:p>
            <a:r>
              <a:rPr lang="en-GB">
                <a:solidFill>
                  <a:srgbClr val="000000"/>
                </a:solidFill>
                <a:effectLst/>
              </a:rPr>
              <a:t>These slides are intended to support senior leaders, middle leaders and practitioners in schools and local authorities to explore the effective use of data for improvement. </a:t>
            </a:r>
            <a:r>
              <a:rPr lang="en-GB">
                <a:solidFill>
                  <a:srgbClr val="000000"/>
                </a:solidFill>
              </a:rPr>
              <a:t>This is the second in </a:t>
            </a:r>
            <a:r>
              <a:rPr lang="en-GB">
                <a:solidFill>
                  <a:srgbClr val="000000"/>
                </a:solidFill>
                <a:effectLst/>
              </a:rPr>
              <a:t>a set of six workshops available for senior leaders and middle leaders. The workshops were co-designed with educators from across Scotland and are based on an Education Scotland literature review: </a:t>
            </a:r>
            <a:r>
              <a:rPr lang="en-GB" u="sng">
                <a:solidFill>
                  <a:srgbClr val="000000"/>
                </a:solidFill>
                <a:effectLst/>
                <a:hlinkClick r:id="rId3"/>
              </a:rPr>
              <a:t>The Effective use of data for improvement in education</a:t>
            </a:r>
            <a:r>
              <a:rPr lang="en-GB">
                <a:solidFill>
                  <a:srgbClr val="000000"/>
                </a:solidFill>
                <a:effectLst/>
              </a:rPr>
              <a:t>.</a:t>
            </a:r>
            <a:r>
              <a:rPr lang="en-GB">
                <a:solidFill>
                  <a:srgbClr val="000000"/>
                </a:solidFill>
              </a:rPr>
              <a:t> </a:t>
            </a:r>
            <a:endParaRPr lang="en-GB"/>
          </a:p>
          <a:p>
            <a:pPr>
              <a:lnSpc>
                <a:spcPct val="150000"/>
              </a:lnSpc>
            </a:pPr>
            <a:endParaRPr lang="en-GB" sz="1800">
              <a:effectLst/>
              <a:latin typeface="Calibri" panose="020F0502020204030204" pitchFamily="34" charset="0"/>
              <a:ea typeface="Calibri" panose="020F0502020204030204" pitchFamily="34" charset="0"/>
              <a:cs typeface="Calibri"/>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Establishing the purpose and use of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Defining and classifying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Creating effective processes and systems</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Interpreting and analysing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Developing a data informed culture</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(hyperlinks for each workshop can be found on the next slide)</a:t>
            </a:r>
          </a:p>
          <a:p>
            <a:pPr>
              <a:lnSpc>
                <a:spcPct val="150000"/>
              </a:lnSpc>
            </a:pPr>
            <a:endParaRPr lang="en-GB" sz="1800" dirty="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a:t>
            </a:r>
          </a:p>
          <a:p>
            <a:pPr marL="285750" indent="-285750">
              <a:lnSpc>
                <a:spcPct val="150000"/>
              </a:lnSpc>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The workshops can be delivered individually or grouped together and delivered in a longer session.  Individual workshops have been designed for facilitators to deliver in 1 to 2 hours. </a:t>
            </a:r>
          </a:p>
          <a:p>
            <a:pPr marL="285750" indent="-285750">
              <a:lnSpc>
                <a:spcPct val="150000"/>
              </a:lnSpc>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Suggested timings for each workshop can be found on the content coverage slide. </a:t>
            </a:r>
            <a:endParaRPr lang="en-GB" sz="1800" dirty="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endParaRPr lang="en-GB" sz="1800" dirty="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It is anticipated the presenter will have read the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two of the rapid evidence review on establishing the purpose and use of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It is important to develop a shared language around data and have clarity around key terminology.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Time should be taken to ensure all educators, partners, learners and key stakeholders understand the key terminology as appropriate and necessary to each role.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can be classified as demographic, input, output and perception.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GB" dirty="0"/>
          </a:p>
          <a:p>
            <a:r>
              <a:rPr lang="en-GB" dirty="0">
                <a:hlinkClick r:id="rId3"/>
              </a:rPr>
              <a:t>The Effective use of data for improvement in education</a:t>
            </a:r>
            <a:endParaRPr lang="en-GB" dirty="0"/>
          </a:p>
          <a:p>
            <a:endParaRPr lang="en-GB" dirty="0"/>
          </a:p>
          <a:p>
            <a:r>
              <a:rPr lang="en-GB" b="1" dirty="0"/>
              <a:t>Talking Points</a:t>
            </a:r>
          </a:p>
          <a:p>
            <a:endParaRPr lang="en-GB" b="0" dirty="0"/>
          </a:p>
          <a:p>
            <a:pPr marL="171450" indent="-171450">
              <a:buFont typeface="Arial" panose="020B0604020202020204" pitchFamily="34" charset="0"/>
              <a:buChar char="•"/>
            </a:pPr>
            <a:r>
              <a:rPr lang="en-GB" b="0" dirty="0"/>
              <a:t>This may be a good point to ask participants to read section two on establishing the purpose and use of data. </a:t>
            </a:r>
          </a:p>
          <a:p>
            <a:endParaRPr lang="en-GB" b="1" dirty="0"/>
          </a:p>
          <a:p>
            <a:r>
              <a:rPr lang="en-GB" b="1" dirty="0"/>
              <a:t>Reflective Questions</a:t>
            </a:r>
          </a:p>
          <a:p>
            <a:endParaRPr lang="en-GB" b="0" dirty="0"/>
          </a:p>
          <a:p>
            <a:pPr marL="171450" indent="-171450">
              <a:buFont typeface="Arial" panose="020B0604020202020204" pitchFamily="34" charset="0"/>
              <a:buChar char="•"/>
            </a:pPr>
            <a:r>
              <a:rPr lang="en-GB" b="0" dirty="0"/>
              <a:t>What does ‘data’ mean to you? Is that meaning consistent across your setting?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b="1" dirty="0">
              <a:ea typeface="Calibri"/>
              <a:cs typeface="Calibri"/>
            </a:endParaRPr>
          </a:p>
          <a:p>
            <a:pPr marL="171450" indent="-171450">
              <a:buFont typeface="Arial" panose="020B0604020202020204" pitchFamily="34" charset="0"/>
              <a:buChar char="•"/>
            </a:pPr>
            <a:r>
              <a:rPr lang="en-US" dirty="0">
                <a:ea typeface="Calibri"/>
                <a:cs typeface="Calibri"/>
              </a:rPr>
              <a:t>This is a discussion task. The terms are taken from the rapid research review glossary. </a:t>
            </a:r>
          </a:p>
          <a:p>
            <a:pPr marL="171450" indent="-171450">
              <a:buFont typeface="Arial" panose="020B0604020202020204" pitchFamily="34" charset="0"/>
              <a:buChar char="•"/>
            </a:pPr>
            <a:r>
              <a:rPr lang="en-US" dirty="0">
                <a:ea typeface="Calibri"/>
                <a:cs typeface="Calibri"/>
              </a:rPr>
              <a:t>Shared language is critical to the effective collection, processing and use of data. Without this, discussing, </a:t>
            </a:r>
            <a:r>
              <a:rPr lang="en-US" dirty="0" err="1">
                <a:ea typeface="Calibri"/>
                <a:cs typeface="Calibri"/>
              </a:rPr>
              <a:t>analysing</a:t>
            </a:r>
            <a:r>
              <a:rPr lang="en-US" dirty="0">
                <a:ea typeface="Calibri"/>
                <a:cs typeface="Calibri"/>
              </a:rPr>
              <a:t> and using data becomes an exercise in jargon, rather than information.</a:t>
            </a:r>
          </a:p>
          <a:p>
            <a:pPr marL="171450" indent="-171450">
              <a:buFont typeface="Arial" panose="020B0604020202020204" pitchFamily="34" charset="0"/>
              <a:buChar char="•"/>
            </a:pPr>
            <a:r>
              <a:rPr lang="en-US" dirty="0">
                <a:ea typeface="Calibri"/>
                <a:cs typeface="Calibri"/>
              </a:rPr>
              <a:t>On the screen there are several key terms which are regularly associated with data use in education. Please spend 10 minutes doing the following:</a:t>
            </a:r>
          </a:p>
          <a:p>
            <a:pPr marL="228600" indent="-228600">
              <a:buAutoNum type="arabicPeriod"/>
            </a:pPr>
            <a:r>
              <a:rPr lang="en-US" dirty="0">
                <a:ea typeface="Calibri"/>
                <a:cs typeface="Calibri"/>
              </a:rPr>
              <a:t>Discuss and define each term in as basic language as possible. This is about checking that everyone in the room has a shared understanding of the terms. </a:t>
            </a:r>
            <a:r>
              <a:rPr lang="en-US" dirty="0" err="1">
                <a:ea typeface="Calibri"/>
                <a:cs typeface="Calibri"/>
              </a:rPr>
              <a:t>Emphasise</a:t>
            </a:r>
            <a:r>
              <a:rPr lang="en-US" dirty="0">
                <a:ea typeface="Calibri"/>
                <a:cs typeface="Calibri"/>
              </a:rPr>
              <a:t> this is a safe space, and that it is normal for language to be used and understood differently. </a:t>
            </a:r>
          </a:p>
          <a:p>
            <a:pPr marL="228600" indent="-228600">
              <a:buAutoNum type="arabicPeriod"/>
            </a:pPr>
            <a:r>
              <a:rPr lang="en-US" dirty="0">
                <a:ea typeface="Calibri"/>
                <a:cs typeface="Calibri"/>
              </a:rPr>
              <a:t>Identify the three terms which are most likely to need clarification in a departmental/staff meeting.</a:t>
            </a:r>
          </a:p>
          <a:p>
            <a:pPr marL="228600" indent="-228600">
              <a:buAutoNum type="arabicPeriod"/>
            </a:pPr>
            <a:endParaRPr lang="en-US" dirty="0">
              <a:ea typeface="Calibri"/>
              <a:cs typeface="Calibri"/>
            </a:endParaRPr>
          </a:p>
          <a:p>
            <a:r>
              <a:rPr lang="en-GB" b="1" dirty="0"/>
              <a:t>Talking Points</a:t>
            </a:r>
          </a:p>
          <a:p>
            <a:endParaRPr lang="en-GB" dirty="0"/>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11</a:t>
            </a:fld>
            <a:endParaRPr lang="en-GB"/>
          </a:p>
        </p:txBody>
      </p:sp>
    </p:spTree>
    <p:extLst>
      <p:ext uri="{BB962C8B-B14F-4D97-AF65-F5344CB8AC3E}">
        <p14:creationId xmlns:p14="http://schemas.microsoft.com/office/powerpoint/2010/main" val="337684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recap from workshop 1. </a:t>
            </a: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Data is information, especially facts or numbers, collected to be examined and considered and used to inform decision 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education we often refer to data as quantitative or qualitative.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Quantitative data refers to data that deals with numbers and can be measured.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Qualitative data refers to data that deals with descriptions. It can be observed and recorded but not necessarily measured.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Reflective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types of data do you use in your school or setting?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Do you use quantitative and qualitative data? Do you use one more than another?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51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recap from module 1. </a:t>
            </a:r>
          </a:p>
          <a:p>
            <a:endParaRPr lang="en-GB"/>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Evidence can be described as information used to demonstrate impact and support decision making. Evidence can be data, in many forms, and also a ‘knowledge base about what works’.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 knowledge base can be drawn from a number of sources including research, shared practice and case studies. </a:t>
            </a:r>
          </a:p>
          <a:p>
            <a:endParaRPr lang="en-GB"/>
          </a:p>
          <a:p>
            <a:r>
              <a:rPr lang="en-GB" b="1"/>
              <a:t>Talking Points</a:t>
            </a:r>
          </a:p>
          <a:p>
            <a:endParaRPr lang="en-GB"/>
          </a:p>
          <a:p>
            <a:pPr marL="171450" indent="-171450">
              <a:buFont typeface="Arial" panose="020B0604020202020204" pitchFamily="34" charset="0"/>
              <a:buChar char="•"/>
            </a:pPr>
            <a:r>
              <a:rPr lang="en-GB"/>
              <a:t>Consider the difference between evidence and felt knowledge. Why is evidence important?</a:t>
            </a:r>
          </a:p>
          <a:p>
            <a:endParaRPr lang="en-GB"/>
          </a:p>
          <a:p>
            <a:r>
              <a:rPr lang="en-GB" b="1"/>
              <a:t>Reflective questions</a:t>
            </a:r>
          </a:p>
          <a:p>
            <a:endParaRPr lang="en-GB"/>
          </a:p>
          <a:p>
            <a:pPr marL="171450" indent="-171450">
              <a:buFont typeface="Arial" panose="020B0604020202020204" pitchFamily="34" charset="0"/>
              <a:buChar char="•"/>
            </a:pPr>
            <a:r>
              <a:rPr lang="en-GB"/>
              <a:t>How do you form your ‘knowledge base about what works’ in your school or setting?</a:t>
            </a:r>
          </a:p>
          <a:p>
            <a:pPr marL="171450" indent="-171450">
              <a:buFont typeface="Arial" panose="020B0604020202020204" pitchFamily="34" charset="0"/>
              <a:buChar char="•"/>
            </a:pPr>
            <a:r>
              <a:rPr lang="en-GB"/>
              <a:t>How effectively do you use a range of evidence to demonstrate impact?</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5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r>
              <a:rPr lang="en-US" dirty="0">
                <a:ea typeface="Calibri"/>
                <a:cs typeface="Calibri"/>
              </a:rPr>
              <a:t>Read slide and watch the short video clip. This is Sir Kevan Collins talking about the use of evidence in schools in England. It is taken from the Education Endowment Foundation.</a:t>
            </a:r>
            <a:r>
              <a:rPr lang="en-GB" dirty="0">
                <a:hlinkClick r:id="rId3"/>
              </a:rPr>
              <a:t> </a:t>
            </a:r>
          </a:p>
          <a:p>
            <a:endParaRPr lang="en-GB" dirty="0">
              <a:hlinkClick r:id="rId3"/>
            </a:endParaRPr>
          </a:p>
          <a:p>
            <a:r>
              <a:rPr lang="en-GB" dirty="0">
                <a:hlinkClick r:id="rId3"/>
              </a:rPr>
              <a:t>Sir Kevan Collins: evidence-informed practice in the classroom (youtube.com)</a:t>
            </a:r>
            <a:endParaRPr lang="en-US" dirty="0">
              <a:ea typeface="Calibri"/>
              <a:cs typeface="Calibri"/>
            </a:endParaRPr>
          </a:p>
          <a:p>
            <a:endParaRPr lang="en-US" dirty="0">
              <a:ea typeface="Calibri"/>
              <a:cs typeface="Calibri"/>
            </a:endParaRPr>
          </a:p>
          <a:p>
            <a:r>
              <a:rPr lang="en-US" dirty="0">
                <a:ea typeface="Calibri"/>
                <a:cs typeface="Calibri"/>
              </a:rPr>
              <a:t>What are your thoughts on this video clip? Do you agree that there are dangers for schools if data and evidence are not used effectively? Discuss as appropriate.</a:t>
            </a:r>
          </a:p>
          <a:p>
            <a:endParaRPr lang="en-GB" dirty="0"/>
          </a:p>
          <a:p>
            <a:r>
              <a:rPr lang="en-GB" b="1" dirty="0"/>
              <a:t>Talking points</a:t>
            </a:r>
          </a:p>
          <a:p>
            <a:endParaRPr lang="en-GB" dirty="0"/>
          </a:p>
          <a:p>
            <a:r>
              <a:rPr lang="en-GB" dirty="0"/>
              <a:t>Facilitators may wish to draw out:</a:t>
            </a:r>
          </a:p>
          <a:p>
            <a:endParaRPr lang="en-GB" dirty="0"/>
          </a:p>
          <a:p>
            <a:pPr marL="171450" indent="-171450">
              <a:buFont typeface="Arial" panose="020B0604020202020204" pitchFamily="34" charset="0"/>
              <a:buChar char="•"/>
            </a:pPr>
            <a:r>
              <a:rPr lang="en-GB" dirty="0"/>
              <a:t>The idea that teachers have a right to know what works and children have a right to receive it. </a:t>
            </a:r>
          </a:p>
          <a:p>
            <a:pPr marL="171450" indent="-171450">
              <a:buFont typeface="Arial" panose="020B0604020202020204" pitchFamily="34" charset="0"/>
              <a:buChar char="•"/>
            </a:pPr>
            <a:r>
              <a:rPr lang="en-GB" dirty="0"/>
              <a:t>The potential consequences of variation in practice between schools. Are there also times when variation is important?</a:t>
            </a:r>
          </a:p>
          <a:p>
            <a:pPr marL="171450" indent="-171450">
              <a:buFont typeface="Arial" panose="020B0604020202020204" pitchFamily="34" charset="0"/>
              <a:buChar char="•"/>
            </a:pPr>
            <a:r>
              <a:rPr lang="en-GB" dirty="0"/>
              <a:t>Being evidenced-based as increasing value for money and demonstrating impact. Does it increase the likelihood of success?</a:t>
            </a:r>
          </a:p>
          <a:p>
            <a:pPr marL="171450" indent="-171450">
              <a:buFont typeface="Arial" panose="020B0604020202020204" pitchFamily="34" charset="0"/>
              <a:buChar char="•"/>
            </a:pPr>
            <a:r>
              <a:rPr lang="en-GB" dirty="0"/>
              <a:t>If we aren’t using evidence, what are we using? Is there an alternative? Are there any challenges to being data informed and evidenced-based?</a:t>
            </a:r>
          </a:p>
          <a:p>
            <a:endParaRPr lang="en-GB" dirty="0"/>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14</a:t>
            </a:fld>
            <a:endParaRPr lang="en-GB"/>
          </a:p>
        </p:txBody>
      </p:sp>
    </p:spTree>
    <p:extLst>
      <p:ext uri="{BB962C8B-B14F-4D97-AF65-F5344CB8AC3E}">
        <p14:creationId xmlns:p14="http://schemas.microsoft.com/office/powerpoint/2010/main" val="2285375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Key messages</a:t>
            </a:r>
            <a:endParaRPr lang="en-US" dirty="0">
              <a:cs typeface="Calibri"/>
            </a:endParaRPr>
          </a:p>
          <a:p>
            <a:pPr marL="171450" indent="-171450">
              <a:buFont typeface="Arial" panose="020B0604020202020204" pitchFamily="34" charset="0"/>
              <a:buChar char="•"/>
              <a:defRPr/>
            </a:pPr>
            <a:r>
              <a:rPr lang="en-US" dirty="0">
                <a:cs typeface="Calibri"/>
              </a:rPr>
              <a:t>Victoria Bernhardt proposes four data sets or categories of data as shown on the screen</a:t>
            </a:r>
          </a:p>
          <a:p>
            <a:pPr marL="171450" indent="-171450">
              <a:buFont typeface="Arial" panose="020B0604020202020204" pitchFamily="34" charset="0"/>
              <a:buChar char="•"/>
              <a:defRPr/>
            </a:pPr>
            <a:r>
              <a:rPr lang="en-US" dirty="0">
                <a:cs typeface="Calibri"/>
              </a:rPr>
              <a:t>Demographic data is data that provides descriptive information about the school community. </a:t>
            </a:r>
          </a:p>
          <a:p>
            <a:pPr marL="171450" indent="-171450">
              <a:buFont typeface="Arial" panose="020B0604020202020204" pitchFamily="34" charset="0"/>
              <a:buChar char="•"/>
              <a:defRPr/>
            </a:pPr>
            <a:r>
              <a:rPr lang="en-US" dirty="0">
                <a:cs typeface="Calibri"/>
              </a:rPr>
              <a:t>School process data or input data, defines what educators are doing or what provision is being provided to and for learners.  </a:t>
            </a:r>
          </a:p>
          <a:p>
            <a:pPr marL="171450" indent="-171450">
              <a:buFont typeface="Arial" panose="020B0604020202020204" pitchFamily="34" charset="0"/>
              <a:buChar char="•"/>
              <a:defRPr/>
            </a:pPr>
            <a:r>
              <a:rPr lang="en-US" dirty="0">
                <a:cs typeface="Calibri"/>
              </a:rPr>
              <a:t>Pupil learning or output data refers to the attainment and achievement of learners. This may be big data or small data.</a:t>
            </a:r>
          </a:p>
          <a:p>
            <a:pPr marL="171450" indent="-171450">
              <a:buFont typeface="Arial" panose="020B0604020202020204" pitchFamily="34" charset="0"/>
              <a:buChar char="•"/>
              <a:defRPr/>
            </a:pPr>
            <a:r>
              <a:rPr lang="en-US" dirty="0">
                <a:cs typeface="Calibri"/>
              </a:rPr>
              <a:t>Perception data refers to the views of key stakeholders such as learners, families, educators and partners. </a:t>
            </a:r>
          </a:p>
          <a:p>
            <a:pPr marL="171450" indent="-171450">
              <a:buFont typeface="Arial" panose="020B0604020202020204" pitchFamily="34" charset="0"/>
              <a:buChar char="•"/>
              <a:defRPr/>
            </a:pPr>
            <a:r>
              <a:rPr lang="en-US" dirty="0">
                <a:cs typeface="Calibri"/>
              </a:rPr>
              <a:t>Bernhart places attendance within the demographic category however it may be an example of something that can cross categories as in education we also think of attendance as an output. </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15</a:t>
            </a:fld>
            <a:endParaRPr lang="en-GB"/>
          </a:p>
        </p:txBody>
      </p:sp>
    </p:spTree>
    <p:extLst>
      <p:ext uri="{BB962C8B-B14F-4D97-AF65-F5344CB8AC3E}">
        <p14:creationId xmlns:p14="http://schemas.microsoft.com/office/powerpoint/2010/main" val="117235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US">
                <a:ea typeface="Calibri"/>
                <a:cs typeface="Calibri"/>
              </a:rPr>
              <a:t>This is a quick quiz task to embed understanding of different categories of data. </a:t>
            </a:r>
          </a:p>
          <a:p>
            <a:pPr marL="171450" indent="-171450">
              <a:buFont typeface="Arial" panose="020B0604020202020204" pitchFamily="34" charset="0"/>
              <a:buChar char="•"/>
            </a:pPr>
            <a:r>
              <a:rPr lang="en-US">
                <a:ea typeface="Calibri"/>
                <a:cs typeface="Calibri"/>
              </a:rPr>
              <a:t>Ask participants - Which category of data is this?</a:t>
            </a:r>
          </a:p>
          <a:p>
            <a:endParaRPr lang="en-GB"/>
          </a:p>
          <a:p>
            <a:r>
              <a:rPr lang="en-GB" b="1"/>
              <a:t>Talking Points</a:t>
            </a:r>
          </a:p>
          <a:p>
            <a:endParaRPr lang="en-GB"/>
          </a:p>
          <a:p>
            <a:pPr marL="171450" indent="-171450">
              <a:buFont typeface="Arial" panose="020B0604020202020204" pitchFamily="34" charset="0"/>
              <a:buChar char="•"/>
            </a:pPr>
            <a:r>
              <a:rPr lang="en-GB"/>
              <a:t>This is output data as it shows the percentage of </a:t>
            </a:r>
            <a:r>
              <a:rPr lang="en-GB" err="1"/>
              <a:t>S3</a:t>
            </a:r>
            <a:r>
              <a:rPr lang="en-GB"/>
              <a:t> pupils achieving level 3 in </a:t>
            </a:r>
            <a:r>
              <a:rPr lang="en-GB" err="1"/>
              <a:t>S3</a:t>
            </a:r>
            <a:r>
              <a:rPr lang="en-GB"/>
              <a:t>. </a:t>
            </a:r>
          </a:p>
          <a:p>
            <a:pPr marL="171450" indent="-171450">
              <a:buFont typeface="Arial" panose="020B0604020202020204" pitchFamily="34" charset="0"/>
              <a:buChar char="•"/>
            </a:pPr>
            <a:r>
              <a:rPr lang="en-GB"/>
              <a:t>This is ‘big’ data.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153839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output data as it is a template for a running reading record. This is ‘small’ data collected by educators working closely with a learner.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234999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perception data as it shows a summary taken from a pupil survey.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Perception data can be gathered in lots of ways such as smaller focus groups or surveys. </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18</a:t>
            </a:fld>
            <a:endParaRPr lang="en-GB"/>
          </a:p>
        </p:txBody>
      </p:sp>
    </p:spTree>
    <p:extLst>
      <p:ext uri="{BB962C8B-B14F-4D97-AF65-F5344CB8AC3E}">
        <p14:creationId xmlns:p14="http://schemas.microsoft.com/office/powerpoint/2010/main" val="99805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a:t>
            </a:r>
            <a:r>
              <a:rPr lang="en-US">
                <a:solidFill>
                  <a:prstClr val="black"/>
                </a:solidFill>
                <a:latin typeface="Calibri" panose="020F0502020204030204"/>
                <a:ea typeface="Calibri"/>
                <a:cs typeface="Calibri"/>
              </a:rPr>
              <a:t>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endParaRPr lang="en-GB"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learner output data as it shows a page of writing from a child in a primary school.</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Output data can be ‘big’ such as ACEL, SCQF or ‘small’ such as evidence taken from observations, jotters etc.</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19</a:t>
            </a:fld>
            <a:endParaRPr lang="en-GB"/>
          </a:p>
        </p:txBody>
      </p:sp>
    </p:spTree>
    <p:extLst>
      <p:ext uri="{BB962C8B-B14F-4D97-AF65-F5344CB8AC3E}">
        <p14:creationId xmlns:p14="http://schemas.microsoft.com/office/powerpoint/2010/main" val="261557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dirty="0">
                <a:hlinkClick r:id="rId3"/>
              </a:rPr>
              <a:t>edscot-model-of-professional-learning-outline.pdf (</a:t>
            </a:r>
            <a:r>
              <a:rPr lang="en-GB" dirty="0" err="1">
                <a:hlinkClick r:id="rId3"/>
              </a:rPr>
              <a:t>education.gov.scot</a:t>
            </a:r>
            <a:r>
              <a:rPr lang="en-GB" dirty="0">
                <a:hlinkClick r:id="rId3"/>
              </a:rPr>
              <a: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learner input data as it references the use of manipulative resources to support learning in numeracy.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mn-cs"/>
              </a:rPr>
              <a:t>Afl</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or observations of learners using the equipment would be output data. </a:t>
            </a:r>
          </a:p>
        </p:txBody>
      </p:sp>
      <p:sp>
        <p:nvSpPr>
          <p:cNvPr id="4" name="Slide Number Placeholder 3"/>
          <p:cNvSpPr>
            <a:spLocks noGrp="1"/>
          </p:cNvSpPr>
          <p:nvPr>
            <p:ph type="sldNum" sz="quarter" idx="5"/>
          </p:nvPr>
        </p:nvSpPr>
        <p:spPr/>
        <p:txBody>
          <a:bodyPr/>
          <a:lstStyle/>
          <a:p>
            <a:fld id="{DCAB4EEF-E6A6-443A-9002-C818CA3D1287}" type="slidenum">
              <a:rPr lang="en-GB" smtClean="0"/>
              <a:t>20</a:t>
            </a:fld>
            <a:endParaRPr lang="en-GB"/>
          </a:p>
        </p:txBody>
      </p:sp>
    </p:spTree>
    <p:extLst>
      <p:ext uri="{BB962C8B-B14F-4D97-AF65-F5344CB8AC3E}">
        <p14:creationId xmlns:p14="http://schemas.microsoft.com/office/powerpoint/2010/main" val="304911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output data as it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summarises findings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from a fictional learning walk carried out by a leadership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Pedagogy and pedagogical approaches are inputs. </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1614034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a:t>
            </a:r>
            <a:r>
              <a:rPr lang="en-US">
                <a:solidFill>
                  <a:prstClr val="black"/>
                </a:solidFill>
                <a:latin typeface="Calibri" panose="020F0502020204030204"/>
                <a:ea typeface="Calibri"/>
                <a:cs typeface="Calibri"/>
              </a:rPr>
              <a:t>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endParaRPr lang="en-GB"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learner output data as it shows a page of writing from a child in a primary school.</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Output data can be ‘big’ such as ACEL, SCQF or ‘small’ such as evidence taken from observations, jotters etc.</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1019858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For reference: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SIMD Q1 – Scottish Index of Multiple Deprivation Quintile 1 (learners living in most deprived areas).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EAL – English as an additional language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ASN – Additional Support Needs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BME – Black, minority ethnic. </a:t>
            </a: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demographic data as it summarises the demographic context of two-year groups in a secondary school. </a:t>
            </a: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402694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Key messages</a:t>
            </a:r>
            <a:endParaRPr lang="en-US" b="1">
              <a:cs typeface="Calibri"/>
            </a:endParaRPr>
          </a:p>
          <a:p>
            <a:endParaRPr lang="en-GB"/>
          </a:p>
          <a:p>
            <a:pPr marL="171450" indent="-171450">
              <a:buFont typeface="Arial" panose="020B0604020202020204" pitchFamily="34" charset="0"/>
              <a:buChar char="•"/>
            </a:pPr>
            <a:r>
              <a:rPr lang="en-GB"/>
              <a:t>The key to the effective use of data is in how we intersect or cross reference different sources of data to fully understand an identified issue, gap, pattern or trend. </a:t>
            </a:r>
          </a:p>
          <a:p>
            <a:pPr marL="171450" indent="-171450">
              <a:buFont typeface="Arial" panose="020B0604020202020204" pitchFamily="34" charset="0"/>
              <a:buChar char="•"/>
            </a:pPr>
            <a:r>
              <a:rPr lang="en-GB"/>
              <a:t>This helps us to triangulate information and ensure that we have a clear picture of an identified area of improvement or the progress we are making against an improvement outcome. </a:t>
            </a:r>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3667306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Key messages</a:t>
            </a:r>
            <a:endParaRPr lang="en-US" b="1">
              <a:cs typeface="Calibri"/>
            </a:endParaRPr>
          </a:p>
          <a:p>
            <a:pPr>
              <a:defRPr/>
            </a:pPr>
            <a:endParaRPr lang="en-US" b="1">
              <a:cs typeface="Calibri"/>
            </a:endParaRPr>
          </a:p>
          <a:p>
            <a:pPr marL="171450" indent="-171450">
              <a:buFont typeface="Arial" panose="020B0604020202020204" pitchFamily="34" charset="0"/>
              <a:buChar char="•"/>
              <a:defRPr/>
            </a:pPr>
            <a:r>
              <a:rPr lang="en-GB"/>
              <a:t>Intersecting data categories in education allows us to ask and answer different questions about:</a:t>
            </a:r>
          </a:p>
          <a:p>
            <a:pPr marL="0" indent="0">
              <a:buFont typeface="Arial" panose="020B0604020202020204" pitchFamily="34" charset="0"/>
              <a:buNone/>
              <a:defRPr/>
            </a:pP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the profile of learners </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who is progressing </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what is working well to support progress</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what learners, parents and other say about their learning</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25</a:t>
            </a:fld>
            <a:endParaRPr lang="en-GB"/>
          </a:p>
        </p:txBody>
      </p:sp>
    </p:spTree>
    <p:extLst>
      <p:ext uri="{BB962C8B-B14F-4D97-AF65-F5344CB8AC3E}">
        <p14:creationId xmlns:p14="http://schemas.microsoft.com/office/powerpoint/2010/main" val="2060373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Key messages</a:t>
            </a:r>
            <a:endParaRPr lang="en-US" b="1" dirty="0">
              <a:cs typeface="Calibri"/>
            </a:endParaRPr>
          </a:p>
          <a:p>
            <a:pPr>
              <a:defRPr/>
            </a:pPr>
            <a:endParaRPr lang="en-US" b="1" dirty="0">
              <a:cs typeface="Calibri"/>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Intersecting data also supports us to:</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a:defRPr/>
            </a:pPr>
            <a:endParaRPr lang="en-US" b="1" dirty="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fully understand an identified gap or area of improvement.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check and challenge our assumptions or ‘felt knowledge’ (felt knowledge is knowledge based on a feeling, belief or a ‘hunch’)</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 question whether our data reflects common patterns or ‘bucks a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improve our knowledge, understanding and outcomes for learners.</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64422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Key messages</a:t>
            </a:r>
            <a:endParaRPr lang="en-US" b="0" dirty="0">
              <a:cs typeface="Calibri"/>
            </a:endParaRPr>
          </a:p>
          <a:p>
            <a:pPr>
              <a:defRPr/>
            </a:pPr>
            <a:endParaRPr lang="en-US" b="1">
              <a:cs typeface="Calibri"/>
            </a:endParaRPr>
          </a:p>
          <a:p>
            <a:pPr marL="171450" indent="-171450">
              <a:buFont typeface="Arial" panose="020B0604020202020204" pitchFamily="34" charset="0"/>
              <a:buChar char="•"/>
            </a:pPr>
            <a:r>
              <a:rPr lang="en-GB" dirty="0"/>
              <a:t>Intersecting data can help us to answer questions. Two examples are explained below. </a:t>
            </a:r>
          </a:p>
          <a:p>
            <a:pPr marL="171450" indent="-171450">
              <a:buFont typeface="Arial" panose="020B0604020202020204" pitchFamily="34" charset="0"/>
              <a:buChar char="•"/>
            </a:pPr>
            <a:r>
              <a:rPr lang="en-GB" dirty="0"/>
              <a:t>Is the attainment of learners who participate in outside of school activities higher? This would involve intersecting activities undertaken (input data) against achievement data and attainment data (outputs) to see if there is a correlation. </a:t>
            </a:r>
            <a:endParaRPr lang="en-GB" dirty="0">
              <a:cs typeface="Calibri"/>
            </a:endParaRPr>
          </a:p>
          <a:p>
            <a:pPr marL="171450" indent="-17145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Do boys’ attitudes to science differ from those of girls in secondary school and does that difference influence the decisions that they make regarding course selection?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rPr>
              <a:t> This would involve consideration of demographic data by selecting boys and girls, comparing output data in science by looking at their attainment, collecting perception data to find out what they think about science and considering input data by looking at course content and selection.</a:t>
            </a:r>
            <a:r>
              <a:rPr lang="en-GB" sz="2800" dirty="0">
                <a:solidFill>
                  <a:prstClr val="black"/>
                </a:solidFill>
                <a:latin typeface="Calibri" panose="020F0502020204030204"/>
                <a:cs typeface="Calibri"/>
              </a:rPr>
              <a:t>  </a:t>
            </a:r>
            <a:endParaRPr lang="en-GB" sz="2800" b="0" i="0" u="none" strike="noStrike" kern="1200" cap="none" spc="0" normalizeH="0" baseline="0" noProof="0" dirty="0">
              <a:ln>
                <a:noFill/>
              </a:ln>
              <a:solidFill>
                <a:prstClr val="black"/>
              </a:solidFill>
              <a:effectLst/>
              <a:uLnTx/>
              <a:uFillTx/>
              <a:latin typeface="Calibri" panose="020F0502020204030204"/>
              <a:cs typeface="Calibri"/>
            </a:endParaRPr>
          </a:p>
          <a:p>
            <a:pPr marL="171450" indent="-171450">
              <a:buFont typeface="Arial" panose="020B0604020202020204" pitchFamily="34" charset="0"/>
              <a:buChar cha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indent="0">
              <a:buFont typeface="Arial" panose="020B0604020202020204" pitchFamily="34" charset="0"/>
              <a:buNone/>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Calibri"/>
              </a:rPr>
              <a:t>Reflective Questions</a:t>
            </a:r>
            <a:endParaRPr lang="en-GB" sz="2800" b="1" i="0" u="none" strike="noStrike" kern="1200" cap="none" spc="0" normalizeH="0" baseline="0" noProof="0" dirty="0">
              <a:ln>
                <a:noFill/>
              </a:ln>
              <a:solidFill>
                <a:prstClr val="black"/>
              </a:solidFill>
              <a:effectLst/>
              <a:uLnTx/>
              <a:uFillTx/>
              <a:latin typeface="Calibri" panose="020F0502020204030204"/>
              <a:cs typeface="Calibri"/>
            </a:endParaRPr>
          </a:p>
          <a:p>
            <a:pPr marL="0" indent="0">
              <a:buFont typeface="Arial" panose="020B0604020202020204" pitchFamily="34" charset="0"/>
              <a:buNone/>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rPr>
              <a:t>What other questions can you answer by intersecting data?</a:t>
            </a:r>
            <a:endParaRPr lang="en-GB" dirty="0">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27</a:t>
            </a:fld>
            <a:endParaRPr lang="en-GB"/>
          </a:p>
        </p:txBody>
      </p:sp>
    </p:spTree>
    <p:extLst>
      <p:ext uri="{BB962C8B-B14F-4D97-AF65-F5344CB8AC3E}">
        <p14:creationId xmlns:p14="http://schemas.microsoft.com/office/powerpoint/2010/main" val="3905950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pPr marL="171450" indent="-171450">
              <a:buFont typeface="Arial" panose="020B0604020202020204" pitchFamily="34" charset="0"/>
              <a:buChar char="•"/>
            </a:pPr>
            <a:r>
              <a:rPr lang="en-GB" dirty="0"/>
              <a:t>This diagram shows how we can intersect data to understand an identified gap, pattern or trend. (Example data)</a:t>
            </a:r>
          </a:p>
          <a:p>
            <a:pPr marL="171450" indent="-171450">
              <a:buFont typeface="Arial" panose="020B0604020202020204" pitchFamily="34" charset="0"/>
              <a:buChar char="•"/>
            </a:pPr>
            <a:r>
              <a:rPr lang="en-GB" dirty="0"/>
              <a:t>In this example, ‘big’ attainment data has suggested that boys are underperforming in literacy. </a:t>
            </a:r>
          </a:p>
          <a:p>
            <a:pPr marL="171450" indent="-171450">
              <a:buFont typeface="Arial" panose="020B0604020202020204" pitchFamily="34" charset="0"/>
              <a:buChar char="•"/>
            </a:pPr>
            <a:r>
              <a:rPr lang="en-GB" dirty="0"/>
              <a:t>By intersecting data and looking further at the demographic breakdown we can see it is EAL boys. By looking further at the input, we find out that the element of literacy that this group are underperforming in is writing.</a:t>
            </a:r>
          </a:p>
          <a:p>
            <a:pPr marL="171450" indent="-171450">
              <a:buFont typeface="Arial" panose="020B0604020202020204" pitchFamily="34" charset="0"/>
              <a:buChar char="•"/>
            </a:pPr>
            <a:r>
              <a:rPr lang="en-GB" dirty="0"/>
              <a:t>By intersecting more data, we may find out that staff confidence in teaching EAL learners is low and they may need further support or that the attendance of this group is low. In this case an attendance rather than a literacy intervention may be most appropriate in the first instance / alongside improvement to universal or targeted literacy approaches.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5256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This is an intersecting data group activity. </a:t>
            </a:r>
          </a:p>
          <a:p>
            <a:pPr marL="171450" indent="-171450">
              <a:buFont typeface="Arial" panose="020B0604020202020204" pitchFamily="34" charset="0"/>
              <a:buChar char="•"/>
            </a:pPr>
            <a:r>
              <a:rPr lang="en-GB" b="0"/>
              <a:t>Ask participants to consider the whole school attendance gap/issue (or select their own as appropriate). </a:t>
            </a:r>
          </a:p>
          <a:p>
            <a:pPr marL="171450" indent="-171450">
              <a:buFont typeface="Arial" panose="020B0604020202020204" pitchFamily="34" charset="0"/>
              <a:buChar char="•"/>
            </a:pPr>
            <a:r>
              <a:rPr lang="en-GB" b="0"/>
              <a:t>What data would they collect to find out why this gap or issue exists?</a:t>
            </a:r>
          </a:p>
          <a:p>
            <a:pPr marL="171450" indent="-171450">
              <a:buFont typeface="Arial" panose="020B0604020202020204" pitchFamily="34" charset="0"/>
              <a:buChar char="•"/>
            </a:pPr>
            <a:r>
              <a:rPr lang="en-GB" b="0"/>
              <a:t>This activity can be completed using an online interactive tool or practically using post it note, lip chart paper and pens. </a:t>
            </a:r>
          </a:p>
          <a:p>
            <a:pPr marL="171450" indent="-171450">
              <a:buFont typeface="Arial" panose="020B0604020202020204" pitchFamily="34" charset="0"/>
              <a:buChar char="•"/>
            </a:pPr>
            <a:r>
              <a:rPr lang="en-GB" b="0"/>
              <a:t>It may be helpful to print our slide 15 so that  participants can refer to the definitions of the data categories. </a:t>
            </a:r>
          </a:p>
        </p:txBody>
      </p:sp>
      <p:sp>
        <p:nvSpPr>
          <p:cNvPr id="4" name="Slide Number Placeholder 3"/>
          <p:cNvSpPr>
            <a:spLocks noGrp="1"/>
          </p:cNvSpPr>
          <p:nvPr>
            <p:ph type="sldNum" sz="quarter" idx="5"/>
          </p:nvPr>
        </p:nvSpPr>
        <p:spPr/>
        <p:txBody>
          <a:bodyPr/>
          <a:lstStyle/>
          <a:p>
            <a:fld id="{DCAB4EEF-E6A6-443A-9002-C818CA3D1287}" type="slidenum">
              <a:rPr lang="en-GB" smtClean="0"/>
              <a:t>29</a:t>
            </a:fld>
            <a:endParaRPr lang="en-GB"/>
          </a:p>
        </p:txBody>
      </p:sp>
    </p:spTree>
    <p:extLst>
      <p:ext uri="{BB962C8B-B14F-4D97-AF65-F5344CB8AC3E}">
        <p14:creationId xmlns:p14="http://schemas.microsoft.com/office/powerpoint/2010/main" val="26689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US">
                <a:ea typeface="Calibri"/>
                <a:cs typeface="Calibri"/>
              </a:rPr>
              <a:t>Take a moment to establish group protocols. </a:t>
            </a:r>
          </a:p>
          <a:p>
            <a:pPr marL="171450" indent="-171450">
              <a:buFont typeface="Arial" panose="020B0604020202020204" pitchFamily="34" charset="0"/>
              <a:buChar char="•"/>
            </a:pPr>
            <a:r>
              <a:rPr lang="en-US">
                <a:ea typeface="Calibri"/>
                <a:cs typeface="Calibri"/>
              </a:rPr>
              <a:t>Ask participants to check and comment on anything they would like to add or amend. </a:t>
            </a:r>
          </a:p>
          <a:p>
            <a:pPr marL="171450" indent="-171450">
              <a:buFont typeface="Arial" panose="020B0604020202020204" pitchFamily="34" charset="0"/>
              <a:buChar char="•"/>
            </a:pPr>
            <a:r>
              <a:rPr lang="en-US">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aims of the session to be reflected upon at the end of the session. </a:t>
            </a:r>
          </a:p>
          <a:p>
            <a:endParaRPr lang="en-GB" b="1" dirty="0"/>
          </a:p>
          <a:p>
            <a:r>
              <a:rPr lang="en-GB" b="1" dirty="0"/>
              <a:t>Reflective Question</a:t>
            </a:r>
          </a:p>
          <a:p>
            <a:endParaRPr lang="en-GB" dirty="0"/>
          </a:p>
          <a:p>
            <a:r>
              <a:rPr lang="en-GB" dirty="0"/>
              <a:t>Did we cover all our aims?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88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Reflective Questions</a:t>
            </a:r>
          </a:p>
          <a:p>
            <a:endParaRPr lang="en-GB" b="1" dirty="0"/>
          </a:p>
          <a:p>
            <a:r>
              <a:rPr lang="en-GB" b="0" dirty="0"/>
              <a:t>A final reflective task. Ask participants to consider the question and then feedback into the room.  </a:t>
            </a:r>
          </a:p>
          <a:p>
            <a:endParaRPr lang="en-GB" b="0" dirty="0"/>
          </a:p>
        </p:txBody>
      </p:sp>
      <p:sp>
        <p:nvSpPr>
          <p:cNvPr id="4" name="Slide Number Placeholder 3"/>
          <p:cNvSpPr>
            <a:spLocks noGrp="1"/>
          </p:cNvSpPr>
          <p:nvPr>
            <p:ph type="sldNum" sz="quarter" idx="5"/>
          </p:nvPr>
        </p:nvSpPr>
        <p:spPr/>
        <p:txBody>
          <a:bodyPr/>
          <a:lstStyle/>
          <a:p>
            <a:fld id="{DCAB4EEF-E6A6-443A-9002-C818CA3D1287}" type="slidenum">
              <a:rPr lang="en-GB" smtClean="0"/>
              <a:t>31</a:t>
            </a:fld>
            <a:endParaRPr lang="en-GB"/>
          </a:p>
        </p:txBody>
      </p:sp>
    </p:spTree>
    <p:extLst>
      <p:ext uri="{BB962C8B-B14F-4D97-AF65-F5344CB8AC3E}">
        <p14:creationId xmlns:p14="http://schemas.microsoft.com/office/powerpoint/2010/main" val="4292933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You can insert your own feedback link here.</a:t>
            </a:r>
            <a:endParaRPr lang="en-US"/>
          </a:p>
          <a:p>
            <a:pPr>
              <a:defRPr/>
            </a:pPr>
            <a:r>
              <a:rPr lang="en-GB"/>
              <a:t>Thank-you. We hope that you found this resource useful. </a:t>
            </a:r>
            <a:endParaRPr lang="en-GB">
              <a:cs typeface="Calibri"/>
            </a:endParaRPr>
          </a:p>
          <a:p>
            <a:pPr>
              <a:defRPr/>
            </a:pPr>
            <a:r>
              <a:rPr lang="en-GB"/>
              <a:t>Please provide feedback on the materials here </a:t>
            </a:r>
            <a:r>
              <a:rPr lang="en-GB">
                <a:hlinkClick r:id="rId3"/>
              </a:rPr>
              <a:t>https://forms.office.com/e/viKTsvQj9d</a:t>
            </a:r>
            <a:endParaRPr lang="en-GB"/>
          </a:p>
          <a:p>
            <a:pPr>
              <a:defRPr/>
            </a:pPr>
            <a:r>
              <a:rPr lang="en-GB"/>
              <a:t>Your comments are appreciated and will be used to inform future resources. </a:t>
            </a:r>
            <a:endParaRPr lang="en-GB">
              <a:cs typeface="Calibri"/>
            </a:endParaRPr>
          </a:p>
          <a:p>
            <a:pPr>
              <a:defRPr/>
            </a:pPr>
            <a:r>
              <a:rPr lang="en-GB"/>
              <a:t>This link should not be shared with the audience. </a:t>
            </a:r>
            <a:endParaRPr lang="en-GB">
              <a:cs typeface="Calibri"/>
            </a:endParaRPr>
          </a:p>
          <a:p>
            <a:pPr marL="0" marR="0" lvl="0" indent="0" algn="l" defTabSz="914400">
              <a:lnSpc>
                <a:spcPct val="150000"/>
              </a:lnSpc>
              <a:spcBef>
                <a:spcPts val="0"/>
              </a:spcBef>
              <a:spcAft>
                <a:spcPts val="0"/>
              </a:spcAft>
              <a:buClrTx/>
              <a:buSzTx/>
              <a:buFontTx/>
              <a:buNone/>
              <a:tabLst/>
              <a:defRP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9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This slide summarises coverage in previous workshops. </a:t>
            </a:r>
          </a:p>
        </p:txBody>
      </p:sp>
      <p:sp>
        <p:nvSpPr>
          <p:cNvPr id="4" name="Slide Number Placeholder 3"/>
          <p:cNvSpPr>
            <a:spLocks noGrp="1"/>
          </p:cNvSpPr>
          <p:nvPr>
            <p:ph type="sldNum" sz="quarter" idx="5"/>
          </p:nvPr>
        </p:nvSpPr>
        <p:spPr/>
        <p:txBody>
          <a:bodyPr/>
          <a:lstStyle/>
          <a:p>
            <a:fld id="{DCAB4EEF-E6A6-443A-9002-C818CA3D1287}" type="slidenum">
              <a:rPr lang="en-GB" smtClean="0"/>
              <a:t>5</a:t>
            </a:fld>
            <a:endParaRPr lang="en-GB"/>
          </a:p>
        </p:txBody>
      </p:sp>
    </p:spTree>
    <p:extLst>
      <p:ext uri="{BB962C8B-B14F-4D97-AF65-F5344CB8AC3E}">
        <p14:creationId xmlns:p14="http://schemas.microsoft.com/office/powerpoint/2010/main" val="110388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aims of the session to be shared with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6</a:t>
            </a:fld>
            <a:endParaRPr lang="en-GB"/>
          </a:p>
        </p:txBody>
      </p:sp>
    </p:spTree>
    <p:extLst>
      <p:ext uri="{BB962C8B-B14F-4D97-AF65-F5344CB8AC3E}">
        <p14:creationId xmlns:p14="http://schemas.microsoft.com/office/powerpoint/2010/main" val="9432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content covered throughout the workshop. Further details and suggested timings are provided below. Facilitators can amend content and timings to suit their needs and context.</a:t>
            </a:r>
          </a:p>
          <a:p>
            <a:endParaRPr lang="en-GB" dirty="0"/>
          </a:p>
          <a:p>
            <a:pPr marL="171450" indent="-171450">
              <a:buFont typeface="Arial" panose="020B0604020202020204" pitchFamily="34" charset="0"/>
              <a:buChar char="•"/>
            </a:pPr>
            <a:r>
              <a:rPr lang="en-GB" dirty="0"/>
              <a:t>National guidance and research – allow 10 minutes for this section. It can be extended to 15-20 minutes if facilitators wish to include an extra activity that allows participants to read the relevant section of the national evidence review. </a:t>
            </a:r>
          </a:p>
          <a:p>
            <a:pPr marL="171450" indent="-171450">
              <a:buFont typeface="Arial" panose="020B0604020202020204" pitchFamily="34" charset="0"/>
              <a:buChar char="•"/>
            </a:pPr>
            <a:r>
              <a:rPr lang="en-GB" dirty="0"/>
              <a:t>Developing a shared language – allow 30 minutes for this section which contains two tasks. The first task where participants discuss terminology should take 10-15 mins. The second task where participants reflect on a short video clip should take approximately 15 mins. </a:t>
            </a:r>
          </a:p>
          <a:p>
            <a:pPr marL="171450" indent="-171450">
              <a:buFont typeface="Arial" panose="020B0604020202020204" pitchFamily="34" charset="0"/>
              <a:buChar char="•"/>
            </a:pPr>
            <a:r>
              <a:rPr lang="en-GB" dirty="0"/>
              <a:t>Categories of data – allow 15 minutes for this section. This section contains a data categories quiz for participants to embed understanding of different data types.  </a:t>
            </a:r>
          </a:p>
          <a:p>
            <a:pPr marL="171450" indent="-171450">
              <a:buFont typeface="Arial" panose="020B0604020202020204" pitchFamily="34" charset="0"/>
              <a:buChar char="•"/>
            </a:pPr>
            <a:r>
              <a:rPr lang="en-GB" dirty="0"/>
              <a:t>Intersecting data – allow 10 mins for this section. </a:t>
            </a:r>
          </a:p>
          <a:p>
            <a:pPr marL="171450" indent="-171450">
              <a:buFont typeface="Arial" panose="020B0604020202020204" pitchFamily="34" charset="0"/>
              <a:buChar char="•"/>
            </a:pPr>
            <a:r>
              <a:rPr lang="en-GB" dirty="0"/>
              <a:t>Group activity – allow approximately 20-30 mins for this group activity in which participants consider the data that they would intersect to understand a whole school pattern, gap or trend.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 total, this workshop can be expected to take between 1 hour 30 and 1 hour 45 minutes to complete.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endParaRPr lang="en-US">
              <a:solidFill>
                <a:prstClr val="black"/>
              </a:solidFill>
              <a:ea typeface="Calibri"/>
              <a:cs typeface="Calibri"/>
            </a:endParaRPr>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The GTCS Standard for middle leadership and headship highlights the importance of the use of data in decision-making.</a:t>
            </a:r>
          </a:p>
          <a:p>
            <a:pPr marL="171450" indent="-171450">
              <a:buFont typeface="Arial" panose="020B0604020202020204" pitchFamily="34" charset="0"/>
              <a:buChar char="•"/>
              <a:defRPr/>
            </a:pPr>
            <a:r>
              <a:rPr lang="en-GB">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a:solidFill>
                  <a:prstClr val="black"/>
                </a:solidFill>
                <a:ea typeface="Calibri"/>
                <a:cs typeface="Calibri"/>
              </a:rPr>
              <a:t>This standard emphasises the importance of data being robust and wide ranging to inform judgement.  </a:t>
            </a:r>
          </a:p>
          <a:p>
            <a:pPr marL="171450" indent="-171450">
              <a:buFont typeface="Arial" panose="020B0604020202020204" pitchFamily="34" charset="0"/>
              <a:buChar char="•"/>
              <a:defRPr/>
            </a:pPr>
            <a:r>
              <a:rPr lang="en-GB">
                <a:solidFill>
                  <a:prstClr val="black"/>
                </a:solidFill>
                <a:ea typeface="Calibri"/>
                <a:cs typeface="Calibri"/>
              </a:rPr>
              <a:t>Being clear about definitions and ways of classifying data will help with this process. </a:t>
            </a:r>
          </a:p>
          <a:p>
            <a:pPr marL="171450" indent="-171450">
              <a:buFont typeface="Arial" panose="020B0604020202020204" pitchFamily="34" charset="0"/>
              <a:buChar char="•"/>
              <a:defRPr/>
            </a:pPr>
            <a:endParaRPr lang="en-GB" b="1">
              <a:solidFill>
                <a:prstClr val="black"/>
              </a:solidFill>
              <a:ea typeface="Calibri"/>
              <a:cs typeface="Calibri"/>
            </a:endParaRPr>
          </a:p>
          <a:p>
            <a:pPr>
              <a:defRPr/>
            </a:pPr>
            <a:r>
              <a:rPr lang="en-GB" sz="1200" b="1" i="0" u="none" strike="noStrike" kern="1200" cap="none" spc="0" normalizeH="0" baseline="0" noProof="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How wide ranging and robust is the data you are using in school? How do you know?</a:t>
            </a: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Are you triangulating data to inform judgements or relying on a limited number or an individual source?</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410346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b="1"/>
          </a:p>
          <a:p>
            <a:endParaRPr lang="en-US"/>
          </a:p>
          <a:p>
            <a:pPr marL="171450" indent="-171450">
              <a:lnSpc>
                <a:spcPct val="150000"/>
              </a:lnSpc>
              <a:buFont typeface="Arial" panose="020B0604020202020204" pitchFamily="34" charset="0"/>
              <a:buChar char="•"/>
            </a:pPr>
            <a:r>
              <a:rPr lang="en-GB"/>
              <a:t>HGIOS 4 references the use of data in relation to effective triangulation for the evaluation of quality. Quantitative data is combined with people's views and direct observations to allow for evaluation of quality. To make this process reliable and informative, a shared approach must be taken.</a:t>
            </a:r>
          </a:p>
          <a:p>
            <a:pPr marL="171450" indent="-171450">
              <a:lnSpc>
                <a:spcPct val="150000"/>
              </a:lnSpc>
              <a:buFont typeface="Arial" panose="020B0604020202020204" pitchFamily="34" charset="0"/>
              <a:buChar char="•"/>
            </a:pPr>
            <a:r>
              <a:rPr lang="en-GB">
                <a:cs typeface="Calibri"/>
              </a:rPr>
              <a:t>This is emphasising the importance of using multiple sources of data to support any evaluative judgements. </a:t>
            </a:r>
          </a:p>
          <a:p>
            <a:pPr marL="171450" indent="-171450">
              <a:lnSpc>
                <a:spcPct val="150000"/>
              </a:lnSpc>
              <a:buFont typeface="Arial" panose="020B0604020202020204" pitchFamily="34" charset="0"/>
              <a:buChar char="•"/>
            </a:pPr>
            <a:r>
              <a:rPr lang="en-GB">
                <a:cs typeface="Calibri"/>
              </a:rPr>
              <a:t>Understanding different categories of data will help educators to select from a range of sources and effectively triangulate. </a:t>
            </a:r>
            <a:endParaRPr lang="en-US">
              <a:cs typeface="Calibri"/>
            </a:endParaRPr>
          </a:p>
          <a:p>
            <a:pPr marL="342900" indent="-342900">
              <a:lnSpc>
                <a:spcPct val="150000"/>
              </a:lnSpc>
              <a:buFont typeface="Arial,Sans-Serif"/>
              <a:buChar char="•"/>
            </a:pPr>
            <a:endParaRPr lang="en-GB">
              <a:cs typeface="Calibri"/>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183730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education.gov.scot/media/vzvdpafc/the-effective-use-of-data-for-improvement-in-education.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education.gov.scot/media/vzvdpafc/the-effective-use-of-data-for-improvement-in-education.pdf" TargetMode="Externa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u9TjQJi0z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cotland.shinyapps.io/sg-national_improvement_framework_interactive_evidence_report/"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professional-learning/the-national-model-of-professional-learni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ce5cdafb51ac67a46_GTCS_The%20Standard%20for%20Headshi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ssets-global.website-files.com/653fc30601a80aefd5668009/65de10b91eb19cbe6922a4d4_GTCS_The%20Standard%20for%20Middle%20Leadership.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D1B16-192D-1D1C-E8F1-2CB90B9ED7D6}"/>
              </a:ext>
              <a:ext uri="{C183D7F6-B498-43B3-948B-1728B52AA6E4}">
                <adec:decorative xmlns:adec="http://schemas.microsoft.com/office/drawing/2017/decorative" val="0"/>
              </a:ext>
            </a:extLst>
          </p:cNvPr>
          <p:cNvSpPr>
            <a:spLocks noGrp="1"/>
          </p:cNvSpPr>
          <p:nvPr>
            <p:ph type="title" idx="4294967295"/>
          </p:nvPr>
        </p:nvSpPr>
        <p:spPr>
          <a:xfrm>
            <a:off x="658157" y="2074796"/>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mn-cs"/>
              </a:rPr>
              <a:t>Effective use of data</a:t>
            </a:r>
            <a:endParaRPr kumimoji="0" lang="en-US" sz="6500" b="1"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title="Logo">
            <a:extLst>
              <a:ext uri="{FF2B5EF4-FFF2-40B4-BE49-F238E27FC236}">
                <a16:creationId xmlns:a16="http://schemas.microsoft.com/office/drawing/2014/main" id="{9788AA1E-C686-257D-1296-AACD1272AC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4702" y="123092"/>
            <a:ext cx="3395766" cy="1426588"/>
          </a:xfrm>
          <a:prstGeom prst="rect">
            <a:avLst/>
          </a:prstGeom>
        </p:spPr>
      </p:pic>
      <p:sp>
        <p:nvSpPr>
          <p:cNvPr id="6" name="Rectangle 5">
            <a:extLst>
              <a:ext uri="{FF2B5EF4-FFF2-40B4-BE49-F238E27FC236}">
                <a16:creationId xmlns:a16="http://schemas.microsoft.com/office/drawing/2014/main" id="{7DCDC8A9-380C-4415-4A49-167F3F557291}"/>
              </a:ext>
              <a:ext uri="{C183D7F6-B498-43B3-948B-1728B52AA6E4}">
                <adec:decorative xmlns:adec="http://schemas.microsoft.com/office/drawing/2017/decorative" val="0"/>
              </a:ext>
            </a:extLst>
          </p:cNvPr>
          <p:cNvSpPr/>
          <p:nvPr/>
        </p:nvSpPr>
        <p:spPr>
          <a:xfrm>
            <a:off x="658157" y="3282988"/>
            <a:ext cx="10633257" cy="1938992"/>
          </a:xfrm>
          <a:prstGeom prst="rect">
            <a:avLst/>
          </a:prstGeom>
        </p:spPr>
        <p:txBody>
          <a:bodyPr wrap="square" lIns="91440" tIns="45720" rIns="91440" bIns="45720" anchor="t">
            <a:spAutoFit/>
          </a:bodyPr>
          <a:lstStyle/>
          <a:p>
            <a:r>
              <a:rPr lang="en-GB" sz="4000" b="1" dirty="0">
                <a:latin typeface="+mj-lt"/>
              </a:rPr>
              <a:t>2. Defining and classifying data</a:t>
            </a:r>
          </a:p>
          <a:p>
            <a:r>
              <a:rPr lang="en-GB" sz="4000" i="1" dirty="0">
                <a:latin typeface="+mj-lt"/>
                <a:cs typeface="Calibri Light"/>
              </a:rPr>
              <a:t> </a:t>
            </a:r>
            <a:r>
              <a:rPr lang="en-GB" sz="4000" dirty="0">
                <a:latin typeface="+mj-lt"/>
                <a:cs typeface="Calibri Light"/>
              </a:rPr>
              <a:t>Senior and middle leaders</a:t>
            </a:r>
            <a:endParaRPr lang="en-GB" dirty="0"/>
          </a:p>
          <a:p>
            <a:endParaRPr lang="en-GB" sz="4000" b="1" dirty="0">
              <a:latin typeface="+mj-lt"/>
              <a:cs typeface="Calibri Light"/>
            </a:endParaRPr>
          </a:p>
        </p:txBody>
      </p:sp>
      <p:pic>
        <p:nvPicPr>
          <p:cNvPr id="7" name="Picture 6" descr="Edcuation Scotland Banner" title="Banner">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16605"/>
            <a:ext cx="12209380" cy="2233532"/>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 uri="{C183D7F6-B498-43B3-948B-1728B52AA6E4}">
                <adec:decorative xmlns:adec="http://schemas.microsoft.com/office/drawing/2017/decorative" val="1"/>
              </a:ext>
            </a:extLst>
          </p:cNvPr>
          <p:cNvSpPr txBox="1">
            <a:spLocks noGrp="1"/>
          </p:cNvSpPr>
          <p:nvPr>
            <p:ph type="title" idx="4294967295"/>
          </p:nvPr>
        </p:nvSpPr>
        <p:spPr bwMode="auto">
          <a:xfrm>
            <a:off x="654716" y="46786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a:ln>
                  <a:noFill/>
                </a:ln>
                <a:solidFill>
                  <a:prstClr val="black"/>
                </a:solidFill>
                <a:effectLst/>
                <a:uLnTx/>
                <a:uFillTx/>
                <a:latin typeface="Calibri Light" panose="020F0302020204030204"/>
                <a:ea typeface="+mj-ea"/>
                <a:cs typeface="+mj-cs"/>
              </a:rPr>
              <a:t>Rapid Evidence Review Paper</a:t>
            </a:r>
          </a:p>
        </p:txBody>
      </p:sp>
      <p:pic>
        <p:nvPicPr>
          <p:cNvPr id="5" name="Picture 4">
            <a:extLst>
              <a:ext uri="{FF2B5EF4-FFF2-40B4-BE49-F238E27FC236}">
                <a16:creationId xmlns:a16="http://schemas.microsoft.com/office/drawing/2014/main" id="{CD82C8AE-44FD-40DA-0D64-F471236A01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76732" y="311743"/>
            <a:ext cx="2771305" cy="3366893"/>
          </a:xfrm>
          <a:prstGeom prst="rect">
            <a:avLst/>
          </a:prstGeom>
          <a:ln>
            <a:solidFill>
              <a:schemeClr val="tx1"/>
            </a:solidFill>
          </a:ln>
        </p:spPr>
      </p:pic>
      <p:sp>
        <p:nvSpPr>
          <p:cNvPr id="7" name="TextBox 6">
            <a:extLst>
              <a:ext uri="{FF2B5EF4-FFF2-40B4-BE49-F238E27FC236}">
                <a16:creationId xmlns:a16="http://schemas.microsoft.com/office/drawing/2014/main" id="{4145691D-F927-C6ED-A283-D464CDA8A340}"/>
              </a:ext>
              <a:ext uri="{C183D7F6-B498-43B3-948B-1728B52AA6E4}">
                <adec:decorative xmlns:adec="http://schemas.microsoft.com/office/drawing/2017/decorative" val="1"/>
              </a:ext>
            </a:extLst>
          </p:cNvPr>
          <p:cNvSpPr txBox="1"/>
          <p:nvPr/>
        </p:nvSpPr>
        <p:spPr>
          <a:xfrm>
            <a:off x="654716" y="1395024"/>
            <a:ext cx="7147931" cy="4801314"/>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a:t>
            </a:r>
            <a:r>
              <a:rPr lang="en-GB" sz="2400" dirty="0">
                <a:solidFill>
                  <a:prstClr val="black"/>
                </a:solidFill>
                <a:latin typeface="Calibri" panose="020F0502020204030204"/>
              </a:rPr>
              <a:t>two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kumimoji="0" lang="en-GB" sz="2400" i="0" u="none" strike="noStrike" kern="1200" cap="none" spc="0" normalizeH="0" baseline="0" noProof="0" dirty="0">
                <a:ln>
                  <a:noFill/>
                </a:ln>
                <a:solidFill>
                  <a:srgbClr val="0070C0"/>
                </a:solidFill>
                <a:effectLst/>
                <a:uLnTx/>
                <a:uFillTx/>
                <a:latin typeface="Calibri" panose="020F0502020204030204"/>
                <a:hlinkClick r:id="rId4">
                  <a:extLst>
                    <a:ext uri="{A12FA001-AC4F-418D-AE19-62706E023703}">
                      <ahyp:hlinkClr xmlns:ahyp="http://schemas.microsoft.com/office/drawing/2018/hyperlinkcolor" val="tx"/>
                    </a:ext>
                  </a:extLst>
                </a:hlinkClick>
              </a:rPr>
              <a:t>Education Scotland </a:t>
            </a:r>
            <a:r>
              <a:rPr lang="en-GB" sz="2400" dirty="0">
                <a:solidFill>
                  <a:srgbClr val="0070C0"/>
                </a:solidFill>
                <a:latin typeface="Calibri" panose="020F0502020204030204"/>
                <a:hlinkClick r:id="rId4">
                  <a:extLst>
                    <a:ext uri="{A12FA001-AC4F-418D-AE19-62706E023703}">
                      <ahyp:hlinkClr xmlns:ahyp="http://schemas.microsoft.com/office/drawing/2018/hyperlinkcolor" val="tx"/>
                    </a:ext>
                  </a:extLst>
                </a:hlinkClick>
              </a:rPr>
              <a:t>Rapid Evidence Review</a:t>
            </a:r>
            <a:r>
              <a:rPr lang="en-GB" sz="2400" dirty="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 </a:t>
            </a:r>
            <a:r>
              <a:rPr lang="en-GB" sz="2400" dirty="0">
                <a:solidFill>
                  <a:prstClr val="black"/>
                </a:solidFill>
                <a:latin typeface="Calibri" panose="020F0502020204030204"/>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defining and classifying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It is important to develop a shared language around data and have clarity of key terminology.</a:t>
            </a:r>
            <a:endParaRPr lang="en-GB" sz="2400" dirty="0">
              <a:solidFill>
                <a:prstClr val="black"/>
              </a:solidFill>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Time should be taken to ensure all educators, partners, learners and key stakeholders understand the key terminology as appropriate and necessary to each role.</a:t>
            </a:r>
            <a:endParaRPr lang="en-GB" sz="2400" dirty="0">
              <a:solidFill>
                <a:prstClr val="black"/>
              </a:solidFill>
              <a:latin typeface="Calibri" panose="020F0502020204030204"/>
              <a:cs typeface="Calibri"/>
            </a:endParaRPr>
          </a:p>
          <a:p>
            <a:pPr marL="342900" indent="-342900">
              <a:buFont typeface="Arial" panose="020B0604020202020204" pitchFamily="34" charset="0"/>
              <a:buChar char="•"/>
              <a:defRPr/>
            </a:pPr>
            <a:r>
              <a:rPr lang="en-GB" sz="2400" dirty="0">
                <a:solidFill>
                  <a:prstClr val="black"/>
                </a:solidFill>
                <a:latin typeface="Calibri" panose="020F0502020204030204"/>
              </a:rPr>
              <a:t>Data can be classified as demographic, input, output and perception.  </a:t>
            </a:r>
            <a:endParaRPr lang="en-GB" sz="2400" b="0" i="0" u="none" strike="noStrike" kern="1200" cap="none" spc="0" normalizeH="0" baseline="0" noProof="0" dirty="0">
              <a:ln>
                <a:noFill/>
              </a:ln>
              <a:solidFill>
                <a:prstClr val="black"/>
              </a:solidFill>
              <a:effectLst/>
              <a:uLnTx/>
              <a:uFillTx/>
              <a:latin typeface="Calibri" panose="020F0502020204030204"/>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27ADC8C-F04C-A9EE-58DE-4914FC5F99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708336" y="745272"/>
            <a:ext cx="8139408" cy="460487"/>
          </a:xfrm>
        </p:spPr>
        <p:txBody>
          <a:bodyPr>
            <a:noAutofit/>
          </a:bodyPr>
          <a:lstStyle/>
          <a:p>
            <a:r>
              <a:rPr lang="en-GB" sz="4000" b="1">
                <a:solidFill>
                  <a:schemeClr val="tx1"/>
                </a:solidFill>
                <a:cs typeface="Arial"/>
              </a:rPr>
              <a:t>Terminology / Shared Language</a:t>
            </a:r>
          </a:p>
        </p:txBody>
      </p:sp>
      <p:grpSp>
        <p:nvGrpSpPr>
          <p:cNvPr id="2" name="Group 1" descr="task icon">
            <a:extLst>
              <a:ext uri="{FF2B5EF4-FFF2-40B4-BE49-F238E27FC236}">
                <a16:creationId xmlns:a16="http://schemas.microsoft.com/office/drawing/2014/main" id="{61DB27B4-D233-684B-007B-B3C60CDB6DDB}"/>
              </a:ext>
              <a:ext uri="{C183D7F6-B498-43B3-948B-1728B52AA6E4}">
                <adec:decorative xmlns:adec="http://schemas.microsoft.com/office/drawing/2017/decorative" val="0"/>
              </a:ext>
            </a:extLst>
          </p:cNvPr>
          <p:cNvGrpSpPr/>
          <p:nvPr/>
        </p:nvGrpSpPr>
        <p:grpSpPr>
          <a:xfrm>
            <a:off x="450290" y="2002337"/>
            <a:ext cx="3482387" cy="3429059"/>
            <a:chOff x="533400" y="580768"/>
            <a:chExt cx="3219450" cy="3840749"/>
          </a:xfrm>
        </p:grpSpPr>
        <p:pic>
          <p:nvPicPr>
            <p:cNvPr id="6" name="Graphic 5" descr="Group brainstorm outline">
              <a:extLst>
                <a:ext uri="{FF2B5EF4-FFF2-40B4-BE49-F238E27FC236}">
                  <a16:creationId xmlns:a16="http://schemas.microsoft.com/office/drawing/2014/main" id="{0237DEA0-0106-D2EB-F479-58B52C69C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7" name="TextBox 6">
              <a:extLst>
                <a:ext uri="{FF2B5EF4-FFF2-40B4-BE49-F238E27FC236}">
                  <a16:creationId xmlns:a16="http://schemas.microsoft.com/office/drawing/2014/main" id="{E62324ED-B833-EB22-B986-BB27EF94B661}"/>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sp>
        <p:nvSpPr>
          <p:cNvPr id="3" name="Content Placeholder 2">
            <a:extLst>
              <a:ext uri="{FF2B5EF4-FFF2-40B4-BE49-F238E27FC236}">
                <a16:creationId xmlns:a16="http://schemas.microsoft.com/office/drawing/2014/main" id="{866E73F1-BE5B-68B7-F780-12990E7FA7B0}"/>
              </a:ext>
              <a:ext uri="{C183D7F6-B498-43B3-948B-1728B52AA6E4}">
                <adec:decorative xmlns:adec="http://schemas.microsoft.com/office/drawing/2017/decorative" val="0"/>
              </a:ext>
            </a:extLst>
          </p:cNvPr>
          <p:cNvSpPr>
            <a:spLocks noGrp="1"/>
          </p:cNvSpPr>
          <p:nvPr>
            <p:ph idx="1"/>
          </p:nvPr>
        </p:nvSpPr>
        <p:spPr>
          <a:xfrm>
            <a:off x="4519994" y="1530218"/>
            <a:ext cx="7000378" cy="4908319"/>
          </a:xfrm>
        </p:spPr>
        <p:txBody>
          <a:bodyPr>
            <a:noAutofit/>
          </a:bodyPr>
          <a:lstStyle/>
          <a:p>
            <a:pPr marL="0" indent="0">
              <a:lnSpc>
                <a:spcPct val="150000"/>
              </a:lnSpc>
              <a:buNone/>
            </a:pPr>
            <a:r>
              <a:rPr lang="en-GB" b="1">
                <a:cs typeface="Arial"/>
              </a:rPr>
              <a:t>Key Terminology:</a:t>
            </a:r>
          </a:p>
          <a:p>
            <a:pPr marL="0" indent="0">
              <a:lnSpc>
                <a:spcPct val="150000"/>
              </a:lnSpc>
              <a:buNone/>
            </a:pPr>
            <a:r>
              <a:rPr lang="en-GB">
                <a:cs typeface="Arial"/>
              </a:rPr>
              <a:t>attainment, achievement, progress, value added, statistical significance, triangulation, summative, formative, quantitative, qualitative, intersecting data, demographic data, perception data, input data, output data, trends, patterns, range and variation.  </a:t>
            </a:r>
            <a:endParaRPr lang="en-GB"/>
          </a:p>
        </p:txBody>
      </p:sp>
    </p:spTree>
    <p:extLst>
      <p:ext uri="{BB962C8B-B14F-4D97-AF65-F5344CB8AC3E}">
        <p14:creationId xmlns:p14="http://schemas.microsoft.com/office/powerpoint/2010/main" val="236576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 uri="{C183D7F6-B498-43B3-948B-1728B52AA6E4}">
                <adec:decorative xmlns:adec="http://schemas.microsoft.com/office/drawing/2017/decorative" val="0"/>
              </a:ext>
            </a:extLst>
          </p:cNvPr>
          <p:cNvSpPr txBox="1">
            <a:spLocks noGrp="1"/>
          </p:cNvSpPr>
          <p:nvPr>
            <p:ph type="title" idx="4294967295"/>
          </p:nvPr>
        </p:nvSpPr>
        <p:spPr>
          <a:xfrm>
            <a:off x="229887" y="448128"/>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Light" panose="020F0302020204030204"/>
                <a:ea typeface="+mn-ea"/>
                <a:cs typeface="+mn-cs"/>
              </a:rPr>
              <a:t>What is data?</a:t>
            </a:r>
          </a:p>
        </p:txBody>
      </p:sp>
      <p:pic>
        <p:nvPicPr>
          <p:cNvPr id="8" name="Graphic 7" descr="pie chart image">
            <a:extLst>
              <a:ext uri="{FF2B5EF4-FFF2-40B4-BE49-F238E27FC236}">
                <a16:creationId xmlns:a16="http://schemas.microsoft.com/office/drawing/2014/main" id="{7FABE991-F917-D16D-7229-3C527467650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3387" y="0"/>
            <a:ext cx="2168185" cy="2003154"/>
          </a:xfrm>
          <a:prstGeom prst="rect">
            <a:avLst/>
          </a:prstGeom>
        </p:spPr>
      </p:pic>
      <p:sp>
        <p:nvSpPr>
          <p:cNvPr id="6" name="TextBox 5">
            <a:extLst>
              <a:ext uri="{FF2B5EF4-FFF2-40B4-BE49-F238E27FC236}">
                <a16:creationId xmlns:a16="http://schemas.microsoft.com/office/drawing/2014/main" id="{9400CE3C-05F7-C338-4576-3BFC29CE7821}"/>
              </a:ext>
              <a:ext uri="{C183D7F6-B498-43B3-948B-1728B52AA6E4}">
                <adec:decorative xmlns:adec="http://schemas.microsoft.com/office/drawing/2017/decorative" val="0"/>
              </a:ext>
            </a:extLst>
          </p:cNvPr>
          <p:cNvSpPr txBox="1"/>
          <p:nvPr/>
        </p:nvSpPr>
        <p:spPr>
          <a:xfrm>
            <a:off x="382385" y="1881671"/>
            <a:ext cx="11047615" cy="4401205"/>
          </a:xfrm>
          <a:prstGeom prst="rect">
            <a:avLst/>
          </a:prstGeom>
          <a:noFill/>
        </p:spPr>
        <p:txBody>
          <a:bodyPr wrap="square" lIns="91440" tIns="45720" rIns="91440" bIns="45720" rtlCol="0" anchor="t">
            <a:spAutoFit/>
          </a:bodyPr>
          <a:lstStyle/>
          <a:p>
            <a:pPr>
              <a:tabLst>
                <a:tab pos="9326563" algn="l"/>
              </a:tabLst>
              <a:defRPr/>
            </a:pPr>
            <a:r>
              <a:rPr lang="en-GB" sz="2800" dirty="0">
                <a:solidFill>
                  <a:prstClr val="black"/>
                </a:solidFill>
                <a:latin typeface="Calibri" panose="020F0502020204030204"/>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Data is information, especially facts or numbers, collected to be examined and considered and used to inform decision making.”</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2800" dirty="0">
                <a:solidFill>
                  <a:prstClr val="black"/>
                </a:solidFill>
                <a:latin typeface="Calibri" panose="020F0502020204030204"/>
              </a:rPr>
              <a:t>                         </a:t>
            </a:r>
            <a:r>
              <a:rPr lang="en-GB" sz="2800" dirty="0">
                <a:solidFill>
                  <a:prstClr val="black"/>
                </a:solidFill>
                <a:latin typeface="Calibri" panose="020F0502020204030204"/>
                <a:cs typeface="Calibri"/>
              </a:rPr>
              <a:t> </a:t>
            </a:r>
            <a:r>
              <a:rPr lang="en-GB" sz="2800" dirty="0">
                <a:solidFill>
                  <a:prstClr val="black"/>
                </a:solidFill>
                <a:latin typeface="Calibri" panose="020F0502020204030204"/>
              </a:rPr>
              <a:t>                                      Cambridge Dictionary </a:t>
            </a:r>
            <a:endParaRPr lang="en-US" dirty="0">
              <a:solidFill>
                <a:prstClr val="black"/>
              </a:solidFill>
              <a:cs typeface="Calibri" panose="020F0502020204030204"/>
            </a:endParaRPr>
          </a:p>
          <a:p>
            <a:pPr marL="342900" marR="0" lvl="0" indent="-342900" algn="l" defTabSz="914400">
              <a:lnSpc>
                <a:spcPct val="100000"/>
              </a:lnSpc>
              <a:spcBef>
                <a:spcPts val="0"/>
              </a:spcBef>
              <a:spcAft>
                <a:spcPts val="0"/>
              </a:spcAft>
              <a:buClrTx/>
              <a:buSzTx/>
              <a:buFont typeface="Arial" panose="020B0604020202020204" pitchFamily="34" charset="0"/>
              <a:buChar char="•"/>
              <a:tabLst/>
              <a:defRPr/>
            </a:pP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Quantitative data refers to data that deals with numbers and can be measured.</a:t>
            </a:r>
            <a:r>
              <a:rPr lang="en-GB" sz="2400" dirty="0">
                <a:solidFill>
                  <a:prstClr val="black"/>
                </a:solidFill>
                <a:latin typeface="Calibri" panose="020F0502020204030204"/>
              </a:rPr>
              <a:t> </a:t>
            </a:r>
            <a:endParaRPr lang="en-GB" sz="2400" dirty="0">
              <a:solidFill>
                <a:prstClr val="black"/>
              </a:solidFill>
              <a:latin typeface="Calibri" panose="020F0502020204030204"/>
              <a:ea typeface="Calibri"/>
              <a:cs typeface="Calibri"/>
            </a:endParaRPr>
          </a:p>
          <a:p>
            <a:pPr marL="342900" indent="-342900">
              <a:buFont typeface="Arial" panose="020B0604020202020204" pitchFamily="34" charset="0"/>
              <a:buChar char="•"/>
              <a:defRPr/>
            </a:pPr>
            <a:endParaRPr lang="en-GB" sz="2400">
              <a:solidFill>
                <a:prstClr val="black"/>
              </a:solidFill>
              <a:latin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Qualitative data refers to data that deals with descriptions. It can be observed and recorded but not necessarily measured.</a:t>
            </a:r>
            <a:r>
              <a:rPr lang="en-GB" sz="2400" dirty="0">
                <a:solidFill>
                  <a:prstClr val="black"/>
                </a:solidFill>
                <a:latin typeface="Calibri" panose="020F0502020204030204"/>
              </a:rPr>
              <a:t> </a:t>
            </a:r>
            <a:endParaRPr lang="en-GB" sz="24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50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 uri="{C183D7F6-B498-43B3-948B-1728B52AA6E4}">
                <adec:decorative xmlns:adec="http://schemas.microsoft.com/office/drawing/2017/decorative" val="0"/>
              </a:ext>
            </a:extLst>
          </p:cNvPr>
          <p:cNvSpPr txBox="1">
            <a:spLocks noGrp="1"/>
          </p:cNvSpPr>
          <p:nvPr>
            <p:ph type="title" idx="4294967295"/>
          </p:nvPr>
        </p:nvSpPr>
        <p:spPr>
          <a:xfrm>
            <a:off x="1012371" y="1027052"/>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Light" panose="020F0302020204030204"/>
                <a:ea typeface="+mn-ea"/>
                <a:cs typeface="+mn-cs"/>
              </a:rPr>
              <a:t>What is evidence?</a:t>
            </a:r>
          </a:p>
        </p:txBody>
      </p:sp>
      <p:pic>
        <p:nvPicPr>
          <p:cNvPr id="9" name="Graphic 8" descr="magnifying glass">
            <a:extLst>
              <a:ext uri="{FF2B5EF4-FFF2-40B4-BE49-F238E27FC236}">
                <a16:creationId xmlns:a16="http://schemas.microsoft.com/office/drawing/2014/main" id="{B934805E-84C2-01EC-D24B-3D87702B8F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8814" y="365902"/>
            <a:ext cx="2030186" cy="2030186"/>
          </a:xfrm>
          <a:prstGeom prst="rect">
            <a:avLst/>
          </a:prstGeom>
        </p:spPr>
      </p:pic>
      <p:sp>
        <p:nvSpPr>
          <p:cNvPr id="5" name="TextBox 4">
            <a:extLst>
              <a:ext uri="{FF2B5EF4-FFF2-40B4-BE49-F238E27FC236}">
                <a16:creationId xmlns:a16="http://schemas.microsoft.com/office/drawing/2014/main" id="{584888DD-1847-04F1-D365-C4385BA4B972}"/>
              </a:ext>
              <a:ext uri="{C183D7F6-B498-43B3-948B-1728B52AA6E4}">
                <adec:decorative xmlns:adec="http://schemas.microsoft.com/office/drawing/2017/decorative" val="0"/>
              </a:ext>
            </a:extLst>
          </p:cNvPr>
          <p:cNvSpPr txBox="1"/>
          <p:nvPr/>
        </p:nvSpPr>
        <p:spPr>
          <a:xfrm>
            <a:off x="1012371" y="2534333"/>
            <a:ext cx="969917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Evidence can be described as information used to demonstrate impact and support decision making. Evidence can be data, in many forms, and a knowledge base about what works</a:t>
            </a:r>
            <a:r>
              <a:rPr lang="en-GB" sz="2400" dirty="0">
                <a:solidFill>
                  <a:prstClr val="black"/>
                </a:solidFill>
                <a:latin typeface="Calibri" panose="020F0502020204030204"/>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B36468-66B4-8596-4C9B-2071E08BBF8B}"/>
              </a:ext>
              <a:ext uri="{C183D7F6-B498-43B3-948B-1728B52AA6E4}">
                <adec:decorative xmlns:adec="http://schemas.microsoft.com/office/drawing/2017/decorative" val="0"/>
              </a:ext>
            </a:extLst>
          </p:cNvPr>
          <p:cNvSpPr txBox="1"/>
          <p:nvPr/>
        </p:nvSpPr>
        <p:spPr>
          <a:xfrm>
            <a:off x="879792" y="3546891"/>
            <a:ext cx="8456606" cy="369332"/>
          </a:xfrm>
          <a:prstGeom prst="rect">
            <a:avLst/>
          </a:prstGeom>
          <a:noFill/>
        </p:spPr>
        <p:txBody>
          <a:bodyPr wrap="square" lIns="91440" tIns="45720" rIns="91440" bIns="45720" anchor="t">
            <a:spAutoFit/>
          </a:bodyPr>
          <a:lstStyle/>
          <a:p>
            <a:pPr algn="r"/>
            <a:r>
              <a:rPr lang="en-GB" sz="1800" dirty="0">
                <a:hlinkClick r:id="rId5">
                  <a:extLst>
                    <a:ext uri="{A12FA001-AC4F-418D-AE19-62706E023703}">
                      <ahyp:hlinkClr xmlns:ahyp="http://schemas.microsoft.com/office/drawing/2018/hyperlinkcolor" val="tx"/>
                    </a:ext>
                  </a:extLst>
                </a:hlinkClick>
              </a:rPr>
              <a:t>Rapid Evidence Review</a:t>
            </a:r>
            <a:r>
              <a:rPr lang="en-GB" dirty="0">
                <a:hlinkClick r:id="rId5">
                  <a:extLst>
                    <a:ext uri="{A12FA001-AC4F-418D-AE19-62706E023703}">
                      <ahyp:hlinkClr xmlns:ahyp="http://schemas.microsoft.com/office/drawing/2018/hyperlinkcolor" val="tx"/>
                    </a:ext>
                  </a:extLst>
                </a:hlinkClick>
              </a:rPr>
              <a:t> </a:t>
            </a:r>
            <a:r>
              <a:rPr lang="en-GB" dirty="0"/>
              <a:t> </a:t>
            </a:r>
            <a:endParaRPr lang="en-GB" sz="1800" dirty="0"/>
          </a:p>
        </p:txBody>
      </p:sp>
    </p:spTree>
    <p:extLst>
      <p:ext uri="{BB962C8B-B14F-4D97-AF65-F5344CB8AC3E}">
        <p14:creationId xmlns:p14="http://schemas.microsoft.com/office/powerpoint/2010/main" val="383465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574270-37BF-BB9F-E94D-3B5861B694E0}"/>
              </a:ext>
            </a:extLst>
          </p:cNvPr>
          <p:cNvSpPr>
            <a:spLocks noGrp="1"/>
          </p:cNvSpPr>
          <p:nvPr>
            <p:ph type="title"/>
          </p:nvPr>
        </p:nvSpPr>
        <p:spPr>
          <a:xfrm>
            <a:off x="629543" y="509107"/>
            <a:ext cx="2026717" cy="794602"/>
          </a:xfrm>
        </p:spPr>
        <p:txBody>
          <a:bodyPr>
            <a:normAutofit/>
          </a:bodyPr>
          <a:lstStyle/>
          <a:p>
            <a:r>
              <a:rPr lang="en-GB" sz="4000" b="1">
                <a:solidFill>
                  <a:schemeClr val="tx1"/>
                </a:solidFill>
                <a:cs typeface="Arial"/>
              </a:rPr>
              <a:t>Evidence</a:t>
            </a:r>
          </a:p>
        </p:txBody>
      </p:sp>
      <p:sp>
        <p:nvSpPr>
          <p:cNvPr id="5" name="TextBox 4">
            <a:extLst>
              <a:ext uri="{FF2B5EF4-FFF2-40B4-BE49-F238E27FC236}">
                <a16:creationId xmlns:a16="http://schemas.microsoft.com/office/drawing/2014/main" id="{BFB839FB-4A69-D53F-6A7B-43A4227EE208}"/>
              </a:ext>
            </a:extLst>
          </p:cNvPr>
          <p:cNvSpPr txBox="1"/>
          <p:nvPr/>
        </p:nvSpPr>
        <p:spPr>
          <a:xfrm>
            <a:off x="287867" y="1888921"/>
            <a:ext cx="11710825" cy="2251065"/>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defRPr/>
            </a:pPr>
            <a:r>
              <a:rPr lang="en-GB" sz="2400">
                <a:ea typeface="+mn-lt"/>
                <a:cs typeface="+mn-lt"/>
              </a:rPr>
              <a:t>In this </a:t>
            </a:r>
            <a:r>
              <a:rPr lang="en-GB" sz="2400">
                <a:ea typeface="+mn-lt"/>
                <a:cs typeface="+mn-lt"/>
                <a:hlinkClick r:id="rId3"/>
              </a:rPr>
              <a:t>short video</a:t>
            </a:r>
            <a:r>
              <a:rPr lang="en-GB" sz="2400">
                <a:ea typeface="+mn-lt"/>
                <a:cs typeface="+mn-lt"/>
              </a:rPr>
              <a:t>, Sir </a:t>
            </a:r>
            <a:r>
              <a:rPr lang="en-GB" sz="2400" dirty="0" err="1">
                <a:ea typeface="+mn-lt"/>
                <a:cs typeface="+mn-lt"/>
              </a:rPr>
              <a:t>Kevan</a:t>
            </a:r>
            <a:r>
              <a:rPr lang="en-GB" sz="2400">
                <a:ea typeface="+mn-lt"/>
                <a:cs typeface="+mn-lt"/>
              </a:rPr>
              <a:t> Collins highlights the dangers of schools operating without a robust, data-informed culture. </a:t>
            </a:r>
          </a:p>
          <a:p>
            <a:pPr marL="342900" indent="-342900">
              <a:lnSpc>
                <a:spcPct val="150000"/>
              </a:lnSpc>
              <a:buFont typeface="Arial" panose="020B0604020202020204" pitchFamily="34" charset="0"/>
              <a:buChar char="•"/>
              <a:defRPr/>
            </a:pPr>
            <a:r>
              <a:rPr lang="en-GB" sz="2400">
                <a:ea typeface="+mn-lt"/>
                <a:cs typeface="+mn-lt"/>
              </a:rPr>
              <a:t>What dangers does he highlight? Do you agree?</a:t>
            </a:r>
          </a:p>
          <a:p>
            <a:pPr>
              <a:lnSpc>
                <a:spcPct val="150000"/>
              </a:lnSpc>
              <a:defRPr/>
            </a:pPr>
            <a:endParaRPr lang="en-GB" sz="2400">
              <a:ea typeface="+mn-lt"/>
              <a:cs typeface="+mn-lt"/>
            </a:endParaRPr>
          </a:p>
        </p:txBody>
      </p:sp>
      <p:grpSp>
        <p:nvGrpSpPr>
          <p:cNvPr id="2" name="Group 1" descr="Image to depict three people collectively thinking&#10;" title="Task icon">
            <a:extLst>
              <a:ext uri="{FF2B5EF4-FFF2-40B4-BE49-F238E27FC236}">
                <a16:creationId xmlns:a16="http://schemas.microsoft.com/office/drawing/2014/main" id="{A59A5261-F369-3A42-D663-C04CB4F4E5FF}"/>
              </a:ext>
            </a:extLst>
          </p:cNvPr>
          <p:cNvGrpSpPr/>
          <p:nvPr/>
        </p:nvGrpSpPr>
        <p:grpSpPr>
          <a:xfrm>
            <a:off x="10188584" y="116110"/>
            <a:ext cx="1574800" cy="1145472"/>
            <a:chOff x="533400" y="580768"/>
            <a:chExt cx="3219450" cy="3840749"/>
          </a:xfrm>
        </p:grpSpPr>
        <p:pic>
          <p:nvPicPr>
            <p:cNvPr id="3" name="Graphic 2" descr="Group brainstorm outline">
              <a:extLst>
                <a:ext uri="{FF2B5EF4-FFF2-40B4-BE49-F238E27FC236}">
                  <a16:creationId xmlns:a16="http://schemas.microsoft.com/office/drawing/2014/main" id="{9120EFA5-7CD4-B1E2-1A76-D531B26B1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0" y="580768"/>
              <a:ext cx="3219450" cy="3219450"/>
            </a:xfrm>
            <a:prstGeom prst="rect">
              <a:avLst/>
            </a:prstGeom>
          </p:spPr>
        </p:pic>
        <p:sp>
          <p:nvSpPr>
            <p:cNvPr id="7" name="TextBox 6">
              <a:extLst>
                <a:ext uri="{FF2B5EF4-FFF2-40B4-BE49-F238E27FC236}">
                  <a16:creationId xmlns:a16="http://schemas.microsoft.com/office/drawing/2014/main" id="{E145E84E-5E71-D4A6-F42A-C20ACC016A4F}"/>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spTree>
    <p:extLst>
      <p:ext uri="{BB962C8B-B14F-4D97-AF65-F5344CB8AC3E}">
        <p14:creationId xmlns:p14="http://schemas.microsoft.com/office/powerpoint/2010/main" val="42063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4CAC18C2-891B-6780-7868-A85B26652F04}"/>
              </a:ext>
              <a:ext uri="{C183D7F6-B498-43B3-948B-1728B52AA6E4}">
                <adec:decorative xmlns:adec="http://schemas.microsoft.com/office/drawing/2017/decorative" val="0"/>
              </a:ext>
            </a:extLst>
          </p:cNvPr>
          <p:cNvSpPr>
            <a:spLocks noGrp="1"/>
          </p:cNvSpPr>
          <p:nvPr>
            <p:ph type="title"/>
          </p:nvPr>
        </p:nvSpPr>
        <p:spPr>
          <a:xfrm>
            <a:off x="324577" y="270934"/>
            <a:ext cx="10515600" cy="817563"/>
          </a:xfrm>
        </p:spPr>
        <p:txBody>
          <a:bodyPr>
            <a:normAutofit/>
          </a:bodyPr>
          <a:lstStyle/>
          <a:p>
            <a:r>
              <a:rPr lang="en-GB" sz="4000" b="1">
                <a:solidFill>
                  <a:schemeClr val="tx1"/>
                </a:solidFill>
              </a:rPr>
              <a:t>Categories of data (Victoria Bernhardt)</a:t>
            </a:r>
            <a:endParaRPr lang="en-GB" sz="4000" b="1">
              <a:solidFill>
                <a:schemeClr val="tx1"/>
              </a:solidFill>
              <a:cs typeface="Arial"/>
            </a:endParaRPr>
          </a:p>
        </p:txBody>
      </p:sp>
      <p:graphicFrame>
        <p:nvGraphicFramePr>
          <p:cNvPr id="6" name="Content Placeholder 3" descr="Smart Art&#10;&#10;Demographics&#10; Descriptive information about the school community. SIMD, FME, CE, EAL, ASN, etc.&#10;School processes (Input)&#10; Defines what teachers are doing. Pedagogy, interventions, relationships, curriculum offer etc.&#10;Pupil learning (Output)&#10; Attainment and achievements. Can be ‘big’ data such as CfE, SCQF or ‘small data’ such as jotters, observations and reading records.&#10;Views (Perceptions)&#10; Helps us understand what all stakeholders think. Surveys, questionnaires, feedback, etc.&#10;">
            <a:extLst>
              <a:ext uri="{FF2B5EF4-FFF2-40B4-BE49-F238E27FC236}">
                <a16:creationId xmlns:a16="http://schemas.microsoft.com/office/drawing/2014/main" id="{857CC80E-30C3-74F9-2955-C4DCC7432BE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03476548"/>
              </p:ext>
            </p:extLst>
          </p:nvPr>
        </p:nvGraphicFramePr>
        <p:xfrm>
          <a:off x="324577" y="1268643"/>
          <a:ext cx="11542845" cy="5318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47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050E843-89DA-4A43-D701-56D4043732CB}"/>
              </a:ext>
              <a:ext uri="{C183D7F6-B498-43B3-948B-1728B52AA6E4}">
                <adec:decorative xmlns:adec="http://schemas.microsoft.com/office/drawing/2017/decorative" val="0"/>
              </a:ext>
            </a:extLst>
          </p:cNvPr>
          <p:cNvSpPr>
            <a:spLocks noGrp="1"/>
          </p:cNvSpPr>
          <p:nvPr>
            <p:ph type="title"/>
          </p:nvPr>
        </p:nvSpPr>
        <p:spPr>
          <a:xfrm>
            <a:off x="177800" y="151517"/>
            <a:ext cx="10586590" cy="980886"/>
          </a:xfrm>
        </p:spPr>
        <p:txBody>
          <a:bodyPr>
            <a:noAutofit/>
          </a:bodyPr>
          <a:lstStyle/>
          <a:p>
            <a:r>
              <a:rPr lang="en-GB" sz="4000" b="1" dirty="0"/>
              <a:t>Name the data type example 1</a:t>
            </a:r>
            <a:endParaRPr lang="en-GB" sz="4000" b="1" dirty="0">
              <a:cs typeface="Arial"/>
            </a:endParaRPr>
          </a:p>
        </p:txBody>
      </p:sp>
      <p:pic>
        <p:nvPicPr>
          <p:cNvPr id="7" name="Picture 6" descr="Bar graph showing most data on simd for those achieving third level at S3">
            <a:extLst>
              <a:ext uri="{FF2B5EF4-FFF2-40B4-BE49-F238E27FC236}">
                <a16:creationId xmlns:a16="http://schemas.microsoft.com/office/drawing/2014/main" id="{666718EF-B82A-218C-0D7E-FE008DD2638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711861" y="88207"/>
            <a:ext cx="1161131" cy="1396094"/>
          </a:xfrm>
          <a:prstGeom prst="rect">
            <a:avLst/>
          </a:prstGeom>
        </p:spPr>
      </p:pic>
      <p:pic>
        <p:nvPicPr>
          <p:cNvPr id="9" name="Picture 8" descr="Data showing attainment and simd&#10;">
            <a:extLst>
              <a:ext uri="{FF2B5EF4-FFF2-40B4-BE49-F238E27FC236}">
                <a16:creationId xmlns:a16="http://schemas.microsoft.com/office/drawing/2014/main" id="{B2637FF2-D3AE-4414-0B7F-FA4FFD57BE7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67532" y="1647233"/>
            <a:ext cx="8517467" cy="4225090"/>
          </a:xfrm>
          <a:prstGeom prst="rect">
            <a:avLst/>
          </a:prstGeom>
          <a:ln>
            <a:solidFill>
              <a:schemeClr val="tx1"/>
            </a:solidFill>
          </a:ln>
        </p:spPr>
      </p:pic>
      <p:sp>
        <p:nvSpPr>
          <p:cNvPr id="6" name="TextBox 5">
            <a:extLst>
              <a:ext uri="{FF2B5EF4-FFF2-40B4-BE49-F238E27FC236}">
                <a16:creationId xmlns:a16="http://schemas.microsoft.com/office/drawing/2014/main" id="{3066EF5E-2FFF-0A47-62F6-3804E19AF1DE}"/>
              </a:ext>
              <a:ext uri="{C183D7F6-B498-43B3-948B-1728B52AA6E4}">
                <adec:decorative xmlns:adec="http://schemas.microsoft.com/office/drawing/2017/decorative" val="0"/>
              </a:ext>
            </a:extLst>
          </p:cNvPr>
          <p:cNvSpPr txBox="1"/>
          <p:nvPr/>
        </p:nvSpPr>
        <p:spPr>
          <a:xfrm>
            <a:off x="8720606" y="2780181"/>
            <a:ext cx="4087567" cy="2251065"/>
          </a:xfrm>
          <a:prstGeom prst="rect">
            <a:avLst/>
          </a:prstGeom>
          <a:noFill/>
        </p:spPr>
        <p:txBody>
          <a:bodyPr wrap="square">
            <a:spAutoFit/>
          </a:bodyPr>
          <a:lstStyle/>
          <a:p>
            <a:pPr marL="457200" indent="-457200">
              <a:lnSpc>
                <a:spcPct val="150000"/>
              </a:lnSpc>
              <a:buAutoNum type="alphaLcParenBoth"/>
            </a:pPr>
            <a:r>
              <a:rPr lang="en-GB" sz="2400" dirty="0"/>
              <a:t>Demographic </a:t>
            </a:r>
          </a:p>
          <a:p>
            <a:pPr marL="457200" indent="-457200">
              <a:lnSpc>
                <a:spcPct val="150000"/>
              </a:lnSpc>
              <a:buAutoNum type="alphaLcParenBoth"/>
            </a:pPr>
            <a:r>
              <a:rPr lang="en-GB" sz="2400" dirty="0"/>
              <a:t>Perception/views </a:t>
            </a:r>
          </a:p>
          <a:p>
            <a:pPr marL="457200" indent="-457200">
              <a:lnSpc>
                <a:spcPct val="150000"/>
              </a:lnSpc>
              <a:buAutoNum type="alphaLcParenBoth"/>
            </a:pPr>
            <a:r>
              <a:rPr lang="en-GB" sz="2400" dirty="0"/>
              <a:t>Input/school processes</a:t>
            </a:r>
          </a:p>
          <a:p>
            <a:pPr marL="457200" indent="-457200">
              <a:lnSpc>
                <a:spcPct val="150000"/>
              </a:lnSpc>
              <a:buAutoNum type="alphaLcParenBoth"/>
            </a:pPr>
            <a:r>
              <a:rPr lang="en-GB" sz="2400" dirty="0"/>
              <a:t>Output/pupil learning?</a:t>
            </a:r>
          </a:p>
        </p:txBody>
      </p:sp>
      <p:sp>
        <p:nvSpPr>
          <p:cNvPr id="11" name="TextBox 10">
            <a:extLst>
              <a:ext uri="{FF2B5EF4-FFF2-40B4-BE49-F238E27FC236}">
                <a16:creationId xmlns:a16="http://schemas.microsoft.com/office/drawing/2014/main" id="{612758C6-9370-B780-B935-DBD8B95A3EDD}"/>
              </a:ext>
              <a:ext uri="{C183D7F6-B498-43B3-948B-1728B52AA6E4}">
                <adec:decorative xmlns:adec="http://schemas.microsoft.com/office/drawing/2017/decorative" val="0"/>
              </a:ext>
            </a:extLst>
          </p:cNvPr>
          <p:cNvSpPr txBox="1"/>
          <p:nvPr/>
        </p:nvSpPr>
        <p:spPr>
          <a:xfrm>
            <a:off x="177800" y="6414193"/>
            <a:ext cx="6096000" cy="369332"/>
          </a:xfrm>
          <a:prstGeom prst="rect">
            <a:avLst/>
          </a:prstGeom>
          <a:noFill/>
        </p:spPr>
        <p:txBody>
          <a:bodyPr wrap="square">
            <a:spAutoFit/>
          </a:bodyPr>
          <a:lstStyle/>
          <a:p>
            <a:r>
              <a:rPr lang="en-GB" err="1">
                <a:hlinkClick r:id="rId5"/>
              </a:rPr>
              <a:t>NIFIER</a:t>
            </a:r>
            <a:r>
              <a:rPr lang="en-GB">
                <a:hlinkClick r:id="rId5"/>
              </a:rPr>
              <a:t> Dashboard (shinyapps.io)</a:t>
            </a:r>
            <a:endParaRPr lang="en-GB"/>
          </a:p>
        </p:txBody>
      </p:sp>
      <p:sp>
        <p:nvSpPr>
          <p:cNvPr id="2" name="TextBox 1">
            <a:extLst>
              <a:ext uri="{FF2B5EF4-FFF2-40B4-BE49-F238E27FC236}">
                <a16:creationId xmlns:a16="http://schemas.microsoft.com/office/drawing/2014/main" id="{4BAD70FD-49DD-A065-92B8-18958D35CE08}"/>
              </a:ext>
              <a:ext uri="{C183D7F6-B498-43B3-948B-1728B52AA6E4}">
                <adec:decorative xmlns:adec="http://schemas.microsoft.com/office/drawing/2017/decorative" val="0"/>
              </a:ext>
            </a:extLst>
          </p:cNvPr>
          <p:cNvSpPr txBox="1"/>
          <p:nvPr/>
        </p:nvSpPr>
        <p:spPr>
          <a:xfrm>
            <a:off x="7320227" y="6441234"/>
            <a:ext cx="3391634" cy="369332"/>
          </a:xfrm>
          <a:prstGeom prst="rect">
            <a:avLst/>
          </a:prstGeom>
          <a:noFill/>
        </p:spPr>
        <p:txBody>
          <a:bodyPr wrap="none" rtlCol="0">
            <a:spAutoFit/>
          </a:bodyPr>
          <a:lstStyle/>
          <a:p>
            <a:r>
              <a:rPr lang="en-GB" dirty="0"/>
              <a:t>Data for illustrative purposes only </a:t>
            </a:r>
          </a:p>
        </p:txBody>
      </p:sp>
    </p:spTree>
    <p:extLst>
      <p:ext uri="{BB962C8B-B14F-4D97-AF65-F5344CB8AC3E}">
        <p14:creationId xmlns:p14="http://schemas.microsoft.com/office/powerpoint/2010/main" val="1991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19F053A-5FB5-FA31-B22D-BF910D8E9015}"/>
              </a:ext>
              <a:ext uri="{C183D7F6-B498-43B3-948B-1728B52AA6E4}">
                <adec:decorative xmlns:adec="http://schemas.microsoft.com/office/drawing/2017/decorative" val="0"/>
              </a:ext>
            </a:extLst>
          </p:cNvPr>
          <p:cNvSpPr txBox="1">
            <a:spLocks noGrp="1"/>
          </p:cNvSpPr>
          <p:nvPr>
            <p:ph type="title" idx="4294967295"/>
          </p:nvPr>
        </p:nvSpPr>
        <p:spPr>
          <a:xfrm>
            <a:off x="177800" y="151517"/>
            <a:ext cx="10586590" cy="980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a:t>
            </a:r>
            <a:r>
              <a:rPr lang="en-GB" sz="4000" b="1" dirty="0"/>
              <a:t>example 2</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3" name="Picture 2" descr="Reading running record form">
            <a:extLst>
              <a:ext uri="{FF2B5EF4-FFF2-40B4-BE49-F238E27FC236}">
                <a16:creationId xmlns:a16="http://schemas.microsoft.com/office/drawing/2014/main" id="{360E6B27-D142-2525-36EE-9B4E41E4101A}"/>
              </a:ext>
              <a:ext uri="{C183D7F6-B498-43B3-948B-1728B52AA6E4}">
                <adec:decorative xmlns:adec="http://schemas.microsoft.com/office/drawing/2017/decorative" val="0"/>
              </a:ext>
            </a:extLst>
          </p:cNvPr>
          <p:cNvPicPr>
            <a:picLocks noChangeAspect="1"/>
          </p:cNvPicPr>
          <p:nvPr/>
        </p:nvPicPr>
        <p:blipFill rotWithShape="1">
          <a:blip r:embed="rId3"/>
          <a:srcRect l="5366" t="4512" r="5334" b="4907"/>
          <a:stretch/>
        </p:blipFill>
        <p:spPr>
          <a:xfrm>
            <a:off x="992222" y="907935"/>
            <a:ext cx="4577044" cy="5798548"/>
          </a:xfrm>
          <a:prstGeom prst="rect">
            <a:avLst/>
          </a:prstGeom>
          <a:ln>
            <a:solidFill>
              <a:schemeClr val="tx1"/>
            </a:solidFill>
          </a:ln>
        </p:spPr>
      </p:pic>
      <p:sp>
        <p:nvSpPr>
          <p:cNvPr id="8" name="TextBox 7">
            <a:extLst>
              <a:ext uri="{FF2B5EF4-FFF2-40B4-BE49-F238E27FC236}">
                <a16:creationId xmlns:a16="http://schemas.microsoft.com/office/drawing/2014/main" id="{BA82751B-BE55-75DA-D47F-F42988A94D8B}"/>
              </a:ext>
              <a:ext uri="{C183D7F6-B498-43B3-948B-1728B52AA6E4}">
                <adec:decorative xmlns:adec="http://schemas.microsoft.com/office/drawing/2017/decorative" val="0"/>
              </a:ext>
            </a:extLst>
          </p:cNvPr>
          <p:cNvSpPr txBox="1"/>
          <p:nvPr/>
        </p:nvSpPr>
        <p:spPr>
          <a:xfrm>
            <a:off x="6676823" y="230346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pic>
        <p:nvPicPr>
          <p:cNvPr id="5" name="Picture 4" descr="task icon">
            <a:extLst>
              <a:ext uri="{FF2B5EF4-FFF2-40B4-BE49-F238E27FC236}">
                <a16:creationId xmlns:a16="http://schemas.microsoft.com/office/drawing/2014/main" id="{39FDF638-641B-E3A5-1579-FC171BC910E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628924" y="253856"/>
            <a:ext cx="1161131" cy="1396094"/>
          </a:xfrm>
          <a:prstGeom prst="rect">
            <a:avLst/>
          </a:prstGeom>
        </p:spPr>
      </p:pic>
    </p:spTree>
    <p:extLst>
      <p:ext uri="{BB962C8B-B14F-4D97-AF65-F5344CB8AC3E}">
        <p14:creationId xmlns:p14="http://schemas.microsoft.com/office/powerpoint/2010/main" val="71190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29EFF8E3-6E3D-F46A-6F51-468E138DFBA2}"/>
              </a:ext>
              <a:ext uri="{C183D7F6-B498-43B3-948B-1728B52AA6E4}">
                <adec:decorative xmlns:adec="http://schemas.microsoft.com/office/drawing/2017/decorative" val="0"/>
              </a:ext>
            </a:extLst>
          </p:cNvPr>
          <p:cNvSpPr txBox="1">
            <a:spLocks noGrp="1"/>
          </p:cNvSpPr>
          <p:nvPr>
            <p:ph type="title"/>
          </p:nvPr>
        </p:nvSpPr>
        <p:spPr>
          <a:xfrm>
            <a:off x="215630" y="214619"/>
            <a:ext cx="7994515" cy="6854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Name the data type example 3</a:t>
            </a:r>
            <a:endParaRPr lang="en-GB" sz="4000" b="1" dirty="0">
              <a:cs typeface="Arial"/>
            </a:endParaRPr>
          </a:p>
        </p:txBody>
      </p:sp>
      <p:pic>
        <p:nvPicPr>
          <p:cNvPr id="6" name="Picture 5" descr="table showing views from pupils">
            <a:extLst>
              <a:ext uri="{FF2B5EF4-FFF2-40B4-BE49-F238E27FC236}">
                <a16:creationId xmlns:a16="http://schemas.microsoft.com/office/drawing/2014/main" id="{1DCEE667-A213-2022-85AE-4FED4EFC052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026575" y="-65220"/>
            <a:ext cx="1161131" cy="1396094"/>
          </a:xfrm>
          <a:prstGeom prst="rect">
            <a:avLst/>
          </a:prstGeom>
        </p:spPr>
      </p:pic>
      <p:graphicFrame>
        <p:nvGraphicFramePr>
          <p:cNvPr id="5" name="Content Placeholder 4">
            <a:extLst>
              <a:ext uri="{FF2B5EF4-FFF2-40B4-BE49-F238E27FC236}">
                <a16:creationId xmlns:a16="http://schemas.microsoft.com/office/drawing/2014/main" id="{459AFAC0-033F-8F4C-BBFB-B3CF4BDACB6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3512525"/>
              </p:ext>
            </p:extLst>
          </p:nvPr>
        </p:nvGraphicFramePr>
        <p:xfrm>
          <a:off x="215630" y="1005270"/>
          <a:ext cx="10686928" cy="4389120"/>
        </p:xfrm>
        <a:graphic>
          <a:graphicData uri="http://schemas.openxmlformats.org/drawingml/2006/table">
            <a:tbl>
              <a:tblPr firstRow="1" firstCol="1" bandRow="1">
                <a:tableStyleId>{5C22544A-7EE6-4342-B048-85BDC9FD1C3A}</a:tableStyleId>
              </a:tblPr>
              <a:tblGrid>
                <a:gridCol w="3891872">
                  <a:extLst>
                    <a:ext uri="{9D8B030D-6E8A-4147-A177-3AD203B41FA5}">
                      <a16:colId xmlns:a16="http://schemas.microsoft.com/office/drawing/2014/main" val="3750133331"/>
                    </a:ext>
                  </a:extLst>
                </a:gridCol>
                <a:gridCol w="2268829">
                  <a:extLst>
                    <a:ext uri="{9D8B030D-6E8A-4147-A177-3AD203B41FA5}">
                      <a16:colId xmlns:a16="http://schemas.microsoft.com/office/drawing/2014/main" val="4226000174"/>
                    </a:ext>
                  </a:extLst>
                </a:gridCol>
                <a:gridCol w="1937362">
                  <a:extLst>
                    <a:ext uri="{9D8B030D-6E8A-4147-A177-3AD203B41FA5}">
                      <a16:colId xmlns:a16="http://schemas.microsoft.com/office/drawing/2014/main" val="883586459"/>
                    </a:ext>
                  </a:extLst>
                </a:gridCol>
                <a:gridCol w="2588865">
                  <a:extLst>
                    <a:ext uri="{9D8B030D-6E8A-4147-A177-3AD203B41FA5}">
                      <a16:colId xmlns:a16="http://schemas.microsoft.com/office/drawing/2014/main" val="3147154086"/>
                    </a:ext>
                  </a:extLst>
                </a:gridCol>
              </a:tblGrid>
              <a:tr h="362746">
                <a:tc>
                  <a:txBody>
                    <a:bodyPr/>
                    <a:lstStyle/>
                    <a:p>
                      <a:pPr algn="l" fontAlgn="base"/>
                      <a:r>
                        <a:rPr lang="en-GB" sz="2400" b="0" dirty="0">
                          <a:effectLst/>
                        </a:rPr>
                        <a:t>Summary pupil survey </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dirty="0">
                          <a:effectLst/>
                        </a:rPr>
                        <a:t>Disagree</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Agree</a:t>
                      </a:r>
                      <a:endParaRPr lang="en-GB" sz="2400" b="0">
                        <a:effectLst/>
                        <a:latin typeface="Times New Roman" panose="02020603050405020304" pitchFamily="18" charset="0"/>
                        <a:ea typeface="Batang"/>
                      </a:endParaRPr>
                    </a:p>
                  </a:txBody>
                  <a:tcPr marL="68580" marR="68580" marT="0" marB="0" anchor="ctr"/>
                </a:tc>
                <a:tc>
                  <a:txBody>
                    <a:bodyPr/>
                    <a:lstStyle/>
                    <a:p>
                      <a:pPr algn="ctr" fontAlgn="base"/>
                      <a:r>
                        <a:rPr lang="en-GB" sz="2400" b="0" dirty="0">
                          <a:effectLst/>
                        </a:rPr>
                        <a:t>Don’t know</a:t>
                      </a:r>
                      <a:endParaRPr lang="en-GB" sz="2400" b="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26699188"/>
                  </a:ext>
                </a:extLst>
              </a:tr>
              <a:tr h="725492">
                <a:tc>
                  <a:txBody>
                    <a:bodyPr/>
                    <a:lstStyle/>
                    <a:p>
                      <a:pPr algn="l" fontAlgn="base"/>
                      <a:r>
                        <a:rPr lang="en-GB" sz="2400" b="0" dirty="0">
                          <a:effectLst/>
                        </a:rPr>
                        <a:t>Most of the time my work is not too hard or too easy</a:t>
                      </a:r>
                      <a:endParaRPr lang="en-GB" sz="2400" b="0" dirty="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37%</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58%</a:t>
                      </a:r>
                      <a:endParaRPr lang="en-GB" sz="2400" b="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5%</a:t>
                      </a:r>
                      <a:endParaRPr lang="en-GB" sz="2400" b="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66132011"/>
                  </a:ext>
                </a:extLst>
              </a:tr>
              <a:tr h="725492">
                <a:tc>
                  <a:txBody>
                    <a:bodyPr/>
                    <a:lstStyle/>
                    <a:p>
                      <a:pPr algn="l" fontAlgn="base"/>
                      <a:r>
                        <a:rPr lang="en-GB" sz="2400" b="0">
                          <a:effectLst/>
                        </a:rPr>
                        <a:t>I know my next steps and my learning targets</a:t>
                      </a:r>
                      <a:endParaRPr lang="en-GB" sz="2400" b="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22%</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dirty="0">
                          <a:effectLst/>
                        </a:rPr>
                        <a:t>78%</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0%</a:t>
                      </a:r>
                      <a:endParaRPr lang="en-GB" sz="2400" b="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2061451838"/>
                  </a:ext>
                </a:extLst>
              </a:tr>
              <a:tr h="725492">
                <a:tc>
                  <a:txBody>
                    <a:bodyPr/>
                    <a:lstStyle/>
                    <a:p>
                      <a:pPr algn="l" fontAlgn="base"/>
                      <a:r>
                        <a:rPr lang="en-GB" sz="2400" b="0">
                          <a:effectLst/>
                        </a:rPr>
                        <a:t>I am involved in planning my own learning</a:t>
                      </a:r>
                      <a:endParaRPr lang="en-GB" sz="2400" b="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78%</a:t>
                      </a:r>
                      <a:endParaRPr lang="en-GB" sz="2400" b="0" dirty="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12%</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10%</a:t>
                      </a:r>
                      <a:endParaRPr lang="en-GB" sz="2400" b="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1652804690"/>
                  </a:ext>
                </a:extLst>
              </a:tr>
              <a:tr h="725492">
                <a:tc>
                  <a:txBody>
                    <a:bodyPr/>
                    <a:lstStyle/>
                    <a:p>
                      <a:pPr algn="l" fontAlgn="base"/>
                      <a:r>
                        <a:rPr lang="en-GB" sz="2400" b="0">
                          <a:effectLst/>
                        </a:rPr>
                        <a:t>I have opportunities for personalisation and choice</a:t>
                      </a:r>
                      <a:endParaRPr lang="en-GB" sz="2400" b="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22%</a:t>
                      </a:r>
                      <a:endParaRPr lang="en-GB" sz="2400" b="0" dirty="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73%</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a:effectLst/>
                        </a:rPr>
                        <a:t>5%</a:t>
                      </a:r>
                      <a:endParaRPr lang="en-GB" sz="2400" b="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2830740392"/>
                  </a:ext>
                </a:extLst>
              </a:tr>
              <a:tr h="1088238">
                <a:tc>
                  <a:txBody>
                    <a:bodyPr/>
                    <a:lstStyle/>
                    <a:p>
                      <a:pPr algn="l" fontAlgn="base"/>
                      <a:r>
                        <a:rPr lang="en-GB" sz="2400" b="0">
                          <a:effectLst/>
                        </a:rPr>
                        <a:t>I have opportunities to use digital technologies to help support my learning</a:t>
                      </a:r>
                      <a:endParaRPr lang="en-GB" sz="2400" b="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49%</a:t>
                      </a:r>
                      <a:endParaRPr lang="en-GB" sz="2400" b="0" dirty="0">
                        <a:effectLst/>
                        <a:latin typeface="Times New Roman" panose="02020603050405020304" pitchFamily="18" charset="0"/>
                        <a:ea typeface="Batang"/>
                      </a:endParaRPr>
                    </a:p>
                  </a:txBody>
                  <a:tcPr marL="68580" marR="68580" marT="0" marB="0" anchor="ctr"/>
                </a:tc>
                <a:tc>
                  <a:txBody>
                    <a:bodyPr/>
                    <a:lstStyle/>
                    <a:p>
                      <a:pPr marL="0" indent="0" algn="ctr" fontAlgn="base"/>
                      <a:r>
                        <a:rPr lang="en-GB" sz="2400" b="0" dirty="0">
                          <a:effectLst/>
                        </a:rPr>
                        <a:t>51%</a:t>
                      </a:r>
                      <a:endParaRPr lang="en-GB" sz="2400" b="0" dirty="0">
                        <a:effectLst/>
                        <a:latin typeface="Times New Roman" panose="02020603050405020304" pitchFamily="18" charset="0"/>
                        <a:ea typeface="Batang"/>
                      </a:endParaRPr>
                    </a:p>
                  </a:txBody>
                  <a:tcPr marL="68580" marR="68580" marT="0" marB="0" anchor="ctr"/>
                </a:tc>
                <a:tc>
                  <a:txBody>
                    <a:bodyPr/>
                    <a:lstStyle/>
                    <a:p>
                      <a:pPr algn="ctr" fontAlgn="base"/>
                      <a:r>
                        <a:rPr lang="en-GB" sz="2400" b="0" dirty="0">
                          <a:effectLst/>
                        </a:rPr>
                        <a:t>0%</a:t>
                      </a:r>
                      <a:endParaRPr lang="en-GB" sz="2400" b="0" dirty="0">
                        <a:effectLst/>
                        <a:latin typeface="Times New Roman" panose="02020603050405020304" pitchFamily="18" charset="0"/>
                        <a:ea typeface="Batang"/>
                      </a:endParaRPr>
                    </a:p>
                  </a:txBody>
                  <a:tcPr marL="68580" marR="68580" marT="0" marB="0" anchor="ctr"/>
                </a:tc>
                <a:extLst>
                  <a:ext uri="{0D108BD9-81ED-4DB2-BD59-A6C34878D82A}">
                    <a16:rowId xmlns:a16="http://schemas.microsoft.com/office/drawing/2014/main" val="3466031462"/>
                  </a:ext>
                </a:extLst>
              </a:tr>
            </a:tbl>
          </a:graphicData>
        </a:graphic>
      </p:graphicFrame>
      <p:sp>
        <p:nvSpPr>
          <p:cNvPr id="9" name="TextBox 8">
            <a:extLst>
              <a:ext uri="{FF2B5EF4-FFF2-40B4-BE49-F238E27FC236}">
                <a16:creationId xmlns:a16="http://schemas.microsoft.com/office/drawing/2014/main" id="{6B985454-F82A-EA25-4DDE-0104FAC08046}"/>
              </a:ext>
              <a:ext uri="{C183D7F6-B498-43B3-948B-1728B52AA6E4}">
                <adec:decorative xmlns:adec="http://schemas.microsoft.com/office/drawing/2017/decorative" val="0"/>
              </a:ext>
            </a:extLst>
          </p:cNvPr>
          <p:cNvSpPr txBox="1"/>
          <p:nvPr/>
        </p:nvSpPr>
        <p:spPr>
          <a:xfrm>
            <a:off x="215629" y="5500311"/>
            <a:ext cx="11972077" cy="589072"/>
          </a:xfrm>
          <a:prstGeom prst="rect">
            <a:avLst/>
          </a:prstGeom>
          <a:noFill/>
        </p:spPr>
        <p:txBody>
          <a:bodyPr wrap="square">
            <a:spAutoFit/>
          </a:bodyPr>
          <a:lstStyle/>
          <a:p>
            <a:pPr>
              <a:lnSpc>
                <a:spcPct val="150000"/>
              </a:lnSpc>
            </a:pPr>
            <a:r>
              <a:rPr lang="en-GB" sz="2400" dirty="0"/>
              <a:t>(a) Demographic   (b) Perception/views  (c) Input/school processes  (d) Output/pupil learning?</a:t>
            </a:r>
          </a:p>
        </p:txBody>
      </p:sp>
      <p:sp>
        <p:nvSpPr>
          <p:cNvPr id="2" name="TextBox 1">
            <a:extLst>
              <a:ext uri="{FF2B5EF4-FFF2-40B4-BE49-F238E27FC236}">
                <a16:creationId xmlns:a16="http://schemas.microsoft.com/office/drawing/2014/main" id="{86166392-D01F-C3B6-0756-B5EEB663665A}"/>
              </a:ext>
              <a:ext uri="{C183D7F6-B498-43B3-948B-1728B52AA6E4}">
                <adec:decorative xmlns:adec="http://schemas.microsoft.com/office/drawing/2017/decorative" val="0"/>
              </a:ext>
            </a:extLst>
          </p:cNvPr>
          <p:cNvSpPr txBox="1"/>
          <p:nvPr/>
        </p:nvSpPr>
        <p:spPr>
          <a:xfrm>
            <a:off x="8712987" y="6382742"/>
            <a:ext cx="3393669" cy="369332"/>
          </a:xfrm>
          <a:prstGeom prst="rect">
            <a:avLst/>
          </a:prstGeom>
          <a:noFill/>
        </p:spPr>
        <p:txBody>
          <a:bodyPr wrap="square" rtlCol="0">
            <a:spAutoFit/>
          </a:bodyPr>
          <a:lstStyle/>
          <a:p>
            <a:r>
              <a:rPr lang="en-GB" dirty="0"/>
              <a:t>Data for illustrative purposes only </a:t>
            </a:r>
          </a:p>
        </p:txBody>
      </p:sp>
    </p:spTree>
    <p:extLst>
      <p:ext uri="{BB962C8B-B14F-4D97-AF65-F5344CB8AC3E}">
        <p14:creationId xmlns:p14="http://schemas.microsoft.com/office/powerpoint/2010/main" val="55882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CF58C19-908C-878A-F33B-4D4FA47CFDD2}"/>
              </a:ext>
              <a:ext uri="{C183D7F6-B498-43B3-948B-1728B52AA6E4}">
                <adec:decorative xmlns:adec="http://schemas.microsoft.com/office/drawing/2017/decorative" val="0"/>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example 4</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5" name="Picture 4" descr="task icon">
            <a:extLst>
              <a:ext uri="{FF2B5EF4-FFF2-40B4-BE49-F238E27FC236}">
                <a16:creationId xmlns:a16="http://schemas.microsoft.com/office/drawing/2014/main" id="{5E8D7C07-8929-C413-581A-9499D60E1D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489394" y="190267"/>
            <a:ext cx="1702606" cy="1419628"/>
          </a:xfrm>
          <a:prstGeom prst="rect">
            <a:avLst/>
          </a:prstGeom>
        </p:spPr>
      </p:pic>
      <p:pic>
        <p:nvPicPr>
          <p:cNvPr id="3" name="Picture 2" descr="sample of pupil writing ">
            <a:extLst>
              <a:ext uri="{FF2B5EF4-FFF2-40B4-BE49-F238E27FC236}">
                <a16:creationId xmlns:a16="http://schemas.microsoft.com/office/drawing/2014/main" id="{10F4F606-3543-0F2C-AC04-3EDB31E1FD9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4353" y="968406"/>
            <a:ext cx="4138558" cy="5388939"/>
          </a:xfrm>
          <a:prstGeom prst="rect">
            <a:avLst/>
          </a:prstGeom>
        </p:spPr>
      </p:pic>
      <p:sp>
        <p:nvSpPr>
          <p:cNvPr id="8" name="TextBox 7">
            <a:extLst>
              <a:ext uri="{FF2B5EF4-FFF2-40B4-BE49-F238E27FC236}">
                <a16:creationId xmlns:a16="http://schemas.microsoft.com/office/drawing/2014/main" id="{24888A12-7938-6C3A-A6E6-DD2376F24F31}"/>
              </a:ext>
              <a:ext uri="{C183D7F6-B498-43B3-948B-1728B52AA6E4}">
                <adec:decorative xmlns:adec="http://schemas.microsoft.com/office/drawing/2017/decorative" val="0"/>
              </a:ext>
            </a:extLst>
          </p:cNvPr>
          <p:cNvSpPr txBox="1"/>
          <p:nvPr/>
        </p:nvSpPr>
        <p:spPr>
          <a:xfrm>
            <a:off x="5898259" y="230346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spTree>
    <p:extLst>
      <p:ext uri="{BB962C8B-B14F-4D97-AF65-F5344CB8AC3E}">
        <p14:creationId xmlns:p14="http://schemas.microsoft.com/office/powerpoint/2010/main" val="128625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10;">
            <a:extLst>
              <a:ext uri="{FF2B5EF4-FFF2-40B4-BE49-F238E27FC236}">
                <a16:creationId xmlns:a16="http://schemas.microsoft.com/office/drawing/2014/main" id="{90592FC4-BF7B-1A57-9DBE-B4C024DD22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pic>
        <p:nvPicPr>
          <p:cNvPr id="7" name="Picture 6" descr="QR code">
            <a:extLst>
              <a:ext uri="{FF2B5EF4-FFF2-40B4-BE49-F238E27FC236}">
                <a16:creationId xmlns:a16="http://schemas.microsoft.com/office/drawing/2014/main" id="{467B5E45-E8E8-DDAA-BCF9-1C8CE09E46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600926" y="1384522"/>
            <a:ext cx="4667250" cy="4667250"/>
          </a:xfrm>
          <a:prstGeom prst="rect">
            <a:avLst/>
          </a:prstGeom>
        </p:spPr>
      </p:pic>
      <p:sp>
        <p:nvSpPr>
          <p:cNvPr id="2" name="TextBox 1">
            <a:extLst>
              <a:ext uri="{FF2B5EF4-FFF2-40B4-BE49-F238E27FC236}">
                <a16:creationId xmlns:a16="http://schemas.microsoft.com/office/drawing/2014/main" id="{BF43AE10-D473-DD40-C253-C8BA49A39722}"/>
              </a:ext>
              <a:ext uri="{C183D7F6-B498-43B3-948B-1728B52AA6E4}">
                <adec:decorative xmlns:adec="http://schemas.microsoft.com/office/drawing/2017/decorative" val="0"/>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The national model of professional learning | Professional Learning | Education Scotland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54654A2A-3E2A-BD73-BC72-0DD03ABEF97B}"/>
              </a:ext>
              <a:ext uri="{C183D7F6-B498-43B3-948B-1728B52AA6E4}">
                <adec:decorative xmlns:adec="http://schemas.microsoft.com/office/drawing/2017/decorative" val="0"/>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a:t>
            </a:r>
            <a:r>
              <a:rPr lang="en-GB" sz="4000" b="1" dirty="0"/>
              <a:t>example 5</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6" name="Picture 5" descr="maths resources">
            <a:extLst>
              <a:ext uri="{FF2B5EF4-FFF2-40B4-BE49-F238E27FC236}">
                <a16:creationId xmlns:a16="http://schemas.microsoft.com/office/drawing/2014/main" id="{D98541C1-5D25-6BD5-4760-C1C09AD56F7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971601" y="88207"/>
            <a:ext cx="1161131" cy="1396094"/>
          </a:xfrm>
          <a:prstGeom prst="rect">
            <a:avLst/>
          </a:prstGeom>
        </p:spPr>
      </p:pic>
      <p:pic>
        <p:nvPicPr>
          <p:cNvPr id="3" name="Picture 2" descr="Maths resources ">
            <a:extLst>
              <a:ext uri="{FF2B5EF4-FFF2-40B4-BE49-F238E27FC236}">
                <a16:creationId xmlns:a16="http://schemas.microsoft.com/office/drawing/2014/main" id="{C749D66A-95C7-5043-D60D-124791C1BC9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7962" y="1546775"/>
            <a:ext cx="5458355" cy="4893732"/>
          </a:xfrm>
          <a:prstGeom prst="rect">
            <a:avLst/>
          </a:prstGeom>
          <a:ln>
            <a:solidFill>
              <a:schemeClr val="tx1"/>
            </a:solidFill>
          </a:ln>
        </p:spPr>
      </p:pic>
      <p:sp>
        <p:nvSpPr>
          <p:cNvPr id="7" name="TextBox 6">
            <a:extLst>
              <a:ext uri="{FF2B5EF4-FFF2-40B4-BE49-F238E27FC236}">
                <a16:creationId xmlns:a16="http://schemas.microsoft.com/office/drawing/2014/main" id="{8137ED90-CFFC-6878-73E9-6A11A7164BFC}"/>
              </a:ext>
              <a:ext uri="{C183D7F6-B498-43B3-948B-1728B52AA6E4}">
                <adec:decorative xmlns:adec="http://schemas.microsoft.com/office/drawing/2017/decorative" val="0"/>
              </a:ext>
            </a:extLst>
          </p:cNvPr>
          <p:cNvSpPr txBox="1"/>
          <p:nvPr/>
        </p:nvSpPr>
        <p:spPr>
          <a:xfrm>
            <a:off x="6369443" y="1831914"/>
            <a:ext cx="5303375" cy="3913059"/>
          </a:xfrm>
          <a:prstGeom prst="rect">
            <a:avLst/>
          </a:prstGeom>
          <a:noFill/>
        </p:spPr>
        <p:txBody>
          <a:bodyPr wrap="square">
            <a:spAutoFit/>
          </a:bodyPr>
          <a:lstStyle/>
          <a:p>
            <a:pPr>
              <a:lnSpc>
                <a:spcPct val="150000"/>
              </a:lnSpc>
            </a:pPr>
            <a:r>
              <a:rPr lang="en-GB" sz="2400" dirty="0"/>
              <a:t>The provision of manipulative resources in numeracy.</a:t>
            </a:r>
          </a:p>
          <a:p>
            <a:pPr>
              <a:lnSpc>
                <a:spcPct val="150000"/>
              </a:lnSpc>
            </a:pPr>
            <a:endParaRPr lang="en-GB" sz="2400" dirty="0"/>
          </a:p>
          <a:p>
            <a:pPr>
              <a:lnSpc>
                <a:spcPct val="150000"/>
              </a:lnSpc>
            </a:pPr>
            <a:r>
              <a:rPr lang="en-GB" sz="2400" dirty="0"/>
              <a:t>(a) Demographic </a:t>
            </a:r>
          </a:p>
          <a:p>
            <a:pPr>
              <a:lnSpc>
                <a:spcPct val="150000"/>
              </a:lnSpc>
            </a:pPr>
            <a:r>
              <a:rPr lang="en-GB" sz="2400" dirty="0"/>
              <a:t>(b) Perception/views </a:t>
            </a:r>
          </a:p>
          <a:p>
            <a:pPr>
              <a:lnSpc>
                <a:spcPct val="150000"/>
              </a:lnSpc>
            </a:pPr>
            <a:r>
              <a:rPr lang="en-GB" sz="2400" dirty="0"/>
              <a:t>(c) Input/school processes </a:t>
            </a:r>
          </a:p>
          <a:p>
            <a:pPr>
              <a:lnSpc>
                <a:spcPct val="150000"/>
              </a:lnSpc>
            </a:pPr>
            <a:r>
              <a:rPr lang="en-GB" sz="2400" dirty="0"/>
              <a:t>(d) Output/pupil learning?</a:t>
            </a:r>
          </a:p>
        </p:txBody>
      </p:sp>
    </p:spTree>
    <p:extLst>
      <p:ext uri="{BB962C8B-B14F-4D97-AF65-F5344CB8AC3E}">
        <p14:creationId xmlns:p14="http://schemas.microsoft.com/office/powerpoint/2010/main" val="111255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54654A2A-3E2A-BD73-BC72-0DD03ABEF97B}"/>
              </a:ext>
              <a:ext uri="{C183D7F6-B498-43B3-948B-1728B52AA6E4}">
                <adec:decorative xmlns:adec="http://schemas.microsoft.com/office/drawing/2017/decorative" val="0"/>
              </a:ext>
            </a:extLst>
          </p:cNvPr>
          <p:cNvSpPr txBox="1">
            <a:spLocks noGrp="1"/>
          </p:cNvSpPr>
          <p:nvPr>
            <p:ph type="title" idx="4294967295"/>
          </p:nvPr>
        </p:nvSpPr>
        <p:spPr>
          <a:xfrm>
            <a:off x="401268" y="397462"/>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example 6</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6" name="Picture 5" descr="Image of table with data on quality of lessons">
            <a:extLst>
              <a:ext uri="{FF2B5EF4-FFF2-40B4-BE49-F238E27FC236}">
                <a16:creationId xmlns:a16="http://schemas.microsoft.com/office/drawing/2014/main" id="{1DCEE667-A213-2022-85AE-4FED4EFC052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76789" y="-65958"/>
            <a:ext cx="1315212" cy="1581354"/>
          </a:xfrm>
          <a:prstGeom prst="rect">
            <a:avLst/>
          </a:prstGeom>
        </p:spPr>
      </p:pic>
      <p:graphicFrame>
        <p:nvGraphicFramePr>
          <p:cNvPr id="5" name="Content Placeholder 4">
            <a:extLst>
              <a:ext uri="{FF2B5EF4-FFF2-40B4-BE49-F238E27FC236}">
                <a16:creationId xmlns:a16="http://schemas.microsoft.com/office/drawing/2014/main" id="{459AFAC0-033F-8F4C-BBFB-B3CF4BDACB6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62861807"/>
              </p:ext>
            </p:extLst>
          </p:nvPr>
        </p:nvGraphicFramePr>
        <p:xfrm>
          <a:off x="401268" y="1515396"/>
          <a:ext cx="10974930" cy="4068002"/>
        </p:xfrm>
        <a:graphic>
          <a:graphicData uri="http://schemas.openxmlformats.org/drawingml/2006/table">
            <a:tbl>
              <a:tblPr firstRow="1" firstCol="1" bandRow="1">
                <a:tableStyleId>{5C22544A-7EE6-4342-B048-85BDC9FD1C3A}</a:tableStyleId>
              </a:tblPr>
              <a:tblGrid>
                <a:gridCol w="7746036">
                  <a:extLst>
                    <a:ext uri="{9D8B030D-6E8A-4147-A177-3AD203B41FA5}">
                      <a16:colId xmlns:a16="http://schemas.microsoft.com/office/drawing/2014/main" val="3750133331"/>
                    </a:ext>
                  </a:extLst>
                </a:gridCol>
                <a:gridCol w="3228894">
                  <a:extLst>
                    <a:ext uri="{9D8B030D-6E8A-4147-A177-3AD203B41FA5}">
                      <a16:colId xmlns:a16="http://schemas.microsoft.com/office/drawing/2014/main" val="4226000174"/>
                    </a:ext>
                  </a:extLst>
                </a:gridCol>
              </a:tblGrid>
              <a:tr h="1095232">
                <a:tc>
                  <a:txBody>
                    <a:bodyPr/>
                    <a:lstStyle/>
                    <a:p>
                      <a:pPr algn="l" fontAlgn="base"/>
                      <a:r>
                        <a:rPr lang="en-GB" sz="3200" b="0" dirty="0">
                          <a:effectLst/>
                          <a:latin typeface="+mn-lt"/>
                        </a:rPr>
                        <a:t>Focus of learning walks</a:t>
                      </a:r>
                      <a:endParaRPr lang="en-GB" sz="3200" b="0" dirty="0">
                        <a:effectLst/>
                        <a:latin typeface="+mn-lt"/>
                        <a:ea typeface="Batang"/>
                      </a:endParaRPr>
                    </a:p>
                  </a:txBody>
                  <a:tcPr marL="68580" marR="68580" marT="0" marB="0" anchor="ctr"/>
                </a:tc>
                <a:tc>
                  <a:txBody>
                    <a:bodyPr/>
                    <a:lstStyle/>
                    <a:p>
                      <a:pPr algn="l" fontAlgn="base"/>
                      <a:r>
                        <a:rPr lang="en-GB" sz="3200" b="0" dirty="0">
                          <a:effectLst/>
                          <a:latin typeface="+mn-lt"/>
                          <a:ea typeface="Batang"/>
                        </a:rPr>
                        <a:t>Observed %</a:t>
                      </a:r>
                    </a:p>
                  </a:txBody>
                  <a:tcPr anchor="ctr"/>
                </a:tc>
                <a:extLst>
                  <a:ext uri="{0D108BD9-81ED-4DB2-BD59-A6C34878D82A}">
                    <a16:rowId xmlns:a16="http://schemas.microsoft.com/office/drawing/2014/main" val="126699188"/>
                  </a:ext>
                </a:extLst>
              </a:tr>
              <a:tr h="594554">
                <a:tc>
                  <a:txBody>
                    <a:bodyPr/>
                    <a:lstStyle/>
                    <a:p>
                      <a:pPr algn="l" fontAlgn="base">
                        <a:spcBef>
                          <a:spcPts val="0"/>
                        </a:spcBef>
                      </a:pPr>
                      <a:r>
                        <a:rPr lang="en-GB" sz="3200" b="0" dirty="0">
                          <a:effectLst/>
                          <a:latin typeface="+mn-lt"/>
                          <a:ea typeface="Batang"/>
                        </a:rPr>
                        <a:t>Clear success criteria and learning objectives</a:t>
                      </a:r>
                    </a:p>
                  </a:txBody>
                  <a:tcPr marL="68580" marR="68580" marT="0" marB="0"/>
                </a:tc>
                <a:tc>
                  <a:txBody>
                    <a:bodyPr/>
                    <a:lstStyle/>
                    <a:p>
                      <a:pPr marL="0" indent="0" algn="ctr" fontAlgn="base">
                        <a:spcBef>
                          <a:spcPts val="0"/>
                        </a:spcBef>
                      </a:pPr>
                      <a:r>
                        <a:rPr lang="en-GB" sz="3200" dirty="0">
                          <a:effectLst/>
                          <a:latin typeface="+mn-lt"/>
                        </a:rPr>
                        <a:t>60%</a:t>
                      </a:r>
                      <a:endParaRPr lang="en-GB" sz="3200" dirty="0">
                        <a:effectLst/>
                        <a:latin typeface="+mn-lt"/>
                        <a:ea typeface="Batang"/>
                      </a:endParaRPr>
                    </a:p>
                  </a:txBody>
                  <a:tcPr anchor="ctr"/>
                </a:tc>
                <a:extLst>
                  <a:ext uri="{0D108BD9-81ED-4DB2-BD59-A6C34878D82A}">
                    <a16:rowId xmlns:a16="http://schemas.microsoft.com/office/drawing/2014/main" val="166132011"/>
                  </a:ext>
                </a:extLst>
              </a:tr>
              <a:tr h="594554">
                <a:tc>
                  <a:txBody>
                    <a:bodyPr/>
                    <a:lstStyle/>
                    <a:p>
                      <a:pPr algn="l" fontAlgn="base">
                        <a:spcBef>
                          <a:spcPts val="0"/>
                        </a:spcBef>
                      </a:pPr>
                      <a:r>
                        <a:rPr lang="en-GB" sz="3200" b="0" dirty="0">
                          <a:effectLst/>
                          <a:latin typeface="+mn-lt"/>
                          <a:ea typeface="Batang"/>
                        </a:rPr>
                        <a:t>Appropriate use of scaffolds and supports</a:t>
                      </a:r>
                    </a:p>
                  </a:txBody>
                  <a:tcPr marL="68580" marR="68580" marT="0" marB="0"/>
                </a:tc>
                <a:tc>
                  <a:txBody>
                    <a:bodyPr/>
                    <a:lstStyle/>
                    <a:p>
                      <a:pPr marL="0" indent="0" algn="ctr" fontAlgn="base">
                        <a:spcBef>
                          <a:spcPts val="0"/>
                        </a:spcBef>
                      </a:pPr>
                      <a:r>
                        <a:rPr lang="en-GB" sz="3200" dirty="0">
                          <a:effectLst/>
                          <a:latin typeface="+mn-lt"/>
                        </a:rPr>
                        <a:t>100%</a:t>
                      </a:r>
                      <a:endParaRPr lang="en-GB" sz="3200" dirty="0">
                        <a:effectLst/>
                        <a:latin typeface="+mn-lt"/>
                        <a:ea typeface="Batang"/>
                      </a:endParaRPr>
                    </a:p>
                  </a:txBody>
                  <a:tcPr anchor="ctr"/>
                </a:tc>
                <a:extLst>
                  <a:ext uri="{0D108BD9-81ED-4DB2-BD59-A6C34878D82A}">
                    <a16:rowId xmlns:a16="http://schemas.microsoft.com/office/drawing/2014/main" val="2061451838"/>
                  </a:ext>
                </a:extLst>
              </a:tr>
              <a:tr h="594554">
                <a:tc>
                  <a:txBody>
                    <a:bodyPr/>
                    <a:lstStyle/>
                    <a:p>
                      <a:pPr algn="l" fontAlgn="base">
                        <a:spcBef>
                          <a:spcPts val="0"/>
                        </a:spcBef>
                      </a:pPr>
                      <a:r>
                        <a:rPr lang="en-GB" sz="3200" b="0" dirty="0">
                          <a:effectLst/>
                          <a:latin typeface="+mn-lt"/>
                          <a:ea typeface="Batang"/>
                        </a:rPr>
                        <a:t>Clear modelling</a:t>
                      </a:r>
                    </a:p>
                  </a:txBody>
                  <a:tcPr marL="68580" marR="68580" marT="0" marB="0"/>
                </a:tc>
                <a:tc>
                  <a:txBody>
                    <a:bodyPr/>
                    <a:lstStyle/>
                    <a:p>
                      <a:pPr marL="0" indent="0" algn="ctr" fontAlgn="base">
                        <a:spcBef>
                          <a:spcPts val="0"/>
                        </a:spcBef>
                      </a:pPr>
                      <a:r>
                        <a:rPr lang="en-GB" sz="3200" dirty="0">
                          <a:effectLst/>
                          <a:latin typeface="+mn-lt"/>
                        </a:rPr>
                        <a:t>80%</a:t>
                      </a:r>
                      <a:endParaRPr lang="en-GB" sz="3200" dirty="0">
                        <a:effectLst/>
                        <a:latin typeface="+mn-lt"/>
                        <a:ea typeface="Batang"/>
                      </a:endParaRPr>
                    </a:p>
                  </a:txBody>
                  <a:tcPr anchor="ctr"/>
                </a:tc>
                <a:extLst>
                  <a:ext uri="{0D108BD9-81ED-4DB2-BD59-A6C34878D82A}">
                    <a16:rowId xmlns:a16="http://schemas.microsoft.com/office/drawing/2014/main" val="1652804690"/>
                  </a:ext>
                </a:extLst>
              </a:tr>
              <a:tr h="594554">
                <a:tc>
                  <a:txBody>
                    <a:bodyPr/>
                    <a:lstStyle/>
                    <a:p>
                      <a:pPr algn="l" fontAlgn="base">
                        <a:spcBef>
                          <a:spcPts val="0"/>
                        </a:spcBef>
                      </a:pPr>
                      <a:r>
                        <a:rPr lang="en-GB" sz="3200" b="0" dirty="0">
                          <a:effectLst/>
                          <a:latin typeface="+mn-lt"/>
                          <a:ea typeface="Batang"/>
                        </a:rPr>
                        <a:t>Positive relationship strategies</a:t>
                      </a:r>
                    </a:p>
                  </a:txBody>
                  <a:tcPr marL="68580" marR="68580" marT="0" marB="0"/>
                </a:tc>
                <a:tc>
                  <a:txBody>
                    <a:bodyPr/>
                    <a:lstStyle/>
                    <a:p>
                      <a:pPr marL="0" indent="0" algn="ctr" fontAlgn="base">
                        <a:spcBef>
                          <a:spcPts val="0"/>
                        </a:spcBef>
                      </a:pPr>
                      <a:r>
                        <a:rPr lang="en-GB" sz="3200" dirty="0">
                          <a:effectLst/>
                          <a:latin typeface="+mn-lt"/>
                        </a:rPr>
                        <a:t>100%</a:t>
                      </a:r>
                      <a:endParaRPr lang="en-GB" sz="3200" dirty="0">
                        <a:effectLst/>
                        <a:latin typeface="+mn-lt"/>
                        <a:ea typeface="Batang"/>
                      </a:endParaRPr>
                    </a:p>
                  </a:txBody>
                  <a:tcPr anchor="ctr"/>
                </a:tc>
                <a:extLst>
                  <a:ext uri="{0D108BD9-81ED-4DB2-BD59-A6C34878D82A}">
                    <a16:rowId xmlns:a16="http://schemas.microsoft.com/office/drawing/2014/main" val="2830740392"/>
                  </a:ext>
                </a:extLst>
              </a:tr>
              <a:tr h="594554">
                <a:tc>
                  <a:txBody>
                    <a:bodyPr/>
                    <a:lstStyle/>
                    <a:p>
                      <a:pPr algn="l" fontAlgn="base">
                        <a:spcBef>
                          <a:spcPts val="0"/>
                        </a:spcBef>
                      </a:pPr>
                      <a:r>
                        <a:rPr lang="en-GB" sz="3200" b="0" dirty="0">
                          <a:effectLst/>
                          <a:latin typeface="+mn-lt"/>
                          <a:ea typeface="Batang"/>
                        </a:rPr>
                        <a:t>Learner engagement with feedback. </a:t>
                      </a:r>
                    </a:p>
                  </a:txBody>
                  <a:tcPr marL="68580" marR="68580" marT="0" marB="0"/>
                </a:tc>
                <a:tc>
                  <a:txBody>
                    <a:bodyPr/>
                    <a:lstStyle/>
                    <a:p>
                      <a:pPr marL="0" indent="0" algn="ctr" fontAlgn="base">
                        <a:spcBef>
                          <a:spcPts val="0"/>
                        </a:spcBef>
                      </a:pPr>
                      <a:r>
                        <a:rPr lang="en-GB" sz="3200" dirty="0">
                          <a:effectLst/>
                          <a:latin typeface="+mn-lt"/>
                        </a:rPr>
                        <a:t>50%</a:t>
                      </a:r>
                      <a:endParaRPr lang="en-GB" sz="3200" dirty="0">
                        <a:effectLst/>
                        <a:latin typeface="+mn-lt"/>
                        <a:ea typeface="Batang"/>
                      </a:endParaRPr>
                    </a:p>
                  </a:txBody>
                  <a:tcPr anchor="ctr"/>
                </a:tc>
                <a:extLst>
                  <a:ext uri="{0D108BD9-81ED-4DB2-BD59-A6C34878D82A}">
                    <a16:rowId xmlns:a16="http://schemas.microsoft.com/office/drawing/2014/main" val="3466031462"/>
                  </a:ext>
                </a:extLst>
              </a:tr>
            </a:tbl>
          </a:graphicData>
        </a:graphic>
      </p:graphicFrame>
      <p:sp>
        <p:nvSpPr>
          <p:cNvPr id="3" name="TextBox 2">
            <a:extLst>
              <a:ext uri="{FF2B5EF4-FFF2-40B4-BE49-F238E27FC236}">
                <a16:creationId xmlns:a16="http://schemas.microsoft.com/office/drawing/2014/main" id="{D531C840-28E0-B91A-7BBF-021709F8A146}"/>
              </a:ext>
              <a:ext uri="{C183D7F6-B498-43B3-948B-1728B52AA6E4}">
                <adec:decorative xmlns:adec="http://schemas.microsoft.com/office/drawing/2017/decorative" val="0"/>
              </a:ext>
            </a:extLst>
          </p:cNvPr>
          <p:cNvSpPr txBox="1"/>
          <p:nvPr/>
        </p:nvSpPr>
        <p:spPr>
          <a:xfrm>
            <a:off x="257024" y="5656142"/>
            <a:ext cx="11853886" cy="461665"/>
          </a:xfrm>
          <a:prstGeom prst="rect">
            <a:avLst/>
          </a:prstGeom>
          <a:noFill/>
        </p:spPr>
        <p:txBody>
          <a:bodyPr wrap="none" rtlCol="0">
            <a:spAutoFit/>
          </a:bodyPr>
          <a:lstStyle/>
          <a:p>
            <a:r>
              <a:rPr lang="en-GB" sz="2400" dirty="0"/>
              <a:t>a)Demographic (b)Perception/views (c)Input/school processes or (d)Output/pupil learning?</a:t>
            </a:r>
          </a:p>
        </p:txBody>
      </p:sp>
      <p:sp>
        <p:nvSpPr>
          <p:cNvPr id="2" name="TextBox 1">
            <a:extLst>
              <a:ext uri="{FF2B5EF4-FFF2-40B4-BE49-F238E27FC236}">
                <a16:creationId xmlns:a16="http://schemas.microsoft.com/office/drawing/2014/main" id="{BCAD6C72-FAF4-DFB6-1FAA-29B0B2BBF9FF}"/>
              </a:ext>
              <a:ext uri="{C183D7F6-B498-43B3-948B-1728B52AA6E4}">
                <adec:decorative xmlns:adec="http://schemas.microsoft.com/office/drawing/2017/decorative" val="0"/>
              </a:ext>
            </a:extLst>
          </p:cNvPr>
          <p:cNvSpPr txBox="1"/>
          <p:nvPr/>
        </p:nvSpPr>
        <p:spPr>
          <a:xfrm>
            <a:off x="8523710" y="6419545"/>
            <a:ext cx="3587200" cy="369332"/>
          </a:xfrm>
          <a:prstGeom prst="rect">
            <a:avLst/>
          </a:prstGeom>
          <a:noFill/>
        </p:spPr>
        <p:txBody>
          <a:bodyPr wrap="none" rtlCol="0">
            <a:spAutoFit/>
          </a:bodyPr>
          <a:lstStyle/>
          <a:p>
            <a:r>
              <a:rPr lang="en-GB" dirty="0"/>
              <a:t>Data is for illustrative purposes only </a:t>
            </a:r>
          </a:p>
        </p:txBody>
      </p:sp>
    </p:spTree>
    <p:extLst>
      <p:ext uri="{BB962C8B-B14F-4D97-AF65-F5344CB8AC3E}">
        <p14:creationId xmlns:p14="http://schemas.microsoft.com/office/powerpoint/2010/main" val="282351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CF58C19-908C-878A-F33B-4D4FA47CFDD2}"/>
              </a:ext>
              <a:ext uri="{C183D7F6-B498-43B3-948B-1728B52AA6E4}">
                <adec:decorative xmlns:adec="http://schemas.microsoft.com/office/drawing/2017/decorative" val="0"/>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7</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5" name="Picture 4" descr="task icon">
            <a:extLst>
              <a:ext uri="{FF2B5EF4-FFF2-40B4-BE49-F238E27FC236}">
                <a16:creationId xmlns:a16="http://schemas.microsoft.com/office/drawing/2014/main" id="{5E8D7C07-8929-C413-581A-9499D60E1D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489394" y="190267"/>
            <a:ext cx="1702606" cy="1419628"/>
          </a:xfrm>
          <a:prstGeom prst="rect">
            <a:avLst/>
          </a:prstGeom>
        </p:spPr>
      </p:pic>
      <p:pic>
        <p:nvPicPr>
          <p:cNvPr id="3" name="Picture 2" descr="image of writing">
            <a:extLst>
              <a:ext uri="{FF2B5EF4-FFF2-40B4-BE49-F238E27FC236}">
                <a16:creationId xmlns:a16="http://schemas.microsoft.com/office/drawing/2014/main" id="{10F4F606-3543-0F2C-AC04-3EDB31E1FD9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4353" y="968406"/>
            <a:ext cx="4138558" cy="5388939"/>
          </a:xfrm>
          <a:prstGeom prst="rect">
            <a:avLst/>
          </a:prstGeom>
        </p:spPr>
      </p:pic>
      <p:sp>
        <p:nvSpPr>
          <p:cNvPr id="8" name="TextBox 7">
            <a:extLst>
              <a:ext uri="{FF2B5EF4-FFF2-40B4-BE49-F238E27FC236}">
                <a16:creationId xmlns:a16="http://schemas.microsoft.com/office/drawing/2014/main" id="{24888A12-7938-6C3A-A6E6-DD2376F24F31}"/>
              </a:ext>
              <a:ext uri="{C183D7F6-B498-43B3-948B-1728B52AA6E4}">
                <adec:decorative xmlns:adec="http://schemas.microsoft.com/office/drawing/2017/decorative" val="0"/>
              </a:ext>
            </a:extLst>
          </p:cNvPr>
          <p:cNvSpPr txBox="1"/>
          <p:nvPr/>
        </p:nvSpPr>
        <p:spPr>
          <a:xfrm>
            <a:off x="5898259" y="230346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spTree>
    <p:extLst>
      <p:ext uri="{BB962C8B-B14F-4D97-AF65-F5344CB8AC3E}">
        <p14:creationId xmlns:p14="http://schemas.microsoft.com/office/powerpoint/2010/main" val="75877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4799D030-3129-B76B-CDC0-54EF98912DDF}"/>
              </a:ext>
              <a:ext uri="{C183D7F6-B498-43B3-948B-1728B52AA6E4}">
                <adec:decorative xmlns:adec="http://schemas.microsoft.com/office/drawing/2017/decorative" val="0"/>
              </a:ext>
            </a:extLst>
          </p:cNvPr>
          <p:cNvSpPr txBox="1">
            <a:spLocks noGrp="1"/>
          </p:cNvSpPr>
          <p:nvPr>
            <p:ph type="title" idx="4294967295"/>
          </p:nvPr>
        </p:nvSpPr>
        <p:spPr>
          <a:xfrm>
            <a:off x="177800" y="151517"/>
            <a:ext cx="10586590" cy="980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8</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7" name="Picture 6" descr="task icon">
            <a:extLst>
              <a:ext uri="{FF2B5EF4-FFF2-40B4-BE49-F238E27FC236}">
                <a16:creationId xmlns:a16="http://schemas.microsoft.com/office/drawing/2014/main" id="{16DC44C2-27A9-5DE7-8D93-177BEF948F8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352446" y="151517"/>
            <a:ext cx="1436102" cy="1585097"/>
          </a:xfrm>
          <a:prstGeom prst="rect">
            <a:avLst/>
          </a:prstGeom>
        </p:spPr>
      </p:pic>
      <p:pic>
        <p:nvPicPr>
          <p:cNvPr id="4" name="Picture 3" descr="table of percentage of S1 and S2 pupil under headings such as sex, asn, BME">
            <a:extLst>
              <a:ext uri="{FF2B5EF4-FFF2-40B4-BE49-F238E27FC236}">
                <a16:creationId xmlns:a16="http://schemas.microsoft.com/office/drawing/2014/main" id="{4CD63F55-A703-D492-BA07-E2E1B30C38E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03452" y="1736614"/>
            <a:ext cx="11385096" cy="3058390"/>
          </a:xfrm>
          <a:prstGeom prst="rect">
            <a:avLst/>
          </a:prstGeom>
        </p:spPr>
      </p:pic>
      <p:sp>
        <p:nvSpPr>
          <p:cNvPr id="9" name="TextBox 8">
            <a:extLst>
              <a:ext uri="{FF2B5EF4-FFF2-40B4-BE49-F238E27FC236}">
                <a16:creationId xmlns:a16="http://schemas.microsoft.com/office/drawing/2014/main" id="{29864AB7-CD91-DF73-62DA-6E8A2886EC7F}"/>
              </a:ext>
              <a:ext uri="{C183D7F6-B498-43B3-948B-1728B52AA6E4}">
                <adec:decorative xmlns:adec="http://schemas.microsoft.com/office/drawing/2017/decorative" val="0"/>
              </a:ext>
            </a:extLst>
          </p:cNvPr>
          <p:cNvSpPr txBox="1"/>
          <p:nvPr/>
        </p:nvSpPr>
        <p:spPr>
          <a:xfrm>
            <a:off x="2485064" y="5075986"/>
            <a:ext cx="7221872" cy="1143070"/>
          </a:xfrm>
          <a:prstGeom prst="rect">
            <a:avLst/>
          </a:prstGeom>
          <a:noFill/>
        </p:spPr>
        <p:txBody>
          <a:bodyPr wrap="square">
            <a:spAutoFit/>
          </a:bodyPr>
          <a:lstStyle/>
          <a:p>
            <a:pPr>
              <a:lnSpc>
                <a:spcPct val="150000"/>
              </a:lnSpc>
            </a:pPr>
            <a:r>
              <a:rPr lang="en-GB" sz="2400" dirty="0"/>
              <a:t>(a) Demographic                   (b) Perception/views </a:t>
            </a:r>
          </a:p>
          <a:p>
            <a:pPr>
              <a:lnSpc>
                <a:spcPct val="150000"/>
              </a:lnSpc>
            </a:pPr>
            <a:r>
              <a:rPr lang="en-GB" sz="2400" dirty="0"/>
              <a:t>(c) Input/school processes  (d) Output/pupil learning?</a:t>
            </a:r>
          </a:p>
        </p:txBody>
      </p:sp>
      <p:sp>
        <p:nvSpPr>
          <p:cNvPr id="3" name="TextBox 2">
            <a:extLst>
              <a:ext uri="{FF2B5EF4-FFF2-40B4-BE49-F238E27FC236}">
                <a16:creationId xmlns:a16="http://schemas.microsoft.com/office/drawing/2014/main" id="{D92D85C1-5A21-F96B-2F2B-B028A3079355}"/>
              </a:ext>
              <a:ext uri="{C183D7F6-B498-43B3-948B-1728B52AA6E4}">
                <adec:decorative xmlns:adec="http://schemas.microsoft.com/office/drawing/2017/decorative" val="0"/>
              </a:ext>
            </a:extLst>
          </p:cNvPr>
          <p:cNvSpPr txBox="1"/>
          <p:nvPr/>
        </p:nvSpPr>
        <p:spPr>
          <a:xfrm>
            <a:off x="8656629" y="6380101"/>
            <a:ext cx="3391634" cy="369332"/>
          </a:xfrm>
          <a:prstGeom prst="rect">
            <a:avLst/>
          </a:prstGeom>
          <a:noFill/>
        </p:spPr>
        <p:txBody>
          <a:bodyPr wrap="none" rtlCol="0">
            <a:spAutoFit/>
          </a:bodyPr>
          <a:lstStyle/>
          <a:p>
            <a:r>
              <a:rPr lang="en-GB" dirty="0"/>
              <a:t>Data for illustrative purposes only </a:t>
            </a:r>
          </a:p>
        </p:txBody>
      </p:sp>
    </p:spTree>
    <p:extLst>
      <p:ext uri="{BB962C8B-B14F-4D97-AF65-F5344CB8AC3E}">
        <p14:creationId xmlns:p14="http://schemas.microsoft.com/office/powerpoint/2010/main" val="118029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D55059B-8CB5-DB0C-6231-727315FEFEC6}"/>
              </a:ext>
              <a:ext uri="{C183D7F6-B498-43B3-948B-1728B52AA6E4}">
                <adec:decorative xmlns:adec="http://schemas.microsoft.com/office/drawing/2017/decorative" val="0"/>
              </a:ext>
            </a:extLst>
          </p:cNvPr>
          <p:cNvSpPr>
            <a:spLocks noGrp="1"/>
          </p:cNvSpPr>
          <p:nvPr>
            <p:ph type="title"/>
          </p:nvPr>
        </p:nvSpPr>
        <p:spPr>
          <a:xfrm>
            <a:off x="421105" y="325437"/>
            <a:ext cx="10836972" cy="711200"/>
          </a:xfrm>
        </p:spPr>
        <p:txBody>
          <a:bodyPr>
            <a:normAutofit/>
          </a:bodyPr>
          <a:lstStyle/>
          <a:p>
            <a:r>
              <a:rPr lang="en-GB" sz="4000" b="1">
                <a:solidFill>
                  <a:schemeClr val="tx1"/>
                </a:solidFill>
              </a:rPr>
              <a:t>Intersecting data </a:t>
            </a:r>
            <a:endParaRPr lang="en-GB" sz="4000" b="1">
              <a:solidFill>
                <a:schemeClr val="tx1"/>
              </a:solidFill>
              <a:cs typeface="Arial"/>
            </a:endParaRPr>
          </a:p>
        </p:txBody>
      </p:sp>
      <p:graphicFrame>
        <p:nvGraphicFramePr>
          <p:cNvPr id="6" name="Content Placeholder 6" descr="Venn diagram: &#10;Demographics&#10;Perceptions&#10;Outputs/pupil learning&#10;Inputs/ school processes&#10;">
            <a:extLst>
              <a:ext uri="{FF2B5EF4-FFF2-40B4-BE49-F238E27FC236}">
                <a16:creationId xmlns:a16="http://schemas.microsoft.com/office/drawing/2014/main" id="{A88E284E-6FD9-4F96-86BB-BCBA3367C9D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07424356"/>
              </p:ext>
            </p:extLst>
          </p:nvPr>
        </p:nvGraphicFramePr>
        <p:xfrm>
          <a:off x="1525295" y="474133"/>
          <a:ext cx="9141409" cy="605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72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D55059B-8CB5-DB0C-6231-727315FEFEC6}"/>
              </a:ext>
              <a:ext uri="{C183D7F6-B498-43B3-948B-1728B52AA6E4}">
                <adec:decorative xmlns:adec="http://schemas.microsoft.com/office/drawing/2017/decorative" val="0"/>
              </a:ext>
            </a:extLst>
          </p:cNvPr>
          <p:cNvSpPr>
            <a:spLocks noGrp="1"/>
          </p:cNvSpPr>
          <p:nvPr>
            <p:ph type="title"/>
          </p:nvPr>
        </p:nvSpPr>
        <p:spPr>
          <a:xfrm>
            <a:off x="421105" y="325437"/>
            <a:ext cx="10836972" cy="711200"/>
          </a:xfrm>
        </p:spPr>
        <p:txBody>
          <a:bodyPr>
            <a:normAutofit/>
          </a:bodyPr>
          <a:lstStyle/>
          <a:p>
            <a:r>
              <a:rPr lang="en-GB" sz="4000" b="1">
                <a:solidFill>
                  <a:schemeClr val="tx1"/>
                </a:solidFill>
              </a:rPr>
              <a:t>Intersecting data </a:t>
            </a:r>
            <a:r>
              <a:rPr lang="en-GB" sz="4000" b="1" dirty="0"/>
              <a:t>- part 1</a:t>
            </a:r>
            <a:endParaRPr lang="en-GB" sz="4000" b="1">
              <a:solidFill>
                <a:schemeClr val="tx1"/>
              </a:solidFill>
              <a:cs typeface="Arial"/>
            </a:endParaRPr>
          </a:p>
        </p:txBody>
      </p:sp>
      <p:sp>
        <p:nvSpPr>
          <p:cNvPr id="3" name="Content Placeholder 2">
            <a:extLst>
              <a:ext uri="{FF2B5EF4-FFF2-40B4-BE49-F238E27FC236}">
                <a16:creationId xmlns:a16="http://schemas.microsoft.com/office/drawing/2014/main" id="{C72099A1-75A8-3A37-637E-0AD5F875F815}"/>
              </a:ext>
              <a:ext uri="{C183D7F6-B498-43B3-948B-1728B52AA6E4}">
                <adec:decorative xmlns:adec="http://schemas.microsoft.com/office/drawing/2017/decorative" val="0"/>
              </a:ext>
            </a:extLst>
          </p:cNvPr>
          <p:cNvSpPr>
            <a:spLocks noGrp="1"/>
          </p:cNvSpPr>
          <p:nvPr>
            <p:ph idx="1"/>
          </p:nvPr>
        </p:nvSpPr>
        <p:spPr>
          <a:xfrm>
            <a:off x="493082" y="1172104"/>
            <a:ext cx="6156158" cy="5495926"/>
          </a:xfrm>
        </p:spPr>
        <p:txBody>
          <a:bodyPr>
            <a:normAutofit fontScale="92500" lnSpcReduction="10000"/>
          </a:bodyPr>
          <a:lstStyle/>
          <a:p>
            <a:pPr marL="0" indent="0">
              <a:lnSpc>
                <a:spcPct val="150000"/>
              </a:lnSpc>
              <a:buNone/>
            </a:pPr>
            <a:r>
              <a:rPr lang="en-GB">
                <a:solidFill>
                  <a:schemeClr val="tx1"/>
                </a:solidFill>
              </a:rPr>
              <a:t>Intersecting data categories allows us to ask and answer different questions about:</a:t>
            </a:r>
            <a:endParaRPr lang="en-GB">
              <a:solidFill>
                <a:schemeClr val="tx1"/>
              </a:solidFill>
              <a:cs typeface="Arial"/>
            </a:endParaRPr>
          </a:p>
          <a:p>
            <a:pPr marL="342900" indent="-342900">
              <a:lnSpc>
                <a:spcPct val="150000"/>
              </a:lnSpc>
              <a:buFont typeface="Arial" panose="020B0604020202020204" pitchFamily="34" charset="0"/>
              <a:buChar char="•"/>
            </a:pPr>
            <a:r>
              <a:rPr lang="en-GB"/>
              <a:t>t</a:t>
            </a:r>
            <a:r>
              <a:rPr lang="en-GB">
                <a:solidFill>
                  <a:schemeClr val="tx1"/>
                </a:solidFill>
              </a:rPr>
              <a:t>he profile of learners </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who is progressing </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what is working well to support progress</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what learners, parents and others say about their learning</a:t>
            </a:r>
            <a:endParaRPr lang="en-GB">
              <a:solidFill>
                <a:schemeClr val="tx1"/>
              </a:solidFill>
              <a:cs typeface="Arial"/>
            </a:endParaRPr>
          </a:p>
          <a:p>
            <a:pPr marL="0" indent="0" algn="r">
              <a:lnSpc>
                <a:spcPct val="150000"/>
              </a:lnSpc>
              <a:buNone/>
            </a:pPr>
            <a:r>
              <a:rPr lang="en-GB" sz="1700" i="1">
                <a:solidFill>
                  <a:schemeClr val="tx1"/>
                </a:solidFill>
              </a:rPr>
              <a:t>No School Left Behind, Using Data To Improve Student Achievement, Victoria Bernhardt, 2003</a:t>
            </a:r>
            <a:endParaRPr lang="en-GB" sz="1700" i="1">
              <a:solidFill>
                <a:schemeClr val="tx1"/>
              </a:solidFill>
              <a:cs typeface="Arial"/>
            </a:endParaRPr>
          </a:p>
          <a:p>
            <a:pPr marL="0" indent="0">
              <a:buNone/>
            </a:pPr>
            <a:endParaRPr lang="en-GB"/>
          </a:p>
        </p:txBody>
      </p:sp>
      <p:graphicFrame>
        <p:nvGraphicFramePr>
          <p:cNvPr id="2" name="Content Placeholder 6" descr="Venn diagram&#10;Demographics&#10;Perceptions&#10;Outputs/pupil learning&#10;Inputs/ school processes&#10;">
            <a:extLst>
              <a:ext uri="{FF2B5EF4-FFF2-40B4-BE49-F238E27FC236}">
                <a16:creationId xmlns:a16="http://schemas.microsoft.com/office/drawing/2014/main" id="{753C10A1-9CDD-9514-1390-D4F4A84B023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724613780"/>
              </p:ext>
            </p:extLst>
          </p:nvPr>
        </p:nvGraphicFramePr>
        <p:xfrm>
          <a:off x="6310573" y="1172104"/>
          <a:ext cx="5542760" cy="451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77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D55059B-8CB5-DB0C-6231-727315FEFEC6}"/>
              </a:ext>
              <a:ext uri="{C183D7F6-B498-43B3-948B-1728B52AA6E4}">
                <adec:decorative xmlns:adec="http://schemas.microsoft.com/office/drawing/2017/decorative" val="0"/>
              </a:ext>
            </a:extLst>
          </p:cNvPr>
          <p:cNvSpPr>
            <a:spLocks noGrp="1"/>
          </p:cNvSpPr>
          <p:nvPr>
            <p:ph type="title"/>
          </p:nvPr>
        </p:nvSpPr>
        <p:spPr>
          <a:xfrm>
            <a:off x="421105" y="325437"/>
            <a:ext cx="10836972" cy="711200"/>
          </a:xfrm>
        </p:spPr>
        <p:txBody>
          <a:bodyPr>
            <a:normAutofit/>
          </a:bodyPr>
          <a:lstStyle/>
          <a:p>
            <a:r>
              <a:rPr lang="en-GB" sz="4000" b="1">
                <a:solidFill>
                  <a:schemeClr val="tx1"/>
                </a:solidFill>
              </a:rPr>
              <a:t>Intersecting data</a:t>
            </a:r>
            <a:r>
              <a:rPr lang="en-GB" sz="4000" b="1" dirty="0">
                <a:solidFill>
                  <a:schemeClr val="tx1"/>
                </a:solidFill>
              </a:rPr>
              <a:t> – part 2</a:t>
            </a:r>
            <a:r>
              <a:rPr lang="en-GB" sz="4000" b="1">
                <a:solidFill>
                  <a:schemeClr val="tx1"/>
                </a:solidFill>
              </a:rPr>
              <a:t> </a:t>
            </a:r>
            <a:endParaRPr lang="en-GB" sz="4000" b="1">
              <a:solidFill>
                <a:schemeClr val="tx1"/>
              </a:solidFill>
              <a:cs typeface="Arial"/>
            </a:endParaRPr>
          </a:p>
        </p:txBody>
      </p:sp>
      <p:graphicFrame>
        <p:nvGraphicFramePr>
          <p:cNvPr id="11" name="Content Placeholder 6" descr="Venn diagram:&#10;Demographics&#10;Perceptions&#10;Outputs/pupil learning&#10;Inputs/ school processes&#10;">
            <a:extLst>
              <a:ext uri="{FF2B5EF4-FFF2-40B4-BE49-F238E27FC236}">
                <a16:creationId xmlns:a16="http://schemas.microsoft.com/office/drawing/2014/main" id="{59734811-80FD-A8D4-92B1-C45B7344365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37146366"/>
              </p:ext>
            </p:extLst>
          </p:nvPr>
        </p:nvGraphicFramePr>
        <p:xfrm>
          <a:off x="214483" y="1172104"/>
          <a:ext cx="5460411" cy="451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147883B-F4EE-5462-BDCC-D339D97459FB}"/>
              </a:ext>
              <a:ext uri="{C183D7F6-B498-43B3-948B-1728B52AA6E4}">
                <adec:decorative xmlns:adec="http://schemas.microsoft.com/office/drawing/2017/decorative" val="0"/>
              </a:ext>
            </a:extLst>
          </p:cNvPr>
          <p:cNvSpPr txBox="1"/>
          <p:nvPr/>
        </p:nvSpPr>
        <p:spPr>
          <a:xfrm>
            <a:off x="6096000" y="840501"/>
            <a:ext cx="6096000" cy="589072"/>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Intersecting data also supports us to:</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8" name="TextBox 7">
            <a:extLst>
              <a:ext uri="{FF2B5EF4-FFF2-40B4-BE49-F238E27FC236}">
                <a16:creationId xmlns:a16="http://schemas.microsoft.com/office/drawing/2014/main" id="{F9642E17-EA41-873F-FDC6-627E36E08AC2}"/>
              </a:ext>
              <a:ext uri="{C183D7F6-B498-43B3-948B-1728B52AA6E4}">
                <adec:decorative xmlns:adec="http://schemas.microsoft.com/office/drawing/2017/decorative" val="0"/>
              </a:ext>
            </a:extLst>
          </p:cNvPr>
          <p:cNvSpPr txBox="1"/>
          <p:nvPr/>
        </p:nvSpPr>
        <p:spPr>
          <a:xfrm>
            <a:off x="5727741" y="1490219"/>
            <a:ext cx="6096000"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fully understand an identified gap or area of improvement.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check and challenge our assumptions or ‘felt knowledge’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 question whether our data reflects common patterns or ‘bucks a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improve our knowledge, understanding and outcomes for learners.</a:t>
            </a:r>
          </a:p>
        </p:txBody>
      </p:sp>
    </p:spTree>
    <p:extLst>
      <p:ext uri="{BB962C8B-B14F-4D97-AF65-F5344CB8AC3E}">
        <p14:creationId xmlns:p14="http://schemas.microsoft.com/office/powerpoint/2010/main" val="114247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4B3004C-E6DB-E246-BC28-94E3825FD02D}"/>
              </a:ext>
              <a:ext uri="{C183D7F6-B498-43B3-948B-1728B52AA6E4}">
                <adec:decorative xmlns:adec="http://schemas.microsoft.com/office/drawing/2017/decorative" val="0"/>
              </a:ext>
            </a:extLst>
          </p:cNvPr>
          <p:cNvSpPr>
            <a:spLocks noGrp="1"/>
          </p:cNvSpPr>
          <p:nvPr>
            <p:ph type="title"/>
          </p:nvPr>
        </p:nvSpPr>
        <p:spPr>
          <a:xfrm>
            <a:off x="523373" y="479640"/>
            <a:ext cx="10515600" cy="629486"/>
          </a:xfrm>
        </p:spPr>
        <p:txBody>
          <a:bodyPr>
            <a:normAutofit fontScale="90000"/>
          </a:bodyPr>
          <a:lstStyle/>
          <a:p>
            <a:r>
              <a:rPr lang="en-GB" sz="4000" b="1">
                <a:solidFill>
                  <a:schemeClr val="tx1"/>
                </a:solidFill>
              </a:rPr>
              <a:t>Intersecting data to answer questions</a:t>
            </a:r>
            <a:endParaRPr lang="en-GB" sz="4000" b="1">
              <a:solidFill>
                <a:schemeClr val="tx1"/>
              </a:solidFill>
              <a:cs typeface="Arial"/>
            </a:endParaRPr>
          </a:p>
        </p:txBody>
      </p:sp>
      <p:sp>
        <p:nvSpPr>
          <p:cNvPr id="3" name="Content Placeholder 2">
            <a:extLst>
              <a:ext uri="{FF2B5EF4-FFF2-40B4-BE49-F238E27FC236}">
                <a16:creationId xmlns:a16="http://schemas.microsoft.com/office/drawing/2014/main" id="{D566F931-6705-9752-4F26-A4B934C3C178}"/>
              </a:ext>
              <a:ext uri="{C183D7F6-B498-43B3-948B-1728B52AA6E4}">
                <adec:decorative xmlns:adec="http://schemas.microsoft.com/office/drawing/2017/decorative" val="0"/>
              </a:ext>
            </a:extLst>
          </p:cNvPr>
          <p:cNvSpPr>
            <a:spLocks noGrp="1"/>
          </p:cNvSpPr>
          <p:nvPr>
            <p:ph idx="1"/>
          </p:nvPr>
        </p:nvSpPr>
        <p:spPr>
          <a:xfrm>
            <a:off x="523373" y="1433812"/>
            <a:ext cx="10652627" cy="5249348"/>
          </a:xfrm>
        </p:spPr>
        <p:txBody>
          <a:bodyPr vert="horz" lIns="91440" tIns="45720" rIns="91440" bIns="45720" rtlCol="0" anchor="t">
            <a:noAutofit/>
          </a:bodyPr>
          <a:lstStyle/>
          <a:p>
            <a:pPr marL="342900" indent="-342900">
              <a:lnSpc>
                <a:spcPct val="150000"/>
              </a:lnSpc>
            </a:pPr>
            <a:r>
              <a:rPr lang="en-GB"/>
              <a:t>Is the attainment of learners who participate in outside-of-school activities higher? </a:t>
            </a:r>
            <a:r>
              <a:rPr lang="en-GB" i="1"/>
              <a:t>(achievement/output, activities/input, attainment/output) </a:t>
            </a:r>
          </a:p>
          <a:p>
            <a:pPr marL="342900" indent="-342900">
              <a:lnSpc>
                <a:spcPct val="150000"/>
              </a:lnSpc>
              <a:buFont typeface="Arial" panose="020B0604020202020204" pitchFamily="34" charset="0"/>
              <a:buChar char="•"/>
            </a:pPr>
            <a:r>
              <a:rPr lang="en-GB"/>
              <a:t>Do boys’ attitudes to science differ from those of girls in secondary school and does that difference influence the decisions that they make regarding course selection? </a:t>
            </a:r>
            <a:r>
              <a:rPr lang="en-GB">
                <a:cs typeface="Arial"/>
              </a:rPr>
              <a:t> </a:t>
            </a:r>
            <a:r>
              <a:rPr lang="en-GB" i="1"/>
              <a:t>(achievement/output, demographic, programme/input and perception) </a:t>
            </a:r>
            <a:endParaRPr lang="en-GB" i="1">
              <a:cs typeface="Arial"/>
            </a:endParaRPr>
          </a:p>
          <a:p>
            <a:pPr marL="0" indent="0">
              <a:buNone/>
            </a:pPr>
            <a:endParaRPr lang="en-GB"/>
          </a:p>
        </p:txBody>
      </p:sp>
    </p:spTree>
    <p:extLst>
      <p:ext uri="{BB962C8B-B14F-4D97-AF65-F5344CB8AC3E}">
        <p14:creationId xmlns:p14="http://schemas.microsoft.com/office/powerpoint/2010/main" val="174088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8071ED1B-8054-6A01-40DC-FE103873DE53}"/>
              </a:ext>
              <a:ext uri="{C183D7F6-B498-43B3-948B-1728B52AA6E4}">
                <adec:decorative xmlns:adec="http://schemas.microsoft.com/office/drawing/2017/decorative" val="0"/>
              </a:ext>
            </a:extLst>
          </p:cNvPr>
          <p:cNvSpPr txBox="1">
            <a:spLocks noGrp="1"/>
          </p:cNvSpPr>
          <p:nvPr>
            <p:ph type="title" idx="4294967295"/>
          </p:nvPr>
        </p:nvSpPr>
        <p:spPr>
          <a:xfrm>
            <a:off x="706966" y="321733"/>
            <a:ext cx="11051822" cy="629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Intersecting data to understand a gap, a pattern or a trend</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graphicFrame>
        <p:nvGraphicFramePr>
          <p:cNvPr id="2" name="Diagram 1" descr="Smart art: EAL boys are underperforming in writing. &#10;Staff questionnaires and lesson observations indicate that staff confidence in supporting EAL learners is low. &#10;&#10;The attendance of this group of learners is below 90%.&#10;">
            <a:extLst>
              <a:ext uri="{FF2B5EF4-FFF2-40B4-BE49-F238E27FC236}">
                <a16:creationId xmlns:a16="http://schemas.microsoft.com/office/drawing/2014/main" id="{9A121362-3CB7-E362-BD46-68A147608F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8754043"/>
              </p:ext>
            </p:extLst>
          </p:nvPr>
        </p:nvGraphicFramePr>
        <p:xfrm>
          <a:off x="706966" y="787399"/>
          <a:ext cx="10778068" cy="574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473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A0009048-5C44-2880-B591-043AE81A78D5}"/>
              </a:ext>
              <a:ext uri="{C183D7F6-B498-43B3-948B-1728B52AA6E4}">
                <adec:decorative xmlns:adec="http://schemas.microsoft.com/office/drawing/2017/decorative" val="0"/>
              </a:ext>
            </a:extLst>
          </p:cNvPr>
          <p:cNvSpPr txBox="1">
            <a:spLocks noGrp="1"/>
          </p:cNvSpPr>
          <p:nvPr>
            <p:ph type="title" idx="4294967295"/>
          </p:nvPr>
        </p:nvSpPr>
        <p:spPr>
          <a:xfrm>
            <a:off x="396150" y="71075"/>
            <a:ext cx="10515600" cy="629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Group task</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3" name="Picture 2" descr="quadrant image with output, input, perception, demographic.&#10;&#10;In the centre: whole school attendance 90.5">
            <a:extLst>
              <a:ext uri="{FF2B5EF4-FFF2-40B4-BE49-F238E27FC236}">
                <a16:creationId xmlns:a16="http://schemas.microsoft.com/office/drawing/2014/main" id="{3EEAF7ED-C182-2168-09A0-5D6CEB6C03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3308" y="705742"/>
            <a:ext cx="10475395" cy="5615848"/>
          </a:xfrm>
          <a:prstGeom prst="rect">
            <a:avLst/>
          </a:prstGeom>
        </p:spPr>
      </p:pic>
      <p:sp>
        <p:nvSpPr>
          <p:cNvPr id="2" name="TextBox 1">
            <a:extLst>
              <a:ext uri="{FF2B5EF4-FFF2-40B4-BE49-F238E27FC236}">
                <a16:creationId xmlns:a16="http://schemas.microsoft.com/office/drawing/2014/main" id="{1A9476E4-F9A5-F367-AD29-A117F2199F09}"/>
              </a:ext>
              <a:ext uri="{C183D7F6-B498-43B3-948B-1728B52AA6E4}">
                <adec:decorative xmlns:adec="http://schemas.microsoft.com/office/drawing/2017/decorative" val="0"/>
              </a:ext>
            </a:extLst>
          </p:cNvPr>
          <p:cNvSpPr txBox="1"/>
          <p:nvPr/>
        </p:nvSpPr>
        <p:spPr>
          <a:xfrm>
            <a:off x="418958" y="6323571"/>
            <a:ext cx="4269117"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Example data for illustrative purposes only </a:t>
            </a:r>
          </a:p>
        </p:txBody>
      </p:sp>
      <p:grpSp>
        <p:nvGrpSpPr>
          <p:cNvPr id="11" name="Group 10" descr="task icon">
            <a:extLst>
              <a:ext uri="{FF2B5EF4-FFF2-40B4-BE49-F238E27FC236}">
                <a16:creationId xmlns:a16="http://schemas.microsoft.com/office/drawing/2014/main" id="{E821442D-AEA0-9FED-953A-253AAA3BE57A}"/>
              </a:ext>
              <a:ext uri="{C183D7F6-B498-43B3-948B-1728B52AA6E4}">
                <adec:decorative xmlns:adec="http://schemas.microsoft.com/office/drawing/2017/decorative" val="0"/>
              </a:ext>
            </a:extLst>
          </p:cNvPr>
          <p:cNvGrpSpPr>
            <a:grpSpLocks noChangeAspect="1"/>
          </p:cNvGrpSpPr>
          <p:nvPr/>
        </p:nvGrpSpPr>
        <p:grpSpPr>
          <a:xfrm>
            <a:off x="10900343" y="0"/>
            <a:ext cx="1291656" cy="1680832"/>
            <a:chOff x="1437526" y="580768"/>
            <a:chExt cx="2315324" cy="4438571"/>
          </a:xfrm>
        </p:grpSpPr>
        <p:pic>
          <p:nvPicPr>
            <p:cNvPr id="12" name="Graphic 11" descr="Group brainstorm outline">
              <a:extLst>
                <a:ext uri="{FF2B5EF4-FFF2-40B4-BE49-F238E27FC236}">
                  <a16:creationId xmlns:a16="http://schemas.microsoft.com/office/drawing/2014/main" id="{01E9CC91-68C7-7966-887A-444F8C30A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7526" y="580768"/>
              <a:ext cx="2315324" cy="3219451"/>
            </a:xfrm>
            <a:prstGeom prst="rect">
              <a:avLst/>
            </a:prstGeom>
          </p:spPr>
        </p:pic>
        <p:sp>
          <p:nvSpPr>
            <p:cNvPr id="13" name="TextBox 12">
              <a:extLst>
                <a:ext uri="{FF2B5EF4-FFF2-40B4-BE49-F238E27FC236}">
                  <a16:creationId xmlns:a16="http://schemas.microsoft.com/office/drawing/2014/main" id="{874E881F-F918-019C-A32A-C650AC20A190}"/>
                </a:ext>
              </a:extLst>
            </p:cNvPr>
            <p:cNvSpPr txBox="1"/>
            <p:nvPr/>
          </p:nvSpPr>
          <p:spPr>
            <a:xfrm>
              <a:off x="1806995" y="3800220"/>
              <a:ext cx="1576388" cy="1219119"/>
            </a:xfrm>
            <a:prstGeom prst="rect">
              <a:avLst/>
            </a:prstGeom>
            <a:noFill/>
          </p:spPr>
          <p:txBody>
            <a:bodyPr wrap="square" rtlCol="0">
              <a:spAutoFit/>
            </a:bodyPr>
            <a:lstStyle/>
            <a:p>
              <a:pPr algn="ctr"/>
              <a:r>
                <a:rPr lang="en-GB" sz="2400" b="1"/>
                <a:t>TASK</a:t>
              </a:r>
            </a:p>
          </p:txBody>
        </p:sp>
      </p:grpSp>
    </p:spTree>
    <p:extLst>
      <p:ext uri="{BB962C8B-B14F-4D97-AF65-F5344CB8AC3E}">
        <p14:creationId xmlns:p14="http://schemas.microsoft.com/office/powerpoint/2010/main" val="209901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 uri="{C183D7F6-B498-43B3-948B-1728B52AA6E4}">
                <adec:decorative xmlns:adec="http://schemas.microsoft.com/office/drawing/2017/decorative" val="0"/>
              </a:ext>
            </a:extLst>
          </p:cNvPr>
          <p:cNvSpPr>
            <a:spLocks noGrp="1"/>
          </p:cNvSpPr>
          <p:nvPr>
            <p:ph type="title"/>
          </p:nvPr>
        </p:nvSpPr>
        <p:spPr/>
        <p:txBody>
          <a:bodyPr>
            <a:normAutofit/>
          </a:bodyPr>
          <a:lstStyle/>
          <a:p>
            <a:r>
              <a:rPr kumimoji="0" lang="en-GB" sz="4000" b="1" i="0" u="none" strike="noStrike" kern="0" cap="none" spc="0" normalizeH="0" baseline="0" noProof="0">
                <a:ln>
                  <a:noFill/>
                </a:ln>
                <a:effectLst/>
                <a:uLnTx/>
                <a:uFillTx/>
                <a:ea typeface="+mj-ea"/>
                <a:cs typeface="Arial"/>
              </a:rPr>
              <a:t>Draft Group Agreement and Protocols</a:t>
            </a:r>
            <a:endParaRPr lang="en-GB" sz="4000"/>
          </a:p>
        </p:txBody>
      </p:sp>
      <p:pic>
        <p:nvPicPr>
          <p:cNvPr id="6" name="Graphic 5" descr="Clipboard">
            <a:extLst>
              <a:ext uri="{FF2B5EF4-FFF2-40B4-BE49-F238E27FC236}">
                <a16:creationId xmlns:a16="http://schemas.microsoft.com/office/drawing/2014/main" id="{7937FBB3-59B3-8D12-C9F8-F050E6B12F5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 uri="{C183D7F6-B498-43B3-948B-1728B52AA6E4}">
                <adec:decorative xmlns:adec="http://schemas.microsoft.com/office/drawing/2017/decorative" val="0"/>
              </a:ext>
            </a:extLst>
          </p:cNvPr>
          <p:cNvSpPr>
            <a:spLocks noGrp="1"/>
          </p:cNvSpPr>
          <p:nvPr>
            <p:ph idx="1"/>
          </p:nvPr>
        </p:nvSpPr>
        <p:spPr>
          <a:xfrm>
            <a:off x="4916071" y="1847928"/>
            <a:ext cx="5257800" cy="4351338"/>
          </a:xfrm>
        </p:spPr>
        <p:txBody>
          <a:bodyPr vert="horz" lIns="91440" tIns="45720" rIns="91440" bIns="45720" rtlCol="0" anchor="t">
            <a:normAutofit/>
          </a:bodyPr>
          <a:lstStyle/>
          <a:p>
            <a:pPr marL="342900" indent="-342900">
              <a:buFont typeface="Arial" panose="020B0604020202020204" pitchFamily="34" charset="0"/>
              <a:buChar char="•"/>
            </a:pPr>
            <a:r>
              <a:rPr lang="en-GB" sz="2400" dirty="0">
                <a:ea typeface="+mn-lt"/>
                <a:cs typeface="+mn-lt"/>
              </a:rPr>
              <a:t>Work together</a:t>
            </a:r>
          </a:p>
          <a:p>
            <a:pPr marL="342900" indent="-342900">
              <a:buChar char="•"/>
            </a:pPr>
            <a:r>
              <a:rPr lang="en-GB" sz="2400" dirty="0">
                <a:ea typeface="+mn-lt"/>
                <a:cs typeface="+mn-lt"/>
              </a:rPr>
              <a:t>Learn from, with, and on behalf of each other</a:t>
            </a:r>
          </a:p>
          <a:p>
            <a:pPr marL="342900" indent="-342900">
              <a:buChar char="•"/>
            </a:pPr>
            <a:r>
              <a:rPr lang="en-GB" sz="2400" dirty="0">
                <a:ea typeface="+mn-lt"/>
                <a:cs typeface="+mn-lt"/>
              </a:rPr>
              <a:t>Create a safe</a:t>
            </a:r>
            <a:r>
              <a:rPr lang="en-GB" sz="2400" dirty="0">
                <a:cs typeface="Arial"/>
              </a:rPr>
              <a:t> space to share ideas and build learning</a:t>
            </a:r>
          </a:p>
          <a:p>
            <a:pPr marL="342900" indent="-342900">
              <a:buChar char="•"/>
            </a:pPr>
            <a:r>
              <a:rPr lang="en-GB" sz="2400" dirty="0">
                <a:cs typeface="Arial"/>
              </a:rPr>
              <a:t>Agree that everyone is an equal and valued participant</a:t>
            </a:r>
          </a:p>
          <a:p>
            <a:pPr marL="342900" indent="-342900">
              <a:buChar char="•"/>
            </a:pPr>
            <a:r>
              <a:rPr lang="en-GB" sz="2400" dirty="0">
                <a:cs typeface="Arial"/>
              </a:rPr>
              <a:t>Remain in the room (emails and phone protocol).</a:t>
            </a:r>
          </a:p>
          <a:p>
            <a:endParaRPr lang="en-GB" sz="2400" b="1" dirty="0">
              <a:solidFill>
                <a:srgbClr val="000000"/>
              </a:solidFill>
              <a:cs typeface="Arial"/>
            </a:endParaRPr>
          </a:p>
          <a:p>
            <a:endParaRPr lang="en-GB" sz="2400" b="1" dirty="0">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4000" b="1"/>
              <a:t>Aims</a:t>
            </a:r>
            <a:r>
              <a:rPr lang="en-GB" sz="4000" b="1" dirty="0"/>
              <a:t> Review</a:t>
            </a:r>
            <a:endParaRPr lang="en-GB" sz="4000" b="1"/>
          </a:p>
        </p:txBody>
      </p:sp>
      <p:sp>
        <p:nvSpPr>
          <p:cNvPr id="3" name="TextBox 2">
            <a:extLst>
              <a:ext uri="{FF2B5EF4-FFF2-40B4-BE49-F238E27FC236}">
                <a16:creationId xmlns:a16="http://schemas.microsoft.com/office/drawing/2014/main" id="{32040508-1C23-7137-E95E-33B50BB4826B}"/>
              </a:ext>
              <a:ext uri="{C183D7F6-B498-43B3-948B-1728B52AA6E4}">
                <adec:decorative xmlns:adec="http://schemas.microsoft.com/office/drawing/2017/decorative" val="0"/>
              </a:ext>
            </a:extLst>
          </p:cNvPr>
          <p:cNvSpPr txBox="1"/>
          <p:nvPr/>
        </p:nvSpPr>
        <p:spPr>
          <a:xfrm>
            <a:off x="834671" y="1714023"/>
            <a:ext cx="6882314"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importance of developing a shared language around data</a:t>
            </a:r>
            <a:endParaRPr kumimoji="0"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role of data and evidence in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different data categories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why we might intersect data to support improvement;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to intersect data to understand an identified gap, pattern or trend.</a:t>
            </a:r>
          </a:p>
        </p:txBody>
      </p:sp>
      <p:pic>
        <p:nvPicPr>
          <p:cNvPr id="4" name="Graphic 3" descr="target">
            <a:extLst>
              <a:ext uri="{FF2B5EF4-FFF2-40B4-BE49-F238E27FC236}">
                <a16:creationId xmlns:a16="http://schemas.microsoft.com/office/drawing/2014/main" id="{D3638B50-7FE7-FA06-CCB6-CFBCC9EC29B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174041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C75D-8A99-2235-3D05-FCF5AABCA876}"/>
              </a:ext>
              <a:ext uri="{C183D7F6-B498-43B3-948B-1728B52AA6E4}">
                <adec:decorative xmlns:adec="http://schemas.microsoft.com/office/drawing/2017/decorative" val="0"/>
              </a:ext>
            </a:extLst>
          </p:cNvPr>
          <p:cNvSpPr>
            <a:spLocks noGrp="1"/>
          </p:cNvSpPr>
          <p:nvPr>
            <p:ph type="title"/>
          </p:nvPr>
        </p:nvSpPr>
        <p:spPr>
          <a:xfrm>
            <a:off x="1203118" y="933263"/>
            <a:ext cx="4648199" cy="705392"/>
          </a:xfrm>
        </p:spPr>
        <p:txBody>
          <a:bodyPr>
            <a:normAutofit/>
          </a:bodyPr>
          <a:lstStyle/>
          <a:p>
            <a:r>
              <a:rPr lang="en-GB" sz="4000" b="1"/>
              <a:t>Reflection Activity </a:t>
            </a:r>
          </a:p>
        </p:txBody>
      </p:sp>
      <p:sp>
        <p:nvSpPr>
          <p:cNvPr id="7" name="TextBox 6">
            <a:extLst>
              <a:ext uri="{FF2B5EF4-FFF2-40B4-BE49-F238E27FC236}">
                <a16:creationId xmlns:a16="http://schemas.microsoft.com/office/drawing/2014/main" id="{DC24E83B-D207-9965-37A4-FDA27BF1366B}"/>
              </a:ext>
              <a:ext uri="{C183D7F6-B498-43B3-948B-1728B52AA6E4}">
                <adec:decorative xmlns:adec="http://schemas.microsoft.com/office/drawing/2017/decorative" val="0"/>
              </a:ext>
            </a:extLst>
          </p:cNvPr>
          <p:cNvSpPr txBox="1"/>
          <p:nvPr/>
        </p:nvSpPr>
        <p:spPr>
          <a:xfrm>
            <a:off x="1108980" y="2462852"/>
            <a:ext cx="8678488" cy="1815882"/>
          </a:xfrm>
          <a:prstGeom prst="rect">
            <a:avLst/>
          </a:prstGeom>
          <a:noFill/>
        </p:spPr>
        <p:txBody>
          <a:bodyPr wrap="square" rtlCol="0">
            <a:spAutoFit/>
          </a:bodyPr>
          <a:lstStyle/>
          <a:p>
            <a:pPr marL="457200" indent="-457200">
              <a:buFont typeface="Arial" panose="020B0604020202020204" pitchFamily="34" charset="0"/>
              <a:buChar char="•"/>
            </a:pPr>
            <a:r>
              <a:rPr lang="en-GB" sz="2800"/>
              <a:t>How and when might it be helpful to intersect data in school?</a:t>
            </a:r>
          </a:p>
          <a:p>
            <a:endParaRPr lang="en-GB" sz="2800"/>
          </a:p>
          <a:p>
            <a:pPr marL="457200" indent="-457200">
              <a:buFont typeface="Arial" panose="020B0604020202020204" pitchFamily="34" charset="0"/>
              <a:buChar char="•"/>
            </a:pPr>
            <a:r>
              <a:rPr lang="en-GB" sz="2800"/>
              <a:t>Who would be involved in intersecting data?</a:t>
            </a:r>
          </a:p>
        </p:txBody>
      </p:sp>
      <p:grpSp>
        <p:nvGrpSpPr>
          <p:cNvPr id="3" name="Group 2" descr="task icon ">
            <a:extLst>
              <a:ext uri="{FF2B5EF4-FFF2-40B4-BE49-F238E27FC236}">
                <a16:creationId xmlns:a16="http://schemas.microsoft.com/office/drawing/2014/main" id="{C75AF7A0-1286-EEA2-4B8E-010DE5214910}"/>
              </a:ext>
              <a:ext uri="{C183D7F6-B498-43B3-948B-1728B52AA6E4}">
                <adec:decorative xmlns:adec="http://schemas.microsoft.com/office/drawing/2017/decorative" val="0"/>
              </a:ext>
            </a:extLst>
          </p:cNvPr>
          <p:cNvGrpSpPr>
            <a:grpSpLocks noChangeAspect="1"/>
          </p:cNvGrpSpPr>
          <p:nvPr/>
        </p:nvGrpSpPr>
        <p:grpSpPr>
          <a:xfrm>
            <a:off x="9986664" y="333629"/>
            <a:ext cx="1553402" cy="1741860"/>
            <a:chOff x="1437526" y="580768"/>
            <a:chExt cx="2315324" cy="3824681"/>
          </a:xfrm>
        </p:grpSpPr>
        <p:pic>
          <p:nvPicPr>
            <p:cNvPr id="5" name="Graphic 4" descr="Group brainstorm outline">
              <a:extLst>
                <a:ext uri="{FF2B5EF4-FFF2-40B4-BE49-F238E27FC236}">
                  <a16:creationId xmlns:a16="http://schemas.microsoft.com/office/drawing/2014/main" id="{0BFDA28F-D7EC-4C03-658E-F7FE564222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526" y="580768"/>
              <a:ext cx="2315324" cy="3219451"/>
            </a:xfrm>
            <a:prstGeom prst="rect">
              <a:avLst/>
            </a:prstGeom>
          </p:spPr>
        </p:pic>
        <p:sp>
          <p:nvSpPr>
            <p:cNvPr id="6" name="TextBox 5">
              <a:extLst>
                <a:ext uri="{FF2B5EF4-FFF2-40B4-BE49-F238E27FC236}">
                  <a16:creationId xmlns:a16="http://schemas.microsoft.com/office/drawing/2014/main" id="{FDF0240F-960F-CA59-37A3-54786C14F6C9}"/>
                </a:ext>
              </a:extLst>
            </p:cNvPr>
            <p:cNvSpPr txBox="1"/>
            <p:nvPr/>
          </p:nvSpPr>
          <p:spPr>
            <a:xfrm>
              <a:off x="1806994" y="3717342"/>
              <a:ext cx="1576387" cy="688107"/>
            </a:xfrm>
            <a:prstGeom prst="rect">
              <a:avLst/>
            </a:prstGeom>
            <a:noFill/>
          </p:spPr>
          <p:txBody>
            <a:bodyPr wrap="square" rtlCol="0">
              <a:spAutoFit/>
            </a:bodyPr>
            <a:lstStyle/>
            <a:p>
              <a:r>
                <a:rPr lang="en-GB" sz="2400" b="1"/>
                <a:t>TASK</a:t>
              </a:r>
            </a:p>
          </p:txBody>
        </p:sp>
      </p:grpSp>
    </p:spTree>
    <p:extLst>
      <p:ext uri="{BB962C8B-B14F-4D97-AF65-F5344CB8AC3E}">
        <p14:creationId xmlns:p14="http://schemas.microsoft.com/office/powerpoint/2010/main" val="122059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Feedback</a:t>
            </a:r>
          </a:p>
        </p:txBody>
      </p:sp>
      <p:sp>
        <p:nvSpPr>
          <p:cNvPr id="3" name="Rectangle 2">
            <a:extLst>
              <a:ext uri="{C183D7F6-B498-43B3-948B-1728B52AA6E4}">
                <adec:decorative xmlns:adec="http://schemas.microsoft.com/office/drawing/2017/decorative" val="0"/>
              </a:ext>
            </a:extLst>
          </p:cNvPr>
          <p:cNvSpPr/>
          <p:nvPr/>
        </p:nvSpPr>
        <p:spPr>
          <a:xfrm>
            <a:off x="945261" y="2676042"/>
            <a:ext cx="4740978" cy="461665"/>
          </a:xfrm>
          <a:prstGeom prst="rect">
            <a:avLst/>
          </a:prstGeom>
        </p:spPr>
        <p:txBody>
          <a:bodyPr wrap="none">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162243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 uri="{C183D7F6-B498-43B3-948B-1728B52AA6E4}">
                <adec:decorative xmlns:adec="http://schemas.microsoft.com/office/drawing/2017/decorative" val="0"/>
              </a:ext>
            </a:extLst>
          </p:cNvPr>
          <p:cNvSpPr txBox="1">
            <a:spLocks noGrp="1"/>
          </p:cNvSpPr>
          <p:nvPr>
            <p:ph type="title" idx="4294967295"/>
          </p:nvPr>
        </p:nvSpPr>
        <p:spPr>
          <a:xfrm>
            <a:off x="706742" y="620791"/>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prstClr val="black"/>
                </a:solidFill>
                <a:effectLst/>
                <a:uLnTx/>
                <a:uFillTx/>
                <a:latin typeface="Arial"/>
                <a:ea typeface="+mj-ea"/>
                <a:cs typeface="Arial"/>
              </a:rPr>
              <a:t>Connector</a:t>
            </a:r>
            <a:endParaRPr kumimoji="0" lang="en-GB" sz="40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task icon">
            <a:extLst>
              <a:ext uri="{FF2B5EF4-FFF2-40B4-BE49-F238E27FC236}">
                <a16:creationId xmlns:a16="http://schemas.microsoft.com/office/drawing/2014/main" id="{7A428849-A490-656A-6F46-EFF59883C2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7555" y="1497757"/>
            <a:ext cx="3218967" cy="3345177"/>
          </a:xfrm>
          <a:prstGeom prst="rect">
            <a:avLst/>
          </a:prstGeom>
        </p:spPr>
      </p:pic>
      <p:sp>
        <p:nvSpPr>
          <p:cNvPr id="8" name="TextBox 7">
            <a:extLst>
              <a:ext uri="{FF2B5EF4-FFF2-40B4-BE49-F238E27FC236}">
                <a16:creationId xmlns:a16="http://schemas.microsoft.com/office/drawing/2014/main" id="{51CB9AAC-0113-0979-7097-6CD6139BEED4}"/>
              </a:ext>
              <a:ext uri="{C183D7F6-B498-43B3-948B-1728B52AA6E4}">
                <adec:decorative xmlns:adec="http://schemas.microsoft.com/office/drawing/2017/decorative" val="0"/>
              </a:ext>
            </a:extLst>
          </p:cNvPr>
          <p:cNvSpPr txBox="1"/>
          <p:nvPr/>
        </p:nvSpPr>
        <p:spPr>
          <a:xfrm>
            <a:off x="5724674" y="1999249"/>
            <a:ext cx="4386146" cy="2308324"/>
          </a:xfrm>
          <a:prstGeom prst="rect">
            <a:avLst/>
          </a:prstGeom>
          <a:noFill/>
        </p:spPr>
        <p:txBody>
          <a:bodyPr wrap="square">
            <a:spAutoFit/>
          </a:bodyPr>
          <a:lstStyle/>
          <a:p>
            <a:r>
              <a:rPr lang="en-GB" sz="3600">
                <a:solidFill>
                  <a:schemeClr val="tx1"/>
                </a:solidFill>
                <a:cs typeface="Arial"/>
              </a:rPr>
              <a:t>In groups/pairs:</a:t>
            </a:r>
          </a:p>
          <a:p>
            <a:endParaRPr lang="en-GB" sz="3600">
              <a:solidFill>
                <a:schemeClr val="tx1"/>
              </a:solidFill>
              <a:cs typeface="Arial"/>
            </a:endParaRPr>
          </a:p>
          <a:p>
            <a:r>
              <a:rPr lang="en-GB" sz="3600">
                <a:solidFill>
                  <a:schemeClr val="tx1"/>
                </a:solidFill>
                <a:cs typeface="Arial"/>
              </a:rPr>
              <a:t>Share your favourite film or TV show.</a:t>
            </a: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 uri="{C183D7F6-B498-43B3-948B-1728B52AA6E4}">
                <adec:decorative xmlns:adec="http://schemas.microsoft.com/office/drawing/2017/decorative" val="0"/>
              </a:ext>
            </a:extLst>
          </p:cNvPr>
          <p:cNvSpPr>
            <a:spLocks noGrp="1"/>
          </p:cNvSpPr>
          <p:nvPr>
            <p:ph type="title"/>
          </p:nvPr>
        </p:nvSpPr>
        <p:spPr>
          <a:xfrm>
            <a:off x="838200" y="415925"/>
            <a:ext cx="1837266" cy="1325563"/>
          </a:xfrm>
        </p:spPr>
        <p:txBody>
          <a:bodyPr>
            <a:normAutofit/>
          </a:bodyPr>
          <a:lstStyle/>
          <a:p>
            <a:r>
              <a:rPr lang="en-GB" sz="4000" b="1"/>
              <a:t>Re-cap</a:t>
            </a:r>
          </a:p>
        </p:txBody>
      </p:sp>
      <p:pic>
        <p:nvPicPr>
          <p:cNvPr id="6" name="Graphic 5" descr="arrows in a cycle">
            <a:extLst>
              <a:ext uri="{FF2B5EF4-FFF2-40B4-BE49-F238E27FC236}">
                <a16:creationId xmlns:a16="http://schemas.microsoft.com/office/drawing/2014/main" id="{2E1C83F4-6576-1EA6-4A3B-4B86A8D13B8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84970"/>
            <a:ext cx="1837266" cy="1837266"/>
          </a:xfrm>
          <a:prstGeom prst="rect">
            <a:avLst/>
          </a:prstGeom>
        </p:spPr>
      </p:pic>
      <p:sp>
        <p:nvSpPr>
          <p:cNvPr id="4" name="TextBox 3">
            <a:extLst>
              <a:ext uri="{FF2B5EF4-FFF2-40B4-BE49-F238E27FC236}">
                <a16:creationId xmlns:a16="http://schemas.microsoft.com/office/drawing/2014/main" id="{5905630E-D9E4-4FB4-E627-F5C240CBBDDB}"/>
              </a:ext>
              <a:ext uri="{C183D7F6-B498-43B3-948B-1728B52AA6E4}">
                <adec:decorative xmlns:adec="http://schemas.microsoft.com/office/drawing/2017/decorative" val="0"/>
              </a:ext>
            </a:extLst>
          </p:cNvPr>
          <p:cNvSpPr txBox="1"/>
          <p:nvPr/>
        </p:nvSpPr>
        <p:spPr>
          <a:xfrm>
            <a:off x="3323167" y="2018773"/>
            <a:ext cx="7531100"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t>In workshop 1 we looked at the purpose and use of data including: the meaning of data and evidence, the ways in which data is used and what we mean by ‘big’ and ‘small’ data.</a:t>
            </a:r>
            <a:r>
              <a:rPr lang="en-GB" sz="2400"/>
              <a:t> </a:t>
            </a:r>
            <a:endParaRPr lang="en-GB" sz="2400" dirty="0"/>
          </a:p>
        </p:txBody>
      </p:sp>
    </p:spTree>
    <p:extLst>
      <p:ext uri="{BB962C8B-B14F-4D97-AF65-F5344CB8AC3E}">
        <p14:creationId xmlns:p14="http://schemas.microsoft.com/office/powerpoint/2010/main" val="37302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4000" b="1"/>
              <a:t>Aims</a:t>
            </a:r>
          </a:p>
        </p:txBody>
      </p:sp>
      <p:sp>
        <p:nvSpPr>
          <p:cNvPr id="3" name="TextBox 2">
            <a:extLst>
              <a:ext uri="{FF2B5EF4-FFF2-40B4-BE49-F238E27FC236}">
                <a16:creationId xmlns:a16="http://schemas.microsoft.com/office/drawing/2014/main" id="{32040508-1C23-7137-E95E-33B50BB4826B}"/>
              </a:ext>
              <a:ext uri="{C183D7F6-B498-43B3-948B-1728B52AA6E4}">
                <adec:decorative xmlns:adec="http://schemas.microsoft.com/office/drawing/2017/decorative" val="0"/>
              </a:ext>
            </a:extLst>
          </p:cNvPr>
          <p:cNvSpPr txBox="1"/>
          <p:nvPr/>
        </p:nvSpPr>
        <p:spPr>
          <a:xfrm>
            <a:off x="834671" y="1714023"/>
            <a:ext cx="6882314" cy="3785652"/>
          </a:xfrm>
          <a:prstGeom prst="rect">
            <a:avLst/>
          </a:prstGeom>
          <a:noFill/>
        </p:spPr>
        <p:txBody>
          <a:bodyPr wrap="square" lIns="91440" tIns="45720" rIns="91440" bIns="45720" rtlCol="0" anchor="t">
            <a:spAutoFit/>
          </a:bodyPr>
          <a:lstStyle/>
          <a:p>
            <a:r>
              <a:rPr lang="en-GB" sz="2400" dirty="0"/>
              <a:t>In this workshop we will consider:</a:t>
            </a:r>
          </a:p>
          <a:p>
            <a:endParaRPr lang="en-GB" sz="2400" dirty="0"/>
          </a:p>
          <a:p>
            <a:pPr marL="285750" indent="-285750">
              <a:buFont typeface="Arial" panose="020B0604020202020204" pitchFamily="34" charset="0"/>
              <a:buChar char="•"/>
            </a:pPr>
            <a:r>
              <a:rPr lang="en-GB" sz="2400" dirty="0"/>
              <a:t>the importance of developing a shared language around data</a:t>
            </a:r>
            <a:endParaRPr lang="en-GB" sz="2400" dirty="0">
              <a:ea typeface="Calibri"/>
              <a:cs typeface="Calibri"/>
            </a:endParaRPr>
          </a:p>
          <a:p>
            <a:pPr marL="285750" indent="-285750">
              <a:buFont typeface="Arial" panose="020B0604020202020204" pitchFamily="34" charset="0"/>
              <a:buChar char="•"/>
            </a:pPr>
            <a:r>
              <a:rPr lang="en-GB" sz="2400" dirty="0"/>
              <a:t>the role of data and evidence in improvement</a:t>
            </a:r>
          </a:p>
          <a:p>
            <a:pPr marL="285750" indent="-285750">
              <a:buFont typeface="Arial" panose="020B0604020202020204" pitchFamily="34" charset="0"/>
              <a:buChar char="•"/>
            </a:pPr>
            <a:r>
              <a:rPr lang="en-GB" sz="2400" dirty="0"/>
              <a:t>different data categories</a:t>
            </a:r>
          </a:p>
          <a:p>
            <a:pPr marL="285750" indent="-285750">
              <a:buFont typeface="Arial" panose="020B0604020202020204" pitchFamily="34" charset="0"/>
              <a:buChar char="•"/>
            </a:pPr>
            <a:r>
              <a:rPr lang="en-GB" sz="2400" dirty="0"/>
              <a:t>why we might intersect data to support improvement; and</a:t>
            </a:r>
          </a:p>
          <a:p>
            <a:pPr marL="285750" indent="-285750">
              <a:buFont typeface="Arial" panose="020B0604020202020204" pitchFamily="34" charset="0"/>
              <a:buChar char="•"/>
            </a:pPr>
            <a:r>
              <a:rPr lang="en-GB" sz="2400" dirty="0"/>
              <a:t>how to intersect data to understand an identified gap, pattern or trend</a:t>
            </a:r>
            <a:endParaRPr lang="en-GB" sz="2400">
              <a:ea typeface="Calibri"/>
              <a:cs typeface="Calibri"/>
            </a:endParaRPr>
          </a:p>
        </p:txBody>
      </p:sp>
      <p:pic>
        <p:nvPicPr>
          <p:cNvPr id="4" name="Graphic 3" descr="Target">
            <a:extLst>
              <a:ext uri="{FF2B5EF4-FFF2-40B4-BE49-F238E27FC236}">
                <a16:creationId xmlns:a16="http://schemas.microsoft.com/office/drawing/2014/main" id="{D3638B50-7FE7-FA06-CCB6-CFBCC9EC29B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 uri="{C183D7F6-B498-43B3-948B-1728B52AA6E4}">
                <adec:decorative xmlns:adec="http://schemas.microsoft.com/office/drawing/2017/decorative" val="0"/>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alibri" panose="020F0502020204030204"/>
                <a:ea typeface="+mj-ea"/>
                <a:cs typeface="+mj-cs"/>
              </a:rPr>
              <a:t>Content coverage</a:t>
            </a:r>
          </a:p>
        </p:txBody>
      </p:sp>
      <p:graphicFrame>
        <p:nvGraphicFramePr>
          <p:cNvPr id="3" name="Diagram 2" descr="Smart Art">
            <a:extLst>
              <a:ext uri="{FF2B5EF4-FFF2-40B4-BE49-F238E27FC236}">
                <a16:creationId xmlns:a16="http://schemas.microsoft.com/office/drawing/2014/main" id="{3C3877D7-E875-F80E-0AD2-A1477BC106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0047711"/>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 uri="{C183D7F6-B498-43B3-948B-1728B52AA6E4}">
                <adec:decorative xmlns:adec="http://schemas.microsoft.com/office/drawing/2017/decorative" val="0"/>
              </a:ext>
            </a:extLst>
          </p:cNvPr>
          <p:cNvSpPr>
            <a:spLocks noGrp="1"/>
          </p:cNvSpPr>
          <p:nvPr>
            <p:ph type="title"/>
          </p:nvPr>
        </p:nvSpPr>
        <p:spPr>
          <a:xfrm>
            <a:off x="772969" y="925506"/>
            <a:ext cx="10657030" cy="700094"/>
          </a:xfrm>
        </p:spPr>
        <p:txBody>
          <a:bodyPr anchor="t">
            <a:noAutofit/>
          </a:bodyPr>
          <a:lstStyle/>
          <a:p>
            <a:r>
              <a:rPr lang="en-GB" sz="4000" b="1">
                <a:solidFill>
                  <a:schemeClr val="tx1"/>
                </a:solidFill>
                <a:cs typeface="Arial"/>
              </a:rPr>
              <a:t>GTCS Standards for Middle Leadership and Headship </a:t>
            </a:r>
          </a:p>
        </p:txBody>
      </p:sp>
      <p:sp>
        <p:nvSpPr>
          <p:cNvPr id="5" name="TextBox 4">
            <a:extLst>
              <a:ext uri="{FF2B5EF4-FFF2-40B4-BE49-F238E27FC236}">
                <a16:creationId xmlns:a16="http://schemas.microsoft.com/office/drawing/2014/main" id="{AB0E22A3-8E7F-78E1-DD7B-2FC22595753A}"/>
              </a:ext>
              <a:ext uri="{C183D7F6-B498-43B3-948B-1728B52AA6E4}">
                <adec:decorative xmlns:adec="http://schemas.microsoft.com/office/drawing/2017/decorative" val="0"/>
              </a:ext>
            </a:extLst>
          </p:cNvPr>
          <p:cNvSpPr txBox="1"/>
          <p:nvPr/>
        </p:nvSpPr>
        <p:spPr>
          <a:xfrm>
            <a:off x="772968" y="2401088"/>
            <a:ext cx="10367471" cy="2168286"/>
          </a:xfrm>
          <a:prstGeom prst="rect">
            <a:avLst/>
          </a:prstGeom>
          <a:noFill/>
        </p:spPr>
        <p:txBody>
          <a:bodyPr wrap="square" lIns="91440" tIns="45720" rIns="91440" bIns="45720" rtlCol="0" anchor="t">
            <a:spAutoFit/>
          </a:bodyPr>
          <a:lstStyle/>
          <a:p>
            <a:pPr>
              <a:lnSpc>
                <a:spcPct val="150000"/>
              </a:lnSpc>
              <a:defRPr/>
            </a:pPr>
            <a:r>
              <a:rPr lang="en-GB" sz="2400" dirty="0">
                <a:ea typeface="+mn-lt"/>
                <a:cs typeface="+mn-lt"/>
              </a:rPr>
              <a:t>Professional responsibilities</a:t>
            </a:r>
          </a:p>
          <a:p>
            <a:pPr marL="342900" indent="-342900">
              <a:lnSpc>
                <a:spcPct val="150000"/>
              </a:lnSpc>
              <a:buFont typeface="Arial"/>
              <a:buChar char="•"/>
              <a:defRPr/>
            </a:pPr>
            <a:r>
              <a:rPr lang="en-GB" sz="2400">
                <a:ea typeface="+mn-lt"/>
                <a:cs typeface="+mn-lt"/>
              </a:rPr>
              <a:t>2.2.3 know how and when to make decisions and use a wide range of robust</a:t>
            </a:r>
            <a:r>
              <a:rPr lang="en-GB" sz="2400" dirty="0">
                <a:ea typeface="+mn-lt"/>
                <a:cs typeface="+mn-lt"/>
              </a:rPr>
              <a:t> </a:t>
            </a:r>
            <a:r>
              <a:rPr lang="en-GB" sz="2400">
                <a:ea typeface="+mn-lt"/>
                <a:cs typeface="+mn-lt"/>
              </a:rPr>
              <a:t>and credible data to support and inform your judgements</a:t>
            </a:r>
            <a:endParaRPr lang="en-GB" dirty="0">
              <a:ea typeface="Calibri"/>
              <a:cs typeface="Calibri"/>
            </a:endParaRPr>
          </a:p>
          <a:p>
            <a:pPr>
              <a:lnSpc>
                <a:spcPct val="150000"/>
              </a:lnSpc>
              <a:defRPr/>
            </a:pPr>
            <a:endParaRPr lang="en-GB" sz="2000">
              <a:ea typeface="+mn-lt"/>
              <a:cs typeface="+mn-lt"/>
            </a:endParaRPr>
          </a:p>
        </p:txBody>
      </p:sp>
      <p:sp>
        <p:nvSpPr>
          <p:cNvPr id="8" name="TextBox 7">
            <a:extLst>
              <a:ext uri="{FF2B5EF4-FFF2-40B4-BE49-F238E27FC236}">
                <a16:creationId xmlns:a16="http://schemas.microsoft.com/office/drawing/2014/main" id="{2FEE2501-9FD9-F50B-2BE7-1519D30561CA}"/>
              </a:ext>
              <a:ext uri="{C183D7F6-B498-43B3-948B-1728B52AA6E4}">
                <adec:decorative xmlns:adec="http://schemas.microsoft.com/office/drawing/2017/decorative" val="0"/>
              </a:ext>
            </a:extLst>
          </p:cNvPr>
          <p:cNvSpPr txBox="1"/>
          <p:nvPr/>
        </p:nvSpPr>
        <p:spPr>
          <a:xfrm>
            <a:off x="8684795" y="5676900"/>
            <a:ext cx="32344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hlinkClick r:id="rId3"/>
              </a:rPr>
              <a:t>The Standard for Headship</a:t>
            </a:r>
          </a:p>
          <a:p>
            <a:r>
              <a:rPr lang="en-GB">
                <a:cs typeface="Calibri"/>
                <a:hlinkClick r:id="rId4"/>
              </a:rPr>
              <a:t>Standard for Middle Leadership</a:t>
            </a:r>
            <a:endParaRPr lang="en-GB"/>
          </a:p>
          <a:p>
            <a:endParaRPr lang="en-GB">
              <a:cs typeface="Calibri"/>
            </a:endParaRPr>
          </a:p>
        </p:txBody>
      </p:sp>
    </p:spTree>
    <p:extLst>
      <p:ext uri="{BB962C8B-B14F-4D97-AF65-F5344CB8AC3E}">
        <p14:creationId xmlns:p14="http://schemas.microsoft.com/office/powerpoint/2010/main" val="237537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0B46C5-EE1A-B934-24DF-A2AC11633638}"/>
              </a:ext>
              <a:ext uri="{C183D7F6-B498-43B3-948B-1728B52AA6E4}">
                <adec:decorative xmlns:adec="http://schemas.microsoft.com/office/drawing/2017/decorative" val="0"/>
              </a:ext>
            </a:extLst>
          </p:cNvPr>
          <p:cNvSpPr>
            <a:spLocks noGrp="1"/>
          </p:cNvSpPr>
          <p:nvPr>
            <p:ph type="title"/>
          </p:nvPr>
        </p:nvSpPr>
        <p:spPr>
          <a:xfrm>
            <a:off x="838200" y="365125"/>
            <a:ext cx="10515600" cy="1325563"/>
          </a:xfrm>
        </p:spPr>
        <p:txBody>
          <a:bodyPr>
            <a:normAutofit/>
          </a:bodyPr>
          <a:lstStyle/>
          <a:p>
            <a:r>
              <a:rPr lang="en-GB" sz="4000" b="1">
                <a:solidFill>
                  <a:schemeClr val="tx1"/>
                </a:solidFill>
                <a:cs typeface="Arial"/>
              </a:rPr>
              <a:t>Data as defined in HGIOS 4</a:t>
            </a:r>
          </a:p>
        </p:txBody>
      </p:sp>
      <p:sp>
        <p:nvSpPr>
          <p:cNvPr id="5" name="Content Placeholder 4">
            <a:extLst>
              <a:ext uri="{FF2B5EF4-FFF2-40B4-BE49-F238E27FC236}">
                <a16:creationId xmlns:a16="http://schemas.microsoft.com/office/drawing/2014/main" id="{8CEFCDE5-04AB-3DAC-EE76-B54D090413E7}"/>
              </a:ext>
              <a:ext uri="{C183D7F6-B498-43B3-948B-1728B52AA6E4}">
                <adec:decorative xmlns:adec="http://schemas.microsoft.com/office/drawing/2017/decorative" val="0"/>
              </a:ext>
            </a:extLst>
          </p:cNvPr>
          <p:cNvSpPr txBox="1">
            <a:spLocks noGrp="1"/>
          </p:cNvSpPr>
          <p:nvPr>
            <p:ph idx="1"/>
          </p:nvPr>
        </p:nvSpPr>
        <p:spPr>
          <a:xfrm>
            <a:off x="838199" y="1825625"/>
            <a:ext cx="6129355" cy="3487301"/>
          </a:xfrm>
          <a:prstGeom prst="rect">
            <a:avLst/>
          </a:prstGeom>
          <a:noFill/>
        </p:spPr>
        <p:txBody>
          <a:bodyPr wrap="square" lIns="91440" tIns="45720" rIns="91440" bIns="45720" rtlCol="0" anchor="t">
            <a:spAutoFit/>
          </a:bodyPr>
          <a:lstStyle/>
          <a:p>
            <a:pPr>
              <a:lnSpc>
                <a:spcPct val="150000"/>
              </a:lnSpc>
              <a:defRPr/>
            </a:pPr>
            <a:r>
              <a:rPr lang="en-GB" sz="2400">
                <a:cs typeface="Arial"/>
              </a:rPr>
              <a:t>HGIOS 4 references the use of data in relation to effective triangulation for the evaluation of quality. </a:t>
            </a:r>
          </a:p>
          <a:p>
            <a:pPr>
              <a:lnSpc>
                <a:spcPct val="150000"/>
              </a:lnSpc>
              <a:defRPr/>
            </a:pPr>
            <a:r>
              <a:rPr lang="en-GB" sz="2400">
                <a:cs typeface="Arial"/>
              </a:rPr>
              <a:t>Quantitative data is combined with people's views and direct observations to allow for the evaluation of quality.</a:t>
            </a:r>
          </a:p>
        </p:txBody>
      </p:sp>
      <p:sp>
        <p:nvSpPr>
          <p:cNvPr id="7" name="TextBox 6">
            <a:extLst>
              <a:ext uri="{FF2B5EF4-FFF2-40B4-BE49-F238E27FC236}">
                <a16:creationId xmlns:a16="http://schemas.microsoft.com/office/drawing/2014/main" id="{E4AACD4B-9F66-D61A-FF01-B78327B13D5C}"/>
              </a:ext>
              <a:ext uri="{C183D7F6-B498-43B3-948B-1728B52AA6E4}">
                <adec:decorative xmlns:adec="http://schemas.microsoft.com/office/drawing/2017/decorative" val="0"/>
              </a:ext>
            </a:extLst>
          </p:cNvPr>
          <p:cNvSpPr txBox="1"/>
          <p:nvPr/>
        </p:nvSpPr>
        <p:spPr>
          <a:xfrm>
            <a:off x="7670800" y="4638819"/>
            <a:ext cx="3501890" cy="589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400">
                <a:solidFill>
                  <a:prstClr val="black"/>
                </a:solidFill>
                <a:latin typeface="+mj-lt"/>
                <a:cs typeface="Arial"/>
              </a:rPr>
              <a:t>How Good is our School? 4</a:t>
            </a:r>
            <a:endParaRPr lang="en-GB" sz="2000">
              <a:solidFill>
                <a:prstClr val="black"/>
              </a:solidFill>
              <a:latin typeface="+mj-lt"/>
              <a:cs typeface="Arial"/>
            </a:endParaRPr>
          </a:p>
        </p:txBody>
      </p:sp>
      <p:pic>
        <p:nvPicPr>
          <p:cNvPr id="6" name="Picture 5" descr="HIGOS evaluation of quality triangle">
            <a:extLst>
              <a:ext uri="{FF2B5EF4-FFF2-40B4-BE49-F238E27FC236}">
                <a16:creationId xmlns:a16="http://schemas.microsoft.com/office/drawing/2014/main" id="{F8728E27-3312-8B5D-7773-B3002A37C011}"/>
              </a:ext>
              <a:ext uri="{C183D7F6-B498-43B3-948B-1728B52AA6E4}">
                <adec:decorative xmlns:adec="http://schemas.microsoft.com/office/drawing/2017/decorative" val="0"/>
              </a:ext>
            </a:extLst>
          </p:cNvPr>
          <p:cNvPicPr>
            <a:picLocks noChangeAspect="1"/>
          </p:cNvPicPr>
          <p:nvPr/>
        </p:nvPicPr>
        <p:blipFill rotWithShape="1">
          <a:blip r:embed="rId3"/>
          <a:srcRect l="4860" r="-337" b="358"/>
          <a:stretch/>
        </p:blipFill>
        <p:spPr>
          <a:xfrm>
            <a:off x="7487270" y="999996"/>
            <a:ext cx="3880907" cy="3645647"/>
          </a:xfrm>
          <a:prstGeom prst="rect">
            <a:avLst/>
          </a:prstGeom>
        </p:spPr>
      </p:pic>
    </p:spTree>
    <p:extLst>
      <p:ext uri="{BB962C8B-B14F-4D97-AF65-F5344CB8AC3E}">
        <p14:creationId xmlns:p14="http://schemas.microsoft.com/office/powerpoint/2010/main" val="10972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5E83E-3622-42AC-9D97-318E9231205B}">
  <ds:schemaRefs>
    <ds:schemaRef ds:uri="http://purl.org/dc/terms/"/>
    <ds:schemaRef ds:uri="http://purl.org/dc/elements/1.1/"/>
    <ds:schemaRef ds:uri="http://schemas.microsoft.com/office/2006/metadata/properties"/>
    <ds:schemaRef ds:uri="6cf05f93-2b4c-466a-a00d-dbce26ffc13a"/>
    <ds:schemaRef ds:uri="http://purl.org/dc/dcmitype/"/>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E1C297-01A1-485D-855E-264CE464156A}">
  <ds:schemaRefs>
    <ds:schemaRef ds:uri="http://schemas.microsoft.com/sharepoint/v3/contenttype/forms"/>
  </ds:schemaRefs>
</ds:datastoreItem>
</file>

<file path=customXml/itemProps3.xml><?xml version="1.0" encoding="utf-8"?>
<ds:datastoreItem xmlns:ds="http://schemas.openxmlformats.org/officeDocument/2006/customXml" ds:itemID="{48836B0C-E1E3-414D-9CB4-38905E9CC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4296</Words>
  <Application>Microsoft Office PowerPoint</Application>
  <PresentationFormat>Widescreen</PresentationFormat>
  <Paragraphs>521</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Arial,Sans-Serif</vt:lpstr>
      <vt:lpstr>Calibri</vt:lpstr>
      <vt:lpstr>Calibri Light</vt:lpstr>
      <vt:lpstr>Courier New</vt:lpstr>
      <vt:lpstr>Times New Roman</vt:lpstr>
      <vt:lpstr>Office Theme</vt:lpstr>
      <vt:lpstr>Effective use of data</vt:lpstr>
      <vt:lpstr>The national model of professional learning</vt:lpstr>
      <vt:lpstr>Draft Group Agreement and Protocols</vt:lpstr>
      <vt:lpstr>Connector</vt:lpstr>
      <vt:lpstr>Re-cap</vt:lpstr>
      <vt:lpstr>Aims</vt:lpstr>
      <vt:lpstr>Content coverage</vt:lpstr>
      <vt:lpstr>GTCS Standards for Middle Leadership and Headship </vt:lpstr>
      <vt:lpstr>Data as defined in HGIOS 4</vt:lpstr>
      <vt:lpstr>Rapid Evidence Review Paper</vt:lpstr>
      <vt:lpstr>Terminology / Shared Language</vt:lpstr>
      <vt:lpstr>What is data?</vt:lpstr>
      <vt:lpstr>What is evidence?</vt:lpstr>
      <vt:lpstr>Evidence</vt:lpstr>
      <vt:lpstr>Categories of data (Victoria Bernhardt)</vt:lpstr>
      <vt:lpstr>Name the data type example 1</vt:lpstr>
      <vt:lpstr>Name the data type example 2</vt:lpstr>
      <vt:lpstr>Name the data type example 3</vt:lpstr>
      <vt:lpstr>Name the data type example 4</vt:lpstr>
      <vt:lpstr>Name the data type example 5</vt:lpstr>
      <vt:lpstr>Name the data type example 6</vt:lpstr>
      <vt:lpstr>Name the data type 7</vt:lpstr>
      <vt:lpstr>Name the data type 8</vt:lpstr>
      <vt:lpstr>Intersecting data </vt:lpstr>
      <vt:lpstr>Intersecting data - part 1</vt:lpstr>
      <vt:lpstr>Intersecting data – part 2 </vt:lpstr>
      <vt:lpstr>Intersecting data to answer questions</vt:lpstr>
      <vt:lpstr>Intersecting data to understand a gap, a pattern or a trend</vt:lpstr>
      <vt:lpstr>Group task</vt:lpstr>
      <vt:lpstr>Aims Review</vt:lpstr>
      <vt:lpstr>Reflection Activity </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Rebekah Constable</cp:lastModifiedBy>
  <cp:revision>62</cp:revision>
  <dcterms:created xsi:type="dcterms:W3CDTF">2024-04-02T09:25:48Z</dcterms:created>
  <dcterms:modified xsi:type="dcterms:W3CDTF">2024-05-01T20:17:26Z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