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63" r:id="rId3"/>
    <p:sldId id="264" r:id="rId4"/>
    <p:sldId id="258" r:id="rId5"/>
    <p:sldId id="259" r:id="rId6"/>
    <p:sldId id="265" r:id="rId7"/>
    <p:sldId id="266" r:id="rId8"/>
    <p:sldId id="260" r:id="rId9"/>
    <p:sldId id="267" r:id="rId10"/>
    <p:sldId id="26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CB051F-54C4-408C-8822-33CA2F91C64B}" type="datetimeFigureOut">
              <a:rPr lang="en-GB" smtClean="0"/>
              <a:t>24/08/2023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FC01ED-704A-430C-BE9D-2EBCF5921804}" type="slidenum">
              <a:rPr lang="en-GB" smtClean="0"/>
              <a:t>‹#›</a:t>
            </a:fld>
            <a:endParaRPr lang="en-GB"/>
          </a:p>
        </p:txBody>
      </p:sp>
    </p:spTree>
    <p:extLst>
      <p:ext uri="{BB962C8B-B14F-4D97-AF65-F5344CB8AC3E}">
        <p14:creationId xmlns:p14="http://schemas.microsoft.com/office/powerpoint/2010/main" val="1176233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9733426-532D-4940-9CD9-237E461235AD}" type="slidenum">
              <a:rPr lang="en-GB" smtClean="0"/>
              <a:t>1</a:t>
            </a:fld>
            <a:endParaRPr lang="en-GB"/>
          </a:p>
        </p:txBody>
      </p:sp>
    </p:spTree>
    <p:extLst>
      <p:ext uri="{BB962C8B-B14F-4D97-AF65-F5344CB8AC3E}">
        <p14:creationId xmlns:p14="http://schemas.microsoft.com/office/powerpoint/2010/main" val="1312714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charset="0"/>
                <a:ea typeface="ＭＳ Ｐゴシック" pitchFamily="34" charset="-128"/>
              </a:rPr>
              <a:t>Scenario</a:t>
            </a:r>
            <a:endParaRPr lang="en-GB" dirty="0"/>
          </a:p>
        </p:txBody>
      </p:sp>
      <p:sp>
        <p:nvSpPr>
          <p:cNvPr id="4" name="Slide Number Placeholder 3"/>
          <p:cNvSpPr>
            <a:spLocks noGrp="1"/>
          </p:cNvSpPr>
          <p:nvPr>
            <p:ph type="sldNum" sz="quarter" idx="10"/>
          </p:nvPr>
        </p:nvSpPr>
        <p:spPr/>
        <p:txBody>
          <a:bodyPr/>
          <a:lstStyle/>
          <a:p>
            <a:fld id="{19733426-532D-4940-9CD9-237E461235AD}" type="slidenum">
              <a:rPr lang="en-GB" smtClean="0"/>
              <a:t>3</a:t>
            </a:fld>
            <a:endParaRPr lang="en-GB"/>
          </a:p>
        </p:txBody>
      </p:sp>
    </p:spTree>
    <p:extLst>
      <p:ext uri="{BB962C8B-B14F-4D97-AF65-F5344CB8AC3E}">
        <p14:creationId xmlns:p14="http://schemas.microsoft.com/office/powerpoint/2010/main" val="1312714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charset="0"/>
                <a:ea typeface="ＭＳ Ｐゴシック" pitchFamily="34" charset="-128"/>
              </a:rPr>
              <a:t>Train</a:t>
            </a:r>
            <a:r>
              <a:rPr lang="en-US" altLang="en-US" baseline="0" dirty="0">
                <a:latin typeface="Arial" charset="0"/>
                <a:ea typeface="ＭＳ Ｐゴシック" pitchFamily="34" charset="-128"/>
              </a:rPr>
              <a:t> of Thought</a:t>
            </a:r>
            <a:endParaRPr lang="en-GB" dirty="0"/>
          </a:p>
        </p:txBody>
      </p:sp>
      <p:sp>
        <p:nvSpPr>
          <p:cNvPr id="4" name="Slide Number Placeholder 3"/>
          <p:cNvSpPr>
            <a:spLocks noGrp="1"/>
          </p:cNvSpPr>
          <p:nvPr>
            <p:ph type="sldNum" sz="quarter" idx="10"/>
          </p:nvPr>
        </p:nvSpPr>
        <p:spPr/>
        <p:txBody>
          <a:bodyPr/>
          <a:lstStyle/>
          <a:p>
            <a:fld id="{19733426-532D-4940-9CD9-237E461235AD}" type="slidenum">
              <a:rPr lang="en-GB" smtClean="0"/>
              <a:t>4</a:t>
            </a:fld>
            <a:endParaRPr lang="en-GB"/>
          </a:p>
        </p:txBody>
      </p:sp>
    </p:spTree>
    <p:extLst>
      <p:ext uri="{BB962C8B-B14F-4D97-AF65-F5344CB8AC3E}">
        <p14:creationId xmlns:p14="http://schemas.microsoft.com/office/powerpoint/2010/main" val="1312714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err="1">
                <a:latin typeface="Arial" charset="0"/>
                <a:ea typeface="ＭＳ Ｐゴシック" pitchFamily="34" charset="-128"/>
              </a:rPr>
              <a:t>ADU</a:t>
            </a:r>
            <a:endParaRPr lang="en-GB" dirty="0"/>
          </a:p>
        </p:txBody>
      </p:sp>
      <p:sp>
        <p:nvSpPr>
          <p:cNvPr id="4" name="Slide Number Placeholder 3"/>
          <p:cNvSpPr>
            <a:spLocks noGrp="1"/>
          </p:cNvSpPr>
          <p:nvPr>
            <p:ph type="sldNum" sz="quarter" idx="10"/>
          </p:nvPr>
        </p:nvSpPr>
        <p:spPr/>
        <p:txBody>
          <a:bodyPr/>
          <a:lstStyle/>
          <a:p>
            <a:fld id="{19733426-532D-4940-9CD9-237E461235AD}" type="slidenum">
              <a:rPr lang="en-GB" smtClean="0"/>
              <a:t>5</a:t>
            </a:fld>
            <a:endParaRPr lang="en-GB"/>
          </a:p>
        </p:txBody>
      </p:sp>
    </p:spTree>
    <p:extLst>
      <p:ext uri="{BB962C8B-B14F-4D97-AF65-F5344CB8AC3E}">
        <p14:creationId xmlns:p14="http://schemas.microsoft.com/office/powerpoint/2010/main" val="1312714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err="1">
                <a:latin typeface="Arial" charset="0"/>
                <a:ea typeface="ＭＳ Ｐゴシック" pitchFamily="34" charset="-128"/>
              </a:rPr>
              <a:t>ADU</a:t>
            </a:r>
            <a:endParaRPr lang="en-GB" dirty="0"/>
          </a:p>
        </p:txBody>
      </p:sp>
      <p:sp>
        <p:nvSpPr>
          <p:cNvPr id="4" name="Slide Number Placeholder 3"/>
          <p:cNvSpPr>
            <a:spLocks noGrp="1"/>
          </p:cNvSpPr>
          <p:nvPr>
            <p:ph type="sldNum" sz="quarter" idx="10"/>
          </p:nvPr>
        </p:nvSpPr>
        <p:spPr/>
        <p:txBody>
          <a:bodyPr/>
          <a:lstStyle/>
          <a:p>
            <a:fld id="{19733426-532D-4940-9CD9-237E461235AD}" type="slidenum">
              <a:rPr lang="en-GB" smtClean="0"/>
              <a:t>6</a:t>
            </a:fld>
            <a:endParaRPr lang="en-GB"/>
          </a:p>
        </p:txBody>
      </p:sp>
    </p:spTree>
    <p:extLst>
      <p:ext uri="{BB962C8B-B14F-4D97-AF65-F5344CB8AC3E}">
        <p14:creationId xmlns:p14="http://schemas.microsoft.com/office/powerpoint/2010/main" val="899512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charset="0"/>
                <a:ea typeface="ＭＳ Ｐゴシック" pitchFamily="34" charset="-128"/>
              </a:rPr>
              <a:t>Scenario</a:t>
            </a:r>
            <a:endParaRPr lang="en-GB" dirty="0"/>
          </a:p>
        </p:txBody>
      </p:sp>
      <p:sp>
        <p:nvSpPr>
          <p:cNvPr id="4" name="Slide Number Placeholder 3"/>
          <p:cNvSpPr>
            <a:spLocks noGrp="1"/>
          </p:cNvSpPr>
          <p:nvPr>
            <p:ph type="sldNum" sz="quarter" idx="10"/>
          </p:nvPr>
        </p:nvSpPr>
        <p:spPr/>
        <p:txBody>
          <a:bodyPr/>
          <a:lstStyle/>
          <a:p>
            <a:fld id="{19733426-532D-4940-9CD9-237E461235AD}" type="slidenum">
              <a:rPr lang="en-GB" smtClean="0"/>
              <a:t>7</a:t>
            </a:fld>
            <a:endParaRPr lang="en-GB"/>
          </a:p>
        </p:txBody>
      </p:sp>
    </p:spTree>
    <p:extLst>
      <p:ext uri="{BB962C8B-B14F-4D97-AF65-F5344CB8AC3E}">
        <p14:creationId xmlns:p14="http://schemas.microsoft.com/office/powerpoint/2010/main" val="1431463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charset="0"/>
                <a:ea typeface="ＭＳ Ｐゴシック" pitchFamily="34" charset="-128"/>
              </a:rPr>
              <a:t>OPTIONS</a:t>
            </a:r>
            <a:endParaRPr lang="en-GB" dirty="0"/>
          </a:p>
        </p:txBody>
      </p:sp>
      <p:sp>
        <p:nvSpPr>
          <p:cNvPr id="4" name="Slide Number Placeholder 3"/>
          <p:cNvSpPr>
            <a:spLocks noGrp="1"/>
          </p:cNvSpPr>
          <p:nvPr>
            <p:ph type="sldNum" sz="quarter" idx="10"/>
          </p:nvPr>
        </p:nvSpPr>
        <p:spPr/>
        <p:txBody>
          <a:bodyPr/>
          <a:lstStyle/>
          <a:p>
            <a:fld id="{19733426-532D-4940-9CD9-237E461235AD}" type="slidenum">
              <a:rPr lang="en-GB" smtClean="0"/>
              <a:t>8</a:t>
            </a:fld>
            <a:endParaRPr lang="en-GB"/>
          </a:p>
        </p:txBody>
      </p:sp>
    </p:spTree>
    <p:extLst>
      <p:ext uri="{BB962C8B-B14F-4D97-AF65-F5344CB8AC3E}">
        <p14:creationId xmlns:p14="http://schemas.microsoft.com/office/powerpoint/2010/main" val="13127142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latin typeface="Arial" charset="0"/>
                <a:ea typeface="ＭＳ Ｐゴシック" pitchFamily="34" charset="-128"/>
              </a:rPr>
              <a:t>supports</a:t>
            </a:r>
            <a:endParaRPr lang="en-GB" dirty="0"/>
          </a:p>
        </p:txBody>
      </p:sp>
      <p:sp>
        <p:nvSpPr>
          <p:cNvPr id="4" name="Slide Number Placeholder 3"/>
          <p:cNvSpPr>
            <a:spLocks noGrp="1"/>
          </p:cNvSpPr>
          <p:nvPr>
            <p:ph type="sldNum" sz="quarter" idx="10"/>
          </p:nvPr>
        </p:nvSpPr>
        <p:spPr/>
        <p:txBody>
          <a:bodyPr/>
          <a:lstStyle/>
          <a:p>
            <a:fld id="{19733426-532D-4940-9CD9-237E461235AD}" type="slidenum">
              <a:rPr lang="en-GB" smtClean="0"/>
              <a:t>10</a:t>
            </a:fld>
            <a:endParaRPr lang="en-GB"/>
          </a:p>
        </p:txBody>
      </p:sp>
    </p:spTree>
    <p:extLst>
      <p:ext uri="{BB962C8B-B14F-4D97-AF65-F5344CB8AC3E}">
        <p14:creationId xmlns:p14="http://schemas.microsoft.com/office/powerpoint/2010/main" val="3561255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E465A-875C-537B-AC3D-B7AD2A50B9B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D927F3B6-E522-66D6-A782-59F7B89D42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14A178FE-816B-BC24-E792-1F1900CCC72B}"/>
              </a:ext>
            </a:extLst>
          </p:cNvPr>
          <p:cNvSpPr>
            <a:spLocks noGrp="1"/>
          </p:cNvSpPr>
          <p:nvPr>
            <p:ph type="dt" sz="half" idx="10"/>
          </p:nvPr>
        </p:nvSpPr>
        <p:spPr/>
        <p:txBody>
          <a:bodyPr/>
          <a:lstStyle/>
          <a:p>
            <a:fld id="{93CCB7D5-1E80-4F55-838C-E9BA2569195B}" type="datetimeFigureOut">
              <a:rPr lang="en-GB" smtClean="0"/>
              <a:t>24/08/2023</a:t>
            </a:fld>
            <a:endParaRPr lang="en-GB"/>
          </a:p>
        </p:txBody>
      </p:sp>
      <p:sp>
        <p:nvSpPr>
          <p:cNvPr id="5" name="Footer Placeholder 4">
            <a:extLst>
              <a:ext uri="{FF2B5EF4-FFF2-40B4-BE49-F238E27FC236}">
                <a16:creationId xmlns:a16="http://schemas.microsoft.com/office/drawing/2014/main" id="{707C3A44-DEB9-C20B-0652-F2E6EA4EC8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E6ECC5-1770-D5BB-1C36-69C1022E5870}"/>
              </a:ext>
            </a:extLst>
          </p:cNvPr>
          <p:cNvSpPr>
            <a:spLocks noGrp="1"/>
          </p:cNvSpPr>
          <p:nvPr>
            <p:ph type="sldNum" sz="quarter" idx="12"/>
          </p:nvPr>
        </p:nvSpPr>
        <p:spPr/>
        <p:txBody>
          <a:bodyPr/>
          <a:lstStyle/>
          <a:p>
            <a:fld id="{B3757FE5-942D-4EFA-AE83-84118D1F3772}" type="slidenum">
              <a:rPr lang="en-GB" smtClean="0"/>
              <a:t>‹#›</a:t>
            </a:fld>
            <a:endParaRPr lang="en-GB"/>
          </a:p>
        </p:txBody>
      </p:sp>
    </p:spTree>
    <p:extLst>
      <p:ext uri="{BB962C8B-B14F-4D97-AF65-F5344CB8AC3E}">
        <p14:creationId xmlns:p14="http://schemas.microsoft.com/office/powerpoint/2010/main" val="2295268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F3C5D-926E-21B7-C5AA-259C3E7207C1}"/>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31444CB7-1AF3-B1F6-1A91-D851228B6A8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830943B-D440-F9ED-BDC9-79AAB2CB70DC}"/>
              </a:ext>
            </a:extLst>
          </p:cNvPr>
          <p:cNvSpPr>
            <a:spLocks noGrp="1"/>
          </p:cNvSpPr>
          <p:nvPr>
            <p:ph type="dt" sz="half" idx="10"/>
          </p:nvPr>
        </p:nvSpPr>
        <p:spPr/>
        <p:txBody>
          <a:bodyPr/>
          <a:lstStyle/>
          <a:p>
            <a:fld id="{93CCB7D5-1E80-4F55-838C-E9BA2569195B}" type="datetimeFigureOut">
              <a:rPr lang="en-GB" smtClean="0"/>
              <a:t>24/08/2023</a:t>
            </a:fld>
            <a:endParaRPr lang="en-GB"/>
          </a:p>
        </p:txBody>
      </p:sp>
      <p:sp>
        <p:nvSpPr>
          <p:cNvPr id="5" name="Footer Placeholder 4">
            <a:extLst>
              <a:ext uri="{FF2B5EF4-FFF2-40B4-BE49-F238E27FC236}">
                <a16:creationId xmlns:a16="http://schemas.microsoft.com/office/drawing/2014/main" id="{F1DAEDE8-DEC6-05C3-CCCE-F9920C48D42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D3C76B-8C4D-531B-B767-76707EAD253C}"/>
              </a:ext>
            </a:extLst>
          </p:cNvPr>
          <p:cNvSpPr>
            <a:spLocks noGrp="1"/>
          </p:cNvSpPr>
          <p:nvPr>
            <p:ph type="sldNum" sz="quarter" idx="12"/>
          </p:nvPr>
        </p:nvSpPr>
        <p:spPr/>
        <p:txBody>
          <a:bodyPr/>
          <a:lstStyle/>
          <a:p>
            <a:fld id="{B3757FE5-942D-4EFA-AE83-84118D1F3772}" type="slidenum">
              <a:rPr lang="en-GB" smtClean="0"/>
              <a:t>‹#›</a:t>
            </a:fld>
            <a:endParaRPr lang="en-GB"/>
          </a:p>
        </p:txBody>
      </p:sp>
    </p:spTree>
    <p:extLst>
      <p:ext uri="{BB962C8B-B14F-4D97-AF65-F5344CB8AC3E}">
        <p14:creationId xmlns:p14="http://schemas.microsoft.com/office/powerpoint/2010/main" val="2090922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9569FE-3B21-89CC-DC85-FB2B7EFD9F9E}"/>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6582CE7C-C353-8DF2-8554-E6225D3A6E7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CD9FE35-A025-196F-F455-98C23FB45824}"/>
              </a:ext>
            </a:extLst>
          </p:cNvPr>
          <p:cNvSpPr>
            <a:spLocks noGrp="1"/>
          </p:cNvSpPr>
          <p:nvPr>
            <p:ph type="dt" sz="half" idx="10"/>
          </p:nvPr>
        </p:nvSpPr>
        <p:spPr/>
        <p:txBody>
          <a:bodyPr/>
          <a:lstStyle/>
          <a:p>
            <a:fld id="{93CCB7D5-1E80-4F55-838C-E9BA2569195B}" type="datetimeFigureOut">
              <a:rPr lang="en-GB" smtClean="0"/>
              <a:t>24/08/2023</a:t>
            </a:fld>
            <a:endParaRPr lang="en-GB"/>
          </a:p>
        </p:txBody>
      </p:sp>
      <p:sp>
        <p:nvSpPr>
          <p:cNvPr id="5" name="Footer Placeholder 4">
            <a:extLst>
              <a:ext uri="{FF2B5EF4-FFF2-40B4-BE49-F238E27FC236}">
                <a16:creationId xmlns:a16="http://schemas.microsoft.com/office/drawing/2014/main" id="{D8796B5C-B666-A574-4413-70F8BEAED0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67A40E9-F3D3-79F4-A9D5-9A2AA338D6E3}"/>
              </a:ext>
            </a:extLst>
          </p:cNvPr>
          <p:cNvSpPr>
            <a:spLocks noGrp="1"/>
          </p:cNvSpPr>
          <p:nvPr>
            <p:ph type="sldNum" sz="quarter" idx="12"/>
          </p:nvPr>
        </p:nvSpPr>
        <p:spPr/>
        <p:txBody>
          <a:bodyPr/>
          <a:lstStyle/>
          <a:p>
            <a:fld id="{B3757FE5-942D-4EFA-AE83-84118D1F3772}" type="slidenum">
              <a:rPr lang="en-GB" smtClean="0"/>
              <a:t>‹#›</a:t>
            </a:fld>
            <a:endParaRPr lang="en-GB"/>
          </a:p>
        </p:txBody>
      </p:sp>
    </p:spTree>
    <p:extLst>
      <p:ext uri="{BB962C8B-B14F-4D97-AF65-F5344CB8AC3E}">
        <p14:creationId xmlns:p14="http://schemas.microsoft.com/office/powerpoint/2010/main" val="2552935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77F9B-7A4D-FE5C-6426-B3BF8E00D54C}"/>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C0E548D1-D698-49AF-FF70-5B26D5BFA1B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CDD2CD6-2B77-B1A9-B0B6-F40A3152E1A6}"/>
              </a:ext>
            </a:extLst>
          </p:cNvPr>
          <p:cNvSpPr>
            <a:spLocks noGrp="1"/>
          </p:cNvSpPr>
          <p:nvPr>
            <p:ph type="dt" sz="half" idx="10"/>
          </p:nvPr>
        </p:nvSpPr>
        <p:spPr/>
        <p:txBody>
          <a:bodyPr/>
          <a:lstStyle/>
          <a:p>
            <a:fld id="{93CCB7D5-1E80-4F55-838C-E9BA2569195B}" type="datetimeFigureOut">
              <a:rPr lang="en-GB" smtClean="0"/>
              <a:t>24/08/2023</a:t>
            </a:fld>
            <a:endParaRPr lang="en-GB"/>
          </a:p>
        </p:txBody>
      </p:sp>
      <p:sp>
        <p:nvSpPr>
          <p:cNvPr id="5" name="Footer Placeholder 4">
            <a:extLst>
              <a:ext uri="{FF2B5EF4-FFF2-40B4-BE49-F238E27FC236}">
                <a16:creationId xmlns:a16="http://schemas.microsoft.com/office/drawing/2014/main" id="{2AA7562E-7F72-164F-3E19-B77A76DB2A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3A00D3C-AD75-2292-6D4C-F30B9FFD2FF6}"/>
              </a:ext>
            </a:extLst>
          </p:cNvPr>
          <p:cNvSpPr>
            <a:spLocks noGrp="1"/>
          </p:cNvSpPr>
          <p:nvPr>
            <p:ph type="sldNum" sz="quarter" idx="12"/>
          </p:nvPr>
        </p:nvSpPr>
        <p:spPr/>
        <p:txBody>
          <a:bodyPr/>
          <a:lstStyle/>
          <a:p>
            <a:fld id="{B3757FE5-942D-4EFA-AE83-84118D1F3772}" type="slidenum">
              <a:rPr lang="en-GB" smtClean="0"/>
              <a:t>‹#›</a:t>
            </a:fld>
            <a:endParaRPr lang="en-GB"/>
          </a:p>
        </p:txBody>
      </p:sp>
    </p:spTree>
    <p:extLst>
      <p:ext uri="{BB962C8B-B14F-4D97-AF65-F5344CB8AC3E}">
        <p14:creationId xmlns:p14="http://schemas.microsoft.com/office/powerpoint/2010/main" val="1080776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1DD57-6638-A44E-0AE5-6C4C4A561BE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02839224-F79A-A01C-815A-7DCA5CA17B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F23FBFB-CB35-3D41-95C5-B438634DE239}"/>
              </a:ext>
            </a:extLst>
          </p:cNvPr>
          <p:cNvSpPr>
            <a:spLocks noGrp="1"/>
          </p:cNvSpPr>
          <p:nvPr>
            <p:ph type="dt" sz="half" idx="10"/>
          </p:nvPr>
        </p:nvSpPr>
        <p:spPr/>
        <p:txBody>
          <a:bodyPr/>
          <a:lstStyle/>
          <a:p>
            <a:fld id="{93CCB7D5-1E80-4F55-838C-E9BA2569195B}" type="datetimeFigureOut">
              <a:rPr lang="en-GB" smtClean="0"/>
              <a:t>24/08/2023</a:t>
            </a:fld>
            <a:endParaRPr lang="en-GB"/>
          </a:p>
        </p:txBody>
      </p:sp>
      <p:sp>
        <p:nvSpPr>
          <p:cNvPr id="5" name="Footer Placeholder 4">
            <a:extLst>
              <a:ext uri="{FF2B5EF4-FFF2-40B4-BE49-F238E27FC236}">
                <a16:creationId xmlns:a16="http://schemas.microsoft.com/office/drawing/2014/main" id="{32AB3AE4-FCF3-7C9A-7836-B0ADDD70D4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F00C03-DD32-758A-C524-C54386EAB0F1}"/>
              </a:ext>
            </a:extLst>
          </p:cNvPr>
          <p:cNvSpPr>
            <a:spLocks noGrp="1"/>
          </p:cNvSpPr>
          <p:nvPr>
            <p:ph type="sldNum" sz="quarter" idx="12"/>
          </p:nvPr>
        </p:nvSpPr>
        <p:spPr/>
        <p:txBody>
          <a:bodyPr/>
          <a:lstStyle/>
          <a:p>
            <a:fld id="{B3757FE5-942D-4EFA-AE83-84118D1F3772}" type="slidenum">
              <a:rPr lang="en-GB" smtClean="0"/>
              <a:t>‹#›</a:t>
            </a:fld>
            <a:endParaRPr lang="en-GB"/>
          </a:p>
        </p:txBody>
      </p:sp>
    </p:spTree>
    <p:extLst>
      <p:ext uri="{BB962C8B-B14F-4D97-AF65-F5344CB8AC3E}">
        <p14:creationId xmlns:p14="http://schemas.microsoft.com/office/powerpoint/2010/main" val="2034693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A9D03-CFF4-4347-9060-659355A0088C}"/>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349A12D1-AA0B-F9D8-ECA6-A6B87CE5130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3A1B5A08-021A-475F-65C7-5917E2BF445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C161C9D8-2843-35C7-48C5-0893CA7B7776}"/>
              </a:ext>
            </a:extLst>
          </p:cNvPr>
          <p:cNvSpPr>
            <a:spLocks noGrp="1"/>
          </p:cNvSpPr>
          <p:nvPr>
            <p:ph type="dt" sz="half" idx="10"/>
          </p:nvPr>
        </p:nvSpPr>
        <p:spPr/>
        <p:txBody>
          <a:bodyPr/>
          <a:lstStyle/>
          <a:p>
            <a:fld id="{93CCB7D5-1E80-4F55-838C-E9BA2569195B}" type="datetimeFigureOut">
              <a:rPr lang="en-GB" smtClean="0"/>
              <a:t>24/08/2023</a:t>
            </a:fld>
            <a:endParaRPr lang="en-GB"/>
          </a:p>
        </p:txBody>
      </p:sp>
      <p:sp>
        <p:nvSpPr>
          <p:cNvPr id="6" name="Footer Placeholder 5">
            <a:extLst>
              <a:ext uri="{FF2B5EF4-FFF2-40B4-BE49-F238E27FC236}">
                <a16:creationId xmlns:a16="http://schemas.microsoft.com/office/drawing/2014/main" id="{EEEF4654-250D-4914-3CF6-32FC709F30F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06E3F2C-A400-E340-F661-A634F4412BEF}"/>
              </a:ext>
            </a:extLst>
          </p:cNvPr>
          <p:cNvSpPr>
            <a:spLocks noGrp="1"/>
          </p:cNvSpPr>
          <p:nvPr>
            <p:ph type="sldNum" sz="quarter" idx="12"/>
          </p:nvPr>
        </p:nvSpPr>
        <p:spPr/>
        <p:txBody>
          <a:bodyPr/>
          <a:lstStyle/>
          <a:p>
            <a:fld id="{B3757FE5-942D-4EFA-AE83-84118D1F3772}" type="slidenum">
              <a:rPr lang="en-GB" smtClean="0"/>
              <a:t>‹#›</a:t>
            </a:fld>
            <a:endParaRPr lang="en-GB"/>
          </a:p>
        </p:txBody>
      </p:sp>
    </p:spTree>
    <p:extLst>
      <p:ext uri="{BB962C8B-B14F-4D97-AF65-F5344CB8AC3E}">
        <p14:creationId xmlns:p14="http://schemas.microsoft.com/office/powerpoint/2010/main" val="2207687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7BDB0-A158-9785-7F19-1104F24EBE1C}"/>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36D6CA95-43EC-4A8C-D23A-A2F8B3DEE9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EDD282B-A991-5CA6-6669-F9DA6067131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FEE883BA-EBEB-67DF-BBD3-69B386814B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6A6E495-1403-AF75-3FF1-040DE03C60A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6644AC53-4BF4-D559-89FD-B15DD24D51B5}"/>
              </a:ext>
            </a:extLst>
          </p:cNvPr>
          <p:cNvSpPr>
            <a:spLocks noGrp="1"/>
          </p:cNvSpPr>
          <p:nvPr>
            <p:ph type="dt" sz="half" idx="10"/>
          </p:nvPr>
        </p:nvSpPr>
        <p:spPr/>
        <p:txBody>
          <a:bodyPr/>
          <a:lstStyle/>
          <a:p>
            <a:fld id="{93CCB7D5-1E80-4F55-838C-E9BA2569195B}" type="datetimeFigureOut">
              <a:rPr lang="en-GB" smtClean="0"/>
              <a:t>24/08/2023</a:t>
            </a:fld>
            <a:endParaRPr lang="en-GB"/>
          </a:p>
        </p:txBody>
      </p:sp>
      <p:sp>
        <p:nvSpPr>
          <p:cNvPr id="8" name="Footer Placeholder 7">
            <a:extLst>
              <a:ext uri="{FF2B5EF4-FFF2-40B4-BE49-F238E27FC236}">
                <a16:creationId xmlns:a16="http://schemas.microsoft.com/office/drawing/2014/main" id="{EB88210E-0163-63AC-E187-E1BDB83A5D9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67C2734-9CF3-022C-1E96-50032A1683C9}"/>
              </a:ext>
            </a:extLst>
          </p:cNvPr>
          <p:cNvSpPr>
            <a:spLocks noGrp="1"/>
          </p:cNvSpPr>
          <p:nvPr>
            <p:ph type="sldNum" sz="quarter" idx="12"/>
          </p:nvPr>
        </p:nvSpPr>
        <p:spPr/>
        <p:txBody>
          <a:bodyPr/>
          <a:lstStyle/>
          <a:p>
            <a:fld id="{B3757FE5-942D-4EFA-AE83-84118D1F3772}" type="slidenum">
              <a:rPr lang="en-GB" smtClean="0"/>
              <a:t>‹#›</a:t>
            </a:fld>
            <a:endParaRPr lang="en-GB"/>
          </a:p>
        </p:txBody>
      </p:sp>
    </p:spTree>
    <p:extLst>
      <p:ext uri="{BB962C8B-B14F-4D97-AF65-F5344CB8AC3E}">
        <p14:creationId xmlns:p14="http://schemas.microsoft.com/office/powerpoint/2010/main" val="41528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BA190-B65A-39D8-E9C2-4D4EA611BCA4}"/>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0DD0B995-F311-93D9-32ED-709551B4AF3B}"/>
              </a:ext>
            </a:extLst>
          </p:cNvPr>
          <p:cNvSpPr>
            <a:spLocks noGrp="1"/>
          </p:cNvSpPr>
          <p:nvPr>
            <p:ph type="dt" sz="half" idx="10"/>
          </p:nvPr>
        </p:nvSpPr>
        <p:spPr/>
        <p:txBody>
          <a:bodyPr/>
          <a:lstStyle/>
          <a:p>
            <a:fld id="{93CCB7D5-1E80-4F55-838C-E9BA2569195B}" type="datetimeFigureOut">
              <a:rPr lang="en-GB" smtClean="0"/>
              <a:t>24/08/2023</a:t>
            </a:fld>
            <a:endParaRPr lang="en-GB"/>
          </a:p>
        </p:txBody>
      </p:sp>
      <p:sp>
        <p:nvSpPr>
          <p:cNvPr id="4" name="Footer Placeholder 3">
            <a:extLst>
              <a:ext uri="{FF2B5EF4-FFF2-40B4-BE49-F238E27FC236}">
                <a16:creationId xmlns:a16="http://schemas.microsoft.com/office/drawing/2014/main" id="{FEC1FDD7-8F22-1915-98BD-F28C2C5BC9D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8C37170-694E-CD4B-92DD-3418B5C8DA53}"/>
              </a:ext>
            </a:extLst>
          </p:cNvPr>
          <p:cNvSpPr>
            <a:spLocks noGrp="1"/>
          </p:cNvSpPr>
          <p:nvPr>
            <p:ph type="sldNum" sz="quarter" idx="12"/>
          </p:nvPr>
        </p:nvSpPr>
        <p:spPr/>
        <p:txBody>
          <a:bodyPr/>
          <a:lstStyle/>
          <a:p>
            <a:fld id="{B3757FE5-942D-4EFA-AE83-84118D1F3772}" type="slidenum">
              <a:rPr lang="en-GB" smtClean="0"/>
              <a:t>‹#›</a:t>
            </a:fld>
            <a:endParaRPr lang="en-GB"/>
          </a:p>
        </p:txBody>
      </p:sp>
    </p:spTree>
    <p:extLst>
      <p:ext uri="{BB962C8B-B14F-4D97-AF65-F5344CB8AC3E}">
        <p14:creationId xmlns:p14="http://schemas.microsoft.com/office/powerpoint/2010/main" val="1682822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262727-3958-8F21-83D5-4FBC23864870}"/>
              </a:ext>
            </a:extLst>
          </p:cNvPr>
          <p:cNvSpPr>
            <a:spLocks noGrp="1"/>
          </p:cNvSpPr>
          <p:nvPr>
            <p:ph type="dt" sz="half" idx="10"/>
          </p:nvPr>
        </p:nvSpPr>
        <p:spPr/>
        <p:txBody>
          <a:bodyPr/>
          <a:lstStyle/>
          <a:p>
            <a:fld id="{93CCB7D5-1E80-4F55-838C-E9BA2569195B}" type="datetimeFigureOut">
              <a:rPr lang="en-GB" smtClean="0"/>
              <a:t>24/08/2023</a:t>
            </a:fld>
            <a:endParaRPr lang="en-GB"/>
          </a:p>
        </p:txBody>
      </p:sp>
      <p:sp>
        <p:nvSpPr>
          <p:cNvPr id="3" name="Footer Placeholder 2">
            <a:extLst>
              <a:ext uri="{FF2B5EF4-FFF2-40B4-BE49-F238E27FC236}">
                <a16:creationId xmlns:a16="http://schemas.microsoft.com/office/drawing/2014/main" id="{5CC41ADC-8F15-F1CD-7C4F-CBF57E9FF71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B1E50E2-40C4-A5E1-2D61-87E8BAC843E9}"/>
              </a:ext>
            </a:extLst>
          </p:cNvPr>
          <p:cNvSpPr>
            <a:spLocks noGrp="1"/>
          </p:cNvSpPr>
          <p:nvPr>
            <p:ph type="sldNum" sz="quarter" idx="12"/>
          </p:nvPr>
        </p:nvSpPr>
        <p:spPr/>
        <p:txBody>
          <a:bodyPr/>
          <a:lstStyle/>
          <a:p>
            <a:fld id="{B3757FE5-942D-4EFA-AE83-84118D1F3772}" type="slidenum">
              <a:rPr lang="en-GB" smtClean="0"/>
              <a:t>‹#›</a:t>
            </a:fld>
            <a:endParaRPr lang="en-GB"/>
          </a:p>
        </p:txBody>
      </p:sp>
    </p:spTree>
    <p:extLst>
      <p:ext uri="{BB962C8B-B14F-4D97-AF65-F5344CB8AC3E}">
        <p14:creationId xmlns:p14="http://schemas.microsoft.com/office/powerpoint/2010/main" val="2917403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D9C23-8ACB-5983-23C9-B2A25595F60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AFAC64E8-635E-798D-F17D-C14D5A1423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57CB7580-90C5-FAEF-6157-2578A78DEE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6B225DF-812D-376A-552E-E4CAB2BA8AB4}"/>
              </a:ext>
            </a:extLst>
          </p:cNvPr>
          <p:cNvSpPr>
            <a:spLocks noGrp="1"/>
          </p:cNvSpPr>
          <p:nvPr>
            <p:ph type="dt" sz="half" idx="10"/>
          </p:nvPr>
        </p:nvSpPr>
        <p:spPr/>
        <p:txBody>
          <a:bodyPr/>
          <a:lstStyle/>
          <a:p>
            <a:fld id="{93CCB7D5-1E80-4F55-838C-E9BA2569195B}" type="datetimeFigureOut">
              <a:rPr lang="en-GB" smtClean="0"/>
              <a:t>24/08/2023</a:t>
            </a:fld>
            <a:endParaRPr lang="en-GB"/>
          </a:p>
        </p:txBody>
      </p:sp>
      <p:sp>
        <p:nvSpPr>
          <p:cNvPr id="6" name="Footer Placeholder 5">
            <a:extLst>
              <a:ext uri="{FF2B5EF4-FFF2-40B4-BE49-F238E27FC236}">
                <a16:creationId xmlns:a16="http://schemas.microsoft.com/office/drawing/2014/main" id="{7AC4B384-37DA-F89B-E81E-09B2C9281F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38D677C-089C-17CD-2895-B12E5B6FC3F4}"/>
              </a:ext>
            </a:extLst>
          </p:cNvPr>
          <p:cNvSpPr>
            <a:spLocks noGrp="1"/>
          </p:cNvSpPr>
          <p:nvPr>
            <p:ph type="sldNum" sz="quarter" idx="12"/>
          </p:nvPr>
        </p:nvSpPr>
        <p:spPr/>
        <p:txBody>
          <a:bodyPr/>
          <a:lstStyle/>
          <a:p>
            <a:fld id="{B3757FE5-942D-4EFA-AE83-84118D1F3772}" type="slidenum">
              <a:rPr lang="en-GB" smtClean="0"/>
              <a:t>‹#›</a:t>
            </a:fld>
            <a:endParaRPr lang="en-GB"/>
          </a:p>
        </p:txBody>
      </p:sp>
    </p:spTree>
    <p:extLst>
      <p:ext uri="{BB962C8B-B14F-4D97-AF65-F5344CB8AC3E}">
        <p14:creationId xmlns:p14="http://schemas.microsoft.com/office/powerpoint/2010/main" val="3716113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085B9-05C4-2075-19E9-35451EBFBB1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D39B2D7B-9771-798E-44E3-80A51066FA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DBAF5E6-8649-D56B-5E2A-6933413D9A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0F7596D-3894-A624-B519-ED43273FF46D}"/>
              </a:ext>
            </a:extLst>
          </p:cNvPr>
          <p:cNvSpPr>
            <a:spLocks noGrp="1"/>
          </p:cNvSpPr>
          <p:nvPr>
            <p:ph type="dt" sz="half" idx="10"/>
          </p:nvPr>
        </p:nvSpPr>
        <p:spPr/>
        <p:txBody>
          <a:bodyPr/>
          <a:lstStyle/>
          <a:p>
            <a:fld id="{93CCB7D5-1E80-4F55-838C-E9BA2569195B}" type="datetimeFigureOut">
              <a:rPr lang="en-GB" smtClean="0"/>
              <a:t>24/08/2023</a:t>
            </a:fld>
            <a:endParaRPr lang="en-GB"/>
          </a:p>
        </p:txBody>
      </p:sp>
      <p:sp>
        <p:nvSpPr>
          <p:cNvPr id="6" name="Footer Placeholder 5">
            <a:extLst>
              <a:ext uri="{FF2B5EF4-FFF2-40B4-BE49-F238E27FC236}">
                <a16:creationId xmlns:a16="http://schemas.microsoft.com/office/drawing/2014/main" id="{4A9193DB-3831-2917-1C7A-658C115DE4D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102E6D-906F-2E32-F128-E1E9F428D326}"/>
              </a:ext>
            </a:extLst>
          </p:cNvPr>
          <p:cNvSpPr>
            <a:spLocks noGrp="1"/>
          </p:cNvSpPr>
          <p:nvPr>
            <p:ph type="sldNum" sz="quarter" idx="12"/>
          </p:nvPr>
        </p:nvSpPr>
        <p:spPr/>
        <p:txBody>
          <a:bodyPr/>
          <a:lstStyle/>
          <a:p>
            <a:fld id="{B3757FE5-942D-4EFA-AE83-84118D1F3772}" type="slidenum">
              <a:rPr lang="en-GB" smtClean="0"/>
              <a:t>‹#›</a:t>
            </a:fld>
            <a:endParaRPr lang="en-GB"/>
          </a:p>
        </p:txBody>
      </p:sp>
    </p:spTree>
    <p:extLst>
      <p:ext uri="{BB962C8B-B14F-4D97-AF65-F5344CB8AC3E}">
        <p14:creationId xmlns:p14="http://schemas.microsoft.com/office/powerpoint/2010/main" val="4121318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4F1972-4BFD-F9E7-40F2-7D2282AC44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5F75B422-2C77-3250-5ED4-E04A9FB802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7E92301-CCB1-CFB3-34FE-7953ECC809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CCB7D5-1E80-4F55-838C-E9BA2569195B}" type="datetimeFigureOut">
              <a:rPr lang="en-GB" smtClean="0"/>
              <a:t>24/08/2023</a:t>
            </a:fld>
            <a:endParaRPr lang="en-GB"/>
          </a:p>
        </p:txBody>
      </p:sp>
      <p:sp>
        <p:nvSpPr>
          <p:cNvPr id="5" name="Footer Placeholder 4">
            <a:extLst>
              <a:ext uri="{FF2B5EF4-FFF2-40B4-BE49-F238E27FC236}">
                <a16:creationId xmlns:a16="http://schemas.microsoft.com/office/drawing/2014/main" id="{846AFEA5-21C5-E9F3-7907-B818CF2204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44E11E6-D5AF-7516-A0A2-4E5C7B3DCB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757FE5-942D-4EFA-AE83-84118D1F3772}" type="slidenum">
              <a:rPr lang="en-GB" smtClean="0"/>
              <a:t>‹#›</a:t>
            </a:fld>
            <a:endParaRPr lang="en-GB"/>
          </a:p>
        </p:txBody>
      </p:sp>
    </p:spTree>
    <p:extLst>
      <p:ext uri="{BB962C8B-B14F-4D97-AF65-F5344CB8AC3E}">
        <p14:creationId xmlns:p14="http://schemas.microsoft.com/office/powerpoint/2010/main" val="1290239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hildline.org.uk/get-support/"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https://youngminds.org.uk/find-help/feelings-and-symptoms/bullying/" TargetMode="External"/><Relationship Id="rId4" Type="http://schemas.openxmlformats.org/officeDocument/2006/relationships/hyperlink" Target="https://respectme.org.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99848" y="1647850"/>
            <a:ext cx="8992304" cy="1631216"/>
          </a:xfrm>
          <a:prstGeom prst="rect">
            <a:avLst/>
          </a:prstGeom>
          <a:noFill/>
        </p:spPr>
        <p:txBody>
          <a:bodyPr wrap="square" rtlCol="0">
            <a:spAutoFit/>
          </a:bodyPr>
          <a:lstStyle/>
          <a:p>
            <a:pPr algn="ctr"/>
            <a:r>
              <a:rPr lang="en-GB" sz="10000" dirty="0">
                <a:solidFill>
                  <a:schemeClr val="accent1">
                    <a:lumMod val="50000"/>
                  </a:schemeClr>
                </a:solidFill>
                <a:latin typeface="Verdana" panose="020B0604030504040204" pitchFamily="34" charset="0"/>
                <a:ea typeface="Verdana" panose="020B0604030504040204" pitchFamily="34" charset="0"/>
              </a:rPr>
              <a:t>RUMOURS</a:t>
            </a:r>
          </a:p>
        </p:txBody>
      </p:sp>
      <p:pic>
        <p:nvPicPr>
          <p:cNvPr id="3" name="Picture 2" descr="A group of people holding hands&#10;&#10;Description automatically generated">
            <a:extLst>
              <a:ext uri="{FF2B5EF4-FFF2-40B4-BE49-F238E27FC236}">
                <a16:creationId xmlns:a16="http://schemas.microsoft.com/office/drawing/2014/main" id="{969CDFD7-3DF1-49A8-3873-898A00B0C57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38761" y="4149080"/>
            <a:ext cx="2968839" cy="2267595"/>
          </a:xfrm>
          <a:prstGeom prst="rect">
            <a:avLst/>
          </a:prstGeom>
        </p:spPr>
      </p:pic>
    </p:spTree>
    <p:extLst>
      <p:ext uri="{BB962C8B-B14F-4D97-AF65-F5344CB8AC3E}">
        <p14:creationId xmlns:p14="http://schemas.microsoft.com/office/powerpoint/2010/main" val="381474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8000" y="82953"/>
            <a:ext cx="11206480" cy="923330"/>
          </a:xfrm>
          <a:prstGeom prst="rect">
            <a:avLst/>
          </a:prstGeom>
          <a:noFill/>
        </p:spPr>
        <p:txBody>
          <a:bodyPr wrap="square" rtlCol="0">
            <a:spAutoFit/>
          </a:bodyPr>
          <a:lstStyle/>
          <a:p>
            <a:pPr algn="ctr"/>
            <a:r>
              <a:rPr lang="en-GB" sz="5400" dirty="0">
                <a:solidFill>
                  <a:srgbClr val="002060"/>
                </a:solidFill>
                <a:latin typeface="Verdana" panose="020B0604030504040204" pitchFamily="34" charset="0"/>
                <a:ea typeface="Verdana" panose="020B0604030504040204" pitchFamily="34" charset="0"/>
              </a:rPr>
              <a:t>WHERE CAN I GET SUPPORT?</a:t>
            </a:r>
          </a:p>
        </p:txBody>
      </p:sp>
      <p:sp>
        <p:nvSpPr>
          <p:cNvPr id="6" name="TextBox 5"/>
          <p:cNvSpPr txBox="1"/>
          <p:nvPr/>
        </p:nvSpPr>
        <p:spPr>
          <a:xfrm>
            <a:off x="1631504" y="1081542"/>
            <a:ext cx="8856984" cy="4893647"/>
          </a:xfrm>
          <a:prstGeom prst="rect">
            <a:avLst/>
          </a:prstGeom>
          <a:noFill/>
        </p:spPr>
        <p:txBody>
          <a:bodyPr wrap="square" rtlCol="0">
            <a:spAutoFit/>
          </a:bodyPr>
          <a:lstStyle/>
          <a:p>
            <a:pPr lvl="0" algn="ctr"/>
            <a:r>
              <a:rPr lang="en-GB" sz="3200" dirty="0">
                <a:solidFill>
                  <a:schemeClr val="bg1"/>
                </a:solidFill>
                <a:latin typeface="Calibri"/>
              </a:rPr>
              <a:t> </a:t>
            </a:r>
            <a:r>
              <a:rPr lang="en-GB" sz="2800" dirty="0">
                <a:solidFill>
                  <a:schemeClr val="bg2">
                    <a:lumMod val="25000"/>
                  </a:schemeClr>
                </a:solidFill>
                <a:latin typeface="Calibri"/>
              </a:rPr>
              <a:t>Pastoral Care/guidance/pupil support staff </a:t>
            </a:r>
          </a:p>
          <a:p>
            <a:pPr lvl="0" algn="ctr"/>
            <a:endParaRPr lang="en-GB" sz="2800" dirty="0">
              <a:solidFill>
                <a:schemeClr val="bg1"/>
              </a:solidFill>
              <a:latin typeface="Calibri"/>
            </a:endParaRPr>
          </a:p>
          <a:p>
            <a:pPr lvl="0" algn="ctr"/>
            <a:r>
              <a:rPr lang="en-GB" sz="2800" dirty="0" err="1">
                <a:solidFill>
                  <a:schemeClr val="bg2">
                    <a:lumMod val="25000"/>
                  </a:schemeClr>
                </a:solidFill>
                <a:latin typeface="Calibri"/>
              </a:rPr>
              <a:t>Childline</a:t>
            </a:r>
            <a:r>
              <a:rPr lang="en-GB" sz="2800" dirty="0">
                <a:solidFill>
                  <a:schemeClr val="bg2">
                    <a:lumMod val="25000"/>
                  </a:schemeClr>
                </a:solidFill>
                <a:latin typeface="Calibri"/>
              </a:rPr>
              <a:t> 0800 1111 </a:t>
            </a:r>
            <a:r>
              <a:rPr lang="en-GB" sz="2800" dirty="0">
                <a:solidFill>
                  <a:schemeClr val="bg1"/>
                </a:solidFill>
                <a:latin typeface="Calibri"/>
                <a:hlinkClick r:id="rId3"/>
              </a:rPr>
              <a:t>https://www.childline.org.uk/get-support/</a:t>
            </a:r>
            <a:endParaRPr lang="en-GB" sz="2800" dirty="0">
              <a:solidFill>
                <a:schemeClr val="bg1"/>
              </a:solidFill>
              <a:latin typeface="Calibri"/>
            </a:endParaRPr>
          </a:p>
          <a:p>
            <a:pPr lvl="0" algn="ctr"/>
            <a:endParaRPr lang="en-GB" sz="2800" dirty="0">
              <a:solidFill>
                <a:schemeClr val="bg1"/>
              </a:solidFill>
              <a:latin typeface="Calibri"/>
            </a:endParaRPr>
          </a:p>
          <a:p>
            <a:pPr lvl="0" algn="ctr"/>
            <a:r>
              <a:rPr lang="en-GB" sz="2800" dirty="0">
                <a:solidFill>
                  <a:schemeClr val="bg2">
                    <a:lumMod val="25000"/>
                  </a:schemeClr>
                </a:solidFill>
                <a:latin typeface="Calibri"/>
              </a:rPr>
              <a:t>Respect Me </a:t>
            </a:r>
            <a:r>
              <a:rPr lang="en-GB" sz="2800" dirty="0">
                <a:solidFill>
                  <a:schemeClr val="bg1"/>
                </a:solidFill>
                <a:latin typeface="Calibri"/>
                <a:hlinkClick r:id="rId4"/>
              </a:rPr>
              <a:t>https://respectme.org.uk/</a:t>
            </a:r>
            <a:endParaRPr lang="en-GB" sz="2800" dirty="0">
              <a:solidFill>
                <a:schemeClr val="bg1"/>
              </a:solidFill>
              <a:latin typeface="Calibri"/>
            </a:endParaRPr>
          </a:p>
          <a:p>
            <a:pPr lvl="0" algn="ctr"/>
            <a:endParaRPr lang="en-GB" sz="2800" dirty="0">
              <a:solidFill>
                <a:schemeClr val="bg1"/>
              </a:solidFill>
              <a:latin typeface="Calibri"/>
            </a:endParaRPr>
          </a:p>
          <a:p>
            <a:pPr lvl="0" algn="ctr"/>
            <a:r>
              <a:rPr lang="en-GB" sz="2800" dirty="0">
                <a:solidFill>
                  <a:schemeClr val="bg2">
                    <a:lumMod val="25000"/>
                  </a:schemeClr>
                </a:solidFill>
                <a:latin typeface="Calibri"/>
              </a:rPr>
              <a:t>Young Minds </a:t>
            </a:r>
            <a:r>
              <a:rPr lang="en-GB" sz="2800" dirty="0">
                <a:solidFill>
                  <a:schemeClr val="bg1"/>
                </a:solidFill>
                <a:latin typeface="Calibri"/>
                <a:hlinkClick r:id="rId5"/>
              </a:rPr>
              <a:t>https://youngminds.org.uk/find-help/feelings-and-symptoms/bullying/</a:t>
            </a:r>
            <a:endParaRPr lang="en-GB" sz="2800" dirty="0">
              <a:solidFill>
                <a:schemeClr val="bg1"/>
              </a:solidFill>
              <a:latin typeface="Calibri"/>
            </a:endParaRPr>
          </a:p>
          <a:p>
            <a:pPr lvl="0" algn="ctr"/>
            <a:endParaRPr lang="en-GB" sz="2800" dirty="0">
              <a:solidFill>
                <a:schemeClr val="bg1"/>
              </a:solidFill>
              <a:latin typeface="Calibri"/>
            </a:endParaRPr>
          </a:p>
          <a:p>
            <a:pPr lvl="0" algn="ctr"/>
            <a:r>
              <a:rPr lang="en-GB" sz="2800" dirty="0">
                <a:solidFill>
                  <a:schemeClr val="bg2">
                    <a:lumMod val="25000"/>
                  </a:schemeClr>
                </a:solidFill>
                <a:latin typeface="Calibri"/>
              </a:rPr>
              <a:t>Local organisations to be included</a:t>
            </a:r>
          </a:p>
        </p:txBody>
      </p:sp>
    </p:spTree>
    <p:extLst>
      <p:ext uri="{BB962C8B-B14F-4D97-AF65-F5344CB8AC3E}">
        <p14:creationId xmlns:p14="http://schemas.microsoft.com/office/powerpoint/2010/main" val="1766874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3744D78-0329-3019-1241-40A4C9B37147}"/>
              </a:ext>
            </a:extLst>
          </p:cNvPr>
          <p:cNvSpPr txBox="1"/>
          <p:nvPr/>
        </p:nvSpPr>
        <p:spPr>
          <a:xfrm>
            <a:off x="1919536" y="279276"/>
            <a:ext cx="8352928" cy="1015663"/>
          </a:xfrm>
          <a:prstGeom prst="rect">
            <a:avLst/>
          </a:prstGeom>
          <a:noFill/>
        </p:spPr>
        <p:txBody>
          <a:bodyPr wrap="square" rtlCol="0">
            <a:spAutoFit/>
          </a:bodyPr>
          <a:lstStyle/>
          <a:p>
            <a:pPr algn="ctr"/>
            <a:r>
              <a:rPr lang="en-GB" sz="6000" dirty="0">
                <a:solidFill>
                  <a:schemeClr val="accent1">
                    <a:lumMod val="50000"/>
                  </a:schemeClr>
                </a:solidFill>
                <a:latin typeface="Verdana" panose="020B0604030504040204" pitchFamily="34" charset="0"/>
                <a:ea typeface="Verdana" panose="020B0604030504040204" pitchFamily="34" charset="0"/>
              </a:rPr>
              <a:t>Learning Intentions</a:t>
            </a:r>
          </a:p>
        </p:txBody>
      </p:sp>
      <p:sp>
        <p:nvSpPr>
          <p:cNvPr id="3" name="TextBox 2">
            <a:extLst>
              <a:ext uri="{FF2B5EF4-FFF2-40B4-BE49-F238E27FC236}">
                <a16:creationId xmlns:a16="http://schemas.microsoft.com/office/drawing/2014/main" id="{36339A27-5CA7-DF62-DAA4-FF82E59FB3A6}"/>
              </a:ext>
            </a:extLst>
          </p:cNvPr>
          <p:cNvSpPr txBox="1"/>
          <p:nvPr/>
        </p:nvSpPr>
        <p:spPr>
          <a:xfrm>
            <a:off x="1811524" y="1433035"/>
            <a:ext cx="8568952" cy="1638077"/>
          </a:xfrm>
          <a:prstGeom prst="rect">
            <a:avLst/>
          </a:prstGeom>
          <a:noFill/>
        </p:spPr>
        <p:txBody>
          <a:bodyPr wrap="square" rtlCol="0">
            <a:spAutoFit/>
          </a:bodyPr>
          <a:lstStyle/>
          <a:p>
            <a:pPr marL="342900" lvl="0" indent="-342900">
              <a:lnSpc>
                <a:spcPct val="107000"/>
              </a:lnSpc>
              <a:buFont typeface="Symbol" panose="05050102010706020507" pitchFamily="18" charset="2"/>
              <a:buChar char=""/>
            </a:pPr>
            <a:r>
              <a:rPr lang="en-GB" sz="2400" dirty="0">
                <a:solidFill>
                  <a:schemeClr val="tx1">
                    <a:lumMod val="75000"/>
                    <a:lumOff val="25000"/>
                  </a:schemeClr>
                </a:solidFill>
                <a:effectLst/>
                <a:latin typeface="Verdana" panose="020B0604030504040204" pitchFamily="34" charset="0"/>
                <a:ea typeface="Verdana" panose="020B0604030504040204" pitchFamily="34" charset="0"/>
                <a:cs typeface="Times New Roman" panose="02020603050405020304" pitchFamily="18" charset="0"/>
              </a:rPr>
              <a:t>To understand the impact of rumours on young people</a:t>
            </a:r>
          </a:p>
          <a:p>
            <a:pPr marL="342900" lvl="0" indent="-342900">
              <a:lnSpc>
                <a:spcPct val="107000"/>
              </a:lnSpc>
              <a:spcAft>
                <a:spcPts val="800"/>
              </a:spcAft>
              <a:buFont typeface="Symbol" panose="05050102010706020507" pitchFamily="18" charset="2"/>
              <a:buChar char=""/>
            </a:pPr>
            <a:r>
              <a:rPr lang="en-GB" sz="2400" dirty="0">
                <a:solidFill>
                  <a:schemeClr val="tx1">
                    <a:lumMod val="75000"/>
                    <a:lumOff val="25000"/>
                  </a:schemeClr>
                </a:solidFill>
                <a:effectLst/>
                <a:latin typeface="Verdana" panose="020B0604030504040204" pitchFamily="34" charset="0"/>
                <a:ea typeface="Verdana" panose="020B0604030504040204" pitchFamily="34" charset="0"/>
                <a:cs typeface="Times New Roman" panose="02020603050405020304" pitchFamily="18" charset="0"/>
              </a:rPr>
              <a:t>To recognise the role of bystanders and ways in which bystanders can intervene</a:t>
            </a:r>
          </a:p>
        </p:txBody>
      </p:sp>
      <p:sp>
        <p:nvSpPr>
          <p:cNvPr id="4" name="TextBox 3">
            <a:extLst>
              <a:ext uri="{FF2B5EF4-FFF2-40B4-BE49-F238E27FC236}">
                <a16:creationId xmlns:a16="http://schemas.microsoft.com/office/drawing/2014/main" id="{2C080C65-C27F-2B0B-9976-9F2E22E05056}"/>
              </a:ext>
            </a:extLst>
          </p:cNvPr>
          <p:cNvSpPr txBox="1"/>
          <p:nvPr/>
        </p:nvSpPr>
        <p:spPr>
          <a:xfrm>
            <a:off x="1919536" y="3153945"/>
            <a:ext cx="8352928" cy="1015663"/>
          </a:xfrm>
          <a:prstGeom prst="rect">
            <a:avLst/>
          </a:prstGeom>
          <a:noFill/>
        </p:spPr>
        <p:txBody>
          <a:bodyPr wrap="square" rtlCol="0">
            <a:spAutoFit/>
          </a:bodyPr>
          <a:lstStyle/>
          <a:p>
            <a:pPr algn="ctr"/>
            <a:r>
              <a:rPr lang="en-GB" sz="6000" dirty="0">
                <a:solidFill>
                  <a:schemeClr val="accent1">
                    <a:lumMod val="50000"/>
                  </a:schemeClr>
                </a:solidFill>
                <a:latin typeface="Verdana" panose="020B0604030504040204" pitchFamily="34" charset="0"/>
                <a:ea typeface="Verdana" panose="020B0604030504040204" pitchFamily="34" charset="0"/>
              </a:rPr>
              <a:t>Success Criteria</a:t>
            </a:r>
          </a:p>
        </p:txBody>
      </p:sp>
      <p:sp>
        <p:nvSpPr>
          <p:cNvPr id="6" name="TextBox 5">
            <a:extLst>
              <a:ext uri="{FF2B5EF4-FFF2-40B4-BE49-F238E27FC236}">
                <a16:creationId xmlns:a16="http://schemas.microsoft.com/office/drawing/2014/main" id="{D39865AD-8303-220F-8143-1DA2CA7E562B}"/>
              </a:ext>
            </a:extLst>
          </p:cNvPr>
          <p:cNvSpPr txBox="1"/>
          <p:nvPr/>
        </p:nvSpPr>
        <p:spPr>
          <a:xfrm>
            <a:off x="1811524" y="4238656"/>
            <a:ext cx="8460940" cy="2033249"/>
          </a:xfrm>
          <a:prstGeom prst="rect">
            <a:avLst/>
          </a:prstGeom>
          <a:noFill/>
        </p:spPr>
        <p:txBody>
          <a:bodyPr wrap="square">
            <a:spAutoFit/>
          </a:bodyPr>
          <a:lstStyle/>
          <a:p>
            <a:pPr marL="285750" indent="-285750">
              <a:lnSpc>
                <a:spcPct val="107000"/>
              </a:lnSpc>
              <a:buSzPct val="150000"/>
              <a:buFont typeface="Arial" panose="020B0604020202020204" pitchFamily="34" charset="0"/>
              <a:buChar char="•"/>
              <a:tabLst>
                <a:tab pos="228600" algn="l"/>
              </a:tabLst>
            </a:pPr>
            <a:r>
              <a:rPr lang="en-GB" sz="2400" dirty="0">
                <a:solidFill>
                  <a:schemeClr val="tx1">
                    <a:lumMod val="75000"/>
                    <a:lumOff val="25000"/>
                  </a:schemeClr>
                </a:solidFill>
                <a:latin typeface="Verdana" panose="020B0604030504040204" pitchFamily="34" charset="0"/>
                <a:ea typeface="Verdana" panose="020B0604030504040204" pitchFamily="34" charset="0"/>
                <a:cs typeface="Calibri" panose="020F0502020204030204" pitchFamily="34" charset="0"/>
              </a:rPr>
              <a:t>I can describe how someone might feel if rumours about them are being spread</a:t>
            </a:r>
          </a:p>
          <a:p>
            <a:pPr marL="285750" indent="-285750">
              <a:lnSpc>
                <a:spcPct val="107000"/>
              </a:lnSpc>
              <a:buSzPct val="150000"/>
              <a:buFont typeface="Arial" panose="020B0604020202020204" pitchFamily="34" charset="0"/>
              <a:buChar char="•"/>
              <a:tabLst>
                <a:tab pos="228600" algn="l"/>
              </a:tabLst>
            </a:pPr>
            <a:r>
              <a:rPr lang="en-GB" sz="2400" dirty="0">
                <a:solidFill>
                  <a:schemeClr val="tx1">
                    <a:lumMod val="75000"/>
                    <a:lumOff val="25000"/>
                  </a:schemeClr>
                </a:solidFill>
                <a:latin typeface="Verdana" panose="020B0604030504040204" pitchFamily="34" charset="0"/>
                <a:ea typeface="Verdana" panose="020B0604030504040204" pitchFamily="34" charset="0"/>
                <a:cs typeface="Calibri" panose="020F0502020204030204" pitchFamily="34" charset="0"/>
              </a:rPr>
              <a:t>I can talk about some of the ways in which I can be an active bystander when I am aware of rumours being spread</a:t>
            </a:r>
            <a:endParaRPr lang="en-GB" sz="2400" dirty="0">
              <a:solidFill>
                <a:schemeClr val="tx1">
                  <a:lumMod val="75000"/>
                  <a:lumOff val="25000"/>
                </a:schemeClr>
              </a:solidFill>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405136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78064"/>
            <a:ext cx="12192000" cy="1015663"/>
          </a:xfrm>
          <a:prstGeom prst="rect">
            <a:avLst/>
          </a:prstGeom>
          <a:noFill/>
        </p:spPr>
        <p:txBody>
          <a:bodyPr wrap="square" rtlCol="0">
            <a:spAutoFit/>
          </a:bodyPr>
          <a:lstStyle/>
          <a:p>
            <a:pPr algn="ctr"/>
            <a:r>
              <a:rPr lang="en-GB" sz="6000" dirty="0">
                <a:solidFill>
                  <a:srgbClr val="002060"/>
                </a:solidFill>
                <a:latin typeface="Verdana" panose="020B0604030504040204" pitchFamily="34" charset="0"/>
                <a:ea typeface="Verdana" panose="020B0604030504040204" pitchFamily="34" charset="0"/>
              </a:rPr>
              <a:t>RUMOURS</a:t>
            </a:r>
          </a:p>
        </p:txBody>
      </p:sp>
      <p:sp>
        <p:nvSpPr>
          <p:cNvPr id="6" name="TextBox 5"/>
          <p:cNvSpPr txBox="1"/>
          <p:nvPr/>
        </p:nvSpPr>
        <p:spPr>
          <a:xfrm>
            <a:off x="1919536" y="1801531"/>
            <a:ext cx="8352928" cy="4401205"/>
          </a:xfrm>
          <a:prstGeom prst="rect">
            <a:avLst/>
          </a:prstGeom>
          <a:noFill/>
        </p:spPr>
        <p:txBody>
          <a:bodyPr wrap="square" rtlCol="0">
            <a:spAutoFit/>
          </a:bodyPr>
          <a:lstStyle/>
          <a:p>
            <a:pPr algn="ctr"/>
            <a:r>
              <a:rPr lang="en-GB" sz="4000" dirty="0">
                <a:solidFill>
                  <a:schemeClr val="tx1">
                    <a:lumMod val="75000"/>
                    <a:lumOff val="25000"/>
                  </a:schemeClr>
                </a:solidFill>
                <a:latin typeface="Verdana" panose="020B0604030504040204" pitchFamily="34" charset="0"/>
                <a:ea typeface="Verdana" panose="020B0604030504040204" pitchFamily="34" charset="0"/>
              </a:rPr>
              <a:t>A girl you know is spreading nasty rumours about another girl. You’re not sure if the rumours are true, but you know they’re hurtful and you wouldn’t want people talking about you like that.</a:t>
            </a:r>
          </a:p>
        </p:txBody>
      </p:sp>
    </p:spTree>
    <p:extLst>
      <p:ext uri="{BB962C8B-B14F-4D97-AF65-F5344CB8AC3E}">
        <p14:creationId xmlns:p14="http://schemas.microsoft.com/office/powerpoint/2010/main" val="3544941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19536" y="118200"/>
            <a:ext cx="8352928" cy="1015663"/>
          </a:xfrm>
          <a:prstGeom prst="rect">
            <a:avLst/>
          </a:prstGeom>
          <a:noFill/>
        </p:spPr>
        <p:txBody>
          <a:bodyPr wrap="square" rtlCol="0">
            <a:spAutoFit/>
          </a:bodyPr>
          <a:lstStyle/>
          <a:p>
            <a:pPr algn="ctr"/>
            <a:r>
              <a:rPr lang="en-GB" sz="6000" dirty="0">
                <a:solidFill>
                  <a:srgbClr val="002060"/>
                </a:solidFill>
                <a:latin typeface="Verdana" panose="020B0604030504040204" pitchFamily="34" charset="0"/>
                <a:ea typeface="Verdana" panose="020B0604030504040204" pitchFamily="34" charset="0"/>
              </a:rPr>
              <a:t>TRAIN OF THOUGHT</a:t>
            </a:r>
          </a:p>
        </p:txBody>
      </p:sp>
      <p:sp>
        <p:nvSpPr>
          <p:cNvPr id="6" name="TextBox 5"/>
          <p:cNvSpPr txBox="1"/>
          <p:nvPr/>
        </p:nvSpPr>
        <p:spPr>
          <a:xfrm>
            <a:off x="428625" y="1107489"/>
            <a:ext cx="11334750" cy="5632311"/>
          </a:xfrm>
          <a:prstGeom prst="rect">
            <a:avLst/>
          </a:prstGeom>
          <a:noFill/>
        </p:spPr>
        <p:txBody>
          <a:bodyPr wrap="square" rtlCol="0">
            <a:spAutoFit/>
          </a:bodyPr>
          <a:lstStyle/>
          <a:p>
            <a:pPr algn="ctr"/>
            <a:r>
              <a:rPr lang="en-GB" sz="4000" dirty="0">
                <a:solidFill>
                  <a:schemeClr val="tx1">
                    <a:lumMod val="75000"/>
                    <a:lumOff val="25000"/>
                  </a:schemeClr>
                </a:solidFill>
                <a:latin typeface="Verdana" panose="020B0604030504040204" pitchFamily="34" charset="0"/>
                <a:ea typeface="Verdana" panose="020B0604030504040204" pitchFamily="34" charset="0"/>
              </a:rPr>
              <a:t>Why is she doing this? Are these rumours true? It’s only words I guess and this kind of thing happens all the time ... But rumours can be really hurtful ... And if I don’t get involved, am I saying it’s okay? ... If I confront the girl who’s spreading the ru­mours, will it make it worse? … What if she starts talking about me next? … Is this any of my business? ... What should I do?</a:t>
            </a:r>
          </a:p>
        </p:txBody>
      </p:sp>
    </p:spTree>
    <p:extLst>
      <p:ext uri="{BB962C8B-B14F-4D97-AF65-F5344CB8AC3E}">
        <p14:creationId xmlns:p14="http://schemas.microsoft.com/office/powerpoint/2010/main" val="693557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19536" y="1124744"/>
            <a:ext cx="8352928" cy="2862322"/>
          </a:xfrm>
          <a:prstGeom prst="rect">
            <a:avLst/>
          </a:prstGeom>
          <a:noFill/>
        </p:spPr>
        <p:txBody>
          <a:bodyPr wrap="square" rtlCol="0">
            <a:spAutoFit/>
          </a:bodyPr>
          <a:lstStyle/>
          <a:p>
            <a:pPr algn="ctr"/>
            <a:r>
              <a:rPr lang="en-GB" sz="6000" dirty="0">
                <a:solidFill>
                  <a:srgbClr val="002060"/>
                </a:solidFill>
                <a:latin typeface="Verdana" panose="020B0604030504040204" pitchFamily="34" charset="0"/>
                <a:ea typeface="Verdana" panose="020B0604030504040204" pitchFamily="34" charset="0"/>
              </a:rPr>
              <a:t>Rumours are part of school life, we just need to accept it</a:t>
            </a:r>
          </a:p>
        </p:txBody>
      </p:sp>
      <p:sp>
        <p:nvSpPr>
          <p:cNvPr id="5" name="TextBox 4"/>
          <p:cNvSpPr txBox="1"/>
          <p:nvPr/>
        </p:nvSpPr>
        <p:spPr>
          <a:xfrm>
            <a:off x="857251" y="5013176"/>
            <a:ext cx="10448924" cy="646331"/>
          </a:xfrm>
          <a:prstGeom prst="rect">
            <a:avLst/>
          </a:prstGeom>
          <a:noFill/>
        </p:spPr>
        <p:txBody>
          <a:bodyPr wrap="square" rtlCol="0">
            <a:spAutoFit/>
          </a:bodyPr>
          <a:lstStyle/>
          <a:p>
            <a:pPr algn="ctr"/>
            <a:r>
              <a:rPr lang="en-GB" sz="3600" b="1" dirty="0">
                <a:latin typeface="Verdana" panose="020B0604030504040204" pitchFamily="34" charset="0"/>
                <a:ea typeface="Verdana" panose="020B0604030504040204" pitchFamily="34" charset="0"/>
              </a:rPr>
              <a:t>AGREE --- UNSURE --- DISAGREE</a:t>
            </a:r>
          </a:p>
        </p:txBody>
      </p:sp>
    </p:spTree>
    <p:extLst>
      <p:ext uri="{BB962C8B-B14F-4D97-AF65-F5344CB8AC3E}">
        <p14:creationId xmlns:p14="http://schemas.microsoft.com/office/powerpoint/2010/main" val="2290805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19187" y="486569"/>
            <a:ext cx="9953625" cy="4708981"/>
          </a:xfrm>
          <a:prstGeom prst="rect">
            <a:avLst/>
          </a:prstGeom>
          <a:noFill/>
        </p:spPr>
        <p:txBody>
          <a:bodyPr wrap="square" rtlCol="0">
            <a:spAutoFit/>
          </a:bodyPr>
          <a:lstStyle/>
          <a:p>
            <a:pPr lvl="0" algn="ctr"/>
            <a:r>
              <a:rPr lang="en-GB" sz="6000" dirty="0">
                <a:solidFill>
                  <a:srgbClr val="002060"/>
                </a:solidFill>
                <a:latin typeface="Verdana" panose="020B0604030504040204" pitchFamily="34" charset="0"/>
                <a:ea typeface="Verdana" panose="020B0604030504040204" pitchFamily="34" charset="0"/>
              </a:rPr>
              <a:t>If a friend is the subject of a rumour or is spreading rumours about someone else, it is none of my business</a:t>
            </a:r>
          </a:p>
        </p:txBody>
      </p:sp>
      <p:sp>
        <p:nvSpPr>
          <p:cNvPr id="5" name="TextBox 4"/>
          <p:cNvSpPr txBox="1"/>
          <p:nvPr/>
        </p:nvSpPr>
        <p:spPr>
          <a:xfrm>
            <a:off x="0" y="5556101"/>
            <a:ext cx="12192000" cy="646331"/>
          </a:xfrm>
          <a:prstGeom prst="rect">
            <a:avLst/>
          </a:prstGeom>
          <a:noFill/>
        </p:spPr>
        <p:txBody>
          <a:bodyPr wrap="square" rtlCol="0">
            <a:spAutoFit/>
          </a:bodyPr>
          <a:lstStyle/>
          <a:p>
            <a:pPr algn="ctr"/>
            <a:r>
              <a:rPr lang="en-GB" sz="3600" b="1" dirty="0">
                <a:latin typeface="Verdana" panose="020B0604030504040204" pitchFamily="34" charset="0"/>
                <a:ea typeface="Verdana" panose="020B0604030504040204" pitchFamily="34" charset="0"/>
              </a:rPr>
              <a:t>AGREE --- UNSURE --- DISAGREE</a:t>
            </a:r>
          </a:p>
        </p:txBody>
      </p:sp>
    </p:spTree>
    <p:extLst>
      <p:ext uri="{BB962C8B-B14F-4D97-AF65-F5344CB8AC3E}">
        <p14:creationId xmlns:p14="http://schemas.microsoft.com/office/powerpoint/2010/main" val="491628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78064"/>
            <a:ext cx="12192000" cy="1015663"/>
          </a:xfrm>
          <a:prstGeom prst="rect">
            <a:avLst/>
          </a:prstGeom>
          <a:noFill/>
        </p:spPr>
        <p:txBody>
          <a:bodyPr wrap="square" rtlCol="0">
            <a:spAutoFit/>
          </a:bodyPr>
          <a:lstStyle/>
          <a:p>
            <a:pPr algn="ctr"/>
            <a:r>
              <a:rPr lang="en-GB" sz="6000" dirty="0">
                <a:solidFill>
                  <a:srgbClr val="002060"/>
                </a:solidFill>
                <a:latin typeface="Verdana" panose="020B0604030504040204" pitchFamily="34" charset="0"/>
                <a:ea typeface="Verdana" panose="020B0604030504040204" pitchFamily="34" charset="0"/>
              </a:rPr>
              <a:t>RUMOURS - DISCUSSION</a:t>
            </a:r>
          </a:p>
        </p:txBody>
      </p:sp>
      <p:sp>
        <p:nvSpPr>
          <p:cNvPr id="6" name="TextBox 5"/>
          <p:cNvSpPr txBox="1"/>
          <p:nvPr/>
        </p:nvSpPr>
        <p:spPr>
          <a:xfrm>
            <a:off x="1919536" y="1801531"/>
            <a:ext cx="8352928" cy="4401205"/>
          </a:xfrm>
          <a:prstGeom prst="rect">
            <a:avLst/>
          </a:prstGeom>
          <a:noFill/>
        </p:spPr>
        <p:txBody>
          <a:bodyPr wrap="square" rtlCol="0">
            <a:spAutoFit/>
          </a:bodyPr>
          <a:lstStyle/>
          <a:p>
            <a:pPr algn="ctr"/>
            <a:r>
              <a:rPr lang="en-GB" sz="4000" dirty="0">
                <a:solidFill>
                  <a:schemeClr val="tx1">
                    <a:lumMod val="75000"/>
                    <a:lumOff val="25000"/>
                  </a:schemeClr>
                </a:solidFill>
                <a:latin typeface="Verdana" panose="020B0604030504040204" pitchFamily="34" charset="0"/>
                <a:ea typeface="Verdana" panose="020B0604030504040204" pitchFamily="34" charset="0"/>
              </a:rPr>
              <a:t>A girl you know is spreading nasty rumours about another girl. You’re not sure if the rumours are true, but you know they’re hurtful and you wouldn’t want people talking about you like that.</a:t>
            </a:r>
          </a:p>
        </p:txBody>
      </p:sp>
    </p:spTree>
    <p:extLst>
      <p:ext uri="{BB962C8B-B14F-4D97-AF65-F5344CB8AC3E}">
        <p14:creationId xmlns:p14="http://schemas.microsoft.com/office/powerpoint/2010/main" val="137021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19536" y="44625"/>
            <a:ext cx="8352928" cy="1015663"/>
          </a:xfrm>
          <a:prstGeom prst="rect">
            <a:avLst/>
          </a:prstGeom>
          <a:noFill/>
        </p:spPr>
        <p:txBody>
          <a:bodyPr wrap="square" rtlCol="0">
            <a:spAutoFit/>
          </a:bodyPr>
          <a:lstStyle/>
          <a:p>
            <a:r>
              <a:rPr lang="en-GB" sz="6000" dirty="0">
                <a:solidFill>
                  <a:srgbClr val="002060"/>
                </a:solidFill>
                <a:latin typeface="Verdana" panose="020B0604030504040204" pitchFamily="34" charset="0"/>
                <a:ea typeface="Verdana" panose="020B0604030504040204" pitchFamily="34" charset="0"/>
              </a:rPr>
              <a:t>OPTIONS</a:t>
            </a:r>
          </a:p>
        </p:txBody>
      </p:sp>
      <p:sp>
        <p:nvSpPr>
          <p:cNvPr id="7" name="TextBox 6"/>
          <p:cNvSpPr txBox="1"/>
          <p:nvPr/>
        </p:nvSpPr>
        <p:spPr>
          <a:xfrm>
            <a:off x="792164" y="950231"/>
            <a:ext cx="4871789" cy="5863144"/>
          </a:xfrm>
          <a:prstGeom prst="rect">
            <a:avLst/>
          </a:prstGeom>
          <a:noFill/>
        </p:spPr>
        <p:txBody>
          <a:bodyPr wrap="square" rtlCol="0">
            <a:spAutoFit/>
          </a:bodyPr>
          <a:lstStyle/>
          <a:p>
            <a:r>
              <a:rPr lang="en-GB" sz="2500" dirty="0">
                <a:solidFill>
                  <a:schemeClr val="tx1">
                    <a:lumMod val="75000"/>
                    <a:lumOff val="25000"/>
                  </a:schemeClr>
                </a:solidFill>
                <a:latin typeface="Verdana" panose="020B0604030504040204" pitchFamily="34" charset="0"/>
                <a:ea typeface="Verdana" panose="020B0604030504040204" pitchFamily="34" charset="0"/>
              </a:rPr>
              <a:t>1. Do nothing.  It’s none of your business.</a:t>
            </a:r>
          </a:p>
          <a:p>
            <a:endParaRPr lang="en-GB" sz="2500" dirty="0">
              <a:solidFill>
                <a:schemeClr val="tx1">
                  <a:lumMod val="75000"/>
                  <a:lumOff val="25000"/>
                </a:schemeClr>
              </a:solidFill>
              <a:latin typeface="Verdana" panose="020B0604030504040204" pitchFamily="34" charset="0"/>
              <a:ea typeface="Verdana" panose="020B0604030504040204" pitchFamily="34" charset="0"/>
            </a:endParaRPr>
          </a:p>
          <a:p>
            <a:pPr lvl="0"/>
            <a:r>
              <a:rPr lang="en-GB" sz="2500" dirty="0">
                <a:solidFill>
                  <a:schemeClr val="tx1">
                    <a:lumMod val="75000"/>
                    <a:lumOff val="25000"/>
                  </a:schemeClr>
                </a:solidFill>
                <a:latin typeface="Verdana" panose="020B0604030504040204" pitchFamily="34" charset="0"/>
                <a:ea typeface="Verdana" panose="020B0604030504040204" pitchFamily="34" charset="0"/>
              </a:rPr>
              <a:t>2. When you hear the rumour, change the subject.</a:t>
            </a:r>
          </a:p>
          <a:p>
            <a:pPr lvl="0"/>
            <a:endParaRPr lang="en-GB" sz="2500" dirty="0">
              <a:solidFill>
                <a:schemeClr val="tx1">
                  <a:lumMod val="75000"/>
                  <a:lumOff val="25000"/>
                </a:schemeClr>
              </a:solidFill>
              <a:latin typeface="Verdana" panose="020B0604030504040204" pitchFamily="34" charset="0"/>
              <a:ea typeface="Verdana" panose="020B0604030504040204" pitchFamily="34" charset="0"/>
            </a:endParaRPr>
          </a:p>
          <a:p>
            <a:r>
              <a:rPr lang="en-GB" sz="2500" dirty="0">
                <a:solidFill>
                  <a:schemeClr val="tx1">
                    <a:lumMod val="75000"/>
                    <a:lumOff val="25000"/>
                  </a:schemeClr>
                </a:solidFill>
                <a:latin typeface="Verdana" panose="020B0604030504040204" pitchFamily="34" charset="0"/>
                <a:ea typeface="Verdana" panose="020B0604030504040204" pitchFamily="34" charset="0"/>
              </a:rPr>
              <a:t>3. Talk to the girl who is the subject of the rumour. Let her know that you think it is wrong and offer support.</a:t>
            </a:r>
          </a:p>
          <a:p>
            <a:endParaRPr lang="en-GB" sz="2500" dirty="0">
              <a:solidFill>
                <a:schemeClr val="tx1">
                  <a:lumMod val="75000"/>
                  <a:lumOff val="25000"/>
                </a:schemeClr>
              </a:solidFill>
              <a:latin typeface="Verdana" panose="020B0604030504040204" pitchFamily="34" charset="0"/>
              <a:ea typeface="Verdana" panose="020B0604030504040204" pitchFamily="34" charset="0"/>
            </a:endParaRPr>
          </a:p>
          <a:p>
            <a:r>
              <a:rPr lang="en-GB" sz="2500" dirty="0">
                <a:solidFill>
                  <a:schemeClr val="tx1">
                    <a:lumMod val="75000"/>
                    <a:lumOff val="25000"/>
                  </a:schemeClr>
                </a:solidFill>
                <a:latin typeface="Verdana" panose="020B0604030504040204" pitchFamily="34" charset="0"/>
                <a:ea typeface="Verdana" panose="020B0604030504040204" pitchFamily="34" charset="0"/>
              </a:rPr>
              <a:t>4. Talk to the girl who is spreading the rumour and tell her that you don’t think what she is doing is ok.</a:t>
            </a:r>
          </a:p>
        </p:txBody>
      </p:sp>
      <p:sp>
        <p:nvSpPr>
          <p:cNvPr id="8" name="TextBox 7"/>
          <p:cNvSpPr txBox="1"/>
          <p:nvPr/>
        </p:nvSpPr>
        <p:spPr>
          <a:xfrm>
            <a:off x="6375648" y="1060288"/>
            <a:ext cx="4559052" cy="5093702"/>
          </a:xfrm>
          <a:prstGeom prst="rect">
            <a:avLst/>
          </a:prstGeom>
          <a:noFill/>
        </p:spPr>
        <p:txBody>
          <a:bodyPr wrap="square" rtlCol="0">
            <a:spAutoFit/>
          </a:bodyPr>
          <a:lstStyle/>
          <a:p>
            <a:r>
              <a:rPr lang="en-GB" sz="2500" dirty="0">
                <a:solidFill>
                  <a:schemeClr val="tx1">
                    <a:lumMod val="75000"/>
                    <a:lumOff val="25000"/>
                  </a:schemeClr>
                </a:solidFill>
                <a:latin typeface="Verdana" panose="020B0604030504040204" pitchFamily="34" charset="0"/>
                <a:ea typeface="Verdana" panose="020B0604030504040204" pitchFamily="34" charset="0"/>
              </a:rPr>
              <a:t>5. Share with your friends what you’ve heard and discuss what to do together.</a:t>
            </a:r>
          </a:p>
          <a:p>
            <a:endParaRPr lang="en-GB" sz="2500" dirty="0">
              <a:solidFill>
                <a:schemeClr val="tx1">
                  <a:lumMod val="75000"/>
                  <a:lumOff val="25000"/>
                </a:schemeClr>
              </a:solidFill>
              <a:latin typeface="Verdana" panose="020B0604030504040204" pitchFamily="34" charset="0"/>
              <a:ea typeface="Verdana" panose="020B0604030504040204" pitchFamily="34" charset="0"/>
            </a:endParaRPr>
          </a:p>
          <a:p>
            <a:r>
              <a:rPr lang="en-GB" sz="2500" dirty="0">
                <a:solidFill>
                  <a:schemeClr val="tx1">
                    <a:lumMod val="75000"/>
                    <a:lumOff val="25000"/>
                  </a:schemeClr>
                </a:solidFill>
                <a:latin typeface="Verdana" panose="020B0604030504040204" pitchFamily="34" charset="0"/>
                <a:ea typeface="Verdana" panose="020B0604030504040204" pitchFamily="34" charset="0"/>
              </a:rPr>
              <a:t>6. Talk about what happened with a parent/carer or a teacher/adult you trust and ask their advice on what to do.</a:t>
            </a:r>
          </a:p>
          <a:p>
            <a:endParaRPr lang="en-GB" sz="2500" dirty="0">
              <a:solidFill>
                <a:schemeClr val="tx1">
                  <a:lumMod val="75000"/>
                  <a:lumOff val="25000"/>
                </a:schemeClr>
              </a:solidFill>
              <a:latin typeface="Verdana" panose="020B0604030504040204" pitchFamily="34" charset="0"/>
              <a:ea typeface="Verdana" panose="020B0604030504040204" pitchFamily="34" charset="0"/>
            </a:endParaRPr>
          </a:p>
          <a:p>
            <a:r>
              <a:rPr lang="en-GB" sz="2500" dirty="0">
                <a:solidFill>
                  <a:schemeClr val="tx1">
                    <a:lumMod val="75000"/>
                    <a:lumOff val="25000"/>
                  </a:schemeClr>
                </a:solidFill>
                <a:latin typeface="Verdana" panose="020B0604030504040204" pitchFamily="34" charset="0"/>
                <a:ea typeface="Verdana" panose="020B0604030504040204" pitchFamily="34" charset="0"/>
              </a:rPr>
              <a:t>7. Personal Option.</a:t>
            </a:r>
          </a:p>
        </p:txBody>
      </p:sp>
    </p:spTree>
    <p:extLst>
      <p:ext uri="{BB962C8B-B14F-4D97-AF65-F5344CB8AC3E}">
        <p14:creationId xmlns:p14="http://schemas.microsoft.com/office/powerpoint/2010/main" val="3114340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5056467-E77C-C6F1-01A6-5329EADBE83A}"/>
              </a:ext>
            </a:extLst>
          </p:cNvPr>
          <p:cNvSpPr txBox="1"/>
          <p:nvPr/>
        </p:nvSpPr>
        <p:spPr>
          <a:xfrm>
            <a:off x="447040" y="1"/>
            <a:ext cx="9825424" cy="1015663"/>
          </a:xfrm>
          <a:prstGeom prst="rect">
            <a:avLst/>
          </a:prstGeom>
          <a:noFill/>
        </p:spPr>
        <p:txBody>
          <a:bodyPr wrap="square" rtlCol="0">
            <a:spAutoFit/>
          </a:bodyPr>
          <a:lstStyle/>
          <a:p>
            <a:r>
              <a:rPr lang="en-GB" sz="6000" dirty="0">
                <a:solidFill>
                  <a:schemeClr val="accent1">
                    <a:lumMod val="50000"/>
                  </a:schemeClr>
                </a:solidFill>
                <a:latin typeface="Verdana" panose="020B0604030504040204" pitchFamily="34" charset="0"/>
                <a:ea typeface="Verdana" panose="020B0604030504040204" pitchFamily="34" charset="0"/>
              </a:rPr>
              <a:t>CONCLUSION</a:t>
            </a:r>
          </a:p>
        </p:txBody>
      </p:sp>
      <p:sp>
        <p:nvSpPr>
          <p:cNvPr id="7" name="TextBox 6">
            <a:extLst>
              <a:ext uri="{FF2B5EF4-FFF2-40B4-BE49-F238E27FC236}">
                <a16:creationId xmlns:a16="http://schemas.microsoft.com/office/drawing/2014/main" id="{CF4B6989-D3F2-9E97-A3B8-E2125F74F932}"/>
              </a:ext>
            </a:extLst>
          </p:cNvPr>
          <p:cNvSpPr txBox="1"/>
          <p:nvPr/>
        </p:nvSpPr>
        <p:spPr>
          <a:xfrm>
            <a:off x="716280" y="1482389"/>
            <a:ext cx="10759440" cy="4142096"/>
          </a:xfrm>
          <a:prstGeom prst="rect">
            <a:avLst/>
          </a:prstGeom>
          <a:noFill/>
        </p:spPr>
        <p:txBody>
          <a:bodyPr wrap="square">
            <a:spAutoFit/>
          </a:bodyPr>
          <a:lstStyle/>
          <a:p>
            <a:pPr marL="228600" algn="just">
              <a:lnSpc>
                <a:spcPts val="1200"/>
              </a:lnSpc>
              <a:tabLst>
                <a:tab pos="457200" algn="l"/>
                <a:tab pos="914400" algn="l"/>
                <a:tab pos="1371600" algn="l"/>
                <a:tab pos="1828800" algn="l"/>
                <a:tab pos="2971800" algn="l"/>
                <a:tab pos="3429000" algn="l"/>
                <a:tab pos="5715000" algn="r"/>
              </a:tabLst>
            </a:pPr>
            <a:r>
              <a:rPr lang="en-GB" sz="2400" dirty="0">
                <a:solidFill>
                  <a:schemeClr val="tx1">
                    <a:lumMod val="75000"/>
                    <a:lumOff val="25000"/>
                  </a:schemeClr>
                </a:solidFill>
                <a:effectLst/>
                <a:latin typeface="Verdana" panose="020B0604030504040204" pitchFamily="34" charset="0"/>
                <a:ea typeface="Verdana" panose="020B0604030504040204" pitchFamily="34" charset="0"/>
                <a:cs typeface="Times New Roman" panose="02020603050405020304" pitchFamily="18" charset="0"/>
              </a:rPr>
              <a:t> </a:t>
            </a:r>
          </a:p>
          <a:p>
            <a:pPr marL="342900" lvl="0" indent="-342900">
              <a:lnSpc>
                <a:spcPct val="107000"/>
              </a:lnSpc>
              <a:spcAft>
                <a:spcPts val="800"/>
              </a:spcAft>
              <a:buFont typeface="Wingdings" panose="05000000000000000000" pitchFamily="2" charset="2"/>
              <a:buChar char=""/>
            </a:pPr>
            <a:r>
              <a:rPr lang="en-GB" sz="2400" dirty="0">
                <a:solidFill>
                  <a:schemeClr val="tx1">
                    <a:lumMod val="75000"/>
                    <a:lumOff val="25000"/>
                  </a:schemeClr>
                </a:solidFill>
                <a:effectLst/>
                <a:latin typeface="Verdana" panose="020B0604030504040204" pitchFamily="34" charset="0"/>
                <a:ea typeface="Verdana" panose="020B0604030504040204" pitchFamily="34" charset="0"/>
                <a:cs typeface="Times New Roman" panose="02020603050405020304" pitchFamily="18" charset="0"/>
              </a:rPr>
              <a:t>Spreading rumours is hurtful and can make a person feel alone and upset</a:t>
            </a:r>
          </a:p>
          <a:p>
            <a:pPr algn="just">
              <a:lnSpc>
                <a:spcPts val="1200"/>
              </a:lnSpc>
              <a:tabLst>
                <a:tab pos="457200" algn="l"/>
                <a:tab pos="914400" algn="l"/>
                <a:tab pos="1371600" algn="l"/>
                <a:tab pos="1828800" algn="l"/>
                <a:tab pos="2971800" algn="l"/>
                <a:tab pos="3429000" algn="l"/>
                <a:tab pos="5715000" algn="r"/>
              </a:tabLst>
            </a:pPr>
            <a:r>
              <a:rPr lang="en-GB" sz="2400" dirty="0">
                <a:solidFill>
                  <a:schemeClr val="tx1">
                    <a:lumMod val="75000"/>
                    <a:lumOff val="25000"/>
                  </a:schemeClr>
                </a:solidFill>
                <a:effectLst/>
                <a:latin typeface="Verdana" panose="020B0604030504040204" pitchFamily="34" charset="0"/>
                <a:ea typeface="Verdana" panose="020B0604030504040204" pitchFamily="34" charset="0"/>
                <a:cs typeface="Times New Roman" panose="02020603050405020304" pitchFamily="18" charset="0"/>
              </a:rPr>
              <a:t> </a:t>
            </a:r>
          </a:p>
          <a:p>
            <a:pPr marL="342900" lvl="0" indent="-342900">
              <a:lnSpc>
                <a:spcPct val="107000"/>
              </a:lnSpc>
              <a:spcAft>
                <a:spcPts val="800"/>
              </a:spcAft>
              <a:buFont typeface="Wingdings" panose="05000000000000000000" pitchFamily="2" charset="2"/>
              <a:buChar char=""/>
            </a:pPr>
            <a:r>
              <a:rPr lang="en-GB" sz="2400" dirty="0">
                <a:solidFill>
                  <a:schemeClr val="tx1">
                    <a:lumMod val="75000"/>
                    <a:lumOff val="25000"/>
                  </a:schemeClr>
                </a:solidFill>
                <a:effectLst/>
                <a:latin typeface="Verdana" panose="020B0604030504040204" pitchFamily="34" charset="0"/>
                <a:ea typeface="Verdana" panose="020B0604030504040204" pitchFamily="34" charset="0"/>
                <a:cs typeface="Times New Roman" panose="02020603050405020304" pitchFamily="18" charset="0"/>
              </a:rPr>
              <a:t>Being respectful to your friends can help prevent the spreading of rumours</a:t>
            </a:r>
          </a:p>
          <a:p>
            <a:pPr algn="just">
              <a:lnSpc>
                <a:spcPts val="1200"/>
              </a:lnSpc>
              <a:tabLst>
                <a:tab pos="457200" algn="l"/>
                <a:tab pos="914400" algn="l"/>
                <a:tab pos="1371600" algn="l"/>
                <a:tab pos="1828800" algn="l"/>
                <a:tab pos="2971800" algn="l"/>
                <a:tab pos="3429000" algn="l"/>
                <a:tab pos="5715000" algn="r"/>
              </a:tabLst>
            </a:pPr>
            <a:r>
              <a:rPr lang="en-GB" sz="2400" dirty="0">
                <a:solidFill>
                  <a:schemeClr val="tx1">
                    <a:lumMod val="75000"/>
                    <a:lumOff val="25000"/>
                  </a:schemeClr>
                </a:solidFill>
                <a:effectLst/>
                <a:latin typeface="Verdana" panose="020B0604030504040204" pitchFamily="34" charset="0"/>
                <a:ea typeface="Verdana" panose="020B0604030504040204" pitchFamily="34" charset="0"/>
                <a:cs typeface="Times New Roman" panose="02020603050405020304" pitchFamily="18" charset="0"/>
              </a:rPr>
              <a:t> </a:t>
            </a:r>
          </a:p>
          <a:p>
            <a:pPr marL="342900" lvl="0" indent="-342900">
              <a:lnSpc>
                <a:spcPct val="107000"/>
              </a:lnSpc>
              <a:spcAft>
                <a:spcPts val="800"/>
              </a:spcAft>
              <a:buFont typeface="Wingdings" panose="05000000000000000000" pitchFamily="2" charset="2"/>
              <a:buChar char=""/>
            </a:pPr>
            <a:r>
              <a:rPr lang="en-GB" sz="2400" dirty="0">
                <a:solidFill>
                  <a:schemeClr val="tx1">
                    <a:lumMod val="75000"/>
                    <a:lumOff val="25000"/>
                  </a:schemeClr>
                </a:solidFill>
                <a:effectLst/>
                <a:latin typeface="Verdana" panose="020B0604030504040204" pitchFamily="34" charset="0"/>
                <a:ea typeface="Verdana" panose="020B0604030504040204" pitchFamily="34" charset="0"/>
                <a:cs typeface="Times New Roman" panose="02020603050405020304" pitchFamily="18" charset="0"/>
              </a:rPr>
              <a:t>There are a number of options we can choose from to challenge behaviour when we don’t agree with it</a:t>
            </a:r>
          </a:p>
          <a:p>
            <a:pPr algn="just">
              <a:lnSpc>
                <a:spcPts val="1200"/>
              </a:lnSpc>
              <a:tabLst>
                <a:tab pos="457200" algn="l"/>
                <a:tab pos="914400" algn="l"/>
                <a:tab pos="1371600" algn="l"/>
                <a:tab pos="1828800" algn="l"/>
                <a:tab pos="2971800" algn="l"/>
                <a:tab pos="3429000" algn="l"/>
                <a:tab pos="5715000" algn="r"/>
              </a:tabLst>
            </a:pPr>
            <a:r>
              <a:rPr lang="en-GB" sz="2400" dirty="0">
                <a:solidFill>
                  <a:schemeClr val="tx1">
                    <a:lumMod val="75000"/>
                    <a:lumOff val="25000"/>
                  </a:schemeClr>
                </a:solidFill>
                <a:effectLst/>
                <a:latin typeface="Verdana" panose="020B0604030504040204" pitchFamily="34" charset="0"/>
                <a:ea typeface="Verdana" panose="020B0604030504040204" pitchFamily="34" charset="0"/>
                <a:cs typeface="Times New Roman" panose="02020603050405020304" pitchFamily="18" charset="0"/>
              </a:rPr>
              <a:t> </a:t>
            </a:r>
          </a:p>
          <a:p>
            <a:pPr marL="342900" lvl="0" indent="-342900">
              <a:lnSpc>
                <a:spcPct val="107000"/>
              </a:lnSpc>
              <a:spcAft>
                <a:spcPts val="800"/>
              </a:spcAft>
              <a:buFont typeface="Wingdings" panose="05000000000000000000" pitchFamily="2" charset="2"/>
              <a:buChar char=""/>
            </a:pPr>
            <a:r>
              <a:rPr lang="en-GB" sz="2400" dirty="0">
                <a:solidFill>
                  <a:schemeClr val="tx1">
                    <a:lumMod val="75000"/>
                    <a:lumOff val="25000"/>
                  </a:schemeClr>
                </a:solidFill>
                <a:effectLst/>
                <a:latin typeface="Verdana" panose="020B0604030504040204" pitchFamily="34" charset="0"/>
                <a:ea typeface="Verdana" panose="020B0604030504040204" pitchFamily="34" charset="0"/>
                <a:cs typeface="Times New Roman" panose="02020603050405020304" pitchFamily="18" charset="0"/>
              </a:rPr>
              <a:t>We have a responsibility to help our friends and keep ourselves safe</a:t>
            </a:r>
          </a:p>
        </p:txBody>
      </p:sp>
    </p:spTree>
    <p:extLst>
      <p:ext uri="{BB962C8B-B14F-4D97-AF65-F5344CB8AC3E}">
        <p14:creationId xmlns:p14="http://schemas.microsoft.com/office/powerpoint/2010/main" val="37043261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544</Words>
  <Application>Microsoft Office PowerPoint</Application>
  <PresentationFormat>Widescreen</PresentationFormat>
  <Paragraphs>64</Paragraphs>
  <Slides>10</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Symbol</vt:lpstr>
      <vt:lpstr>Verdana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Marshall</dc:creator>
  <cp:lastModifiedBy>Laura Marshall</cp:lastModifiedBy>
  <cp:revision>1</cp:revision>
  <dcterms:created xsi:type="dcterms:W3CDTF">2023-08-24T10:51:13Z</dcterms:created>
  <dcterms:modified xsi:type="dcterms:W3CDTF">2023-08-24T11:01:02Z</dcterms:modified>
</cp:coreProperties>
</file>