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5" r:id="rId6"/>
    <p:sldId id="261" r:id="rId7"/>
    <p:sldId id="259" r:id="rId8"/>
    <p:sldId id="262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48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51555F-A5FA-400C-87CA-B4CC26FA505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9352D5D-7D2D-4C17-BAF0-2583A4557E20}">
      <dgm:prSet phldrT="[Text]"/>
      <dgm:spPr>
        <a:xfrm>
          <a:off x="957676" y="17"/>
          <a:ext cx="330006" cy="330006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plan</a:t>
          </a:r>
        </a:p>
      </dgm:t>
    </dgm:pt>
    <dgm:pt modelId="{5BFBFF7A-524D-4C8F-B445-2CABDD1D512B}" type="parTrans" cxnId="{0F0D5C49-D5CF-411D-BB50-8B143ACC68C4}">
      <dgm:prSet/>
      <dgm:spPr/>
      <dgm:t>
        <a:bodyPr/>
        <a:lstStyle/>
        <a:p>
          <a:endParaRPr lang="en-GB"/>
        </a:p>
      </dgm:t>
    </dgm:pt>
    <dgm:pt modelId="{54CC5409-5490-4963-B8D0-0C5EA1D7E0C6}" type="sibTrans" cxnId="{0F0D5C49-D5CF-411D-BB50-8B143ACC68C4}">
      <dgm:prSet/>
      <dgm:spPr>
        <a:xfrm rot="2700000">
          <a:off x="1252279" y="282873"/>
          <a:ext cx="87882" cy="111377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A87B705-B841-4EE9-9D06-75D45B1AF45F}">
      <dgm:prSet phldrT="[Text]"/>
      <dgm:spPr>
        <a:xfrm>
          <a:off x="1308275" y="350616"/>
          <a:ext cx="330006" cy="330006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do</a:t>
          </a:r>
        </a:p>
      </dgm:t>
    </dgm:pt>
    <dgm:pt modelId="{58E54172-13D2-489E-90E3-B8E6EFE131B2}" type="parTrans" cxnId="{845F3C55-54B4-454D-AEFB-A4421B616A77}">
      <dgm:prSet/>
      <dgm:spPr/>
      <dgm:t>
        <a:bodyPr/>
        <a:lstStyle/>
        <a:p>
          <a:endParaRPr lang="en-GB"/>
        </a:p>
      </dgm:t>
    </dgm:pt>
    <dgm:pt modelId="{419A626B-20C2-4850-B708-79B8AE64C9FF}" type="sibTrans" cxnId="{845F3C55-54B4-454D-AEFB-A4421B616A77}">
      <dgm:prSet/>
      <dgm:spPr>
        <a:xfrm rot="8100000">
          <a:off x="1255797" y="633472"/>
          <a:ext cx="87882" cy="111377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149AF53-59DD-42D3-A2E5-FC2640D03EED}">
      <dgm:prSet phldrT="[Text]"/>
      <dgm:spPr>
        <a:xfrm>
          <a:off x="957676" y="701215"/>
          <a:ext cx="330006" cy="330006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study</a:t>
          </a:r>
        </a:p>
      </dgm:t>
    </dgm:pt>
    <dgm:pt modelId="{37E71609-D874-4208-860E-F6072533922A}" type="parTrans" cxnId="{2A8DFC17-A1B7-48E5-BB35-1F316A612EEB}">
      <dgm:prSet/>
      <dgm:spPr/>
      <dgm:t>
        <a:bodyPr/>
        <a:lstStyle/>
        <a:p>
          <a:endParaRPr lang="en-GB"/>
        </a:p>
      </dgm:t>
    </dgm:pt>
    <dgm:pt modelId="{F3E692A6-5B93-4909-8473-7AA6FF3B17B5}" type="sibTrans" cxnId="{2A8DFC17-A1B7-48E5-BB35-1F316A612EEB}">
      <dgm:prSet/>
      <dgm:spPr>
        <a:xfrm rot="13500000">
          <a:off x="905198" y="636989"/>
          <a:ext cx="87882" cy="111377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8D6AE9B-5B29-44E5-A0FE-A5BA122DF78D}">
      <dgm:prSet phldrT="[Text]"/>
      <dgm:spPr>
        <a:xfrm>
          <a:off x="607077" y="350616"/>
          <a:ext cx="330006" cy="330006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act</a:t>
          </a:r>
        </a:p>
      </dgm:t>
    </dgm:pt>
    <dgm:pt modelId="{609FC574-640F-47BB-A553-F5F20DB4598F}" type="parTrans" cxnId="{94855D0E-E6BB-42C8-A88F-EF8EF4F4FEB8}">
      <dgm:prSet/>
      <dgm:spPr/>
      <dgm:t>
        <a:bodyPr/>
        <a:lstStyle/>
        <a:p>
          <a:endParaRPr lang="en-GB"/>
        </a:p>
      </dgm:t>
    </dgm:pt>
    <dgm:pt modelId="{77888AA0-9C81-4808-A400-0A9F5CD06ECB}" type="sibTrans" cxnId="{94855D0E-E6BB-42C8-A88F-EF8EF4F4FEB8}">
      <dgm:prSet/>
      <dgm:spPr>
        <a:xfrm rot="18900000">
          <a:off x="901680" y="286390"/>
          <a:ext cx="87882" cy="111377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15BE7C8-79A8-4DB5-822E-BB3AC9A4A2EA}" type="pres">
      <dgm:prSet presAssocID="{F551555F-A5FA-400C-87CA-B4CC26FA505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1DE1D9C-8067-4254-BF56-1D2B23E2C9DE}" type="pres">
      <dgm:prSet presAssocID="{69352D5D-7D2D-4C17-BAF0-2583A4557E2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437ED7-5B3B-42D0-A0D1-7E9533F6962E}" type="pres">
      <dgm:prSet presAssocID="{54CC5409-5490-4963-B8D0-0C5EA1D7E0C6}" presName="sibTrans" presStyleLbl="sibTrans2D1" presStyleIdx="0" presStyleCnt="4"/>
      <dgm:spPr/>
      <dgm:t>
        <a:bodyPr/>
        <a:lstStyle/>
        <a:p>
          <a:endParaRPr lang="en-GB"/>
        </a:p>
      </dgm:t>
    </dgm:pt>
    <dgm:pt modelId="{482B222C-176F-438D-8996-C8751F7F6085}" type="pres">
      <dgm:prSet presAssocID="{54CC5409-5490-4963-B8D0-0C5EA1D7E0C6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27DAD422-55C8-49B4-BB78-C67876B9F513}" type="pres">
      <dgm:prSet presAssocID="{CA87B705-B841-4EE9-9D06-75D45B1AF45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73283A-9426-46A9-9542-46C3F7D6E98B}" type="pres">
      <dgm:prSet presAssocID="{419A626B-20C2-4850-B708-79B8AE64C9FF}" presName="sibTrans" presStyleLbl="sibTrans2D1" presStyleIdx="1" presStyleCnt="4"/>
      <dgm:spPr/>
      <dgm:t>
        <a:bodyPr/>
        <a:lstStyle/>
        <a:p>
          <a:endParaRPr lang="en-GB"/>
        </a:p>
      </dgm:t>
    </dgm:pt>
    <dgm:pt modelId="{56324889-F5E4-4B7C-894C-07AF01FB7F35}" type="pres">
      <dgm:prSet presAssocID="{419A626B-20C2-4850-B708-79B8AE64C9FF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2096F239-0440-4657-A3EE-1D6F6B61516F}" type="pres">
      <dgm:prSet presAssocID="{F149AF53-59DD-42D3-A2E5-FC2640D03EE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8DE795-0010-44D3-A98B-8D01768C29AD}" type="pres">
      <dgm:prSet presAssocID="{F3E692A6-5B93-4909-8473-7AA6FF3B17B5}" presName="sibTrans" presStyleLbl="sibTrans2D1" presStyleIdx="2" presStyleCnt="4"/>
      <dgm:spPr/>
      <dgm:t>
        <a:bodyPr/>
        <a:lstStyle/>
        <a:p>
          <a:endParaRPr lang="en-GB"/>
        </a:p>
      </dgm:t>
    </dgm:pt>
    <dgm:pt modelId="{0070D027-878C-45D4-B2F5-2C7E484EFE7C}" type="pres">
      <dgm:prSet presAssocID="{F3E692A6-5B93-4909-8473-7AA6FF3B17B5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ADD1B72A-B6B5-4415-B3E0-F6D692E1ACEB}" type="pres">
      <dgm:prSet presAssocID="{D8D6AE9B-5B29-44E5-A0FE-A5BA122DF78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B1112C-3950-4290-A053-554568F96186}" type="pres">
      <dgm:prSet presAssocID="{77888AA0-9C81-4808-A400-0A9F5CD06ECB}" presName="sibTrans" presStyleLbl="sibTrans2D1" presStyleIdx="3" presStyleCnt="4"/>
      <dgm:spPr/>
      <dgm:t>
        <a:bodyPr/>
        <a:lstStyle/>
        <a:p>
          <a:endParaRPr lang="en-GB"/>
        </a:p>
      </dgm:t>
    </dgm:pt>
    <dgm:pt modelId="{10A03F51-6EC3-4E47-8F61-3564B30C531C}" type="pres">
      <dgm:prSet presAssocID="{77888AA0-9C81-4808-A400-0A9F5CD06ECB}" presName="connectorText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F2B03C16-8D3A-42FA-B67F-754AD261CC20}" type="presOf" srcId="{419A626B-20C2-4850-B708-79B8AE64C9FF}" destId="{CA73283A-9426-46A9-9542-46C3F7D6E98B}" srcOrd="0" destOrd="0" presId="urn:microsoft.com/office/officeart/2005/8/layout/cycle2"/>
    <dgm:cxn modelId="{6ECF8A76-A2B0-44D9-BC56-5FDA3F7AC9F5}" type="presOf" srcId="{54CC5409-5490-4963-B8D0-0C5EA1D7E0C6}" destId="{07437ED7-5B3B-42D0-A0D1-7E9533F6962E}" srcOrd="0" destOrd="0" presId="urn:microsoft.com/office/officeart/2005/8/layout/cycle2"/>
    <dgm:cxn modelId="{2A8DFC17-A1B7-48E5-BB35-1F316A612EEB}" srcId="{F551555F-A5FA-400C-87CA-B4CC26FA505C}" destId="{F149AF53-59DD-42D3-A2E5-FC2640D03EED}" srcOrd="2" destOrd="0" parTransId="{37E71609-D874-4208-860E-F6072533922A}" sibTransId="{F3E692A6-5B93-4909-8473-7AA6FF3B17B5}"/>
    <dgm:cxn modelId="{E190AAC2-A6FF-4A96-89B5-956C322DB3FF}" type="presOf" srcId="{77888AA0-9C81-4808-A400-0A9F5CD06ECB}" destId="{91B1112C-3950-4290-A053-554568F96186}" srcOrd="0" destOrd="0" presId="urn:microsoft.com/office/officeart/2005/8/layout/cycle2"/>
    <dgm:cxn modelId="{34053070-7E62-4057-B1E6-B253DA0B18EF}" type="presOf" srcId="{F3E692A6-5B93-4909-8473-7AA6FF3B17B5}" destId="{0070D027-878C-45D4-B2F5-2C7E484EFE7C}" srcOrd="1" destOrd="0" presId="urn:microsoft.com/office/officeart/2005/8/layout/cycle2"/>
    <dgm:cxn modelId="{881B52D3-9B71-4FAA-8AEB-17179BCA725D}" type="presOf" srcId="{F3E692A6-5B93-4909-8473-7AA6FF3B17B5}" destId="{DA8DE795-0010-44D3-A98B-8D01768C29AD}" srcOrd="0" destOrd="0" presId="urn:microsoft.com/office/officeart/2005/8/layout/cycle2"/>
    <dgm:cxn modelId="{845F3C55-54B4-454D-AEFB-A4421B616A77}" srcId="{F551555F-A5FA-400C-87CA-B4CC26FA505C}" destId="{CA87B705-B841-4EE9-9D06-75D45B1AF45F}" srcOrd="1" destOrd="0" parTransId="{58E54172-13D2-489E-90E3-B8E6EFE131B2}" sibTransId="{419A626B-20C2-4850-B708-79B8AE64C9FF}"/>
    <dgm:cxn modelId="{1E89731C-3EE2-4574-928B-075D64F9661F}" type="presOf" srcId="{419A626B-20C2-4850-B708-79B8AE64C9FF}" destId="{56324889-F5E4-4B7C-894C-07AF01FB7F35}" srcOrd="1" destOrd="0" presId="urn:microsoft.com/office/officeart/2005/8/layout/cycle2"/>
    <dgm:cxn modelId="{A948306B-E6BA-44E1-9018-F4CCBCEFCD9B}" type="presOf" srcId="{F149AF53-59DD-42D3-A2E5-FC2640D03EED}" destId="{2096F239-0440-4657-A3EE-1D6F6B61516F}" srcOrd="0" destOrd="0" presId="urn:microsoft.com/office/officeart/2005/8/layout/cycle2"/>
    <dgm:cxn modelId="{59CB8267-563E-4DAB-803E-8BB76B47F7CE}" type="presOf" srcId="{77888AA0-9C81-4808-A400-0A9F5CD06ECB}" destId="{10A03F51-6EC3-4E47-8F61-3564B30C531C}" srcOrd="1" destOrd="0" presId="urn:microsoft.com/office/officeart/2005/8/layout/cycle2"/>
    <dgm:cxn modelId="{D4E72E4D-27C7-449B-B0F0-E8B475E16E75}" type="presOf" srcId="{69352D5D-7D2D-4C17-BAF0-2583A4557E20}" destId="{21DE1D9C-8067-4254-BF56-1D2B23E2C9DE}" srcOrd="0" destOrd="0" presId="urn:microsoft.com/office/officeart/2005/8/layout/cycle2"/>
    <dgm:cxn modelId="{27C6E738-345C-4861-AA04-F26FBF6A8B10}" type="presOf" srcId="{D8D6AE9B-5B29-44E5-A0FE-A5BA122DF78D}" destId="{ADD1B72A-B6B5-4415-B3E0-F6D692E1ACEB}" srcOrd="0" destOrd="0" presId="urn:microsoft.com/office/officeart/2005/8/layout/cycle2"/>
    <dgm:cxn modelId="{2743F991-088A-4CF5-A1CE-4CFB47E9CE76}" type="presOf" srcId="{54CC5409-5490-4963-B8D0-0C5EA1D7E0C6}" destId="{482B222C-176F-438D-8996-C8751F7F6085}" srcOrd="1" destOrd="0" presId="urn:microsoft.com/office/officeart/2005/8/layout/cycle2"/>
    <dgm:cxn modelId="{94855D0E-E6BB-42C8-A88F-EF8EF4F4FEB8}" srcId="{F551555F-A5FA-400C-87CA-B4CC26FA505C}" destId="{D8D6AE9B-5B29-44E5-A0FE-A5BA122DF78D}" srcOrd="3" destOrd="0" parTransId="{609FC574-640F-47BB-A553-F5F20DB4598F}" sibTransId="{77888AA0-9C81-4808-A400-0A9F5CD06ECB}"/>
    <dgm:cxn modelId="{0F0D5C49-D5CF-411D-BB50-8B143ACC68C4}" srcId="{F551555F-A5FA-400C-87CA-B4CC26FA505C}" destId="{69352D5D-7D2D-4C17-BAF0-2583A4557E20}" srcOrd="0" destOrd="0" parTransId="{5BFBFF7A-524D-4C8F-B445-2CABDD1D512B}" sibTransId="{54CC5409-5490-4963-B8D0-0C5EA1D7E0C6}"/>
    <dgm:cxn modelId="{20D24DA9-FBDC-42E1-9F8C-80E2F8B52F4A}" type="presOf" srcId="{CA87B705-B841-4EE9-9D06-75D45B1AF45F}" destId="{27DAD422-55C8-49B4-BB78-C67876B9F513}" srcOrd="0" destOrd="0" presId="urn:microsoft.com/office/officeart/2005/8/layout/cycle2"/>
    <dgm:cxn modelId="{170970C7-18E5-4A0A-956E-FC115B8C276A}" type="presOf" srcId="{F551555F-A5FA-400C-87CA-B4CC26FA505C}" destId="{B15BE7C8-79A8-4DB5-822E-BB3AC9A4A2EA}" srcOrd="0" destOrd="0" presId="urn:microsoft.com/office/officeart/2005/8/layout/cycle2"/>
    <dgm:cxn modelId="{5B2BA218-5BC6-4ADE-B195-179EE45DF515}" type="presParOf" srcId="{B15BE7C8-79A8-4DB5-822E-BB3AC9A4A2EA}" destId="{21DE1D9C-8067-4254-BF56-1D2B23E2C9DE}" srcOrd="0" destOrd="0" presId="urn:microsoft.com/office/officeart/2005/8/layout/cycle2"/>
    <dgm:cxn modelId="{C4E8F794-9C84-4F68-A213-C69D12A586BB}" type="presParOf" srcId="{B15BE7C8-79A8-4DB5-822E-BB3AC9A4A2EA}" destId="{07437ED7-5B3B-42D0-A0D1-7E9533F6962E}" srcOrd="1" destOrd="0" presId="urn:microsoft.com/office/officeart/2005/8/layout/cycle2"/>
    <dgm:cxn modelId="{E467F311-BAF6-43A8-9DCD-FD51E3E840BC}" type="presParOf" srcId="{07437ED7-5B3B-42D0-A0D1-7E9533F6962E}" destId="{482B222C-176F-438D-8996-C8751F7F6085}" srcOrd="0" destOrd="0" presId="urn:microsoft.com/office/officeart/2005/8/layout/cycle2"/>
    <dgm:cxn modelId="{703FD6EB-9F4B-44F6-825C-329F3A8407C3}" type="presParOf" srcId="{B15BE7C8-79A8-4DB5-822E-BB3AC9A4A2EA}" destId="{27DAD422-55C8-49B4-BB78-C67876B9F513}" srcOrd="2" destOrd="0" presId="urn:microsoft.com/office/officeart/2005/8/layout/cycle2"/>
    <dgm:cxn modelId="{D7190C89-7887-4185-8532-D937379ECE0D}" type="presParOf" srcId="{B15BE7C8-79A8-4DB5-822E-BB3AC9A4A2EA}" destId="{CA73283A-9426-46A9-9542-46C3F7D6E98B}" srcOrd="3" destOrd="0" presId="urn:microsoft.com/office/officeart/2005/8/layout/cycle2"/>
    <dgm:cxn modelId="{44723E78-B668-46C5-85ED-4C6E71DBC3D6}" type="presParOf" srcId="{CA73283A-9426-46A9-9542-46C3F7D6E98B}" destId="{56324889-F5E4-4B7C-894C-07AF01FB7F35}" srcOrd="0" destOrd="0" presId="urn:microsoft.com/office/officeart/2005/8/layout/cycle2"/>
    <dgm:cxn modelId="{26D5B44A-DA03-43EE-A9EE-368AE6208B57}" type="presParOf" srcId="{B15BE7C8-79A8-4DB5-822E-BB3AC9A4A2EA}" destId="{2096F239-0440-4657-A3EE-1D6F6B61516F}" srcOrd="4" destOrd="0" presId="urn:microsoft.com/office/officeart/2005/8/layout/cycle2"/>
    <dgm:cxn modelId="{E35416FB-0FB9-41E3-A1F3-E388D29D6321}" type="presParOf" srcId="{B15BE7C8-79A8-4DB5-822E-BB3AC9A4A2EA}" destId="{DA8DE795-0010-44D3-A98B-8D01768C29AD}" srcOrd="5" destOrd="0" presId="urn:microsoft.com/office/officeart/2005/8/layout/cycle2"/>
    <dgm:cxn modelId="{52B92D51-757D-4948-A46D-8048ACE9F9AB}" type="presParOf" srcId="{DA8DE795-0010-44D3-A98B-8D01768C29AD}" destId="{0070D027-878C-45D4-B2F5-2C7E484EFE7C}" srcOrd="0" destOrd="0" presId="urn:microsoft.com/office/officeart/2005/8/layout/cycle2"/>
    <dgm:cxn modelId="{D866873D-8316-4E0E-B217-47CDE8141F99}" type="presParOf" srcId="{B15BE7C8-79A8-4DB5-822E-BB3AC9A4A2EA}" destId="{ADD1B72A-B6B5-4415-B3E0-F6D692E1ACEB}" srcOrd="6" destOrd="0" presId="urn:microsoft.com/office/officeart/2005/8/layout/cycle2"/>
    <dgm:cxn modelId="{49BE1E4D-2CCC-43C1-A3BB-D2D585E20674}" type="presParOf" srcId="{B15BE7C8-79A8-4DB5-822E-BB3AC9A4A2EA}" destId="{91B1112C-3950-4290-A053-554568F96186}" srcOrd="7" destOrd="0" presId="urn:microsoft.com/office/officeart/2005/8/layout/cycle2"/>
    <dgm:cxn modelId="{3378FB77-9F35-4DC9-A2FB-1A00E8F17F2F}" type="presParOf" srcId="{91B1112C-3950-4290-A053-554568F96186}" destId="{10A03F51-6EC3-4E47-8F61-3564B30C531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E1D9C-8067-4254-BF56-1D2B23E2C9DE}">
      <dsp:nvSpPr>
        <dsp:cNvPr id="0" name=""/>
        <dsp:cNvSpPr/>
      </dsp:nvSpPr>
      <dsp:spPr>
        <a:xfrm>
          <a:off x="986945" y="439"/>
          <a:ext cx="546388" cy="546388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plan</a:t>
          </a:r>
        </a:p>
      </dsp:txBody>
      <dsp:txXfrm>
        <a:off x="1066962" y="80456"/>
        <a:ext cx="386354" cy="386354"/>
      </dsp:txXfrm>
    </dsp:sp>
    <dsp:sp modelId="{07437ED7-5B3B-42D0-A0D1-7E9533F6962E}">
      <dsp:nvSpPr>
        <dsp:cNvPr id="0" name=""/>
        <dsp:cNvSpPr/>
      </dsp:nvSpPr>
      <dsp:spPr>
        <a:xfrm rot="2700000">
          <a:off x="1474657" y="468500"/>
          <a:ext cx="145103" cy="184406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481032" y="489990"/>
        <a:ext cx="101572" cy="110644"/>
      </dsp:txXfrm>
    </dsp:sp>
    <dsp:sp modelId="{27DAD422-55C8-49B4-BB78-C67876B9F513}">
      <dsp:nvSpPr>
        <dsp:cNvPr id="0" name=""/>
        <dsp:cNvSpPr/>
      </dsp:nvSpPr>
      <dsp:spPr>
        <a:xfrm>
          <a:off x="1566892" y="580386"/>
          <a:ext cx="546388" cy="546388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do</a:t>
          </a:r>
        </a:p>
      </dsp:txBody>
      <dsp:txXfrm>
        <a:off x="1646909" y="660403"/>
        <a:ext cx="386354" cy="386354"/>
      </dsp:txXfrm>
    </dsp:sp>
    <dsp:sp modelId="{CA73283A-9426-46A9-9542-46C3F7D6E98B}">
      <dsp:nvSpPr>
        <dsp:cNvPr id="0" name=""/>
        <dsp:cNvSpPr/>
      </dsp:nvSpPr>
      <dsp:spPr>
        <a:xfrm rot="8100000">
          <a:off x="1480465" y="1048446"/>
          <a:ext cx="145103" cy="184406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1517621" y="1069936"/>
        <a:ext cx="101572" cy="110644"/>
      </dsp:txXfrm>
    </dsp:sp>
    <dsp:sp modelId="{2096F239-0440-4657-A3EE-1D6F6B61516F}">
      <dsp:nvSpPr>
        <dsp:cNvPr id="0" name=""/>
        <dsp:cNvSpPr/>
      </dsp:nvSpPr>
      <dsp:spPr>
        <a:xfrm>
          <a:off x="986945" y="1160332"/>
          <a:ext cx="546388" cy="546388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study</a:t>
          </a:r>
        </a:p>
      </dsp:txBody>
      <dsp:txXfrm>
        <a:off x="1066962" y="1240349"/>
        <a:ext cx="386354" cy="386354"/>
      </dsp:txXfrm>
    </dsp:sp>
    <dsp:sp modelId="{DA8DE795-0010-44D3-A98B-8D01768C29AD}">
      <dsp:nvSpPr>
        <dsp:cNvPr id="0" name=""/>
        <dsp:cNvSpPr/>
      </dsp:nvSpPr>
      <dsp:spPr>
        <a:xfrm rot="13500000">
          <a:off x="900518" y="1054254"/>
          <a:ext cx="145103" cy="184406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937674" y="1106526"/>
        <a:ext cx="101572" cy="110644"/>
      </dsp:txXfrm>
    </dsp:sp>
    <dsp:sp modelId="{ADD1B72A-B6B5-4415-B3E0-F6D692E1ACEB}">
      <dsp:nvSpPr>
        <dsp:cNvPr id="0" name=""/>
        <dsp:cNvSpPr/>
      </dsp:nvSpPr>
      <dsp:spPr>
        <a:xfrm>
          <a:off x="406998" y="580386"/>
          <a:ext cx="546388" cy="546388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act</a:t>
          </a:r>
        </a:p>
      </dsp:txBody>
      <dsp:txXfrm>
        <a:off x="487015" y="660403"/>
        <a:ext cx="386354" cy="386354"/>
      </dsp:txXfrm>
    </dsp:sp>
    <dsp:sp modelId="{91B1112C-3950-4290-A053-554568F96186}">
      <dsp:nvSpPr>
        <dsp:cNvPr id="0" name=""/>
        <dsp:cNvSpPr/>
      </dsp:nvSpPr>
      <dsp:spPr>
        <a:xfrm rot="18900000">
          <a:off x="894711" y="474307"/>
          <a:ext cx="145103" cy="184406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901086" y="526579"/>
        <a:ext cx="101572" cy="110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5E1AE-9B1E-4E47-9CA0-FBDDE7244B33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6A073-39BE-41F9-A5F7-C96CB119B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152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Sometimes</a:t>
            </a:r>
            <a:r>
              <a:rPr lang="en-GB" baseline="0" dirty="0" smtClean="0"/>
              <a:t> referred to as collaborative enquiry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CAR is a framework that can draw on a range of methods and accords well with some of the features of highly effective practice in HGIOS 4, the GTCS standards (practitioner enquiry) and Education Scotland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It is recommended by Education Scotland as a core element for working to improve education services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key questions to support the delivery of interventions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Each trio of steps can be viewed as one of a series- a single stage in a progressive cycle of change in which these three questions are repeatedly asked and for each revolution, reviewed in order to establish……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A073-39BE-41F9-A5F7-C96CB119BD5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004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Six key questions that are crucial</a:t>
            </a:r>
            <a:r>
              <a:rPr lang="en-GB" baseline="0" dirty="0" smtClean="0"/>
              <a:t> in the delivery of any change programme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A073-39BE-41F9-A5F7-C96CB119BD5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427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Two models of improvement</a:t>
            </a:r>
            <a:r>
              <a:rPr lang="en-GB" baseline="0" dirty="0" smtClean="0"/>
              <a:t> methodology which provide a structure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Both are cyclical frameworks which support the process of improvement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PDSA is the framework used within improvement methodology- ‘small tests of change’. </a:t>
            </a:r>
            <a:r>
              <a:rPr lang="en-GB" baseline="0" smtClean="0"/>
              <a:t>Data driven</a:t>
            </a: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APDR maybe more intuitive to educators- what we do on a day to day basis when we plan learning opportunities. GTCS practitioner enquiry. Triangulation of data- qualitative data (observations, discussion, professional judgement)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Both aim to start small, with the possibility of upscaling the improvements (small group&gt; nursery)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 would argue that both can be boiled down to a straightforward cycle of identifying a problem, planning an intervention, implementing the intervention and evaluating the outcome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A073-39BE-41F9-A5F7-C96CB119BD5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502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C0BC-5EDF-485B-86B9-6F6C4BE41E01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936C-EEE6-43C7-BE19-69721735D7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C0BC-5EDF-485B-86B9-6F6C4BE41E01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936C-EEE6-43C7-BE19-69721735D7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C0BC-5EDF-485B-86B9-6F6C4BE41E01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936C-EEE6-43C7-BE19-69721735D7F1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C0BC-5EDF-485B-86B9-6F6C4BE41E01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936C-EEE6-43C7-BE19-69721735D7F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C0BC-5EDF-485B-86B9-6F6C4BE41E01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936C-EEE6-43C7-BE19-69721735D7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C0BC-5EDF-485B-86B9-6F6C4BE41E01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936C-EEE6-43C7-BE19-69721735D7F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C0BC-5EDF-485B-86B9-6F6C4BE41E01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936C-EEE6-43C7-BE19-69721735D7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C0BC-5EDF-485B-86B9-6F6C4BE41E01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936C-EEE6-43C7-BE19-69721735D7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C0BC-5EDF-485B-86B9-6F6C4BE41E01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936C-EEE6-43C7-BE19-69721735D7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C0BC-5EDF-485B-86B9-6F6C4BE41E01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936C-EEE6-43C7-BE19-69721735D7F1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C0BC-5EDF-485B-86B9-6F6C4BE41E01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936C-EEE6-43C7-BE19-69721735D7F1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8D4C0BC-5EDF-485B-86B9-6F6C4BE41E01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AEE936C-EEE6-43C7-BE19-69721735D7F1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Action Research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Jill Nixon, DEPS</a:t>
            </a:r>
          </a:p>
          <a:p>
            <a:r>
              <a:rPr lang="en-GB" sz="2000" dirty="0" smtClean="0"/>
              <a:t>June 10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2016</a:t>
            </a:r>
          </a:p>
        </p:txBody>
      </p:sp>
    </p:spTree>
    <p:extLst>
      <p:ext uri="{BB962C8B-B14F-4D97-AF65-F5344CB8AC3E}">
        <p14:creationId xmlns:p14="http://schemas.microsoft.com/office/powerpoint/2010/main" val="316215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Papers of different sorts of action research given to groups to read/discuss and put into one of </a:t>
            </a:r>
            <a:r>
              <a:rPr lang="en-GB" smtClean="0"/>
              <a:t>the frameworks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75028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Documents and websites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2348880"/>
            <a:ext cx="6333381" cy="3872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15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Action research is a systematic study that combines action and reflection with the intention of improving practice (Ebbutt,1985)</a:t>
            </a:r>
          </a:p>
          <a:p>
            <a:endParaRPr lang="en-GB" i="1" dirty="0"/>
          </a:p>
          <a:p>
            <a:r>
              <a:rPr lang="en-GB" i="1" dirty="0" smtClean="0"/>
              <a:t>Action research is an approach to improving education by changing it and learning from the consequences of changes (</a:t>
            </a:r>
            <a:r>
              <a:rPr lang="en-GB" i="1" dirty="0" err="1" smtClean="0"/>
              <a:t>Kemmis</a:t>
            </a:r>
            <a:r>
              <a:rPr lang="en-GB" i="1" dirty="0" smtClean="0"/>
              <a:t> and Mctaggart,1992)</a:t>
            </a:r>
            <a:endParaRPr lang="en-GB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Action Research?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25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Involves individuals or groups researching some aspect of their own practice or environment in order to bring about improvement</a:t>
            </a:r>
          </a:p>
          <a:p>
            <a:pPr lvl="1"/>
            <a:r>
              <a:rPr lang="en-GB" dirty="0" smtClean="0"/>
              <a:t>It can support progress and deeper reflection and understanding at both practitioner and whole-provision levels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81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>
            <a:normAutofit fontScale="70000" lnSpcReduction="20000"/>
          </a:bodyPr>
          <a:lstStyle/>
          <a:p>
            <a:r>
              <a:rPr lang="en-GB" sz="3400" dirty="0" smtClean="0"/>
              <a:t>What are we trying to accomplish?</a:t>
            </a:r>
          </a:p>
          <a:p>
            <a:pPr lvl="1"/>
            <a:r>
              <a:rPr lang="en-GB" sz="2300" dirty="0" smtClean="0"/>
              <a:t>Clear vision of aims</a:t>
            </a:r>
          </a:p>
          <a:p>
            <a:pPr lvl="1"/>
            <a:r>
              <a:rPr lang="en-GB" sz="2300" dirty="0" smtClean="0"/>
              <a:t>What results would you like to get and how would you like things to be different</a:t>
            </a:r>
          </a:p>
          <a:p>
            <a:r>
              <a:rPr lang="en-GB" sz="3400" dirty="0" smtClean="0"/>
              <a:t>How will we know that a change is an improvement?</a:t>
            </a:r>
          </a:p>
          <a:p>
            <a:pPr lvl="1"/>
            <a:r>
              <a:rPr lang="en-GB" sz="2300" dirty="0" smtClean="0"/>
              <a:t>Agree what data you need to collect to measure whether there has been an improvement</a:t>
            </a:r>
          </a:p>
          <a:p>
            <a:r>
              <a:rPr lang="en-GB" sz="3400" dirty="0" smtClean="0"/>
              <a:t>What change can we then make that will result in improvement?</a:t>
            </a:r>
          </a:p>
          <a:p>
            <a:pPr lvl="1"/>
            <a:r>
              <a:rPr lang="en-GB" sz="2300" dirty="0" smtClean="0"/>
              <a:t>What do you and your team think is a good idea?</a:t>
            </a:r>
          </a:p>
          <a:p>
            <a:pPr lvl="1"/>
            <a:r>
              <a:rPr lang="en-GB" sz="2300" dirty="0" smtClean="0"/>
              <a:t>What evidence do you have from elsewhere about what is most likely to work?</a:t>
            </a:r>
          </a:p>
          <a:p>
            <a:pPr lvl="1"/>
            <a:r>
              <a:rPr lang="en-GB" sz="2300" dirty="0" smtClean="0"/>
              <a:t>What have other people done that you could try?</a:t>
            </a:r>
          </a:p>
          <a:p>
            <a:endParaRPr lang="en-GB" dirty="0"/>
          </a:p>
          <a:p>
            <a:r>
              <a:rPr lang="en-GB" sz="3400" dirty="0" smtClean="0"/>
              <a:t>In order to establish</a:t>
            </a:r>
          </a:p>
          <a:p>
            <a:pPr lvl="1"/>
            <a:r>
              <a:rPr lang="en-GB" sz="3400" dirty="0" smtClean="0"/>
              <a:t>What works?</a:t>
            </a:r>
          </a:p>
          <a:p>
            <a:pPr lvl="1"/>
            <a:r>
              <a:rPr lang="en-GB" sz="3400" dirty="0" smtClean="0"/>
              <a:t>What needs to be changed now?</a:t>
            </a:r>
            <a:endParaRPr lang="en-GB" sz="3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Collaborative Action Research (CAR)</a:t>
            </a:r>
            <a:br>
              <a:rPr lang="en-GB" dirty="0" smtClean="0"/>
            </a:br>
            <a:r>
              <a:rPr lang="en-GB" dirty="0" smtClean="0"/>
              <a:t>3 step model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26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1724025"/>
            <a:ext cx="597535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3068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Six Key Questions (Education Scotland, 2015)</a:t>
            </a:r>
            <a:endParaRPr lang="en-GB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Is there an agreed AIM that is understood by everyone in the system?</a:t>
            </a:r>
          </a:p>
          <a:p>
            <a:r>
              <a:rPr lang="en-GB" dirty="0" smtClean="0"/>
              <a:t>Are we using all our knowledge to find the RIGHT CHANGES and prioritise those likely to have the biggest impact in relation to our aim?</a:t>
            </a:r>
          </a:p>
          <a:p>
            <a:r>
              <a:rPr lang="en-GB" dirty="0" smtClean="0"/>
              <a:t>Does everyone UNDERSTAND THE METHODS we will use to improve the system?</a:t>
            </a:r>
          </a:p>
          <a:p>
            <a:r>
              <a:rPr lang="en-GB" dirty="0" smtClean="0"/>
              <a:t>Can we MEASURE and report progress on our improvement aim?</a:t>
            </a:r>
          </a:p>
          <a:p>
            <a:r>
              <a:rPr lang="en-GB" dirty="0" smtClean="0"/>
              <a:t>Are PEOPLE and RESOURCES deployed in the best possible way to support improvement?</a:t>
            </a:r>
          </a:p>
          <a:p>
            <a:r>
              <a:rPr lang="en-GB" dirty="0" smtClean="0"/>
              <a:t>Do we have clear plans for INNOVATING, TESTING, IMPLEMENTING and SHARING LEARNING so we can translate and apply the improvement more widely?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84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Collaborative Action Research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PDSA (Plan, Do, Study, Act)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sz="1400" dirty="0" smtClean="0"/>
              <a:t>Plan- the change to be tested or implemented</a:t>
            </a:r>
          </a:p>
          <a:p>
            <a:r>
              <a:rPr lang="en-GB" sz="1400" dirty="0" smtClean="0"/>
              <a:t>Do- carry out the test or change</a:t>
            </a:r>
          </a:p>
          <a:p>
            <a:r>
              <a:rPr lang="en-GB" sz="1400" dirty="0" smtClean="0"/>
              <a:t>Study- data before and after the change and reflect on what was learned</a:t>
            </a:r>
          </a:p>
          <a:p>
            <a:r>
              <a:rPr lang="en-GB" sz="1400" dirty="0" smtClean="0"/>
              <a:t>Act- plan the next change cycle or full implementation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APDR (Assess, Plan, Do, Review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sz="1300" dirty="0" smtClean="0"/>
              <a:t>Assess- in light of the existing data, what test or change are we going to implement and why</a:t>
            </a:r>
          </a:p>
          <a:p>
            <a:r>
              <a:rPr lang="en-GB" sz="1300" dirty="0" smtClean="0"/>
              <a:t>Plan- plan for carrying out the test or change</a:t>
            </a:r>
          </a:p>
          <a:p>
            <a:r>
              <a:rPr lang="en-GB" sz="1300" dirty="0" smtClean="0"/>
              <a:t>Do- carry out the test or change</a:t>
            </a:r>
          </a:p>
          <a:p>
            <a:r>
              <a:rPr lang="en-GB" sz="1300" dirty="0" smtClean="0"/>
              <a:t>Review- review the outcome in light of the main aim/question and begin next cycle</a:t>
            </a:r>
            <a:endParaRPr lang="en-GB" sz="13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985" y="3068960"/>
            <a:ext cx="3588445" cy="1760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451801819"/>
              </p:ext>
            </p:extLst>
          </p:nvPr>
        </p:nvGraphicFramePr>
        <p:xfrm>
          <a:off x="827584" y="2996952"/>
          <a:ext cx="2520280" cy="1707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6371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945" y="608648"/>
            <a:ext cx="2912110" cy="564070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598612" y="82232"/>
            <a:ext cx="5946775" cy="6693535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Box 1: Assess, Plan, Do, Review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 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 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Assess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914400" marR="0" lvl="0" indent="-22860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What are our main questions/main aim and why?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914400" marR="0" lvl="0" indent="-22860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What data/knowledge do we have and what does it tell us? (data gathered in school, research evidence e.g. Sutton Trust)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914400" marR="0" lvl="0" indent="-22860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What else do we need to find out?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 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 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Plan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914400" marR="0" lvl="0" indent="-22860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What is the intended outcome?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914400" marR="0" lvl="0" indent="-22860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What sources of evidence will we gather in order to measure impact?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914400" marR="0" lvl="0" indent="-22860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How do we plan to address the identified need – who, what, why, where, when, how?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914400" marR="0" lvl="0" indent="-22860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Does everyone know what their role is?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 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 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Do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914400" marR="0" lvl="0" indent="-22860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Implementation of the plan (amendments made as necessary)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 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 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Review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914400" marR="0" lvl="0" indent="-22860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What happened during implementation?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914400" marR="0" lvl="0" indent="-22860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What do all the sources of evidence gathered tell us about impact? (triangulation)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914400" marR="0" lvl="0" indent="-22860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What do we need to do next (ongoing assess, plan, do, review cycle)?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 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 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 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rPr>
              <a:t> </a:t>
            </a:r>
          </a:p>
        </p:txBody>
      </p:sp>
      <p:pic>
        <p:nvPicPr>
          <p:cNvPr id="14" name="Pictur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277" y="608648"/>
            <a:ext cx="2603019" cy="53047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731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76763" y="620685"/>
            <a:ext cx="6912768" cy="5423023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Box 2: Plan, Do, Study, Act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 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 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Plan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6858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Describe your first (or next) test of change: - what are we trying to accomplish?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6858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What cycle number is this?  Who, when, where?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685800" marR="0" lvl="0" indent="-22860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List the tasks needed to set up this test of change - how will we do it?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685800" marR="0" lvl="0" indent="-22860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Predict what will happen when the test is carried out – what do we think will happen?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685800" marR="0" lvl="0" indent="-22860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What measures will help us to determine if our prediction has succeeded?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 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 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 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Do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6858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What happened when you ran the test?  Describe this.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 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 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 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 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Study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6858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Describe the measured results - how do they compare to the prediction?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 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 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 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Act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6858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What modifications will be made to the plan for the next cycle</a:t>
            </a: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?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</a:rPr>
              <a:t> 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rPr>
              <a:t> 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499992" y="2636912"/>
            <a:ext cx="0" cy="36004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>
          <a:xfrm>
            <a:off x="4499992" y="3429000"/>
            <a:ext cx="0" cy="648072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>
          <a:xfrm>
            <a:off x="4525793" y="4581128"/>
            <a:ext cx="0" cy="36004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>
            <a:off x="4456289" y="983858"/>
            <a:ext cx="29265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63414" y="5767857"/>
            <a:ext cx="28652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63414" y="5445223"/>
            <a:ext cx="0" cy="322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428656" y="1003720"/>
            <a:ext cx="0" cy="474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Straight Arrow Connector 1032"/>
          <p:cNvCxnSpPr/>
          <p:nvPr/>
        </p:nvCxnSpPr>
        <p:spPr>
          <a:xfrm>
            <a:off x="4456289" y="1027299"/>
            <a:ext cx="0" cy="313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74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EDB45499E3C4A9CABBFB5D3A49FC1" ma:contentTypeVersion="" ma:contentTypeDescription="Create a new document." ma:contentTypeScope="" ma:versionID="5c5f75ac7c3d579760b9791698263576">
  <xsd:schema xmlns:xsd="http://www.w3.org/2001/XMLSchema" xmlns:xs="http://www.w3.org/2001/XMLSchema" xmlns:p="http://schemas.microsoft.com/office/2006/metadata/properties" xmlns:ns2="1b74abb2-0bc9-42e8-aab0-5e5156035123" targetNamespace="http://schemas.microsoft.com/office/2006/metadata/properties" ma:root="true" ma:fieldsID="b9ac8e7a53c5cc55c3a307b0fefe977b" ns2:_="">
    <xsd:import namespace="1b74abb2-0bc9-42e8-aab0-5e51560351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74abb2-0bc9-42e8-aab0-5e51560351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F7F1D4-2C4C-427D-9ADC-39C6B79E6329}"/>
</file>

<file path=customXml/itemProps2.xml><?xml version="1.0" encoding="utf-8"?>
<ds:datastoreItem xmlns:ds="http://schemas.openxmlformats.org/officeDocument/2006/customXml" ds:itemID="{30339C8C-A67A-4C63-AF41-33A6568DAFCC}"/>
</file>

<file path=customXml/itemProps3.xml><?xml version="1.0" encoding="utf-8"?>
<ds:datastoreItem xmlns:ds="http://schemas.openxmlformats.org/officeDocument/2006/customXml" ds:itemID="{F0B3FBB2-B001-466A-9808-EA55D3F3157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729</Words>
  <Application>Microsoft Office PowerPoint</Application>
  <PresentationFormat>On-screen Show (4:3)</PresentationFormat>
  <Paragraphs>133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Action Research</vt:lpstr>
      <vt:lpstr>What is Action Research?</vt:lpstr>
      <vt:lpstr>Action Research</vt:lpstr>
      <vt:lpstr>Collaborative Action Research (CAR) 3 step model</vt:lpstr>
      <vt:lpstr>PowerPoint Presentation</vt:lpstr>
      <vt:lpstr>Six Key Questions (Education Scotland, 2015)</vt:lpstr>
      <vt:lpstr>Collaborative Action Research</vt:lpstr>
      <vt:lpstr>PowerPoint Presentation</vt:lpstr>
      <vt:lpstr>PowerPoint Presentation</vt:lpstr>
      <vt:lpstr>Task</vt:lpstr>
      <vt:lpstr>Key Documents and websites</vt:lpstr>
    </vt:vector>
  </TitlesOfParts>
  <Company>Dundee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Research - Jill Nixon</dc:title>
  <dc:creator>Jill Nixon</dc:creator>
  <cp:lastModifiedBy>Mo Reive</cp:lastModifiedBy>
  <cp:revision>27</cp:revision>
  <dcterms:created xsi:type="dcterms:W3CDTF">2016-05-12T10:08:30Z</dcterms:created>
  <dcterms:modified xsi:type="dcterms:W3CDTF">2016-12-13T16:49:24Z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0x010100403EDB45499E3C4A9CABBFB5D3A49FC1</vt:lpwstr>
  </property>
</Properties>
</file>