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6" r:id="rId5"/>
    <p:sldMasterId id="2147483668" r:id="rId6"/>
  </p:sldMasterIdLst>
  <p:notesMasterIdLst>
    <p:notesMasterId r:id="rId25"/>
  </p:notesMasterIdLst>
  <p:sldIdLst>
    <p:sldId id="256" r:id="rId7"/>
    <p:sldId id="261" r:id="rId8"/>
    <p:sldId id="279" r:id="rId9"/>
    <p:sldId id="262" r:id="rId10"/>
    <p:sldId id="259" r:id="rId11"/>
    <p:sldId id="271" r:id="rId12"/>
    <p:sldId id="263" r:id="rId13"/>
    <p:sldId id="286" r:id="rId14"/>
    <p:sldId id="280" r:id="rId15"/>
    <p:sldId id="281" r:id="rId16"/>
    <p:sldId id="2762" r:id="rId17"/>
    <p:sldId id="284" r:id="rId18"/>
    <p:sldId id="257" r:id="rId19"/>
    <p:sldId id="2761" r:id="rId20"/>
    <p:sldId id="282" r:id="rId21"/>
    <p:sldId id="272" r:id="rId22"/>
    <p:sldId id="283" r:id="rId23"/>
    <p:sldId id="276" r:id="rId24"/>
  </p:sldIdLst>
  <p:sldSz cx="9144000" cy="5143500" type="screen16x9"/>
  <p:notesSz cx="6858000" cy="9144000"/>
  <p:embeddedFontLst>
    <p:embeddedFont>
      <p:font typeface="Aharoni" panose="02010803020104030203" pitchFamily="2" charset="-79"/>
      <p:bold r:id="rId26"/>
    </p:embeddedFont>
    <p:embeddedFont>
      <p:font typeface="Amatic SC" panose="00000500000000000000" pitchFamily="2" charset="-79"/>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entury Gothic" panose="020B0502020202020204" pitchFamily="34" charset="0"/>
      <p:regular r:id="rId35"/>
      <p:bold r:id="rId36"/>
      <p:italic r:id="rId37"/>
      <p:boldItalic r:id="rId38"/>
    </p:embeddedFont>
    <p:embeddedFont>
      <p:font typeface="Nunito" pitchFamily="2" charset="0"/>
      <p:regular r:id="rId39"/>
      <p:bold r:id="rId40"/>
      <p:italic r:id="rId41"/>
      <p:boldItalic r:id="rId42"/>
    </p:embeddedFont>
    <p:embeddedFont>
      <p:font typeface="Nunito SemiBold" pitchFamily="2" charset="0"/>
      <p:bold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PnrU5p30uFo4dx1uJgHiuzq6u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F4569-FFED-48B5-876E-F3F5BCCFFCDB}" v="16" dt="2024-12-02T13:48:09.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85" autoAdjust="0"/>
  </p:normalViewPr>
  <p:slideViewPr>
    <p:cSldViewPr snapToGrid="0">
      <p:cViewPr varScale="1">
        <p:scale>
          <a:sx n="128" d="100"/>
          <a:sy n="128" d="100"/>
        </p:scale>
        <p:origin x="1084" y="76"/>
      </p:cViewPr>
      <p:guideLst/>
    </p:cSldViewPr>
  </p:slideViewPr>
  <p:outlineViewPr>
    <p:cViewPr>
      <p:scale>
        <a:sx n="33" d="100"/>
        <a:sy n="33" d="100"/>
      </p:scale>
      <p:origin x="0" y="0"/>
    </p:cViewPr>
  </p:outlineViewPr>
  <p:notesTextViewPr>
    <p:cViewPr>
      <p:scale>
        <a:sx n="1" d="1"/>
        <a:sy n="1" d="1"/>
      </p:scale>
      <p:origin x="0" y="-44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4.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font" Target="fonts/font1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Constable" userId="5f7a9f1f-0186-4a3c-9756-665bc5fb5a9c" providerId="ADAL" clId="{A03F4569-FFED-48B5-876E-F3F5BCCFFCDB}"/>
    <pc:docChg chg="undo custSel modSld">
      <pc:chgData name="Rebekah Constable" userId="5f7a9f1f-0186-4a3c-9756-665bc5fb5a9c" providerId="ADAL" clId="{A03F4569-FFED-48B5-876E-F3F5BCCFFCDB}" dt="2024-12-02T13:59:41.888" v="533" actId="1076"/>
      <pc:docMkLst>
        <pc:docMk/>
      </pc:docMkLst>
      <pc:sldChg chg="addSp delSp modSp mod">
        <pc:chgData name="Rebekah Constable" userId="5f7a9f1f-0186-4a3c-9756-665bc5fb5a9c" providerId="ADAL" clId="{A03F4569-FFED-48B5-876E-F3F5BCCFFCDB}" dt="2024-12-02T13:43:40.909" v="412" actId="962"/>
        <pc:sldMkLst>
          <pc:docMk/>
          <pc:sldMk cId="3268779770" sldId="257"/>
        </pc:sldMkLst>
        <pc:spChg chg="mod topLvl">
          <ac:chgData name="Rebekah Constable" userId="5f7a9f1f-0186-4a3c-9756-665bc5fb5a9c" providerId="ADAL" clId="{A03F4569-FFED-48B5-876E-F3F5BCCFFCDB}" dt="2024-12-02T13:42:21.737" v="399" actId="962"/>
          <ac:spMkLst>
            <pc:docMk/>
            <pc:sldMk cId="3268779770" sldId="257"/>
            <ac:spMk id="4" creationId="{BBA3B757-039A-F7DC-9620-8172A1E665E8}"/>
          </ac:spMkLst>
        </pc:spChg>
        <pc:spChg chg="add del mod">
          <ac:chgData name="Rebekah Constable" userId="5f7a9f1f-0186-4a3c-9756-665bc5fb5a9c" providerId="ADAL" clId="{A03F4569-FFED-48B5-876E-F3F5BCCFFCDB}" dt="2024-12-02T10:58:52.217" v="70" actId="478"/>
          <ac:spMkLst>
            <pc:docMk/>
            <pc:sldMk cId="3268779770" sldId="257"/>
            <ac:spMk id="5" creationId="{68B96E4A-4008-6D0D-5F69-8742A9C4F21D}"/>
          </ac:spMkLst>
        </pc:spChg>
        <pc:spChg chg="del">
          <ac:chgData name="Rebekah Constable" userId="5f7a9f1f-0186-4a3c-9756-665bc5fb5a9c" providerId="ADAL" clId="{A03F4569-FFED-48B5-876E-F3F5BCCFFCDB}" dt="2024-12-02T10:58:44.967" v="69" actId="478"/>
          <ac:spMkLst>
            <pc:docMk/>
            <pc:sldMk cId="3268779770" sldId="257"/>
            <ac:spMk id="6" creationId="{F194D468-C5DF-71DE-3998-F8E63726B21F}"/>
          </ac:spMkLst>
        </pc:spChg>
        <pc:spChg chg="mod ord topLvl">
          <ac:chgData name="Rebekah Constable" userId="5f7a9f1f-0186-4a3c-9756-665bc5fb5a9c" providerId="ADAL" clId="{A03F4569-FFED-48B5-876E-F3F5BCCFFCDB}" dt="2024-12-02T13:43:28.175" v="409" actId="13244"/>
          <ac:spMkLst>
            <pc:docMk/>
            <pc:sldMk cId="3268779770" sldId="257"/>
            <ac:spMk id="20" creationId="{515F3B7F-2F45-E5D6-BFC0-7CA80E28FA3C}"/>
          </ac:spMkLst>
        </pc:spChg>
        <pc:spChg chg="mod topLvl">
          <ac:chgData name="Rebekah Constable" userId="5f7a9f1f-0186-4a3c-9756-665bc5fb5a9c" providerId="ADAL" clId="{A03F4569-FFED-48B5-876E-F3F5BCCFFCDB}" dt="2024-12-02T13:42:08.854" v="397" actId="165"/>
          <ac:spMkLst>
            <pc:docMk/>
            <pc:sldMk cId="3268779770" sldId="257"/>
            <ac:spMk id="21" creationId="{146AB9CD-778D-F386-C095-33F48EB1A0E8}"/>
          </ac:spMkLst>
        </pc:spChg>
        <pc:spChg chg="mod ord topLvl">
          <ac:chgData name="Rebekah Constable" userId="5f7a9f1f-0186-4a3c-9756-665bc5fb5a9c" providerId="ADAL" clId="{A03F4569-FFED-48B5-876E-F3F5BCCFFCDB}" dt="2024-12-02T13:43:18.380" v="407" actId="13244"/>
          <ac:spMkLst>
            <pc:docMk/>
            <pc:sldMk cId="3268779770" sldId="257"/>
            <ac:spMk id="22" creationId="{85BBCE80-C845-470A-571D-3275D67F1C4D}"/>
          </ac:spMkLst>
        </pc:spChg>
        <pc:spChg chg="mod ord topLvl">
          <ac:chgData name="Rebekah Constable" userId="5f7a9f1f-0186-4a3c-9756-665bc5fb5a9c" providerId="ADAL" clId="{A03F4569-FFED-48B5-876E-F3F5BCCFFCDB}" dt="2024-12-02T13:42:59.849" v="405" actId="13244"/>
          <ac:spMkLst>
            <pc:docMk/>
            <pc:sldMk cId="3268779770" sldId="257"/>
            <ac:spMk id="23" creationId="{F283F060-1DFD-5BF2-72F3-52DA14D60B55}"/>
          </ac:spMkLst>
        </pc:spChg>
        <pc:spChg chg="mod ord topLvl">
          <ac:chgData name="Rebekah Constable" userId="5f7a9f1f-0186-4a3c-9756-665bc5fb5a9c" providerId="ADAL" clId="{A03F4569-FFED-48B5-876E-F3F5BCCFFCDB}" dt="2024-12-02T13:42:43.078" v="403" actId="13244"/>
          <ac:spMkLst>
            <pc:docMk/>
            <pc:sldMk cId="3268779770" sldId="257"/>
            <ac:spMk id="24" creationId="{07E69198-3FDE-7551-75A6-D743D7679D4E}"/>
          </ac:spMkLst>
        </pc:spChg>
        <pc:spChg chg="mod ord">
          <ac:chgData name="Rebekah Constable" userId="5f7a9f1f-0186-4a3c-9756-665bc5fb5a9c" providerId="ADAL" clId="{A03F4569-FFED-48B5-876E-F3F5BCCFFCDB}" dt="2024-12-02T13:41:38.632" v="392" actId="1076"/>
          <ac:spMkLst>
            <pc:docMk/>
            <pc:sldMk cId="3268779770" sldId="257"/>
            <ac:spMk id="28" creationId="{F9AC62FC-F0AA-3CAC-1F20-F7D1888E7CBC}"/>
          </ac:spMkLst>
        </pc:spChg>
        <pc:spChg chg="mod ord">
          <ac:chgData name="Rebekah Constable" userId="5f7a9f1f-0186-4a3c-9756-665bc5fb5a9c" providerId="ADAL" clId="{A03F4569-FFED-48B5-876E-F3F5BCCFFCDB}" dt="2024-12-02T13:43:25.930" v="408" actId="13244"/>
          <ac:spMkLst>
            <pc:docMk/>
            <pc:sldMk cId="3268779770" sldId="257"/>
            <ac:spMk id="29" creationId="{4D377695-6293-C737-EADC-E9F1B30E19D2}"/>
          </ac:spMkLst>
        </pc:spChg>
        <pc:spChg chg="mod ord">
          <ac:chgData name="Rebekah Constable" userId="5f7a9f1f-0186-4a3c-9756-665bc5fb5a9c" providerId="ADAL" clId="{A03F4569-FFED-48B5-876E-F3F5BCCFFCDB}" dt="2024-12-02T13:43:30.960" v="410" actId="13244"/>
          <ac:spMkLst>
            <pc:docMk/>
            <pc:sldMk cId="3268779770" sldId="257"/>
            <ac:spMk id="30" creationId="{55B67D16-F0A2-D94D-0CD6-48C32769BACD}"/>
          </ac:spMkLst>
        </pc:spChg>
        <pc:spChg chg="mod ord">
          <ac:chgData name="Rebekah Constable" userId="5f7a9f1f-0186-4a3c-9756-665bc5fb5a9c" providerId="ADAL" clId="{A03F4569-FFED-48B5-876E-F3F5BCCFFCDB}" dt="2024-12-02T13:43:09.484" v="406" actId="13244"/>
          <ac:spMkLst>
            <pc:docMk/>
            <pc:sldMk cId="3268779770" sldId="257"/>
            <ac:spMk id="31" creationId="{7CEF210B-3E2F-F013-2FF1-929EBB0D9CCE}"/>
          </ac:spMkLst>
        </pc:spChg>
        <pc:spChg chg="mod ord">
          <ac:chgData name="Rebekah Constable" userId="5f7a9f1f-0186-4a3c-9756-665bc5fb5a9c" providerId="ADAL" clId="{A03F4569-FFED-48B5-876E-F3F5BCCFFCDB}" dt="2024-12-02T13:42:50.489" v="404" actId="13244"/>
          <ac:spMkLst>
            <pc:docMk/>
            <pc:sldMk cId="3268779770" sldId="257"/>
            <ac:spMk id="32" creationId="{76B7FCA5-7616-F8A6-ACC6-C3732CD7E95D}"/>
          </ac:spMkLst>
        </pc:spChg>
        <pc:spChg chg="mod ord">
          <ac:chgData name="Rebekah Constable" userId="5f7a9f1f-0186-4a3c-9756-665bc5fb5a9c" providerId="ADAL" clId="{A03F4569-FFED-48B5-876E-F3F5BCCFFCDB}" dt="2024-12-02T11:13:20.237" v="229" actId="20577"/>
          <ac:spMkLst>
            <pc:docMk/>
            <pc:sldMk cId="3268779770" sldId="257"/>
            <ac:spMk id="33" creationId="{1EB7F343-9A4A-5033-36E7-E0C154DDE91C}"/>
          </ac:spMkLst>
        </pc:spChg>
        <pc:grpChg chg="del mod">
          <ac:chgData name="Rebekah Constable" userId="5f7a9f1f-0186-4a3c-9756-665bc5fb5a9c" providerId="ADAL" clId="{A03F4569-FFED-48B5-876E-F3F5BCCFFCDB}" dt="2024-12-02T13:42:08.854" v="397" actId="165"/>
          <ac:grpSpMkLst>
            <pc:docMk/>
            <pc:sldMk cId="3268779770" sldId="257"/>
            <ac:grpSpMk id="2" creationId="{FC57DF37-CB99-DFDE-6920-E28E263F2432}"/>
          </ac:grpSpMkLst>
        </pc:grpChg>
        <pc:cxnChg chg="mod topLvl">
          <ac:chgData name="Rebekah Constable" userId="5f7a9f1f-0186-4a3c-9756-665bc5fb5a9c" providerId="ADAL" clId="{A03F4569-FFED-48B5-876E-F3F5BCCFFCDB}" dt="2024-12-02T13:42:19.730" v="398" actId="962"/>
          <ac:cxnSpMkLst>
            <pc:docMk/>
            <pc:sldMk cId="3268779770" sldId="257"/>
            <ac:cxnSpMk id="7" creationId="{09A10433-2569-C944-8B9B-084887BB2781}"/>
          </ac:cxnSpMkLst>
        </pc:cxnChg>
        <pc:cxnChg chg="mod topLvl">
          <ac:chgData name="Rebekah Constable" userId="5f7a9f1f-0186-4a3c-9756-665bc5fb5a9c" providerId="ADAL" clId="{A03F4569-FFED-48B5-876E-F3F5BCCFFCDB}" dt="2024-12-02T13:42:27.143" v="400" actId="962"/>
          <ac:cxnSpMkLst>
            <pc:docMk/>
            <pc:sldMk cId="3268779770" sldId="257"/>
            <ac:cxnSpMk id="9" creationId="{5FA9CE73-B959-8853-8D15-2084C15D3D58}"/>
          </ac:cxnSpMkLst>
        </pc:cxnChg>
        <pc:cxnChg chg="add mod ord">
          <ac:chgData name="Rebekah Constable" userId="5f7a9f1f-0186-4a3c-9756-665bc5fb5a9c" providerId="ADAL" clId="{A03F4569-FFED-48B5-876E-F3F5BCCFFCDB}" dt="2024-12-02T13:43:40.909" v="412" actId="962"/>
          <ac:cxnSpMkLst>
            <pc:docMk/>
            <pc:sldMk cId="3268779770" sldId="257"/>
            <ac:cxnSpMk id="11" creationId="{19175275-927E-2AC8-4717-9388F95AFBA0}"/>
          </ac:cxnSpMkLst>
        </pc:cxnChg>
        <pc:cxnChg chg="del mod">
          <ac:chgData name="Rebekah Constable" userId="5f7a9f1f-0186-4a3c-9756-665bc5fb5a9c" providerId="ADAL" clId="{A03F4569-FFED-48B5-876E-F3F5BCCFFCDB}" dt="2024-12-02T11:15:29.291" v="253" actId="478"/>
          <ac:cxnSpMkLst>
            <pc:docMk/>
            <pc:sldMk cId="3268779770" sldId="257"/>
            <ac:cxnSpMk id="13" creationId="{B2AEF760-621F-9A7A-AB8A-D3417A007AD7}"/>
          </ac:cxnSpMkLst>
        </pc:cxnChg>
        <pc:cxnChg chg="mod topLvl">
          <ac:chgData name="Rebekah Constable" userId="5f7a9f1f-0186-4a3c-9756-665bc5fb5a9c" providerId="ADAL" clId="{A03F4569-FFED-48B5-876E-F3F5BCCFFCDB}" dt="2024-12-02T13:42:28.215" v="401" actId="962"/>
          <ac:cxnSpMkLst>
            <pc:docMk/>
            <pc:sldMk cId="3268779770" sldId="257"/>
            <ac:cxnSpMk id="16" creationId="{0CB52B80-60C6-A39E-8532-434FF4E4EC91}"/>
          </ac:cxnSpMkLst>
        </pc:cxnChg>
      </pc:sldChg>
      <pc:sldChg chg="modSp mod">
        <pc:chgData name="Rebekah Constable" userId="5f7a9f1f-0186-4a3c-9756-665bc5fb5a9c" providerId="ADAL" clId="{A03F4569-FFED-48B5-876E-F3F5BCCFFCDB}" dt="2024-12-02T10:23:45.263" v="34" actId="13244"/>
        <pc:sldMkLst>
          <pc:docMk/>
          <pc:sldMk cId="0" sldId="259"/>
        </pc:sldMkLst>
        <pc:spChg chg="ord">
          <ac:chgData name="Rebekah Constable" userId="5f7a9f1f-0186-4a3c-9756-665bc5fb5a9c" providerId="ADAL" clId="{A03F4569-FFED-48B5-876E-F3F5BCCFFCDB}" dt="2024-12-02T10:23:43.791" v="33" actId="13244"/>
          <ac:spMkLst>
            <pc:docMk/>
            <pc:sldMk cId="0" sldId="259"/>
            <ac:spMk id="2" creationId="{84F74240-0F27-CABF-2AC6-F9C4955EC186}"/>
          </ac:spMkLst>
        </pc:spChg>
        <pc:spChg chg="ord">
          <ac:chgData name="Rebekah Constable" userId="5f7a9f1f-0186-4a3c-9756-665bc5fb5a9c" providerId="ADAL" clId="{A03F4569-FFED-48B5-876E-F3F5BCCFFCDB}" dt="2024-12-02T10:23:45.263" v="34" actId="13244"/>
          <ac:spMkLst>
            <pc:docMk/>
            <pc:sldMk cId="0" sldId="259"/>
            <ac:spMk id="132" creationId="{00000000-0000-0000-0000-000000000000}"/>
          </ac:spMkLst>
        </pc:spChg>
      </pc:sldChg>
      <pc:sldChg chg="addSp delSp modSp mod">
        <pc:chgData name="Rebekah Constable" userId="5f7a9f1f-0186-4a3c-9756-665bc5fb5a9c" providerId="ADAL" clId="{A03F4569-FFED-48B5-876E-F3F5BCCFFCDB}" dt="2024-12-02T10:23:23.116" v="32" actId="13244"/>
        <pc:sldMkLst>
          <pc:docMk/>
          <pc:sldMk cId="0" sldId="262"/>
        </pc:sldMkLst>
        <pc:spChg chg="add del mod ord">
          <ac:chgData name="Rebekah Constable" userId="5f7a9f1f-0186-4a3c-9756-665bc5fb5a9c" providerId="ADAL" clId="{A03F4569-FFED-48B5-876E-F3F5BCCFFCDB}" dt="2024-12-02T10:23:11.773" v="30" actId="13244"/>
          <ac:spMkLst>
            <pc:docMk/>
            <pc:sldMk cId="0" sldId="262"/>
            <ac:spMk id="158" creationId="{00000000-0000-0000-0000-000000000000}"/>
          </ac:spMkLst>
        </pc:spChg>
        <pc:spChg chg="ord">
          <ac:chgData name="Rebekah Constable" userId="5f7a9f1f-0186-4a3c-9756-665bc5fb5a9c" providerId="ADAL" clId="{A03F4569-FFED-48B5-876E-F3F5BCCFFCDB}" dt="2024-11-28T13:43:54.771" v="26" actId="13244"/>
          <ac:spMkLst>
            <pc:docMk/>
            <pc:sldMk cId="0" sldId="262"/>
            <ac:spMk id="159" creationId="{00000000-0000-0000-0000-000000000000}"/>
          </ac:spMkLst>
        </pc:spChg>
        <pc:picChg chg="ord">
          <ac:chgData name="Rebekah Constable" userId="5f7a9f1f-0186-4a3c-9756-665bc5fb5a9c" providerId="ADAL" clId="{A03F4569-FFED-48B5-876E-F3F5BCCFFCDB}" dt="2024-12-02T10:23:23.116" v="32" actId="13244"/>
          <ac:picMkLst>
            <pc:docMk/>
            <pc:sldMk cId="0" sldId="262"/>
            <ac:picMk id="160" creationId="{00000000-0000-0000-0000-000000000000}"/>
          </ac:picMkLst>
        </pc:picChg>
      </pc:sldChg>
      <pc:sldChg chg="addSp delSp modSp mod">
        <pc:chgData name="Rebekah Constable" userId="5f7a9f1f-0186-4a3c-9756-665bc5fb5a9c" providerId="ADAL" clId="{A03F4569-FFED-48B5-876E-F3F5BCCFFCDB}" dt="2024-12-02T10:25:25.122" v="36" actId="2711"/>
        <pc:sldMkLst>
          <pc:docMk/>
          <pc:sldMk cId="0" sldId="271"/>
        </pc:sldMkLst>
        <pc:spChg chg="add del mod ord">
          <ac:chgData name="Rebekah Constable" userId="5f7a9f1f-0186-4a3c-9756-665bc5fb5a9c" providerId="ADAL" clId="{A03F4569-FFED-48B5-876E-F3F5BCCFFCDB}" dt="2024-12-02T10:25:25.122" v="36" actId="2711"/>
          <ac:spMkLst>
            <pc:docMk/>
            <pc:sldMk cId="0" sldId="271"/>
            <ac:spMk id="233" creationId="{00000000-0000-0000-0000-000000000000}"/>
          </ac:spMkLst>
        </pc:spChg>
      </pc:sldChg>
      <pc:sldChg chg="modSp mod">
        <pc:chgData name="Rebekah Constable" userId="5f7a9f1f-0186-4a3c-9756-665bc5fb5a9c" providerId="ADAL" clId="{A03F4569-FFED-48B5-876E-F3F5BCCFFCDB}" dt="2024-12-02T13:53:27.036" v="481" actId="962"/>
        <pc:sldMkLst>
          <pc:docMk/>
          <pc:sldMk cId="0" sldId="272"/>
        </pc:sldMkLst>
        <pc:spChg chg="mod">
          <ac:chgData name="Rebekah Constable" userId="5f7a9f1f-0186-4a3c-9756-665bc5fb5a9c" providerId="ADAL" clId="{A03F4569-FFED-48B5-876E-F3F5BCCFFCDB}" dt="2024-12-02T13:53:19.133" v="479" actId="962"/>
          <ac:spMkLst>
            <pc:docMk/>
            <pc:sldMk cId="0" sldId="272"/>
            <ac:spMk id="6" creationId="{B37BC388-208E-2D36-6B5F-97A51150B837}"/>
          </ac:spMkLst>
        </pc:spChg>
        <pc:spChg chg="ord">
          <ac:chgData name="Rebekah Constable" userId="5f7a9f1f-0186-4a3c-9756-665bc5fb5a9c" providerId="ADAL" clId="{A03F4569-FFED-48B5-876E-F3F5BCCFFCDB}" dt="2024-12-02T13:53:10.004" v="476" actId="13244"/>
          <ac:spMkLst>
            <pc:docMk/>
            <pc:sldMk cId="0" sldId="272"/>
            <ac:spMk id="8" creationId="{63816117-C287-8706-E478-48E876B8BA72}"/>
          </ac:spMkLst>
        </pc:spChg>
        <pc:spChg chg="mod">
          <ac:chgData name="Rebekah Constable" userId="5f7a9f1f-0186-4a3c-9756-665bc5fb5a9c" providerId="ADAL" clId="{A03F4569-FFED-48B5-876E-F3F5BCCFFCDB}" dt="2024-12-02T13:53:26.188" v="480" actId="962"/>
          <ac:spMkLst>
            <pc:docMk/>
            <pc:sldMk cId="0" sldId="272"/>
            <ac:spMk id="9" creationId="{9220826B-0666-4772-3E2B-EB877BC0492A}"/>
          </ac:spMkLst>
        </pc:spChg>
        <pc:spChg chg="mod">
          <ac:chgData name="Rebekah Constable" userId="5f7a9f1f-0186-4a3c-9756-665bc5fb5a9c" providerId="ADAL" clId="{A03F4569-FFED-48B5-876E-F3F5BCCFFCDB}" dt="2024-12-02T13:53:27.036" v="481" actId="962"/>
          <ac:spMkLst>
            <pc:docMk/>
            <pc:sldMk cId="0" sldId="272"/>
            <ac:spMk id="10" creationId="{4BDE4F1C-0C89-C7A4-6DEA-9D2AF07E12A4}"/>
          </ac:spMkLst>
        </pc:spChg>
        <pc:spChg chg="mod">
          <ac:chgData name="Rebekah Constable" userId="5f7a9f1f-0186-4a3c-9756-665bc5fb5a9c" providerId="ADAL" clId="{A03F4569-FFED-48B5-876E-F3F5BCCFFCDB}" dt="2024-12-02T13:52:59.107" v="475" actId="962"/>
          <ac:spMkLst>
            <pc:docMk/>
            <pc:sldMk cId="0" sldId="272"/>
            <ac:spMk id="240" creationId="{00000000-0000-0000-0000-000000000000}"/>
          </ac:spMkLst>
        </pc:spChg>
      </pc:sldChg>
      <pc:sldChg chg="modSp mod">
        <pc:chgData name="Rebekah Constable" userId="5f7a9f1f-0186-4a3c-9756-665bc5fb5a9c" providerId="ADAL" clId="{A03F4569-FFED-48B5-876E-F3F5BCCFFCDB}" dt="2024-12-02T13:56:18.519" v="505" actId="962"/>
        <pc:sldMkLst>
          <pc:docMk/>
          <pc:sldMk cId="0" sldId="276"/>
        </pc:sldMkLst>
        <pc:spChg chg="mod">
          <ac:chgData name="Rebekah Constable" userId="5f7a9f1f-0186-4a3c-9756-665bc5fb5a9c" providerId="ADAL" clId="{A03F4569-FFED-48B5-876E-F3F5BCCFFCDB}" dt="2024-12-02T13:56:09.686" v="502" actId="2711"/>
          <ac:spMkLst>
            <pc:docMk/>
            <pc:sldMk cId="0" sldId="276"/>
            <ac:spMk id="273" creationId="{00000000-0000-0000-0000-000000000000}"/>
          </ac:spMkLst>
        </pc:spChg>
        <pc:picChg chg="mod">
          <ac:chgData name="Rebekah Constable" userId="5f7a9f1f-0186-4a3c-9756-665bc5fb5a9c" providerId="ADAL" clId="{A03F4569-FFED-48B5-876E-F3F5BCCFFCDB}" dt="2024-12-02T13:56:13.851" v="503" actId="962"/>
          <ac:picMkLst>
            <pc:docMk/>
            <pc:sldMk cId="0" sldId="276"/>
            <ac:picMk id="274" creationId="{00000000-0000-0000-0000-000000000000}"/>
          </ac:picMkLst>
        </pc:picChg>
        <pc:picChg chg="mod">
          <ac:chgData name="Rebekah Constable" userId="5f7a9f1f-0186-4a3c-9756-665bc5fb5a9c" providerId="ADAL" clId="{A03F4569-FFED-48B5-876E-F3F5BCCFFCDB}" dt="2024-12-02T13:56:15.196" v="504" actId="962"/>
          <ac:picMkLst>
            <pc:docMk/>
            <pc:sldMk cId="0" sldId="276"/>
            <ac:picMk id="275" creationId="{00000000-0000-0000-0000-000000000000}"/>
          </ac:picMkLst>
        </pc:picChg>
        <pc:picChg chg="mod">
          <ac:chgData name="Rebekah Constable" userId="5f7a9f1f-0186-4a3c-9756-665bc5fb5a9c" providerId="ADAL" clId="{A03F4569-FFED-48B5-876E-F3F5BCCFFCDB}" dt="2024-12-02T13:56:18.519" v="505" actId="962"/>
          <ac:picMkLst>
            <pc:docMk/>
            <pc:sldMk cId="0" sldId="276"/>
            <ac:picMk id="276" creationId="{00000000-0000-0000-0000-000000000000}"/>
          </ac:picMkLst>
        </pc:picChg>
      </pc:sldChg>
      <pc:sldChg chg="modSp mod">
        <pc:chgData name="Rebekah Constable" userId="5f7a9f1f-0186-4a3c-9756-665bc5fb5a9c" providerId="ADAL" clId="{A03F4569-FFED-48B5-876E-F3F5BCCFFCDB}" dt="2024-12-02T10:22:49.781" v="29" actId="13244"/>
        <pc:sldMkLst>
          <pc:docMk/>
          <pc:sldMk cId="3512087020" sldId="279"/>
        </pc:sldMkLst>
        <pc:spChg chg="ord">
          <ac:chgData name="Rebekah Constable" userId="5f7a9f1f-0186-4a3c-9756-665bc5fb5a9c" providerId="ADAL" clId="{A03F4569-FFED-48B5-876E-F3F5BCCFFCDB}" dt="2024-12-02T10:22:49.781" v="29" actId="13244"/>
          <ac:spMkLst>
            <pc:docMk/>
            <pc:sldMk cId="3512087020" sldId="279"/>
            <ac:spMk id="4" creationId="{BCC5242A-0D7A-ACB7-3060-45C997BB8D78}"/>
          </ac:spMkLst>
        </pc:spChg>
      </pc:sldChg>
      <pc:sldChg chg="addSp delSp modSp mod">
        <pc:chgData name="Rebekah Constable" userId="5f7a9f1f-0186-4a3c-9756-665bc5fb5a9c" providerId="ADAL" clId="{A03F4569-FFED-48B5-876E-F3F5BCCFFCDB}" dt="2024-12-02T10:56:03.976" v="42" actId="13244"/>
        <pc:sldMkLst>
          <pc:docMk/>
          <pc:sldMk cId="2457548845" sldId="280"/>
        </pc:sldMkLst>
        <pc:spChg chg="add del mod ord">
          <ac:chgData name="Rebekah Constable" userId="5f7a9f1f-0186-4a3c-9756-665bc5fb5a9c" providerId="ADAL" clId="{A03F4569-FFED-48B5-876E-F3F5BCCFFCDB}" dt="2024-12-02T10:55:49.417" v="41" actId="2711"/>
          <ac:spMkLst>
            <pc:docMk/>
            <pc:sldMk cId="2457548845" sldId="280"/>
            <ac:spMk id="2" creationId="{1AE86EB6-3E40-088E-DF5F-ACBB8B865EBE}"/>
          </ac:spMkLst>
        </pc:spChg>
        <pc:spChg chg="ord">
          <ac:chgData name="Rebekah Constable" userId="5f7a9f1f-0186-4a3c-9756-665bc5fb5a9c" providerId="ADAL" clId="{A03F4569-FFED-48B5-876E-F3F5BCCFFCDB}" dt="2024-12-02T10:56:03.976" v="42" actId="13244"/>
          <ac:spMkLst>
            <pc:docMk/>
            <pc:sldMk cId="2457548845" sldId="280"/>
            <ac:spMk id="4" creationId="{1AD224A1-4542-77EC-6251-F8FC7D392DC7}"/>
          </ac:spMkLst>
        </pc:spChg>
      </pc:sldChg>
      <pc:sldChg chg="modSp mod">
        <pc:chgData name="Rebekah Constable" userId="5f7a9f1f-0186-4a3c-9756-665bc5fb5a9c" providerId="ADAL" clId="{A03F4569-FFED-48B5-876E-F3F5BCCFFCDB}" dt="2024-12-02T10:56:12.655" v="43" actId="13244"/>
        <pc:sldMkLst>
          <pc:docMk/>
          <pc:sldMk cId="732655264" sldId="281"/>
        </pc:sldMkLst>
        <pc:spChg chg="ord">
          <ac:chgData name="Rebekah Constable" userId="5f7a9f1f-0186-4a3c-9756-665bc5fb5a9c" providerId="ADAL" clId="{A03F4569-FFED-48B5-876E-F3F5BCCFFCDB}" dt="2024-12-02T10:56:12.655" v="43" actId="13244"/>
          <ac:spMkLst>
            <pc:docMk/>
            <pc:sldMk cId="732655264" sldId="281"/>
            <ac:spMk id="4" creationId="{11C91C54-54DE-3469-3CC8-F5E1BC1EEE66}"/>
          </ac:spMkLst>
        </pc:spChg>
      </pc:sldChg>
      <pc:sldChg chg="modSp mod">
        <pc:chgData name="Rebekah Constable" userId="5f7a9f1f-0186-4a3c-9756-665bc5fb5a9c" providerId="ADAL" clId="{A03F4569-FFED-48B5-876E-F3F5BCCFFCDB}" dt="2024-12-02T13:52:43.387" v="474" actId="962"/>
        <pc:sldMkLst>
          <pc:docMk/>
          <pc:sldMk cId="539883493" sldId="282"/>
        </pc:sldMkLst>
        <pc:spChg chg="mod ord">
          <ac:chgData name="Rebekah Constable" userId="5f7a9f1f-0186-4a3c-9756-665bc5fb5a9c" providerId="ADAL" clId="{A03F4569-FFED-48B5-876E-F3F5BCCFFCDB}" dt="2024-12-02T13:52:38.171" v="473" actId="2711"/>
          <ac:spMkLst>
            <pc:docMk/>
            <pc:sldMk cId="539883493" sldId="282"/>
            <ac:spMk id="2" creationId="{1AE86EB6-3E40-088E-DF5F-ACBB8B865EBE}"/>
          </ac:spMkLst>
        </pc:spChg>
        <pc:spChg chg="mod">
          <ac:chgData name="Rebekah Constable" userId="5f7a9f1f-0186-4a3c-9756-665bc5fb5a9c" providerId="ADAL" clId="{A03F4569-FFED-48B5-876E-F3F5BCCFFCDB}" dt="2024-12-02T13:52:43.387" v="474" actId="962"/>
          <ac:spMkLst>
            <pc:docMk/>
            <pc:sldMk cId="539883493" sldId="282"/>
            <ac:spMk id="4" creationId="{139DCC83-EDEC-B2EC-8177-23CFE008FA2B}"/>
          </ac:spMkLst>
        </pc:spChg>
      </pc:sldChg>
      <pc:sldChg chg="modSp mod">
        <pc:chgData name="Rebekah Constable" userId="5f7a9f1f-0186-4a3c-9756-665bc5fb5a9c" providerId="ADAL" clId="{A03F4569-FFED-48B5-876E-F3F5BCCFFCDB}" dt="2024-12-02T13:55:55.963" v="501" actId="13244"/>
        <pc:sldMkLst>
          <pc:docMk/>
          <pc:sldMk cId="1051925010" sldId="283"/>
        </pc:sldMkLst>
        <pc:spChg chg="ord">
          <ac:chgData name="Rebekah Constable" userId="5f7a9f1f-0186-4a3c-9756-665bc5fb5a9c" providerId="ADAL" clId="{A03F4569-FFED-48B5-876E-F3F5BCCFFCDB}" dt="2024-12-02T13:55:55.963" v="501" actId="13244"/>
          <ac:spMkLst>
            <pc:docMk/>
            <pc:sldMk cId="1051925010" sldId="283"/>
            <ac:spMk id="8" creationId="{63816117-C287-8706-E478-48E876B8BA72}"/>
          </ac:spMkLst>
        </pc:spChg>
        <pc:spChg chg="mod ord">
          <ac:chgData name="Rebekah Constable" userId="5f7a9f1f-0186-4a3c-9756-665bc5fb5a9c" providerId="ADAL" clId="{A03F4569-FFED-48B5-876E-F3F5BCCFFCDB}" dt="2024-12-02T13:55:52.271" v="500" actId="2711"/>
          <ac:spMkLst>
            <pc:docMk/>
            <pc:sldMk cId="1051925010" sldId="283"/>
            <ac:spMk id="240" creationId="{00000000-0000-0000-0000-000000000000}"/>
          </ac:spMkLst>
        </pc:spChg>
      </pc:sldChg>
      <pc:sldChg chg="modSp mod">
        <pc:chgData name="Rebekah Constable" userId="5f7a9f1f-0186-4a3c-9756-665bc5fb5a9c" providerId="ADAL" clId="{A03F4569-FFED-48B5-876E-F3F5BCCFFCDB}" dt="2024-12-02T10:57:09.033" v="51" actId="13244"/>
        <pc:sldMkLst>
          <pc:docMk/>
          <pc:sldMk cId="1653850252" sldId="284"/>
        </pc:sldMkLst>
        <pc:spChg chg="ord">
          <ac:chgData name="Rebekah Constable" userId="5f7a9f1f-0186-4a3c-9756-665bc5fb5a9c" providerId="ADAL" clId="{A03F4569-FFED-48B5-876E-F3F5BCCFFCDB}" dt="2024-12-02T10:57:09.033" v="51" actId="13244"/>
          <ac:spMkLst>
            <pc:docMk/>
            <pc:sldMk cId="1653850252" sldId="284"/>
            <ac:spMk id="2" creationId="{1AE86EB6-3E40-088E-DF5F-ACBB8B865EBE}"/>
          </ac:spMkLst>
        </pc:spChg>
      </pc:sldChg>
      <pc:sldChg chg="addSp delSp modSp mod">
        <pc:chgData name="Rebekah Constable" userId="5f7a9f1f-0186-4a3c-9756-665bc5fb5a9c" providerId="ADAL" clId="{A03F4569-FFED-48B5-876E-F3F5BCCFFCDB}" dt="2024-12-02T10:26:17.343" v="39" actId="13244"/>
        <pc:sldMkLst>
          <pc:docMk/>
          <pc:sldMk cId="1919606223" sldId="286"/>
        </pc:sldMkLst>
        <pc:spChg chg="add del mod ord">
          <ac:chgData name="Rebekah Constable" userId="5f7a9f1f-0186-4a3c-9756-665bc5fb5a9c" providerId="ADAL" clId="{A03F4569-FFED-48B5-876E-F3F5BCCFFCDB}" dt="2024-12-02T10:26:17.343" v="39" actId="13244"/>
          <ac:spMkLst>
            <pc:docMk/>
            <pc:sldMk cId="1919606223" sldId="286"/>
            <ac:spMk id="2" creationId="{1AE86EB6-3E40-088E-DF5F-ACBB8B865EBE}"/>
          </ac:spMkLst>
        </pc:spChg>
        <pc:spChg chg="ord">
          <ac:chgData name="Rebekah Constable" userId="5f7a9f1f-0186-4a3c-9756-665bc5fb5a9c" providerId="ADAL" clId="{A03F4569-FFED-48B5-876E-F3F5BCCFFCDB}" dt="2024-12-02T10:26:07.945" v="38" actId="13244"/>
          <ac:spMkLst>
            <pc:docMk/>
            <pc:sldMk cId="1919606223" sldId="286"/>
            <ac:spMk id="3" creationId="{D8FF7AFB-C8EC-8694-8BAB-9EBC68E9C54B}"/>
          </ac:spMkLst>
        </pc:spChg>
      </pc:sldChg>
      <pc:sldChg chg="addSp delSp modSp mod modNotesTx">
        <pc:chgData name="Rebekah Constable" userId="5f7a9f1f-0186-4a3c-9756-665bc5fb5a9c" providerId="ADAL" clId="{A03F4569-FFED-48B5-876E-F3F5BCCFFCDB}" dt="2024-12-02T13:59:41.888" v="533" actId="1076"/>
        <pc:sldMkLst>
          <pc:docMk/>
          <pc:sldMk cId="2019708421" sldId="2761"/>
        </pc:sldMkLst>
        <pc:spChg chg="add del mod ord">
          <ac:chgData name="Rebekah Constable" userId="5f7a9f1f-0186-4a3c-9756-665bc5fb5a9c" providerId="ADAL" clId="{A03F4569-FFED-48B5-876E-F3F5BCCFFCDB}" dt="2024-12-02T13:57:57.032" v="520" actId="478"/>
          <ac:spMkLst>
            <pc:docMk/>
            <pc:sldMk cId="2019708421" sldId="2761"/>
            <ac:spMk id="2" creationId="{D5B80CAC-1D67-3355-AC79-96DEECB675F9}"/>
          </ac:spMkLst>
        </pc:spChg>
        <pc:spChg chg="mod topLvl">
          <ac:chgData name="Rebekah Constable" userId="5f7a9f1f-0186-4a3c-9756-665bc5fb5a9c" providerId="ADAL" clId="{A03F4569-FFED-48B5-876E-F3F5BCCFFCDB}" dt="2024-12-02T13:48:09.634" v="445" actId="165"/>
          <ac:spMkLst>
            <pc:docMk/>
            <pc:sldMk cId="2019708421" sldId="2761"/>
            <ac:spMk id="6" creationId="{F5A55ECE-2021-A378-3089-C82D90BB2E7F}"/>
          </ac:spMkLst>
        </pc:spChg>
        <pc:spChg chg="mod topLvl">
          <ac:chgData name="Rebekah Constable" userId="5f7a9f1f-0186-4a3c-9756-665bc5fb5a9c" providerId="ADAL" clId="{A03F4569-FFED-48B5-876E-F3F5BCCFFCDB}" dt="2024-12-02T13:48:09.634" v="445" actId="165"/>
          <ac:spMkLst>
            <pc:docMk/>
            <pc:sldMk cId="2019708421" sldId="2761"/>
            <ac:spMk id="7" creationId="{25C77867-B856-B732-EC3C-69AFD6E632A5}"/>
          </ac:spMkLst>
        </pc:spChg>
        <pc:spChg chg="mod topLvl">
          <ac:chgData name="Rebekah Constable" userId="5f7a9f1f-0186-4a3c-9756-665bc5fb5a9c" providerId="ADAL" clId="{A03F4569-FFED-48B5-876E-F3F5BCCFFCDB}" dt="2024-12-02T13:48:09.634" v="445" actId="165"/>
          <ac:spMkLst>
            <pc:docMk/>
            <pc:sldMk cId="2019708421" sldId="2761"/>
            <ac:spMk id="8" creationId="{B239A772-CAC9-F7C1-C333-72DCE575DD0C}"/>
          </ac:spMkLst>
        </pc:spChg>
        <pc:spChg chg="mod topLvl">
          <ac:chgData name="Rebekah Constable" userId="5f7a9f1f-0186-4a3c-9756-665bc5fb5a9c" providerId="ADAL" clId="{A03F4569-FFED-48B5-876E-F3F5BCCFFCDB}" dt="2024-12-02T13:48:09.634" v="445" actId="165"/>
          <ac:spMkLst>
            <pc:docMk/>
            <pc:sldMk cId="2019708421" sldId="2761"/>
            <ac:spMk id="9" creationId="{91244543-2571-D070-3603-AA10798CFBA1}"/>
          </ac:spMkLst>
        </pc:spChg>
        <pc:spChg chg="mod topLvl">
          <ac:chgData name="Rebekah Constable" userId="5f7a9f1f-0186-4a3c-9756-665bc5fb5a9c" providerId="ADAL" clId="{A03F4569-FFED-48B5-876E-F3F5BCCFFCDB}" dt="2024-12-02T13:48:09.634" v="445" actId="165"/>
          <ac:spMkLst>
            <pc:docMk/>
            <pc:sldMk cId="2019708421" sldId="2761"/>
            <ac:spMk id="10" creationId="{5CE415B2-5448-84D7-FC24-E2AC60A833F9}"/>
          </ac:spMkLst>
        </pc:spChg>
        <pc:spChg chg="mod topLvl">
          <ac:chgData name="Rebekah Constable" userId="5f7a9f1f-0186-4a3c-9756-665bc5fb5a9c" providerId="ADAL" clId="{A03F4569-FFED-48B5-876E-F3F5BCCFFCDB}" dt="2024-12-02T13:48:09.634" v="445" actId="165"/>
          <ac:spMkLst>
            <pc:docMk/>
            <pc:sldMk cId="2019708421" sldId="2761"/>
            <ac:spMk id="11" creationId="{972E1A65-4C1D-F862-7D5F-15FA8B899138}"/>
          </ac:spMkLst>
        </pc:spChg>
        <pc:spChg chg="mod topLvl">
          <ac:chgData name="Rebekah Constable" userId="5f7a9f1f-0186-4a3c-9756-665bc5fb5a9c" providerId="ADAL" clId="{A03F4569-FFED-48B5-876E-F3F5BCCFFCDB}" dt="2024-12-02T13:48:09.634" v="445" actId="165"/>
          <ac:spMkLst>
            <pc:docMk/>
            <pc:sldMk cId="2019708421" sldId="2761"/>
            <ac:spMk id="12" creationId="{C4C1B782-1B00-6C9E-B2CB-8325FA0D0118}"/>
          </ac:spMkLst>
        </pc:spChg>
        <pc:spChg chg="mod topLvl">
          <ac:chgData name="Rebekah Constable" userId="5f7a9f1f-0186-4a3c-9756-665bc5fb5a9c" providerId="ADAL" clId="{A03F4569-FFED-48B5-876E-F3F5BCCFFCDB}" dt="2024-12-02T13:48:09.634" v="445" actId="165"/>
          <ac:spMkLst>
            <pc:docMk/>
            <pc:sldMk cId="2019708421" sldId="2761"/>
            <ac:spMk id="13" creationId="{12C70A60-CCC3-6E40-BECB-612A28395B72}"/>
          </ac:spMkLst>
        </pc:spChg>
        <pc:spChg chg="mod topLvl">
          <ac:chgData name="Rebekah Constable" userId="5f7a9f1f-0186-4a3c-9756-665bc5fb5a9c" providerId="ADAL" clId="{A03F4569-FFED-48B5-876E-F3F5BCCFFCDB}" dt="2024-12-02T13:48:09.634" v="445" actId="165"/>
          <ac:spMkLst>
            <pc:docMk/>
            <pc:sldMk cId="2019708421" sldId="2761"/>
            <ac:spMk id="14" creationId="{80CFE6BD-7F17-3641-121F-07A4A70DA3F0}"/>
          </ac:spMkLst>
        </pc:spChg>
        <pc:spChg chg="mod topLvl">
          <ac:chgData name="Rebekah Constable" userId="5f7a9f1f-0186-4a3c-9756-665bc5fb5a9c" providerId="ADAL" clId="{A03F4569-FFED-48B5-876E-F3F5BCCFFCDB}" dt="2024-12-02T13:48:09.634" v="445" actId="165"/>
          <ac:spMkLst>
            <pc:docMk/>
            <pc:sldMk cId="2019708421" sldId="2761"/>
            <ac:spMk id="19" creationId="{D11A682B-56C1-9C21-D6CF-CB043C687457}"/>
          </ac:spMkLst>
        </pc:spChg>
        <pc:spChg chg="mod topLvl">
          <ac:chgData name="Rebekah Constable" userId="5f7a9f1f-0186-4a3c-9756-665bc5fb5a9c" providerId="ADAL" clId="{A03F4569-FFED-48B5-876E-F3F5BCCFFCDB}" dt="2024-12-02T13:48:09.634" v="445" actId="165"/>
          <ac:spMkLst>
            <pc:docMk/>
            <pc:sldMk cId="2019708421" sldId="2761"/>
            <ac:spMk id="21" creationId="{967A4EEA-123C-8FB8-125D-FE85B0D2F27A}"/>
          </ac:spMkLst>
        </pc:spChg>
        <pc:spChg chg="mod ord">
          <ac:chgData name="Rebekah Constable" userId="5f7a9f1f-0186-4a3c-9756-665bc5fb5a9c" providerId="ADAL" clId="{A03F4569-FFED-48B5-876E-F3F5BCCFFCDB}" dt="2024-12-02T13:59:28.909" v="531" actId="1076"/>
          <ac:spMkLst>
            <pc:docMk/>
            <pc:sldMk cId="2019708421" sldId="2761"/>
            <ac:spMk id="35" creationId="{DEFE7EDD-9A4A-75A3-9217-D9CCAB1DFBD0}"/>
          </ac:spMkLst>
        </pc:spChg>
        <pc:spChg chg="mod ord">
          <ac:chgData name="Rebekah Constable" userId="5f7a9f1f-0186-4a3c-9756-665bc5fb5a9c" providerId="ADAL" clId="{A03F4569-FFED-48B5-876E-F3F5BCCFFCDB}" dt="2024-12-02T13:59:25.645" v="530" actId="1076"/>
          <ac:spMkLst>
            <pc:docMk/>
            <pc:sldMk cId="2019708421" sldId="2761"/>
            <ac:spMk id="37" creationId="{142A4958-6907-D140-D24E-AF7781CE120C}"/>
          </ac:spMkLst>
        </pc:spChg>
        <pc:spChg chg="mod ord">
          <ac:chgData name="Rebekah Constable" userId="5f7a9f1f-0186-4a3c-9756-665bc5fb5a9c" providerId="ADAL" clId="{A03F4569-FFED-48B5-876E-F3F5BCCFFCDB}" dt="2024-12-02T13:59:10.828" v="527" actId="1076"/>
          <ac:spMkLst>
            <pc:docMk/>
            <pc:sldMk cId="2019708421" sldId="2761"/>
            <ac:spMk id="38" creationId="{4503CCE0-39A1-A565-B466-BCA1D721667B}"/>
          </ac:spMkLst>
        </pc:spChg>
        <pc:spChg chg="mod ord">
          <ac:chgData name="Rebekah Constable" userId="5f7a9f1f-0186-4a3c-9756-665bc5fb5a9c" providerId="ADAL" clId="{A03F4569-FFED-48B5-876E-F3F5BCCFFCDB}" dt="2024-12-02T13:59:04.938" v="526" actId="1076"/>
          <ac:spMkLst>
            <pc:docMk/>
            <pc:sldMk cId="2019708421" sldId="2761"/>
            <ac:spMk id="39" creationId="{DDB36E16-D3EF-FD7D-BEF2-44BB0BD0C2E1}"/>
          </ac:spMkLst>
        </pc:spChg>
        <pc:spChg chg="mod ord">
          <ac:chgData name="Rebekah Constable" userId="5f7a9f1f-0186-4a3c-9756-665bc5fb5a9c" providerId="ADAL" clId="{A03F4569-FFED-48B5-876E-F3F5BCCFFCDB}" dt="2024-12-02T13:59:15.832" v="528" actId="1076"/>
          <ac:spMkLst>
            <pc:docMk/>
            <pc:sldMk cId="2019708421" sldId="2761"/>
            <ac:spMk id="40" creationId="{0ECB5159-608C-8ED4-EB0B-64580C6319CF}"/>
          </ac:spMkLst>
        </pc:spChg>
        <pc:spChg chg="mod ord">
          <ac:chgData name="Rebekah Constable" userId="5f7a9f1f-0186-4a3c-9756-665bc5fb5a9c" providerId="ADAL" clId="{A03F4569-FFED-48B5-876E-F3F5BCCFFCDB}" dt="2024-12-02T13:59:04.938" v="526" actId="1076"/>
          <ac:spMkLst>
            <pc:docMk/>
            <pc:sldMk cId="2019708421" sldId="2761"/>
            <ac:spMk id="41" creationId="{5A08CFED-7DF9-52E6-5583-62BF8794936A}"/>
          </ac:spMkLst>
        </pc:spChg>
        <pc:spChg chg="mod ord">
          <ac:chgData name="Rebekah Constable" userId="5f7a9f1f-0186-4a3c-9756-665bc5fb5a9c" providerId="ADAL" clId="{A03F4569-FFED-48B5-876E-F3F5BCCFFCDB}" dt="2024-12-02T13:59:04.938" v="526" actId="1076"/>
          <ac:spMkLst>
            <pc:docMk/>
            <pc:sldMk cId="2019708421" sldId="2761"/>
            <ac:spMk id="42" creationId="{88103BCF-5FBF-DA7D-B488-BD378EA23014}"/>
          </ac:spMkLst>
        </pc:spChg>
        <pc:spChg chg="mod ord">
          <ac:chgData name="Rebekah Constable" userId="5f7a9f1f-0186-4a3c-9756-665bc5fb5a9c" providerId="ADAL" clId="{A03F4569-FFED-48B5-876E-F3F5BCCFFCDB}" dt="2024-12-02T13:59:37.227" v="532" actId="1076"/>
          <ac:spMkLst>
            <pc:docMk/>
            <pc:sldMk cId="2019708421" sldId="2761"/>
            <ac:spMk id="43" creationId="{B7B31C96-D411-D2FA-7C63-AD8A5DE61306}"/>
          </ac:spMkLst>
        </pc:spChg>
        <pc:spChg chg="mod ord">
          <ac:chgData name="Rebekah Constable" userId="5f7a9f1f-0186-4a3c-9756-665bc5fb5a9c" providerId="ADAL" clId="{A03F4569-FFED-48B5-876E-F3F5BCCFFCDB}" dt="2024-12-02T13:59:41.888" v="533" actId="1076"/>
          <ac:spMkLst>
            <pc:docMk/>
            <pc:sldMk cId="2019708421" sldId="2761"/>
            <ac:spMk id="44" creationId="{8E4D3F39-4262-A692-CF45-011A7ECE7BC4}"/>
          </ac:spMkLst>
        </pc:spChg>
        <pc:spChg chg="mod ord">
          <ac:chgData name="Rebekah Constable" userId="5f7a9f1f-0186-4a3c-9756-665bc5fb5a9c" providerId="ADAL" clId="{A03F4569-FFED-48B5-876E-F3F5BCCFFCDB}" dt="2024-12-02T13:59:20.333" v="529" actId="1076"/>
          <ac:spMkLst>
            <pc:docMk/>
            <pc:sldMk cId="2019708421" sldId="2761"/>
            <ac:spMk id="45" creationId="{9E0C2288-9C55-0BBB-1A22-D29CA24C6996}"/>
          </ac:spMkLst>
        </pc:spChg>
        <pc:spChg chg="mod ord">
          <ac:chgData name="Rebekah Constable" userId="5f7a9f1f-0186-4a3c-9756-665bc5fb5a9c" providerId="ADAL" clId="{A03F4569-FFED-48B5-876E-F3F5BCCFFCDB}" dt="2024-12-02T13:59:04.938" v="526" actId="1076"/>
          <ac:spMkLst>
            <pc:docMk/>
            <pc:sldMk cId="2019708421" sldId="2761"/>
            <ac:spMk id="47" creationId="{ED6B4155-F5E4-AF50-321E-03F0AD876FAE}"/>
          </ac:spMkLst>
        </pc:spChg>
        <pc:grpChg chg="add del mod">
          <ac:chgData name="Rebekah Constable" userId="5f7a9f1f-0186-4a3c-9756-665bc5fb5a9c" providerId="ADAL" clId="{A03F4569-FFED-48B5-876E-F3F5BCCFFCDB}" dt="2024-12-02T13:48:09.489" v="444" actId="164"/>
          <ac:grpSpMkLst>
            <pc:docMk/>
            <pc:sldMk cId="2019708421" sldId="2761"/>
            <ac:grpSpMk id="3" creationId="{B586EBDE-C25B-0DB2-5DF9-1C2E28D1BA45}"/>
          </ac:grpSpMkLst>
        </pc:grpChg>
        <pc:grpChg chg="add del mod">
          <ac:chgData name="Rebekah Constable" userId="5f7a9f1f-0186-4a3c-9756-665bc5fb5a9c" providerId="ADAL" clId="{A03F4569-FFED-48B5-876E-F3F5BCCFFCDB}" dt="2024-12-02T13:48:06.630" v="438" actId="338"/>
          <ac:grpSpMkLst>
            <pc:docMk/>
            <pc:sldMk cId="2019708421" sldId="2761"/>
            <ac:grpSpMk id="4" creationId="{3A56FF2F-9D69-4472-FF3C-6D809F3E0336}"/>
          </ac:grpSpMkLst>
        </pc:grpChg>
        <pc:grpChg chg="add mod">
          <ac:chgData name="Rebekah Constable" userId="5f7a9f1f-0186-4a3c-9756-665bc5fb5a9c" providerId="ADAL" clId="{A03F4569-FFED-48B5-876E-F3F5BCCFFCDB}" dt="2024-12-02T13:48:03.228" v="432" actId="338"/>
          <ac:grpSpMkLst>
            <pc:docMk/>
            <pc:sldMk cId="2019708421" sldId="2761"/>
            <ac:grpSpMk id="5" creationId="{ACE1E8F7-2B8E-3FE3-6347-A3149A1AC1A0}"/>
          </ac:grpSpMkLst>
        </pc:grpChg>
        <pc:grpChg chg="add del mod ord">
          <ac:chgData name="Rebekah Constable" userId="5f7a9f1f-0186-4a3c-9756-665bc5fb5a9c" providerId="ADAL" clId="{A03F4569-FFED-48B5-876E-F3F5BCCFFCDB}" dt="2024-12-02T13:59:04.938" v="526" actId="1076"/>
          <ac:grpSpMkLst>
            <pc:docMk/>
            <pc:sldMk cId="2019708421" sldId="2761"/>
            <ac:grpSpMk id="48" creationId="{37C01D15-024F-818E-2C4A-C7335FA3776A}"/>
          </ac:grpSpMkLst>
        </pc:grpChg>
      </pc:sldChg>
      <pc:sldChg chg="addSp delSp modSp mod">
        <pc:chgData name="Rebekah Constable" userId="5f7a9f1f-0186-4a3c-9756-665bc5fb5a9c" providerId="ADAL" clId="{A03F4569-FFED-48B5-876E-F3F5BCCFFCDB}" dt="2024-12-02T10:56:56.681" v="50" actId="1076"/>
        <pc:sldMkLst>
          <pc:docMk/>
          <pc:sldMk cId="983956319" sldId="2762"/>
        </pc:sldMkLst>
        <pc:spChg chg="add del ord">
          <ac:chgData name="Rebekah Constable" userId="5f7a9f1f-0186-4a3c-9756-665bc5fb5a9c" providerId="ADAL" clId="{A03F4569-FFED-48B5-876E-F3F5BCCFFCDB}" dt="2024-12-02T10:56:18.247" v="44" actId="13244"/>
          <ac:spMkLst>
            <pc:docMk/>
            <pc:sldMk cId="983956319" sldId="2762"/>
            <ac:spMk id="2" creationId="{DAF6FD35-E41C-365A-229B-61DD7E284576}"/>
          </ac:spMkLst>
        </pc:spChg>
        <pc:spChg chg="add del mod ord">
          <ac:chgData name="Rebekah Constable" userId="5f7a9f1f-0186-4a3c-9756-665bc5fb5a9c" providerId="ADAL" clId="{A03F4569-FFED-48B5-876E-F3F5BCCFFCDB}" dt="2024-12-02T10:56:33.056" v="46" actId="478"/>
          <ac:spMkLst>
            <pc:docMk/>
            <pc:sldMk cId="983956319" sldId="2762"/>
            <ac:spMk id="4" creationId="{5CBA1296-A29A-FEC0-EC8C-BEFA83D8F31F}"/>
          </ac:spMkLst>
        </pc:spChg>
        <pc:spChg chg="mod ord">
          <ac:chgData name="Rebekah Constable" userId="5f7a9f1f-0186-4a3c-9756-665bc5fb5a9c" providerId="ADAL" clId="{A03F4569-FFED-48B5-876E-F3F5BCCFFCDB}" dt="2024-12-02T10:56:56.681" v="50" actId="1076"/>
          <ac:spMkLst>
            <pc:docMk/>
            <pc:sldMk cId="983956319" sldId="2762"/>
            <ac:spMk id="6" creationId="{E26A2739-4FDE-B97C-110C-8608D8435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Feel free to delete children or young people as appropriate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Second level to senior phase</a:t>
            </a:r>
          </a:p>
          <a:p>
            <a:pPr marL="139700" indent="0">
              <a:buNone/>
            </a:pPr>
            <a:r>
              <a:rPr lang="en-GB" b="0" dirty="0"/>
              <a:t>Read out definition</a:t>
            </a:r>
          </a:p>
        </p:txBody>
      </p:sp>
    </p:spTree>
    <p:extLst>
      <p:ext uri="{BB962C8B-B14F-4D97-AF65-F5344CB8AC3E}">
        <p14:creationId xmlns:p14="http://schemas.microsoft.com/office/powerpoint/2010/main" val="227705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Early - first level</a:t>
            </a:r>
          </a:p>
          <a:p>
            <a:pPr marL="457200" indent="-317500"/>
            <a:r>
              <a:rPr lang="en-GB" b="0" dirty="0"/>
              <a:t>Ask the children to think of examples of how they could show kindness to others, and how others might show kindness to them. This might include, sharing toys, saying thank you when someone helps you, helping others with a task they are struggling with, remembering someone’s favourite snack and bringing it to them.</a:t>
            </a:r>
          </a:p>
          <a:p>
            <a:pPr marL="457200" indent="-317500"/>
            <a:r>
              <a:rPr lang="en-GB" b="0" dirty="0"/>
              <a:t>Explain that not everybody has the same things as others, and some people don’t have as many toys, clothes or food. A kind action is to share what you have with others. </a:t>
            </a:r>
          </a:p>
          <a:p>
            <a:pPr marL="457200" indent="-317500"/>
            <a:endParaRPr lang="en-GB" b="0" dirty="0"/>
          </a:p>
          <a:p>
            <a:pPr marL="139700" indent="0">
              <a:buNone/>
            </a:pPr>
            <a:r>
              <a:rPr lang="en-GB" b="0" dirty="0"/>
              <a:t>You can illustrate kindness through stories such as: </a:t>
            </a:r>
          </a:p>
          <a:p>
            <a:pPr marL="139700" indent="0">
              <a:buNone/>
            </a:pPr>
            <a:r>
              <a:rPr lang="en-GB" b="0" dirty="0"/>
              <a:t>ABCs of kindness</a:t>
            </a:r>
          </a:p>
          <a:p>
            <a:pPr marL="139700" indent="0">
              <a:buNone/>
            </a:pPr>
            <a:r>
              <a:rPr lang="en-GB" b="0" dirty="0"/>
              <a:t>Have you filled your bucket today</a:t>
            </a:r>
          </a:p>
          <a:p>
            <a:pPr marL="139700" indent="0">
              <a:buNone/>
            </a:pPr>
            <a:r>
              <a:rPr lang="en-GB" b="0" dirty="0"/>
              <a:t>Be Kind </a:t>
            </a:r>
          </a:p>
          <a:p>
            <a:pPr marL="139700" indent="0">
              <a:buNone/>
            </a:pPr>
            <a:r>
              <a:rPr lang="en-GB" b="0" dirty="0"/>
              <a:t>https://parents.actionforchildren.org.uk/feelings-behaviour/wellbeing-activities/activities-teaching-kindness/ </a:t>
            </a:r>
          </a:p>
          <a:p>
            <a:pPr marL="139700" indent="0">
              <a:buNone/>
            </a:pPr>
            <a:endParaRPr lang="en-GB" b="0" dirty="0"/>
          </a:p>
          <a:p>
            <a:pPr marL="139700" indent="0">
              <a:buNone/>
            </a:pPr>
            <a:endParaRPr lang="en-GB" b="0" dirty="0"/>
          </a:p>
        </p:txBody>
      </p:sp>
    </p:spTree>
    <p:extLst>
      <p:ext uri="{BB962C8B-B14F-4D97-AF65-F5344CB8AC3E}">
        <p14:creationId xmlns:p14="http://schemas.microsoft.com/office/powerpoint/2010/main" val="136437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For first and second level:</a:t>
            </a:r>
          </a:p>
          <a:p>
            <a:pPr marL="139700" indent="0">
              <a:buNone/>
            </a:pPr>
            <a:endParaRPr lang="en-GB" b="1" dirty="0"/>
          </a:p>
          <a:p>
            <a:pPr marL="139700" indent="0">
              <a:buNone/>
            </a:pPr>
            <a:r>
              <a:rPr lang="en-GB" dirty="0"/>
              <a:t>https://www.bbc.co.uk/bitesize/articles/z8yjdp3#zfnq7yc </a:t>
            </a:r>
          </a:p>
          <a:p>
            <a:pPr marL="139700" indent="0">
              <a:buNone/>
            </a:pPr>
            <a:endParaRPr lang="en-GB" dirty="0"/>
          </a:p>
          <a:p>
            <a:pPr marL="139700" indent="0">
              <a:buNone/>
            </a:pPr>
            <a:r>
              <a:rPr lang="en-GB" dirty="0"/>
              <a:t>Show BBC bitesize video and invite reflections</a:t>
            </a:r>
          </a:p>
          <a:p>
            <a:pPr marL="139700" indent="0">
              <a:buNone/>
            </a:pPr>
            <a:endParaRPr lang="en-GB" dirty="0"/>
          </a:p>
          <a:p>
            <a:pPr marL="139700" indent="0">
              <a:buNone/>
            </a:pPr>
            <a:r>
              <a:rPr lang="en-GB" b="1" dirty="0"/>
              <a:t>For third level – senior phase: </a:t>
            </a:r>
          </a:p>
          <a:p>
            <a:pPr marL="139700" indent="0">
              <a:buNone/>
            </a:pPr>
            <a:r>
              <a:rPr lang="en-GB" dirty="0"/>
              <a:t>https://www.youtube.com/watch?v=T9jBRCJa_5Q</a:t>
            </a:r>
          </a:p>
        </p:txBody>
      </p:sp>
    </p:spTree>
    <p:extLst>
      <p:ext uri="{BB962C8B-B14F-4D97-AF65-F5344CB8AC3E}">
        <p14:creationId xmlns:p14="http://schemas.microsoft.com/office/powerpoint/2010/main" val="355401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Third level to senior phase: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Provide definition of discrimination and explain that it relates specifically to equalities – that some people are treated differently based on their race, ethnicity, gender, disability, sexual orientation, class or religion for example.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Introduce the </a:t>
            </a:r>
            <a:r>
              <a:rPr kumimoji="0" lang="en-GB" sz="1100" b="0" i="0" u="none" strike="noStrike" kern="0" cap="none" spc="0" normalizeH="0" baseline="0" noProof="0" dirty="0" err="1">
                <a:ln>
                  <a:noFill/>
                </a:ln>
                <a:solidFill>
                  <a:srgbClr val="000000"/>
                </a:solidFill>
                <a:effectLst/>
                <a:uLnTx/>
                <a:uFillTx/>
                <a:latin typeface="Arial"/>
                <a:cs typeface="Arial"/>
                <a:sym typeface="Arial"/>
              </a:rPr>
              <a:t>Allports</a:t>
            </a:r>
            <a:r>
              <a:rPr kumimoji="0" lang="en-GB" sz="1100" b="0" i="0" u="none" strike="noStrike" kern="0" cap="none" spc="0" normalizeH="0" baseline="0" noProof="0" dirty="0">
                <a:ln>
                  <a:noFill/>
                </a:ln>
                <a:solidFill>
                  <a:srgbClr val="000000"/>
                </a:solidFill>
                <a:effectLst/>
                <a:uLnTx/>
                <a:uFillTx/>
                <a:latin typeface="Arial"/>
                <a:cs typeface="Arial"/>
                <a:sym typeface="Arial"/>
              </a:rPr>
              <a:t> Scale on the slide. Explain that Gordon Allport, who was an American psychologist, created this image after the second world war to explain how the language we use and the stereotypes we hold can lead to avoidance, discrimination and then violence. ‘</a:t>
            </a:r>
            <a:r>
              <a:rPr kumimoji="0" lang="en-GB" sz="1100" b="0" i="0" u="none" strike="noStrike" kern="0" cap="none" spc="0" normalizeH="0" baseline="0" noProof="0" dirty="0" err="1">
                <a:ln>
                  <a:noFill/>
                </a:ln>
                <a:solidFill>
                  <a:srgbClr val="000000"/>
                </a:solidFill>
                <a:effectLst/>
                <a:uLnTx/>
                <a:uFillTx/>
                <a:latin typeface="Arial"/>
                <a:cs typeface="Arial"/>
                <a:sym typeface="Arial"/>
              </a:rPr>
              <a:t>Antilocution</a:t>
            </a:r>
            <a:r>
              <a:rPr kumimoji="0" lang="en-GB" sz="1100" b="0" i="0" u="none" strike="noStrike" kern="0" cap="none" spc="0" normalizeH="0" baseline="0" noProof="0" dirty="0">
                <a:ln>
                  <a:noFill/>
                </a:ln>
                <a:solidFill>
                  <a:srgbClr val="000000"/>
                </a:solidFill>
                <a:effectLst/>
                <a:uLnTx/>
                <a:uFillTx/>
                <a:latin typeface="Arial"/>
                <a:cs typeface="Arial"/>
                <a:sym typeface="Arial"/>
              </a:rPr>
              <a:t>’ is the word Gordon Allport used to define hate speech and propaganda, but it can refer to bias and stereotypes too.</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What does discrimination look like? Ask learners to reflect on the video. It may be subtle (not inviting people to events), to overt (purposefully excluding people, not allowing access to service, not making events accessible for wheelchair users, not having an interpreter where needed, denying jobs or education). Discrimination can lead to even more harmful behaviours. These harmful behaviours are not the same as bullying, as they are using existing inequalities as a way to cause further harm and to deny rights to people facing these inequalities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Allowing discrimination to occur means that we are accepting that these people should have less rights which contributes to societal inequality and violence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9BC69-4C27-4BC2-8EC7-269D831E4A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3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ea typeface="Calibri"/>
                <a:cs typeface="Calibri"/>
              </a:rPr>
              <a:t>Third level to senior phase</a:t>
            </a:r>
          </a:p>
          <a:p>
            <a:pPr marL="139700" indent="0">
              <a:buNone/>
            </a:pPr>
            <a:r>
              <a:rPr lang="en-US" b="0" dirty="0">
                <a:ea typeface="Calibri"/>
                <a:cs typeface="Calibri"/>
              </a:rPr>
              <a:t>Put learners into pairs and ask them to think of their definition of the word diversity and write it down. Invite pairs to share their definition with the class. </a:t>
            </a:r>
          </a:p>
          <a:p>
            <a:pPr marL="139700" indent="0">
              <a:buNone/>
            </a:pPr>
            <a:endParaRPr lang="en-US" b="0" dirty="0">
              <a:ea typeface="Calibri"/>
              <a:cs typeface="Calibri"/>
            </a:endParaRPr>
          </a:p>
          <a:p>
            <a:pPr marL="139700" indent="0">
              <a:buNone/>
            </a:pPr>
            <a:r>
              <a:rPr lang="en-US" b="0" dirty="0">
                <a:ea typeface="Calibri"/>
                <a:cs typeface="Calibri"/>
              </a:rPr>
              <a:t>Explain that diversity is a concept that has lots of definitions. For example, it can mean the act of making sure people of different backgrounds, characteristics and identities are included and represented equally. Diversity can also be the range of human differences, backgrounds, experiences, cultural practices, ethnic origins, sexual orientations and different people that make up our own varied culture. </a:t>
            </a:r>
          </a:p>
          <a:p>
            <a:pPr marL="139700" indent="0">
              <a:buNone/>
            </a:pPr>
            <a:endParaRPr lang="en-US" b="0" dirty="0">
              <a:ea typeface="Calibri"/>
              <a:cs typeface="Calibri"/>
            </a:endParaRPr>
          </a:p>
          <a:p>
            <a:pPr marL="139700" indent="0">
              <a:buNone/>
            </a:pPr>
            <a:r>
              <a:rPr lang="en-US" b="0" dirty="0">
                <a:ea typeface="Calibri"/>
                <a:cs typeface="Calibri"/>
              </a:rPr>
              <a:t>Show the image on the PowerPoint and invite questions about any of the identities listed. Explain that most people will have more than one of the characteristics above, and their experiences will be shaped by these overlapping identities. This is called intersectionality.</a:t>
            </a:r>
          </a:p>
          <a:p>
            <a:pPr marL="139700" indent="0">
              <a:buNone/>
            </a:pPr>
            <a:endParaRPr lang="en-US" b="1" dirty="0">
              <a:ea typeface="Calibri"/>
              <a:cs typeface="Calibri"/>
            </a:endParaRPr>
          </a:p>
          <a:p>
            <a:pPr marL="139700" indent="0">
              <a:buNone/>
            </a:pPr>
            <a:r>
              <a:rPr lang="en-US" b="0" dirty="0">
                <a:ea typeface="Calibri"/>
                <a:cs typeface="Calibri"/>
              </a:rPr>
              <a:t>Ask the learners why diversity is important? What would happen if we only spent time with people who had very similar experiences and backgrounds to 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23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Third level to senior phase</a:t>
            </a:r>
          </a:p>
          <a:p>
            <a:r>
              <a:rPr lang="en-GB" dirty="0"/>
              <a:t>The Equality Act provides a legal framework to protect the rights of individuals and advance equality of opportunity for all.</a:t>
            </a:r>
          </a:p>
          <a:p>
            <a:endParaRPr lang="en-GB" dirty="0"/>
          </a:p>
          <a:p>
            <a:pPr marL="139700" indent="0">
              <a:buNone/>
            </a:pPr>
            <a:endParaRPr lang="en-GB" dirty="0"/>
          </a:p>
        </p:txBody>
      </p:sp>
    </p:spTree>
    <p:extLst>
      <p:ext uri="{BB962C8B-B14F-4D97-AF65-F5344CB8AC3E}">
        <p14:creationId xmlns:p14="http://schemas.microsoft.com/office/powerpoint/2010/main" val="391831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400"/>
              <a:buNone/>
            </a:pPr>
            <a:r>
              <a:rPr lang="en-GB" b="1" dirty="0">
                <a:latin typeface="Century Gothic"/>
                <a:ea typeface="Century Gothic"/>
                <a:cs typeface="Century Gothic"/>
                <a:sym typeface="Century Gothic"/>
              </a:rPr>
              <a:t>Third level to senior phase:</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There are 9 protected characteristics listed in the Equality Act. This means that legally you should not be discriminated against on the basis of these characteristics. </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The Equality Act was created in 2010, and some say that these protected characteristics should be updated to include the ones we saw on the diversity slide and to update the language. For example, gender reassignment is not really a term used now – those who identify as transgender or non-binary will not necessarily undergo the process of physical gender reassignment (e.g. hormone treatment, surgery), although are still at increased risk of discrimination. </a:t>
            </a:r>
          </a:p>
          <a:p>
            <a:pPr marL="0" lvl="0" indent="0" algn="just" rtl="0">
              <a:lnSpc>
                <a:spcPct val="100000"/>
              </a:lnSpc>
              <a:spcBef>
                <a:spcPts val="0"/>
              </a:spcBef>
              <a:spcAft>
                <a:spcPts val="0"/>
              </a:spcAft>
              <a:buSzPts val="1400"/>
              <a:buNone/>
            </a:pPr>
            <a:endParaRPr lang="en-GB" b="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Ask learners to discuss the questions from the video in pairs:</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 What do you think of this law?</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 Has anyone been left out from the protected characteristics?</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 Do you think the language could be more inclusive? </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 How would you feel if you were being treated unfairly? </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 What more could be done to prevent discrimination in the UK and wider?</a:t>
            </a:r>
          </a:p>
          <a:p>
            <a:pPr marL="0" lvl="0" indent="0" algn="just" rtl="0">
              <a:lnSpc>
                <a:spcPct val="100000"/>
              </a:lnSpc>
              <a:spcBef>
                <a:spcPts val="0"/>
              </a:spcBef>
              <a:spcAft>
                <a:spcPts val="0"/>
              </a:spcAft>
              <a:buSzPts val="1400"/>
              <a:buNone/>
            </a:pPr>
            <a:endParaRPr lang="en-GB" b="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lang="en-GB" b="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r>
              <a:rPr lang="en-GB" b="1" dirty="0">
                <a:latin typeface="Century Gothic"/>
                <a:ea typeface="Century Gothic"/>
                <a:cs typeface="Century Gothic"/>
                <a:sym typeface="Century Gothic"/>
              </a:rPr>
              <a:t>Additional resource/task: </a:t>
            </a:r>
            <a:r>
              <a:rPr lang="en-GB" b="0" dirty="0">
                <a:latin typeface="Century Gothic"/>
                <a:ea typeface="Century Gothic"/>
                <a:cs typeface="Century Gothic"/>
                <a:sym typeface="Century Gothic"/>
              </a:rPr>
              <a:t>Exploring privilege. Who is at more risk of discrimination or has less opportunities/equality?  This video from BBC bitesize is a good introduction to the concept: </a:t>
            </a:r>
          </a:p>
          <a:p>
            <a:pPr marL="0" lvl="0" indent="0" algn="just" rtl="0">
              <a:lnSpc>
                <a:spcPct val="100000"/>
              </a:lnSpc>
              <a:spcBef>
                <a:spcPts val="0"/>
              </a:spcBef>
              <a:spcAft>
                <a:spcPts val="0"/>
              </a:spcAft>
              <a:buSzPts val="1400"/>
              <a:buNone/>
            </a:pPr>
            <a:r>
              <a:rPr lang="en-GB" b="0" dirty="0">
                <a:latin typeface="Century Gothic"/>
                <a:ea typeface="Century Gothic"/>
                <a:cs typeface="Century Gothic"/>
                <a:sym typeface="Century Gothic"/>
              </a:rPr>
              <a:t>https://www.bbc.co.uk/bitesize/articles/zrvkbqt</a:t>
            </a:r>
          </a:p>
          <a:p>
            <a:pPr marL="0" lvl="0" indent="0" algn="just" rtl="0">
              <a:lnSpc>
                <a:spcPct val="100000"/>
              </a:lnSpc>
              <a:spcBef>
                <a:spcPts val="0"/>
              </a:spcBef>
              <a:spcAft>
                <a:spcPts val="0"/>
              </a:spcAft>
              <a:buSzPts val="1400"/>
              <a:buNone/>
            </a:pPr>
            <a:endParaRPr lang="en-GB" b="0" dirty="0">
              <a:latin typeface="Century Gothic"/>
              <a:ea typeface="Century Gothic"/>
              <a:cs typeface="Century Gothic"/>
              <a:sym typeface="Century Gothic"/>
            </a:endParaRPr>
          </a:p>
          <a:p>
            <a:pPr marL="0" lvl="0" indent="0" algn="just" rtl="0">
              <a:lnSpc>
                <a:spcPct val="100000"/>
              </a:lnSpc>
              <a:spcBef>
                <a:spcPts val="0"/>
              </a:spcBef>
              <a:spcAft>
                <a:spcPts val="0"/>
              </a:spcAft>
              <a:buSzPts val="1400"/>
              <a:buNone/>
            </a:pPr>
            <a:endParaRPr b="0" dirty="0">
              <a:latin typeface="Century Gothic"/>
              <a:ea typeface="Century Gothic"/>
              <a:cs typeface="Century Gothic"/>
              <a:sym typeface="Century 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400"/>
              <a:buNone/>
            </a:pPr>
            <a:r>
              <a:rPr lang="en-GB" b="1" dirty="0">
                <a:latin typeface="Century Gothic"/>
                <a:ea typeface="Century Gothic"/>
                <a:cs typeface="Century Gothic"/>
                <a:sym typeface="Century Gothic"/>
              </a:rPr>
              <a:t>Outline school/setting child protection procedures and confidentiality if a disclosure is made.</a:t>
            </a:r>
            <a:endParaRPr b="1" dirty="0">
              <a:latin typeface="Century Gothic"/>
              <a:ea typeface="Century Gothic"/>
              <a:cs typeface="Century Gothic"/>
              <a:sym typeface="Century Gothic"/>
            </a:endParaRPr>
          </a:p>
        </p:txBody>
      </p:sp>
    </p:spTree>
    <p:extLst>
      <p:ext uri="{BB962C8B-B14F-4D97-AF65-F5344CB8AC3E}">
        <p14:creationId xmlns:p14="http://schemas.microsoft.com/office/powerpoint/2010/main" val="132773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latin typeface="Century Gothic"/>
                <a:ea typeface="Century Gothic"/>
                <a:cs typeface="Century Gothic"/>
                <a:sym typeface="Century Gothic"/>
              </a:rPr>
              <a:t>At this point you would ask learners to complete the survey or complete together as a class if you choose to use the practitioner/learner led version</a:t>
            </a:r>
            <a:endParaRPr dirty="0">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b="1" dirty="0">
                <a:latin typeface="Century Gothic"/>
                <a:ea typeface="Century Gothic"/>
                <a:cs typeface="Century Gothic"/>
                <a:sym typeface="Century Gothic"/>
              </a:rPr>
              <a:t>All levels </a:t>
            </a:r>
            <a:r>
              <a:rPr lang="en-GB" b="0" dirty="0">
                <a:latin typeface="Century Gothic"/>
                <a:ea typeface="Century Gothic"/>
                <a:cs typeface="Century Gothic"/>
                <a:sym typeface="Century Gothic"/>
              </a:rPr>
              <a:t>(amend language as needed)</a:t>
            </a:r>
          </a:p>
          <a:p>
            <a:pPr marL="0" lvl="0" indent="0" algn="just" rtl="0">
              <a:lnSpc>
                <a:spcPct val="115000"/>
              </a:lnSpc>
              <a:spcBef>
                <a:spcPts val="0"/>
              </a:spcBef>
              <a:spcAft>
                <a:spcPts val="0"/>
              </a:spcAft>
              <a:buClr>
                <a:schemeClr val="dk1"/>
              </a:buClr>
              <a:buSzPts val="1100"/>
              <a:buFont typeface="Arial"/>
              <a:buNone/>
            </a:pPr>
            <a:r>
              <a:rPr lang="en-GB" dirty="0">
                <a:latin typeface="Century Gothic"/>
                <a:ea typeface="Century Gothic"/>
                <a:cs typeface="Century Gothic"/>
                <a:sym typeface="Century Gothic"/>
              </a:rPr>
              <a:t>To begin with, learners should be reminded of the importance of safe spaces and allowing everyone to participate. A safe space is created when everyone feels respected, that they can contribute, and opinions are listened to and acknowledged.</a:t>
            </a: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When establishing a safe space, it’s important to acknowledge that spaces such as classrooms and different groups can feel more unsafe for some learners, if they have experienced prejudice or discrimination. As such, to help create a safe space to have these discussions it’s important that we are respectful of our classmates. What does respect look like? </a:t>
            </a:r>
          </a:p>
          <a:p>
            <a:pPr marL="171450" lvl="0" indent="-171450" algn="l" rtl="0">
              <a:lnSpc>
                <a:spcPct val="100000"/>
              </a:lnSpc>
              <a:spcBef>
                <a:spcPts val="0"/>
              </a:spcBef>
              <a:spcAft>
                <a:spcPts val="0"/>
              </a:spcAft>
              <a:buSzPts val="1400"/>
              <a:buFontTx/>
              <a:buChar char="-"/>
            </a:pPr>
            <a:r>
              <a:rPr lang="en-GB" dirty="0"/>
              <a:t>Listen and respond carefully to ideas and comments</a:t>
            </a:r>
          </a:p>
          <a:p>
            <a:pPr marL="171450" lvl="0" indent="-171450" algn="l" rtl="0">
              <a:lnSpc>
                <a:spcPct val="100000"/>
              </a:lnSpc>
              <a:spcBef>
                <a:spcPts val="0"/>
              </a:spcBef>
              <a:spcAft>
                <a:spcPts val="0"/>
              </a:spcAft>
              <a:buSzPts val="1400"/>
              <a:buFontTx/>
              <a:buChar char="-"/>
            </a:pPr>
            <a:r>
              <a:rPr lang="en-GB" dirty="0"/>
              <a:t>Be aware and respectful of others’ backgrounds and experiences </a:t>
            </a:r>
          </a:p>
          <a:p>
            <a:pPr marL="171450" lvl="0" indent="-171450" algn="l" rtl="0">
              <a:lnSpc>
                <a:spcPct val="100000"/>
              </a:lnSpc>
              <a:spcBef>
                <a:spcPts val="0"/>
              </a:spcBef>
              <a:spcAft>
                <a:spcPts val="0"/>
              </a:spcAft>
              <a:buSzPts val="1400"/>
              <a:buFontTx/>
              <a:buChar char="-"/>
            </a:pPr>
            <a:r>
              <a:rPr lang="en-GB" dirty="0"/>
              <a:t>Be mindful of sharing personal experiences – sharing sensitive, personal information in a group can mean that you lose control of that information, and it ends up shared with people that you don’t want it to be shared with</a:t>
            </a:r>
          </a:p>
          <a:p>
            <a:pPr marL="171450" lvl="0" indent="-171450" algn="l" rtl="0">
              <a:lnSpc>
                <a:spcPct val="100000"/>
              </a:lnSpc>
              <a:spcBef>
                <a:spcPts val="0"/>
              </a:spcBef>
              <a:spcAft>
                <a:spcPts val="0"/>
              </a:spcAft>
              <a:buSzPts val="1400"/>
              <a:buFontTx/>
              <a:buChar char="-"/>
            </a:pPr>
            <a:r>
              <a:rPr lang="en-GB" dirty="0"/>
              <a:t>Support – if anything discussed today makes you feel uncomfortable, you can pop outside the classroom and the teacher will come and check on you – if you need support you can speak to an adult you trust in school, or you can use one of the numbers provided at the end of the slides. </a:t>
            </a:r>
          </a:p>
          <a:p>
            <a:pPr marL="171450" lvl="0" indent="-171450" algn="l" rtl="0">
              <a:lnSpc>
                <a:spcPct val="100000"/>
              </a:lnSpc>
              <a:spcBef>
                <a:spcPts val="0"/>
              </a:spcBef>
              <a:spcAft>
                <a:spcPts val="0"/>
              </a:spcAft>
              <a:buSzPts val="1400"/>
              <a:buFontTx/>
              <a:buChar cha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All levels</a:t>
            </a:r>
          </a:p>
        </p:txBody>
      </p:sp>
    </p:spTree>
    <p:extLst>
      <p:ext uri="{BB962C8B-B14F-4D97-AF65-F5344CB8AC3E}">
        <p14:creationId xmlns:p14="http://schemas.microsoft.com/office/powerpoint/2010/main" val="370539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b="1" dirty="0">
                <a:latin typeface="Century Gothic"/>
                <a:ea typeface="Century Gothic"/>
                <a:cs typeface="Century Gothic"/>
                <a:sym typeface="Century Gothic"/>
              </a:rPr>
              <a:t>All levels</a:t>
            </a:r>
          </a:p>
          <a:p>
            <a:pPr marL="0" lvl="0" indent="0" algn="l" rtl="0">
              <a:lnSpc>
                <a:spcPct val="100000"/>
              </a:lnSpc>
              <a:spcBef>
                <a:spcPts val="0"/>
              </a:spcBef>
              <a:spcAft>
                <a:spcPts val="0"/>
              </a:spcAft>
              <a:buSzPts val="1400"/>
              <a:buNone/>
            </a:pPr>
            <a:r>
              <a:rPr lang="en-GB" b="1" dirty="0">
                <a:latin typeface="Century Gothic"/>
                <a:ea typeface="Century Gothic"/>
                <a:cs typeface="Century Gothic"/>
                <a:sym typeface="Century Gothic"/>
              </a:rPr>
              <a:t>OPTIONAL : </a:t>
            </a:r>
            <a:r>
              <a:rPr lang="en-GB" dirty="0">
                <a:latin typeface="Century Gothic"/>
                <a:ea typeface="Century Gothic"/>
                <a:cs typeface="Century Gothic"/>
                <a:sym typeface="Century Gothic"/>
              </a:rPr>
              <a:t>Learners have </a:t>
            </a:r>
            <a:r>
              <a:rPr lang="en-GB" b="1" dirty="0">
                <a:latin typeface="Century Gothic"/>
                <a:ea typeface="Century Gothic"/>
                <a:cs typeface="Century Gothic"/>
                <a:sym typeface="Century Gothic"/>
              </a:rPr>
              <a:t>two minutes </a:t>
            </a:r>
            <a:r>
              <a:rPr lang="en-GB" dirty="0">
                <a:latin typeface="Century Gothic"/>
                <a:ea typeface="Century Gothic"/>
                <a:cs typeface="Century Gothic"/>
                <a:sym typeface="Century Gothic"/>
              </a:rPr>
              <a:t>total for this task (one minute each), both learners should answer the questions. </a:t>
            </a:r>
            <a:endParaRPr dirty="0">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b="1" dirty="0"/>
              <a:t>All levels</a:t>
            </a:r>
          </a:p>
          <a:p>
            <a:pPr marL="0" lvl="0" indent="0" algn="l" rtl="0">
              <a:lnSpc>
                <a:spcPct val="100000"/>
              </a:lnSpc>
              <a:spcBef>
                <a:spcPts val="0"/>
              </a:spcBef>
              <a:spcAft>
                <a:spcPts val="0"/>
              </a:spcAft>
              <a:buSzPts val="1400"/>
              <a:buNone/>
            </a:pPr>
            <a:r>
              <a:rPr lang="en-GB" dirty="0"/>
              <a:t>Explore with learners some human rights – what rights do they have? Ask the learners to share ideas.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You can explore some fundamental human rights such as the right to an education, the right to a religion, the right to a name and the right to freedom of expression and identity. </a:t>
            </a:r>
          </a:p>
          <a:p>
            <a:pPr marL="0" lvl="0" indent="0" algn="l" rtl="0">
              <a:lnSpc>
                <a:spcPct val="100000"/>
              </a:lnSpc>
              <a:spcBef>
                <a:spcPts val="0"/>
              </a:spcBef>
              <a:spcAft>
                <a:spcPts val="0"/>
              </a:spcAft>
              <a:buSzPts val="1400"/>
              <a:buNone/>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b="1" dirty="0">
                <a:latin typeface="Century Gothic"/>
                <a:ea typeface="Century Gothic"/>
                <a:cs typeface="Century Gothic"/>
                <a:sym typeface="Century Gothic"/>
              </a:rPr>
              <a:t>All levels</a:t>
            </a:r>
          </a:p>
          <a:p>
            <a:pPr marL="0" marR="0" lvl="0" indent="0" algn="just" rtl="0">
              <a:lnSpc>
                <a:spcPct val="100000"/>
              </a:lnSpc>
              <a:spcBef>
                <a:spcPts val="0"/>
              </a:spcBef>
              <a:spcAft>
                <a:spcPts val="0"/>
              </a:spcAft>
              <a:buClr>
                <a:srgbClr val="000000"/>
              </a:buClr>
              <a:buSzPts val="1400"/>
              <a:buFont typeface="Arial"/>
              <a:buNone/>
            </a:pPr>
            <a:r>
              <a:rPr lang="en-GB" dirty="0">
                <a:latin typeface="Century Gothic"/>
                <a:ea typeface="Century Gothic"/>
                <a:cs typeface="Century Gothic"/>
                <a:sym typeface="Century Gothic"/>
              </a:rPr>
              <a:t>Settings may wish to use the following slides to insert information regards the settings vision, values and ethos. What does it mean to be a member of this particular school community?</a:t>
            </a:r>
            <a:endParaRPr dirty="0">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endParaRPr lang="en-GB" dirty="0">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400"/>
              <a:buFont typeface="Arial"/>
              <a:buNone/>
            </a:pPr>
            <a:r>
              <a:rPr lang="en-GB" dirty="0">
                <a:latin typeface="Century Gothic"/>
                <a:ea typeface="Century Gothic"/>
                <a:cs typeface="Century Gothic"/>
                <a:sym typeface="Century Gothic"/>
              </a:rPr>
              <a:t>Learners can discuss and put ideas on a post-it or </a:t>
            </a:r>
            <a:r>
              <a:rPr lang="en-GB" dirty="0" err="1">
                <a:latin typeface="Century Gothic"/>
                <a:ea typeface="Century Gothic"/>
                <a:cs typeface="Century Gothic"/>
                <a:sym typeface="Century Gothic"/>
              </a:rPr>
              <a:t>jamboard</a:t>
            </a:r>
            <a:r>
              <a:rPr lang="en-GB" dirty="0">
                <a:latin typeface="Century Gothic"/>
                <a:ea typeface="Century Gothic"/>
                <a:cs typeface="Century Gothic"/>
                <a:sym typeface="Century Gothic"/>
              </a:rPr>
              <a:t>.</a:t>
            </a:r>
          </a:p>
          <a:p>
            <a:pPr marL="0" lvl="0" indent="0" algn="l" rtl="0">
              <a:lnSpc>
                <a:spcPct val="100000"/>
              </a:lnSpc>
              <a:spcBef>
                <a:spcPts val="0"/>
              </a:spcBef>
              <a:spcAft>
                <a:spcPts val="0"/>
              </a:spcAft>
              <a:buSzPts val="1400"/>
              <a:buNone/>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400"/>
              <a:buNone/>
            </a:pPr>
            <a:r>
              <a:rPr lang="en-GB" b="1" dirty="0">
                <a:latin typeface="Century Gothic"/>
                <a:ea typeface="Century Gothic"/>
                <a:cs typeface="Century Gothic"/>
                <a:sym typeface="Century Gothic"/>
              </a:rPr>
              <a:t>All levels</a:t>
            </a:r>
            <a:endParaRPr b="1" dirty="0">
              <a:latin typeface="Century Gothic"/>
              <a:ea typeface="Century Gothic"/>
              <a:cs typeface="Century Gothic"/>
              <a:sym typeface="Century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Early to second level:</a:t>
            </a:r>
          </a:p>
          <a:p>
            <a:pPr marL="139700" indent="0">
              <a:buNone/>
            </a:pPr>
            <a:r>
              <a:rPr lang="en-GB" b="0" dirty="0"/>
              <a:t>Ask the learners to sit in pairs and talk about how they are similar to their partner. Then in the whole class talk about ways that people are different. This could include eye or hair colour, interests, favourite foods, etc.</a:t>
            </a:r>
          </a:p>
          <a:p>
            <a:pPr marL="139700" indent="0">
              <a:buNone/>
            </a:pPr>
            <a:r>
              <a:rPr lang="en-GB" b="0" dirty="0"/>
              <a:t>- Then explore how it might feel to not be included because of these differences? Is this fair?</a:t>
            </a:r>
          </a:p>
          <a:p>
            <a:pPr marL="139700" indent="0">
              <a:buNone/>
            </a:pPr>
            <a:r>
              <a:rPr lang="en-GB" b="0" dirty="0"/>
              <a:t>- Ask the learners what they think ‘fairness’ means. You may need to prompt them. E.g. fairness means that people get the same chances to try new things, have the same rights, etc. Then ask them to draw a picture that shows unfairness. This may be a situation where someone is not included or treated differently.</a:t>
            </a:r>
          </a:p>
          <a:p>
            <a:pPr marL="139700" indent="0">
              <a:buNone/>
            </a:pPr>
            <a:endParaRPr lang="en-GB" b="1" dirty="0"/>
          </a:p>
          <a:p>
            <a:pPr marL="139700" indent="0">
              <a:buNone/>
            </a:pPr>
            <a:r>
              <a:rPr lang="en-GB" b="1" dirty="0"/>
              <a:t>Third level to senior phase:</a:t>
            </a:r>
          </a:p>
          <a:p>
            <a:pPr marL="139700" indent="0">
              <a:buNone/>
            </a:pPr>
            <a:r>
              <a:rPr lang="en-GB" dirty="0"/>
              <a:t>Ask learners to share their understanding of the word ‘fairness’ </a:t>
            </a:r>
          </a:p>
          <a:p>
            <a:pPr marL="139700" indent="0">
              <a:buNone/>
            </a:pPr>
            <a:r>
              <a:rPr lang="en-GB" dirty="0"/>
              <a:t>Then prompt thinking – does fairness mean giving everybody the same support and opportunities? Does each individual have the same needs or requirements? </a:t>
            </a:r>
          </a:p>
          <a:p>
            <a:pPr marL="139700" indent="0">
              <a:buNone/>
            </a:pPr>
            <a:endParaRPr lang="en-GB" dirty="0"/>
          </a:p>
          <a:p>
            <a:pPr marL="139700" indent="0">
              <a:buNone/>
            </a:pPr>
            <a:r>
              <a:rPr lang="en-GB" dirty="0"/>
              <a:t>Explore the concept of fairness being about allowing people to have the same access to opportunities. This may mean making adjustments for people who perhaps don’t have the same resources, or who face barriers to accessing these opportunities. For example, providing a sign language interpreter, translator, ensuring that there is wheelchair access, etc.</a:t>
            </a:r>
          </a:p>
          <a:p>
            <a:pPr marL="139700" indent="0">
              <a:buNone/>
            </a:pPr>
            <a:endParaRPr lang="en-GB" dirty="0"/>
          </a:p>
          <a:p>
            <a:pPr marL="139700" indent="0">
              <a:buNone/>
            </a:pPr>
            <a:r>
              <a:rPr lang="en-GB" dirty="0"/>
              <a:t>Fairness does not mean giving everybody the same treatment. Some people have more privilege than others, giving them an advantage in different situations. It’s important when thinking about what is ‘fair’ to consider advantages that people have or don’t have.</a:t>
            </a:r>
          </a:p>
          <a:p>
            <a:pPr marL="139700" indent="0">
              <a:buNone/>
            </a:pPr>
            <a:endParaRPr lang="en-GB" dirty="0"/>
          </a:p>
        </p:txBody>
      </p:sp>
    </p:spTree>
    <p:extLst>
      <p:ext uri="{BB962C8B-B14F-4D97-AF65-F5344CB8AC3E}">
        <p14:creationId xmlns:p14="http://schemas.microsoft.com/office/powerpoint/2010/main" val="261709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1" dirty="0"/>
              <a:t>Second level to senior phase </a:t>
            </a:r>
          </a:p>
          <a:p>
            <a:r>
              <a:rPr lang="en-GB" dirty="0"/>
              <a:t>Explore concept of bullying. What kind of behaviours are bullying behaviours? What is the impact of bullying? </a:t>
            </a:r>
          </a:p>
        </p:txBody>
      </p:sp>
    </p:spTree>
    <p:extLst>
      <p:ext uri="{BB962C8B-B14F-4D97-AF65-F5344CB8AC3E}">
        <p14:creationId xmlns:p14="http://schemas.microsoft.com/office/powerpoint/2010/main" val="776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1"/>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 name="Google Shape;11;p21"/>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 name="Google Shape;12;p21"/>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1"/>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1"/>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1"/>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1"/>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1"/>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1"/>
          <p:cNvSpPr txBox="1">
            <a:spLocks noGrp="1"/>
          </p:cNvSpPr>
          <p:nvPr>
            <p:ph type="ctrTitle"/>
          </p:nvPr>
        </p:nvSpPr>
        <p:spPr>
          <a:xfrm>
            <a:off x="1867900" y="1731475"/>
            <a:ext cx="5408100" cy="1680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a:endParaRPr/>
          </a:p>
        </p:txBody>
      </p:sp>
      <p:sp>
        <p:nvSpPr>
          <p:cNvPr id="19" name="Google Shape;19;p21"/>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1"/>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1"/>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C4AA-BE44-8699-C0DD-29EA5B12889C}"/>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F6CCA4DB-6172-B16C-A6E1-915F3841B39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7318B57-CD23-E603-FABC-15691DDFC08E}"/>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73A319D-DDE0-720E-A655-A0F85FEAD0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47AFB45F-722F-A00B-5BE4-02F871712896}"/>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176CD78-8B40-A182-7E8F-5DC64ACB44A2}"/>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8" name="Footer Placeholder 7">
            <a:extLst>
              <a:ext uri="{FF2B5EF4-FFF2-40B4-BE49-F238E27FC236}">
                <a16:creationId xmlns:a16="http://schemas.microsoft.com/office/drawing/2014/main" id="{36A7283E-813C-913F-D633-8628905876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9A5ECA-A401-F670-4BD6-AD24F8B8B125}"/>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393477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14C3-F059-1EE3-EC9D-C25CBBD42AC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22FBE64-338D-6340-BBDD-9F8A9EF9704B}"/>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4" name="Footer Placeholder 3">
            <a:extLst>
              <a:ext uri="{FF2B5EF4-FFF2-40B4-BE49-F238E27FC236}">
                <a16:creationId xmlns:a16="http://schemas.microsoft.com/office/drawing/2014/main" id="{A995DBC3-3B09-21CE-2EE9-60A025EB05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2389CB-5E41-0F90-C5E3-264D9FA2EEF5}"/>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122765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AFDB9-0AE4-5C39-96C5-116827DE894E}"/>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3" name="Footer Placeholder 2">
            <a:extLst>
              <a:ext uri="{FF2B5EF4-FFF2-40B4-BE49-F238E27FC236}">
                <a16:creationId xmlns:a16="http://schemas.microsoft.com/office/drawing/2014/main" id="{05B7AAB7-A433-4502-B608-0275C6B36B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636DA9-7963-D196-8CB7-BAC32F81A918}"/>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66366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E120-A2A0-624A-93D3-C199423319DC}"/>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3DD6B356-9952-CE47-1BAC-30EB96820B9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2A90622-FF79-1113-FEC5-A105FB67F68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269CF4B-B0B5-B6D3-E495-84D758E8E15F}"/>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6" name="Footer Placeholder 5">
            <a:extLst>
              <a:ext uri="{FF2B5EF4-FFF2-40B4-BE49-F238E27FC236}">
                <a16:creationId xmlns:a16="http://schemas.microsoft.com/office/drawing/2014/main" id="{7EDB583B-14D6-88BF-E6BC-E5ED6892EA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A94590-5629-BB1D-8B53-C02FA37746ED}"/>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12599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745B-C879-28CC-CD05-C3227372E2D6}"/>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B028FABC-BF53-D6E9-EBBD-1F6B43DE495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993EF81-7AA2-3A20-8003-A93899C971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7A2DD00-488B-695D-1557-5D2DD473885D}"/>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6" name="Footer Placeholder 5">
            <a:extLst>
              <a:ext uri="{FF2B5EF4-FFF2-40B4-BE49-F238E27FC236}">
                <a16:creationId xmlns:a16="http://schemas.microsoft.com/office/drawing/2014/main" id="{3CB796D6-3AD5-9C5D-8A93-D1EA5BCF76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741E23-7415-0AF3-0EFF-2CC341BF1936}"/>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19343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3561-FD8E-19E0-8CD1-CF5E63D199B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FC0C9D8-87C8-23A5-0209-BE13130B7F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2ACD21-7071-5796-B455-540E037524A5}"/>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5" name="Footer Placeholder 4">
            <a:extLst>
              <a:ext uri="{FF2B5EF4-FFF2-40B4-BE49-F238E27FC236}">
                <a16:creationId xmlns:a16="http://schemas.microsoft.com/office/drawing/2014/main" id="{BA76797D-CACC-6386-DE56-55EC35DE7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D46C7-B943-620D-ED02-BCB4CDE4C77C}"/>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302283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7DC0A-3885-7AF2-A169-397DBF87DD30}"/>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C1DA837-6A2F-3EBE-8C96-9283AAA2F0F0}"/>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89F0E0-9D82-26E8-0CD5-22657A936009}"/>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5" name="Footer Placeholder 4">
            <a:extLst>
              <a:ext uri="{FF2B5EF4-FFF2-40B4-BE49-F238E27FC236}">
                <a16:creationId xmlns:a16="http://schemas.microsoft.com/office/drawing/2014/main" id="{0300941F-15FE-1FF8-3542-F7853E1CCC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883C14-A2ED-016F-3951-43B2D71CBA6C}"/>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40204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63A3-B5FD-F0DD-A579-54B445FF5785}"/>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8ED1F497-96D3-7C2B-773E-E50564EBB2F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64F41A-B6A0-8926-68C4-82642A13807A}"/>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5" name="Footer Placeholder 4">
            <a:extLst>
              <a:ext uri="{FF2B5EF4-FFF2-40B4-BE49-F238E27FC236}">
                <a16:creationId xmlns:a16="http://schemas.microsoft.com/office/drawing/2014/main" id="{55CE688A-BEEF-6E31-D875-7B5DF3E8D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5779B-1CC9-0ACA-0522-169BF7DD78F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835496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3F13-2A44-CB90-5E37-C6186379AA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D0FBD-ADA5-37AE-4224-459E0C6109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8831FE-6EB9-A297-AE13-5D252042F8D9}"/>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5" name="Footer Placeholder 4">
            <a:extLst>
              <a:ext uri="{FF2B5EF4-FFF2-40B4-BE49-F238E27FC236}">
                <a16:creationId xmlns:a16="http://schemas.microsoft.com/office/drawing/2014/main" id="{8F86E7F5-3762-0174-FB7C-E552AFCE0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7ADE8-476E-2D59-6645-253B0D61756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31438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41A8-F1EE-033D-8A6E-C694A59CD055}"/>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29A651-F36E-1874-70CB-9E96106F45B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369EA-5C10-2432-07FB-B4B6A1C47F33}"/>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5" name="Footer Placeholder 4">
            <a:extLst>
              <a:ext uri="{FF2B5EF4-FFF2-40B4-BE49-F238E27FC236}">
                <a16:creationId xmlns:a16="http://schemas.microsoft.com/office/drawing/2014/main" id="{EB8B26C3-0FF8-3004-8939-F8B31F596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5A41F-FBF0-97FA-9276-ACA1767FE76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03174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2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3"/>
          <p:cNvSpPr txBox="1">
            <a:spLocks noGrp="1"/>
          </p:cNvSpPr>
          <p:nvPr>
            <p:ph type="ctrTitle"/>
          </p:nvPr>
        </p:nvSpPr>
        <p:spPr>
          <a:xfrm>
            <a:off x="1773500" y="1980025"/>
            <a:ext cx="5597100" cy="6711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40" name="Google Shape;40;p23"/>
          <p:cNvSpPr txBox="1">
            <a:spLocks noGrp="1"/>
          </p:cNvSpPr>
          <p:nvPr>
            <p:ph type="subTitle" idx="1"/>
          </p:nvPr>
        </p:nvSpPr>
        <p:spPr>
          <a:xfrm>
            <a:off x="1773500" y="2664426"/>
            <a:ext cx="5597100" cy="3864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a:endParaRPr/>
          </a:p>
        </p:txBody>
      </p:sp>
      <p:sp>
        <p:nvSpPr>
          <p:cNvPr id="41" name="Google Shape;41;p2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D0F9-DB46-588E-2635-25B33ED4F6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912A05-94B4-E1B1-CE58-DB0FDAE030A2}"/>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6EDC7D-3776-90EE-5895-61DC3C7B4FC0}"/>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4BB1F9-A60F-4B86-A37E-8EF0C4C0621C}"/>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6" name="Footer Placeholder 5">
            <a:extLst>
              <a:ext uri="{FF2B5EF4-FFF2-40B4-BE49-F238E27FC236}">
                <a16:creationId xmlns:a16="http://schemas.microsoft.com/office/drawing/2014/main" id="{0BCD8655-9AA3-94F6-CFB2-CDDE72973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EEFA6-0CE9-569D-17EE-E5C6FDEB888A}"/>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187774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E287-1DBC-249B-C489-276D2495B685}"/>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9000C3-53A7-60C6-7EC0-C0E9D0B588E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F67D5D82-A649-64BD-3451-69203B117E74}"/>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FEB230-E2CB-1B8E-0F13-6D0B6094523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C977126-1A3D-C8D8-9E7D-76B3C4E32779}"/>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78207C-E109-B960-DBEE-8DC815CAF165}"/>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8" name="Footer Placeholder 7">
            <a:extLst>
              <a:ext uri="{FF2B5EF4-FFF2-40B4-BE49-F238E27FC236}">
                <a16:creationId xmlns:a16="http://schemas.microsoft.com/office/drawing/2014/main" id="{AF9F1134-4B8E-BCC9-852E-A9FAF7E71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A9355-DECB-7BDB-1CC0-5EBAF9CF390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72963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51D3-6C9D-4284-1439-1140211139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7BB16F-5960-0FB3-48FB-9DAE83658890}"/>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4" name="Footer Placeholder 3">
            <a:extLst>
              <a:ext uri="{FF2B5EF4-FFF2-40B4-BE49-F238E27FC236}">
                <a16:creationId xmlns:a16="http://schemas.microsoft.com/office/drawing/2014/main" id="{D3ADA77C-9513-9B56-63A1-AE951D7C3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1D784-B01E-2582-A334-EC0ACA15BCE2}"/>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577752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C273E-DE5E-CE76-1813-608D97725499}"/>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3" name="Footer Placeholder 2">
            <a:extLst>
              <a:ext uri="{FF2B5EF4-FFF2-40B4-BE49-F238E27FC236}">
                <a16:creationId xmlns:a16="http://schemas.microsoft.com/office/drawing/2014/main" id="{362EF028-733F-DD68-51AE-573346723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554B7-70BA-37CE-D3BA-580638348A39}"/>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278123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B365-4FC4-EDE1-375A-7DB4A76E24BE}"/>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B5ECD-0D06-AAD0-0428-E04C98B2C72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5F99CCD-609A-367B-1D54-650645A1ED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DFDE2EB-AF09-6089-EFC1-B532BA915C46}"/>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6" name="Footer Placeholder 5">
            <a:extLst>
              <a:ext uri="{FF2B5EF4-FFF2-40B4-BE49-F238E27FC236}">
                <a16:creationId xmlns:a16="http://schemas.microsoft.com/office/drawing/2014/main" id="{5EB798F6-9AA3-AC21-0752-D6D182848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7C648-D792-7490-02AD-15E33B5EC5E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24971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FFC8-848C-3481-9772-D9FDF947136D}"/>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396DA87-EF11-BCE5-AD53-2A050460D94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8D34A85-D9DA-632F-3C45-5BC38AAD77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3C167D6-B6F2-5F1B-A647-EB7B7AC34A9C}"/>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6" name="Footer Placeholder 5">
            <a:extLst>
              <a:ext uri="{FF2B5EF4-FFF2-40B4-BE49-F238E27FC236}">
                <a16:creationId xmlns:a16="http://schemas.microsoft.com/office/drawing/2014/main" id="{8C1A38E2-F1FC-0173-582C-E8625E0B6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C54EF-4607-97FF-AEFA-0B4B65A65F64}"/>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63034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8135-63E8-4E34-4194-66A69B0448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03382B-5BFC-5D0A-F7EE-5F972CCF3A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A9A02E-60F7-3B6C-9B27-FBCC4AD364F7}"/>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5" name="Footer Placeholder 4">
            <a:extLst>
              <a:ext uri="{FF2B5EF4-FFF2-40B4-BE49-F238E27FC236}">
                <a16:creationId xmlns:a16="http://schemas.microsoft.com/office/drawing/2014/main" id="{B77ADF17-CDBA-CAA4-0BF3-6E9B807B2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B1B74-B6FF-799E-6C06-4FFB68A41403}"/>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765873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CD077-3E81-9F74-85E6-9FA0413FD609}"/>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2909C6-B2B9-084D-DC0C-DC55E271B27E}"/>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BE38EA-77CD-0A7B-7BBD-D007D708521F}"/>
              </a:ext>
            </a:extLst>
          </p:cNvPr>
          <p:cNvSpPr>
            <a:spLocks noGrp="1"/>
          </p:cNvSpPr>
          <p:nvPr>
            <p:ph type="dt" sz="half" idx="10"/>
          </p:nvPr>
        </p:nvSpPr>
        <p:spPr/>
        <p:txBody>
          <a:bodyPr/>
          <a:lstStyle/>
          <a:p>
            <a:fld id="{1D422C32-E266-5543-9E66-24DC1B56B662}" type="datetimeFigureOut">
              <a:rPr lang="en-US" smtClean="0"/>
              <a:t>11/28/2024</a:t>
            </a:fld>
            <a:endParaRPr lang="en-US"/>
          </a:p>
        </p:txBody>
      </p:sp>
      <p:sp>
        <p:nvSpPr>
          <p:cNvPr id="5" name="Footer Placeholder 4">
            <a:extLst>
              <a:ext uri="{FF2B5EF4-FFF2-40B4-BE49-F238E27FC236}">
                <a16:creationId xmlns:a16="http://schemas.microsoft.com/office/drawing/2014/main" id="{C1A3EF22-8869-6BA7-DA17-5C307680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4C63-CB15-8101-655D-3D5670CD160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28124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1"/>
        <p:cNvGrpSpPr/>
        <p:nvPr/>
      </p:nvGrpSpPr>
      <p:grpSpPr>
        <a:xfrm>
          <a:off x="0" y="0"/>
          <a:ext cx="0" cy="0"/>
          <a:chOff x="0" y="0"/>
          <a:chExt cx="0" cy="0"/>
        </a:xfrm>
      </p:grpSpPr>
      <p:sp>
        <p:nvSpPr>
          <p:cNvPr id="52" name="Google Shape;52;p2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5" name="Google Shape;55;p24"/>
          <p:cNvGrpSpPr/>
          <p:nvPr/>
        </p:nvGrpSpPr>
        <p:grpSpPr>
          <a:xfrm>
            <a:off x="550224" y="368620"/>
            <a:ext cx="878228" cy="627539"/>
            <a:chOff x="550224" y="368620"/>
            <a:chExt cx="878228" cy="627539"/>
          </a:xfrm>
        </p:grpSpPr>
        <p:sp>
          <p:nvSpPr>
            <p:cNvPr id="56" name="Google Shape;56;p2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1" name="Google Shape;61;p24"/>
          <p:cNvSpPr txBox="1">
            <a:spLocks noGrp="1"/>
          </p:cNvSpPr>
          <p:nvPr>
            <p:ph type="body" idx="1"/>
          </p:nvPr>
        </p:nvSpPr>
        <p:spPr>
          <a:xfrm>
            <a:off x="1714300" y="1186825"/>
            <a:ext cx="5715300" cy="2769900"/>
          </a:xfrm>
          <a:prstGeom prst="rect">
            <a:avLst/>
          </a:prstGeom>
          <a:noFill/>
          <a:ln>
            <a:noFill/>
          </a:ln>
        </p:spPr>
        <p:txBody>
          <a:bodyPr spcFirstLastPara="1" wrap="square" lIns="0" tIns="0" rIns="0" bIns="0" anchor="ctr" anchorCtr="0">
            <a:noAutofit/>
          </a:bodyPr>
          <a:lstStyle>
            <a:lvl1pPr marL="457200" lvl="0" indent="-406400" algn="ctr">
              <a:lnSpc>
                <a:spcPct val="100000"/>
              </a:lnSpc>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a:lnSpc>
                <a:spcPct val="100000"/>
              </a:lnSpc>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62" name="Google Shape;62;p24"/>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GB"/>
              <a:t>‹#›</a:t>
            </a:fld>
            <a:endParaRPr/>
          </a:p>
        </p:txBody>
      </p:sp>
      <p:sp>
        <p:nvSpPr>
          <p:cNvPr id="63" name="Google Shape;63;p2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2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2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69"/>
        <p:cNvGrpSpPr/>
        <p:nvPr/>
      </p:nvGrpSpPr>
      <p:grpSpPr>
        <a:xfrm>
          <a:off x="0" y="0"/>
          <a:ext cx="0" cy="0"/>
          <a:chOff x="0" y="0"/>
          <a:chExt cx="0" cy="0"/>
        </a:xfrm>
      </p:grpSpPr>
      <p:sp>
        <p:nvSpPr>
          <p:cNvPr id="70" name="Google Shape;70;p25"/>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5"/>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GB"/>
              <a:t>‹#›</a:t>
            </a:fld>
            <a:endParaRPr/>
          </a:p>
        </p:txBody>
      </p:sp>
      <p:grpSp>
        <p:nvGrpSpPr>
          <p:cNvPr id="72" name="Google Shape;72;p25"/>
          <p:cNvGrpSpPr/>
          <p:nvPr/>
        </p:nvGrpSpPr>
        <p:grpSpPr>
          <a:xfrm>
            <a:off x="4377287" y="431563"/>
            <a:ext cx="4360802" cy="4280374"/>
            <a:chOff x="576654" y="555403"/>
            <a:chExt cx="3865959" cy="3794658"/>
          </a:xfrm>
        </p:grpSpPr>
        <p:sp>
          <p:nvSpPr>
            <p:cNvPr id="73" name="Google Shape;73;p25"/>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25"/>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25"/>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5"/>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5"/>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8" name="Google Shape;78;p25"/>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5"/>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4"/>
        <p:cNvGrpSpPr/>
        <p:nvPr/>
      </p:nvGrpSpPr>
      <p:grpSpPr>
        <a:xfrm>
          <a:off x="0" y="0"/>
          <a:ext cx="0" cy="0"/>
          <a:chOff x="0" y="0"/>
          <a:chExt cx="0" cy="0"/>
        </a:xfrm>
      </p:grpSpPr>
      <p:sp>
        <p:nvSpPr>
          <p:cNvPr id="95" name="Google Shape;95;p2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2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 name="Google Shape;97;p2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27"/>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99" name="Google Shape;99;p27"/>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SzPts val="2200"/>
              <a:buChar char="✗"/>
              <a:defRPr/>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a:endParaRPr/>
          </a:p>
        </p:txBody>
      </p:sp>
      <p:sp>
        <p:nvSpPr>
          <p:cNvPr id="100" name="Google Shape;100;p27"/>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27"/>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27"/>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27"/>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27"/>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7"/>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27"/>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27"/>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3C75-82F9-ABF7-28FD-5CBC9E8F1D82}"/>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D5FD8FC8-83DC-A939-9AC1-97155D804BA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EE244A06-236D-A08A-F552-29272C2CDD0C}"/>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5" name="Footer Placeholder 4">
            <a:extLst>
              <a:ext uri="{FF2B5EF4-FFF2-40B4-BE49-F238E27FC236}">
                <a16:creationId xmlns:a16="http://schemas.microsoft.com/office/drawing/2014/main" id="{377C24EF-FEE4-7619-D5FE-8A4B49A1D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7CC870-04B9-FA39-248E-CD4D08F5F6A4}"/>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168457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705A-C096-4AC9-0F27-401A67C35F4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20C818-2DEF-AC56-CE51-C1D122FF5B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24580F-AA14-A25D-487F-33FC4CCDC6EA}"/>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5" name="Footer Placeholder 4">
            <a:extLst>
              <a:ext uri="{FF2B5EF4-FFF2-40B4-BE49-F238E27FC236}">
                <a16:creationId xmlns:a16="http://schemas.microsoft.com/office/drawing/2014/main" id="{DA98BBCF-1DC4-ABAF-298C-73C88A8010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D0DB0C-D7FD-A03B-2A90-4E1A948E816E}"/>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426447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D794-FE63-650D-CAA3-0C0935625D0C}"/>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27F855B3-5EA9-65D2-C1F1-28FDEAF5BCD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FCC69F-2956-A56A-84F9-DD1B0272A044}"/>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5" name="Footer Placeholder 4">
            <a:extLst>
              <a:ext uri="{FF2B5EF4-FFF2-40B4-BE49-F238E27FC236}">
                <a16:creationId xmlns:a16="http://schemas.microsoft.com/office/drawing/2014/main" id="{C746287E-F34A-B2D1-EF5D-9C7BD409C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26EB9-EEA2-F937-071D-C10F785C8B45}"/>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105397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8D3C-D24A-4F0B-B676-9F364594C8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F3435B9-A9F0-F38F-47C2-57EA1B5BFDF3}"/>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DE6FDAC-428B-F90B-5736-5BF75D9423F7}"/>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1A0A7AD-1B08-3F2D-488B-6D1912148B14}"/>
              </a:ext>
            </a:extLst>
          </p:cNvPr>
          <p:cNvSpPr>
            <a:spLocks noGrp="1"/>
          </p:cNvSpPr>
          <p:nvPr>
            <p:ph type="dt" sz="half" idx="10"/>
          </p:nvPr>
        </p:nvSpPr>
        <p:spPr/>
        <p:txBody>
          <a:bodyPr/>
          <a:lstStyle/>
          <a:p>
            <a:fld id="{D0BA57D1-ED8D-4629-A72F-E69473909EB0}" type="datetimeFigureOut">
              <a:rPr lang="en-GB" smtClean="0"/>
              <a:t>28/11/2024</a:t>
            </a:fld>
            <a:endParaRPr lang="en-GB"/>
          </a:p>
        </p:txBody>
      </p:sp>
      <p:sp>
        <p:nvSpPr>
          <p:cNvPr id="6" name="Footer Placeholder 5">
            <a:extLst>
              <a:ext uri="{FF2B5EF4-FFF2-40B4-BE49-F238E27FC236}">
                <a16:creationId xmlns:a16="http://schemas.microsoft.com/office/drawing/2014/main" id="{56A35615-C715-A637-FABC-6C1412DA46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033A45-3BEB-6F4C-5724-9E2D0611B8F2}"/>
              </a:ext>
            </a:extLst>
          </p:cNvPr>
          <p:cNvSpPr>
            <a:spLocks noGrp="1"/>
          </p:cNvSpPr>
          <p:nvPr>
            <p:ph type="sldNum" sz="quarter" idx="12"/>
          </p:nvPr>
        </p:nvSpPr>
        <p:spPr/>
        <p:txBody>
          <a:bodyPr/>
          <a:lstStyle/>
          <a:p>
            <a:fld id="{7F5FA5FF-3DAD-4689-9CA2-5377DBA1F6E9}" type="slidenum">
              <a:rPr lang="en-GB" smtClean="0"/>
              <a:t>‹#›</a:t>
            </a:fld>
            <a:endParaRPr lang="en-GB"/>
          </a:p>
        </p:txBody>
      </p:sp>
    </p:spTree>
    <p:extLst>
      <p:ext uri="{BB962C8B-B14F-4D97-AF65-F5344CB8AC3E}">
        <p14:creationId xmlns:p14="http://schemas.microsoft.com/office/powerpoint/2010/main" val="603221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endParaRPr/>
          </a:p>
        </p:txBody>
      </p:sp>
      <p:sp>
        <p:nvSpPr>
          <p:cNvPr id="7" name="Google Shape;7;p20"/>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endParaRPr/>
          </a:p>
        </p:txBody>
      </p:sp>
      <p:sp>
        <p:nvSpPr>
          <p:cNvPr id="8" name="Google Shape;8;p20"/>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2B0C4-1E66-5579-60F5-B69451EBD79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B74E212-AFC6-B68C-7942-C77534FDF50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86F88A-625E-A2E7-F708-978F7AF0B73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0BA57D1-ED8D-4629-A72F-E69473909EB0}" type="datetimeFigureOut">
              <a:rPr lang="en-GB" smtClean="0"/>
              <a:t>28/11/2024</a:t>
            </a:fld>
            <a:endParaRPr lang="en-GB"/>
          </a:p>
        </p:txBody>
      </p:sp>
      <p:sp>
        <p:nvSpPr>
          <p:cNvPr id="5" name="Footer Placeholder 4">
            <a:extLst>
              <a:ext uri="{FF2B5EF4-FFF2-40B4-BE49-F238E27FC236}">
                <a16:creationId xmlns:a16="http://schemas.microsoft.com/office/drawing/2014/main" id="{27A81DF9-C5D3-782D-D681-7E22A25B510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9BEFFF-8789-458E-B779-DDF0EBECC6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5FA5FF-3DAD-4689-9CA2-5377DBA1F6E9}" type="slidenum">
              <a:rPr lang="en-GB" smtClean="0"/>
              <a:t>‹#›</a:t>
            </a:fld>
            <a:endParaRPr lang="en-GB"/>
          </a:p>
        </p:txBody>
      </p:sp>
    </p:spTree>
    <p:extLst>
      <p:ext uri="{BB962C8B-B14F-4D97-AF65-F5344CB8AC3E}">
        <p14:creationId xmlns:p14="http://schemas.microsoft.com/office/powerpoint/2010/main" val="420749542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3ADC8-B632-4EB6-D271-C47D12E6417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976F6D-5BF3-0787-068D-B4F21D82DC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9E4DA-2ED1-7BE8-A354-1FC6DE72914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422C32-E266-5543-9E66-24DC1B56B662}" type="datetimeFigureOut">
              <a:rPr lang="en-US" smtClean="0"/>
              <a:t>11/28/2024</a:t>
            </a:fld>
            <a:endParaRPr lang="en-US"/>
          </a:p>
        </p:txBody>
      </p:sp>
      <p:sp>
        <p:nvSpPr>
          <p:cNvPr id="5" name="Footer Placeholder 4">
            <a:extLst>
              <a:ext uri="{FF2B5EF4-FFF2-40B4-BE49-F238E27FC236}">
                <a16:creationId xmlns:a16="http://schemas.microsoft.com/office/drawing/2014/main" id="{BEB80B9F-F7C9-42BA-5B37-73F254CF5C6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EF06AB-4E83-1067-22C3-BF3C68974B0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9EE82DC-0DDB-4E46-BFA8-4711B5068A23}" type="slidenum">
              <a:rPr lang="en-US" smtClean="0"/>
              <a:t>‹#›</a:t>
            </a:fld>
            <a:endParaRPr lang="en-US"/>
          </a:p>
        </p:txBody>
      </p:sp>
    </p:spTree>
    <p:extLst>
      <p:ext uri="{BB962C8B-B14F-4D97-AF65-F5344CB8AC3E}">
        <p14:creationId xmlns:p14="http://schemas.microsoft.com/office/powerpoint/2010/main" val="18752626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11"/>
        <p:cNvGrpSpPr/>
        <p:nvPr/>
      </p:nvGrpSpPr>
      <p:grpSpPr>
        <a:xfrm>
          <a:off x="0" y="0"/>
          <a:ext cx="0" cy="0"/>
          <a:chOff x="0" y="0"/>
          <a:chExt cx="0" cy="0"/>
        </a:xfrm>
      </p:grpSpPr>
      <p:sp>
        <p:nvSpPr>
          <p:cNvPr id="112" name="Google Shape;112;p1"/>
          <p:cNvSpPr txBox="1">
            <a:spLocks noGrp="1"/>
          </p:cNvSpPr>
          <p:nvPr>
            <p:ph type="ctrTitle"/>
          </p:nvPr>
        </p:nvSpPr>
        <p:spPr>
          <a:xfrm>
            <a:off x="859905" y="1371601"/>
            <a:ext cx="7424189" cy="3082036"/>
          </a:xfrm>
          <a:prstGeom prst="rect">
            <a:avLst/>
          </a:prstGeom>
          <a:noFill/>
          <a:ln>
            <a:noFill/>
          </a:ln>
        </p:spPr>
        <p:txBody>
          <a:bodyPr spcFirstLastPara="1" wrap="square" lIns="0" tIns="0" rIns="0" bIns="0" anchor="ctr" anchorCtr="0">
            <a:noAutofit/>
          </a:bodyPr>
          <a:lstStyle/>
          <a:p>
            <a:pPr marL="0" lvl="0" indent="0" rtl="0">
              <a:lnSpc>
                <a:spcPct val="114000"/>
              </a:lnSpc>
              <a:spcBef>
                <a:spcPts val="0"/>
              </a:spcBef>
              <a:spcAft>
                <a:spcPts val="0"/>
              </a:spcAft>
              <a:buSzPts val="6800"/>
              <a:buNone/>
            </a:pPr>
            <a:r>
              <a:rPr lang="en-GB" sz="4400" dirty="0">
                <a:latin typeface="Roboto" panose="02000000000000000000" pitchFamily="2" charset="0"/>
                <a:ea typeface="Roboto" panose="02000000000000000000" pitchFamily="2" charset="0"/>
                <a:cs typeface="Aharoni" panose="02010803020104030203" pitchFamily="2" charset="-79"/>
              </a:rPr>
              <a:t>Children/young people’s rights and equalities </a:t>
            </a:r>
            <a:br>
              <a:rPr lang="en-GB" sz="4400" dirty="0">
                <a:latin typeface="Roboto" panose="02000000000000000000" pitchFamily="2" charset="0"/>
                <a:ea typeface="Roboto" panose="02000000000000000000" pitchFamily="2" charset="0"/>
                <a:cs typeface="Aharoni" panose="02010803020104030203" pitchFamily="2" charset="-79"/>
              </a:rPr>
            </a:br>
            <a:r>
              <a:rPr lang="en-GB" sz="4400" dirty="0">
                <a:solidFill>
                  <a:srgbClr val="0070C0"/>
                </a:solidFill>
                <a:latin typeface="Roboto" panose="02000000000000000000" pitchFamily="2" charset="0"/>
                <a:ea typeface="Roboto" panose="02000000000000000000" pitchFamily="2" charset="0"/>
                <a:cs typeface="Aharoni" panose="02010803020104030203" pitchFamily="2" charset="-79"/>
              </a:rPr>
              <a:t>Our School : Our Rights</a:t>
            </a:r>
            <a:endParaRPr sz="4400" dirty="0">
              <a:solidFill>
                <a:srgbClr val="0070C0"/>
              </a:solidFill>
              <a:latin typeface="Roboto" panose="02000000000000000000" pitchFamily="2" charset="0"/>
              <a:ea typeface="Roboto" panose="02000000000000000000" pitchFamily="2" charset="0"/>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C91C54-54DE-3469-3CC8-F5E1BC1EEE66}"/>
              </a:ext>
            </a:extLst>
          </p:cNvPr>
          <p:cNvSpPr>
            <a:spLocks noGrp="1"/>
          </p:cNvSpPr>
          <p:nvPr>
            <p:ph type="title" idx="4294967295"/>
          </p:nvPr>
        </p:nvSpPr>
        <p:spPr>
          <a:xfrm>
            <a:off x="883375" y="-396300"/>
            <a:ext cx="6426300" cy="396300"/>
          </a:xfrm>
        </p:spPr>
        <p:txBody>
          <a:bodyPr spcFirstLastPara="1" wrap="square" lIns="0" tIns="0" rIns="0" bIns="0" anchor="b" anchorCtr="0">
            <a:noAutofit/>
          </a:bodyPr>
          <a:lstStyle/>
          <a:p>
            <a:r>
              <a:rPr lang="en-GB" dirty="0"/>
              <a:t>What is bullying continued</a:t>
            </a:r>
          </a:p>
        </p:txBody>
      </p:sp>
      <p:sp>
        <p:nvSpPr>
          <p:cNvPr id="2" name="Text Placeholder 1">
            <a:extLst>
              <a:ext uri="{FF2B5EF4-FFF2-40B4-BE49-F238E27FC236}">
                <a16:creationId xmlns:a16="http://schemas.microsoft.com/office/drawing/2014/main" id="{FA8E964F-351C-7CD6-DB57-D42BC9323017}"/>
              </a:ext>
            </a:extLst>
          </p:cNvPr>
          <p:cNvSpPr>
            <a:spLocks noGrp="1"/>
          </p:cNvSpPr>
          <p:nvPr>
            <p:ph type="body" idx="1"/>
          </p:nvPr>
        </p:nvSpPr>
        <p:spPr>
          <a:xfrm>
            <a:off x="1493865" y="672662"/>
            <a:ext cx="6791925" cy="4146441"/>
          </a:xfrm>
        </p:spPr>
        <p:txBody>
          <a:bodyPr/>
          <a:lstStyle/>
          <a:p>
            <a:pPr marL="50800" indent="0" algn="l" fontAlgn="base">
              <a:lnSpc>
                <a:spcPct val="114000"/>
              </a:lnSpc>
              <a:spcAft>
                <a:spcPts val="1800"/>
              </a:spcAft>
              <a:buNone/>
            </a:pPr>
            <a:r>
              <a:rPr lang="en-GB" sz="2000" dirty="0">
                <a:solidFill>
                  <a:schemeClr val="tx1"/>
                </a:solidFill>
                <a:latin typeface="Roboto" panose="02000000000000000000" pitchFamily="2" charset="0"/>
                <a:ea typeface="Roboto" panose="02000000000000000000" pitchFamily="2" charset="0"/>
              </a:rPr>
              <a:t>Bullying is both </a:t>
            </a:r>
            <a:r>
              <a:rPr lang="en-GB" sz="2000" b="1" dirty="0">
                <a:solidFill>
                  <a:schemeClr val="tx1"/>
                </a:solidFill>
                <a:latin typeface="Roboto" panose="02000000000000000000" pitchFamily="2" charset="0"/>
                <a:ea typeface="Roboto" panose="02000000000000000000" pitchFamily="2" charset="0"/>
              </a:rPr>
              <a:t>behaviour and impact</a:t>
            </a:r>
            <a:r>
              <a:rPr lang="en-GB" sz="2000" dirty="0">
                <a:solidFill>
                  <a:schemeClr val="tx1"/>
                </a:solidFill>
                <a:latin typeface="Roboto" panose="02000000000000000000" pitchFamily="2" charset="0"/>
                <a:ea typeface="Roboto" panose="02000000000000000000" pitchFamily="2" charset="0"/>
              </a:rPr>
              <a:t>; what someone does and the impact it has on the other person’s capacity to feel in control of themselves. </a:t>
            </a:r>
          </a:p>
          <a:p>
            <a:pPr marL="50800" indent="0" algn="l" fontAlgn="base">
              <a:lnSpc>
                <a:spcPct val="114000"/>
              </a:lnSpc>
              <a:spcAft>
                <a:spcPts val="1800"/>
              </a:spcAft>
              <a:buNone/>
            </a:pPr>
            <a:r>
              <a:rPr lang="en-GB" sz="2000" dirty="0">
                <a:solidFill>
                  <a:schemeClr val="tx1"/>
                </a:solidFill>
                <a:latin typeface="Roboto" panose="02000000000000000000" pitchFamily="2" charset="0"/>
                <a:ea typeface="Roboto" panose="02000000000000000000" pitchFamily="2" charset="0"/>
              </a:rPr>
              <a:t>Bullying behaviour can harm people </a:t>
            </a:r>
            <a:r>
              <a:rPr lang="en-GB" sz="2000" b="1" dirty="0">
                <a:solidFill>
                  <a:schemeClr val="tx1"/>
                </a:solidFill>
                <a:latin typeface="Roboto" panose="02000000000000000000" pitchFamily="2" charset="0"/>
                <a:ea typeface="Roboto" panose="02000000000000000000" pitchFamily="2" charset="0"/>
              </a:rPr>
              <a:t>physically or emotionally </a:t>
            </a:r>
            <a:r>
              <a:rPr lang="en-GB" sz="2000" dirty="0">
                <a:solidFill>
                  <a:schemeClr val="tx1"/>
                </a:solidFill>
                <a:latin typeface="Roboto" panose="02000000000000000000" pitchFamily="2" charset="0"/>
                <a:ea typeface="Roboto" panose="02000000000000000000" pitchFamily="2" charset="0"/>
              </a:rPr>
              <a:t>and, although the actual behaviour might not be repeated, the threat that it might can be sustained over time, typically by actions: </a:t>
            </a:r>
            <a:r>
              <a:rPr lang="en-GB" sz="2000" b="1" dirty="0">
                <a:solidFill>
                  <a:schemeClr val="tx1"/>
                </a:solidFill>
                <a:latin typeface="Roboto" panose="02000000000000000000" pitchFamily="2" charset="0"/>
                <a:ea typeface="Roboto" panose="02000000000000000000" pitchFamily="2" charset="0"/>
              </a:rPr>
              <a:t>looks, messages, confrontations, physical interventions, or the fear of these. </a:t>
            </a:r>
            <a:endParaRPr lang="en-GB" sz="20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3265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6A2739-4FDE-B97C-110C-8608D84356CD}"/>
              </a:ext>
            </a:extLst>
          </p:cNvPr>
          <p:cNvSpPr txBox="1">
            <a:spLocks noGrp="1"/>
          </p:cNvSpPr>
          <p:nvPr>
            <p:ph type="title" idx="4294967295"/>
          </p:nvPr>
        </p:nvSpPr>
        <p:spPr>
          <a:xfrm>
            <a:off x="746078" y="1722324"/>
            <a:ext cx="335280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haroni" panose="02010803020104030203" pitchFamily="2" charset="-79"/>
                <a:sym typeface="Amatic SC"/>
              </a:rPr>
              <a:t>Being kind</a:t>
            </a:r>
            <a:endParaRPr kumimoji="0" lang="en-GB"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sym typeface="Arial"/>
            </a:endParaRPr>
          </a:p>
        </p:txBody>
      </p:sp>
      <p:pic>
        <p:nvPicPr>
          <p:cNvPr id="8" name="Picture 7" descr="High Five Broccoli">
            <a:extLst>
              <a:ext uri="{FF2B5EF4-FFF2-40B4-BE49-F238E27FC236}">
                <a16:creationId xmlns:a16="http://schemas.microsoft.com/office/drawing/2014/main" id="{048D57D0-8E95-637E-A1FA-B758D386A1A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721786" y="795056"/>
            <a:ext cx="3783403" cy="3783403"/>
          </a:xfrm>
          <a:prstGeom prst="rect">
            <a:avLst/>
          </a:prstGeom>
        </p:spPr>
      </p:pic>
      <p:sp>
        <p:nvSpPr>
          <p:cNvPr id="2" name="Slide Number Placeholder 1">
            <a:extLst>
              <a:ext uri="{FF2B5EF4-FFF2-40B4-BE49-F238E27FC236}">
                <a16:creationId xmlns:a16="http://schemas.microsoft.com/office/drawing/2014/main" id="{DAF6FD35-E41C-365A-229B-61DD7E2845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98395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3" name="Google Shape;157;p7">
            <a:extLst>
              <a:ext uri="{FF2B5EF4-FFF2-40B4-BE49-F238E27FC236}">
                <a16:creationId xmlns:a16="http://schemas.microsoft.com/office/drawing/2014/main" id="{D8FF7AFB-C8EC-8694-8BAB-9EBC68E9C54B}"/>
              </a:ext>
            </a:extLst>
          </p:cNvPr>
          <p:cNvSpPr txBox="1">
            <a:spLocks noGrp="1"/>
          </p:cNvSpPr>
          <p:nvPr>
            <p:ph type="title" idx="4294967295"/>
          </p:nvPr>
        </p:nvSpPr>
        <p:spPr>
          <a:xfrm>
            <a:off x="110614" y="1072836"/>
            <a:ext cx="4461386" cy="937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chemeClr val="dk1"/>
              </a:buClr>
              <a:buSzPts val="3400"/>
              <a:buFont typeface="Amatic SC"/>
              <a:buNone/>
              <a:tabLst/>
              <a:defRPr/>
            </a:pPr>
            <a:r>
              <a:rPr kumimoji="0" lang="en-GB" sz="4800" b="1" i="0" u="none" strike="noStrike" kern="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haroni" panose="02010803020104030203" pitchFamily="2" charset="-79"/>
                <a:sym typeface="Amatic SC"/>
              </a:rPr>
              <a:t>What is discrimination?</a:t>
            </a:r>
          </a:p>
        </p:txBody>
      </p:sp>
      <p:pic>
        <p:nvPicPr>
          <p:cNvPr id="5" name="Graphic 4" descr="Speech bubble with thumbs down icon inside">
            <a:extLst>
              <a:ext uri="{FF2B5EF4-FFF2-40B4-BE49-F238E27FC236}">
                <a16:creationId xmlns:a16="http://schemas.microsoft.com/office/drawing/2014/main" id="{A9B7EC47-029B-4599-4EB6-CCB21E77B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6290" y="1480368"/>
            <a:ext cx="2597561" cy="2597561"/>
          </a:xfrm>
          <a:prstGeom prst="rect">
            <a:avLst/>
          </a:prstGeom>
        </p:spPr>
      </p:pic>
      <p:sp>
        <p:nvSpPr>
          <p:cNvPr id="2" name="Slide Number Placeholder 1">
            <a:extLst>
              <a:ext uri="{FF2B5EF4-FFF2-40B4-BE49-F238E27FC236}">
                <a16:creationId xmlns:a16="http://schemas.microsoft.com/office/drawing/2014/main" id="{1AE86EB6-3E40-088E-DF5F-ACBB8B865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165385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EB7F343-9A4A-5033-36E7-E0C154DDE91C}"/>
              </a:ext>
            </a:extLst>
          </p:cNvPr>
          <p:cNvSpPr txBox="1">
            <a:spLocks noGrp="1"/>
          </p:cNvSpPr>
          <p:nvPr>
            <p:ph type="title" idx="4294967295"/>
          </p:nvPr>
        </p:nvSpPr>
        <p:spPr>
          <a:xfrm>
            <a:off x="163036" y="201351"/>
            <a:ext cx="596836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GB" sz="3600" b="1" i="0" u="none" strike="noStrike" kern="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haroni" panose="02010803020104030203" pitchFamily="2" charset="-79"/>
                <a:sym typeface="Amatic SC"/>
              </a:rPr>
              <a:t>Definition of discrimination </a:t>
            </a:r>
            <a:endParaRPr kumimoji="0" lang="en-GB" sz="3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haroni" panose="02010803020104030203" pitchFamily="2" charset="-79"/>
              <a:sym typeface="Arial"/>
            </a:endParaRPr>
          </a:p>
        </p:txBody>
      </p:sp>
      <p:sp>
        <p:nvSpPr>
          <p:cNvPr id="4" name="Flowchart: Extract 3">
            <a:extLst>
              <a:ext uri="{FF2B5EF4-FFF2-40B4-BE49-F238E27FC236}">
                <a16:creationId xmlns:a16="http://schemas.microsoft.com/office/drawing/2014/main" id="{BBA3B757-039A-F7DC-9620-8172A1E665E8}"/>
              </a:ext>
              <a:ext uri="{C183D7F6-B498-43B3-948B-1728B52AA6E4}">
                <adec:decorative xmlns:adec="http://schemas.microsoft.com/office/drawing/2017/decorative" val="1"/>
              </a:ext>
            </a:extLst>
          </p:cNvPr>
          <p:cNvSpPr/>
          <p:nvPr/>
        </p:nvSpPr>
        <p:spPr>
          <a:xfrm>
            <a:off x="40781" y="847682"/>
            <a:ext cx="4700456" cy="4202884"/>
          </a:xfrm>
          <a:prstGeom prst="flowChartExtract">
            <a:avLst/>
          </a:prstGeom>
          <a:solidFill>
            <a:srgbClr val="B7E8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1350" kern="1200" dirty="0">
              <a:solidFill>
                <a:srgbClr val="99FF33"/>
              </a:solidFill>
              <a:latin typeface="Calibri" panose="020F0502020204030204"/>
            </a:endParaRPr>
          </a:p>
        </p:txBody>
      </p:sp>
      <p:cxnSp>
        <p:nvCxnSpPr>
          <p:cNvPr id="7" name="Straight Connector 6">
            <a:extLst>
              <a:ext uri="{FF2B5EF4-FFF2-40B4-BE49-F238E27FC236}">
                <a16:creationId xmlns:a16="http://schemas.microsoft.com/office/drawing/2014/main" id="{09A10433-2569-C944-8B9B-084887BB2781}"/>
              </a:ext>
              <a:ext uri="{C183D7F6-B498-43B3-948B-1728B52AA6E4}">
                <adec:decorative xmlns:adec="http://schemas.microsoft.com/office/drawing/2017/decorative" val="1"/>
              </a:ext>
            </a:extLst>
          </p:cNvPr>
          <p:cNvCxnSpPr>
            <a:cxnSpLocks/>
          </p:cNvCxnSpPr>
          <p:nvPr/>
        </p:nvCxnSpPr>
        <p:spPr>
          <a:xfrm>
            <a:off x="1078054" y="3967103"/>
            <a:ext cx="287554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FA9CE73-B959-8853-8D15-2084C15D3D58}"/>
              </a:ext>
              <a:ext uri="{C183D7F6-B498-43B3-948B-1728B52AA6E4}">
                <adec:decorative xmlns:adec="http://schemas.microsoft.com/office/drawing/2017/decorative" val="1"/>
              </a:ext>
            </a:extLst>
          </p:cNvPr>
          <p:cNvCxnSpPr>
            <a:cxnSpLocks/>
          </p:cNvCxnSpPr>
          <p:nvPr/>
        </p:nvCxnSpPr>
        <p:spPr>
          <a:xfrm>
            <a:off x="538480" y="4541357"/>
            <a:ext cx="3698240" cy="382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CB52B80-60C6-A39E-8532-434FF4E4EC91}"/>
              </a:ext>
              <a:ext uri="{C183D7F6-B498-43B3-948B-1728B52AA6E4}">
                <adec:decorative xmlns:adec="http://schemas.microsoft.com/office/drawing/2017/decorative" val="1"/>
              </a:ext>
            </a:extLst>
          </p:cNvPr>
          <p:cNvCxnSpPr>
            <a:cxnSpLocks/>
          </p:cNvCxnSpPr>
          <p:nvPr/>
        </p:nvCxnSpPr>
        <p:spPr>
          <a:xfrm>
            <a:off x="1530828" y="2617988"/>
            <a:ext cx="175530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175275-927E-2AC8-4717-9388F95AFBA0}"/>
              </a:ext>
              <a:ext uri="{C183D7F6-B498-43B3-948B-1728B52AA6E4}">
                <adec:decorative xmlns:adec="http://schemas.microsoft.com/office/drawing/2017/decorative" val="1"/>
              </a:ext>
            </a:extLst>
          </p:cNvPr>
          <p:cNvCxnSpPr>
            <a:cxnSpLocks/>
          </p:cNvCxnSpPr>
          <p:nvPr/>
        </p:nvCxnSpPr>
        <p:spPr>
          <a:xfrm>
            <a:off x="1254760" y="3267965"/>
            <a:ext cx="2413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7E69198-3FDE-7551-75A6-D743D7679D4E}"/>
              </a:ext>
            </a:extLst>
          </p:cNvPr>
          <p:cNvSpPr txBox="1"/>
          <p:nvPr/>
        </p:nvSpPr>
        <p:spPr>
          <a:xfrm>
            <a:off x="1693358" y="1736035"/>
            <a:ext cx="1416588" cy="769441"/>
          </a:xfrm>
          <a:prstGeom prst="rect">
            <a:avLst/>
          </a:prstGeom>
          <a:noFill/>
        </p:spPr>
        <p:txBody>
          <a:bodyPr wrap="square" rtlCol="0">
            <a:spAutoFit/>
          </a:bodyPr>
          <a:lstStyle/>
          <a:p>
            <a:pPr algn="ctr" defTabSz="685800">
              <a:buClrTx/>
            </a:pPr>
            <a:r>
              <a:rPr lang="en-GB" sz="2200" kern="1200" dirty="0">
                <a:solidFill>
                  <a:schemeClr val="tx1"/>
                </a:solidFill>
                <a:latin typeface="Roboto" panose="02000000000000000000" pitchFamily="2" charset="0"/>
                <a:ea typeface="Roboto" panose="02000000000000000000" pitchFamily="2" charset="0"/>
                <a:cs typeface="+mn-cs"/>
              </a:rPr>
              <a:t>Societal inequality</a:t>
            </a:r>
          </a:p>
        </p:txBody>
      </p:sp>
      <p:sp>
        <p:nvSpPr>
          <p:cNvPr id="32" name="TextBox 31">
            <a:extLst>
              <a:ext uri="{FF2B5EF4-FFF2-40B4-BE49-F238E27FC236}">
                <a16:creationId xmlns:a16="http://schemas.microsoft.com/office/drawing/2014/main" id="{76B7FCA5-7616-F8A6-ACC6-C3732CD7E95D}"/>
              </a:ext>
            </a:extLst>
          </p:cNvPr>
          <p:cNvSpPr txBox="1"/>
          <p:nvPr/>
        </p:nvSpPr>
        <p:spPr>
          <a:xfrm>
            <a:off x="3286133" y="1898980"/>
            <a:ext cx="5239855" cy="707886"/>
          </a:xfrm>
          <a:prstGeom prst="rect">
            <a:avLst/>
          </a:prstGeom>
          <a:noFill/>
        </p:spPr>
        <p:txBody>
          <a:bodyPr wrap="square" rtlCol="0">
            <a:spAutoFit/>
          </a:bodyPr>
          <a:lstStyle/>
          <a:p>
            <a:pPr defTabSz="685800">
              <a:buClrTx/>
            </a:pPr>
            <a:r>
              <a:rPr lang="en-GB" sz="2000" kern="1200" dirty="0">
                <a:solidFill>
                  <a:prstClr val="black"/>
                </a:solidFill>
                <a:latin typeface="Robort light"/>
                <a:ea typeface="Roboto" panose="02000000000000000000" pitchFamily="2" charset="0"/>
                <a:cs typeface="Arial" panose="020B0604020202020204" pitchFamily="34" charset="0"/>
              </a:rPr>
              <a:t>Mass discrimination, violence, economic and political inequality</a:t>
            </a:r>
          </a:p>
        </p:txBody>
      </p:sp>
      <p:sp>
        <p:nvSpPr>
          <p:cNvPr id="23" name="TextBox 22">
            <a:extLst>
              <a:ext uri="{FF2B5EF4-FFF2-40B4-BE49-F238E27FC236}">
                <a16:creationId xmlns:a16="http://schemas.microsoft.com/office/drawing/2014/main" id="{F283F060-1DFD-5BF2-72F3-52DA14D60B55}"/>
              </a:ext>
            </a:extLst>
          </p:cNvPr>
          <p:cNvSpPr txBox="1"/>
          <p:nvPr/>
        </p:nvSpPr>
        <p:spPr>
          <a:xfrm>
            <a:off x="893425" y="2762576"/>
            <a:ext cx="3016454" cy="430887"/>
          </a:xfrm>
          <a:prstGeom prst="rect">
            <a:avLst/>
          </a:prstGeom>
          <a:noFill/>
        </p:spPr>
        <p:txBody>
          <a:bodyPr wrap="square" rtlCol="0">
            <a:spAutoFit/>
          </a:bodyPr>
          <a:lstStyle/>
          <a:p>
            <a:pPr algn="ctr" defTabSz="685800">
              <a:buClrTx/>
            </a:pPr>
            <a:r>
              <a:rPr lang="en-GB" sz="2200" kern="1200" dirty="0">
                <a:solidFill>
                  <a:schemeClr val="tx1"/>
                </a:solidFill>
                <a:latin typeface="Roboto" panose="02000000000000000000" pitchFamily="2" charset="0"/>
                <a:ea typeface="Roboto" panose="02000000000000000000" pitchFamily="2" charset="0"/>
                <a:cs typeface="+mn-cs"/>
              </a:rPr>
              <a:t>Harmful behaviour</a:t>
            </a:r>
          </a:p>
        </p:txBody>
      </p:sp>
      <p:sp>
        <p:nvSpPr>
          <p:cNvPr id="31" name="TextBox 30">
            <a:extLst>
              <a:ext uri="{FF2B5EF4-FFF2-40B4-BE49-F238E27FC236}">
                <a16:creationId xmlns:a16="http://schemas.microsoft.com/office/drawing/2014/main" id="{7CEF210B-3E2F-F013-2FF1-929EBB0D9CCE}"/>
              </a:ext>
            </a:extLst>
          </p:cNvPr>
          <p:cNvSpPr txBox="1"/>
          <p:nvPr/>
        </p:nvSpPr>
        <p:spPr>
          <a:xfrm>
            <a:off x="3667760" y="2582109"/>
            <a:ext cx="5786334" cy="707886"/>
          </a:xfrm>
          <a:prstGeom prst="rect">
            <a:avLst/>
          </a:prstGeom>
          <a:noFill/>
        </p:spPr>
        <p:txBody>
          <a:bodyPr wrap="square" rtlCol="0">
            <a:spAutoFit/>
          </a:bodyPr>
          <a:lstStyle/>
          <a:p>
            <a:pPr defTabSz="685800">
              <a:buClrTx/>
            </a:pPr>
            <a:r>
              <a:rPr lang="en-GB" sz="2000" kern="1200" dirty="0">
                <a:solidFill>
                  <a:prstClr val="black"/>
                </a:solidFill>
                <a:latin typeface="Robort light"/>
                <a:ea typeface="Roboto" panose="02000000000000000000" pitchFamily="2" charset="0"/>
                <a:cs typeface="+mn-cs"/>
              </a:rPr>
              <a:t>Violence (physical and non-physical), </a:t>
            </a:r>
          </a:p>
          <a:p>
            <a:pPr defTabSz="685800">
              <a:buClrTx/>
            </a:pPr>
            <a:r>
              <a:rPr lang="en-GB" sz="2000" kern="1200" dirty="0">
                <a:solidFill>
                  <a:prstClr val="black"/>
                </a:solidFill>
                <a:latin typeface="Robort light"/>
                <a:ea typeface="Roboto" panose="02000000000000000000" pitchFamily="2" charset="0"/>
                <a:cs typeface="+mn-cs"/>
              </a:rPr>
              <a:t>individual hate crimes </a:t>
            </a:r>
          </a:p>
        </p:txBody>
      </p:sp>
      <p:sp>
        <p:nvSpPr>
          <p:cNvPr id="22" name="TextBox 21">
            <a:extLst>
              <a:ext uri="{FF2B5EF4-FFF2-40B4-BE49-F238E27FC236}">
                <a16:creationId xmlns:a16="http://schemas.microsoft.com/office/drawing/2014/main" id="{85BBCE80-C845-470A-571D-3275D67F1C4D}"/>
              </a:ext>
            </a:extLst>
          </p:cNvPr>
          <p:cNvSpPr txBox="1"/>
          <p:nvPr/>
        </p:nvSpPr>
        <p:spPr>
          <a:xfrm>
            <a:off x="1315102" y="3393829"/>
            <a:ext cx="2186756" cy="430887"/>
          </a:xfrm>
          <a:prstGeom prst="rect">
            <a:avLst/>
          </a:prstGeom>
          <a:noFill/>
        </p:spPr>
        <p:txBody>
          <a:bodyPr wrap="square" rtlCol="0">
            <a:spAutoFit/>
          </a:bodyPr>
          <a:lstStyle/>
          <a:p>
            <a:pPr algn="ctr" defTabSz="685800">
              <a:buClrTx/>
            </a:pPr>
            <a:r>
              <a:rPr lang="en-GB" sz="2200" kern="1200" dirty="0">
                <a:solidFill>
                  <a:schemeClr val="tx1"/>
                </a:solidFill>
                <a:latin typeface="Roboto" panose="02000000000000000000" pitchFamily="2" charset="0"/>
                <a:ea typeface="Roboto" panose="02000000000000000000" pitchFamily="2" charset="0"/>
                <a:cs typeface="+mn-cs"/>
              </a:rPr>
              <a:t>Discrimination </a:t>
            </a:r>
          </a:p>
        </p:txBody>
      </p:sp>
      <p:sp>
        <p:nvSpPr>
          <p:cNvPr id="30" name="TextBox 29">
            <a:extLst>
              <a:ext uri="{FF2B5EF4-FFF2-40B4-BE49-F238E27FC236}">
                <a16:creationId xmlns:a16="http://schemas.microsoft.com/office/drawing/2014/main" id="{55B67D16-F0A2-D94D-0CD6-48C32769BACD}"/>
              </a:ext>
            </a:extLst>
          </p:cNvPr>
          <p:cNvSpPr txBox="1"/>
          <p:nvPr/>
        </p:nvSpPr>
        <p:spPr>
          <a:xfrm>
            <a:off x="3909879" y="3417480"/>
            <a:ext cx="3782041" cy="400110"/>
          </a:xfrm>
          <a:prstGeom prst="rect">
            <a:avLst/>
          </a:prstGeom>
          <a:noFill/>
        </p:spPr>
        <p:txBody>
          <a:bodyPr wrap="square" rtlCol="0">
            <a:spAutoFit/>
          </a:bodyPr>
          <a:lstStyle/>
          <a:p>
            <a:pPr defTabSz="685800">
              <a:buClrTx/>
            </a:pPr>
            <a:r>
              <a:rPr lang="en-GB" sz="2000" kern="1200" dirty="0">
                <a:solidFill>
                  <a:prstClr val="black"/>
                </a:solidFill>
                <a:latin typeface="Robort light"/>
                <a:ea typeface="+mn-ea"/>
                <a:cs typeface="+mn-cs"/>
              </a:rPr>
              <a:t>Denying services, jobs, rights </a:t>
            </a:r>
          </a:p>
        </p:txBody>
      </p:sp>
      <p:sp>
        <p:nvSpPr>
          <p:cNvPr id="21" name="TextBox 20">
            <a:extLst>
              <a:ext uri="{FF2B5EF4-FFF2-40B4-BE49-F238E27FC236}">
                <a16:creationId xmlns:a16="http://schemas.microsoft.com/office/drawing/2014/main" id="{146AB9CD-778D-F386-C095-33F48EB1A0E8}"/>
              </a:ext>
            </a:extLst>
          </p:cNvPr>
          <p:cNvSpPr txBox="1"/>
          <p:nvPr/>
        </p:nvSpPr>
        <p:spPr>
          <a:xfrm>
            <a:off x="1336772" y="4020299"/>
            <a:ext cx="2186756" cy="430887"/>
          </a:xfrm>
          <a:prstGeom prst="rect">
            <a:avLst/>
          </a:prstGeom>
          <a:noFill/>
        </p:spPr>
        <p:txBody>
          <a:bodyPr wrap="square" rtlCol="0">
            <a:spAutoFit/>
          </a:bodyPr>
          <a:lstStyle/>
          <a:p>
            <a:pPr algn="ctr" defTabSz="685800">
              <a:buClrTx/>
            </a:pPr>
            <a:r>
              <a:rPr lang="en-GB" sz="2200" kern="1200" dirty="0">
                <a:solidFill>
                  <a:schemeClr val="tx1"/>
                </a:solidFill>
                <a:latin typeface="Roboto" panose="02000000000000000000" pitchFamily="2" charset="0"/>
                <a:ea typeface="Roboto" panose="02000000000000000000" pitchFamily="2" charset="0"/>
                <a:cs typeface="+mn-cs"/>
              </a:rPr>
              <a:t>Avoidance</a:t>
            </a:r>
            <a:r>
              <a:rPr lang="en-GB" sz="1350" kern="1200" dirty="0">
                <a:solidFill>
                  <a:schemeClr val="tx1"/>
                </a:solidFill>
                <a:latin typeface="Roboto" panose="02000000000000000000" pitchFamily="2" charset="0"/>
                <a:ea typeface="Roboto" panose="02000000000000000000" pitchFamily="2" charset="0"/>
                <a:cs typeface="+mn-cs"/>
              </a:rPr>
              <a:t> </a:t>
            </a:r>
          </a:p>
        </p:txBody>
      </p:sp>
      <p:sp>
        <p:nvSpPr>
          <p:cNvPr id="29" name="TextBox 28">
            <a:extLst>
              <a:ext uri="{FF2B5EF4-FFF2-40B4-BE49-F238E27FC236}">
                <a16:creationId xmlns:a16="http://schemas.microsoft.com/office/drawing/2014/main" id="{4D377695-6293-C737-EADC-E9F1B30E19D2}"/>
              </a:ext>
            </a:extLst>
          </p:cNvPr>
          <p:cNvSpPr txBox="1"/>
          <p:nvPr/>
        </p:nvSpPr>
        <p:spPr>
          <a:xfrm>
            <a:off x="4342528" y="4033512"/>
            <a:ext cx="5074920" cy="400110"/>
          </a:xfrm>
          <a:prstGeom prst="rect">
            <a:avLst/>
          </a:prstGeom>
          <a:noFill/>
        </p:spPr>
        <p:txBody>
          <a:bodyPr wrap="square" rtlCol="0">
            <a:spAutoFit/>
          </a:bodyPr>
          <a:lstStyle/>
          <a:p>
            <a:pPr defTabSz="685800">
              <a:buClrTx/>
            </a:pPr>
            <a:r>
              <a:rPr lang="en-GB" sz="2000" kern="1200" dirty="0">
                <a:solidFill>
                  <a:prstClr val="black"/>
                </a:solidFill>
                <a:latin typeface="Robort light"/>
                <a:ea typeface="+mn-ea"/>
                <a:cs typeface="+mn-cs"/>
              </a:rPr>
              <a:t>Avoiding interaction with stereotyped groups</a:t>
            </a:r>
          </a:p>
        </p:txBody>
      </p:sp>
      <p:sp>
        <p:nvSpPr>
          <p:cNvPr id="20" name="TextBox 19">
            <a:extLst>
              <a:ext uri="{FF2B5EF4-FFF2-40B4-BE49-F238E27FC236}">
                <a16:creationId xmlns:a16="http://schemas.microsoft.com/office/drawing/2014/main" id="{515F3B7F-2F45-E5D6-BFC0-7CA80E28FA3C}"/>
              </a:ext>
            </a:extLst>
          </p:cNvPr>
          <p:cNvSpPr txBox="1"/>
          <p:nvPr/>
        </p:nvSpPr>
        <p:spPr>
          <a:xfrm>
            <a:off x="1308274" y="4551705"/>
            <a:ext cx="2186756" cy="430887"/>
          </a:xfrm>
          <a:prstGeom prst="rect">
            <a:avLst/>
          </a:prstGeom>
          <a:noFill/>
        </p:spPr>
        <p:txBody>
          <a:bodyPr wrap="square" rtlCol="0">
            <a:spAutoFit/>
          </a:bodyPr>
          <a:lstStyle/>
          <a:p>
            <a:pPr algn="ctr" defTabSz="685800">
              <a:buClrTx/>
            </a:pPr>
            <a:r>
              <a:rPr lang="en-GB" sz="2200" kern="1200" dirty="0">
                <a:solidFill>
                  <a:schemeClr val="tx1"/>
                </a:solidFill>
                <a:latin typeface="Roboto" panose="02000000000000000000" pitchFamily="2" charset="0"/>
                <a:ea typeface="Roboto" panose="02000000000000000000" pitchFamily="2" charset="0"/>
                <a:cs typeface="+mn-cs"/>
              </a:rPr>
              <a:t>Antilocution</a:t>
            </a:r>
            <a:r>
              <a:rPr lang="en-GB" sz="1350" kern="1200" dirty="0">
                <a:solidFill>
                  <a:schemeClr val="tx1"/>
                </a:solidFill>
                <a:latin typeface="Roboto" panose="02000000000000000000" pitchFamily="2" charset="0"/>
                <a:ea typeface="Roboto" panose="02000000000000000000" pitchFamily="2" charset="0"/>
                <a:cs typeface="+mn-cs"/>
              </a:rPr>
              <a:t> </a:t>
            </a:r>
          </a:p>
        </p:txBody>
      </p:sp>
      <p:sp>
        <p:nvSpPr>
          <p:cNvPr id="28" name="TextBox 27">
            <a:extLst>
              <a:ext uri="{FF2B5EF4-FFF2-40B4-BE49-F238E27FC236}">
                <a16:creationId xmlns:a16="http://schemas.microsoft.com/office/drawing/2014/main" id="{F9AC62FC-F0AA-3CAC-1F20-F7D1888E7CBC}"/>
              </a:ext>
            </a:extLst>
          </p:cNvPr>
          <p:cNvSpPr txBox="1"/>
          <p:nvPr/>
        </p:nvSpPr>
        <p:spPr>
          <a:xfrm>
            <a:off x="4572000" y="4582482"/>
            <a:ext cx="4700456" cy="400110"/>
          </a:xfrm>
          <a:prstGeom prst="rect">
            <a:avLst/>
          </a:prstGeom>
          <a:noFill/>
        </p:spPr>
        <p:txBody>
          <a:bodyPr wrap="square" rtlCol="0">
            <a:spAutoFit/>
          </a:bodyPr>
          <a:lstStyle/>
          <a:p>
            <a:pPr defTabSz="685800">
              <a:buClrTx/>
            </a:pPr>
            <a:r>
              <a:rPr lang="en-GB" sz="2000" kern="1200" dirty="0">
                <a:solidFill>
                  <a:prstClr val="black"/>
                </a:solidFill>
                <a:latin typeface="Robort light"/>
                <a:ea typeface="+mn-ea"/>
                <a:cs typeface="+mn-cs"/>
              </a:rPr>
              <a:t>Stereotypes, bias, hate speech, propaganda </a:t>
            </a:r>
          </a:p>
        </p:txBody>
      </p:sp>
    </p:spTree>
    <p:extLst>
      <p:ext uri="{BB962C8B-B14F-4D97-AF65-F5344CB8AC3E}">
        <p14:creationId xmlns:p14="http://schemas.microsoft.com/office/powerpoint/2010/main" val="326877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7C01D15-024F-818E-2C4A-C7335FA3776A}"/>
              </a:ext>
              <a:ext uri="{C183D7F6-B498-43B3-948B-1728B52AA6E4}">
                <adec:decorative xmlns:adec="http://schemas.microsoft.com/office/drawing/2017/decorative" val="1"/>
              </a:ext>
            </a:extLst>
          </p:cNvPr>
          <p:cNvGrpSpPr/>
          <p:nvPr/>
        </p:nvGrpSpPr>
        <p:grpSpPr>
          <a:xfrm>
            <a:off x="1721070" y="283785"/>
            <a:ext cx="5211225" cy="4762425"/>
            <a:chOff x="4180888" y="1643605"/>
            <a:chExt cx="3399340" cy="3399341"/>
          </a:xfrm>
        </p:grpSpPr>
        <p:sp>
          <p:nvSpPr>
            <p:cNvPr id="21" name="Oval 20">
              <a:extLst>
                <a:ext uri="{FF2B5EF4-FFF2-40B4-BE49-F238E27FC236}">
                  <a16:creationId xmlns:a16="http://schemas.microsoft.com/office/drawing/2014/main" id="{967A4EEA-123C-8FB8-125D-FE85B0D2F27A}"/>
                </a:ext>
              </a:extLst>
            </p:cNvPr>
            <p:cNvSpPr>
              <a:spLocks noChangeAspect="1"/>
            </p:cNvSpPr>
            <p:nvPr/>
          </p:nvSpPr>
          <p:spPr>
            <a:xfrm>
              <a:off x="4180889" y="1643605"/>
              <a:ext cx="3399339" cy="3399341"/>
            </a:xfrm>
            <a:prstGeom prst="ellipse">
              <a:avLst/>
            </a:prstGeom>
            <a:solidFill>
              <a:schemeClr val="bg1">
                <a:lumMod val="95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Oval 12">
              <a:extLst>
                <a:ext uri="{FF2B5EF4-FFF2-40B4-BE49-F238E27FC236}">
                  <a16:creationId xmlns:a16="http://schemas.microsoft.com/office/drawing/2014/main" id="{12C70A60-CCC3-6E40-BECB-612A28395B72}"/>
                </a:ext>
              </a:extLst>
            </p:cNvPr>
            <p:cNvSpPr>
              <a:spLocks noChangeAspect="1"/>
            </p:cNvSpPr>
            <p:nvPr/>
          </p:nvSpPr>
          <p:spPr>
            <a:xfrm>
              <a:off x="5310453" y="1692935"/>
              <a:ext cx="1704914" cy="1704914"/>
            </a:xfrm>
            <a:prstGeom prst="ellipse">
              <a:avLst/>
            </a:prstGeom>
            <a:solidFill>
              <a:srgbClr val="9437FF">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Oval 11">
              <a:extLst>
                <a:ext uri="{FF2B5EF4-FFF2-40B4-BE49-F238E27FC236}">
                  <a16:creationId xmlns:a16="http://schemas.microsoft.com/office/drawing/2014/main" id="{C4C1B782-1B00-6C9E-B2CB-8325FA0D0118}"/>
                </a:ext>
              </a:extLst>
            </p:cNvPr>
            <p:cNvSpPr>
              <a:spLocks noChangeAspect="1"/>
            </p:cNvSpPr>
            <p:nvPr/>
          </p:nvSpPr>
          <p:spPr>
            <a:xfrm>
              <a:off x="5723568" y="1988414"/>
              <a:ext cx="1704914" cy="1704914"/>
            </a:xfrm>
            <a:prstGeom prst="ellipse">
              <a:avLst/>
            </a:prstGeom>
            <a:solidFill>
              <a:srgbClr val="0070C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Oval 10">
              <a:extLst>
                <a:ext uri="{FF2B5EF4-FFF2-40B4-BE49-F238E27FC236}">
                  <a16:creationId xmlns:a16="http://schemas.microsoft.com/office/drawing/2014/main" id="{972E1A65-4C1D-F862-7D5F-15FA8B899138}"/>
                </a:ext>
              </a:extLst>
            </p:cNvPr>
            <p:cNvSpPr>
              <a:spLocks noChangeAspect="1"/>
            </p:cNvSpPr>
            <p:nvPr/>
          </p:nvSpPr>
          <p:spPr>
            <a:xfrm>
              <a:off x="5875314" y="2490819"/>
              <a:ext cx="1704914" cy="1704914"/>
            </a:xfrm>
            <a:prstGeom prst="ellipse">
              <a:avLst/>
            </a:prstGeom>
            <a:solidFill>
              <a:srgbClr val="00B0F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Oval 9">
              <a:extLst>
                <a:ext uri="{FF2B5EF4-FFF2-40B4-BE49-F238E27FC236}">
                  <a16:creationId xmlns:a16="http://schemas.microsoft.com/office/drawing/2014/main" id="{5CE415B2-5448-84D7-FC24-E2AC60A833F9}"/>
                </a:ext>
              </a:extLst>
            </p:cNvPr>
            <p:cNvSpPr>
              <a:spLocks noChangeAspect="1"/>
            </p:cNvSpPr>
            <p:nvPr/>
          </p:nvSpPr>
          <p:spPr>
            <a:xfrm>
              <a:off x="5734152" y="2964790"/>
              <a:ext cx="1704914" cy="1704914"/>
            </a:xfrm>
            <a:prstGeom prst="ellipse">
              <a:avLst/>
            </a:prstGeom>
            <a:solidFill>
              <a:srgbClr val="00B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Oval 8">
              <a:extLst>
                <a:ext uri="{FF2B5EF4-FFF2-40B4-BE49-F238E27FC236}">
                  <a16:creationId xmlns:a16="http://schemas.microsoft.com/office/drawing/2014/main" id="{91244543-2571-D070-3603-AA10798CFBA1}"/>
                </a:ext>
              </a:extLst>
            </p:cNvPr>
            <p:cNvSpPr>
              <a:spLocks noChangeAspect="1"/>
            </p:cNvSpPr>
            <p:nvPr/>
          </p:nvSpPr>
          <p:spPr>
            <a:xfrm>
              <a:off x="5303802" y="3294936"/>
              <a:ext cx="1704914" cy="1704914"/>
            </a:xfrm>
            <a:prstGeom prst="ellipse">
              <a:avLst/>
            </a:prstGeom>
            <a:solidFill>
              <a:srgbClr val="92D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Oval 7">
              <a:extLst>
                <a:ext uri="{FF2B5EF4-FFF2-40B4-BE49-F238E27FC236}">
                  <a16:creationId xmlns:a16="http://schemas.microsoft.com/office/drawing/2014/main" id="{B239A772-CAC9-F7C1-C333-72DCE575DD0C}"/>
                </a:ext>
              </a:extLst>
            </p:cNvPr>
            <p:cNvSpPr>
              <a:spLocks noChangeAspect="1"/>
            </p:cNvSpPr>
            <p:nvPr/>
          </p:nvSpPr>
          <p:spPr>
            <a:xfrm>
              <a:off x="4772071" y="3303696"/>
              <a:ext cx="1704914" cy="1704914"/>
            </a:xfrm>
            <a:prstGeom prst="ellipse">
              <a:avLst/>
            </a:prstGeom>
            <a:solidFill>
              <a:srgbClr val="FFFF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Oval 6">
              <a:extLst>
                <a:ext uri="{FF2B5EF4-FFF2-40B4-BE49-F238E27FC236}">
                  <a16:creationId xmlns:a16="http://schemas.microsoft.com/office/drawing/2014/main" id="{25C77867-B856-B732-EC3C-69AFD6E632A5}"/>
                </a:ext>
              </a:extLst>
            </p:cNvPr>
            <p:cNvSpPr>
              <a:spLocks noChangeAspect="1"/>
            </p:cNvSpPr>
            <p:nvPr/>
          </p:nvSpPr>
          <p:spPr>
            <a:xfrm>
              <a:off x="4338955" y="2973549"/>
              <a:ext cx="1704914" cy="1704914"/>
            </a:xfrm>
            <a:prstGeom prst="ellipse">
              <a:avLst/>
            </a:prstGeom>
            <a:solidFill>
              <a:srgbClr val="FFC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 name="Oval 5">
              <a:extLst>
                <a:ext uri="{FF2B5EF4-FFF2-40B4-BE49-F238E27FC236}">
                  <a16:creationId xmlns:a16="http://schemas.microsoft.com/office/drawing/2014/main" id="{F5A55ECE-2021-A378-3089-C82D90BB2E7F}"/>
                </a:ext>
              </a:extLst>
            </p:cNvPr>
            <p:cNvSpPr>
              <a:spLocks noChangeAspect="1"/>
            </p:cNvSpPr>
            <p:nvPr/>
          </p:nvSpPr>
          <p:spPr>
            <a:xfrm>
              <a:off x="4180888" y="2499577"/>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Oval 18">
              <a:extLst>
                <a:ext uri="{FF2B5EF4-FFF2-40B4-BE49-F238E27FC236}">
                  <a16:creationId xmlns:a16="http://schemas.microsoft.com/office/drawing/2014/main" id="{D11A682B-56C1-9C21-D6CF-CB043C687457}"/>
                </a:ext>
              </a:extLst>
            </p:cNvPr>
            <p:cNvSpPr>
              <a:spLocks noChangeAspect="1"/>
            </p:cNvSpPr>
            <p:nvPr/>
          </p:nvSpPr>
          <p:spPr>
            <a:xfrm>
              <a:off x="4338955" y="1988414"/>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Oval 13">
              <a:extLst>
                <a:ext uri="{FF2B5EF4-FFF2-40B4-BE49-F238E27FC236}">
                  <a16:creationId xmlns:a16="http://schemas.microsoft.com/office/drawing/2014/main" id="{80CFE6BD-7F17-3641-121F-07A4A70DA3F0}"/>
                </a:ext>
              </a:extLst>
            </p:cNvPr>
            <p:cNvSpPr>
              <a:spLocks noChangeAspect="1"/>
            </p:cNvSpPr>
            <p:nvPr/>
          </p:nvSpPr>
          <p:spPr>
            <a:xfrm>
              <a:off x="4744711" y="1690728"/>
              <a:ext cx="1704914" cy="1704914"/>
            </a:xfrm>
            <a:prstGeom prst="ellipse">
              <a:avLst/>
            </a:prstGeom>
            <a:solidFill>
              <a:srgbClr val="FF2F92">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47" name="Title 46">
            <a:extLst>
              <a:ext uri="{FF2B5EF4-FFF2-40B4-BE49-F238E27FC236}">
                <a16:creationId xmlns:a16="http://schemas.microsoft.com/office/drawing/2014/main" id="{ED6B4155-F5E4-AF50-321E-03F0AD876FAE}"/>
              </a:ext>
              <a:ext uri="{C183D7F6-B498-43B3-948B-1728B52AA6E4}">
                <adec:decorative xmlns:adec="http://schemas.microsoft.com/office/drawing/2017/decorative" val="0"/>
              </a:ext>
            </a:extLst>
          </p:cNvPr>
          <p:cNvSpPr txBox="1">
            <a:spLocks noGrp="1"/>
          </p:cNvSpPr>
          <p:nvPr>
            <p:ph type="title" idx="4294967295"/>
          </p:nvPr>
        </p:nvSpPr>
        <p:spPr>
          <a:xfrm>
            <a:off x="2857444" y="2028699"/>
            <a:ext cx="3097812"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00000"/>
              </a:lnSpc>
              <a:spcBef>
                <a:spcPts val="0"/>
              </a:spcBef>
              <a:defRPr/>
            </a:pPr>
            <a:r>
              <a:rPr lang="en-US" sz="6000" b="1" dirty="0">
                <a:solidFill>
                  <a:schemeClr val="tx1">
                    <a:lumMod val="75000"/>
                    <a:lumOff val="25000"/>
                  </a:schemeClr>
                </a:solidFill>
              </a:rPr>
              <a:t>Diversity</a:t>
            </a:r>
            <a:endParaRPr lang="en-US" sz="6000" b="1" dirty="0">
              <a:solidFill>
                <a:schemeClr val="tx1">
                  <a:lumMod val="75000"/>
                  <a:lumOff val="25000"/>
                </a:schemeClr>
              </a:solidFill>
              <a:effectLst>
                <a:glow rad="25400">
                  <a:prstClr val="white"/>
                </a:glow>
              </a:effectLst>
              <a:latin typeface="Arial"/>
              <a:ea typeface="+mn-ea"/>
              <a:cs typeface="Arial"/>
            </a:endParaRPr>
          </a:p>
        </p:txBody>
      </p:sp>
      <p:sp>
        <p:nvSpPr>
          <p:cNvPr id="35" name="TextBox 34">
            <a:extLst>
              <a:ext uri="{FF2B5EF4-FFF2-40B4-BE49-F238E27FC236}">
                <a16:creationId xmlns:a16="http://schemas.microsoft.com/office/drawing/2014/main" id="{DEFE7EDD-9A4A-75A3-9217-D9CCAB1DFBD0}"/>
              </a:ext>
            </a:extLst>
          </p:cNvPr>
          <p:cNvSpPr txBox="1"/>
          <p:nvPr/>
        </p:nvSpPr>
        <p:spPr>
          <a:xfrm>
            <a:off x="1942703" y="179721"/>
            <a:ext cx="1639611" cy="369332"/>
          </a:xfrm>
          <a:prstGeom prst="rect">
            <a:avLst/>
          </a:prstGeom>
          <a:noFill/>
        </p:spPr>
        <p:txBody>
          <a:bodyPr wrap="square" lIns="0" tIns="0" rIns="0" bIns="0" rtlCol="0" anchor="t">
            <a:spAutoFit/>
          </a:bodyPr>
          <a:lstStyle/>
          <a:p>
            <a:pPr defTabSz="685800">
              <a:buClrTx/>
            </a:pPr>
            <a:r>
              <a:rPr lang="en-US" sz="2400" b="1" kern="1200" dirty="0">
                <a:solidFill>
                  <a:prstClr val="black">
                    <a:lumMod val="75000"/>
                    <a:lumOff val="25000"/>
                  </a:prstClr>
                </a:solidFill>
                <a:latin typeface="Calibri" panose="020F0502020204030204"/>
                <a:ea typeface="+mn-ea"/>
                <a:cs typeface="+mn-cs"/>
              </a:rPr>
              <a:t>Linguistic</a:t>
            </a:r>
            <a:endParaRPr lang="en-US" sz="2400" b="1" kern="1200" dirty="0">
              <a:solidFill>
                <a:prstClr val="black">
                  <a:lumMod val="75000"/>
                  <a:lumOff val="25000"/>
                </a:prstClr>
              </a:solidFill>
              <a:effectLst>
                <a:glow rad="25400">
                  <a:prstClr val="white"/>
                </a:glow>
              </a:effectLst>
              <a:ea typeface="+mn-ea"/>
            </a:endParaRPr>
          </a:p>
        </p:txBody>
      </p:sp>
      <p:sp>
        <p:nvSpPr>
          <p:cNvPr id="44" name="TextBox 43">
            <a:extLst>
              <a:ext uri="{FF2B5EF4-FFF2-40B4-BE49-F238E27FC236}">
                <a16:creationId xmlns:a16="http://schemas.microsoft.com/office/drawing/2014/main" id="{8E4D3F39-4262-A692-CF45-011A7ECE7BC4}"/>
              </a:ext>
            </a:extLst>
          </p:cNvPr>
          <p:cNvSpPr txBox="1"/>
          <p:nvPr/>
        </p:nvSpPr>
        <p:spPr>
          <a:xfrm>
            <a:off x="173547" y="1004755"/>
            <a:ext cx="2114239" cy="369332"/>
          </a:xfrm>
          <a:prstGeom prst="rect">
            <a:avLst/>
          </a:prstGeom>
          <a:noFill/>
        </p:spPr>
        <p:txBody>
          <a:bodyPr wrap="square" lIns="0" tIns="0" rIns="0" bIns="0" rtlCol="0" anchor="t">
            <a:spAutoFit/>
          </a:bodyPr>
          <a:lstStyle/>
          <a:p>
            <a:pPr defTabSz="685800">
              <a:buClrTx/>
            </a:pPr>
            <a:r>
              <a:rPr lang="en-US" sz="2400" b="1" kern="1200" dirty="0">
                <a:solidFill>
                  <a:srgbClr val="3F3F3F"/>
                </a:solidFill>
                <a:latin typeface="Calibri" panose="020F0502020204030204"/>
                <a:ea typeface="+mn-ea"/>
                <a:cs typeface="+mn-cs"/>
              </a:rPr>
              <a:t>Socioeconomic</a:t>
            </a:r>
          </a:p>
        </p:txBody>
      </p:sp>
      <p:sp>
        <p:nvSpPr>
          <p:cNvPr id="41" name="TextBox 40">
            <a:extLst>
              <a:ext uri="{FF2B5EF4-FFF2-40B4-BE49-F238E27FC236}">
                <a16:creationId xmlns:a16="http://schemas.microsoft.com/office/drawing/2014/main" id="{5A08CFED-7DF9-52E6-5583-62BF8794936A}"/>
              </a:ext>
            </a:extLst>
          </p:cNvPr>
          <p:cNvSpPr txBox="1"/>
          <p:nvPr/>
        </p:nvSpPr>
        <p:spPr>
          <a:xfrm>
            <a:off x="518574" y="2251251"/>
            <a:ext cx="2052328" cy="369332"/>
          </a:xfrm>
          <a:prstGeom prst="rect">
            <a:avLst/>
          </a:prstGeom>
          <a:noFill/>
        </p:spPr>
        <p:txBody>
          <a:bodyPr wrap="square" lIns="0" tIns="0" rIns="0" bIns="0" rtlCol="0" anchor="t">
            <a:spAutoFit/>
          </a:bodyPr>
          <a:lstStyle/>
          <a:p>
            <a:pPr defTabSz="685800">
              <a:buClrTx/>
            </a:pPr>
            <a:r>
              <a:rPr lang="en-US" sz="2400" b="1" kern="1200" dirty="0">
                <a:solidFill>
                  <a:prstClr val="black">
                    <a:lumMod val="75000"/>
                    <a:lumOff val="25000"/>
                  </a:prstClr>
                </a:solidFill>
                <a:latin typeface="Calibri" panose="020F0502020204030204"/>
                <a:ea typeface="+mn-ea"/>
                <a:cs typeface="+mn-cs"/>
              </a:rPr>
              <a:t>Disability</a:t>
            </a:r>
            <a:endParaRPr lang="en-US" sz="2400" b="1" kern="1200" dirty="0">
              <a:solidFill>
                <a:prstClr val="black">
                  <a:lumMod val="75000"/>
                  <a:lumOff val="25000"/>
                </a:prstClr>
              </a:solidFill>
              <a:effectLst>
                <a:glow rad="25400">
                  <a:prstClr val="white"/>
                </a:glow>
              </a:effectLst>
              <a:ea typeface="+mn-ea"/>
            </a:endParaRPr>
          </a:p>
        </p:txBody>
      </p:sp>
      <p:sp>
        <p:nvSpPr>
          <p:cNvPr id="43" name="TextBox 42">
            <a:extLst>
              <a:ext uri="{FF2B5EF4-FFF2-40B4-BE49-F238E27FC236}">
                <a16:creationId xmlns:a16="http://schemas.microsoft.com/office/drawing/2014/main" id="{B7B31C96-D411-D2FA-7C63-AD8A5DE61306}"/>
              </a:ext>
            </a:extLst>
          </p:cNvPr>
          <p:cNvSpPr txBox="1"/>
          <p:nvPr/>
        </p:nvSpPr>
        <p:spPr>
          <a:xfrm>
            <a:off x="144770" y="3665897"/>
            <a:ext cx="2435735" cy="369332"/>
          </a:xfrm>
          <a:prstGeom prst="rect">
            <a:avLst/>
          </a:prstGeom>
          <a:noFill/>
        </p:spPr>
        <p:txBody>
          <a:bodyPr wrap="square" lIns="0" tIns="0" rIns="0" bIns="0" rtlCol="0">
            <a:spAutoFit/>
          </a:bodyPr>
          <a:lstStyle/>
          <a:p>
            <a:pPr defTabSz="685800">
              <a:buClrTx/>
            </a:pPr>
            <a:r>
              <a:rPr lang="en-US" sz="2400" b="1" kern="1200" dirty="0">
                <a:solidFill>
                  <a:srgbClr val="3F3F3F"/>
                </a:solidFill>
                <a:latin typeface="Calibri" panose="020F0502020204030204"/>
                <a:ea typeface="+mn-ea"/>
                <a:cs typeface="+mn-cs"/>
              </a:rPr>
              <a:t>Neurodiversity</a:t>
            </a:r>
          </a:p>
        </p:txBody>
      </p:sp>
      <p:sp>
        <p:nvSpPr>
          <p:cNvPr id="42" name="TextBox 41">
            <a:extLst>
              <a:ext uri="{FF2B5EF4-FFF2-40B4-BE49-F238E27FC236}">
                <a16:creationId xmlns:a16="http://schemas.microsoft.com/office/drawing/2014/main" id="{88103BCF-5FBF-DA7D-B488-BD378EA23014}"/>
              </a:ext>
            </a:extLst>
          </p:cNvPr>
          <p:cNvSpPr txBox="1"/>
          <p:nvPr/>
        </p:nvSpPr>
        <p:spPr>
          <a:xfrm>
            <a:off x="2367705" y="4594447"/>
            <a:ext cx="740119" cy="369332"/>
          </a:xfrm>
          <a:prstGeom prst="rect">
            <a:avLst/>
          </a:prstGeom>
          <a:noFill/>
        </p:spPr>
        <p:txBody>
          <a:bodyPr wrap="square" lIns="0" tIns="0" rIns="0" bIns="0" rtlCol="0">
            <a:spAutoFit/>
          </a:bodyPr>
          <a:lstStyle/>
          <a:p>
            <a:pPr defTabSz="685800">
              <a:buClrTx/>
            </a:pPr>
            <a:r>
              <a:rPr lang="en-US" sz="2400" b="1" kern="1200" dirty="0">
                <a:solidFill>
                  <a:srgbClr val="3F3F3F"/>
                </a:solidFill>
                <a:latin typeface="Calibri" panose="020F0502020204030204"/>
                <a:ea typeface="+mn-ea"/>
                <a:cs typeface="+mn-cs"/>
              </a:rPr>
              <a:t>Age</a:t>
            </a:r>
          </a:p>
        </p:txBody>
      </p:sp>
      <p:sp>
        <p:nvSpPr>
          <p:cNvPr id="37" name="TextBox 36">
            <a:extLst>
              <a:ext uri="{FF2B5EF4-FFF2-40B4-BE49-F238E27FC236}">
                <a16:creationId xmlns:a16="http://schemas.microsoft.com/office/drawing/2014/main" id="{142A4958-6907-D140-D24E-AF7781CE120C}"/>
              </a:ext>
            </a:extLst>
          </p:cNvPr>
          <p:cNvSpPr txBox="1"/>
          <p:nvPr/>
        </p:nvSpPr>
        <p:spPr>
          <a:xfrm>
            <a:off x="5443556" y="194138"/>
            <a:ext cx="1639611" cy="369332"/>
          </a:xfrm>
          <a:prstGeom prst="rect">
            <a:avLst/>
          </a:prstGeom>
          <a:noFill/>
        </p:spPr>
        <p:txBody>
          <a:bodyPr wrap="square" lIns="0" tIns="0" rIns="0" bIns="0" rtlCol="0" anchor="t">
            <a:spAutoFit/>
          </a:bodyPr>
          <a:lstStyle/>
          <a:p>
            <a:pPr defTabSz="685800">
              <a:buClrTx/>
            </a:pPr>
            <a:r>
              <a:rPr lang="en-US" sz="2400" b="1" kern="1200" dirty="0">
                <a:solidFill>
                  <a:srgbClr val="3F3F3F"/>
                </a:solidFill>
                <a:latin typeface="Calibri" panose="020F0502020204030204"/>
                <a:ea typeface="+mn-ea"/>
                <a:cs typeface="+mn-cs"/>
              </a:rPr>
              <a:t>Religious</a:t>
            </a:r>
            <a:endParaRPr lang="en-US" sz="2400" b="1" kern="1200" dirty="0">
              <a:solidFill>
                <a:srgbClr val="3F3F3F"/>
              </a:solidFill>
              <a:effectLst>
                <a:glow rad="25400">
                  <a:prstClr val="white"/>
                </a:glow>
              </a:effectLst>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4503CCE0-39A1-A565-B466-BCA1D721667B}"/>
              </a:ext>
            </a:extLst>
          </p:cNvPr>
          <p:cNvSpPr txBox="1"/>
          <p:nvPr/>
        </p:nvSpPr>
        <p:spPr>
          <a:xfrm>
            <a:off x="6308822" y="886146"/>
            <a:ext cx="2975635" cy="369332"/>
          </a:xfrm>
          <a:prstGeom prst="rect">
            <a:avLst/>
          </a:prstGeom>
          <a:noFill/>
        </p:spPr>
        <p:txBody>
          <a:bodyPr wrap="square" lIns="0" tIns="0" rIns="0" bIns="0" rtlCol="0" anchor="t">
            <a:spAutoFit/>
          </a:bodyPr>
          <a:lstStyle/>
          <a:p>
            <a:pPr defTabSz="685800">
              <a:buClrTx/>
            </a:pPr>
            <a:r>
              <a:rPr lang="en-US" sz="2400" b="1" kern="1200" dirty="0">
                <a:solidFill>
                  <a:srgbClr val="3F3F3F"/>
                </a:solidFill>
                <a:latin typeface="Calibri" panose="020F0502020204030204"/>
                <a:ea typeface="+mn-ea"/>
                <a:cs typeface="+mn-cs"/>
              </a:rPr>
              <a:t>Ethnic/Cultural/Racial</a:t>
            </a:r>
            <a:endParaRPr lang="en-US" sz="2400" b="1" kern="1200" dirty="0">
              <a:solidFill>
                <a:srgbClr val="3F3F3F"/>
              </a:solidFill>
              <a:effectLst>
                <a:glow rad="25400">
                  <a:prstClr val="white"/>
                </a:glow>
              </a:effectLst>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DDB36E16-D3EF-FD7D-BEF2-44BB0BD0C2E1}"/>
              </a:ext>
            </a:extLst>
          </p:cNvPr>
          <p:cNvSpPr txBox="1"/>
          <p:nvPr/>
        </p:nvSpPr>
        <p:spPr>
          <a:xfrm>
            <a:off x="7091672" y="2295666"/>
            <a:ext cx="2052328" cy="369332"/>
          </a:xfrm>
          <a:prstGeom prst="rect">
            <a:avLst/>
          </a:prstGeom>
          <a:noFill/>
        </p:spPr>
        <p:txBody>
          <a:bodyPr wrap="square" lIns="0" tIns="0" rIns="0" bIns="0" rtlCol="0" anchor="t">
            <a:spAutoFit/>
          </a:bodyPr>
          <a:lstStyle/>
          <a:p>
            <a:pPr defTabSz="685800">
              <a:buClrTx/>
            </a:pPr>
            <a:r>
              <a:rPr lang="en-US" sz="2400" b="1" kern="1200" dirty="0">
                <a:solidFill>
                  <a:srgbClr val="3F3F3F"/>
                </a:solidFill>
                <a:latin typeface="Calibri" panose="020F0502020204030204"/>
                <a:ea typeface="+mn-ea"/>
                <a:cs typeface="+mn-cs"/>
              </a:rPr>
              <a:t>Gender/Sex</a:t>
            </a:r>
            <a:endParaRPr lang="en-US" sz="2100" b="1" kern="1200" dirty="0">
              <a:solidFill>
                <a:srgbClr val="3F3F3F"/>
              </a:solidFill>
              <a:effectLst>
                <a:glow rad="25400">
                  <a:prstClr val="white"/>
                </a:glow>
              </a:effectLst>
              <a:ea typeface="+mn-ea"/>
            </a:endParaRPr>
          </a:p>
        </p:txBody>
      </p:sp>
      <p:sp>
        <p:nvSpPr>
          <p:cNvPr id="40" name="TextBox 39">
            <a:extLst>
              <a:ext uri="{FF2B5EF4-FFF2-40B4-BE49-F238E27FC236}">
                <a16:creationId xmlns:a16="http://schemas.microsoft.com/office/drawing/2014/main" id="{0ECB5159-608C-8ED4-EB0B-64580C6319CF}"/>
              </a:ext>
            </a:extLst>
          </p:cNvPr>
          <p:cNvSpPr txBox="1"/>
          <p:nvPr/>
        </p:nvSpPr>
        <p:spPr>
          <a:xfrm>
            <a:off x="6663899" y="3637293"/>
            <a:ext cx="2458620" cy="369332"/>
          </a:xfrm>
          <a:prstGeom prst="rect">
            <a:avLst/>
          </a:prstGeom>
          <a:noFill/>
        </p:spPr>
        <p:txBody>
          <a:bodyPr wrap="square" lIns="0" tIns="0" rIns="0" bIns="0" rtlCol="0" anchor="t">
            <a:spAutoFit/>
          </a:bodyPr>
          <a:lstStyle/>
          <a:p>
            <a:pPr defTabSz="685800">
              <a:buClrTx/>
            </a:pPr>
            <a:r>
              <a:rPr lang="en-US" sz="2400" b="1" kern="1200" dirty="0">
                <a:solidFill>
                  <a:prstClr val="black">
                    <a:lumMod val="75000"/>
                    <a:lumOff val="25000"/>
                  </a:prstClr>
                </a:solidFill>
                <a:latin typeface="Calibri" panose="020F0502020204030204"/>
                <a:ea typeface="+mn-ea"/>
                <a:cs typeface="+mn-cs"/>
              </a:rPr>
              <a:t>Sexual Orientation</a:t>
            </a:r>
            <a:endParaRPr lang="en-US" sz="1800" b="1" kern="1200" dirty="0">
              <a:solidFill>
                <a:prstClr val="black">
                  <a:lumMod val="75000"/>
                  <a:lumOff val="25000"/>
                </a:prstClr>
              </a:solidFill>
              <a:effectLst>
                <a:glow rad="25400">
                  <a:prstClr val="white"/>
                </a:glow>
              </a:effectLst>
              <a:ea typeface="+mn-ea"/>
            </a:endParaRPr>
          </a:p>
        </p:txBody>
      </p:sp>
      <p:sp>
        <p:nvSpPr>
          <p:cNvPr id="45" name="TextBox 44">
            <a:extLst>
              <a:ext uri="{FF2B5EF4-FFF2-40B4-BE49-F238E27FC236}">
                <a16:creationId xmlns:a16="http://schemas.microsoft.com/office/drawing/2014/main" id="{9E0C2288-9C55-0BBB-1A22-D29CA24C6996}"/>
              </a:ext>
            </a:extLst>
          </p:cNvPr>
          <p:cNvSpPr txBox="1"/>
          <p:nvPr/>
        </p:nvSpPr>
        <p:spPr>
          <a:xfrm>
            <a:off x="5803060" y="4592548"/>
            <a:ext cx="1113941" cy="369332"/>
          </a:xfrm>
          <a:prstGeom prst="rect">
            <a:avLst/>
          </a:prstGeom>
          <a:noFill/>
        </p:spPr>
        <p:txBody>
          <a:bodyPr wrap="square" lIns="0" tIns="0" rIns="0" bIns="0" rtlCol="0">
            <a:spAutoFit/>
          </a:bodyPr>
          <a:lstStyle/>
          <a:p>
            <a:pPr defTabSz="685800">
              <a:buClrTx/>
            </a:pPr>
            <a:r>
              <a:rPr lang="en-US" sz="2400" b="1" kern="1200" dirty="0">
                <a:solidFill>
                  <a:srgbClr val="3F3F3F"/>
                </a:solidFill>
                <a:latin typeface="Calibri" panose="020F0502020204030204"/>
                <a:ea typeface="+mn-ea"/>
                <a:cs typeface="+mn-cs"/>
              </a:rPr>
              <a:t>Family</a:t>
            </a:r>
          </a:p>
        </p:txBody>
      </p:sp>
    </p:spTree>
    <p:extLst>
      <p:ext uri="{BB962C8B-B14F-4D97-AF65-F5344CB8AC3E}">
        <p14:creationId xmlns:p14="http://schemas.microsoft.com/office/powerpoint/2010/main" val="201970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3" name="Google Shape;157;p7">
            <a:extLst>
              <a:ext uri="{FF2B5EF4-FFF2-40B4-BE49-F238E27FC236}">
                <a16:creationId xmlns:a16="http://schemas.microsoft.com/office/drawing/2014/main" id="{D8FF7AFB-C8EC-8694-8BAB-9EBC68E9C54B}"/>
              </a:ext>
            </a:extLst>
          </p:cNvPr>
          <p:cNvSpPr txBox="1">
            <a:spLocks noGrp="1"/>
          </p:cNvSpPr>
          <p:nvPr>
            <p:ph type="title" idx="4294967295"/>
          </p:nvPr>
        </p:nvSpPr>
        <p:spPr>
          <a:xfrm>
            <a:off x="239898" y="2364107"/>
            <a:ext cx="4093218" cy="937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chemeClr val="dk1"/>
              </a:buClr>
              <a:buSzPts val="3400"/>
              <a:buFont typeface="Amatic SC"/>
              <a:buNone/>
              <a:tabLst/>
              <a:defRPr/>
            </a:pPr>
            <a:r>
              <a:rPr kumimoji="0" lang="en-GB" sz="6600" b="1" i="0" u="none" strike="noStrike" kern="0" cap="none" spc="0" normalizeH="0" baseline="0" noProof="0" dirty="0">
                <a:ln>
                  <a:noFill/>
                </a:ln>
                <a:solidFill>
                  <a:srgbClr val="0070C0"/>
                </a:solidFill>
                <a:effectLst/>
                <a:uLnTx/>
                <a:uFillTx/>
                <a:latin typeface="Aharoni" panose="02010803020104030203" pitchFamily="2" charset="-79"/>
                <a:cs typeface="Aharoni" panose="02010803020104030203" pitchFamily="2" charset="-79"/>
                <a:sym typeface="Amatic SC"/>
              </a:rPr>
              <a:t>The Equality Act (2010)</a:t>
            </a:r>
          </a:p>
        </p:txBody>
      </p:sp>
      <p:sp>
        <p:nvSpPr>
          <p:cNvPr id="4" name="TextBox 3">
            <a:extLst>
              <a:ext uri="{FF2B5EF4-FFF2-40B4-BE49-F238E27FC236}">
                <a16:creationId xmlns:a16="http://schemas.microsoft.com/office/drawing/2014/main" id="{139DCC83-EDEC-B2EC-8177-23CFE008FA2B}"/>
              </a:ext>
              <a:ext uri="{C183D7F6-B498-43B3-948B-1728B52AA6E4}">
                <adec:decorative xmlns:adec="http://schemas.microsoft.com/office/drawing/2017/decorative" val="1"/>
              </a:ext>
            </a:extLst>
          </p:cNvPr>
          <p:cNvSpPr txBox="1"/>
          <p:nvPr/>
        </p:nvSpPr>
        <p:spPr>
          <a:xfrm rot="464771">
            <a:off x="5248463" y="-548843"/>
            <a:ext cx="2927616" cy="6447919"/>
          </a:xfrm>
          <a:prstGeom prst="rect">
            <a:avLst/>
          </a:prstGeom>
          <a:noFill/>
        </p:spPr>
        <p:txBody>
          <a:bodyPr wrap="square" rtlCol="0">
            <a:spAutoFit/>
          </a:bodyPr>
          <a:lstStyle/>
          <a:p>
            <a:pPr algn="ctr"/>
            <a:r>
              <a:rPr lang="en-GB" sz="41300" dirty="0">
                <a:latin typeface="Nunito" pitchFamily="2" charset="0"/>
              </a:rPr>
              <a:t>=</a:t>
            </a:r>
          </a:p>
        </p:txBody>
      </p:sp>
      <p:sp>
        <p:nvSpPr>
          <p:cNvPr id="2" name="Slide Number Placeholder 1">
            <a:extLst>
              <a:ext uri="{FF2B5EF4-FFF2-40B4-BE49-F238E27FC236}">
                <a16:creationId xmlns:a16="http://schemas.microsoft.com/office/drawing/2014/main" id="{1AE86EB6-3E40-088E-DF5F-ACBB8B865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latin typeface="Robort light"/>
              </a:rPr>
              <a:t>15</a:t>
            </a:fld>
            <a:endParaRPr lang="en-GB">
              <a:latin typeface="Robort light"/>
            </a:endParaRPr>
          </a:p>
        </p:txBody>
      </p:sp>
    </p:spTree>
    <p:extLst>
      <p:ext uri="{BB962C8B-B14F-4D97-AF65-F5344CB8AC3E}">
        <p14:creationId xmlns:p14="http://schemas.microsoft.com/office/powerpoint/2010/main" val="53988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13">
            <a:extLst>
              <a:ext uri="{C183D7F6-B498-43B3-948B-1728B52AA6E4}">
                <adec:decorative xmlns:adec="http://schemas.microsoft.com/office/drawing/2017/decorative" val="1"/>
              </a:ext>
            </a:extLst>
          </p:cNvPr>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t>16</a:t>
            </a:fld>
            <a:endParaRPr/>
          </a:p>
        </p:txBody>
      </p:sp>
      <p:sp>
        <p:nvSpPr>
          <p:cNvPr id="8" name="Title 7">
            <a:extLst>
              <a:ext uri="{FF2B5EF4-FFF2-40B4-BE49-F238E27FC236}">
                <a16:creationId xmlns:a16="http://schemas.microsoft.com/office/drawing/2014/main" id="{63816117-C287-8706-E478-48E876B8BA72}"/>
              </a:ext>
            </a:extLst>
          </p:cNvPr>
          <p:cNvSpPr>
            <a:spLocks noGrp="1"/>
          </p:cNvSpPr>
          <p:nvPr>
            <p:ph type="title"/>
          </p:nvPr>
        </p:nvSpPr>
        <p:spPr/>
        <p:txBody>
          <a:bodyPr/>
          <a:lstStyle/>
          <a:p>
            <a:r>
              <a:rPr lang="en-GB" sz="3200" b="1" dirty="0">
                <a:solidFill>
                  <a:schemeClr val="tx1"/>
                </a:solidFill>
                <a:latin typeface="Aharoni" panose="02010803020104030203" pitchFamily="2" charset="-79"/>
                <a:ea typeface="Times New Roman" panose="02020603050405020304" pitchFamily="18" charset="0"/>
                <a:cs typeface="Aharoni" panose="02010803020104030203" pitchFamily="2" charset="-79"/>
              </a:rPr>
              <a:t>The Equality Act </a:t>
            </a:r>
            <a:r>
              <a:rPr lang="en-GB" sz="3200" b="0" dirty="0">
                <a:solidFill>
                  <a:schemeClr val="tx1"/>
                </a:solidFill>
                <a:latin typeface="Aharoni" panose="02010803020104030203" pitchFamily="2" charset="-79"/>
                <a:ea typeface="Times New Roman" panose="02020603050405020304" pitchFamily="18" charset="0"/>
                <a:cs typeface="Aharoni" panose="02010803020104030203" pitchFamily="2" charset="-79"/>
              </a:rPr>
              <a:t>(2010) continued</a:t>
            </a:r>
            <a:endParaRPr lang="en-GB" sz="3200" b="0" dirty="0">
              <a:latin typeface="Aharoni" panose="02010803020104030203" pitchFamily="2" charset="-79"/>
              <a:cs typeface="Aharoni" panose="02010803020104030203" pitchFamily="2" charset="-79"/>
            </a:endParaRPr>
          </a:p>
        </p:txBody>
      </p:sp>
      <p:sp>
        <p:nvSpPr>
          <p:cNvPr id="2" name="Subtitle 2">
            <a:extLst>
              <a:ext uri="{FF2B5EF4-FFF2-40B4-BE49-F238E27FC236}">
                <a16:creationId xmlns:a16="http://schemas.microsoft.com/office/drawing/2014/main" id="{253DD093-2E6D-77ED-E017-A815A747E3B4}"/>
              </a:ext>
            </a:extLst>
          </p:cNvPr>
          <p:cNvSpPr txBox="1">
            <a:spLocks/>
          </p:cNvSpPr>
          <p:nvPr/>
        </p:nvSpPr>
        <p:spPr>
          <a:xfrm>
            <a:off x="735421" y="1420899"/>
            <a:ext cx="7668954" cy="38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lnSpc>
                <a:spcPts val="1800"/>
              </a:lnSpc>
              <a:spcAft>
                <a:spcPts val="1875"/>
              </a:spcAft>
              <a:buNone/>
            </a:pPr>
            <a:r>
              <a:rPr lang="en-GB" sz="2000" dirty="0">
                <a:solidFill>
                  <a:schemeClr val="tx1"/>
                </a:solidFill>
                <a:latin typeface="Nunito" pitchFamily="2" charset="0"/>
                <a:ea typeface="Times New Roman" panose="02020603050405020304" pitchFamily="18" charset="0"/>
                <a:cs typeface="Segoe UI"/>
              </a:rPr>
              <a:t>Combines and replaces previous legislation (such as the Race Relations Act 1976 and the Disability Discrimination Act 1995). The Equality Act (2010) covers:</a:t>
            </a:r>
            <a:endParaRPr lang="en-GB" sz="2000" dirty="0">
              <a:solidFill>
                <a:schemeClr val="tx1"/>
              </a:solidFill>
              <a:latin typeface="Nunito" pitchFamily="2" charset="0"/>
              <a:ea typeface="Calibri" panose="020F0502020204030204" pitchFamily="34" charset="0"/>
              <a:cs typeface="Times New Roman" panose="02020603050405020304" pitchFamily="18" charset="0"/>
            </a:endParaRPr>
          </a:p>
          <a:p>
            <a:pPr marL="88900" indent="0" algn="just">
              <a:buSzPts val="1000"/>
              <a:buNone/>
              <a:tabLst>
                <a:tab pos="457200" algn="l"/>
              </a:tabLst>
            </a:pPr>
            <a:endParaRPr lang="en-GB" sz="1200" dirty="0">
              <a:solidFill>
                <a:schemeClr val="tx1"/>
              </a:solidFill>
              <a:latin typeface="Nunito" pitchFamily="2" charset="0"/>
              <a:ea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3ED38E60-B020-89C2-5218-077DF61AB77D}"/>
              </a:ext>
            </a:extLst>
          </p:cNvPr>
          <p:cNvSpPr txBox="1"/>
          <p:nvPr/>
        </p:nvSpPr>
        <p:spPr>
          <a:xfrm>
            <a:off x="806535" y="2154204"/>
            <a:ext cx="6900551" cy="2523768"/>
          </a:xfrm>
          <a:prstGeom prst="rect">
            <a:avLst/>
          </a:prstGeom>
          <a:noFill/>
        </p:spPr>
        <p:txBody>
          <a:bodyPr wrap="square" rtlCol="0">
            <a:spAutoFit/>
          </a:bodyPr>
          <a:lstStyle/>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age</a:t>
            </a:r>
            <a:endParaRPr lang="en-GB" sz="1600" b="1" dirty="0">
              <a:solidFill>
                <a:schemeClr val="tx1"/>
              </a:solidFill>
              <a:latin typeface="Nunito" pitchFamily="2" charset="0"/>
              <a:ea typeface="Calibri" panose="020F0502020204030204" pitchFamily="34" charset="0"/>
              <a:cs typeface="Times New Roman" panose="02020603050405020304" pitchFamily="18" charset="0"/>
            </a:endParaRP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disability</a:t>
            </a:r>
            <a:endParaRPr lang="en-GB" sz="1600" b="1" dirty="0">
              <a:solidFill>
                <a:schemeClr val="tx1"/>
              </a:solidFill>
              <a:latin typeface="Nunito" pitchFamily="2" charset="0"/>
              <a:ea typeface="Calibri" panose="020F0502020204030204" pitchFamily="34" charset="0"/>
              <a:cs typeface="Times New Roman" panose="02020603050405020304" pitchFamily="18" charset="0"/>
            </a:endParaRP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gender reassignment</a:t>
            </a: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Calibri" panose="020F0502020204030204" pitchFamily="34" charset="0"/>
                <a:cs typeface="Times New Roman" panose="02020603050405020304" pitchFamily="18" charset="0"/>
              </a:rPr>
              <a:t>sex</a:t>
            </a: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race</a:t>
            </a:r>
            <a:endParaRPr lang="en-GB" sz="1600" b="1" dirty="0">
              <a:solidFill>
                <a:schemeClr val="tx1"/>
              </a:solidFill>
              <a:latin typeface="Nunito" pitchFamily="2" charset="0"/>
              <a:ea typeface="Calibri" panose="020F0502020204030204" pitchFamily="34" charset="0"/>
              <a:cs typeface="Times New Roman" panose="02020603050405020304" pitchFamily="18" charset="0"/>
            </a:endParaRP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religion or belief</a:t>
            </a:r>
            <a:endParaRPr lang="en-GB" sz="1600" b="1" dirty="0">
              <a:solidFill>
                <a:schemeClr val="tx1"/>
              </a:solidFill>
              <a:latin typeface="Nunito" pitchFamily="2" charset="0"/>
              <a:ea typeface="Calibri" panose="020F0502020204030204" pitchFamily="34" charset="0"/>
              <a:cs typeface="Times New Roman" panose="02020603050405020304" pitchFamily="18" charset="0"/>
            </a:endParaRP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sexual orientation</a:t>
            </a:r>
            <a:endParaRPr lang="en-GB" sz="1600" b="1" dirty="0">
              <a:solidFill>
                <a:schemeClr val="tx1"/>
              </a:solidFill>
              <a:latin typeface="Nunito" pitchFamily="2" charset="0"/>
              <a:ea typeface="Calibri" panose="020F0502020204030204" pitchFamily="34" charset="0"/>
              <a:cs typeface="Times New Roman" panose="02020603050405020304" pitchFamily="18" charset="0"/>
            </a:endParaRP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marriage and civil partnership</a:t>
            </a:r>
            <a:endParaRPr lang="en-GB" sz="1600" b="1" dirty="0">
              <a:solidFill>
                <a:schemeClr val="tx1"/>
              </a:solidFill>
              <a:latin typeface="Nunito" pitchFamily="2" charset="0"/>
              <a:ea typeface="Calibri" panose="020F0502020204030204" pitchFamily="34" charset="0"/>
              <a:cs typeface="Times New Roman" panose="02020603050405020304" pitchFamily="18" charset="0"/>
            </a:endParaRPr>
          </a:p>
          <a:p>
            <a:pPr marL="342900" indent="-342900" algn="just">
              <a:buSzPts val="1000"/>
              <a:buFont typeface="Symbol" pitchFamily="2" charset="2"/>
              <a:buChar char=""/>
              <a:tabLst>
                <a:tab pos="457200" algn="l"/>
              </a:tabLst>
            </a:pPr>
            <a:r>
              <a:rPr lang="en-GB" sz="1600" b="1" dirty="0">
                <a:solidFill>
                  <a:schemeClr val="tx1"/>
                </a:solidFill>
                <a:latin typeface="Nunito" pitchFamily="2" charset="0"/>
                <a:ea typeface="Times New Roman" panose="02020603050405020304" pitchFamily="18" charset="0"/>
                <a:cs typeface="Segoe UI"/>
              </a:rPr>
              <a:t>pregnancy and maternity</a:t>
            </a:r>
          </a:p>
          <a:p>
            <a:endParaRPr lang="en-GB" dirty="0"/>
          </a:p>
        </p:txBody>
      </p:sp>
      <p:sp>
        <p:nvSpPr>
          <p:cNvPr id="6" name="TextBox 5">
            <a:extLst>
              <a:ext uri="{FF2B5EF4-FFF2-40B4-BE49-F238E27FC236}">
                <a16:creationId xmlns:a16="http://schemas.microsoft.com/office/drawing/2014/main" id="{B37BC388-208E-2D36-6B5F-97A51150B837}"/>
              </a:ext>
              <a:ext uri="{C183D7F6-B498-43B3-948B-1728B52AA6E4}">
                <adec:decorative xmlns:adec="http://schemas.microsoft.com/office/drawing/2017/decorative" val="0"/>
              </a:ext>
            </a:extLst>
          </p:cNvPr>
          <p:cNvSpPr txBox="1"/>
          <p:nvPr/>
        </p:nvSpPr>
        <p:spPr>
          <a:xfrm>
            <a:off x="4402951" y="2297490"/>
            <a:ext cx="4001424" cy="2032736"/>
          </a:xfrm>
          <a:prstGeom prst="rect">
            <a:avLst/>
          </a:prstGeom>
          <a:noFill/>
        </p:spPr>
        <p:txBody>
          <a:bodyPr wrap="square" rtlCol="0">
            <a:spAutoFit/>
          </a:bodyPr>
          <a:lstStyle/>
          <a:p>
            <a:pPr>
              <a:buSzPts val="1000"/>
              <a:tabLst>
                <a:tab pos="457200" algn="l"/>
              </a:tabLst>
            </a:pPr>
            <a:endParaRPr lang="en-GB" sz="2000" dirty="0">
              <a:solidFill>
                <a:schemeClr val="tx1"/>
              </a:solidFill>
              <a:latin typeface="Nunito" pitchFamily="2" charset="0"/>
              <a:ea typeface="Calibri" panose="020F0502020204030204" pitchFamily="34" charset="0"/>
              <a:cs typeface="Times New Roman" panose="02020603050405020304" pitchFamily="18" charset="0"/>
            </a:endParaRPr>
          </a:p>
          <a:p>
            <a:pPr marL="88900" indent="0">
              <a:lnSpc>
                <a:spcPts val="1800"/>
              </a:lnSpc>
              <a:spcAft>
                <a:spcPts val="1875"/>
              </a:spcAft>
              <a:buNone/>
            </a:pPr>
            <a:r>
              <a:rPr lang="en-GB" sz="2000" dirty="0">
                <a:solidFill>
                  <a:schemeClr val="tx1"/>
                </a:solidFill>
                <a:latin typeface="Nunito" pitchFamily="2" charset="0"/>
                <a:ea typeface="Times New Roman" panose="02020603050405020304" pitchFamily="18" charset="0"/>
                <a:cs typeface="Segoe UI"/>
              </a:rPr>
              <a:t>These are called </a:t>
            </a:r>
            <a:r>
              <a:rPr lang="en-GB" sz="2000" b="1" dirty="0">
                <a:solidFill>
                  <a:schemeClr val="tx1"/>
                </a:solidFill>
                <a:latin typeface="Nunito" pitchFamily="2" charset="0"/>
                <a:ea typeface="Times New Roman" panose="02020603050405020304" pitchFamily="18" charset="0"/>
                <a:cs typeface="Segoe UI"/>
              </a:rPr>
              <a:t>‘protected characteristics’. </a:t>
            </a:r>
            <a:r>
              <a:rPr lang="en-GB" sz="2000" dirty="0">
                <a:solidFill>
                  <a:schemeClr val="tx1"/>
                </a:solidFill>
                <a:latin typeface="Nunito" pitchFamily="2" charset="0"/>
                <a:ea typeface="Times New Roman" panose="02020603050405020304" pitchFamily="18" charset="0"/>
                <a:cs typeface="Segoe UI"/>
              </a:rPr>
              <a:t>The Act extends some protections to characteristics that were not previously covered, and also strengthens particular aspects of equality law</a:t>
            </a:r>
            <a:endParaRPr lang="en-GB" sz="2000" dirty="0"/>
          </a:p>
        </p:txBody>
      </p:sp>
      <p:sp>
        <p:nvSpPr>
          <p:cNvPr id="9" name="Rectangle 8">
            <a:extLst>
              <a:ext uri="{FF2B5EF4-FFF2-40B4-BE49-F238E27FC236}">
                <a16:creationId xmlns:a16="http://schemas.microsoft.com/office/drawing/2014/main" id="{9220826B-0666-4772-3E2B-EB877BC0492A}"/>
              </a:ext>
              <a:ext uri="{C183D7F6-B498-43B3-948B-1728B52AA6E4}">
                <adec:decorative xmlns:adec="http://schemas.microsoft.com/office/drawing/2017/decorative" val="1"/>
              </a:ext>
            </a:extLst>
          </p:cNvPr>
          <p:cNvSpPr/>
          <p:nvPr/>
        </p:nvSpPr>
        <p:spPr>
          <a:xfrm>
            <a:off x="4433687" y="2451207"/>
            <a:ext cx="4057170" cy="1867220"/>
          </a:xfrm>
          <a:custGeom>
            <a:avLst/>
            <a:gdLst>
              <a:gd name="connsiteX0" fmla="*/ 0 w 4057170"/>
              <a:gd name="connsiteY0" fmla="*/ 0 h 1867220"/>
              <a:gd name="connsiteX1" fmla="*/ 595052 w 4057170"/>
              <a:gd name="connsiteY1" fmla="*/ 0 h 1867220"/>
              <a:gd name="connsiteX2" fmla="*/ 1352390 w 4057170"/>
              <a:gd name="connsiteY2" fmla="*/ 0 h 1867220"/>
              <a:gd name="connsiteX3" fmla="*/ 2069157 w 4057170"/>
              <a:gd name="connsiteY3" fmla="*/ 0 h 1867220"/>
              <a:gd name="connsiteX4" fmla="*/ 2623637 w 4057170"/>
              <a:gd name="connsiteY4" fmla="*/ 0 h 1867220"/>
              <a:gd name="connsiteX5" fmla="*/ 3340403 w 4057170"/>
              <a:gd name="connsiteY5" fmla="*/ 0 h 1867220"/>
              <a:gd name="connsiteX6" fmla="*/ 4057170 w 4057170"/>
              <a:gd name="connsiteY6" fmla="*/ 0 h 1867220"/>
              <a:gd name="connsiteX7" fmla="*/ 4057170 w 4057170"/>
              <a:gd name="connsiteY7" fmla="*/ 622407 h 1867220"/>
              <a:gd name="connsiteX8" fmla="*/ 4057170 w 4057170"/>
              <a:gd name="connsiteY8" fmla="*/ 1188797 h 1867220"/>
              <a:gd name="connsiteX9" fmla="*/ 4057170 w 4057170"/>
              <a:gd name="connsiteY9" fmla="*/ 1867220 h 1867220"/>
              <a:gd name="connsiteX10" fmla="*/ 3462118 w 4057170"/>
              <a:gd name="connsiteY10" fmla="*/ 1867220 h 1867220"/>
              <a:gd name="connsiteX11" fmla="*/ 2704780 w 4057170"/>
              <a:gd name="connsiteY11" fmla="*/ 1867220 h 1867220"/>
              <a:gd name="connsiteX12" fmla="*/ 1947442 w 4057170"/>
              <a:gd name="connsiteY12" fmla="*/ 1867220 h 1867220"/>
              <a:gd name="connsiteX13" fmla="*/ 1311818 w 4057170"/>
              <a:gd name="connsiteY13" fmla="*/ 1867220 h 1867220"/>
              <a:gd name="connsiteX14" fmla="*/ 716767 w 4057170"/>
              <a:gd name="connsiteY14" fmla="*/ 1867220 h 1867220"/>
              <a:gd name="connsiteX15" fmla="*/ 0 w 4057170"/>
              <a:gd name="connsiteY15" fmla="*/ 1867220 h 1867220"/>
              <a:gd name="connsiteX16" fmla="*/ 0 w 4057170"/>
              <a:gd name="connsiteY16" fmla="*/ 1244813 h 1867220"/>
              <a:gd name="connsiteX17" fmla="*/ 0 w 4057170"/>
              <a:gd name="connsiteY17" fmla="*/ 641079 h 1867220"/>
              <a:gd name="connsiteX18" fmla="*/ 0 w 4057170"/>
              <a:gd name="connsiteY18" fmla="*/ 0 h 186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7170" h="1867220" extrusionOk="0">
                <a:moveTo>
                  <a:pt x="0" y="0"/>
                </a:moveTo>
                <a:cubicBezTo>
                  <a:pt x="274317" y="577"/>
                  <a:pt x="419358" y="-14954"/>
                  <a:pt x="595052" y="0"/>
                </a:cubicBezTo>
                <a:cubicBezTo>
                  <a:pt x="770746" y="14954"/>
                  <a:pt x="1181391" y="36514"/>
                  <a:pt x="1352390" y="0"/>
                </a:cubicBezTo>
                <a:cubicBezTo>
                  <a:pt x="1523389" y="-36514"/>
                  <a:pt x="1885071" y="25476"/>
                  <a:pt x="2069157" y="0"/>
                </a:cubicBezTo>
                <a:cubicBezTo>
                  <a:pt x="2253243" y="-25476"/>
                  <a:pt x="2391016" y="4196"/>
                  <a:pt x="2623637" y="0"/>
                </a:cubicBezTo>
                <a:cubicBezTo>
                  <a:pt x="2856258" y="-4196"/>
                  <a:pt x="3022857" y="28157"/>
                  <a:pt x="3340403" y="0"/>
                </a:cubicBezTo>
                <a:cubicBezTo>
                  <a:pt x="3657949" y="-28157"/>
                  <a:pt x="3787131" y="9973"/>
                  <a:pt x="4057170" y="0"/>
                </a:cubicBezTo>
                <a:cubicBezTo>
                  <a:pt x="4054436" y="264277"/>
                  <a:pt x="4043914" y="401394"/>
                  <a:pt x="4057170" y="622407"/>
                </a:cubicBezTo>
                <a:cubicBezTo>
                  <a:pt x="4070426" y="843420"/>
                  <a:pt x="4066205" y="1014322"/>
                  <a:pt x="4057170" y="1188797"/>
                </a:cubicBezTo>
                <a:cubicBezTo>
                  <a:pt x="4048136" y="1363272"/>
                  <a:pt x="4028176" y="1594682"/>
                  <a:pt x="4057170" y="1867220"/>
                </a:cubicBezTo>
                <a:cubicBezTo>
                  <a:pt x="3859501" y="1885635"/>
                  <a:pt x="3639323" y="1880189"/>
                  <a:pt x="3462118" y="1867220"/>
                </a:cubicBezTo>
                <a:cubicBezTo>
                  <a:pt x="3284913" y="1854251"/>
                  <a:pt x="3020525" y="1883816"/>
                  <a:pt x="2704780" y="1867220"/>
                </a:cubicBezTo>
                <a:cubicBezTo>
                  <a:pt x="2389035" y="1850624"/>
                  <a:pt x="2178360" y="1841306"/>
                  <a:pt x="1947442" y="1867220"/>
                </a:cubicBezTo>
                <a:cubicBezTo>
                  <a:pt x="1716524" y="1893134"/>
                  <a:pt x="1449456" y="1898003"/>
                  <a:pt x="1311818" y="1867220"/>
                </a:cubicBezTo>
                <a:cubicBezTo>
                  <a:pt x="1174180" y="1836437"/>
                  <a:pt x="948037" y="1877310"/>
                  <a:pt x="716767" y="1867220"/>
                </a:cubicBezTo>
                <a:cubicBezTo>
                  <a:pt x="485497" y="1857130"/>
                  <a:pt x="258292" y="1867220"/>
                  <a:pt x="0" y="1867220"/>
                </a:cubicBezTo>
                <a:cubicBezTo>
                  <a:pt x="-18767" y="1621940"/>
                  <a:pt x="11923" y="1464993"/>
                  <a:pt x="0" y="1244813"/>
                </a:cubicBezTo>
                <a:cubicBezTo>
                  <a:pt x="-11923" y="1024633"/>
                  <a:pt x="-13633" y="811442"/>
                  <a:pt x="0" y="641079"/>
                </a:cubicBezTo>
                <a:cubicBezTo>
                  <a:pt x="13633" y="470716"/>
                  <a:pt x="20297" y="274414"/>
                  <a:pt x="0" y="0"/>
                </a:cubicBezTo>
                <a:close/>
              </a:path>
            </a:pathLst>
          </a:custGeom>
          <a:noFill/>
          <a:ln>
            <a:solidFill>
              <a:schemeClr val="bg2">
                <a:lumMod val="60000"/>
                <a:lumOff val="40000"/>
              </a:schemeClr>
            </a:solidFill>
            <a:extLst>
              <a:ext uri="{C807C97D-BFC1-408E-A445-0C87EB9F89A2}">
                <ask:lineSketchStyleProps xmlns:ask="http://schemas.microsoft.com/office/drawing/2018/sketchyshapes" sd="368982058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Left 9">
            <a:extLst>
              <a:ext uri="{FF2B5EF4-FFF2-40B4-BE49-F238E27FC236}">
                <a16:creationId xmlns:a16="http://schemas.microsoft.com/office/drawing/2014/main" id="{4BDE4F1C-0C89-C7A4-6DEA-9D2AF07E12A4}"/>
              </a:ext>
              <a:ext uri="{C183D7F6-B498-43B3-948B-1728B52AA6E4}">
                <adec:decorative xmlns:adec="http://schemas.microsoft.com/office/drawing/2017/decorative" val="1"/>
              </a:ext>
            </a:extLst>
          </p:cNvPr>
          <p:cNvSpPr/>
          <p:nvPr/>
        </p:nvSpPr>
        <p:spPr>
          <a:xfrm>
            <a:off x="3394385" y="3173506"/>
            <a:ext cx="922084" cy="430306"/>
          </a:xfrm>
          <a:custGeom>
            <a:avLst/>
            <a:gdLst>
              <a:gd name="connsiteX0" fmla="*/ 0 w 922084"/>
              <a:gd name="connsiteY0" fmla="*/ 215153 h 430306"/>
              <a:gd name="connsiteX1" fmla="*/ 215153 w 922084"/>
              <a:gd name="connsiteY1" fmla="*/ 0 h 430306"/>
              <a:gd name="connsiteX2" fmla="*/ 215153 w 922084"/>
              <a:gd name="connsiteY2" fmla="*/ 107577 h 430306"/>
              <a:gd name="connsiteX3" fmla="*/ 561549 w 922084"/>
              <a:gd name="connsiteY3" fmla="*/ 107577 h 430306"/>
              <a:gd name="connsiteX4" fmla="*/ 922084 w 922084"/>
              <a:gd name="connsiteY4" fmla="*/ 107577 h 430306"/>
              <a:gd name="connsiteX5" fmla="*/ 922084 w 922084"/>
              <a:gd name="connsiteY5" fmla="*/ 322730 h 430306"/>
              <a:gd name="connsiteX6" fmla="*/ 561549 w 922084"/>
              <a:gd name="connsiteY6" fmla="*/ 322730 h 430306"/>
              <a:gd name="connsiteX7" fmla="*/ 215153 w 922084"/>
              <a:gd name="connsiteY7" fmla="*/ 322730 h 430306"/>
              <a:gd name="connsiteX8" fmla="*/ 215153 w 922084"/>
              <a:gd name="connsiteY8" fmla="*/ 430306 h 430306"/>
              <a:gd name="connsiteX9" fmla="*/ 0 w 922084"/>
              <a:gd name="connsiteY9" fmla="*/ 215153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2084" h="430306" fill="none" extrusionOk="0">
                <a:moveTo>
                  <a:pt x="0" y="215153"/>
                </a:moveTo>
                <a:cubicBezTo>
                  <a:pt x="66380" y="157825"/>
                  <a:pt x="145160" y="86285"/>
                  <a:pt x="215153" y="0"/>
                </a:cubicBezTo>
                <a:cubicBezTo>
                  <a:pt x="220091" y="31152"/>
                  <a:pt x="219234" y="75800"/>
                  <a:pt x="215153" y="107577"/>
                </a:cubicBezTo>
                <a:cubicBezTo>
                  <a:pt x="344933" y="100727"/>
                  <a:pt x="395926" y="92096"/>
                  <a:pt x="561549" y="107577"/>
                </a:cubicBezTo>
                <a:cubicBezTo>
                  <a:pt x="727172" y="123058"/>
                  <a:pt x="838274" y="111365"/>
                  <a:pt x="922084" y="107577"/>
                </a:cubicBezTo>
                <a:cubicBezTo>
                  <a:pt x="911653" y="161312"/>
                  <a:pt x="915334" y="227857"/>
                  <a:pt x="922084" y="322730"/>
                </a:cubicBezTo>
                <a:cubicBezTo>
                  <a:pt x="810601" y="325687"/>
                  <a:pt x="729220" y="307455"/>
                  <a:pt x="561549" y="322730"/>
                </a:cubicBezTo>
                <a:cubicBezTo>
                  <a:pt x="393879" y="338005"/>
                  <a:pt x="341493" y="334964"/>
                  <a:pt x="215153" y="322730"/>
                </a:cubicBezTo>
                <a:cubicBezTo>
                  <a:pt x="211749" y="368780"/>
                  <a:pt x="218301" y="405651"/>
                  <a:pt x="215153" y="430306"/>
                </a:cubicBezTo>
                <a:cubicBezTo>
                  <a:pt x="166752" y="383505"/>
                  <a:pt x="82246" y="299884"/>
                  <a:pt x="0" y="215153"/>
                </a:cubicBezTo>
                <a:close/>
              </a:path>
              <a:path w="922084" h="430306" stroke="0" extrusionOk="0">
                <a:moveTo>
                  <a:pt x="0" y="215153"/>
                </a:moveTo>
                <a:cubicBezTo>
                  <a:pt x="87829" y="117864"/>
                  <a:pt x="104316" y="97673"/>
                  <a:pt x="215153" y="0"/>
                </a:cubicBezTo>
                <a:cubicBezTo>
                  <a:pt x="210275" y="31689"/>
                  <a:pt x="213047" y="65643"/>
                  <a:pt x="215153" y="107577"/>
                </a:cubicBezTo>
                <a:cubicBezTo>
                  <a:pt x="328270" y="102532"/>
                  <a:pt x="401261" y="96526"/>
                  <a:pt x="554480" y="107577"/>
                </a:cubicBezTo>
                <a:cubicBezTo>
                  <a:pt x="707699" y="118628"/>
                  <a:pt x="754126" y="118860"/>
                  <a:pt x="922084" y="107577"/>
                </a:cubicBezTo>
                <a:cubicBezTo>
                  <a:pt x="932208" y="192967"/>
                  <a:pt x="921199" y="260604"/>
                  <a:pt x="922084" y="322730"/>
                </a:cubicBezTo>
                <a:cubicBezTo>
                  <a:pt x="762210" y="317139"/>
                  <a:pt x="745419" y="337312"/>
                  <a:pt x="589826" y="322730"/>
                </a:cubicBezTo>
                <a:cubicBezTo>
                  <a:pt x="434233" y="308148"/>
                  <a:pt x="302992" y="340495"/>
                  <a:pt x="215153" y="322730"/>
                </a:cubicBezTo>
                <a:cubicBezTo>
                  <a:pt x="218641" y="355075"/>
                  <a:pt x="219535" y="397809"/>
                  <a:pt x="215153" y="430306"/>
                </a:cubicBezTo>
                <a:cubicBezTo>
                  <a:pt x="170915" y="365566"/>
                  <a:pt x="65002" y="282865"/>
                  <a:pt x="0" y="215153"/>
                </a:cubicBezTo>
                <a:close/>
              </a:path>
            </a:pathLst>
          </a:custGeom>
          <a:ln>
            <a:extLst>
              <a:ext uri="{C807C97D-BFC1-408E-A445-0C87EB9F89A2}">
                <ask:lineSketchStyleProps xmlns:ask="http://schemas.microsoft.com/office/drawing/2018/sketchyshapes" sd="1570986521">
                  <a:prstGeom prst="lef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8" name="Title 7">
            <a:extLst>
              <a:ext uri="{FF2B5EF4-FFF2-40B4-BE49-F238E27FC236}">
                <a16:creationId xmlns:a16="http://schemas.microsoft.com/office/drawing/2014/main" id="{63816117-C287-8706-E478-48E876B8BA72}"/>
              </a:ext>
            </a:extLst>
          </p:cNvPr>
          <p:cNvSpPr>
            <a:spLocks noGrp="1"/>
          </p:cNvSpPr>
          <p:nvPr>
            <p:ph type="title"/>
          </p:nvPr>
        </p:nvSpPr>
        <p:spPr/>
        <p:txBody>
          <a:bodyPr/>
          <a:lstStyle/>
          <a:p>
            <a:r>
              <a:rPr lang="en-GB" sz="3600" b="0" dirty="0">
                <a:solidFill>
                  <a:schemeClr val="tx1"/>
                </a:solidFill>
                <a:latin typeface="Aharoni" panose="02010803020104030203" pitchFamily="2" charset="-79"/>
                <a:cs typeface="Aharoni" panose="02010803020104030203" pitchFamily="2" charset="-79"/>
              </a:rPr>
              <a:t>Support and accessibility </a:t>
            </a:r>
            <a:endParaRPr lang="en-GB" sz="3600" b="0" dirty="0">
              <a:latin typeface="Aharoni" panose="02010803020104030203" pitchFamily="2" charset="-79"/>
              <a:cs typeface="Aharoni" panose="02010803020104030203" pitchFamily="2" charset="-79"/>
            </a:endParaRPr>
          </a:p>
        </p:txBody>
      </p:sp>
      <p:sp>
        <p:nvSpPr>
          <p:cNvPr id="2" name="Subtitle 2">
            <a:extLst>
              <a:ext uri="{FF2B5EF4-FFF2-40B4-BE49-F238E27FC236}">
                <a16:creationId xmlns:a16="http://schemas.microsoft.com/office/drawing/2014/main" id="{253DD093-2E6D-77ED-E017-A815A747E3B4}"/>
              </a:ext>
            </a:extLst>
          </p:cNvPr>
          <p:cNvSpPr txBox="1">
            <a:spLocks/>
          </p:cNvSpPr>
          <p:nvPr/>
        </p:nvSpPr>
        <p:spPr>
          <a:xfrm>
            <a:off x="735421" y="1420899"/>
            <a:ext cx="7668954" cy="386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r>
              <a:rPr lang="en-GB" sz="2000" dirty="0"/>
              <a:t>A list of support services will be provided at the end of the survey, you can also speak to a trusted adult in your school if you have experienced any of the behaviours talked about today</a:t>
            </a:r>
          </a:p>
          <a:p>
            <a:r>
              <a:rPr lang="en-GB" sz="2000" dirty="0"/>
              <a:t>The survey is anonymous. No identifying information will be collected and results will only be used to help inform the development of an equalities policy</a:t>
            </a:r>
          </a:p>
          <a:p>
            <a:r>
              <a:rPr lang="en-GB" sz="2000" dirty="0"/>
              <a:t>You can save and come back to your survey when signed into Google</a:t>
            </a:r>
          </a:p>
          <a:p>
            <a:r>
              <a:rPr lang="en-GB" sz="2000" dirty="0"/>
              <a:t>Please try to answer all questions, but if you do not feel comfortable with any of the questions you can leave them out</a:t>
            </a:r>
          </a:p>
        </p:txBody>
      </p:sp>
      <p:sp>
        <p:nvSpPr>
          <p:cNvPr id="240" name="Google Shape;240;p13"/>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latin typeface="Robort light"/>
              </a:rPr>
              <a:t>17</a:t>
            </a:fld>
            <a:endParaRPr>
              <a:latin typeface="Robort light"/>
            </a:endParaRPr>
          </a:p>
        </p:txBody>
      </p:sp>
    </p:spTree>
    <p:extLst>
      <p:ext uri="{BB962C8B-B14F-4D97-AF65-F5344CB8AC3E}">
        <p14:creationId xmlns:p14="http://schemas.microsoft.com/office/powerpoint/2010/main" val="105192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txBox="1">
            <a:spLocks noGrp="1"/>
          </p:cNvSpPr>
          <p:nvPr>
            <p:ph type="ctrTitle" idx="4294967295"/>
          </p:nvPr>
        </p:nvSpPr>
        <p:spPr>
          <a:xfrm>
            <a:off x="278998" y="2191128"/>
            <a:ext cx="4093218" cy="937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3400"/>
              <a:buFont typeface="Amatic SC"/>
              <a:buNone/>
            </a:pPr>
            <a:r>
              <a:rPr lang="en-GB" sz="4400" b="1" i="0" u="none" strike="noStrike" cap="none" dirty="0">
                <a:solidFill>
                  <a:srgbClr val="0070C0"/>
                </a:solidFill>
                <a:latin typeface="Aharoni" panose="02010803020104030203" pitchFamily="2" charset="-79"/>
                <a:cs typeface="Aharoni" panose="02010803020104030203" pitchFamily="2" charset="-79"/>
                <a:sym typeface="Amatic SC"/>
              </a:rPr>
              <a:t>Learner Survey</a:t>
            </a:r>
            <a:endParaRPr sz="4400" b="1" i="0" u="none" strike="noStrike" cap="none" dirty="0">
              <a:solidFill>
                <a:srgbClr val="0070C0"/>
              </a:solidFill>
              <a:latin typeface="Aharoni" panose="02010803020104030203" pitchFamily="2" charset="-79"/>
              <a:cs typeface="Aharoni" panose="02010803020104030203" pitchFamily="2" charset="-79"/>
              <a:sym typeface="Amatic SC"/>
            </a:endParaRPr>
          </a:p>
        </p:txBody>
      </p:sp>
      <p:sp>
        <p:nvSpPr>
          <p:cNvPr id="273" name="Google Shape;273;p17"/>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latin typeface="Robort light"/>
              </a:rPr>
              <a:t>18</a:t>
            </a:fld>
            <a:endParaRPr>
              <a:latin typeface="Robort light"/>
            </a:endParaRPr>
          </a:p>
        </p:txBody>
      </p:sp>
      <p:pic>
        <p:nvPicPr>
          <p:cNvPr id="274" name="Google Shape;274;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552095" y="626681"/>
            <a:ext cx="2588296" cy="4066695"/>
          </a:xfrm>
          <a:prstGeom prst="rect">
            <a:avLst/>
          </a:prstGeom>
          <a:noFill/>
          <a:ln>
            <a:noFill/>
          </a:ln>
        </p:spPr>
      </p:pic>
      <p:pic>
        <p:nvPicPr>
          <p:cNvPr id="275" name="Google Shape;275;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509803">
            <a:off x="5317920" y="1938347"/>
            <a:ext cx="1134753" cy="1782908"/>
          </a:xfrm>
          <a:prstGeom prst="rect">
            <a:avLst/>
          </a:prstGeom>
          <a:noFill/>
          <a:ln>
            <a:noFill/>
          </a:ln>
        </p:spPr>
      </p:pic>
      <p:pic>
        <p:nvPicPr>
          <p:cNvPr id="276" name="Google Shape;276;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348943">
            <a:off x="6921569" y="2874240"/>
            <a:ext cx="880825" cy="13839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ctrTitle" idx="4294967295"/>
          </p:nvPr>
        </p:nvSpPr>
        <p:spPr>
          <a:xfrm>
            <a:off x="271376" y="523911"/>
            <a:ext cx="3261300" cy="1856661"/>
          </a:xfrm>
          <a:prstGeom prst="rect">
            <a:avLst/>
          </a:prstGeom>
          <a:noFill/>
          <a:ln>
            <a:noFill/>
          </a:ln>
        </p:spPr>
        <p:txBody>
          <a:bodyPr spcFirstLastPara="1" wrap="square" lIns="0" tIns="0" rIns="0" bIns="0" anchor="b" anchorCtr="0">
            <a:noAutofit/>
          </a:bodyPr>
          <a:lstStyle/>
          <a:p>
            <a:pPr marL="0" marR="0" lvl="0" indent="0" rtl="0">
              <a:lnSpc>
                <a:spcPct val="90000"/>
              </a:lnSpc>
              <a:spcBef>
                <a:spcPts val="0"/>
              </a:spcBef>
              <a:spcAft>
                <a:spcPts val="0"/>
              </a:spcAft>
              <a:buClr>
                <a:schemeClr val="dk1"/>
              </a:buClr>
              <a:buSzPts val="3400"/>
              <a:buFont typeface="Amatic SC"/>
              <a:buNone/>
            </a:pPr>
            <a:r>
              <a:rPr lang="en-GB" sz="6600" dirty="0">
                <a:solidFill>
                  <a:srgbClr val="0070C0"/>
                </a:solidFill>
                <a:latin typeface="Aharoni"/>
                <a:cs typeface="Aharoni"/>
              </a:rPr>
              <a:t>Safer</a:t>
            </a:r>
            <a:r>
              <a:rPr lang="en-GB" sz="6600" b="1" i="0" u="none" strike="noStrike" cap="none" dirty="0">
                <a:solidFill>
                  <a:srgbClr val="0070C0"/>
                </a:solidFill>
                <a:latin typeface="Amatic SC"/>
                <a:ea typeface="Amatic SC"/>
                <a:cs typeface="Amatic SC"/>
                <a:sym typeface="Amatic SC"/>
              </a:rPr>
              <a:t> </a:t>
            </a:r>
            <a:r>
              <a:rPr lang="en-GB" sz="6600" dirty="0">
                <a:solidFill>
                  <a:srgbClr val="0070C0"/>
                </a:solidFill>
                <a:latin typeface="Aharoni"/>
                <a:cs typeface="Aharoni"/>
              </a:rPr>
              <a:t>Spaces</a:t>
            </a:r>
            <a:endParaRPr sz="6600" b="1" i="0" u="none" strike="noStrike" cap="none" dirty="0">
              <a:solidFill>
                <a:srgbClr val="0070C0"/>
              </a:solidFill>
              <a:latin typeface="Aharoni"/>
              <a:cs typeface="Aharoni"/>
              <a:sym typeface="Amatic SC"/>
            </a:endParaRPr>
          </a:p>
        </p:txBody>
      </p:sp>
      <p:sp>
        <p:nvSpPr>
          <p:cNvPr id="148" name="Google Shape;148;p6"/>
          <p:cNvSpPr txBox="1">
            <a:spLocks noGrp="1"/>
          </p:cNvSpPr>
          <p:nvPr>
            <p:ph type="subTitle" idx="4294967295"/>
          </p:nvPr>
        </p:nvSpPr>
        <p:spPr>
          <a:xfrm>
            <a:off x="271375" y="2571750"/>
            <a:ext cx="4131659" cy="2148963"/>
          </a:xfrm>
          <a:prstGeom prst="rect">
            <a:avLst/>
          </a:prstGeom>
          <a:noFill/>
          <a:ln>
            <a:noFill/>
          </a:ln>
        </p:spPr>
        <p:txBody>
          <a:bodyPr spcFirstLastPara="1" wrap="square" lIns="0" tIns="0" rIns="0" bIns="0" anchor="t" anchorCtr="0">
            <a:noAutofit/>
          </a:bodyPr>
          <a:lstStyle/>
          <a:p>
            <a:pPr marL="0" marR="0" lvl="0" indent="0" rtl="0">
              <a:lnSpc>
                <a:spcPct val="150000"/>
              </a:lnSpc>
              <a:spcBef>
                <a:spcPts val="0"/>
              </a:spcBef>
              <a:spcAft>
                <a:spcPts val="1000"/>
              </a:spcAft>
              <a:buClr>
                <a:schemeClr val="accent1"/>
              </a:buClr>
              <a:buSzPts val="2200"/>
              <a:buFont typeface="Nunito"/>
              <a:buNone/>
            </a:pPr>
            <a:r>
              <a:rPr lang="en-GB" sz="2400" b="0" i="0" u="none" strike="noStrike" cap="none" dirty="0">
                <a:solidFill>
                  <a:schemeClr val="dk1"/>
                </a:solidFill>
                <a:latin typeface="Roboto" panose="02000000000000000000" pitchFamily="2" charset="0"/>
                <a:ea typeface="Roboto" panose="02000000000000000000" pitchFamily="2" charset="0"/>
                <a:sym typeface="Nunito"/>
              </a:rPr>
              <a:t>This is a safe space. It is important that we </a:t>
            </a:r>
            <a:r>
              <a:rPr lang="en-GB" sz="2400" b="1" i="0" u="sng" strike="noStrike" cap="none" dirty="0">
                <a:solidFill>
                  <a:srgbClr val="FF0000"/>
                </a:solidFill>
                <a:latin typeface="Roboto" panose="02000000000000000000" pitchFamily="2" charset="0"/>
                <a:ea typeface="Roboto" panose="02000000000000000000" pitchFamily="2" charset="0"/>
                <a:sym typeface="Nunito"/>
              </a:rPr>
              <a:t>respect</a:t>
            </a:r>
            <a:r>
              <a:rPr lang="en-GB" sz="2400" b="0" i="0" u="none" strike="noStrike" cap="none" dirty="0">
                <a:solidFill>
                  <a:schemeClr val="dk1"/>
                </a:solidFill>
                <a:latin typeface="Roboto" panose="02000000000000000000" pitchFamily="2" charset="0"/>
                <a:ea typeface="Roboto" panose="02000000000000000000" pitchFamily="2" charset="0"/>
                <a:sym typeface="Nunito"/>
              </a:rPr>
              <a:t> each other’s opinions and be mindful of our comments. </a:t>
            </a:r>
            <a:endParaRPr sz="2400" b="0" i="0" u="none" strike="noStrike" cap="none" dirty="0">
              <a:solidFill>
                <a:schemeClr val="dk1"/>
              </a:solidFill>
              <a:latin typeface="Roboto" panose="02000000000000000000" pitchFamily="2" charset="0"/>
              <a:ea typeface="Roboto" panose="02000000000000000000" pitchFamily="2" charset="0"/>
              <a:sym typeface="Nunito"/>
            </a:endParaRPr>
          </a:p>
        </p:txBody>
      </p:sp>
      <p:sp>
        <p:nvSpPr>
          <p:cNvPr id="149" name="Google Shape;149;p6" descr="Image of stars"/>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151" name="Google Shape;151;p6"/>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t>2</a:t>
            </a:fld>
            <a:endParaRPr/>
          </a:p>
        </p:txBody>
      </p:sp>
      <p:pic>
        <p:nvPicPr>
          <p:cNvPr id="152" name="Google Shape;152;p6" descr="Image of person covered in stars holding planet earth with the words 'safe space' in the centre."/>
          <p:cNvPicPr preferRelativeResize="0"/>
          <p:nvPr/>
        </p:nvPicPr>
        <p:blipFill rotWithShape="1">
          <a:blip r:embed="rId3">
            <a:alphaModFix/>
          </a:blip>
          <a:srcRect/>
          <a:stretch/>
        </p:blipFill>
        <p:spPr>
          <a:xfrm>
            <a:off x="4302680" y="0"/>
            <a:ext cx="4713895" cy="47611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5;p8">
            <a:extLst>
              <a:ext uri="{FF2B5EF4-FFF2-40B4-BE49-F238E27FC236}">
                <a16:creationId xmlns:a16="http://schemas.microsoft.com/office/drawing/2014/main" id="{BCC5242A-0D7A-ACB7-3060-45C997BB8D78}"/>
              </a:ext>
            </a:extLst>
          </p:cNvPr>
          <p:cNvSpPr txBox="1">
            <a:spLocks noGrp="1"/>
          </p:cNvSpPr>
          <p:nvPr>
            <p:ph type="ctrTitle"/>
          </p:nvPr>
        </p:nvSpPr>
        <p:spPr>
          <a:xfrm>
            <a:off x="2365171" y="974334"/>
            <a:ext cx="5526332" cy="2869209"/>
          </a:xfrm>
          <a:prstGeom prst="rect">
            <a:avLst/>
          </a:prstGeom>
          <a:noFill/>
          <a:ln>
            <a:noFill/>
          </a:ln>
        </p:spPr>
        <p:txBody>
          <a:bodyPr spcFirstLastPara="1" wrap="square" lIns="0" tIns="0" rIns="0" bIns="0" anchor="b" anchorCtr="0">
            <a:noAutofit/>
          </a:bodyPr>
          <a:lstStyle/>
          <a:p>
            <a:pPr algn="l">
              <a:lnSpc>
                <a:spcPct val="114000"/>
              </a:lnSpc>
              <a:spcAft>
                <a:spcPts val="600"/>
              </a:spcAft>
            </a:pPr>
            <a:r>
              <a:rPr lang="en-US" sz="3200" dirty="0">
                <a:solidFill>
                  <a:srgbClr val="0070C0"/>
                </a:solidFill>
                <a:latin typeface="Roboto" panose="02000000000000000000" pitchFamily="2" charset="0"/>
                <a:ea typeface="Roboto" panose="02000000000000000000" pitchFamily="2" charset="0"/>
                <a:cs typeface="Aharoni" panose="02010803020104030203" pitchFamily="2" charset="-79"/>
              </a:rPr>
              <a:t>“You don’t have to like me, agree with me or enjoy the same things I do, but you do have to respect me”.</a:t>
            </a:r>
          </a:p>
        </p:txBody>
      </p:sp>
      <p:pic>
        <p:nvPicPr>
          <p:cNvPr id="6" name="Google Shape;301;p19" descr="Image of lightbulb">
            <a:extLst>
              <a:ext uri="{FF2B5EF4-FFF2-40B4-BE49-F238E27FC236}">
                <a16:creationId xmlns:a16="http://schemas.microsoft.com/office/drawing/2014/main" id="{CEE2702E-CE81-7B96-4221-3D5052D96E8D}"/>
              </a:ext>
            </a:extLst>
          </p:cNvPr>
          <p:cNvPicPr preferRelativeResize="0"/>
          <p:nvPr/>
        </p:nvPicPr>
        <p:blipFill rotWithShape="1">
          <a:blip r:embed="rId3">
            <a:alphaModFix/>
          </a:blip>
          <a:srcRect/>
          <a:stretch/>
        </p:blipFill>
        <p:spPr>
          <a:xfrm>
            <a:off x="716774" y="459668"/>
            <a:ext cx="1400097" cy="1602238"/>
          </a:xfrm>
          <a:prstGeom prst="rect">
            <a:avLst/>
          </a:prstGeom>
          <a:noFill/>
          <a:ln>
            <a:noFill/>
          </a:ln>
        </p:spPr>
      </p:pic>
      <p:pic>
        <p:nvPicPr>
          <p:cNvPr id="5" name="Picture 4" descr="Respect me logo ">
            <a:extLst>
              <a:ext uri="{FF2B5EF4-FFF2-40B4-BE49-F238E27FC236}">
                <a16:creationId xmlns:a16="http://schemas.microsoft.com/office/drawing/2014/main" id="{CB5E0150-81AF-FEFF-F836-39C9CE934691}"/>
              </a:ext>
            </a:extLst>
          </p:cNvPr>
          <p:cNvPicPr>
            <a:picLocks noChangeAspect="1"/>
          </p:cNvPicPr>
          <p:nvPr/>
        </p:nvPicPr>
        <p:blipFill>
          <a:blip r:embed="rId4"/>
          <a:stretch>
            <a:fillRect/>
          </a:stretch>
        </p:blipFill>
        <p:spPr>
          <a:xfrm>
            <a:off x="6286580" y="3416939"/>
            <a:ext cx="1604923" cy="752227"/>
          </a:xfrm>
          <a:prstGeom prst="rect">
            <a:avLst/>
          </a:prstGeom>
        </p:spPr>
      </p:pic>
    </p:spTree>
    <p:extLst>
      <p:ext uri="{BB962C8B-B14F-4D97-AF65-F5344CB8AC3E}">
        <p14:creationId xmlns:p14="http://schemas.microsoft.com/office/powerpoint/2010/main" val="351208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7"/>
          <p:cNvSpPr txBox="1">
            <a:spLocks noGrp="1"/>
          </p:cNvSpPr>
          <p:nvPr>
            <p:ph type="ctrTitle" idx="4294967295"/>
          </p:nvPr>
        </p:nvSpPr>
        <p:spPr>
          <a:xfrm>
            <a:off x="179384" y="152398"/>
            <a:ext cx="4093218" cy="9094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400"/>
              <a:buFont typeface="Amatic SC"/>
              <a:buNone/>
            </a:pPr>
            <a:r>
              <a:rPr lang="en-GB" sz="6000" b="1" i="0" u="none" strike="noStrike" cap="none" dirty="0">
                <a:solidFill>
                  <a:srgbClr val="0070C0"/>
                </a:solidFill>
                <a:latin typeface="Roboto" panose="02000000000000000000" pitchFamily="2" charset="0"/>
                <a:ea typeface="Roboto" panose="02000000000000000000" pitchFamily="2" charset="0"/>
                <a:cs typeface="Aharoni" panose="02010803020104030203" pitchFamily="2" charset="-79"/>
                <a:sym typeface="Amatic SC"/>
              </a:rPr>
              <a:t>Ice Breaker</a:t>
            </a:r>
            <a:endParaRPr sz="6000" b="1" i="0" u="none" strike="noStrike" cap="none" dirty="0">
              <a:solidFill>
                <a:srgbClr val="0070C0"/>
              </a:solidFill>
              <a:latin typeface="Roboto" panose="02000000000000000000" pitchFamily="2" charset="0"/>
              <a:ea typeface="Roboto" panose="02000000000000000000" pitchFamily="2" charset="0"/>
              <a:cs typeface="Aharoni" panose="02010803020104030203" pitchFamily="2" charset="-79"/>
              <a:sym typeface="Amatic SC"/>
            </a:endParaRPr>
          </a:p>
        </p:txBody>
      </p:sp>
      <p:sp>
        <p:nvSpPr>
          <p:cNvPr id="159" name="Google Shape;159;p7"/>
          <p:cNvSpPr txBox="1"/>
          <p:nvPr/>
        </p:nvSpPr>
        <p:spPr>
          <a:xfrm>
            <a:off x="179384" y="1163878"/>
            <a:ext cx="4035264" cy="4288573"/>
          </a:xfrm>
          <a:prstGeom prst="rect">
            <a:avLst/>
          </a:prstGeom>
          <a:noFill/>
          <a:ln>
            <a:noFill/>
          </a:ln>
        </p:spPr>
        <p:txBody>
          <a:bodyPr spcFirstLastPara="1" wrap="square" lIns="0" tIns="0" rIns="0" bIns="0" anchor="t" anchorCtr="0">
            <a:noAutofit/>
          </a:bodyPr>
          <a:lstStyle/>
          <a:p>
            <a:pPr marL="0" marR="0" lvl="0" indent="0" rtl="0">
              <a:lnSpc>
                <a:spcPct val="114000"/>
              </a:lnSpc>
              <a:spcBef>
                <a:spcPts val="0"/>
              </a:spcBef>
              <a:spcAft>
                <a:spcPts val="0"/>
              </a:spcAft>
              <a:buNone/>
            </a:pPr>
            <a:r>
              <a:rPr lang="en-GB" sz="2000" b="0" i="0" u="none" strike="noStrike" cap="none" dirty="0">
                <a:solidFill>
                  <a:schemeClr val="dk1"/>
                </a:solidFill>
                <a:latin typeface="Nunito"/>
                <a:ea typeface="Nunito"/>
                <a:cs typeface="Nunito"/>
                <a:sym typeface="Nunito"/>
              </a:rPr>
              <a:t>Turn to the person to your </a:t>
            </a:r>
            <a:r>
              <a:rPr lang="en-GB" sz="2000" b="1" i="0" u="sng" strike="noStrike" cap="none" dirty="0">
                <a:solidFill>
                  <a:srgbClr val="FF0000"/>
                </a:solidFill>
                <a:latin typeface="Nunito"/>
                <a:ea typeface="Nunito"/>
                <a:cs typeface="Nunito"/>
                <a:sym typeface="Nunito"/>
              </a:rPr>
              <a:t>left.</a:t>
            </a:r>
            <a:r>
              <a:rPr lang="en-GB" sz="2000" b="1" i="0" u="none" strike="noStrike" cap="none" dirty="0">
                <a:solidFill>
                  <a:srgbClr val="FF0000"/>
                </a:solidFill>
                <a:latin typeface="Nunito"/>
                <a:ea typeface="Nunito"/>
                <a:cs typeface="Nunito"/>
                <a:sym typeface="Nunito"/>
              </a:rPr>
              <a:t> </a:t>
            </a:r>
            <a:r>
              <a:rPr lang="en-GB" sz="2000" b="0" i="0" u="none" strike="noStrike" cap="none" dirty="0">
                <a:solidFill>
                  <a:schemeClr val="dk1"/>
                </a:solidFill>
                <a:latin typeface="Nunito"/>
                <a:ea typeface="Nunito"/>
                <a:cs typeface="Nunito"/>
                <a:sym typeface="Nunito"/>
              </a:rPr>
              <a:t>You have </a:t>
            </a:r>
            <a:r>
              <a:rPr lang="en-GB" sz="2000" b="1" i="0" u="sng" strike="noStrike" cap="none" dirty="0">
                <a:solidFill>
                  <a:srgbClr val="FF0000"/>
                </a:solidFill>
                <a:latin typeface="Nunito"/>
                <a:ea typeface="Nunito"/>
                <a:cs typeface="Nunito"/>
                <a:sym typeface="Nunito"/>
              </a:rPr>
              <a:t>one minute</a:t>
            </a:r>
            <a:r>
              <a:rPr lang="en-GB" sz="2000" b="0" i="0" u="none" strike="noStrike" cap="none" dirty="0">
                <a:solidFill>
                  <a:schemeClr val="dk1"/>
                </a:solidFill>
                <a:latin typeface="Nunito"/>
                <a:ea typeface="Nunito"/>
                <a:cs typeface="Nunito"/>
                <a:sym typeface="Nunito"/>
              </a:rPr>
              <a:t> to find out the answers to the following questions:</a:t>
            </a:r>
            <a:endParaRPr sz="2000" b="1" i="0" u="none" strike="noStrike" cap="none" dirty="0">
              <a:solidFill>
                <a:schemeClr val="dk1"/>
              </a:solidFill>
              <a:latin typeface="Nunito"/>
              <a:ea typeface="Nunito"/>
              <a:cs typeface="Nunito"/>
              <a:sym typeface="Nunito"/>
            </a:endParaRPr>
          </a:p>
          <a:p>
            <a:pPr marL="342900" marR="0" lvl="0" indent="-342900" rtl="0">
              <a:lnSpc>
                <a:spcPct val="114000"/>
              </a:lnSpc>
              <a:spcBef>
                <a:spcPts val="1000"/>
              </a:spcBef>
              <a:spcAft>
                <a:spcPts val="0"/>
              </a:spcAft>
              <a:buClr>
                <a:srgbClr val="000000"/>
              </a:buClr>
              <a:buSzPts val="1600"/>
              <a:buFont typeface="Arial" panose="020B0604020202020204" pitchFamily="34" charset="0"/>
              <a:buChar char="•"/>
            </a:pPr>
            <a:r>
              <a:rPr lang="en-GB" sz="2000" b="0" i="0" u="none" strike="noStrike" cap="none" dirty="0">
                <a:solidFill>
                  <a:srgbClr val="000000"/>
                </a:solidFill>
                <a:latin typeface="Nunito"/>
                <a:ea typeface="Nunito"/>
                <a:cs typeface="Nunito"/>
                <a:sym typeface="Nunito"/>
              </a:rPr>
              <a:t>If there were 25 hours in a day, </a:t>
            </a:r>
            <a:r>
              <a:rPr lang="en-GB" sz="2000" b="1" i="0" u="none" strike="noStrike" cap="none" dirty="0">
                <a:solidFill>
                  <a:srgbClr val="FF0000"/>
                </a:solidFill>
                <a:latin typeface="Nunito"/>
                <a:ea typeface="Nunito"/>
                <a:cs typeface="Nunito"/>
                <a:sym typeface="Nunito"/>
              </a:rPr>
              <a:t>how would you spend your extra hour?</a:t>
            </a:r>
            <a:endParaRPr sz="2000" b="0" i="0" u="none" strike="noStrike" cap="none" dirty="0">
              <a:solidFill>
                <a:srgbClr val="000000"/>
              </a:solidFill>
              <a:latin typeface="Nunito"/>
              <a:ea typeface="Nunito"/>
              <a:cs typeface="Nunito"/>
              <a:sym typeface="Nunito"/>
            </a:endParaRPr>
          </a:p>
          <a:p>
            <a:pPr marL="342900" marR="0" lvl="0" indent="-342900" rtl="0">
              <a:lnSpc>
                <a:spcPct val="114000"/>
              </a:lnSpc>
              <a:spcBef>
                <a:spcPts val="1000"/>
              </a:spcBef>
              <a:spcAft>
                <a:spcPts val="0"/>
              </a:spcAft>
              <a:buClr>
                <a:srgbClr val="000000"/>
              </a:buClr>
              <a:buSzPts val="1600"/>
              <a:buFont typeface="Arial" panose="020B0604020202020204" pitchFamily="34" charset="0"/>
              <a:buChar char="•"/>
            </a:pPr>
            <a:r>
              <a:rPr lang="en-GB" sz="2000" b="0" i="0" u="none" strike="noStrike" cap="none" dirty="0">
                <a:solidFill>
                  <a:srgbClr val="000000"/>
                </a:solidFill>
                <a:latin typeface="Nunito"/>
                <a:ea typeface="Nunito"/>
                <a:cs typeface="Nunito"/>
                <a:sym typeface="Nunito"/>
              </a:rPr>
              <a:t>Why do you think children’s rights and equalities is </a:t>
            </a:r>
            <a:r>
              <a:rPr lang="en-GB" sz="2000" b="1" dirty="0">
                <a:solidFill>
                  <a:srgbClr val="FF0000"/>
                </a:solidFill>
                <a:latin typeface="Nunito"/>
                <a:ea typeface="Nunito"/>
                <a:cs typeface="Nunito"/>
                <a:sym typeface="Nunito"/>
              </a:rPr>
              <a:t>important?</a:t>
            </a:r>
            <a:endParaRPr sz="2000" b="0" i="0" u="none" strike="noStrike" cap="none" dirty="0">
              <a:solidFill>
                <a:srgbClr val="000000"/>
              </a:solidFill>
              <a:latin typeface="Nunito"/>
              <a:ea typeface="Nunito"/>
              <a:cs typeface="Nunito"/>
              <a:sym typeface="Nunito"/>
            </a:endParaRPr>
          </a:p>
          <a:p>
            <a:pPr marL="0" marR="0" lvl="0" indent="0" algn="just" rtl="0">
              <a:lnSpc>
                <a:spcPct val="100000"/>
              </a:lnSpc>
              <a:spcBef>
                <a:spcPts val="1000"/>
              </a:spcBef>
              <a:spcAft>
                <a:spcPts val="0"/>
              </a:spcAft>
              <a:buNone/>
            </a:pPr>
            <a:endParaRPr sz="1800" b="0" i="0" u="none" strike="noStrike" cap="none" dirty="0">
              <a:solidFill>
                <a:srgbClr val="000000"/>
              </a:solidFill>
              <a:latin typeface="Nunito"/>
              <a:ea typeface="Nunito"/>
              <a:cs typeface="Nunito"/>
              <a:sym typeface="Nunito"/>
            </a:endParaRPr>
          </a:p>
          <a:p>
            <a:pPr marL="0" marR="0" lvl="0" indent="0" algn="just" rtl="0">
              <a:lnSpc>
                <a:spcPct val="100000"/>
              </a:lnSpc>
              <a:spcBef>
                <a:spcPts val="1000"/>
              </a:spcBef>
              <a:spcAft>
                <a:spcPts val="1000"/>
              </a:spcAft>
              <a:buNone/>
            </a:pPr>
            <a:endParaRPr sz="2000" b="1" i="0" u="none" strike="noStrike" cap="none" dirty="0">
              <a:solidFill>
                <a:schemeClr val="lt1"/>
              </a:solidFill>
              <a:latin typeface="Nunito"/>
              <a:ea typeface="Nunito"/>
              <a:cs typeface="Nunito"/>
              <a:sym typeface="Nunito"/>
            </a:endParaRPr>
          </a:p>
        </p:txBody>
      </p:sp>
      <p:pic>
        <p:nvPicPr>
          <p:cNvPr id="160" name="Google Shape;160;p7" descr="Image of iceberg "/>
          <p:cNvPicPr preferRelativeResize="0"/>
          <p:nvPr/>
        </p:nvPicPr>
        <p:blipFill rotWithShape="1">
          <a:blip r:embed="rId3">
            <a:alphaModFix/>
          </a:blip>
          <a:srcRect/>
          <a:stretch/>
        </p:blipFill>
        <p:spPr>
          <a:xfrm>
            <a:off x="4977194" y="483219"/>
            <a:ext cx="3184718" cy="4288573"/>
          </a:xfrm>
          <a:prstGeom prst="rect">
            <a:avLst/>
          </a:prstGeom>
          <a:noFill/>
          <a:ln>
            <a:noFill/>
          </a:ln>
        </p:spPr>
      </p:pic>
      <p:sp>
        <p:nvSpPr>
          <p:cNvPr id="158" name="Google Shape;158;p7"/>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latin typeface="Roboto" panose="02000000000000000000" pitchFamily="2" charset="0"/>
                <a:ea typeface="Roboto" panose="02000000000000000000" pitchFamily="2" charset="0"/>
              </a:rPr>
              <a:t>4</a:t>
            </a:fld>
            <a:endParaRPr>
              <a:latin typeface="Roboto" panose="02000000000000000000" pitchFamily="2" charset="0"/>
              <a:ea typeface="Roboto"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84F74240-0F27-CABF-2AC6-F9C4955EC186}"/>
              </a:ext>
            </a:extLst>
          </p:cNvPr>
          <p:cNvSpPr>
            <a:spLocks noGrp="1"/>
          </p:cNvSpPr>
          <p:nvPr>
            <p:ph type="title" idx="4294967295"/>
          </p:nvPr>
        </p:nvSpPr>
        <p:spPr>
          <a:xfrm>
            <a:off x="1605270" y="1047755"/>
            <a:ext cx="6426300" cy="396300"/>
          </a:xfrm>
        </p:spPr>
        <p:txBody>
          <a:bodyPr/>
          <a:lstStyle/>
          <a:p>
            <a:r>
              <a:rPr lang="en-GB" sz="4800" dirty="0">
                <a:latin typeface="Aharoni" panose="02010803020104030203" pitchFamily="2" charset="-79"/>
                <a:cs typeface="Aharoni" panose="02010803020104030203" pitchFamily="2" charset="-79"/>
              </a:rPr>
              <a:t>UN Rights of the child </a:t>
            </a:r>
          </a:p>
        </p:txBody>
      </p:sp>
      <p:sp>
        <p:nvSpPr>
          <p:cNvPr id="133" name="Google Shape;133;p4"/>
          <p:cNvSpPr txBox="1"/>
          <p:nvPr/>
        </p:nvSpPr>
        <p:spPr>
          <a:xfrm>
            <a:off x="1468845" y="1776891"/>
            <a:ext cx="6880195" cy="2412800"/>
          </a:xfrm>
          <a:prstGeom prst="rect">
            <a:avLst/>
          </a:prstGeom>
          <a:noFill/>
          <a:ln>
            <a:noFill/>
          </a:ln>
        </p:spPr>
        <p:txBody>
          <a:bodyPr spcFirstLastPara="1" wrap="square" lIns="91425" tIns="45700" rIns="91425" bIns="45700" anchor="t" anchorCtr="0">
            <a:spAutoFit/>
          </a:bodyPr>
          <a:lstStyle/>
          <a:p>
            <a:pPr marL="0" marR="0" lvl="0" indent="0" rtl="0">
              <a:lnSpc>
                <a:spcPct val="114000"/>
              </a:lnSpc>
              <a:spcBef>
                <a:spcPts val="0"/>
              </a:spcBef>
              <a:spcAft>
                <a:spcPts val="0"/>
              </a:spcAft>
              <a:buNone/>
            </a:pPr>
            <a:r>
              <a:rPr lang="en-GB" sz="2400" b="0" i="0" u="none" strike="noStrike" cap="none" dirty="0">
                <a:solidFill>
                  <a:schemeClr val="tx1"/>
                </a:solidFill>
                <a:latin typeface="Roboto" panose="02000000000000000000" pitchFamily="2" charset="0"/>
                <a:ea typeface="Roboto" panose="02000000000000000000" pitchFamily="2" charset="0"/>
                <a:cs typeface="Nunito"/>
                <a:sym typeface="Nunito"/>
              </a:rPr>
              <a:t>The Convention has </a:t>
            </a:r>
            <a:r>
              <a:rPr lang="en-GB" sz="2400" b="1" i="0" u="none" strike="noStrike" cap="none" dirty="0">
                <a:solidFill>
                  <a:schemeClr val="tx1"/>
                </a:solidFill>
                <a:latin typeface="Roboto" panose="02000000000000000000" pitchFamily="2" charset="0"/>
                <a:ea typeface="Roboto" panose="02000000000000000000" pitchFamily="2" charset="0"/>
                <a:cs typeface="Nunito"/>
                <a:sym typeface="Nunito"/>
              </a:rPr>
              <a:t>54 ‘articles’ (Rights)</a:t>
            </a:r>
            <a:r>
              <a:rPr lang="en-GB" sz="2400" b="0" i="0" u="none" strike="noStrike" cap="none" dirty="0">
                <a:solidFill>
                  <a:schemeClr val="tx1"/>
                </a:solidFill>
                <a:latin typeface="Roboto" panose="02000000000000000000" pitchFamily="2" charset="0"/>
                <a:ea typeface="Roboto" panose="02000000000000000000" pitchFamily="2" charset="0"/>
                <a:cs typeface="Nunito"/>
                <a:sym typeface="Nunito"/>
              </a:rPr>
              <a:t> </a:t>
            </a:r>
            <a:r>
              <a:rPr lang="en-GB" sz="2400" b="1" i="0" u="none" strike="noStrike" cap="none" dirty="0">
                <a:solidFill>
                  <a:schemeClr val="tx1"/>
                </a:solidFill>
                <a:latin typeface="Roboto" panose="02000000000000000000" pitchFamily="2" charset="0"/>
                <a:ea typeface="Roboto" panose="02000000000000000000" pitchFamily="2" charset="0"/>
                <a:cs typeface="Nunito"/>
                <a:sym typeface="Nunito"/>
              </a:rPr>
              <a:t>these are rights that all children everywhere in the world are entitled to.</a:t>
            </a:r>
            <a:r>
              <a:rPr lang="en-GB" sz="2400" b="0" i="0" u="none" strike="noStrike" cap="none" dirty="0">
                <a:solidFill>
                  <a:schemeClr val="tx1"/>
                </a:solidFill>
                <a:latin typeface="Roboto" panose="02000000000000000000" pitchFamily="2" charset="0"/>
                <a:ea typeface="Roboto" panose="02000000000000000000" pitchFamily="2" charset="0"/>
                <a:cs typeface="Nunito"/>
                <a:sym typeface="Nunito"/>
              </a:rPr>
              <a:t> It also explains how adults and governments must work together to make sure all children can </a:t>
            </a:r>
            <a:r>
              <a:rPr lang="en-GB" sz="2400" b="1" i="0" strike="noStrike" cap="none" dirty="0">
                <a:solidFill>
                  <a:schemeClr val="tx1"/>
                </a:solidFill>
                <a:latin typeface="Roboto" panose="02000000000000000000" pitchFamily="2" charset="0"/>
                <a:ea typeface="Roboto" panose="02000000000000000000" pitchFamily="2" charset="0"/>
                <a:cs typeface="Nunito"/>
                <a:sym typeface="Nunito"/>
              </a:rPr>
              <a:t>enjoy all their rights.</a:t>
            </a:r>
            <a:endParaRPr sz="2400" dirty="0">
              <a:solidFill>
                <a:schemeClr val="tx1"/>
              </a:solidFill>
              <a:latin typeface="Roboto" panose="02000000000000000000" pitchFamily="2" charset="0"/>
              <a:ea typeface="Roboto" panose="02000000000000000000" pitchFamily="2"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32" name="Google Shape;132;p4"/>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43CDA5E3-1095-EA72-5508-E12D9B4B6905}"/>
              </a:ext>
            </a:extLst>
          </p:cNvPr>
          <p:cNvSpPr>
            <a:spLocks noGrp="1"/>
          </p:cNvSpPr>
          <p:nvPr>
            <p:ph type="title" idx="4294967295"/>
          </p:nvPr>
        </p:nvSpPr>
        <p:spPr>
          <a:xfrm>
            <a:off x="1576394" y="2175450"/>
            <a:ext cx="6426300" cy="396300"/>
          </a:xfrm>
        </p:spPr>
        <p:txBody>
          <a:bodyPr/>
          <a:lstStyle/>
          <a:p>
            <a:pPr algn="ctr"/>
            <a:r>
              <a:rPr lang="en-GB" sz="6600" dirty="0">
                <a:solidFill>
                  <a:schemeClr val="tx1"/>
                </a:solidFill>
                <a:latin typeface="Aharoni" panose="02010803020104030203" pitchFamily="2" charset="-79"/>
                <a:cs typeface="Aharoni" panose="02010803020104030203" pitchFamily="2" charset="-79"/>
              </a:rPr>
              <a:t>Insert setting name </a:t>
            </a:r>
          </a:p>
        </p:txBody>
      </p:sp>
      <p:sp>
        <p:nvSpPr>
          <p:cNvPr id="233" name="Google Shape;233;p1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GB">
                <a:latin typeface="Roboto" panose="02000000000000000000" pitchFamily="2" charset="0"/>
                <a:ea typeface="Roboto" panose="02000000000000000000" pitchFamily="2" charset="0"/>
              </a:rPr>
              <a:t>6</a:t>
            </a:fld>
            <a:endParaRPr>
              <a:latin typeface="Roboto" panose="02000000000000000000" pitchFamily="2" charset="0"/>
              <a:ea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ctrTitle"/>
          </p:nvPr>
        </p:nvSpPr>
        <p:spPr>
          <a:xfrm>
            <a:off x="2479935" y="572814"/>
            <a:ext cx="4928636" cy="1470811"/>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SzPts val="5200"/>
              <a:buNone/>
            </a:pPr>
            <a:r>
              <a:rPr lang="en-GB" sz="4400" dirty="0">
                <a:solidFill>
                  <a:srgbClr val="0070C0"/>
                </a:solidFill>
                <a:latin typeface="Roboto" panose="02000000000000000000" pitchFamily="2" charset="0"/>
                <a:ea typeface="Roboto" panose="02000000000000000000" pitchFamily="2" charset="0"/>
                <a:cs typeface="Aharoni" panose="02010803020104030203" pitchFamily="2" charset="-79"/>
              </a:rPr>
              <a:t>Our vision, values and ethos</a:t>
            </a:r>
            <a:endParaRPr sz="4400" dirty="0">
              <a:solidFill>
                <a:srgbClr val="0070C0"/>
              </a:solidFill>
              <a:latin typeface="Roboto" panose="02000000000000000000" pitchFamily="2" charset="0"/>
              <a:ea typeface="Roboto" panose="02000000000000000000" pitchFamily="2" charset="0"/>
              <a:cs typeface="Aharoni" panose="02010803020104030203" pitchFamily="2" charset="-79"/>
            </a:endParaRPr>
          </a:p>
        </p:txBody>
      </p:sp>
      <p:sp>
        <p:nvSpPr>
          <p:cNvPr id="166" name="Google Shape;166;p8"/>
          <p:cNvSpPr txBox="1">
            <a:spLocks noGrp="1"/>
          </p:cNvSpPr>
          <p:nvPr>
            <p:ph type="subTitle" idx="1"/>
          </p:nvPr>
        </p:nvSpPr>
        <p:spPr>
          <a:xfrm>
            <a:off x="1530140" y="2111942"/>
            <a:ext cx="6187259" cy="1108784"/>
          </a:xfrm>
          <a:prstGeom prst="rect">
            <a:avLst/>
          </a:prstGeom>
          <a:noFill/>
          <a:ln>
            <a:noFill/>
          </a:ln>
        </p:spPr>
        <p:txBody>
          <a:bodyPr spcFirstLastPara="1" wrap="square" lIns="0" tIns="0" rIns="0" bIns="0" anchor="t" anchorCtr="0">
            <a:noAutofit/>
          </a:bodyPr>
          <a:lstStyle/>
          <a:p>
            <a:pPr marL="0" lvl="0" indent="0" algn="l" rtl="0">
              <a:lnSpc>
                <a:spcPct val="114000"/>
              </a:lnSpc>
              <a:spcBef>
                <a:spcPts val="0"/>
              </a:spcBef>
              <a:spcAft>
                <a:spcPts val="0"/>
              </a:spcAft>
              <a:buSzPts val="2200"/>
              <a:buNone/>
            </a:pPr>
            <a:r>
              <a:rPr lang="en-GB" sz="2400" dirty="0">
                <a:solidFill>
                  <a:schemeClr val="tx1"/>
                </a:solidFill>
                <a:latin typeface="Roboto" panose="02000000000000000000" pitchFamily="2" charset="0"/>
                <a:ea typeface="Roboto" panose="02000000000000000000" pitchFamily="2" charset="0"/>
              </a:rPr>
              <a:t>Please use this space to insert your settings vision, values and ethos.</a:t>
            </a:r>
            <a:endParaRPr sz="2400" b="1" dirty="0">
              <a:solidFill>
                <a:schemeClr val="tx1"/>
              </a:solidFill>
              <a:latin typeface="Roboto" panose="02000000000000000000" pitchFamily="2" charset="0"/>
              <a:ea typeface="Roboto" panose="02000000000000000000" pitchFamily="2" charset="0"/>
            </a:endParaRPr>
          </a:p>
        </p:txBody>
      </p:sp>
      <p:pic>
        <p:nvPicPr>
          <p:cNvPr id="167" name="Google Shape;167;p8" descr="Image of prize ribbon with two people inside."/>
          <p:cNvPicPr preferRelativeResize="0"/>
          <p:nvPr/>
        </p:nvPicPr>
        <p:blipFill rotWithShape="1">
          <a:blip r:embed="rId3">
            <a:alphaModFix/>
          </a:blip>
          <a:srcRect/>
          <a:stretch/>
        </p:blipFill>
        <p:spPr>
          <a:xfrm>
            <a:off x="425968" y="332058"/>
            <a:ext cx="1866512" cy="18665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3" name="Google Shape;157;p7">
            <a:extLst>
              <a:ext uri="{FF2B5EF4-FFF2-40B4-BE49-F238E27FC236}">
                <a16:creationId xmlns:a16="http://schemas.microsoft.com/office/drawing/2014/main" id="{D8FF7AFB-C8EC-8694-8BAB-9EBC68E9C54B}"/>
              </a:ext>
            </a:extLst>
          </p:cNvPr>
          <p:cNvSpPr txBox="1">
            <a:spLocks noGrp="1"/>
          </p:cNvSpPr>
          <p:nvPr>
            <p:ph type="title" idx="4294967295"/>
          </p:nvPr>
        </p:nvSpPr>
        <p:spPr>
          <a:xfrm>
            <a:off x="367439" y="1277007"/>
            <a:ext cx="3600450" cy="198954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chemeClr val="dk1"/>
              </a:buClr>
              <a:buSzPts val="3400"/>
              <a:buFont typeface="Amatic SC"/>
              <a:buNone/>
              <a:tabLst/>
              <a:defRPr/>
            </a:pPr>
            <a:r>
              <a:rPr kumimoji="0" lang="en-GB" sz="6600" b="1" i="0" u="none" strike="noStrike" kern="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haroni" panose="02010803020104030203" pitchFamily="2" charset="-79"/>
                <a:sym typeface="Amatic SC"/>
              </a:rPr>
              <a:t>What is fairness?</a:t>
            </a:r>
          </a:p>
        </p:txBody>
      </p:sp>
      <p:pic>
        <p:nvPicPr>
          <p:cNvPr id="5" name="Graphic 4" descr="Image of 5 hands in a circle.">
            <a:extLst>
              <a:ext uri="{FF2B5EF4-FFF2-40B4-BE49-F238E27FC236}">
                <a16:creationId xmlns:a16="http://schemas.microsoft.com/office/drawing/2014/main" id="{DD738517-2F77-D6C2-C4CD-1C4EA49AA1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8775" y="1633950"/>
            <a:ext cx="2266950" cy="2266950"/>
          </a:xfrm>
          <a:prstGeom prst="rect">
            <a:avLst/>
          </a:prstGeom>
        </p:spPr>
      </p:pic>
      <p:sp>
        <p:nvSpPr>
          <p:cNvPr id="2" name="Slide Number Placeholder 1">
            <a:extLst>
              <a:ext uri="{FF2B5EF4-FFF2-40B4-BE49-F238E27FC236}">
                <a16:creationId xmlns:a16="http://schemas.microsoft.com/office/drawing/2014/main" id="{1AE86EB6-3E40-088E-DF5F-ACBB8B865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latin typeface="Roboto" panose="02000000000000000000" pitchFamily="2" charset="0"/>
                <a:ea typeface="Roboto" panose="02000000000000000000" pitchFamily="2" charset="0"/>
              </a:rPr>
              <a:t>8</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1960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224A1-4542-77EC-6251-F8FC7D392DC7}"/>
              </a:ext>
            </a:extLst>
          </p:cNvPr>
          <p:cNvSpPr>
            <a:spLocks noGrp="1"/>
          </p:cNvSpPr>
          <p:nvPr>
            <p:ph type="title" idx="4294967295"/>
          </p:nvPr>
        </p:nvSpPr>
        <p:spPr>
          <a:xfrm>
            <a:off x="312663" y="1418896"/>
            <a:ext cx="3803686" cy="2177612"/>
          </a:xfrm>
        </p:spPr>
        <p:txBody>
          <a:bodyPr/>
          <a:lstStyle/>
          <a:p>
            <a:pPr algn="ctr"/>
            <a:r>
              <a:rPr lang="en-GB" sz="6600" dirty="0">
                <a:solidFill>
                  <a:srgbClr val="0070C0"/>
                </a:solidFill>
                <a:latin typeface="Roboto" panose="02000000000000000000" pitchFamily="2" charset="0"/>
                <a:ea typeface="Roboto" panose="02000000000000000000" pitchFamily="2" charset="0"/>
                <a:cs typeface="Aharoni" panose="02010803020104030203" pitchFamily="2" charset="-79"/>
              </a:rPr>
              <a:t>What is bullying?</a:t>
            </a:r>
          </a:p>
        </p:txBody>
      </p:sp>
      <p:pic>
        <p:nvPicPr>
          <p:cNvPr id="6" name="Picture 5" descr="Image of two people's heads looking sad, with speech bubbles containing a hashtag, star and a bird.">
            <a:extLst>
              <a:ext uri="{FF2B5EF4-FFF2-40B4-BE49-F238E27FC236}">
                <a16:creationId xmlns:a16="http://schemas.microsoft.com/office/drawing/2014/main" id="{B42667B1-03CF-C0D0-9C45-2FB44DAAF19F}"/>
              </a:ext>
            </a:extLst>
          </p:cNvPr>
          <p:cNvPicPr>
            <a:picLocks noChangeAspect="1"/>
          </p:cNvPicPr>
          <p:nvPr/>
        </p:nvPicPr>
        <p:blipFill>
          <a:blip r:embed="rId3">
            <a:duotone>
              <a:schemeClr val="accent6">
                <a:shade val="45000"/>
                <a:satMod val="135000"/>
              </a:schemeClr>
              <a:prstClr val="white"/>
            </a:duotone>
          </a:blip>
          <a:stretch>
            <a:fillRect/>
          </a:stretch>
        </p:blipFill>
        <p:spPr>
          <a:xfrm>
            <a:off x="4687061" y="991043"/>
            <a:ext cx="3808067" cy="3161414"/>
          </a:xfrm>
          <a:prstGeom prst="rect">
            <a:avLst/>
          </a:prstGeom>
        </p:spPr>
      </p:pic>
      <p:sp>
        <p:nvSpPr>
          <p:cNvPr id="2" name="Slide Number Placeholder 1">
            <a:extLst>
              <a:ext uri="{FF2B5EF4-FFF2-40B4-BE49-F238E27FC236}">
                <a16:creationId xmlns:a16="http://schemas.microsoft.com/office/drawing/2014/main" id="{1AE86EB6-3E40-088E-DF5F-ACBB8B865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latin typeface="Robort light"/>
              </a:rPr>
              <a:t>9</a:t>
            </a:fld>
            <a:endParaRPr lang="en-GB">
              <a:latin typeface="Robort light"/>
            </a:endParaRPr>
          </a:p>
        </p:txBody>
      </p:sp>
    </p:spTree>
    <p:extLst>
      <p:ext uri="{BB962C8B-B14F-4D97-AF65-F5344CB8AC3E}">
        <p14:creationId xmlns:p14="http://schemas.microsoft.com/office/powerpoint/2010/main" val="2457548845"/>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ef86d7-5772-4039-9711-6afa85c00aa7">
      <Terms xmlns="http://schemas.microsoft.com/office/infopath/2007/PartnerControls"/>
    </lcf76f155ced4ddcb4097134ff3c332f>
    <TaxCatchAll xmlns="531b6f24-2d84-4d2d-b60f-3b827197e12f" xsi:nil="true"/>
    <SharedWithUsers xmlns="531b6f24-2d84-4d2d-b60f-3b827197e12f">
      <UserInfo>
        <DisplayName>Rebekah Constable</DisplayName>
        <AccountId>86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F54C6EBCCE6444A93E76D68ACF5BE2" ma:contentTypeVersion="14" ma:contentTypeDescription="Create a new document." ma:contentTypeScope="" ma:versionID="f2b9e75e7de8fd8a9c9a8ba0f928d8d8">
  <xsd:schema xmlns:xsd="http://www.w3.org/2001/XMLSchema" xmlns:xs="http://www.w3.org/2001/XMLSchema" xmlns:p="http://schemas.microsoft.com/office/2006/metadata/properties" xmlns:ns2="24ef86d7-5772-4039-9711-6afa85c00aa7" xmlns:ns3="531b6f24-2d84-4d2d-b60f-3b827197e12f" targetNamespace="http://schemas.microsoft.com/office/2006/metadata/properties" ma:root="true" ma:fieldsID="3b5bfc720d64e6f8ad01705ba151284c" ns2:_="" ns3:_="">
    <xsd:import namespace="24ef86d7-5772-4039-9711-6afa85c00aa7"/>
    <xsd:import namespace="531b6f24-2d84-4d2d-b60f-3b827197e12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LengthInSecond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f86d7-5772-4039-9711-6afa85c00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1b6f24-2d84-4d2d-b60f-3b827197e12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54d9daf-ea97-4550-bade-e2d9e7018b5b}" ma:internalName="TaxCatchAll" ma:showField="CatchAllData" ma:web="531b6f24-2d84-4d2d-b60f-3b827197e12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CB3FC-6826-4C1A-AF75-B474A485E0E8}">
  <ds:schemaRefs>
    <ds:schemaRef ds:uri="http://schemas.microsoft.com/sharepoint/v3/contenttype/forms"/>
  </ds:schemaRefs>
</ds:datastoreItem>
</file>

<file path=customXml/itemProps2.xml><?xml version="1.0" encoding="utf-8"?>
<ds:datastoreItem xmlns:ds="http://schemas.openxmlformats.org/officeDocument/2006/customXml" ds:itemID="{238658F1-A7C8-4B08-9839-DF4369D89BEF}">
  <ds:schemaRef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531b6f24-2d84-4d2d-b60f-3b827197e12f"/>
    <ds:schemaRef ds:uri="http://schemas.microsoft.com/office/2006/documentManagement/types"/>
    <ds:schemaRef ds:uri="24ef86d7-5772-4039-9711-6afa85c00aa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C976FA8-336A-4220-8566-F583258171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f86d7-5772-4039-9711-6afa85c00aa7"/>
    <ds:schemaRef ds:uri="531b6f24-2d84-4d2d-b60f-3b827197e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8148</TotalTime>
  <Words>2168</Words>
  <Application>Microsoft Office PowerPoint</Application>
  <PresentationFormat>On-screen Show (16:9)</PresentationFormat>
  <Paragraphs>164</Paragraphs>
  <Slides>18</Slides>
  <Notes>18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Calibri</vt:lpstr>
      <vt:lpstr>Robort light</vt:lpstr>
      <vt:lpstr>Calibri Light</vt:lpstr>
      <vt:lpstr>Aharoni</vt:lpstr>
      <vt:lpstr>Nunito SemiBold</vt:lpstr>
      <vt:lpstr>Nunito</vt:lpstr>
      <vt:lpstr>Arial</vt:lpstr>
      <vt:lpstr>Amatic SC</vt:lpstr>
      <vt:lpstr>Roboto</vt:lpstr>
      <vt:lpstr>Century Gothic</vt:lpstr>
      <vt:lpstr>Symbol</vt:lpstr>
      <vt:lpstr>Curio template</vt:lpstr>
      <vt:lpstr>Office Theme</vt:lpstr>
      <vt:lpstr>1_Office Theme</vt:lpstr>
      <vt:lpstr>Children/young people’s rights and equalities  Our School : Our Rights</vt:lpstr>
      <vt:lpstr>Safer Spaces</vt:lpstr>
      <vt:lpstr>“You don’t have to like me, agree with me or enjoy the same things I do, but you do have to respect me”.</vt:lpstr>
      <vt:lpstr>Ice Breaker</vt:lpstr>
      <vt:lpstr>UN Rights of the child </vt:lpstr>
      <vt:lpstr>Insert setting name </vt:lpstr>
      <vt:lpstr>Our vision, values and ethos</vt:lpstr>
      <vt:lpstr>What is fairness?</vt:lpstr>
      <vt:lpstr>What is bullying?</vt:lpstr>
      <vt:lpstr>What is bullying continued</vt:lpstr>
      <vt:lpstr>Being kind</vt:lpstr>
      <vt:lpstr>What is discrimination?</vt:lpstr>
      <vt:lpstr>Definition of discrimination </vt:lpstr>
      <vt:lpstr>Diversity</vt:lpstr>
      <vt:lpstr>The Equality Act (2010)</vt:lpstr>
      <vt:lpstr>The Equality Act (2010) continued</vt:lpstr>
      <vt:lpstr>Support and accessibility </vt:lpstr>
      <vt:lpstr>Learner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Days Getting to Know You</dc:title>
  <dc:creator>Derek Sawyer (Education)</dc:creator>
  <cp:lastModifiedBy>Rebekah Constable</cp:lastModifiedBy>
  <cp:revision>12</cp:revision>
  <dcterms:modified xsi:type="dcterms:W3CDTF">2024-12-02T14:00:38Z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0x010100B6F54C6EBCCE6444A93E76D68ACF5BE2</vt:lpwstr>
  </property>
  <property fmtid="{D5CDD505-2E9C-101B-9397-08002B2CF9AE}" pid="3" name="MediaServiceImageTags">
    <vt:lpwstr/>
  </property>
</Properties>
</file>