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handoutMasterIdLst>
    <p:handoutMasterId r:id="rId33"/>
  </p:handoutMasterIdLst>
  <p:sldIdLst>
    <p:sldId id="264" r:id="rId6"/>
    <p:sldId id="273" r:id="rId7"/>
    <p:sldId id="274" r:id="rId8"/>
    <p:sldId id="275" r:id="rId9"/>
    <p:sldId id="295" r:id="rId10"/>
    <p:sldId id="309" r:id="rId11"/>
    <p:sldId id="301" r:id="rId12"/>
    <p:sldId id="307" r:id="rId13"/>
    <p:sldId id="279" r:id="rId14"/>
    <p:sldId id="306" r:id="rId15"/>
    <p:sldId id="311" r:id="rId16"/>
    <p:sldId id="300" r:id="rId17"/>
    <p:sldId id="312" r:id="rId18"/>
    <p:sldId id="310" r:id="rId19"/>
    <p:sldId id="313" r:id="rId20"/>
    <p:sldId id="280" r:id="rId21"/>
    <p:sldId id="282" r:id="rId22"/>
    <p:sldId id="308" r:id="rId23"/>
    <p:sldId id="296" r:id="rId24"/>
    <p:sldId id="283" r:id="rId25"/>
    <p:sldId id="314" r:id="rId26"/>
    <p:sldId id="292" r:id="rId27"/>
    <p:sldId id="287" r:id="rId28"/>
    <p:sldId id="291" r:id="rId29"/>
    <p:sldId id="293" r:id="rId30"/>
    <p:sldId id="268"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C04B6-8E29-47A8-8E09-EA441FC7D8F0}" v="2" dt="2024-02-09T16:29:50.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6388" autoAdjust="0"/>
  </p:normalViewPr>
  <p:slideViewPr>
    <p:cSldViewPr snapToGrid="0">
      <p:cViewPr varScale="1">
        <p:scale>
          <a:sx n="75" d="100"/>
          <a:sy n="75" d="100"/>
        </p:scale>
        <p:origin x="1146" y="66"/>
      </p:cViewPr>
      <p:guideLst>
        <p:guide orient="horz" pos="2160"/>
        <p:guide pos="3840"/>
      </p:guideLst>
    </p:cSldViewPr>
  </p:slideViewPr>
  <p:outlineViewPr>
    <p:cViewPr>
      <p:scale>
        <a:sx n="33" d="100"/>
        <a:sy n="33" d="100"/>
      </p:scale>
      <p:origin x="0" y="-7844"/>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òghan Stewart" userId="62148dbb-c328-4d6f-b3ec-33dfea998c15" providerId="ADAL" clId="{D598F4FB-9943-4991-A99F-AD23F2AB746F}"/>
    <pc:docChg chg="undo custSel addSld modSld">
      <pc:chgData name="Eòghan Stewart" userId="62148dbb-c328-4d6f-b3ec-33dfea998c15" providerId="ADAL" clId="{D598F4FB-9943-4991-A99F-AD23F2AB746F}" dt="2023-04-27T16:25:57.938" v="4037" actId="20577"/>
      <pc:docMkLst>
        <pc:docMk/>
      </pc:docMkLst>
      <pc:sldChg chg="modSp mod">
        <pc:chgData name="Eòghan Stewart" userId="62148dbb-c328-4d6f-b3ec-33dfea998c15" providerId="ADAL" clId="{D598F4FB-9943-4991-A99F-AD23F2AB746F}" dt="2023-04-27T14:58:24.436" v="40" actId="20577"/>
        <pc:sldMkLst>
          <pc:docMk/>
          <pc:sldMk cId="1717420105" sldId="264"/>
        </pc:sldMkLst>
        <pc:spChg chg="mod">
          <ac:chgData name="Eòghan Stewart" userId="62148dbb-c328-4d6f-b3ec-33dfea998c15" providerId="ADAL" clId="{D598F4FB-9943-4991-A99F-AD23F2AB746F}" dt="2023-04-27T14:58:24.436" v="40" actId="20577"/>
          <ac:spMkLst>
            <pc:docMk/>
            <pc:sldMk cId="1717420105" sldId="264"/>
            <ac:spMk id="8" creationId="{00000000-0000-0000-0000-000000000000}"/>
          </ac:spMkLst>
        </pc:spChg>
      </pc:sldChg>
      <pc:sldChg chg="modSp mod">
        <pc:chgData name="Eòghan Stewart" userId="62148dbb-c328-4d6f-b3ec-33dfea998c15" providerId="ADAL" clId="{D598F4FB-9943-4991-A99F-AD23F2AB746F}" dt="2023-04-27T14:59:27.271" v="169" actId="20577"/>
        <pc:sldMkLst>
          <pc:docMk/>
          <pc:sldMk cId="3586577593" sldId="273"/>
        </pc:sldMkLst>
        <pc:spChg chg="mod">
          <ac:chgData name="Eòghan Stewart" userId="62148dbb-c328-4d6f-b3ec-33dfea998c15" providerId="ADAL" clId="{D598F4FB-9943-4991-A99F-AD23F2AB746F}" dt="2023-04-27T14:58:31.788" v="42" actId="20577"/>
          <ac:spMkLst>
            <pc:docMk/>
            <pc:sldMk cId="3586577593" sldId="273"/>
            <ac:spMk id="2" creationId="{00000000-0000-0000-0000-000000000000}"/>
          </ac:spMkLst>
        </pc:spChg>
        <pc:spChg chg="mod">
          <ac:chgData name="Eòghan Stewart" userId="62148dbb-c328-4d6f-b3ec-33dfea998c15" providerId="ADAL" clId="{D598F4FB-9943-4991-A99F-AD23F2AB746F}" dt="2023-04-27T14:59:27.271" v="169" actId="20577"/>
          <ac:spMkLst>
            <pc:docMk/>
            <pc:sldMk cId="3586577593" sldId="273"/>
            <ac:spMk id="6" creationId="{00000000-0000-0000-0000-000000000000}"/>
          </ac:spMkLst>
        </pc:spChg>
      </pc:sldChg>
      <pc:sldChg chg="addSp modSp mod modAnim">
        <pc:chgData name="Eòghan Stewart" userId="62148dbb-c328-4d6f-b3ec-33dfea998c15" providerId="ADAL" clId="{D598F4FB-9943-4991-A99F-AD23F2AB746F}" dt="2023-04-27T15:11:55.545" v="297" actId="1076"/>
        <pc:sldMkLst>
          <pc:docMk/>
          <pc:sldMk cId="2135170990" sldId="274"/>
        </pc:sldMkLst>
        <pc:spChg chg="mod">
          <ac:chgData name="Eòghan Stewart" userId="62148dbb-c328-4d6f-b3ec-33dfea998c15" providerId="ADAL" clId="{D598F4FB-9943-4991-A99F-AD23F2AB746F}" dt="2023-04-27T15:10:54.671" v="261" actId="20577"/>
          <ac:spMkLst>
            <pc:docMk/>
            <pc:sldMk cId="2135170990" sldId="274"/>
            <ac:spMk id="2" creationId="{00000000-0000-0000-0000-000000000000}"/>
          </ac:spMkLst>
        </pc:spChg>
        <pc:spChg chg="mod">
          <ac:chgData name="Eòghan Stewart" userId="62148dbb-c328-4d6f-b3ec-33dfea998c15" providerId="ADAL" clId="{D598F4FB-9943-4991-A99F-AD23F2AB746F}" dt="2023-04-27T15:11:31.206" v="280" actId="20577"/>
          <ac:spMkLst>
            <pc:docMk/>
            <pc:sldMk cId="2135170990" sldId="274"/>
            <ac:spMk id="5" creationId="{FAF7AF29-FD6D-030A-0BF8-0373CC032345}"/>
          </ac:spMkLst>
        </pc:spChg>
        <pc:spChg chg="mod">
          <ac:chgData name="Eòghan Stewart" userId="62148dbb-c328-4d6f-b3ec-33dfea998c15" providerId="ADAL" clId="{D598F4FB-9943-4991-A99F-AD23F2AB746F}" dt="2023-04-27T15:11:37.029" v="281"/>
          <ac:spMkLst>
            <pc:docMk/>
            <pc:sldMk cId="2135170990" sldId="274"/>
            <ac:spMk id="6" creationId="{92A59537-C405-1E56-AE99-8BDD60D41790}"/>
          </ac:spMkLst>
        </pc:spChg>
        <pc:spChg chg="mod">
          <ac:chgData name="Eòghan Stewart" userId="62148dbb-c328-4d6f-b3ec-33dfea998c15" providerId="ADAL" clId="{D598F4FB-9943-4991-A99F-AD23F2AB746F}" dt="2023-04-27T15:11:49.900" v="294" actId="20577"/>
          <ac:spMkLst>
            <pc:docMk/>
            <pc:sldMk cId="2135170990" sldId="274"/>
            <ac:spMk id="7" creationId="{202B696B-14CD-9E93-158B-B1D7DDF44574}"/>
          </ac:spMkLst>
        </pc:spChg>
        <pc:spChg chg="mod">
          <ac:chgData name="Eòghan Stewart" userId="62148dbb-c328-4d6f-b3ec-33dfea998c15" providerId="ADAL" clId="{D598F4FB-9943-4991-A99F-AD23F2AB746F}" dt="2023-04-27T14:59:56.404" v="207" actId="20577"/>
          <ac:spMkLst>
            <pc:docMk/>
            <pc:sldMk cId="2135170990" sldId="274"/>
            <ac:spMk id="13" creationId="{162C2CFC-95FA-69CA-1638-B4095B7BA8A4}"/>
          </ac:spMkLst>
        </pc:spChg>
        <pc:grpChg chg="add mod">
          <ac:chgData name="Eòghan Stewart" userId="62148dbb-c328-4d6f-b3ec-33dfea998c15" providerId="ADAL" clId="{D598F4FB-9943-4991-A99F-AD23F2AB746F}" dt="2023-04-27T15:11:52.705" v="295" actId="1076"/>
          <ac:grpSpMkLst>
            <pc:docMk/>
            <pc:sldMk cId="2135170990" sldId="274"/>
            <ac:grpSpMk id="3" creationId="{650882C4-6EA7-E20A-D304-D615F8C541AA}"/>
          </ac:grpSpMkLst>
        </pc:grpChg>
        <pc:grpChg chg="mod">
          <ac:chgData name="Eòghan Stewart" userId="62148dbb-c328-4d6f-b3ec-33dfea998c15" providerId="ADAL" clId="{D598F4FB-9943-4991-A99F-AD23F2AB746F}" dt="2023-04-27T15:11:54.400" v="296" actId="1076"/>
          <ac:grpSpMkLst>
            <pc:docMk/>
            <pc:sldMk cId="2135170990" sldId="274"/>
            <ac:grpSpMk id="14" creationId="{FC1D76D0-1BFD-4113-5B6F-DD93F9B78393}"/>
          </ac:grpSpMkLst>
        </pc:grpChg>
        <pc:grpChg chg="mod">
          <ac:chgData name="Eòghan Stewart" userId="62148dbb-c328-4d6f-b3ec-33dfea998c15" providerId="ADAL" clId="{D598F4FB-9943-4991-A99F-AD23F2AB746F}" dt="2023-04-27T15:11:55.545" v="297" actId="1076"/>
          <ac:grpSpMkLst>
            <pc:docMk/>
            <pc:sldMk cId="2135170990" sldId="274"/>
            <ac:grpSpMk id="15" creationId="{6D858225-7CB5-15C9-25E4-339FA57E1EA0}"/>
          </ac:grpSpMkLst>
        </pc:grpChg>
        <pc:grpChg chg="mod">
          <ac:chgData name="Eòghan Stewart" userId="62148dbb-c328-4d6f-b3ec-33dfea998c15" providerId="ADAL" clId="{D598F4FB-9943-4991-A99F-AD23F2AB746F}" dt="2023-04-27T14:59:47.838" v="194" actId="1076"/>
          <ac:grpSpMkLst>
            <pc:docMk/>
            <pc:sldMk cId="2135170990" sldId="274"/>
            <ac:grpSpMk id="16" creationId="{5806DC39-9E9F-ACA4-36C9-CA7B22EC936A}"/>
          </ac:grpSpMkLst>
        </pc:grpChg>
        <pc:picChg chg="mod">
          <ac:chgData name="Eòghan Stewart" userId="62148dbb-c328-4d6f-b3ec-33dfea998c15" providerId="ADAL" clId="{D598F4FB-9943-4991-A99F-AD23F2AB746F}" dt="2023-04-27T15:11:37.029" v="281"/>
          <ac:picMkLst>
            <pc:docMk/>
            <pc:sldMk cId="2135170990" sldId="274"/>
            <ac:picMk id="8" creationId="{DA539E71-7531-C023-0640-062FD3E0331D}"/>
          </ac:picMkLst>
        </pc:picChg>
      </pc:sldChg>
      <pc:sldChg chg="modSp mod">
        <pc:chgData name="Eòghan Stewart" userId="62148dbb-c328-4d6f-b3ec-33dfea998c15" providerId="ADAL" clId="{D598F4FB-9943-4991-A99F-AD23F2AB746F}" dt="2023-04-27T15:15:37.995" v="810" actId="113"/>
        <pc:sldMkLst>
          <pc:docMk/>
          <pc:sldMk cId="2677423007" sldId="275"/>
        </pc:sldMkLst>
        <pc:spChg chg="mod">
          <ac:chgData name="Eòghan Stewart" userId="62148dbb-c328-4d6f-b3ec-33dfea998c15" providerId="ADAL" clId="{D598F4FB-9943-4991-A99F-AD23F2AB746F}" dt="2023-04-27T15:12:57.846" v="520" actId="20577"/>
          <ac:spMkLst>
            <pc:docMk/>
            <pc:sldMk cId="2677423007" sldId="275"/>
            <ac:spMk id="5" creationId="{FAF7AF29-FD6D-030A-0BF8-0373CC032345}"/>
          </ac:spMkLst>
        </pc:spChg>
        <pc:spChg chg="mod">
          <ac:chgData name="Eòghan Stewart" userId="62148dbb-c328-4d6f-b3ec-33dfea998c15" providerId="ADAL" clId="{D598F4FB-9943-4991-A99F-AD23F2AB746F}" dt="2023-04-27T15:12:15.404" v="376" actId="20577"/>
          <ac:spMkLst>
            <pc:docMk/>
            <pc:sldMk cId="2677423007" sldId="275"/>
            <ac:spMk id="7" creationId="{202B696B-14CD-9E93-158B-B1D7DDF44574}"/>
          </ac:spMkLst>
        </pc:spChg>
        <pc:spChg chg="mod">
          <ac:chgData name="Eòghan Stewart" userId="62148dbb-c328-4d6f-b3ec-33dfea998c15" providerId="ADAL" clId="{D598F4FB-9943-4991-A99F-AD23F2AB746F}" dt="2023-04-27T15:13:15.680" v="582" actId="20577"/>
          <ac:spMkLst>
            <pc:docMk/>
            <pc:sldMk cId="2677423007" sldId="275"/>
            <ac:spMk id="8" creationId="{0DEAFB83-3634-CD0C-032D-1B6BA7729504}"/>
          </ac:spMkLst>
        </pc:spChg>
        <pc:spChg chg="mod">
          <ac:chgData name="Eòghan Stewart" userId="62148dbb-c328-4d6f-b3ec-33dfea998c15" providerId="ADAL" clId="{D598F4FB-9943-4991-A99F-AD23F2AB746F}" dt="2023-04-27T15:15:29.321" v="808" actId="14100"/>
          <ac:spMkLst>
            <pc:docMk/>
            <pc:sldMk cId="2677423007" sldId="275"/>
            <ac:spMk id="9" creationId="{49DCC83C-0464-C3DF-E57B-AD7BFBCEB9F8}"/>
          </ac:spMkLst>
        </pc:spChg>
        <pc:spChg chg="mod">
          <ac:chgData name="Eòghan Stewart" userId="62148dbb-c328-4d6f-b3ec-33dfea998c15" providerId="ADAL" clId="{D598F4FB-9943-4991-A99F-AD23F2AB746F}" dt="2023-04-27T15:15:37.995" v="810" actId="113"/>
          <ac:spMkLst>
            <pc:docMk/>
            <pc:sldMk cId="2677423007" sldId="275"/>
            <ac:spMk id="13" creationId="{162C2CFC-95FA-69CA-1638-B4095B7BA8A4}"/>
          </ac:spMkLst>
        </pc:spChg>
      </pc:sldChg>
      <pc:sldChg chg="modSp mod">
        <pc:chgData name="Eòghan Stewart" userId="62148dbb-c328-4d6f-b3ec-33dfea998c15" providerId="ADAL" clId="{D598F4FB-9943-4991-A99F-AD23F2AB746F}" dt="2023-04-27T16:16:00.124" v="2908" actId="20577"/>
        <pc:sldMkLst>
          <pc:docMk/>
          <pc:sldMk cId="2817347895" sldId="279"/>
        </pc:sldMkLst>
        <pc:spChg chg="mod">
          <ac:chgData name="Eòghan Stewart" userId="62148dbb-c328-4d6f-b3ec-33dfea998c15" providerId="ADAL" clId="{D598F4FB-9943-4991-A99F-AD23F2AB746F}" dt="2023-04-27T16:12:38.696" v="2264" actId="20577"/>
          <ac:spMkLst>
            <pc:docMk/>
            <pc:sldMk cId="2817347895" sldId="279"/>
            <ac:spMk id="2" creationId="{7881C259-3499-2D34-0C92-61995103236F}"/>
          </ac:spMkLst>
        </pc:spChg>
        <pc:spChg chg="mod">
          <ac:chgData name="Eòghan Stewart" userId="62148dbb-c328-4d6f-b3ec-33dfea998c15" providerId="ADAL" clId="{D598F4FB-9943-4991-A99F-AD23F2AB746F}" dt="2023-04-27T16:16:00.124" v="2908" actId="20577"/>
          <ac:spMkLst>
            <pc:docMk/>
            <pc:sldMk cId="2817347895" sldId="279"/>
            <ac:spMk id="4" creationId="{296B07EF-2297-52ED-6EC9-2FAF4F1D39B6}"/>
          </ac:spMkLst>
        </pc:spChg>
        <pc:spChg chg="mod">
          <ac:chgData name="Eòghan Stewart" userId="62148dbb-c328-4d6f-b3ec-33dfea998c15" providerId="ADAL" clId="{D598F4FB-9943-4991-A99F-AD23F2AB746F}" dt="2023-04-27T16:14:04.324" v="2425" actId="27636"/>
          <ac:spMkLst>
            <pc:docMk/>
            <pc:sldMk cId="2817347895" sldId="279"/>
            <ac:spMk id="5" creationId="{B0FA28FF-171B-CA80-7253-1FBBA9D7F7BD}"/>
          </ac:spMkLst>
        </pc:spChg>
      </pc:sldChg>
      <pc:sldChg chg="addSp delSp modSp add mod modClrScheme delAnim chgLayout">
        <pc:chgData name="Eòghan Stewart" userId="62148dbb-c328-4d6f-b3ec-33dfea998c15" providerId="ADAL" clId="{D598F4FB-9943-4991-A99F-AD23F2AB746F}" dt="2023-04-27T15:21:15.985" v="919" actId="20577"/>
        <pc:sldMkLst>
          <pc:docMk/>
          <pc:sldMk cId="3200470563" sldId="294"/>
        </pc:sldMkLst>
        <pc:spChg chg="add del mod">
          <ac:chgData name="Eòghan Stewart" userId="62148dbb-c328-4d6f-b3ec-33dfea998c15" providerId="ADAL" clId="{D598F4FB-9943-4991-A99F-AD23F2AB746F}" dt="2023-04-27T15:18:07.970" v="817" actId="478"/>
          <ac:spMkLst>
            <pc:docMk/>
            <pc:sldMk cId="3200470563" sldId="294"/>
            <ac:spMk id="3" creationId="{960AAD08-0925-BBB0-FA3C-A5E9F7BE5D31}"/>
          </ac:spMkLst>
        </pc:spChg>
        <pc:spChg chg="del mod">
          <ac:chgData name="Eòghan Stewart" userId="62148dbb-c328-4d6f-b3ec-33dfea998c15" providerId="ADAL" clId="{D598F4FB-9943-4991-A99F-AD23F2AB746F}" dt="2023-04-27T15:18:07.970" v="817" actId="478"/>
          <ac:spMkLst>
            <pc:docMk/>
            <pc:sldMk cId="3200470563" sldId="294"/>
            <ac:spMk id="4" creationId="{00000000-0000-0000-0000-000000000000}"/>
          </ac:spMkLst>
        </pc:spChg>
        <pc:spChg chg="del">
          <ac:chgData name="Eòghan Stewart" userId="62148dbb-c328-4d6f-b3ec-33dfea998c15" providerId="ADAL" clId="{D598F4FB-9943-4991-A99F-AD23F2AB746F}" dt="2023-04-27T15:16:27.332" v="812" actId="478"/>
          <ac:spMkLst>
            <pc:docMk/>
            <pc:sldMk cId="3200470563" sldId="294"/>
            <ac:spMk id="9" creationId="{49DCC83C-0464-C3DF-E57B-AD7BFBCEB9F8}"/>
          </ac:spMkLst>
        </pc:spChg>
        <pc:spChg chg="add del mod">
          <ac:chgData name="Eòghan Stewart" userId="62148dbb-c328-4d6f-b3ec-33dfea998c15" providerId="ADAL" clId="{D598F4FB-9943-4991-A99F-AD23F2AB746F}" dt="2023-04-27T15:18:07.970" v="817" actId="478"/>
          <ac:spMkLst>
            <pc:docMk/>
            <pc:sldMk cId="3200470563" sldId="294"/>
            <ac:spMk id="18" creationId="{82711FB3-AAF3-BFEB-8F9C-C0EFA6D62606}"/>
          </ac:spMkLst>
        </pc:spChg>
        <pc:spChg chg="add del mod">
          <ac:chgData name="Eòghan Stewart" userId="62148dbb-c328-4d6f-b3ec-33dfea998c15" providerId="ADAL" clId="{D598F4FB-9943-4991-A99F-AD23F2AB746F}" dt="2023-04-27T15:18:07.970" v="817" actId="478"/>
          <ac:spMkLst>
            <pc:docMk/>
            <pc:sldMk cId="3200470563" sldId="294"/>
            <ac:spMk id="19" creationId="{2D207170-A77B-5345-1821-64E975395B53}"/>
          </ac:spMkLst>
        </pc:spChg>
        <pc:spChg chg="add del mod">
          <ac:chgData name="Eòghan Stewart" userId="62148dbb-c328-4d6f-b3ec-33dfea998c15" providerId="ADAL" clId="{D598F4FB-9943-4991-A99F-AD23F2AB746F}" dt="2023-04-27T15:18:07.970" v="817" actId="478"/>
          <ac:spMkLst>
            <pc:docMk/>
            <pc:sldMk cId="3200470563" sldId="294"/>
            <ac:spMk id="20" creationId="{79BFB423-057F-B800-9BC8-FB7D71ADF7C8}"/>
          </ac:spMkLst>
        </pc:spChg>
        <pc:spChg chg="add del mod">
          <ac:chgData name="Eòghan Stewart" userId="62148dbb-c328-4d6f-b3ec-33dfea998c15" providerId="ADAL" clId="{D598F4FB-9943-4991-A99F-AD23F2AB746F}" dt="2023-04-27T15:18:07.970" v="817" actId="478"/>
          <ac:spMkLst>
            <pc:docMk/>
            <pc:sldMk cId="3200470563" sldId="294"/>
            <ac:spMk id="21" creationId="{1D14A6BE-1ED2-52FB-D996-41AE6F606096}"/>
          </ac:spMkLst>
        </pc:spChg>
        <pc:spChg chg="add del mod">
          <ac:chgData name="Eòghan Stewart" userId="62148dbb-c328-4d6f-b3ec-33dfea998c15" providerId="ADAL" clId="{D598F4FB-9943-4991-A99F-AD23F2AB746F}" dt="2023-04-27T15:18:07.970" v="817" actId="478"/>
          <ac:spMkLst>
            <pc:docMk/>
            <pc:sldMk cId="3200470563" sldId="294"/>
            <ac:spMk id="22" creationId="{601AB486-94E9-0795-41E7-064BC73ABCB8}"/>
          </ac:spMkLst>
        </pc:spChg>
        <pc:spChg chg="add del mod">
          <ac:chgData name="Eòghan Stewart" userId="62148dbb-c328-4d6f-b3ec-33dfea998c15" providerId="ADAL" clId="{D598F4FB-9943-4991-A99F-AD23F2AB746F}" dt="2023-04-27T15:18:07.970" v="817" actId="478"/>
          <ac:spMkLst>
            <pc:docMk/>
            <pc:sldMk cId="3200470563" sldId="294"/>
            <ac:spMk id="24" creationId="{A1CB9AD0-68F9-FF0A-84E9-127A3D23588A}"/>
          </ac:spMkLst>
        </pc:spChg>
        <pc:spChg chg="add del mod">
          <ac:chgData name="Eòghan Stewart" userId="62148dbb-c328-4d6f-b3ec-33dfea998c15" providerId="ADAL" clId="{D598F4FB-9943-4991-A99F-AD23F2AB746F}" dt="2023-04-27T15:18:14.634" v="818" actId="700"/>
          <ac:spMkLst>
            <pc:docMk/>
            <pc:sldMk cId="3200470563" sldId="294"/>
            <ac:spMk id="26" creationId="{AE085567-92C3-F611-CD82-0A9A0F0E5144}"/>
          </ac:spMkLst>
        </pc:spChg>
        <pc:spChg chg="add del mod">
          <ac:chgData name="Eòghan Stewart" userId="62148dbb-c328-4d6f-b3ec-33dfea998c15" providerId="ADAL" clId="{D598F4FB-9943-4991-A99F-AD23F2AB746F}" dt="2023-04-27T15:18:14.634" v="818" actId="700"/>
          <ac:spMkLst>
            <pc:docMk/>
            <pc:sldMk cId="3200470563" sldId="294"/>
            <ac:spMk id="27" creationId="{EB2DF9CB-3CAA-E44D-FDE1-8569F6E50FAC}"/>
          </ac:spMkLst>
        </pc:spChg>
        <pc:spChg chg="add mod">
          <ac:chgData name="Eòghan Stewart" userId="62148dbb-c328-4d6f-b3ec-33dfea998c15" providerId="ADAL" clId="{D598F4FB-9943-4991-A99F-AD23F2AB746F}" dt="2023-04-27T15:19:42.164" v="819"/>
          <ac:spMkLst>
            <pc:docMk/>
            <pc:sldMk cId="3200470563" sldId="294"/>
            <ac:spMk id="28" creationId="{1185FBF3-0D80-2D31-3A96-E5BD9630CCA5}"/>
          </ac:spMkLst>
        </pc:spChg>
        <pc:spChg chg="add mod">
          <ac:chgData name="Eòghan Stewart" userId="62148dbb-c328-4d6f-b3ec-33dfea998c15" providerId="ADAL" clId="{D598F4FB-9943-4991-A99F-AD23F2AB746F}" dt="2023-04-27T15:19:42.164" v="819"/>
          <ac:spMkLst>
            <pc:docMk/>
            <pc:sldMk cId="3200470563" sldId="294"/>
            <ac:spMk id="29" creationId="{FCAE242C-38D3-C043-F44F-4E7142FE93D6}"/>
          </ac:spMkLst>
        </pc:spChg>
        <pc:spChg chg="add mod">
          <ac:chgData name="Eòghan Stewart" userId="62148dbb-c328-4d6f-b3ec-33dfea998c15" providerId="ADAL" clId="{D598F4FB-9943-4991-A99F-AD23F2AB746F}" dt="2023-04-27T15:21:15.985" v="919" actId="20577"/>
          <ac:spMkLst>
            <pc:docMk/>
            <pc:sldMk cId="3200470563" sldId="294"/>
            <ac:spMk id="31" creationId="{C8E6A500-98CD-16D3-49BB-2DAA7C84A231}"/>
          </ac:spMkLst>
        </pc:spChg>
        <pc:spChg chg="add mod">
          <ac:chgData name="Eòghan Stewart" userId="62148dbb-c328-4d6f-b3ec-33dfea998c15" providerId="ADAL" clId="{D598F4FB-9943-4991-A99F-AD23F2AB746F}" dt="2023-04-27T15:19:42.164" v="819"/>
          <ac:spMkLst>
            <pc:docMk/>
            <pc:sldMk cId="3200470563" sldId="294"/>
            <ac:spMk id="33" creationId="{22258AA6-0C00-5D6C-5466-D1CF492322C7}"/>
          </ac:spMkLst>
        </pc:spChg>
        <pc:spChg chg="add mod">
          <ac:chgData name="Eòghan Stewart" userId="62148dbb-c328-4d6f-b3ec-33dfea998c15" providerId="ADAL" clId="{D598F4FB-9943-4991-A99F-AD23F2AB746F}" dt="2023-04-27T15:19:42.164" v="819"/>
          <ac:spMkLst>
            <pc:docMk/>
            <pc:sldMk cId="3200470563" sldId="294"/>
            <ac:spMk id="34" creationId="{F5F0D4D1-537B-1504-593A-1290368CE487}"/>
          </ac:spMkLst>
        </pc:spChg>
        <pc:spChg chg="add mod">
          <ac:chgData name="Eòghan Stewart" userId="62148dbb-c328-4d6f-b3ec-33dfea998c15" providerId="ADAL" clId="{D598F4FB-9943-4991-A99F-AD23F2AB746F}" dt="2023-04-27T15:19:42.164" v="819"/>
          <ac:spMkLst>
            <pc:docMk/>
            <pc:sldMk cId="3200470563" sldId="294"/>
            <ac:spMk id="35" creationId="{94DCE53B-2906-E1C0-524E-ED9CA4438A05}"/>
          </ac:spMkLst>
        </pc:spChg>
        <pc:spChg chg="add mod">
          <ac:chgData name="Eòghan Stewart" userId="62148dbb-c328-4d6f-b3ec-33dfea998c15" providerId="ADAL" clId="{D598F4FB-9943-4991-A99F-AD23F2AB746F}" dt="2023-04-27T15:19:42.164" v="819"/>
          <ac:spMkLst>
            <pc:docMk/>
            <pc:sldMk cId="3200470563" sldId="294"/>
            <ac:spMk id="37" creationId="{BD772642-82D4-1A80-1A80-4F2F040F118C}"/>
          </ac:spMkLst>
        </pc:spChg>
        <pc:grpChg chg="del">
          <ac:chgData name="Eòghan Stewart" userId="62148dbb-c328-4d6f-b3ec-33dfea998c15" providerId="ADAL" clId="{D598F4FB-9943-4991-A99F-AD23F2AB746F}" dt="2023-04-27T15:16:27.332" v="812" actId="478"/>
          <ac:grpSpMkLst>
            <pc:docMk/>
            <pc:sldMk cId="3200470563" sldId="294"/>
            <ac:grpSpMk id="14" creationId="{BF903697-3B7B-F1D0-C4EC-1EB6DACBE40D}"/>
          </ac:grpSpMkLst>
        </pc:grpChg>
        <pc:grpChg chg="del">
          <ac:chgData name="Eòghan Stewart" userId="62148dbb-c328-4d6f-b3ec-33dfea998c15" providerId="ADAL" clId="{D598F4FB-9943-4991-A99F-AD23F2AB746F}" dt="2023-04-27T15:16:27.332" v="812" actId="478"/>
          <ac:grpSpMkLst>
            <pc:docMk/>
            <pc:sldMk cId="3200470563" sldId="294"/>
            <ac:grpSpMk id="15" creationId="{0F062B0F-AC6E-0235-AAFB-EB36CAA0970C}"/>
          </ac:grpSpMkLst>
        </pc:grpChg>
        <pc:grpChg chg="del">
          <ac:chgData name="Eòghan Stewart" userId="62148dbb-c328-4d6f-b3ec-33dfea998c15" providerId="ADAL" clId="{D598F4FB-9943-4991-A99F-AD23F2AB746F}" dt="2023-04-27T15:16:27.332" v="812" actId="478"/>
          <ac:grpSpMkLst>
            <pc:docMk/>
            <pc:sldMk cId="3200470563" sldId="294"/>
            <ac:grpSpMk id="16" creationId="{70509D23-6A78-626B-29E2-1E2DD7BB68A3}"/>
          </ac:grpSpMkLst>
        </pc:grpChg>
        <pc:grpChg chg="del">
          <ac:chgData name="Eòghan Stewart" userId="62148dbb-c328-4d6f-b3ec-33dfea998c15" providerId="ADAL" clId="{D598F4FB-9943-4991-A99F-AD23F2AB746F}" dt="2023-04-27T15:16:27.332" v="812" actId="478"/>
          <ac:grpSpMkLst>
            <pc:docMk/>
            <pc:sldMk cId="3200470563" sldId="294"/>
            <ac:grpSpMk id="17" creationId="{31098B0A-D293-610D-08F4-44A002A0BD62}"/>
          </ac:grpSpMkLst>
        </pc:grpChg>
        <pc:picChg chg="add del mod">
          <ac:chgData name="Eòghan Stewart" userId="62148dbb-c328-4d6f-b3ec-33dfea998c15" providerId="ADAL" clId="{D598F4FB-9943-4991-A99F-AD23F2AB746F}" dt="2023-04-27T15:18:07.970" v="817" actId="478"/>
          <ac:picMkLst>
            <pc:docMk/>
            <pc:sldMk cId="3200470563" sldId="294"/>
            <ac:picMk id="2" creationId="{59E50A41-0570-FE04-1983-65E97FDA477B}"/>
          </ac:picMkLst>
        </pc:picChg>
        <pc:picChg chg="add del mod">
          <ac:chgData name="Eòghan Stewart" userId="62148dbb-c328-4d6f-b3ec-33dfea998c15" providerId="ADAL" clId="{D598F4FB-9943-4991-A99F-AD23F2AB746F}" dt="2023-04-27T15:18:07.970" v="817" actId="478"/>
          <ac:picMkLst>
            <pc:docMk/>
            <pc:sldMk cId="3200470563" sldId="294"/>
            <ac:picMk id="23" creationId="{37C08C49-D439-0531-806C-DEC4F51C3CCE}"/>
          </ac:picMkLst>
        </pc:picChg>
        <pc:picChg chg="add del mod">
          <ac:chgData name="Eòghan Stewart" userId="62148dbb-c328-4d6f-b3ec-33dfea998c15" providerId="ADAL" clId="{D598F4FB-9943-4991-A99F-AD23F2AB746F}" dt="2023-04-27T15:18:07.970" v="817" actId="478"/>
          <ac:picMkLst>
            <pc:docMk/>
            <pc:sldMk cId="3200470563" sldId="294"/>
            <ac:picMk id="25" creationId="{9A0E6BED-FAA5-9BC1-89D2-843E6ACBC52E}"/>
          </ac:picMkLst>
        </pc:picChg>
        <pc:picChg chg="add mod">
          <ac:chgData name="Eòghan Stewart" userId="62148dbb-c328-4d6f-b3ec-33dfea998c15" providerId="ADAL" clId="{D598F4FB-9943-4991-A99F-AD23F2AB746F}" dt="2023-04-27T15:19:42.164" v="819"/>
          <ac:picMkLst>
            <pc:docMk/>
            <pc:sldMk cId="3200470563" sldId="294"/>
            <ac:picMk id="30" creationId="{069ADEF3-5D75-FBAF-58A9-7A00D43E526A}"/>
          </ac:picMkLst>
        </pc:picChg>
        <pc:picChg chg="add mod">
          <ac:chgData name="Eòghan Stewart" userId="62148dbb-c328-4d6f-b3ec-33dfea998c15" providerId="ADAL" clId="{D598F4FB-9943-4991-A99F-AD23F2AB746F}" dt="2023-04-27T15:19:42.164" v="819"/>
          <ac:picMkLst>
            <pc:docMk/>
            <pc:sldMk cId="3200470563" sldId="294"/>
            <ac:picMk id="32" creationId="{F55E829F-2FC3-A0FA-EFA8-DBBAAC2307F7}"/>
          </ac:picMkLst>
        </pc:picChg>
        <pc:picChg chg="add mod">
          <ac:chgData name="Eòghan Stewart" userId="62148dbb-c328-4d6f-b3ec-33dfea998c15" providerId="ADAL" clId="{D598F4FB-9943-4991-A99F-AD23F2AB746F}" dt="2023-04-27T15:19:42.164" v="819"/>
          <ac:picMkLst>
            <pc:docMk/>
            <pc:sldMk cId="3200470563" sldId="294"/>
            <ac:picMk id="36" creationId="{F83D0756-A4FC-62F0-729B-DA3760676EDB}"/>
          </ac:picMkLst>
        </pc:picChg>
      </pc:sldChg>
      <pc:sldChg chg="modSp add mod">
        <pc:chgData name="Eòghan Stewart" userId="62148dbb-c328-4d6f-b3ec-33dfea998c15" providerId="ADAL" clId="{D598F4FB-9943-4991-A99F-AD23F2AB746F}" dt="2023-04-27T15:21:32.698" v="921" actId="20577"/>
        <pc:sldMkLst>
          <pc:docMk/>
          <pc:sldMk cId="715761333" sldId="295"/>
        </pc:sldMkLst>
        <pc:spChg chg="mod">
          <ac:chgData name="Eòghan Stewart" userId="62148dbb-c328-4d6f-b3ec-33dfea998c15" providerId="ADAL" clId="{D598F4FB-9943-4991-A99F-AD23F2AB746F}" dt="2023-04-27T15:21:32.698" v="921" actId="20577"/>
          <ac:spMkLst>
            <pc:docMk/>
            <pc:sldMk cId="715761333" sldId="295"/>
            <ac:spMk id="19" creationId="{2D207170-A77B-5345-1821-64E975395B53}"/>
          </ac:spMkLst>
        </pc:spChg>
      </pc:sldChg>
      <pc:sldChg chg="addSp delSp modSp new mod modClrScheme chgLayout">
        <pc:chgData name="Eòghan Stewart" userId="62148dbb-c328-4d6f-b3ec-33dfea998c15" providerId="ADAL" clId="{D598F4FB-9943-4991-A99F-AD23F2AB746F}" dt="2023-04-27T15:49:21.291" v="1182" actId="1076"/>
        <pc:sldMkLst>
          <pc:docMk/>
          <pc:sldMk cId="606615824" sldId="296"/>
        </pc:sldMkLst>
        <pc:spChg chg="del mod ord">
          <ac:chgData name="Eòghan Stewart" userId="62148dbb-c328-4d6f-b3ec-33dfea998c15" providerId="ADAL" clId="{D598F4FB-9943-4991-A99F-AD23F2AB746F}" dt="2023-04-27T15:27:06.093" v="923" actId="700"/>
          <ac:spMkLst>
            <pc:docMk/>
            <pc:sldMk cId="606615824" sldId="296"/>
            <ac:spMk id="2" creationId="{CAB16195-8F98-744B-3DC9-CE700038AD79}"/>
          </ac:spMkLst>
        </pc:spChg>
        <pc:spChg chg="del mod ord">
          <ac:chgData name="Eòghan Stewart" userId="62148dbb-c328-4d6f-b3ec-33dfea998c15" providerId="ADAL" clId="{D598F4FB-9943-4991-A99F-AD23F2AB746F}" dt="2023-04-27T15:27:06.093" v="923" actId="700"/>
          <ac:spMkLst>
            <pc:docMk/>
            <pc:sldMk cId="606615824" sldId="296"/>
            <ac:spMk id="3" creationId="{04D7862E-3B5B-6887-8045-046F531C29FD}"/>
          </ac:spMkLst>
        </pc:spChg>
        <pc:spChg chg="add mod ord">
          <ac:chgData name="Eòghan Stewart" userId="62148dbb-c328-4d6f-b3ec-33dfea998c15" providerId="ADAL" clId="{D598F4FB-9943-4991-A99F-AD23F2AB746F}" dt="2023-04-27T15:46:34.751" v="982" actId="20577"/>
          <ac:spMkLst>
            <pc:docMk/>
            <pc:sldMk cId="606615824" sldId="296"/>
            <ac:spMk id="4" creationId="{4F53C802-E53B-56D7-D727-0618C23C4125}"/>
          </ac:spMkLst>
        </pc:spChg>
        <pc:spChg chg="add mod ord">
          <ac:chgData name="Eòghan Stewart" userId="62148dbb-c328-4d6f-b3ec-33dfea998c15" providerId="ADAL" clId="{D598F4FB-9943-4991-A99F-AD23F2AB746F}" dt="2023-04-27T15:46:45.259" v="993" actId="5793"/>
          <ac:spMkLst>
            <pc:docMk/>
            <pc:sldMk cId="606615824" sldId="296"/>
            <ac:spMk id="5" creationId="{56A98A9B-2EEB-94E7-7250-0B1881D8B884}"/>
          </ac:spMkLst>
        </pc:spChg>
        <pc:spChg chg="add mod ord">
          <ac:chgData name="Eòghan Stewart" userId="62148dbb-c328-4d6f-b3ec-33dfea998c15" providerId="ADAL" clId="{D598F4FB-9943-4991-A99F-AD23F2AB746F}" dt="2023-04-27T15:47:24.483" v="1034" actId="20577"/>
          <ac:spMkLst>
            <pc:docMk/>
            <pc:sldMk cId="606615824" sldId="296"/>
            <ac:spMk id="6" creationId="{B406BCA9-119F-6839-6BA7-2374197C9B94}"/>
          </ac:spMkLst>
        </pc:spChg>
        <pc:spChg chg="add mod ord">
          <ac:chgData name="Eòghan Stewart" userId="62148dbb-c328-4d6f-b3ec-33dfea998c15" providerId="ADAL" clId="{D598F4FB-9943-4991-A99F-AD23F2AB746F}" dt="2023-04-27T15:48:53.940" v="1170" actId="1076"/>
          <ac:spMkLst>
            <pc:docMk/>
            <pc:sldMk cId="606615824" sldId="296"/>
            <ac:spMk id="7" creationId="{79817949-B983-7237-7AB0-D2015E4256C9}"/>
          </ac:spMkLst>
        </pc:spChg>
        <pc:spChg chg="add del mod ord">
          <ac:chgData name="Eòghan Stewart" userId="62148dbb-c328-4d6f-b3ec-33dfea998c15" providerId="ADAL" clId="{D598F4FB-9943-4991-A99F-AD23F2AB746F}" dt="2023-04-27T15:49:05.616" v="1174" actId="20577"/>
          <ac:spMkLst>
            <pc:docMk/>
            <pc:sldMk cId="606615824" sldId="296"/>
            <ac:spMk id="8" creationId="{E2C63557-C7BD-E653-58F8-2EFF555BA8E3}"/>
          </ac:spMkLst>
        </pc:spChg>
        <pc:picChg chg="add del mod">
          <ac:chgData name="Eòghan Stewart" userId="62148dbb-c328-4d6f-b3ec-33dfea998c15" providerId="ADAL" clId="{D598F4FB-9943-4991-A99F-AD23F2AB746F}" dt="2023-04-27T15:30:32.828" v="925"/>
          <ac:picMkLst>
            <pc:docMk/>
            <pc:sldMk cId="606615824" sldId="296"/>
            <ac:picMk id="1026" creationId="{85F43506-081B-706D-84FD-66DAC0A11894}"/>
          </ac:picMkLst>
        </pc:picChg>
        <pc:picChg chg="add mod">
          <ac:chgData name="Eòghan Stewart" userId="62148dbb-c328-4d6f-b3ec-33dfea998c15" providerId="ADAL" clId="{D598F4FB-9943-4991-A99F-AD23F2AB746F}" dt="2023-04-27T15:47:33.469" v="1039" actId="1076"/>
          <ac:picMkLst>
            <pc:docMk/>
            <pc:sldMk cId="606615824" sldId="296"/>
            <ac:picMk id="1028" creationId="{D6A8ACF5-BF05-5F0C-7C57-ABE471068FAC}"/>
          </ac:picMkLst>
        </pc:picChg>
        <pc:picChg chg="add mod">
          <ac:chgData name="Eòghan Stewart" userId="62148dbb-c328-4d6f-b3ec-33dfea998c15" providerId="ADAL" clId="{D598F4FB-9943-4991-A99F-AD23F2AB746F}" dt="2023-04-27T15:47:30.043" v="1037" actId="1076"/>
          <ac:picMkLst>
            <pc:docMk/>
            <pc:sldMk cId="606615824" sldId="296"/>
            <ac:picMk id="1030" creationId="{5A2A3F70-D11A-9B54-164D-97AD5522E407}"/>
          </ac:picMkLst>
        </pc:picChg>
        <pc:picChg chg="add mod">
          <ac:chgData name="Eòghan Stewart" userId="62148dbb-c328-4d6f-b3ec-33dfea998c15" providerId="ADAL" clId="{D598F4FB-9943-4991-A99F-AD23F2AB746F}" dt="2023-04-27T15:47:16.668" v="1028" actId="1076"/>
          <ac:picMkLst>
            <pc:docMk/>
            <pc:sldMk cId="606615824" sldId="296"/>
            <ac:picMk id="1032" creationId="{72CC96F7-E8A0-7D4A-4D40-99157EBD72BE}"/>
          </ac:picMkLst>
        </pc:picChg>
        <pc:picChg chg="add mod">
          <ac:chgData name="Eòghan Stewart" userId="62148dbb-c328-4d6f-b3ec-33dfea998c15" providerId="ADAL" clId="{D598F4FB-9943-4991-A99F-AD23F2AB746F}" dt="2023-04-27T15:49:09.116" v="1175" actId="1076"/>
          <ac:picMkLst>
            <pc:docMk/>
            <pc:sldMk cId="606615824" sldId="296"/>
            <ac:picMk id="1034" creationId="{48D9571A-2A0B-8951-FC6E-78DA895F6787}"/>
          </ac:picMkLst>
        </pc:picChg>
        <pc:picChg chg="add mod">
          <ac:chgData name="Eòghan Stewart" userId="62148dbb-c328-4d6f-b3ec-33dfea998c15" providerId="ADAL" clId="{D598F4FB-9943-4991-A99F-AD23F2AB746F}" dt="2023-04-27T15:49:13.420" v="1177" actId="1076"/>
          <ac:picMkLst>
            <pc:docMk/>
            <pc:sldMk cId="606615824" sldId="296"/>
            <ac:picMk id="1036" creationId="{DA854FC1-D7C0-62A6-B57A-EDCF3101240C}"/>
          </ac:picMkLst>
        </pc:picChg>
        <pc:picChg chg="add del mod">
          <ac:chgData name="Eòghan Stewart" userId="62148dbb-c328-4d6f-b3ec-33dfea998c15" providerId="ADAL" clId="{D598F4FB-9943-4991-A99F-AD23F2AB746F}" dt="2023-04-27T15:32:53.054" v="932"/>
          <ac:picMkLst>
            <pc:docMk/>
            <pc:sldMk cId="606615824" sldId="296"/>
            <ac:picMk id="1038" creationId="{CEDC11FD-CF88-978F-51F9-CB11BC203375}"/>
          </ac:picMkLst>
        </pc:picChg>
        <pc:picChg chg="add mod">
          <ac:chgData name="Eòghan Stewart" userId="62148dbb-c328-4d6f-b3ec-33dfea998c15" providerId="ADAL" clId="{D598F4FB-9943-4991-A99F-AD23F2AB746F}" dt="2023-04-27T15:49:02.044" v="1173" actId="1076"/>
          <ac:picMkLst>
            <pc:docMk/>
            <pc:sldMk cId="606615824" sldId="296"/>
            <ac:picMk id="1040" creationId="{40FC8815-D8EB-6286-E29E-55F615686B43}"/>
          </ac:picMkLst>
        </pc:picChg>
        <pc:picChg chg="add mod">
          <ac:chgData name="Eòghan Stewart" userId="62148dbb-c328-4d6f-b3ec-33dfea998c15" providerId="ADAL" clId="{D598F4FB-9943-4991-A99F-AD23F2AB746F}" dt="2023-04-27T15:47:41.540" v="1043" actId="1076"/>
          <ac:picMkLst>
            <pc:docMk/>
            <pc:sldMk cId="606615824" sldId="296"/>
            <ac:picMk id="1042" creationId="{74739728-F15B-F257-0D80-B9271D96398E}"/>
          </ac:picMkLst>
        </pc:picChg>
        <pc:picChg chg="add mod">
          <ac:chgData name="Eòghan Stewart" userId="62148dbb-c328-4d6f-b3ec-33dfea998c15" providerId="ADAL" clId="{D598F4FB-9943-4991-A99F-AD23F2AB746F}" dt="2023-04-27T15:49:19.628" v="1181" actId="1076"/>
          <ac:picMkLst>
            <pc:docMk/>
            <pc:sldMk cId="606615824" sldId="296"/>
            <ac:picMk id="1044" creationId="{C0901FAE-D145-EA9C-FB5A-6117E739982B}"/>
          </ac:picMkLst>
        </pc:picChg>
        <pc:picChg chg="add mod">
          <ac:chgData name="Eòghan Stewart" userId="62148dbb-c328-4d6f-b3ec-33dfea998c15" providerId="ADAL" clId="{D598F4FB-9943-4991-A99F-AD23F2AB746F}" dt="2023-04-27T15:48:59.892" v="1172" actId="1076"/>
          <ac:picMkLst>
            <pc:docMk/>
            <pc:sldMk cId="606615824" sldId="296"/>
            <ac:picMk id="1046" creationId="{FBBC62C7-C72C-DA5A-F070-7DF14EB7F56E}"/>
          </ac:picMkLst>
        </pc:picChg>
        <pc:picChg chg="add mod">
          <ac:chgData name="Eòghan Stewart" userId="62148dbb-c328-4d6f-b3ec-33dfea998c15" providerId="ADAL" clId="{D598F4FB-9943-4991-A99F-AD23F2AB746F}" dt="2023-04-27T15:49:21.291" v="1182" actId="1076"/>
          <ac:picMkLst>
            <pc:docMk/>
            <pc:sldMk cId="606615824" sldId="296"/>
            <ac:picMk id="1048" creationId="{36FA008B-FD45-2605-A9A7-53D53BD95205}"/>
          </ac:picMkLst>
        </pc:picChg>
        <pc:picChg chg="add mod">
          <ac:chgData name="Eòghan Stewart" userId="62148dbb-c328-4d6f-b3ec-33dfea998c15" providerId="ADAL" clId="{D598F4FB-9943-4991-A99F-AD23F2AB746F}" dt="2023-04-27T15:49:15.485" v="1178" actId="1076"/>
          <ac:picMkLst>
            <pc:docMk/>
            <pc:sldMk cId="606615824" sldId="296"/>
            <ac:picMk id="1050" creationId="{7CCB5C4A-1B83-B742-D062-17C8AFA2A624}"/>
          </ac:picMkLst>
        </pc:picChg>
        <pc:picChg chg="add mod">
          <ac:chgData name="Eòghan Stewart" userId="62148dbb-c328-4d6f-b3ec-33dfea998c15" providerId="ADAL" clId="{D598F4FB-9943-4991-A99F-AD23F2AB746F}" dt="2023-04-27T15:49:16.973" v="1179" actId="1076"/>
          <ac:picMkLst>
            <pc:docMk/>
            <pc:sldMk cId="606615824" sldId="296"/>
            <ac:picMk id="1052" creationId="{1E695400-C07D-27DC-22A8-F09602810445}"/>
          </ac:picMkLst>
        </pc:picChg>
        <pc:picChg chg="add mod">
          <ac:chgData name="Eòghan Stewart" userId="62148dbb-c328-4d6f-b3ec-33dfea998c15" providerId="ADAL" clId="{D598F4FB-9943-4991-A99F-AD23F2AB746F}" dt="2023-04-27T15:49:18.412" v="1180" actId="1076"/>
          <ac:picMkLst>
            <pc:docMk/>
            <pc:sldMk cId="606615824" sldId="296"/>
            <ac:picMk id="1054" creationId="{E2309CC5-22E4-668C-08C3-79A0CE83C367}"/>
          </ac:picMkLst>
        </pc:picChg>
        <pc:picChg chg="add mod">
          <ac:chgData name="Eòghan Stewart" userId="62148dbb-c328-4d6f-b3ec-33dfea998c15" providerId="ADAL" clId="{D598F4FB-9943-4991-A99F-AD23F2AB746F}" dt="2023-04-27T15:47:38.941" v="1042" actId="1076"/>
          <ac:picMkLst>
            <pc:docMk/>
            <pc:sldMk cId="606615824" sldId="296"/>
            <ac:picMk id="1056" creationId="{F8C15DBD-E990-D4A1-D3F1-3A79CE7118BA}"/>
          </ac:picMkLst>
        </pc:picChg>
      </pc:sldChg>
      <pc:sldChg chg="add">
        <pc:chgData name="Eòghan Stewart" userId="62148dbb-c328-4d6f-b3ec-33dfea998c15" providerId="ADAL" clId="{D598F4FB-9943-4991-A99F-AD23F2AB746F}" dt="2023-04-27T16:12:20.051" v="2216" actId="2890"/>
        <pc:sldMkLst>
          <pc:docMk/>
          <pc:sldMk cId="3619061425" sldId="297"/>
        </pc:sldMkLst>
      </pc:sldChg>
      <pc:sldChg chg="addSp delSp modSp add mod">
        <pc:chgData name="Eòghan Stewart" userId="62148dbb-c328-4d6f-b3ec-33dfea998c15" providerId="ADAL" clId="{D598F4FB-9943-4991-A99F-AD23F2AB746F}" dt="2023-04-27T16:25:57.938" v="4037" actId="20577"/>
        <pc:sldMkLst>
          <pc:docMk/>
          <pc:sldMk cId="3255196625" sldId="298"/>
        </pc:sldMkLst>
        <pc:spChg chg="mod">
          <ac:chgData name="Eòghan Stewart" userId="62148dbb-c328-4d6f-b3ec-33dfea998c15" providerId="ADAL" clId="{D598F4FB-9943-4991-A99F-AD23F2AB746F}" dt="2023-04-27T16:13:24.620" v="2373" actId="20577"/>
          <ac:spMkLst>
            <pc:docMk/>
            <pc:sldMk cId="3255196625" sldId="298"/>
            <ac:spMk id="2" creationId="{7881C259-3499-2D34-0C92-61995103236F}"/>
          </ac:spMkLst>
        </pc:spChg>
        <pc:spChg chg="add del mod">
          <ac:chgData name="Eòghan Stewart" userId="62148dbb-c328-4d6f-b3ec-33dfea998c15" providerId="ADAL" clId="{D598F4FB-9943-4991-A99F-AD23F2AB746F}" dt="2023-04-27T16:25:10.084" v="3867" actId="478"/>
          <ac:spMkLst>
            <pc:docMk/>
            <pc:sldMk cId="3255196625" sldId="298"/>
            <ac:spMk id="3" creationId="{587F8119-1BF5-AEC9-AA46-8610B8B972C0}"/>
          </ac:spMkLst>
        </pc:spChg>
        <pc:spChg chg="del">
          <ac:chgData name="Eòghan Stewart" userId="62148dbb-c328-4d6f-b3ec-33dfea998c15" providerId="ADAL" clId="{D598F4FB-9943-4991-A99F-AD23F2AB746F}" dt="2023-04-27T16:25:07.084" v="3866" actId="478"/>
          <ac:spMkLst>
            <pc:docMk/>
            <pc:sldMk cId="3255196625" sldId="298"/>
            <ac:spMk id="4" creationId="{296B07EF-2297-52ED-6EC9-2FAF4F1D39B6}"/>
          </ac:spMkLst>
        </pc:spChg>
        <pc:spChg chg="mod">
          <ac:chgData name="Eòghan Stewart" userId="62148dbb-c328-4d6f-b3ec-33dfea998c15" providerId="ADAL" clId="{D598F4FB-9943-4991-A99F-AD23F2AB746F}" dt="2023-04-27T16:25:57.938" v="4037" actId="20577"/>
          <ac:spMkLst>
            <pc:docMk/>
            <pc:sldMk cId="3255196625" sldId="298"/>
            <ac:spMk id="5" creationId="{B0FA28FF-171B-CA80-7253-1FBBA9D7F7BD}"/>
          </ac:spMkLst>
        </pc:spChg>
      </pc:sldChg>
      <pc:sldChg chg="delSp modSp add mod">
        <pc:chgData name="Eòghan Stewart" userId="62148dbb-c328-4d6f-b3ec-33dfea998c15" providerId="ADAL" clId="{D598F4FB-9943-4991-A99F-AD23F2AB746F}" dt="2023-04-27T16:22:28.172" v="3865" actId="20577"/>
        <pc:sldMkLst>
          <pc:docMk/>
          <pc:sldMk cId="747710501" sldId="299"/>
        </pc:sldMkLst>
        <pc:spChg chg="mod">
          <ac:chgData name="Eòghan Stewart" userId="62148dbb-c328-4d6f-b3ec-33dfea998c15" providerId="ADAL" clId="{D598F4FB-9943-4991-A99F-AD23F2AB746F}" dt="2023-04-27T16:13:33.294" v="2389" actId="20577"/>
          <ac:spMkLst>
            <pc:docMk/>
            <pc:sldMk cId="747710501" sldId="299"/>
            <ac:spMk id="2" creationId="{7881C259-3499-2D34-0C92-61995103236F}"/>
          </ac:spMkLst>
        </pc:spChg>
        <pc:spChg chg="del mod">
          <ac:chgData name="Eòghan Stewart" userId="62148dbb-c328-4d6f-b3ec-33dfea998c15" providerId="ADAL" clId="{D598F4FB-9943-4991-A99F-AD23F2AB746F}" dt="2023-04-27T16:21:30.006" v="3601" actId="478"/>
          <ac:spMkLst>
            <pc:docMk/>
            <pc:sldMk cId="747710501" sldId="299"/>
            <ac:spMk id="4" creationId="{296B07EF-2297-52ED-6EC9-2FAF4F1D39B6}"/>
          </ac:spMkLst>
        </pc:spChg>
        <pc:spChg chg="mod">
          <ac:chgData name="Eòghan Stewart" userId="62148dbb-c328-4d6f-b3ec-33dfea998c15" providerId="ADAL" clId="{D598F4FB-9943-4991-A99F-AD23F2AB746F}" dt="2023-04-27T16:22:28.172" v="3865" actId="20577"/>
          <ac:spMkLst>
            <pc:docMk/>
            <pc:sldMk cId="747710501" sldId="299"/>
            <ac:spMk id="5" creationId="{B0FA28FF-171B-CA80-7253-1FBBA9D7F7BD}"/>
          </ac:spMkLst>
        </pc:spChg>
      </pc:sldChg>
      <pc:sldChg chg="modSp add mod">
        <pc:chgData name="Eòghan Stewart" userId="62148dbb-c328-4d6f-b3ec-33dfea998c15" providerId="ADAL" clId="{D598F4FB-9943-4991-A99F-AD23F2AB746F}" dt="2023-04-27T16:21:10.800" v="3599" actId="20577"/>
        <pc:sldMkLst>
          <pc:docMk/>
          <pc:sldMk cId="739424107" sldId="300"/>
        </pc:sldMkLst>
        <pc:spChg chg="mod">
          <ac:chgData name="Eòghan Stewart" userId="62148dbb-c328-4d6f-b3ec-33dfea998c15" providerId="ADAL" clId="{D598F4FB-9943-4991-A99F-AD23F2AB746F}" dt="2023-04-27T16:13:45.043" v="2419" actId="20577"/>
          <ac:spMkLst>
            <pc:docMk/>
            <pc:sldMk cId="739424107" sldId="300"/>
            <ac:spMk id="2" creationId="{7881C259-3499-2D34-0C92-61995103236F}"/>
          </ac:spMkLst>
        </pc:spChg>
        <pc:spChg chg="mod">
          <ac:chgData name="Eòghan Stewart" userId="62148dbb-c328-4d6f-b3ec-33dfea998c15" providerId="ADAL" clId="{D598F4FB-9943-4991-A99F-AD23F2AB746F}" dt="2023-04-27T16:21:10.800" v="3599" actId="20577"/>
          <ac:spMkLst>
            <pc:docMk/>
            <pc:sldMk cId="739424107" sldId="300"/>
            <ac:spMk id="4" creationId="{296B07EF-2297-52ED-6EC9-2FAF4F1D39B6}"/>
          </ac:spMkLst>
        </pc:spChg>
        <pc:spChg chg="mod">
          <ac:chgData name="Eòghan Stewart" userId="62148dbb-c328-4d6f-b3ec-33dfea998c15" providerId="ADAL" clId="{D598F4FB-9943-4991-A99F-AD23F2AB746F}" dt="2023-04-27T16:13:54.953" v="2423" actId="27636"/>
          <ac:spMkLst>
            <pc:docMk/>
            <pc:sldMk cId="739424107" sldId="300"/>
            <ac:spMk id="5" creationId="{B0FA28FF-171B-CA80-7253-1FBBA9D7F7BD}"/>
          </ac:spMkLst>
        </pc:spChg>
      </pc:sldChg>
    </pc:docChg>
  </pc:docChgLst>
  <pc:docChgLst>
    <pc:chgData name="Eòghan Stewart" userId="ccd32ca3-16ce-428f-9541-372d6b051929_5::10032001687B7302" providerId="ADAL" clId="{D598F4FB-9943-4991-A99F-AD23F2AB746F}"/>
    <pc:docChg chg="undo custSel addSld delSld modSld sldOrd">
      <pc:chgData name="Eòghan Stewart" userId="ccd32ca3-16ce-428f-9541-372d6b051929_5::10032001687B7302" providerId="ADAL" clId="{D598F4FB-9943-4991-A99F-AD23F2AB746F}" dt="2023-05-02T14:24:46.551" v="5377" actId="47"/>
      <pc:docMkLst>
        <pc:docMk/>
      </pc:docMkLst>
      <pc:sldChg chg="modSp mod">
        <pc:chgData name="Eòghan Stewart" userId="ccd32ca3-16ce-428f-9541-372d6b051929_5::10032001687B7302" providerId="ADAL" clId="{D598F4FB-9943-4991-A99F-AD23F2AB746F}" dt="2023-05-02T11:52:13.870" v="1951" actId="20577"/>
        <pc:sldMkLst>
          <pc:docMk/>
          <pc:sldMk cId="3586577593" sldId="273"/>
        </pc:sldMkLst>
        <pc:spChg chg="mod">
          <ac:chgData name="Eòghan Stewart" userId="ccd32ca3-16ce-428f-9541-372d6b051929_5::10032001687B7302" providerId="ADAL" clId="{D598F4FB-9943-4991-A99F-AD23F2AB746F}" dt="2023-05-02T11:52:13.870" v="1951" actId="20577"/>
          <ac:spMkLst>
            <pc:docMk/>
            <pc:sldMk cId="3586577593" sldId="273"/>
            <ac:spMk id="6" creationId="{00000000-0000-0000-0000-000000000000}"/>
          </ac:spMkLst>
        </pc:spChg>
      </pc:sldChg>
      <pc:sldChg chg="del">
        <pc:chgData name="Eòghan Stewart" userId="ccd32ca3-16ce-428f-9541-372d6b051929_5::10032001687B7302" providerId="ADAL" clId="{D598F4FB-9943-4991-A99F-AD23F2AB746F}" dt="2023-05-02T13:29:15.547" v="3366" actId="2696"/>
        <pc:sldMkLst>
          <pc:docMk/>
          <pc:sldMk cId="2974678367" sldId="276"/>
        </pc:sldMkLst>
      </pc:sldChg>
      <pc:sldChg chg="del">
        <pc:chgData name="Eòghan Stewart" userId="ccd32ca3-16ce-428f-9541-372d6b051929_5::10032001687B7302" providerId="ADAL" clId="{D598F4FB-9943-4991-A99F-AD23F2AB746F}" dt="2023-05-02T13:29:12.851" v="3365" actId="2696"/>
        <pc:sldMkLst>
          <pc:docMk/>
          <pc:sldMk cId="155214344" sldId="277"/>
        </pc:sldMkLst>
      </pc:sldChg>
      <pc:sldChg chg="addSp modSp mod">
        <pc:chgData name="Eòghan Stewart" userId="ccd32ca3-16ce-428f-9541-372d6b051929_5::10032001687B7302" providerId="ADAL" clId="{D598F4FB-9943-4991-A99F-AD23F2AB746F}" dt="2023-05-02T14:10:11.539" v="4973" actId="20577"/>
        <pc:sldMkLst>
          <pc:docMk/>
          <pc:sldMk cId="2817347895" sldId="279"/>
        </pc:sldMkLst>
        <pc:spChg chg="mod">
          <ac:chgData name="Eòghan Stewart" userId="ccd32ca3-16ce-428f-9541-372d6b051929_5::10032001687B7302" providerId="ADAL" clId="{D598F4FB-9943-4991-A99F-AD23F2AB746F}" dt="2023-05-02T14:10:11.539" v="4973" actId="20577"/>
          <ac:spMkLst>
            <pc:docMk/>
            <pc:sldMk cId="2817347895" sldId="279"/>
            <ac:spMk id="4" creationId="{296B07EF-2297-52ED-6EC9-2FAF4F1D39B6}"/>
          </ac:spMkLst>
        </pc:spChg>
        <pc:spChg chg="add mod">
          <ac:chgData name="Eòghan Stewart" userId="ccd32ca3-16ce-428f-9541-372d6b051929_5::10032001687B7302" providerId="ADAL" clId="{D598F4FB-9943-4991-A99F-AD23F2AB746F}" dt="2023-05-02T11:38:45.827" v="1268" actId="14100"/>
          <ac:spMkLst>
            <pc:docMk/>
            <pc:sldMk cId="2817347895" sldId="279"/>
            <ac:spMk id="6" creationId="{AA78DAC3-9A5A-65A3-B213-F7EF603DEBB0}"/>
          </ac:spMkLst>
        </pc:spChg>
        <pc:spChg chg="add mod">
          <ac:chgData name="Eòghan Stewart" userId="ccd32ca3-16ce-428f-9541-372d6b051929_5::10032001687B7302" providerId="ADAL" clId="{D598F4FB-9943-4991-A99F-AD23F2AB746F}" dt="2023-05-02T11:38:13.435" v="1259" actId="1076"/>
          <ac:spMkLst>
            <pc:docMk/>
            <pc:sldMk cId="2817347895" sldId="279"/>
            <ac:spMk id="7" creationId="{BEBD81F3-AB84-11E9-B2B5-19359629418B}"/>
          </ac:spMkLst>
        </pc:spChg>
        <pc:picChg chg="add mod">
          <ac:chgData name="Eòghan Stewart" userId="ccd32ca3-16ce-428f-9541-372d6b051929_5::10032001687B7302" providerId="ADAL" clId="{D598F4FB-9943-4991-A99F-AD23F2AB746F}" dt="2023-05-02T11:30:31.418" v="857" actId="1076"/>
          <ac:picMkLst>
            <pc:docMk/>
            <pc:sldMk cId="2817347895" sldId="279"/>
            <ac:picMk id="3" creationId="{71D2EF5C-D6F0-069F-610F-46FF82B802DB}"/>
          </ac:picMkLst>
        </pc:picChg>
        <pc:picChg chg="add mod">
          <ac:chgData name="Eòghan Stewart" userId="ccd32ca3-16ce-428f-9541-372d6b051929_5::10032001687B7302" providerId="ADAL" clId="{D598F4FB-9943-4991-A99F-AD23F2AB746F}" dt="2023-05-02T13:16:42.124" v="2530" actId="1076"/>
          <ac:picMkLst>
            <pc:docMk/>
            <pc:sldMk cId="2817347895" sldId="279"/>
            <ac:picMk id="8" creationId="{6938C2AE-278F-8759-2192-D361CABEE356}"/>
          </ac:picMkLst>
        </pc:picChg>
        <pc:picChg chg="add mod">
          <ac:chgData name="Eòghan Stewart" userId="ccd32ca3-16ce-428f-9541-372d6b051929_5::10032001687B7302" providerId="ADAL" clId="{D598F4FB-9943-4991-A99F-AD23F2AB746F}" dt="2023-05-02T11:30:33.401" v="858" actId="1076"/>
          <ac:picMkLst>
            <pc:docMk/>
            <pc:sldMk cId="2817347895" sldId="279"/>
            <ac:picMk id="2050" creationId="{405C03D2-FC35-02B3-0128-7EA02624B725}"/>
          </ac:picMkLst>
        </pc:picChg>
      </pc:sldChg>
      <pc:sldChg chg="addSp modSp mod ord">
        <pc:chgData name="Eòghan Stewart" userId="ccd32ca3-16ce-428f-9541-372d6b051929_5::10032001687B7302" providerId="ADAL" clId="{D598F4FB-9943-4991-A99F-AD23F2AB746F}" dt="2023-05-02T14:13:36.053" v="5078" actId="1076"/>
        <pc:sldMkLst>
          <pc:docMk/>
          <pc:sldMk cId="3553652232" sldId="280"/>
        </pc:sldMkLst>
        <pc:spChg chg="mod">
          <ac:chgData name="Eòghan Stewart" userId="ccd32ca3-16ce-428f-9541-372d6b051929_5::10032001687B7302" providerId="ADAL" clId="{D598F4FB-9943-4991-A99F-AD23F2AB746F}" dt="2023-05-02T11:47:14.969" v="1760" actId="6549"/>
          <ac:spMkLst>
            <pc:docMk/>
            <pc:sldMk cId="3553652232" sldId="280"/>
            <ac:spMk id="2" creationId="{00000000-0000-0000-0000-000000000000}"/>
          </ac:spMkLst>
        </pc:spChg>
        <pc:spChg chg="mod">
          <ac:chgData name="Eòghan Stewart" userId="ccd32ca3-16ce-428f-9541-372d6b051929_5::10032001687B7302" providerId="ADAL" clId="{D598F4FB-9943-4991-A99F-AD23F2AB746F}" dt="2023-05-02T11:51:15.994" v="1927" actId="20577"/>
          <ac:spMkLst>
            <pc:docMk/>
            <pc:sldMk cId="3553652232" sldId="280"/>
            <ac:spMk id="3" creationId="{9016A5C4-5ABD-BE1B-7BBD-C7F3E6760773}"/>
          </ac:spMkLst>
        </pc:spChg>
        <pc:spChg chg="mod">
          <ac:chgData name="Eòghan Stewart" userId="ccd32ca3-16ce-428f-9541-372d6b051929_5::10032001687B7302" providerId="ADAL" clId="{D598F4FB-9943-4991-A99F-AD23F2AB746F}" dt="2023-05-02T11:47:45.533" v="1785" actId="14100"/>
          <ac:spMkLst>
            <pc:docMk/>
            <pc:sldMk cId="3553652232" sldId="280"/>
            <ac:spMk id="5" creationId="{FAF7AF29-FD6D-030A-0BF8-0373CC032345}"/>
          </ac:spMkLst>
        </pc:spChg>
        <pc:spChg chg="mod">
          <ac:chgData name="Eòghan Stewart" userId="ccd32ca3-16ce-428f-9541-372d6b051929_5::10032001687B7302" providerId="ADAL" clId="{D598F4FB-9943-4991-A99F-AD23F2AB746F}" dt="2023-05-02T11:47:57.336" v="1797" actId="20577"/>
          <ac:spMkLst>
            <pc:docMk/>
            <pc:sldMk cId="3553652232" sldId="280"/>
            <ac:spMk id="7" creationId="{202B696B-14CD-9E93-158B-B1D7DDF44574}"/>
          </ac:spMkLst>
        </pc:spChg>
        <pc:spChg chg="mod">
          <ac:chgData name="Eòghan Stewart" userId="ccd32ca3-16ce-428f-9541-372d6b051929_5::10032001687B7302" providerId="ADAL" clId="{D598F4FB-9943-4991-A99F-AD23F2AB746F}" dt="2023-05-02T11:49:21.669" v="1841" actId="14100"/>
          <ac:spMkLst>
            <pc:docMk/>
            <pc:sldMk cId="3553652232" sldId="280"/>
            <ac:spMk id="13" creationId="{162C2CFC-95FA-69CA-1638-B4095B7BA8A4}"/>
          </ac:spMkLst>
        </pc:spChg>
        <pc:spChg chg="mod">
          <ac:chgData name="Eòghan Stewart" userId="ccd32ca3-16ce-428f-9541-372d6b051929_5::10032001687B7302" providerId="ADAL" clId="{D598F4FB-9943-4991-A99F-AD23F2AB746F}" dt="2023-05-02T14:12:50.671" v="5052" actId="14100"/>
          <ac:spMkLst>
            <pc:docMk/>
            <pc:sldMk cId="3553652232" sldId="280"/>
            <ac:spMk id="14" creationId="{F174FC29-43B3-57F6-063B-B329BAF9B86F}"/>
          </ac:spMkLst>
        </pc:spChg>
        <pc:spChg chg="mod">
          <ac:chgData name="Eòghan Stewart" userId="ccd32ca3-16ce-428f-9541-372d6b051929_5::10032001687B7302" providerId="ADAL" clId="{D598F4FB-9943-4991-A99F-AD23F2AB746F}" dt="2023-05-02T14:12:59.739" v="5070" actId="20577"/>
          <ac:spMkLst>
            <pc:docMk/>
            <pc:sldMk cId="3553652232" sldId="280"/>
            <ac:spMk id="17" creationId="{E227A035-7933-7753-C67A-E75DC0779CCB}"/>
          </ac:spMkLst>
        </pc:spChg>
        <pc:picChg chg="add mod">
          <ac:chgData name="Eòghan Stewart" userId="ccd32ca3-16ce-428f-9541-372d6b051929_5::10032001687B7302" providerId="ADAL" clId="{D598F4FB-9943-4991-A99F-AD23F2AB746F}" dt="2023-05-02T11:48:17.003" v="1799" actId="1076"/>
          <ac:picMkLst>
            <pc:docMk/>
            <pc:sldMk cId="3553652232" sldId="280"/>
            <ac:picMk id="6" creationId="{C518C33B-683D-2777-7AA6-E276B26526A9}"/>
          </ac:picMkLst>
        </pc:picChg>
        <pc:picChg chg="mod">
          <ac:chgData name="Eòghan Stewart" userId="ccd32ca3-16ce-428f-9541-372d6b051929_5::10032001687B7302" providerId="ADAL" clId="{D598F4FB-9943-4991-A99F-AD23F2AB746F}" dt="2023-05-02T11:49:19.341" v="1840" actId="1076"/>
          <ac:picMkLst>
            <pc:docMk/>
            <pc:sldMk cId="3553652232" sldId="280"/>
            <ac:picMk id="9" creationId="{504FDF48-C4E5-8DFA-5DD2-A4CC24BE7452}"/>
          </ac:picMkLst>
        </pc:picChg>
        <pc:picChg chg="add mod">
          <ac:chgData name="Eòghan Stewart" userId="ccd32ca3-16ce-428f-9541-372d6b051929_5::10032001687B7302" providerId="ADAL" clId="{D598F4FB-9943-4991-A99F-AD23F2AB746F}" dt="2023-05-02T11:49:23.845" v="1842" actId="1076"/>
          <ac:picMkLst>
            <pc:docMk/>
            <pc:sldMk cId="3553652232" sldId="280"/>
            <ac:picMk id="12" creationId="{3890C5E3-976C-2892-9CDE-C4CD9A155B1D}"/>
          </ac:picMkLst>
        </pc:picChg>
        <pc:picChg chg="add mod">
          <ac:chgData name="Eòghan Stewart" userId="ccd32ca3-16ce-428f-9541-372d6b051929_5::10032001687B7302" providerId="ADAL" clId="{D598F4FB-9943-4991-A99F-AD23F2AB746F}" dt="2023-05-02T14:13:21.477" v="5074" actId="1076"/>
          <ac:picMkLst>
            <pc:docMk/>
            <pc:sldMk cId="3553652232" sldId="280"/>
            <ac:picMk id="18" creationId="{BEAF01ED-03FA-ABA4-B385-0899C5895731}"/>
          </ac:picMkLst>
        </pc:picChg>
        <pc:picChg chg="add mod">
          <ac:chgData name="Eòghan Stewart" userId="ccd32ca3-16ce-428f-9541-372d6b051929_5::10032001687B7302" providerId="ADAL" clId="{D598F4FB-9943-4991-A99F-AD23F2AB746F}" dt="2023-05-02T14:13:36.053" v="5078" actId="1076"/>
          <ac:picMkLst>
            <pc:docMk/>
            <pc:sldMk cId="3553652232" sldId="280"/>
            <ac:picMk id="19" creationId="{60D55875-AD09-F1DF-98C0-5F49638B4556}"/>
          </ac:picMkLst>
        </pc:picChg>
      </pc:sldChg>
      <pc:sldChg chg="del">
        <pc:chgData name="Eòghan Stewart" userId="ccd32ca3-16ce-428f-9541-372d6b051929_5::10032001687B7302" providerId="ADAL" clId="{D598F4FB-9943-4991-A99F-AD23F2AB746F}" dt="2023-05-02T14:20:08.789" v="5255" actId="47"/>
        <pc:sldMkLst>
          <pc:docMk/>
          <pc:sldMk cId="2512011635" sldId="281"/>
        </pc:sldMkLst>
      </pc:sldChg>
      <pc:sldChg chg="addSp modSp mod ord modAnim">
        <pc:chgData name="Eòghan Stewart" userId="ccd32ca3-16ce-428f-9541-372d6b051929_5::10032001687B7302" providerId="ADAL" clId="{D598F4FB-9943-4991-A99F-AD23F2AB746F}" dt="2023-05-02T14:14:14.879" v="5085" actId="1076"/>
        <pc:sldMkLst>
          <pc:docMk/>
          <pc:sldMk cId="2513477245" sldId="282"/>
        </pc:sldMkLst>
        <pc:spChg chg="mod">
          <ac:chgData name="Eòghan Stewart" userId="ccd32ca3-16ce-428f-9541-372d6b051929_5::10032001687B7302" providerId="ADAL" clId="{D598F4FB-9943-4991-A99F-AD23F2AB746F}" dt="2023-05-02T14:03:22.341" v="4360" actId="20577"/>
          <ac:spMkLst>
            <pc:docMk/>
            <pc:sldMk cId="2513477245" sldId="282"/>
            <ac:spMk id="2" creationId="{B10CECD7-DCF7-FDF0-7D33-FE88168DFA79}"/>
          </ac:spMkLst>
        </pc:spChg>
        <pc:spChg chg="mod">
          <ac:chgData name="Eòghan Stewart" userId="ccd32ca3-16ce-428f-9541-372d6b051929_5::10032001687B7302" providerId="ADAL" clId="{D598F4FB-9943-4991-A99F-AD23F2AB746F}" dt="2023-05-02T13:46:41.804" v="4145" actId="113"/>
          <ac:spMkLst>
            <pc:docMk/>
            <pc:sldMk cId="2513477245" sldId="282"/>
            <ac:spMk id="3" creationId="{C7B93571-1ECF-8626-65FA-5DF940761C1E}"/>
          </ac:spMkLst>
        </pc:spChg>
        <pc:spChg chg="mod">
          <ac:chgData name="Eòghan Stewart" userId="ccd32ca3-16ce-428f-9541-372d6b051929_5::10032001687B7302" providerId="ADAL" clId="{D598F4FB-9943-4991-A99F-AD23F2AB746F}" dt="2023-05-02T13:57:57.324" v="4167" actId="14100"/>
          <ac:spMkLst>
            <pc:docMk/>
            <pc:sldMk cId="2513477245" sldId="282"/>
            <ac:spMk id="4" creationId="{FED35A73-44B8-A9B4-48E3-E0FBF41B13F5}"/>
          </ac:spMkLst>
        </pc:spChg>
        <pc:spChg chg="add mod">
          <ac:chgData name="Eòghan Stewart" userId="ccd32ca3-16ce-428f-9541-372d6b051929_5::10032001687B7302" providerId="ADAL" clId="{D598F4FB-9943-4991-A99F-AD23F2AB746F}" dt="2023-05-02T13:44:49.235" v="4071" actId="14100"/>
          <ac:spMkLst>
            <pc:docMk/>
            <pc:sldMk cId="2513477245" sldId="282"/>
            <ac:spMk id="6" creationId="{F2985AFA-D116-CC43-D86F-280B6807E41D}"/>
          </ac:spMkLst>
        </pc:spChg>
        <pc:spChg chg="mod">
          <ac:chgData name="Eòghan Stewart" userId="ccd32ca3-16ce-428f-9541-372d6b051929_5::10032001687B7302" providerId="ADAL" clId="{D598F4FB-9943-4991-A99F-AD23F2AB746F}" dt="2023-05-02T13:40:20.841" v="3672" actId="20577"/>
          <ac:spMkLst>
            <pc:docMk/>
            <pc:sldMk cId="2513477245" sldId="282"/>
            <ac:spMk id="8" creationId="{E1E5B825-843E-1DED-5395-77D552057C14}"/>
          </ac:spMkLst>
        </pc:spChg>
        <pc:picChg chg="add mod">
          <ac:chgData name="Eòghan Stewart" userId="ccd32ca3-16ce-428f-9541-372d6b051929_5::10032001687B7302" providerId="ADAL" clId="{D598F4FB-9943-4991-A99F-AD23F2AB746F}" dt="2023-05-02T13:44:44.268" v="4069" actId="1076"/>
          <ac:picMkLst>
            <pc:docMk/>
            <pc:sldMk cId="2513477245" sldId="282"/>
            <ac:picMk id="9" creationId="{ED410804-BD16-C6F6-5A34-C0B5B3BF1127}"/>
          </ac:picMkLst>
        </pc:picChg>
        <pc:picChg chg="add mod">
          <ac:chgData name="Eòghan Stewart" userId="ccd32ca3-16ce-428f-9541-372d6b051929_5::10032001687B7302" providerId="ADAL" clId="{D598F4FB-9943-4991-A99F-AD23F2AB746F}" dt="2023-05-02T14:14:14.879" v="5085" actId="1076"/>
          <ac:picMkLst>
            <pc:docMk/>
            <pc:sldMk cId="2513477245" sldId="282"/>
            <ac:picMk id="11" creationId="{184FABE3-41C4-1F33-D1EE-B1C8FF0F0877}"/>
          </ac:picMkLst>
        </pc:picChg>
      </pc:sldChg>
      <pc:sldChg chg="modSp mod modAnim">
        <pc:chgData name="Eòghan Stewart" userId="ccd32ca3-16ce-428f-9541-372d6b051929_5::10032001687B7302" providerId="ADAL" clId="{D598F4FB-9943-4991-A99F-AD23F2AB746F}" dt="2023-05-02T14:19:54.603" v="5254" actId="20577"/>
        <pc:sldMkLst>
          <pc:docMk/>
          <pc:sldMk cId="3486678049" sldId="283"/>
        </pc:sldMkLst>
        <pc:spChg chg="mod">
          <ac:chgData name="Eòghan Stewart" userId="ccd32ca3-16ce-428f-9541-372d6b051929_5::10032001687B7302" providerId="ADAL" clId="{D598F4FB-9943-4991-A99F-AD23F2AB746F}" dt="2023-05-02T14:19:14.023" v="5244" actId="113"/>
          <ac:spMkLst>
            <pc:docMk/>
            <pc:sldMk cId="3486678049" sldId="283"/>
            <ac:spMk id="5" creationId="{FAF7AF29-FD6D-030A-0BF8-0373CC032345}"/>
          </ac:spMkLst>
        </pc:spChg>
        <pc:spChg chg="mod">
          <ac:chgData name="Eòghan Stewart" userId="ccd32ca3-16ce-428f-9541-372d6b051929_5::10032001687B7302" providerId="ADAL" clId="{D598F4FB-9943-4991-A99F-AD23F2AB746F}" dt="2023-05-02T14:19:47.388" v="5245" actId="113"/>
          <ac:spMkLst>
            <pc:docMk/>
            <pc:sldMk cId="3486678049" sldId="283"/>
            <ac:spMk id="7" creationId="{202B696B-14CD-9E93-158B-B1D7DDF44574}"/>
          </ac:spMkLst>
        </pc:spChg>
        <pc:spChg chg="mod">
          <ac:chgData name="Eòghan Stewart" userId="ccd32ca3-16ce-428f-9541-372d6b051929_5::10032001687B7302" providerId="ADAL" clId="{D598F4FB-9943-4991-A99F-AD23F2AB746F}" dt="2023-05-02T14:19:54.603" v="5254" actId="20577"/>
          <ac:spMkLst>
            <pc:docMk/>
            <pc:sldMk cId="3486678049" sldId="283"/>
            <ac:spMk id="13" creationId="{162C2CFC-95FA-69CA-1638-B4095B7BA8A4}"/>
          </ac:spMkLst>
        </pc:spChg>
      </pc:sldChg>
      <pc:sldChg chg="del">
        <pc:chgData name="Eòghan Stewart" userId="ccd32ca3-16ce-428f-9541-372d6b051929_5::10032001687B7302" providerId="ADAL" clId="{D598F4FB-9943-4991-A99F-AD23F2AB746F}" dt="2023-05-02T11:11:54.789" v="0" actId="2696"/>
        <pc:sldMkLst>
          <pc:docMk/>
          <pc:sldMk cId="3942138020" sldId="284"/>
        </pc:sldMkLst>
      </pc:sldChg>
      <pc:sldChg chg="del">
        <pc:chgData name="Eòghan Stewart" userId="ccd32ca3-16ce-428f-9541-372d6b051929_5::10032001687B7302" providerId="ADAL" clId="{D598F4FB-9943-4991-A99F-AD23F2AB746F}" dt="2023-05-02T14:20:08.789" v="5255" actId="47"/>
        <pc:sldMkLst>
          <pc:docMk/>
          <pc:sldMk cId="457284258" sldId="285"/>
        </pc:sldMkLst>
      </pc:sldChg>
      <pc:sldChg chg="del">
        <pc:chgData name="Eòghan Stewart" userId="ccd32ca3-16ce-428f-9541-372d6b051929_5::10032001687B7302" providerId="ADAL" clId="{D598F4FB-9943-4991-A99F-AD23F2AB746F}" dt="2023-05-02T14:24:46.551" v="5377" actId="47"/>
        <pc:sldMkLst>
          <pc:docMk/>
          <pc:sldMk cId="1430287795" sldId="286"/>
        </pc:sldMkLst>
      </pc:sldChg>
      <pc:sldChg chg="modSp mod ord modAnim">
        <pc:chgData name="Eòghan Stewart" userId="ccd32ca3-16ce-428f-9541-372d6b051929_5::10032001687B7302" providerId="ADAL" clId="{D598F4FB-9943-4991-A99F-AD23F2AB746F}" dt="2023-05-02T14:20:23.550" v="5260" actId="20577"/>
        <pc:sldMkLst>
          <pc:docMk/>
          <pc:sldMk cId="3209680718" sldId="287"/>
        </pc:sldMkLst>
        <pc:spChg chg="mod">
          <ac:chgData name="Eòghan Stewart" userId="ccd32ca3-16ce-428f-9541-372d6b051929_5::10032001687B7302" providerId="ADAL" clId="{D598F4FB-9943-4991-A99F-AD23F2AB746F}" dt="2023-05-02T14:20:23.550" v="5260" actId="20577"/>
          <ac:spMkLst>
            <pc:docMk/>
            <pc:sldMk cId="3209680718" sldId="287"/>
            <ac:spMk id="2" creationId="{00000000-0000-0000-0000-000000000000}"/>
          </ac:spMkLst>
        </pc:spChg>
        <pc:spChg chg="mod">
          <ac:chgData name="Eòghan Stewart" userId="ccd32ca3-16ce-428f-9541-372d6b051929_5::10032001687B7302" providerId="ADAL" clId="{D598F4FB-9943-4991-A99F-AD23F2AB746F}" dt="2023-05-02T11:46:48.055" v="1731" actId="404"/>
          <ac:spMkLst>
            <pc:docMk/>
            <pc:sldMk cId="3209680718" sldId="287"/>
            <ac:spMk id="3" creationId="{9016A5C4-5ABD-BE1B-7BBD-C7F3E6760773}"/>
          </ac:spMkLst>
        </pc:spChg>
        <pc:spChg chg="mod">
          <ac:chgData name="Eòghan Stewart" userId="ccd32ca3-16ce-428f-9541-372d6b051929_5::10032001687B7302" providerId="ADAL" clId="{D598F4FB-9943-4991-A99F-AD23F2AB746F}" dt="2023-05-02T11:46:14.742" v="1541" actId="404"/>
          <ac:spMkLst>
            <pc:docMk/>
            <pc:sldMk cId="3209680718" sldId="287"/>
            <ac:spMk id="6" creationId="{7DC724AF-21AD-6C10-5E8E-041B034476E6}"/>
          </ac:spMkLst>
        </pc:spChg>
        <pc:picChg chg="mod">
          <ac:chgData name="Eòghan Stewart" userId="ccd32ca3-16ce-428f-9541-372d6b051929_5::10032001687B7302" providerId="ADAL" clId="{D598F4FB-9943-4991-A99F-AD23F2AB746F}" dt="2023-05-02T11:45:52.259" v="1527" actId="1076"/>
          <ac:picMkLst>
            <pc:docMk/>
            <pc:sldMk cId="3209680718" sldId="287"/>
            <ac:picMk id="11" creationId="{41ED8AF7-1FEB-7476-907A-C9C1B6E9EAD8}"/>
          </ac:picMkLst>
        </pc:picChg>
      </pc:sldChg>
      <pc:sldChg chg="del">
        <pc:chgData name="Eòghan Stewart" userId="ccd32ca3-16ce-428f-9541-372d6b051929_5::10032001687B7302" providerId="ADAL" clId="{D598F4FB-9943-4991-A99F-AD23F2AB746F}" dt="2023-05-02T14:21:01.998" v="5267" actId="47"/>
        <pc:sldMkLst>
          <pc:docMk/>
          <pc:sldMk cId="3593138605" sldId="288"/>
        </pc:sldMkLst>
      </pc:sldChg>
      <pc:sldChg chg="del">
        <pc:chgData name="Eòghan Stewart" userId="ccd32ca3-16ce-428f-9541-372d6b051929_5::10032001687B7302" providerId="ADAL" clId="{D598F4FB-9943-4991-A99F-AD23F2AB746F}" dt="2023-05-02T14:20:58.500" v="5266" actId="47"/>
        <pc:sldMkLst>
          <pc:docMk/>
          <pc:sldMk cId="2896524708" sldId="289"/>
        </pc:sldMkLst>
      </pc:sldChg>
      <pc:sldChg chg="del">
        <pc:chgData name="Eòghan Stewart" userId="ccd32ca3-16ce-428f-9541-372d6b051929_5::10032001687B7302" providerId="ADAL" clId="{D598F4FB-9943-4991-A99F-AD23F2AB746F}" dt="2023-05-02T14:21:08.592" v="5268" actId="47"/>
        <pc:sldMkLst>
          <pc:docMk/>
          <pc:sldMk cId="3086288683" sldId="290"/>
        </pc:sldMkLst>
      </pc:sldChg>
      <pc:sldChg chg="addSp delSp modSp mod">
        <pc:chgData name="Eòghan Stewart" userId="ccd32ca3-16ce-428f-9541-372d6b051929_5::10032001687B7302" providerId="ADAL" clId="{D598F4FB-9943-4991-A99F-AD23F2AB746F}" dt="2023-05-02T14:24:20.242" v="5372" actId="20577"/>
        <pc:sldMkLst>
          <pc:docMk/>
          <pc:sldMk cId="2979737397" sldId="291"/>
        </pc:sldMkLst>
        <pc:spChg chg="mod">
          <ac:chgData name="Eòghan Stewart" userId="ccd32ca3-16ce-428f-9541-372d6b051929_5::10032001687B7302" providerId="ADAL" clId="{D598F4FB-9943-4991-A99F-AD23F2AB746F}" dt="2023-05-02T14:21:18.512" v="5272" actId="20577"/>
          <ac:spMkLst>
            <pc:docMk/>
            <pc:sldMk cId="2979737397" sldId="291"/>
            <ac:spMk id="2" creationId="{00000000-0000-0000-0000-000000000000}"/>
          </ac:spMkLst>
        </pc:spChg>
        <pc:spChg chg="mod">
          <ac:chgData name="Eòghan Stewart" userId="ccd32ca3-16ce-428f-9541-372d6b051929_5::10032001687B7302" providerId="ADAL" clId="{D598F4FB-9943-4991-A99F-AD23F2AB746F}" dt="2023-05-02T14:24:20.242" v="5372" actId="20577"/>
          <ac:spMkLst>
            <pc:docMk/>
            <pc:sldMk cId="2979737397" sldId="291"/>
            <ac:spMk id="3" creationId="{9016A5C4-5ABD-BE1B-7BBD-C7F3E6760773}"/>
          </ac:spMkLst>
        </pc:spChg>
        <pc:spChg chg="mod">
          <ac:chgData name="Eòghan Stewart" userId="ccd32ca3-16ce-428f-9541-372d6b051929_5::10032001687B7302" providerId="ADAL" clId="{D598F4FB-9943-4991-A99F-AD23F2AB746F}" dt="2023-05-02T14:21:47.791" v="5293" actId="20577"/>
          <ac:spMkLst>
            <pc:docMk/>
            <pc:sldMk cId="2979737397" sldId="291"/>
            <ac:spMk id="7" creationId="{A45C757F-4ECE-4A44-FDFD-A91A6EDF662B}"/>
          </ac:spMkLst>
        </pc:spChg>
        <pc:spChg chg="mod">
          <ac:chgData name="Eòghan Stewart" userId="ccd32ca3-16ce-428f-9541-372d6b051929_5::10032001687B7302" providerId="ADAL" clId="{D598F4FB-9943-4991-A99F-AD23F2AB746F}" dt="2023-05-02T14:22:40.770" v="5335" actId="20577"/>
          <ac:spMkLst>
            <pc:docMk/>
            <pc:sldMk cId="2979737397" sldId="291"/>
            <ac:spMk id="12" creationId="{839C3FFF-06C1-4BB3-A89A-BCC4E92334C9}"/>
          </ac:spMkLst>
        </pc:spChg>
        <pc:spChg chg="mod">
          <ac:chgData name="Eòghan Stewart" userId="ccd32ca3-16ce-428f-9541-372d6b051929_5::10032001687B7302" providerId="ADAL" clId="{D598F4FB-9943-4991-A99F-AD23F2AB746F}" dt="2023-05-02T14:24:10.405" v="5371" actId="20577"/>
          <ac:spMkLst>
            <pc:docMk/>
            <pc:sldMk cId="2979737397" sldId="291"/>
            <ac:spMk id="16" creationId="{A3FD08AB-8548-24A6-CBCE-130ADF470642}"/>
          </ac:spMkLst>
        </pc:spChg>
        <pc:spChg chg="del">
          <ac:chgData name="Eòghan Stewart" userId="ccd32ca3-16ce-428f-9541-372d6b051929_5::10032001687B7302" providerId="ADAL" clId="{D598F4FB-9943-4991-A99F-AD23F2AB746F}" dt="2023-05-02T13:26:16.925" v="3356" actId="478"/>
          <ac:spMkLst>
            <pc:docMk/>
            <pc:sldMk cId="2979737397" sldId="291"/>
            <ac:spMk id="19" creationId="{55DF6F0C-D94A-6728-4E80-360E343EEB24}"/>
          </ac:spMkLst>
        </pc:spChg>
        <pc:picChg chg="add mod">
          <ac:chgData name="Eòghan Stewart" userId="ccd32ca3-16ce-428f-9541-372d6b051929_5::10032001687B7302" providerId="ADAL" clId="{D598F4FB-9943-4991-A99F-AD23F2AB746F}" dt="2023-05-02T13:26:27.199" v="3362" actId="1076"/>
          <ac:picMkLst>
            <pc:docMk/>
            <pc:sldMk cId="2979737397" sldId="291"/>
            <ac:picMk id="5" creationId="{25F462E4-BE07-261C-3A2A-E23B95555935}"/>
          </ac:picMkLst>
        </pc:picChg>
        <pc:picChg chg="mod">
          <ac:chgData name="Eòghan Stewart" userId="ccd32ca3-16ce-428f-9541-372d6b051929_5::10032001687B7302" providerId="ADAL" clId="{D598F4FB-9943-4991-A99F-AD23F2AB746F}" dt="2023-05-02T13:26:23.175" v="3360" actId="1076"/>
          <ac:picMkLst>
            <pc:docMk/>
            <pc:sldMk cId="2979737397" sldId="291"/>
            <ac:picMk id="13" creationId="{F871242B-478C-8E1B-8078-174F0DE2D93D}"/>
          </ac:picMkLst>
        </pc:picChg>
        <pc:picChg chg="mod">
          <ac:chgData name="Eòghan Stewart" userId="ccd32ca3-16ce-428f-9541-372d6b051929_5::10032001687B7302" providerId="ADAL" clId="{D598F4FB-9943-4991-A99F-AD23F2AB746F}" dt="2023-05-02T13:26:18.647" v="3357" actId="1076"/>
          <ac:picMkLst>
            <pc:docMk/>
            <pc:sldMk cId="2979737397" sldId="291"/>
            <ac:picMk id="14" creationId="{8D8CB9A4-23FC-4F8F-6975-86551FA1AF0D}"/>
          </ac:picMkLst>
        </pc:picChg>
        <pc:picChg chg="del">
          <ac:chgData name="Eòghan Stewart" userId="ccd32ca3-16ce-428f-9541-372d6b051929_5::10032001687B7302" providerId="ADAL" clId="{D598F4FB-9943-4991-A99F-AD23F2AB746F}" dt="2023-05-02T13:26:05.877" v="3351" actId="478"/>
          <ac:picMkLst>
            <pc:docMk/>
            <pc:sldMk cId="2979737397" sldId="291"/>
            <ac:picMk id="17" creationId="{C57B76AA-4528-00D1-5F1A-0ED210BA6513}"/>
          </ac:picMkLst>
        </pc:picChg>
        <pc:picChg chg="del">
          <ac:chgData name="Eòghan Stewart" userId="ccd32ca3-16ce-428f-9541-372d6b051929_5::10032001687B7302" providerId="ADAL" clId="{D598F4FB-9943-4991-A99F-AD23F2AB746F}" dt="2023-05-02T13:26:14.165" v="3355" actId="478"/>
          <ac:picMkLst>
            <pc:docMk/>
            <pc:sldMk cId="2979737397" sldId="291"/>
            <ac:picMk id="18" creationId="{B33476C8-62D0-9A4A-FF64-A55978552F18}"/>
          </ac:picMkLst>
        </pc:picChg>
      </pc:sldChg>
      <pc:sldChg chg="addSp modSp mod modAnim">
        <pc:chgData name="Eòghan Stewart" userId="ccd32ca3-16ce-428f-9541-372d6b051929_5::10032001687B7302" providerId="ADAL" clId="{D598F4FB-9943-4991-A99F-AD23F2AB746F}" dt="2023-05-02T14:20:54.355" v="5265" actId="20577"/>
        <pc:sldMkLst>
          <pc:docMk/>
          <pc:sldMk cId="3772445824" sldId="292"/>
        </pc:sldMkLst>
        <pc:spChg chg="mod">
          <ac:chgData name="Eòghan Stewart" userId="ccd32ca3-16ce-428f-9541-372d6b051929_5::10032001687B7302" providerId="ADAL" clId="{D598F4FB-9943-4991-A99F-AD23F2AB746F}" dt="2023-05-02T14:20:54.355" v="5265" actId="20577"/>
          <ac:spMkLst>
            <pc:docMk/>
            <pc:sldMk cId="3772445824" sldId="292"/>
            <ac:spMk id="2" creationId="{00000000-0000-0000-0000-000000000000}"/>
          </ac:spMkLst>
        </pc:spChg>
        <pc:spChg chg="mod">
          <ac:chgData name="Eòghan Stewart" userId="ccd32ca3-16ce-428f-9541-372d6b051929_5::10032001687B7302" providerId="ADAL" clId="{D598F4FB-9943-4991-A99F-AD23F2AB746F}" dt="2023-05-02T11:44:48.542" v="1489" actId="113"/>
          <ac:spMkLst>
            <pc:docMk/>
            <pc:sldMk cId="3772445824" sldId="292"/>
            <ac:spMk id="3" creationId="{9016A5C4-5ABD-BE1B-7BBD-C7F3E6760773}"/>
          </ac:spMkLst>
        </pc:spChg>
        <pc:spChg chg="add mod">
          <ac:chgData name="Eòghan Stewart" userId="ccd32ca3-16ce-428f-9541-372d6b051929_5::10032001687B7302" providerId="ADAL" clId="{D598F4FB-9943-4991-A99F-AD23F2AB746F}" dt="2023-05-02T11:43:50.426" v="1426" actId="20577"/>
          <ac:spMkLst>
            <pc:docMk/>
            <pc:sldMk cId="3772445824" sldId="292"/>
            <ac:spMk id="5" creationId="{30F01172-B27D-A256-84A9-2625D28D55C4}"/>
          </ac:spMkLst>
        </pc:spChg>
        <pc:spChg chg="mod">
          <ac:chgData name="Eòghan Stewart" userId="ccd32ca3-16ce-428f-9541-372d6b051929_5::10032001687B7302" providerId="ADAL" clId="{D598F4FB-9943-4991-A99F-AD23F2AB746F}" dt="2023-05-02T11:42:17.500" v="1328" actId="14100"/>
          <ac:spMkLst>
            <pc:docMk/>
            <pc:sldMk cId="3772445824" sldId="292"/>
            <ac:spMk id="7" creationId="{938DB09B-A0C0-6ECD-BF8E-8F039659DA2F}"/>
          </ac:spMkLst>
        </pc:spChg>
        <pc:spChg chg="mod">
          <ac:chgData name="Eòghan Stewart" userId="ccd32ca3-16ce-428f-9541-372d6b051929_5::10032001687B7302" providerId="ADAL" clId="{D598F4FB-9943-4991-A99F-AD23F2AB746F}" dt="2023-05-02T11:42:25.773" v="1331" actId="14100"/>
          <ac:spMkLst>
            <pc:docMk/>
            <pc:sldMk cId="3772445824" sldId="292"/>
            <ac:spMk id="12" creationId="{065302CA-1E59-57B1-7861-B2BE2907D648}"/>
          </ac:spMkLst>
        </pc:spChg>
        <pc:spChg chg="mod">
          <ac:chgData name="Eòghan Stewart" userId="ccd32ca3-16ce-428f-9541-372d6b051929_5::10032001687B7302" providerId="ADAL" clId="{D598F4FB-9943-4991-A99F-AD23F2AB746F}" dt="2023-05-02T11:43:04.605" v="1387" actId="6549"/>
          <ac:spMkLst>
            <pc:docMk/>
            <pc:sldMk cId="3772445824" sldId="292"/>
            <ac:spMk id="22" creationId="{2E226323-7FEE-FDA2-B3CC-2D34865A26A0}"/>
          </ac:spMkLst>
        </pc:spChg>
        <pc:picChg chg="add mod">
          <ac:chgData name="Eòghan Stewart" userId="ccd32ca3-16ce-428f-9541-372d6b051929_5::10032001687B7302" providerId="ADAL" clId="{D598F4FB-9943-4991-A99F-AD23F2AB746F}" dt="2023-05-02T11:45:00.717" v="1491" actId="1076"/>
          <ac:picMkLst>
            <pc:docMk/>
            <pc:sldMk cId="3772445824" sldId="292"/>
            <ac:picMk id="6" creationId="{0588AEE4-7F77-59D3-6C97-B5B7038C9302}"/>
          </ac:picMkLst>
        </pc:picChg>
        <pc:picChg chg="mod">
          <ac:chgData name="Eòghan Stewart" userId="ccd32ca3-16ce-428f-9541-372d6b051929_5::10032001687B7302" providerId="ADAL" clId="{D598F4FB-9943-4991-A99F-AD23F2AB746F}" dt="2023-05-02T11:43:18.061" v="1390" actId="1076"/>
          <ac:picMkLst>
            <pc:docMk/>
            <pc:sldMk cId="3772445824" sldId="292"/>
            <ac:picMk id="13" creationId="{02EC4A63-2C31-5145-0884-2682210E0A3D}"/>
          </ac:picMkLst>
        </pc:picChg>
        <pc:picChg chg="mod">
          <ac:chgData name="Eòghan Stewart" userId="ccd32ca3-16ce-428f-9541-372d6b051929_5::10032001687B7302" providerId="ADAL" clId="{D598F4FB-9943-4991-A99F-AD23F2AB746F}" dt="2023-05-02T11:42:33.533" v="1335" actId="1076"/>
          <ac:picMkLst>
            <pc:docMk/>
            <pc:sldMk cId="3772445824" sldId="292"/>
            <ac:picMk id="15" creationId="{B9E83266-370D-486A-ECC9-9F02BE1053F0}"/>
          </ac:picMkLst>
        </pc:picChg>
        <pc:picChg chg="mod">
          <ac:chgData name="Eòghan Stewart" userId="ccd32ca3-16ce-428f-9541-372d6b051929_5::10032001687B7302" providerId="ADAL" clId="{D598F4FB-9943-4991-A99F-AD23F2AB746F}" dt="2023-05-02T11:42:12.917" v="1327" actId="1076"/>
          <ac:picMkLst>
            <pc:docMk/>
            <pc:sldMk cId="3772445824" sldId="292"/>
            <ac:picMk id="19" creationId="{370DEE69-5DCF-0C8A-78F9-E69DA749EAAE}"/>
          </ac:picMkLst>
        </pc:picChg>
      </pc:sldChg>
      <pc:sldChg chg="addSp delSp modSp mod">
        <pc:chgData name="Eòghan Stewart" userId="ccd32ca3-16ce-428f-9541-372d6b051929_5::10032001687B7302" providerId="ADAL" clId="{D598F4FB-9943-4991-A99F-AD23F2AB746F}" dt="2023-05-02T14:24:27.428" v="5376" actId="20577"/>
        <pc:sldMkLst>
          <pc:docMk/>
          <pc:sldMk cId="3419223247" sldId="293"/>
        </pc:sldMkLst>
        <pc:spChg chg="mod">
          <ac:chgData name="Eòghan Stewart" userId="ccd32ca3-16ce-428f-9541-372d6b051929_5::10032001687B7302" providerId="ADAL" clId="{D598F4FB-9943-4991-A99F-AD23F2AB746F}" dt="2023-05-02T14:24:27.428" v="5376" actId="20577"/>
          <ac:spMkLst>
            <pc:docMk/>
            <pc:sldMk cId="3419223247" sldId="293"/>
            <ac:spMk id="2" creationId="{7881C259-3499-2D34-0C92-61995103236F}"/>
          </ac:spMkLst>
        </pc:spChg>
        <pc:spChg chg="mod">
          <ac:chgData name="Eòghan Stewart" userId="ccd32ca3-16ce-428f-9541-372d6b051929_5::10032001687B7302" providerId="ADAL" clId="{D598F4FB-9943-4991-A99F-AD23F2AB746F}" dt="2023-05-02T13:22:09.387" v="3138" actId="20577"/>
          <ac:spMkLst>
            <pc:docMk/>
            <pc:sldMk cId="3419223247" sldId="293"/>
            <ac:spMk id="4" creationId="{296B07EF-2297-52ED-6EC9-2FAF4F1D39B6}"/>
          </ac:spMkLst>
        </pc:spChg>
        <pc:picChg chg="mod">
          <ac:chgData name="Eòghan Stewart" userId="ccd32ca3-16ce-428f-9541-372d6b051929_5::10032001687B7302" providerId="ADAL" clId="{D598F4FB-9943-4991-A99F-AD23F2AB746F}" dt="2023-05-02T13:21:47.416" v="3105" actId="14826"/>
          <ac:picMkLst>
            <pc:docMk/>
            <pc:sldMk cId="3419223247" sldId="293"/>
            <ac:picMk id="3" creationId="{0616AAAE-5056-3A3A-6825-C78BFC7874CF}"/>
          </ac:picMkLst>
        </pc:picChg>
        <pc:picChg chg="del mod">
          <ac:chgData name="Eòghan Stewart" userId="ccd32ca3-16ce-428f-9541-372d6b051929_5::10032001687B7302" providerId="ADAL" clId="{D598F4FB-9943-4991-A99F-AD23F2AB746F}" dt="2023-05-02T13:20:16.450" v="2887" actId="478"/>
          <ac:picMkLst>
            <pc:docMk/>
            <pc:sldMk cId="3419223247" sldId="293"/>
            <ac:picMk id="6" creationId="{4948657F-723E-256F-F32B-F9652A628F8E}"/>
          </ac:picMkLst>
        </pc:picChg>
        <pc:picChg chg="add mod">
          <ac:chgData name="Eòghan Stewart" userId="ccd32ca3-16ce-428f-9541-372d6b051929_5::10032001687B7302" providerId="ADAL" clId="{D598F4FB-9943-4991-A99F-AD23F2AB746F}" dt="2023-05-02T13:20:18.157" v="2888" actId="1076"/>
          <ac:picMkLst>
            <pc:docMk/>
            <pc:sldMk cId="3419223247" sldId="293"/>
            <ac:picMk id="7" creationId="{32703257-17F2-7247-D6EA-E382B85295AE}"/>
          </ac:picMkLst>
        </pc:picChg>
      </pc:sldChg>
      <pc:sldChg chg="addSp modSp mod ord modAnim">
        <pc:chgData name="Eòghan Stewart" userId="ccd32ca3-16ce-428f-9541-372d6b051929_5::10032001687B7302" providerId="ADAL" clId="{D598F4FB-9943-4991-A99F-AD23F2AB746F}" dt="2023-05-02T14:01:44.615" v="4312" actId="404"/>
        <pc:sldMkLst>
          <pc:docMk/>
          <pc:sldMk cId="606615824" sldId="296"/>
        </pc:sldMkLst>
        <pc:spChg chg="add mod">
          <ac:chgData name="Eòghan Stewart" userId="ccd32ca3-16ce-428f-9541-372d6b051929_5::10032001687B7302" providerId="ADAL" clId="{D598F4FB-9943-4991-A99F-AD23F2AB746F}" dt="2023-05-02T14:01:44.615" v="4312" actId="404"/>
          <ac:spMkLst>
            <pc:docMk/>
            <pc:sldMk cId="606615824" sldId="296"/>
            <ac:spMk id="3" creationId="{C25CB441-83DF-645B-FC3F-912D62033EBC}"/>
          </ac:spMkLst>
        </pc:spChg>
        <pc:spChg chg="mod">
          <ac:chgData name="Eòghan Stewart" userId="ccd32ca3-16ce-428f-9541-372d6b051929_5::10032001687B7302" providerId="ADAL" clId="{D598F4FB-9943-4991-A99F-AD23F2AB746F}" dt="2023-05-02T13:59:27.614" v="4203" actId="20577"/>
          <ac:spMkLst>
            <pc:docMk/>
            <pc:sldMk cId="606615824" sldId="296"/>
            <ac:spMk id="4" creationId="{4F53C802-E53B-56D7-D727-0618C23C4125}"/>
          </ac:spMkLst>
        </pc:spChg>
        <pc:spChg chg="mod">
          <ac:chgData name="Eòghan Stewart" userId="ccd32ca3-16ce-428f-9541-372d6b051929_5::10032001687B7302" providerId="ADAL" clId="{D598F4FB-9943-4991-A99F-AD23F2AB746F}" dt="2023-05-02T11:41:03.295" v="1326" actId="20577"/>
          <ac:spMkLst>
            <pc:docMk/>
            <pc:sldMk cId="606615824" sldId="296"/>
            <ac:spMk id="6" creationId="{B406BCA9-119F-6839-6BA7-2374197C9B94}"/>
          </ac:spMkLst>
        </pc:spChg>
        <pc:picChg chg="add mod">
          <ac:chgData name="Eòghan Stewart" userId="ccd32ca3-16ce-428f-9541-372d6b051929_5::10032001687B7302" providerId="ADAL" clId="{D598F4FB-9943-4991-A99F-AD23F2AB746F}" dt="2023-05-02T13:58:25.726" v="4171" actId="1076"/>
          <ac:picMkLst>
            <pc:docMk/>
            <pc:sldMk cId="606615824" sldId="296"/>
            <ac:picMk id="2" creationId="{DE060681-5F00-4AC8-54A5-11D58B627E8D}"/>
          </ac:picMkLst>
        </pc:picChg>
        <pc:picChg chg="mod">
          <ac:chgData name="Eòghan Stewart" userId="ccd32ca3-16ce-428f-9541-372d6b051929_5::10032001687B7302" providerId="ADAL" clId="{D598F4FB-9943-4991-A99F-AD23F2AB746F}" dt="2023-05-02T11:40:59.579" v="1315" actId="1076"/>
          <ac:picMkLst>
            <pc:docMk/>
            <pc:sldMk cId="606615824" sldId="296"/>
            <ac:picMk id="1032" creationId="{72CC96F7-E8A0-7D4A-4D40-99157EBD72BE}"/>
          </ac:picMkLst>
        </pc:picChg>
      </pc:sldChg>
      <pc:sldChg chg="del">
        <pc:chgData name="Eòghan Stewart" userId="ccd32ca3-16ce-428f-9541-372d6b051929_5::10032001687B7302" providerId="ADAL" clId="{D598F4FB-9943-4991-A99F-AD23F2AB746F}" dt="2023-05-02T11:11:59.193" v="1" actId="2696"/>
        <pc:sldMkLst>
          <pc:docMk/>
          <pc:sldMk cId="3619061425" sldId="297"/>
        </pc:sldMkLst>
      </pc:sldChg>
      <pc:sldChg chg="addSp modSp mod">
        <pc:chgData name="Eòghan Stewart" userId="ccd32ca3-16ce-428f-9541-372d6b051929_5::10032001687B7302" providerId="ADAL" clId="{D598F4FB-9943-4991-A99F-AD23F2AB746F}" dt="2023-05-02T13:18:24.905" v="2567" actId="20577"/>
        <pc:sldMkLst>
          <pc:docMk/>
          <pc:sldMk cId="3255196625" sldId="298"/>
        </pc:sldMkLst>
        <pc:spChg chg="add mod ord">
          <ac:chgData name="Eòghan Stewart" userId="ccd32ca3-16ce-428f-9541-372d6b051929_5::10032001687B7302" providerId="ADAL" clId="{D598F4FB-9943-4991-A99F-AD23F2AB746F}" dt="2023-05-02T11:33:09.105" v="901" actId="14100"/>
          <ac:spMkLst>
            <pc:docMk/>
            <pc:sldMk cId="3255196625" sldId="298"/>
            <ac:spMk id="3" creationId="{88163896-3436-3EEF-45F3-C9CD72C48FA9}"/>
          </ac:spMkLst>
        </pc:spChg>
        <pc:spChg chg="mod">
          <ac:chgData name="Eòghan Stewart" userId="ccd32ca3-16ce-428f-9541-372d6b051929_5::10032001687B7302" providerId="ADAL" clId="{D598F4FB-9943-4991-A99F-AD23F2AB746F}" dt="2023-05-02T13:18:24.905" v="2567" actId="20577"/>
          <ac:spMkLst>
            <pc:docMk/>
            <pc:sldMk cId="3255196625" sldId="298"/>
            <ac:spMk id="5" creationId="{B0FA28FF-171B-CA80-7253-1FBBA9D7F7BD}"/>
          </ac:spMkLst>
        </pc:spChg>
        <pc:picChg chg="add mod">
          <ac:chgData name="Eòghan Stewart" userId="ccd32ca3-16ce-428f-9541-372d6b051929_5::10032001687B7302" providerId="ADAL" clId="{D598F4FB-9943-4991-A99F-AD23F2AB746F}" dt="2023-05-02T11:32:40.508" v="881" actId="1076"/>
          <ac:picMkLst>
            <pc:docMk/>
            <pc:sldMk cId="3255196625" sldId="298"/>
            <ac:picMk id="4" creationId="{A2B558B6-D9DB-0EC5-375D-293B163356A1}"/>
          </ac:picMkLst>
        </pc:picChg>
        <pc:picChg chg="add mod">
          <ac:chgData name="Eòghan Stewart" userId="ccd32ca3-16ce-428f-9541-372d6b051929_5::10032001687B7302" providerId="ADAL" clId="{D598F4FB-9943-4991-A99F-AD23F2AB746F}" dt="2023-05-02T13:18:13.227" v="2548" actId="1076"/>
          <ac:picMkLst>
            <pc:docMk/>
            <pc:sldMk cId="3255196625" sldId="298"/>
            <ac:picMk id="6" creationId="{8FA86800-F7F7-A1AE-6DFF-EA2241D7B9C1}"/>
          </ac:picMkLst>
        </pc:picChg>
      </pc:sldChg>
      <pc:sldChg chg="addSp modSp mod">
        <pc:chgData name="Eòghan Stewart" userId="ccd32ca3-16ce-428f-9541-372d6b051929_5::10032001687B7302" providerId="ADAL" clId="{D598F4FB-9943-4991-A99F-AD23F2AB746F}" dt="2023-05-02T13:17:45.443" v="2546" actId="1076"/>
        <pc:sldMkLst>
          <pc:docMk/>
          <pc:sldMk cId="747710501" sldId="299"/>
        </pc:sldMkLst>
        <pc:spChg chg="add mod">
          <ac:chgData name="Eòghan Stewart" userId="ccd32ca3-16ce-428f-9541-372d6b051929_5::10032001687B7302" providerId="ADAL" clId="{D598F4FB-9943-4991-A99F-AD23F2AB746F}" dt="2023-05-02T11:31:23.755" v="869" actId="1076"/>
          <ac:spMkLst>
            <pc:docMk/>
            <pc:sldMk cId="747710501" sldId="299"/>
            <ac:spMk id="4" creationId="{208C5E13-E401-866A-01E5-27F0FB5DFDF0}"/>
          </ac:spMkLst>
        </pc:spChg>
        <pc:spChg chg="mod">
          <ac:chgData name="Eòghan Stewart" userId="ccd32ca3-16ce-428f-9541-372d6b051929_5::10032001687B7302" providerId="ADAL" clId="{D598F4FB-9943-4991-A99F-AD23F2AB746F}" dt="2023-05-02T11:22:56.299" v="728" actId="313"/>
          <ac:spMkLst>
            <pc:docMk/>
            <pc:sldMk cId="747710501" sldId="299"/>
            <ac:spMk id="5" creationId="{B0FA28FF-171B-CA80-7253-1FBBA9D7F7BD}"/>
          </ac:spMkLst>
        </pc:spChg>
        <pc:spChg chg="add mod">
          <ac:chgData name="Eòghan Stewart" userId="ccd32ca3-16ce-428f-9541-372d6b051929_5::10032001687B7302" providerId="ADAL" clId="{D598F4FB-9943-4991-A99F-AD23F2AB746F}" dt="2023-05-02T11:31:31.593" v="872" actId="14100"/>
          <ac:spMkLst>
            <pc:docMk/>
            <pc:sldMk cId="747710501" sldId="299"/>
            <ac:spMk id="6" creationId="{B73C262E-7CA3-1632-C2A7-B0D937600056}"/>
          </ac:spMkLst>
        </pc:spChg>
        <pc:picChg chg="add mod">
          <ac:chgData name="Eòghan Stewart" userId="ccd32ca3-16ce-428f-9541-372d6b051929_5::10032001687B7302" providerId="ADAL" clId="{D598F4FB-9943-4991-A99F-AD23F2AB746F}" dt="2023-05-02T11:27:00.104" v="844" actId="1076"/>
          <ac:picMkLst>
            <pc:docMk/>
            <pc:sldMk cId="747710501" sldId="299"/>
            <ac:picMk id="3" creationId="{20D75129-71E4-92B5-C4CC-EAF03B86BAE4}"/>
          </ac:picMkLst>
        </pc:picChg>
        <pc:picChg chg="add mod">
          <ac:chgData name="Eòghan Stewart" userId="ccd32ca3-16ce-428f-9541-372d6b051929_5::10032001687B7302" providerId="ADAL" clId="{D598F4FB-9943-4991-A99F-AD23F2AB746F}" dt="2023-05-02T13:17:38.370" v="2544" actId="1076"/>
          <ac:picMkLst>
            <pc:docMk/>
            <pc:sldMk cId="747710501" sldId="299"/>
            <ac:picMk id="7" creationId="{C0F81CFC-D79E-904E-1B58-41772A919CF4}"/>
          </ac:picMkLst>
        </pc:picChg>
        <pc:picChg chg="add mod">
          <ac:chgData name="Eòghan Stewart" userId="ccd32ca3-16ce-428f-9541-372d6b051929_5::10032001687B7302" providerId="ADAL" clId="{D598F4FB-9943-4991-A99F-AD23F2AB746F}" dt="2023-05-02T13:17:45.443" v="2546" actId="1076"/>
          <ac:picMkLst>
            <pc:docMk/>
            <pc:sldMk cId="747710501" sldId="299"/>
            <ac:picMk id="8" creationId="{73F2B927-8928-A20B-7E6C-36845882B5F3}"/>
          </ac:picMkLst>
        </pc:picChg>
      </pc:sldChg>
      <pc:sldChg chg="addSp modSp mod">
        <pc:chgData name="Eòghan Stewart" userId="ccd32ca3-16ce-428f-9541-372d6b051929_5::10032001687B7302" providerId="ADAL" clId="{D598F4FB-9943-4991-A99F-AD23F2AB746F}" dt="2023-05-02T13:17:24.466" v="2542" actId="1076"/>
        <pc:sldMkLst>
          <pc:docMk/>
          <pc:sldMk cId="739424107" sldId="300"/>
        </pc:sldMkLst>
        <pc:spChg chg="add mod">
          <ac:chgData name="Eòghan Stewart" userId="ccd32ca3-16ce-428f-9541-372d6b051929_5::10032001687B7302" providerId="ADAL" clId="{D598F4FB-9943-4991-A99F-AD23F2AB746F}" dt="2023-05-02T13:17:09.083" v="2538" actId="1076"/>
          <ac:spMkLst>
            <pc:docMk/>
            <pc:sldMk cId="739424107" sldId="300"/>
            <ac:spMk id="3" creationId="{CEC6E97B-7ACA-E1CF-CD23-89B0CD73ED7C}"/>
          </ac:spMkLst>
        </pc:spChg>
        <pc:spChg chg="add mod">
          <ac:chgData name="Eòghan Stewart" userId="ccd32ca3-16ce-428f-9541-372d6b051929_5::10032001687B7302" providerId="ADAL" clId="{D598F4FB-9943-4991-A99F-AD23F2AB746F}" dt="2023-05-02T13:17:14.989" v="2540" actId="1076"/>
          <ac:spMkLst>
            <pc:docMk/>
            <pc:sldMk cId="739424107" sldId="300"/>
            <ac:spMk id="6" creationId="{0C99BD36-9E5A-3A66-70D8-E95033D2BBDD}"/>
          </ac:spMkLst>
        </pc:spChg>
        <pc:picChg chg="add mod">
          <ac:chgData name="Eòghan Stewart" userId="ccd32ca3-16ce-428f-9541-372d6b051929_5::10032001687B7302" providerId="ADAL" clId="{D598F4FB-9943-4991-A99F-AD23F2AB746F}" dt="2023-05-02T13:16:53.740" v="2532" actId="1076"/>
          <ac:picMkLst>
            <pc:docMk/>
            <pc:sldMk cId="739424107" sldId="300"/>
            <ac:picMk id="7" creationId="{BB466DA4-E0D1-3C3A-8CD5-316C43F454EA}"/>
          </ac:picMkLst>
        </pc:picChg>
        <pc:picChg chg="add mod">
          <ac:chgData name="Eòghan Stewart" userId="ccd32ca3-16ce-428f-9541-372d6b051929_5::10032001687B7302" providerId="ADAL" clId="{D598F4FB-9943-4991-A99F-AD23F2AB746F}" dt="2023-05-02T13:17:24.466" v="2542" actId="1076"/>
          <ac:picMkLst>
            <pc:docMk/>
            <pc:sldMk cId="739424107" sldId="300"/>
            <ac:picMk id="8" creationId="{00B3B6E8-4D82-E221-42AF-8CDFFAD40C41}"/>
          </ac:picMkLst>
        </pc:picChg>
        <pc:picChg chg="add mod">
          <ac:chgData name="Eòghan Stewart" userId="ccd32ca3-16ce-428f-9541-372d6b051929_5::10032001687B7302" providerId="ADAL" clId="{D598F4FB-9943-4991-A99F-AD23F2AB746F}" dt="2023-05-02T11:30:27.367" v="855" actId="1076"/>
          <ac:picMkLst>
            <pc:docMk/>
            <pc:sldMk cId="739424107" sldId="300"/>
            <ac:picMk id="1026" creationId="{C9989191-FE93-B11F-C66A-0B76DF98EF28}"/>
          </ac:picMkLst>
        </pc:picChg>
      </pc:sldChg>
      <pc:sldChg chg="modSp add mod ord">
        <pc:chgData name="Eòghan Stewart" userId="ccd32ca3-16ce-428f-9541-372d6b051929_5::10032001687B7302" providerId="ADAL" clId="{D598F4FB-9943-4991-A99F-AD23F2AB746F}" dt="2023-05-02T13:16:11.257" v="2528" actId="14100"/>
        <pc:sldMkLst>
          <pc:docMk/>
          <pc:sldMk cId="2703360580" sldId="301"/>
        </pc:sldMkLst>
        <pc:spChg chg="mod">
          <ac:chgData name="Eòghan Stewart" userId="ccd32ca3-16ce-428f-9541-372d6b051929_5::10032001687B7302" providerId="ADAL" clId="{D598F4FB-9943-4991-A99F-AD23F2AB746F}" dt="2023-05-02T13:14:18.417" v="2219" actId="20577"/>
          <ac:spMkLst>
            <pc:docMk/>
            <pc:sldMk cId="2703360580" sldId="301"/>
            <ac:spMk id="5" creationId="{FAF7AF29-FD6D-030A-0BF8-0373CC032345}"/>
          </ac:spMkLst>
        </pc:spChg>
        <pc:spChg chg="mod">
          <ac:chgData name="Eòghan Stewart" userId="ccd32ca3-16ce-428f-9541-372d6b051929_5::10032001687B7302" providerId="ADAL" clId="{D598F4FB-9943-4991-A99F-AD23F2AB746F}" dt="2023-05-02T13:13:35.614" v="2027" actId="20577"/>
          <ac:spMkLst>
            <pc:docMk/>
            <pc:sldMk cId="2703360580" sldId="301"/>
            <ac:spMk id="7" creationId="{202B696B-14CD-9E93-158B-B1D7DDF44574}"/>
          </ac:spMkLst>
        </pc:spChg>
        <pc:spChg chg="mod">
          <ac:chgData name="Eòghan Stewart" userId="ccd32ca3-16ce-428f-9541-372d6b051929_5::10032001687B7302" providerId="ADAL" clId="{D598F4FB-9943-4991-A99F-AD23F2AB746F}" dt="2023-05-02T13:14:37.130" v="2273" actId="20577"/>
          <ac:spMkLst>
            <pc:docMk/>
            <pc:sldMk cId="2703360580" sldId="301"/>
            <ac:spMk id="8" creationId="{0DEAFB83-3634-CD0C-032D-1B6BA7729504}"/>
          </ac:spMkLst>
        </pc:spChg>
        <pc:spChg chg="mod">
          <ac:chgData name="Eòghan Stewart" userId="ccd32ca3-16ce-428f-9541-372d6b051929_5::10032001687B7302" providerId="ADAL" clId="{D598F4FB-9943-4991-A99F-AD23F2AB746F}" dt="2023-05-02T13:15:37.470" v="2492" actId="20577"/>
          <ac:spMkLst>
            <pc:docMk/>
            <pc:sldMk cId="2703360580" sldId="301"/>
            <ac:spMk id="9" creationId="{49DCC83C-0464-C3DF-E57B-AD7BFBCEB9F8}"/>
          </ac:spMkLst>
        </pc:spChg>
        <pc:spChg chg="mod">
          <ac:chgData name="Eòghan Stewart" userId="ccd32ca3-16ce-428f-9541-372d6b051929_5::10032001687B7302" providerId="ADAL" clId="{D598F4FB-9943-4991-A99F-AD23F2AB746F}" dt="2023-05-02T13:16:11.257" v="2528" actId="14100"/>
          <ac:spMkLst>
            <pc:docMk/>
            <pc:sldMk cId="2703360580" sldId="301"/>
            <ac:spMk id="13" creationId="{162C2CFC-95FA-69CA-1638-B4095B7BA8A4}"/>
          </ac:spMkLst>
        </pc:spChg>
      </pc:sldChg>
      <pc:sldChg chg="modSp add mod">
        <pc:chgData name="Eòghan Stewart" userId="ccd32ca3-16ce-428f-9541-372d6b051929_5::10032001687B7302" providerId="ADAL" clId="{D598F4FB-9943-4991-A99F-AD23F2AB746F}" dt="2023-05-02T14:06:50.593" v="4529" actId="403"/>
        <pc:sldMkLst>
          <pc:docMk/>
          <pc:sldMk cId="353522412" sldId="302"/>
        </pc:sldMkLst>
        <pc:spChg chg="mod">
          <ac:chgData name="Eòghan Stewart" userId="ccd32ca3-16ce-428f-9541-372d6b051929_5::10032001687B7302" providerId="ADAL" clId="{D598F4FB-9943-4991-A99F-AD23F2AB746F}" dt="2023-05-02T14:06:50.593" v="4529" actId="403"/>
          <ac:spMkLst>
            <pc:docMk/>
            <pc:sldMk cId="353522412" sldId="302"/>
            <ac:spMk id="4" creationId="{296B07EF-2297-52ED-6EC9-2FAF4F1D39B6}"/>
          </ac:spMkLst>
        </pc:spChg>
      </pc:sldChg>
      <pc:sldChg chg="modSp add mod">
        <pc:chgData name="Eòghan Stewart" userId="ccd32ca3-16ce-428f-9541-372d6b051929_5::10032001687B7302" providerId="ADAL" clId="{D598F4FB-9943-4991-A99F-AD23F2AB746F}" dt="2023-05-02T14:08:22.792" v="4670" actId="403"/>
        <pc:sldMkLst>
          <pc:docMk/>
          <pc:sldMk cId="1610164781" sldId="303"/>
        </pc:sldMkLst>
        <pc:spChg chg="mod">
          <ac:chgData name="Eòghan Stewart" userId="ccd32ca3-16ce-428f-9541-372d6b051929_5::10032001687B7302" providerId="ADAL" clId="{D598F4FB-9943-4991-A99F-AD23F2AB746F}" dt="2023-05-02T14:08:22.792" v="4670" actId="403"/>
          <ac:spMkLst>
            <pc:docMk/>
            <pc:sldMk cId="1610164781" sldId="303"/>
            <ac:spMk id="4" creationId="{296B07EF-2297-52ED-6EC9-2FAF4F1D39B6}"/>
          </ac:spMkLst>
        </pc:spChg>
      </pc:sldChg>
      <pc:sldChg chg="modSp add mod">
        <pc:chgData name="Eòghan Stewart" userId="ccd32ca3-16ce-428f-9541-372d6b051929_5::10032001687B7302" providerId="ADAL" clId="{D598F4FB-9943-4991-A99F-AD23F2AB746F}" dt="2023-05-02T14:09:10.657" v="4829" actId="20577"/>
        <pc:sldMkLst>
          <pc:docMk/>
          <pc:sldMk cId="2845463469" sldId="304"/>
        </pc:sldMkLst>
        <pc:spChg chg="mod">
          <ac:chgData name="Eòghan Stewart" userId="ccd32ca3-16ce-428f-9541-372d6b051929_5::10032001687B7302" providerId="ADAL" clId="{D598F4FB-9943-4991-A99F-AD23F2AB746F}" dt="2023-05-02T14:09:10.657" v="4829" actId="20577"/>
          <ac:spMkLst>
            <pc:docMk/>
            <pc:sldMk cId="2845463469" sldId="304"/>
            <ac:spMk id="5" creationId="{B0FA28FF-171B-CA80-7253-1FBBA9D7F7BD}"/>
          </ac:spMkLst>
        </pc:spChg>
      </pc:sldChg>
      <pc:sldChg chg="modSp add mod">
        <pc:chgData name="Eòghan Stewart" userId="ccd32ca3-16ce-428f-9541-372d6b051929_5::10032001687B7302" providerId="ADAL" clId="{D598F4FB-9943-4991-A99F-AD23F2AB746F}" dt="2023-05-02T14:10:52.580" v="5031" actId="20577"/>
        <pc:sldMkLst>
          <pc:docMk/>
          <pc:sldMk cId="720154513" sldId="305"/>
        </pc:sldMkLst>
        <pc:spChg chg="mod">
          <ac:chgData name="Eòghan Stewart" userId="ccd32ca3-16ce-428f-9541-372d6b051929_5::10032001687B7302" providerId="ADAL" clId="{D598F4FB-9943-4991-A99F-AD23F2AB746F}" dt="2023-05-02T14:10:52.580" v="5031" actId="20577"/>
          <ac:spMkLst>
            <pc:docMk/>
            <pc:sldMk cId="720154513" sldId="305"/>
            <ac:spMk id="5" creationId="{B0FA28FF-171B-CA80-7253-1FBBA9D7F7BD}"/>
          </ac:spMkLst>
        </pc:spChg>
      </pc:sldChg>
    </pc:docChg>
  </pc:docChgLst>
  <pc:docChgLst>
    <pc:chgData name="Eòghan Stewart" userId="ccd32ca3-16ce-428f-9541-372d6b051929_5::10032001687B7302" providerId="ADAL" clId="{BBD0CCEB-9888-40EF-BE29-7072F3940B8F}"/>
    <pc:docChg chg="undo custSel addSld delSld modSld sldOrd">
      <pc:chgData name="Eòghan Stewart" userId="ccd32ca3-16ce-428f-9541-372d6b051929_5::10032001687B7302" providerId="ADAL" clId="{BBD0CCEB-9888-40EF-BE29-7072F3940B8F}" dt="2023-05-15T10:43:12.062" v="7651" actId="20577"/>
      <pc:docMkLst>
        <pc:docMk/>
      </pc:docMkLst>
      <pc:sldChg chg="modSp mod">
        <pc:chgData name="Eòghan Stewart" userId="ccd32ca3-16ce-428f-9541-372d6b051929_5::10032001687B7302" providerId="ADAL" clId="{BBD0CCEB-9888-40EF-BE29-7072F3940B8F}" dt="2023-05-04T07:44:10.145" v="33" actId="20577"/>
        <pc:sldMkLst>
          <pc:docMk/>
          <pc:sldMk cId="1717420105" sldId="264"/>
        </pc:sldMkLst>
        <pc:spChg chg="mod">
          <ac:chgData name="Eòghan Stewart" userId="ccd32ca3-16ce-428f-9541-372d6b051929_5::10032001687B7302" providerId="ADAL" clId="{BBD0CCEB-9888-40EF-BE29-7072F3940B8F}" dt="2023-05-04T07:44:10.145" v="33" actId="20577"/>
          <ac:spMkLst>
            <pc:docMk/>
            <pc:sldMk cId="1717420105" sldId="264"/>
            <ac:spMk id="8" creationId="{00000000-0000-0000-0000-000000000000}"/>
          </ac:spMkLst>
        </pc:spChg>
      </pc:sldChg>
      <pc:sldChg chg="modSp mod">
        <pc:chgData name="Eòghan Stewart" userId="ccd32ca3-16ce-428f-9541-372d6b051929_5::10032001687B7302" providerId="ADAL" clId="{BBD0CCEB-9888-40EF-BE29-7072F3940B8F}" dt="2023-05-15T10:27:52.175" v="7181" actId="20577"/>
        <pc:sldMkLst>
          <pc:docMk/>
          <pc:sldMk cId="3586577593" sldId="273"/>
        </pc:sldMkLst>
        <pc:spChg chg="mod">
          <ac:chgData name="Eòghan Stewart" userId="ccd32ca3-16ce-428f-9541-372d6b051929_5::10032001687B7302" providerId="ADAL" clId="{BBD0CCEB-9888-40EF-BE29-7072F3940B8F}" dt="2023-05-15T10:27:05.050" v="7051" actId="20577"/>
          <ac:spMkLst>
            <pc:docMk/>
            <pc:sldMk cId="3586577593" sldId="273"/>
            <ac:spMk id="2" creationId="{00000000-0000-0000-0000-000000000000}"/>
          </ac:spMkLst>
        </pc:spChg>
        <pc:spChg chg="mod">
          <ac:chgData name="Eòghan Stewart" userId="ccd32ca3-16ce-428f-9541-372d6b051929_5::10032001687B7302" providerId="ADAL" clId="{BBD0CCEB-9888-40EF-BE29-7072F3940B8F}" dt="2023-05-15T10:27:52.175" v="7181" actId="20577"/>
          <ac:spMkLst>
            <pc:docMk/>
            <pc:sldMk cId="3586577593" sldId="273"/>
            <ac:spMk id="6" creationId="{00000000-0000-0000-0000-000000000000}"/>
          </ac:spMkLst>
        </pc:spChg>
      </pc:sldChg>
      <pc:sldChg chg="modSp mod">
        <pc:chgData name="Eòghan Stewart" userId="ccd32ca3-16ce-428f-9541-372d6b051929_5::10032001687B7302" providerId="ADAL" clId="{BBD0CCEB-9888-40EF-BE29-7072F3940B8F}" dt="2023-05-04T07:44:59.145" v="109" actId="20577"/>
        <pc:sldMkLst>
          <pc:docMk/>
          <pc:sldMk cId="2135170990" sldId="274"/>
        </pc:sldMkLst>
        <pc:spChg chg="mod">
          <ac:chgData name="Eòghan Stewart" userId="ccd32ca3-16ce-428f-9541-372d6b051929_5::10032001687B7302" providerId="ADAL" clId="{BBD0CCEB-9888-40EF-BE29-7072F3940B8F}" dt="2023-05-04T07:44:36.897" v="73" actId="20577"/>
          <ac:spMkLst>
            <pc:docMk/>
            <pc:sldMk cId="2135170990" sldId="274"/>
            <ac:spMk id="5" creationId="{FAF7AF29-FD6D-030A-0BF8-0373CC032345}"/>
          </ac:spMkLst>
        </pc:spChg>
        <pc:spChg chg="mod">
          <ac:chgData name="Eòghan Stewart" userId="ccd32ca3-16ce-428f-9541-372d6b051929_5::10032001687B7302" providerId="ADAL" clId="{BBD0CCEB-9888-40EF-BE29-7072F3940B8F}" dt="2023-05-04T07:44:59.145" v="109" actId="20577"/>
          <ac:spMkLst>
            <pc:docMk/>
            <pc:sldMk cId="2135170990" sldId="274"/>
            <ac:spMk id="7" creationId="{202B696B-14CD-9E93-158B-B1D7DDF44574}"/>
          </ac:spMkLst>
        </pc:spChg>
      </pc:sldChg>
      <pc:sldChg chg="modSp mod">
        <pc:chgData name="Eòghan Stewart" userId="ccd32ca3-16ce-428f-9541-372d6b051929_5::10032001687B7302" providerId="ADAL" clId="{BBD0CCEB-9888-40EF-BE29-7072F3940B8F}" dt="2023-05-04T07:59:09.461" v="1071" actId="20577"/>
        <pc:sldMkLst>
          <pc:docMk/>
          <pc:sldMk cId="2677423007" sldId="275"/>
        </pc:sldMkLst>
        <pc:spChg chg="mod">
          <ac:chgData name="Eòghan Stewart" userId="ccd32ca3-16ce-428f-9541-372d6b051929_5::10032001687B7302" providerId="ADAL" clId="{BBD0CCEB-9888-40EF-BE29-7072F3940B8F}" dt="2023-05-04T07:47:09.628" v="312" actId="20577"/>
          <ac:spMkLst>
            <pc:docMk/>
            <pc:sldMk cId="2677423007" sldId="275"/>
            <ac:spMk id="5" creationId="{FAF7AF29-FD6D-030A-0BF8-0373CC032345}"/>
          </ac:spMkLst>
        </pc:spChg>
        <pc:spChg chg="mod">
          <ac:chgData name="Eòghan Stewart" userId="ccd32ca3-16ce-428f-9541-372d6b051929_5::10032001687B7302" providerId="ADAL" clId="{BBD0CCEB-9888-40EF-BE29-7072F3940B8F}" dt="2023-05-04T07:45:17.114" v="150" actId="20577"/>
          <ac:spMkLst>
            <pc:docMk/>
            <pc:sldMk cId="2677423007" sldId="275"/>
            <ac:spMk id="7" creationId="{202B696B-14CD-9E93-158B-B1D7DDF44574}"/>
          </ac:spMkLst>
        </pc:spChg>
        <pc:spChg chg="mod">
          <ac:chgData name="Eòghan Stewart" userId="ccd32ca3-16ce-428f-9541-372d6b051929_5::10032001687B7302" providerId="ADAL" clId="{BBD0CCEB-9888-40EF-BE29-7072F3940B8F}" dt="2023-05-04T07:47:22.912" v="360" actId="20577"/>
          <ac:spMkLst>
            <pc:docMk/>
            <pc:sldMk cId="2677423007" sldId="275"/>
            <ac:spMk id="8" creationId="{0DEAFB83-3634-CD0C-032D-1B6BA7729504}"/>
          </ac:spMkLst>
        </pc:spChg>
        <pc:spChg chg="mod">
          <ac:chgData name="Eòghan Stewart" userId="ccd32ca3-16ce-428f-9541-372d6b051929_5::10032001687B7302" providerId="ADAL" clId="{BBD0CCEB-9888-40EF-BE29-7072F3940B8F}" dt="2023-05-04T07:59:09.461" v="1071" actId="20577"/>
          <ac:spMkLst>
            <pc:docMk/>
            <pc:sldMk cId="2677423007" sldId="275"/>
            <ac:spMk id="9" creationId="{49DCC83C-0464-C3DF-E57B-AD7BFBCEB9F8}"/>
          </ac:spMkLst>
        </pc:spChg>
        <pc:spChg chg="mod">
          <ac:chgData name="Eòghan Stewart" userId="ccd32ca3-16ce-428f-9541-372d6b051929_5::10032001687B7302" providerId="ADAL" clId="{BBD0CCEB-9888-40EF-BE29-7072F3940B8F}" dt="2023-05-04T07:48:41.431" v="479" actId="113"/>
          <ac:spMkLst>
            <pc:docMk/>
            <pc:sldMk cId="2677423007" sldId="275"/>
            <ac:spMk id="13" creationId="{162C2CFC-95FA-69CA-1638-B4095B7BA8A4}"/>
          </ac:spMkLst>
        </pc:spChg>
      </pc:sldChg>
      <pc:sldChg chg="addSp delSp modSp mod ord">
        <pc:chgData name="Eòghan Stewart" userId="ccd32ca3-16ce-428f-9541-372d6b051929_5::10032001687B7302" providerId="ADAL" clId="{BBD0CCEB-9888-40EF-BE29-7072F3940B8F}" dt="2023-05-15T10:28:17.892" v="7184"/>
        <pc:sldMkLst>
          <pc:docMk/>
          <pc:sldMk cId="2817347895" sldId="279"/>
        </pc:sldMkLst>
        <pc:spChg chg="mod">
          <ac:chgData name="Eòghan Stewart" userId="ccd32ca3-16ce-428f-9541-372d6b051929_5::10032001687B7302" providerId="ADAL" clId="{BBD0CCEB-9888-40EF-BE29-7072F3940B8F}" dt="2023-05-04T09:23:37.909" v="1098" actId="20577"/>
          <ac:spMkLst>
            <pc:docMk/>
            <pc:sldMk cId="2817347895" sldId="279"/>
            <ac:spMk id="2" creationId="{7881C259-3499-2D34-0C92-61995103236F}"/>
          </ac:spMkLst>
        </pc:spChg>
        <pc:spChg chg="mod">
          <ac:chgData name="Eòghan Stewart" userId="ccd32ca3-16ce-428f-9541-372d6b051929_5::10032001687B7302" providerId="ADAL" clId="{BBD0CCEB-9888-40EF-BE29-7072F3940B8F}" dt="2023-05-04T09:51:27.831" v="3368" actId="20577"/>
          <ac:spMkLst>
            <pc:docMk/>
            <pc:sldMk cId="2817347895" sldId="279"/>
            <ac:spMk id="4" creationId="{296B07EF-2297-52ED-6EC9-2FAF4F1D39B6}"/>
          </ac:spMkLst>
        </pc:spChg>
        <pc:spChg chg="del mod">
          <ac:chgData name="Eòghan Stewart" userId="ccd32ca3-16ce-428f-9541-372d6b051929_5::10032001687B7302" providerId="ADAL" clId="{BBD0CCEB-9888-40EF-BE29-7072F3940B8F}" dt="2023-05-04T09:26:00.714" v="1104" actId="478"/>
          <ac:spMkLst>
            <pc:docMk/>
            <pc:sldMk cId="2817347895" sldId="279"/>
            <ac:spMk id="6" creationId="{AA78DAC3-9A5A-65A3-B213-F7EF603DEBB0}"/>
          </ac:spMkLst>
        </pc:spChg>
        <pc:spChg chg="del">
          <ac:chgData name="Eòghan Stewart" userId="ccd32ca3-16ce-428f-9541-372d6b051929_5::10032001687B7302" providerId="ADAL" clId="{BBD0CCEB-9888-40EF-BE29-7072F3940B8F}" dt="2023-05-04T09:25:58.966" v="1102" actId="478"/>
          <ac:spMkLst>
            <pc:docMk/>
            <pc:sldMk cId="2817347895" sldId="279"/>
            <ac:spMk id="7" creationId="{BEBD81F3-AB84-11E9-B2B5-19359629418B}"/>
          </ac:spMkLst>
        </pc:spChg>
        <pc:spChg chg="add mod">
          <ac:chgData name="Eòghan Stewart" userId="ccd32ca3-16ce-428f-9541-372d6b051929_5::10032001687B7302" providerId="ADAL" clId="{BBD0CCEB-9888-40EF-BE29-7072F3940B8F}" dt="2023-05-04T09:52:13.465" v="3375" actId="1076"/>
          <ac:spMkLst>
            <pc:docMk/>
            <pc:sldMk cId="2817347895" sldId="279"/>
            <ac:spMk id="11" creationId="{DCA5B65F-8159-DD37-7BDC-75532CA9BDB3}"/>
          </ac:spMkLst>
        </pc:spChg>
        <pc:spChg chg="add mod">
          <ac:chgData name="Eòghan Stewart" userId="ccd32ca3-16ce-428f-9541-372d6b051929_5::10032001687B7302" providerId="ADAL" clId="{BBD0CCEB-9888-40EF-BE29-7072F3940B8F}" dt="2023-05-04T09:52:41.586" v="3404" actId="1076"/>
          <ac:spMkLst>
            <pc:docMk/>
            <pc:sldMk cId="2817347895" sldId="279"/>
            <ac:spMk id="14" creationId="{03764131-D275-C9DF-87F4-DB930AF982A0}"/>
          </ac:spMkLst>
        </pc:spChg>
        <pc:picChg chg="del">
          <ac:chgData name="Eòghan Stewart" userId="ccd32ca3-16ce-428f-9541-372d6b051929_5::10032001687B7302" providerId="ADAL" clId="{BBD0CCEB-9888-40EF-BE29-7072F3940B8F}" dt="2023-05-04T09:25:57.171" v="1100" actId="478"/>
          <ac:picMkLst>
            <pc:docMk/>
            <pc:sldMk cId="2817347895" sldId="279"/>
            <ac:picMk id="3" creationId="{71D2EF5C-D6F0-069F-610F-46FF82B802DB}"/>
          </ac:picMkLst>
        </pc:picChg>
        <pc:picChg chg="del">
          <ac:chgData name="Eòghan Stewart" userId="ccd32ca3-16ce-428f-9541-372d6b051929_5::10032001687B7302" providerId="ADAL" clId="{BBD0CCEB-9888-40EF-BE29-7072F3940B8F}" dt="2023-05-04T09:25:59.686" v="1103" actId="478"/>
          <ac:picMkLst>
            <pc:docMk/>
            <pc:sldMk cId="2817347895" sldId="279"/>
            <ac:picMk id="8" creationId="{6938C2AE-278F-8759-2192-D361CABEE356}"/>
          </ac:picMkLst>
        </pc:picChg>
        <pc:picChg chg="add mod">
          <ac:chgData name="Eòghan Stewart" userId="ccd32ca3-16ce-428f-9541-372d6b051929_5::10032001687B7302" providerId="ADAL" clId="{BBD0CCEB-9888-40EF-BE29-7072F3940B8F}" dt="2023-05-04T09:48:22.258" v="2747" actId="14100"/>
          <ac:picMkLst>
            <pc:docMk/>
            <pc:sldMk cId="2817347895" sldId="279"/>
            <ac:picMk id="9" creationId="{4D70B467-28F9-24E3-493A-1A4F1BA25997}"/>
          </ac:picMkLst>
        </pc:picChg>
        <pc:picChg chg="add mod">
          <ac:chgData name="Eòghan Stewart" userId="ccd32ca3-16ce-428f-9541-372d6b051929_5::10032001687B7302" providerId="ADAL" clId="{BBD0CCEB-9888-40EF-BE29-7072F3940B8F}" dt="2023-05-04T09:48:24.177" v="2748" actId="1076"/>
          <ac:picMkLst>
            <pc:docMk/>
            <pc:sldMk cId="2817347895" sldId="279"/>
            <ac:picMk id="12" creationId="{68E99C38-2177-60A0-3766-0856F628EB36}"/>
          </ac:picMkLst>
        </pc:picChg>
        <pc:picChg chg="add mod">
          <ac:chgData name="Eòghan Stewart" userId="ccd32ca3-16ce-428f-9541-372d6b051929_5::10032001687B7302" providerId="ADAL" clId="{BBD0CCEB-9888-40EF-BE29-7072F3940B8F}" dt="2023-05-04T09:52:37.178" v="3403" actId="1076"/>
          <ac:picMkLst>
            <pc:docMk/>
            <pc:sldMk cId="2817347895" sldId="279"/>
            <ac:picMk id="13" creationId="{363637A0-9C05-9953-F980-3398080997DB}"/>
          </ac:picMkLst>
        </pc:picChg>
        <pc:picChg chg="del">
          <ac:chgData name="Eòghan Stewart" userId="ccd32ca3-16ce-428f-9541-372d6b051929_5::10032001687B7302" providerId="ADAL" clId="{BBD0CCEB-9888-40EF-BE29-7072F3940B8F}" dt="2023-05-04T09:25:56.341" v="1099" actId="478"/>
          <ac:picMkLst>
            <pc:docMk/>
            <pc:sldMk cId="2817347895" sldId="279"/>
            <ac:picMk id="2050" creationId="{405C03D2-FC35-02B3-0128-7EA02624B725}"/>
          </ac:picMkLst>
        </pc:picChg>
      </pc:sldChg>
      <pc:sldChg chg="addSp delSp modSp mod modAnim">
        <pc:chgData name="Eòghan Stewart" userId="ccd32ca3-16ce-428f-9541-372d6b051929_5::10032001687B7302" providerId="ADAL" clId="{BBD0CCEB-9888-40EF-BE29-7072F3940B8F}" dt="2023-05-04T11:04:54.414" v="4862" actId="113"/>
        <pc:sldMkLst>
          <pc:docMk/>
          <pc:sldMk cId="2513477245" sldId="282"/>
        </pc:sldMkLst>
        <pc:spChg chg="mod">
          <ac:chgData name="Eòghan Stewart" userId="ccd32ca3-16ce-428f-9541-372d6b051929_5::10032001687B7302" providerId="ADAL" clId="{BBD0CCEB-9888-40EF-BE29-7072F3940B8F}" dt="2023-05-04T10:54:31.522" v="4002" actId="20577"/>
          <ac:spMkLst>
            <pc:docMk/>
            <pc:sldMk cId="2513477245" sldId="282"/>
            <ac:spMk id="2" creationId="{B10CECD7-DCF7-FDF0-7D33-FE88168DFA79}"/>
          </ac:spMkLst>
        </pc:spChg>
        <pc:spChg chg="mod">
          <ac:chgData name="Eòghan Stewart" userId="ccd32ca3-16ce-428f-9541-372d6b051929_5::10032001687B7302" providerId="ADAL" clId="{BBD0CCEB-9888-40EF-BE29-7072F3940B8F}" dt="2023-05-04T11:04:44.367" v="4859" actId="1076"/>
          <ac:spMkLst>
            <pc:docMk/>
            <pc:sldMk cId="2513477245" sldId="282"/>
            <ac:spMk id="3" creationId="{C7B93571-1ECF-8626-65FA-5DF940761C1E}"/>
          </ac:spMkLst>
        </pc:spChg>
        <pc:spChg chg="del">
          <ac:chgData name="Eòghan Stewart" userId="ccd32ca3-16ce-428f-9541-372d6b051929_5::10032001687B7302" providerId="ADAL" clId="{BBD0CCEB-9888-40EF-BE29-7072F3940B8F}" dt="2023-05-04T11:00:35.775" v="4686" actId="478"/>
          <ac:spMkLst>
            <pc:docMk/>
            <pc:sldMk cId="2513477245" sldId="282"/>
            <ac:spMk id="4" creationId="{FED35A73-44B8-A9B4-48E3-E0FBF41B13F5}"/>
          </ac:spMkLst>
        </pc:spChg>
        <pc:spChg chg="mod">
          <ac:chgData name="Eòghan Stewart" userId="ccd32ca3-16ce-428f-9541-372d6b051929_5::10032001687B7302" providerId="ADAL" clId="{BBD0CCEB-9888-40EF-BE29-7072F3940B8F}" dt="2023-05-04T11:03:21.279" v="4835" actId="14100"/>
          <ac:spMkLst>
            <pc:docMk/>
            <pc:sldMk cId="2513477245" sldId="282"/>
            <ac:spMk id="6" creationId="{F2985AFA-D116-CC43-D86F-280B6807E41D}"/>
          </ac:spMkLst>
        </pc:spChg>
        <pc:spChg chg="add mod">
          <ac:chgData name="Eòghan Stewart" userId="ccd32ca3-16ce-428f-9541-372d6b051929_5::10032001687B7302" providerId="ADAL" clId="{BBD0CCEB-9888-40EF-BE29-7072F3940B8F}" dt="2023-05-04T11:04:52.652" v="4861" actId="113"/>
          <ac:spMkLst>
            <pc:docMk/>
            <pc:sldMk cId="2513477245" sldId="282"/>
            <ac:spMk id="7" creationId="{CF6F221D-4946-AE88-DE33-8AB9B5BADC39}"/>
          </ac:spMkLst>
        </pc:spChg>
        <pc:spChg chg="mod">
          <ac:chgData name="Eòghan Stewart" userId="ccd32ca3-16ce-428f-9541-372d6b051929_5::10032001687B7302" providerId="ADAL" clId="{BBD0CCEB-9888-40EF-BE29-7072F3940B8F}" dt="2023-05-04T11:04:54.414" v="4862" actId="113"/>
          <ac:spMkLst>
            <pc:docMk/>
            <pc:sldMk cId="2513477245" sldId="282"/>
            <ac:spMk id="8" creationId="{E1E5B825-843E-1DED-5395-77D552057C14}"/>
          </ac:spMkLst>
        </pc:spChg>
        <pc:spChg chg="add mod ord">
          <ac:chgData name="Eòghan Stewart" userId="ccd32ca3-16ce-428f-9541-372d6b051929_5::10032001687B7302" providerId="ADAL" clId="{BBD0CCEB-9888-40EF-BE29-7072F3940B8F}" dt="2023-05-04T11:03:30.383" v="4839" actId="1076"/>
          <ac:spMkLst>
            <pc:docMk/>
            <pc:sldMk cId="2513477245" sldId="282"/>
            <ac:spMk id="10" creationId="{5BB69751-EF5C-1C7A-8567-BCE9DF3123E5}"/>
          </ac:spMkLst>
        </pc:spChg>
        <pc:spChg chg="add del mod">
          <ac:chgData name="Eòghan Stewart" userId="ccd32ca3-16ce-428f-9541-372d6b051929_5::10032001687B7302" providerId="ADAL" clId="{BBD0CCEB-9888-40EF-BE29-7072F3940B8F}" dt="2023-05-04T11:00:38.338" v="4687" actId="478"/>
          <ac:spMkLst>
            <pc:docMk/>
            <pc:sldMk cId="2513477245" sldId="282"/>
            <ac:spMk id="12" creationId="{160F97B6-309F-4B03-9A4F-3C6CC223FEF7}"/>
          </ac:spMkLst>
        </pc:spChg>
        <pc:spChg chg="add mod">
          <ac:chgData name="Eòghan Stewart" userId="ccd32ca3-16ce-428f-9541-372d6b051929_5::10032001687B7302" providerId="ADAL" clId="{BBD0CCEB-9888-40EF-BE29-7072F3940B8F}" dt="2023-05-04T11:04:50.349" v="4860" actId="113"/>
          <ac:spMkLst>
            <pc:docMk/>
            <pc:sldMk cId="2513477245" sldId="282"/>
            <ac:spMk id="15" creationId="{499AE4D1-2EC0-0594-D6BA-5BD2AE6BE088}"/>
          </ac:spMkLst>
        </pc:spChg>
        <pc:picChg chg="mod">
          <ac:chgData name="Eòghan Stewart" userId="ccd32ca3-16ce-428f-9541-372d6b051929_5::10032001687B7302" providerId="ADAL" clId="{BBD0CCEB-9888-40EF-BE29-7072F3940B8F}" dt="2023-05-04T11:01:06.950" v="4696" actId="1076"/>
          <ac:picMkLst>
            <pc:docMk/>
            <pc:sldMk cId="2513477245" sldId="282"/>
            <ac:picMk id="5" creationId="{0F6ECDA7-1266-33D1-D33D-95E9D46A7F9C}"/>
          </ac:picMkLst>
        </pc:picChg>
        <pc:picChg chg="mod">
          <ac:chgData name="Eòghan Stewart" userId="ccd32ca3-16ce-428f-9541-372d6b051929_5::10032001687B7302" providerId="ADAL" clId="{BBD0CCEB-9888-40EF-BE29-7072F3940B8F}" dt="2023-05-04T11:01:05.421" v="4695" actId="1076"/>
          <ac:picMkLst>
            <pc:docMk/>
            <pc:sldMk cId="2513477245" sldId="282"/>
            <ac:picMk id="9" creationId="{ED410804-BD16-C6F6-5A34-C0B5B3BF1127}"/>
          </ac:picMkLst>
        </pc:picChg>
        <pc:picChg chg="del mod">
          <ac:chgData name="Eòghan Stewart" userId="ccd32ca3-16ce-428f-9541-372d6b051929_5::10032001687B7302" providerId="ADAL" clId="{BBD0CCEB-9888-40EF-BE29-7072F3940B8F}" dt="2023-05-04T11:00:15.747" v="4681" actId="478"/>
          <ac:picMkLst>
            <pc:docMk/>
            <pc:sldMk cId="2513477245" sldId="282"/>
            <ac:picMk id="11" creationId="{184FABE3-41C4-1F33-D1EE-B1C8FF0F0877}"/>
          </ac:picMkLst>
        </pc:picChg>
        <pc:picChg chg="add mod">
          <ac:chgData name="Eòghan Stewart" userId="ccd32ca3-16ce-428f-9541-372d6b051929_5::10032001687B7302" providerId="ADAL" clId="{BBD0CCEB-9888-40EF-BE29-7072F3940B8F}" dt="2023-05-04T11:03:28.846" v="4838" actId="1076"/>
          <ac:picMkLst>
            <pc:docMk/>
            <pc:sldMk cId="2513477245" sldId="282"/>
            <ac:picMk id="13" creationId="{05DC7275-2263-531F-D0B3-74EF5F4D3CA6}"/>
          </ac:picMkLst>
        </pc:picChg>
        <pc:picChg chg="add mod">
          <ac:chgData name="Eòghan Stewart" userId="ccd32ca3-16ce-428f-9541-372d6b051929_5::10032001687B7302" providerId="ADAL" clId="{BBD0CCEB-9888-40EF-BE29-7072F3940B8F}" dt="2023-05-04T11:01:23.457" v="4702" actId="1076"/>
          <ac:picMkLst>
            <pc:docMk/>
            <pc:sldMk cId="2513477245" sldId="282"/>
            <ac:picMk id="14" creationId="{70341143-846B-D0A3-8D06-4DF4A618C4BE}"/>
          </ac:picMkLst>
        </pc:picChg>
        <pc:picChg chg="add mod">
          <ac:chgData name="Eòghan Stewart" userId="ccd32ca3-16ce-428f-9541-372d6b051929_5::10032001687B7302" providerId="ADAL" clId="{BBD0CCEB-9888-40EF-BE29-7072F3940B8F}" dt="2023-05-04T11:02:47.311" v="4825" actId="1076"/>
          <ac:picMkLst>
            <pc:docMk/>
            <pc:sldMk cId="2513477245" sldId="282"/>
            <ac:picMk id="16" creationId="{B7ABEA3E-B40E-AB76-241C-54E70198A6EF}"/>
          </ac:picMkLst>
        </pc:picChg>
      </pc:sldChg>
      <pc:sldChg chg="modSp mod modAnim">
        <pc:chgData name="Eòghan Stewart" userId="ccd32ca3-16ce-428f-9541-372d6b051929_5::10032001687B7302" providerId="ADAL" clId="{BBD0CCEB-9888-40EF-BE29-7072F3940B8F}" dt="2023-05-04T11:07:40.452" v="5220" actId="20577"/>
        <pc:sldMkLst>
          <pc:docMk/>
          <pc:sldMk cId="3209680718" sldId="287"/>
        </pc:sldMkLst>
        <pc:spChg chg="mod">
          <ac:chgData name="Eòghan Stewart" userId="ccd32ca3-16ce-428f-9541-372d6b051929_5::10032001687B7302" providerId="ADAL" clId="{BBD0CCEB-9888-40EF-BE29-7072F3940B8F}" dt="2023-05-04T11:07:40.452" v="5220" actId="20577"/>
          <ac:spMkLst>
            <pc:docMk/>
            <pc:sldMk cId="3209680718" sldId="287"/>
            <ac:spMk id="3" creationId="{9016A5C4-5ABD-BE1B-7BBD-C7F3E6760773}"/>
          </ac:spMkLst>
        </pc:spChg>
        <pc:spChg chg="mod">
          <ac:chgData name="Eòghan Stewart" userId="ccd32ca3-16ce-428f-9541-372d6b051929_5::10032001687B7302" providerId="ADAL" clId="{BBD0CCEB-9888-40EF-BE29-7072F3940B8F}" dt="2023-05-04T11:07:13.306" v="5095" actId="20577"/>
          <ac:spMkLst>
            <pc:docMk/>
            <pc:sldMk cId="3209680718" sldId="287"/>
            <ac:spMk id="6" creationId="{7DC724AF-21AD-6C10-5E8E-041B034476E6}"/>
          </ac:spMkLst>
        </pc:spChg>
      </pc:sldChg>
      <pc:sldChg chg="modSp mod">
        <pc:chgData name="Eòghan Stewart" userId="ccd32ca3-16ce-428f-9541-372d6b051929_5::10032001687B7302" providerId="ADAL" clId="{BBD0CCEB-9888-40EF-BE29-7072F3940B8F}" dt="2023-05-04T11:11:59.776" v="5487" actId="14100"/>
        <pc:sldMkLst>
          <pc:docMk/>
          <pc:sldMk cId="2979737397" sldId="291"/>
        </pc:sldMkLst>
        <pc:spChg chg="mod">
          <ac:chgData name="Eòghan Stewart" userId="ccd32ca3-16ce-428f-9541-372d6b051929_5::10032001687B7302" providerId="ADAL" clId="{BBD0CCEB-9888-40EF-BE29-7072F3940B8F}" dt="2023-05-04T11:11:29.040" v="5421" actId="20577"/>
          <ac:spMkLst>
            <pc:docMk/>
            <pc:sldMk cId="2979737397" sldId="291"/>
            <ac:spMk id="3" creationId="{9016A5C4-5ABD-BE1B-7BBD-C7F3E6760773}"/>
          </ac:spMkLst>
        </pc:spChg>
        <pc:spChg chg="mod">
          <ac:chgData name="Eòghan Stewart" userId="ccd32ca3-16ce-428f-9541-372d6b051929_5::10032001687B7302" providerId="ADAL" clId="{BBD0CCEB-9888-40EF-BE29-7072F3940B8F}" dt="2023-05-04T11:10:55.825" v="5358" actId="14100"/>
          <ac:spMkLst>
            <pc:docMk/>
            <pc:sldMk cId="2979737397" sldId="291"/>
            <ac:spMk id="7" creationId="{A45C757F-4ECE-4A44-FDFD-A91A6EDF662B}"/>
          </ac:spMkLst>
        </pc:spChg>
        <pc:spChg chg="mod">
          <ac:chgData name="Eòghan Stewart" userId="ccd32ca3-16ce-428f-9541-372d6b051929_5::10032001687B7302" providerId="ADAL" clId="{BBD0CCEB-9888-40EF-BE29-7072F3940B8F}" dt="2023-05-04T11:11:14.605" v="5401" actId="20577"/>
          <ac:spMkLst>
            <pc:docMk/>
            <pc:sldMk cId="2979737397" sldId="291"/>
            <ac:spMk id="12" creationId="{839C3FFF-06C1-4BB3-A89A-BCC4E92334C9}"/>
          </ac:spMkLst>
        </pc:spChg>
        <pc:spChg chg="mod">
          <ac:chgData name="Eòghan Stewart" userId="ccd32ca3-16ce-428f-9541-372d6b051929_5::10032001687B7302" providerId="ADAL" clId="{BBD0CCEB-9888-40EF-BE29-7072F3940B8F}" dt="2023-05-04T11:11:59.776" v="5487" actId="14100"/>
          <ac:spMkLst>
            <pc:docMk/>
            <pc:sldMk cId="2979737397" sldId="291"/>
            <ac:spMk id="16" creationId="{A3FD08AB-8548-24A6-CBCE-130ADF470642}"/>
          </ac:spMkLst>
        </pc:spChg>
      </pc:sldChg>
      <pc:sldChg chg="modSp mod">
        <pc:chgData name="Eòghan Stewart" userId="ccd32ca3-16ce-428f-9541-372d6b051929_5::10032001687B7302" providerId="ADAL" clId="{BBD0CCEB-9888-40EF-BE29-7072F3940B8F}" dt="2023-05-04T11:10:26.527" v="5294" actId="14100"/>
        <pc:sldMkLst>
          <pc:docMk/>
          <pc:sldMk cId="3772445824" sldId="292"/>
        </pc:sldMkLst>
        <pc:spChg chg="mod">
          <ac:chgData name="Eòghan Stewart" userId="ccd32ca3-16ce-428f-9541-372d6b051929_5::10032001687B7302" providerId="ADAL" clId="{BBD0CCEB-9888-40EF-BE29-7072F3940B8F}" dt="2023-05-04T11:09:44.484" v="5262" actId="6549"/>
          <ac:spMkLst>
            <pc:docMk/>
            <pc:sldMk cId="3772445824" sldId="292"/>
            <ac:spMk id="3" creationId="{9016A5C4-5ABD-BE1B-7BBD-C7F3E6760773}"/>
          </ac:spMkLst>
        </pc:spChg>
        <pc:spChg chg="mod">
          <ac:chgData name="Eòghan Stewart" userId="ccd32ca3-16ce-428f-9541-372d6b051929_5::10032001687B7302" providerId="ADAL" clId="{BBD0CCEB-9888-40EF-BE29-7072F3940B8F}" dt="2023-05-04T11:10:02.092" v="5292" actId="20577"/>
          <ac:spMkLst>
            <pc:docMk/>
            <pc:sldMk cId="3772445824" sldId="292"/>
            <ac:spMk id="5" creationId="{30F01172-B27D-A256-84A9-2625D28D55C4}"/>
          </ac:spMkLst>
        </pc:spChg>
        <pc:spChg chg="mod">
          <ac:chgData name="Eòghan Stewart" userId="ccd32ca3-16ce-428f-9541-372d6b051929_5::10032001687B7302" providerId="ADAL" clId="{BBD0CCEB-9888-40EF-BE29-7072F3940B8F}" dt="2023-05-04T11:10:26.527" v="5294" actId="14100"/>
          <ac:spMkLst>
            <pc:docMk/>
            <pc:sldMk cId="3772445824" sldId="292"/>
            <ac:spMk id="7" creationId="{938DB09B-A0C0-6ECD-BF8E-8F039659DA2F}"/>
          </ac:spMkLst>
        </pc:spChg>
        <pc:spChg chg="mod">
          <ac:chgData name="Eòghan Stewart" userId="ccd32ca3-16ce-428f-9541-372d6b051929_5::10032001687B7302" providerId="ADAL" clId="{BBD0CCEB-9888-40EF-BE29-7072F3940B8F}" dt="2023-05-04T11:09:54.555" v="5263"/>
          <ac:spMkLst>
            <pc:docMk/>
            <pc:sldMk cId="3772445824" sldId="292"/>
            <ac:spMk id="22" creationId="{2E226323-7FEE-FDA2-B3CC-2D34865A26A0}"/>
          </ac:spMkLst>
        </pc:spChg>
      </pc:sldChg>
      <pc:sldChg chg="del">
        <pc:chgData name="Eòghan Stewart" userId="ccd32ca3-16ce-428f-9541-372d6b051929_5::10032001687B7302" providerId="ADAL" clId="{BBD0CCEB-9888-40EF-BE29-7072F3940B8F}" dt="2023-05-15T10:28:09.822" v="7182" actId="47"/>
        <pc:sldMkLst>
          <pc:docMk/>
          <pc:sldMk cId="3200470563" sldId="294"/>
        </pc:sldMkLst>
      </pc:sldChg>
      <pc:sldChg chg="addSp delSp modSp mod">
        <pc:chgData name="Eòghan Stewart" userId="ccd32ca3-16ce-428f-9541-372d6b051929_5::10032001687B7302" providerId="ADAL" clId="{BBD0CCEB-9888-40EF-BE29-7072F3940B8F}" dt="2023-05-09T15:22:26.577" v="6555" actId="20577"/>
        <pc:sldMkLst>
          <pc:docMk/>
          <pc:sldMk cId="715761333" sldId="295"/>
        </pc:sldMkLst>
        <pc:spChg chg="mod">
          <ac:chgData name="Eòghan Stewart" userId="ccd32ca3-16ce-428f-9541-372d6b051929_5::10032001687B7302" providerId="ADAL" clId="{BBD0CCEB-9888-40EF-BE29-7072F3940B8F}" dt="2023-05-09T15:06:10.477" v="6133" actId="20577"/>
          <ac:spMkLst>
            <pc:docMk/>
            <pc:sldMk cId="715761333" sldId="295"/>
            <ac:spMk id="3" creationId="{960AAD08-0925-BBB0-FA3C-A5E9F7BE5D31}"/>
          </ac:spMkLst>
        </pc:spChg>
        <pc:spChg chg="add mod">
          <ac:chgData name="Eòghan Stewart" userId="ccd32ca3-16ce-428f-9541-372d6b051929_5::10032001687B7302" providerId="ADAL" clId="{BBD0CCEB-9888-40EF-BE29-7072F3940B8F}" dt="2023-05-09T15:09:54.101" v="6356" actId="1076"/>
          <ac:spMkLst>
            <pc:docMk/>
            <pc:sldMk cId="715761333" sldId="295"/>
            <ac:spMk id="5" creationId="{8DDF4B66-F688-0CDA-BA3D-CD72265CC8C4}"/>
          </ac:spMkLst>
        </pc:spChg>
        <pc:spChg chg="add mod">
          <ac:chgData name="Eòghan Stewart" userId="ccd32ca3-16ce-428f-9541-372d6b051929_5::10032001687B7302" providerId="ADAL" clId="{BBD0CCEB-9888-40EF-BE29-7072F3940B8F}" dt="2023-05-09T15:09:57.772" v="6357" actId="1076"/>
          <ac:spMkLst>
            <pc:docMk/>
            <pc:sldMk cId="715761333" sldId="295"/>
            <ac:spMk id="6" creationId="{ED7C4C58-7899-D2E1-A47A-02EBD0489330}"/>
          </ac:spMkLst>
        </pc:spChg>
        <pc:spChg chg="add mod">
          <ac:chgData name="Eòghan Stewart" userId="ccd32ca3-16ce-428f-9541-372d6b051929_5::10032001687B7302" providerId="ADAL" clId="{BBD0CCEB-9888-40EF-BE29-7072F3940B8F}" dt="2023-05-09T15:10:10.997" v="6363" actId="1076"/>
          <ac:spMkLst>
            <pc:docMk/>
            <pc:sldMk cId="715761333" sldId="295"/>
            <ac:spMk id="7" creationId="{BF0CF7A6-22AE-0B2C-FA7D-9CDCF08BCADC}"/>
          </ac:spMkLst>
        </pc:spChg>
        <pc:spChg chg="add mod">
          <ac:chgData name="Eòghan Stewart" userId="ccd32ca3-16ce-428f-9541-372d6b051929_5::10032001687B7302" providerId="ADAL" clId="{BBD0CCEB-9888-40EF-BE29-7072F3940B8F}" dt="2023-05-09T15:09:33.424" v="6345" actId="404"/>
          <ac:spMkLst>
            <pc:docMk/>
            <pc:sldMk cId="715761333" sldId="295"/>
            <ac:spMk id="8" creationId="{64C74BFB-A104-5E6D-0547-981A1C5364BC}"/>
          </ac:spMkLst>
        </pc:spChg>
        <pc:spChg chg="add mod">
          <ac:chgData name="Eòghan Stewart" userId="ccd32ca3-16ce-428f-9541-372d6b051929_5::10032001687B7302" providerId="ADAL" clId="{BBD0CCEB-9888-40EF-BE29-7072F3940B8F}" dt="2023-05-09T15:12:40.796" v="6395" actId="1076"/>
          <ac:spMkLst>
            <pc:docMk/>
            <pc:sldMk cId="715761333" sldId="295"/>
            <ac:spMk id="9" creationId="{C328033D-9D86-6559-086B-ADC865DF0DC5}"/>
          </ac:spMkLst>
        </pc:spChg>
        <pc:spChg chg="add mod">
          <ac:chgData name="Eòghan Stewart" userId="ccd32ca3-16ce-428f-9541-372d6b051929_5::10032001687B7302" providerId="ADAL" clId="{BBD0CCEB-9888-40EF-BE29-7072F3940B8F}" dt="2023-05-09T15:10:49.948" v="6372" actId="1076"/>
          <ac:spMkLst>
            <pc:docMk/>
            <pc:sldMk cId="715761333" sldId="295"/>
            <ac:spMk id="10" creationId="{10B782E4-2817-82B5-7B0A-1D669E2B5D7D}"/>
          </ac:spMkLst>
        </pc:spChg>
        <pc:spChg chg="mod">
          <ac:chgData name="Eòghan Stewart" userId="ccd32ca3-16ce-428f-9541-372d6b051929_5::10032001687B7302" providerId="ADAL" clId="{BBD0CCEB-9888-40EF-BE29-7072F3940B8F}" dt="2023-05-09T15:22:26.577" v="6555" actId="20577"/>
          <ac:spMkLst>
            <pc:docMk/>
            <pc:sldMk cId="715761333" sldId="295"/>
            <ac:spMk id="19" creationId="{2D207170-A77B-5345-1821-64E975395B53}"/>
          </ac:spMkLst>
        </pc:spChg>
        <pc:spChg chg="del mod">
          <ac:chgData name="Eòghan Stewart" userId="ccd32ca3-16ce-428f-9541-372d6b051929_5::10032001687B7302" providerId="ADAL" clId="{BBD0CCEB-9888-40EF-BE29-7072F3940B8F}" dt="2023-05-09T15:01:54.527" v="5506"/>
          <ac:spMkLst>
            <pc:docMk/>
            <pc:sldMk cId="715761333" sldId="295"/>
            <ac:spMk id="20" creationId="{79BFB423-057F-B800-9BC8-FB7D71ADF7C8}"/>
          </ac:spMkLst>
        </pc:spChg>
        <pc:spChg chg="del">
          <ac:chgData name="Eòghan Stewart" userId="ccd32ca3-16ce-428f-9541-372d6b051929_5::10032001687B7302" providerId="ADAL" clId="{BBD0CCEB-9888-40EF-BE29-7072F3940B8F}" dt="2023-05-09T15:01:54.526" v="5504" actId="478"/>
          <ac:spMkLst>
            <pc:docMk/>
            <pc:sldMk cId="715761333" sldId="295"/>
            <ac:spMk id="21" creationId="{1D14A6BE-1ED2-52FB-D996-41AE6F606096}"/>
          </ac:spMkLst>
        </pc:spChg>
        <pc:spChg chg="mod">
          <ac:chgData name="Eòghan Stewart" userId="ccd32ca3-16ce-428f-9541-372d6b051929_5::10032001687B7302" providerId="ADAL" clId="{BBD0CCEB-9888-40EF-BE29-7072F3940B8F}" dt="2023-05-09T15:09:42.984" v="6349" actId="404"/>
          <ac:spMkLst>
            <pc:docMk/>
            <pc:sldMk cId="715761333" sldId="295"/>
            <ac:spMk id="22" creationId="{601AB486-94E9-0795-41E7-064BC73ABCB8}"/>
          </ac:spMkLst>
        </pc:spChg>
        <pc:spChg chg="del">
          <ac:chgData name="Eòghan Stewart" userId="ccd32ca3-16ce-428f-9541-372d6b051929_5::10032001687B7302" providerId="ADAL" clId="{BBD0CCEB-9888-40EF-BE29-7072F3940B8F}" dt="2023-05-09T15:01:36.043" v="5491" actId="478"/>
          <ac:spMkLst>
            <pc:docMk/>
            <pc:sldMk cId="715761333" sldId="295"/>
            <ac:spMk id="24" creationId="{A1CB9AD0-68F9-FF0A-84E9-127A3D23588A}"/>
          </ac:spMkLst>
        </pc:spChg>
        <pc:picChg chg="mod">
          <ac:chgData name="Eòghan Stewart" userId="ccd32ca3-16ce-428f-9541-372d6b051929_5::10032001687B7302" providerId="ADAL" clId="{BBD0CCEB-9888-40EF-BE29-7072F3940B8F}" dt="2023-05-09T15:08:04.090" v="6244" actId="34135"/>
          <ac:picMkLst>
            <pc:docMk/>
            <pc:sldMk cId="715761333" sldId="295"/>
            <ac:picMk id="2" creationId="{59E50A41-0570-FE04-1983-65E97FDA477B}"/>
          </ac:picMkLst>
        </pc:picChg>
        <pc:picChg chg="del">
          <ac:chgData name="Eòghan Stewart" userId="ccd32ca3-16ce-428f-9541-372d6b051929_5::10032001687B7302" providerId="ADAL" clId="{BBD0CCEB-9888-40EF-BE29-7072F3940B8F}" dt="2023-05-09T15:01:33.084" v="5489" actId="478"/>
          <ac:picMkLst>
            <pc:docMk/>
            <pc:sldMk cId="715761333" sldId="295"/>
            <ac:picMk id="23" creationId="{37C08C49-D439-0531-806C-DEC4F51C3CCE}"/>
          </ac:picMkLst>
        </pc:picChg>
        <pc:picChg chg="del">
          <ac:chgData name="Eòghan Stewart" userId="ccd32ca3-16ce-428f-9541-372d6b051929_5::10032001687B7302" providerId="ADAL" clId="{BBD0CCEB-9888-40EF-BE29-7072F3940B8F}" dt="2023-05-09T15:01:34.032" v="5490" actId="478"/>
          <ac:picMkLst>
            <pc:docMk/>
            <pc:sldMk cId="715761333" sldId="295"/>
            <ac:picMk id="25" creationId="{9A0E6BED-FAA5-9BC1-89D2-843E6ACBC52E}"/>
          </ac:picMkLst>
        </pc:picChg>
        <pc:picChg chg="add mod">
          <ac:chgData name="Eòghan Stewart" userId="ccd32ca3-16ce-428f-9541-372d6b051929_5::10032001687B7302" providerId="ADAL" clId="{BBD0CCEB-9888-40EF-BE29-7072F3940B8F}" dt="2023-05-09T15:21:19.116" v="6445" actId="14100"/>
          <ac:picMkLst>
            <pc:docMk/>
            <pc:sldMk cId="715761333" sldId="295"/>
            <ac:picMk id="43" creationId="{8BD7DAC4-25A7-CD94-21C4-307ABB50135F}"/>
          </ac:picMkLst>
        </pc:picChg>
        <pc:picChg chg="add mod">
          <ac:chgData name="Eòghan Stewart" userId="ccd32ca3-16ce-428f-9541-372d6b051929_5::10032001687B7302" providerId="ADAL" clId="{BBD0CCEB-9888-40EF-BE29-7072F3940B8F}" dt="2023-05-09T15:21:34.213" v="6451" actId="1076"/>
          <ac:picMkLst>
            <pc:docMk/>
            <pc:sldMk cId="715761333" sldId="295"/>
            <ac:picMk id="1026" creationId="{4D54E16A-9B83-609D-EDDF-8748D445EE40}"/>
          </ac:picMkLst>
        </pc:picChg>
        <pc:inkChg chg="add">
          <ac:chgData name="Eòghan Stewart" userId="ccd32ca3-16ce-428f-9541-372d6b051929_5::10032001687B7302" providerId="ADAL" clId="{BBD0CCEB-9888-40EF-BE29-7072F3940B8F}" dt="2023-05-09T15:14:47.617" v="6401" actId="9405"/>
          <ac:inkMkLst>
            <pc:docMk/>
            <pc:sldMk cId="715761333" sldId="295"/>
            <ac:inkMk id="36" creationId="{E0751EEE-2428-8BC2-73D9-CABCAD4BD012}"/>
          </ac:inkMkLst>
        </pc:inkChg>
        <pc:inkChg chg="add del">
          <ac:chgData name="Eòghan Stewart" userId="ccd32ca3-16ce-428f-9541-372d6b051929_5::10032001687B7302" providerId="ADAL" clId="{BBD0CCEB-9888-40EF-BE29-7072F3940B8F}" dt="2023-05-09T15:15:00.926" v="6403" actId="9405"/>
          <ac:inkMkLst>
            <pc:docMk/>
            <pc:sldMk cId="715761333" sldId="295"/>
            <ac:inkMk id="37" creationId="{4E580FC4-D01E-DF6C-D932-A1887AFA23DD}"/>
          </ac:inkMkLst>
        </pc:inkChg>
        <pc:inkChg chg="add">
          <ac:chgData name="Eòghan Stewart" userId="ccd32ca3-16ce-428f-9541-372d6b051929_5::10032001687B7302" providerId="ADAL" clId="{BBD0CCEB-9888-40EF-BE29-7072F3940B8F}" dt="2023-05-09T15:15:09.894" v="6404" actId="9405"/>
          <ac:inkMkLst>
            <pc:docMk/>
            <pc:sldMk cId="715761333" sldId="295"/>
            <ac:inkMk id="38" creationId="{1FF78FB4-6C4A-8161-137A-9246806A98CE}"/>
          </ac:inkMkLst>
        </pc:inkChg>
        <pc:inkChg chg="add">
          <ac:chgData name="Eòghan Stewart" userId="ccd32ca3-16ce-428f-9541-372d6b051929_5::10032001687B7302" providerId="ADAL" clId="{BBD0CCEB-9888-40EF-BE29-7072F3940B8F}" dt="2023-05-09T15:15:15.168" v="6405" actId="9405"/>
          <ac:inkMkLst>
            <pc:docMk/>
            <pc:sldMk cId="715761333" sldId="295"/>
            <ac:inkMk id="39" creationId="{612A3109-0D95-F9E3-B40F-DD5B092F1D2C}"/>
          </ac:inkMkLst>
        </pc:inkChg>
        <pc:inkChg chg="add del">
          <ac:chgData name="Eòghan Stewart" userId="ccd32ca3-16ce-428f-9541-372d6b051929_5::10032001687B7302" providerId="ADAL" clId="{BBD0CCEB-9888-40EF-BE29-7072F3940B8F}" dt="2023-05-09T15:15:21.547" v="6407" actId="9405"/>
          <ac:inkMkLst>
            <pc:docMk/>
            <pc:sldMk cId="715761333" sldId="295"/>
            <ac:inkMk id="40" creationId="{E9CD91BC-F835-B96E-444E-F7E8C0B817AC}"/>
          </ac:inkMkLst>
        </pc:inkChg>
        <pc:inkChg chg="add del">
          <ac:chgData name="Eòghan Stewart" userId="ccd32ca3-16ce-428f-9541-372d6b051929_5::10032001687B7302" providerId="ADAL" clId="{BBD0CCEB-9888-40EF-BE29-7072F3940B8F}" dt="2023-05-09T15:15:23.502" v="6409" actId="9405"/>
          <ac:inkMkLst>
            <pc:docMk/>
            <pc:sldMk cId="715761333" sldId="295"/>
            <ac:inkMk id="41" creationId="{2A486B23-1741-C014-CB3A-B6FD627D05B2}"/>
          </ac:inkMkLst>
        </pc:inkChg>
        <pc:inkChg chg="add del">
          <ac:chgData name="Eòghan Stewart" userId="ccd32ca3-16ce-428f-9541-372d6b051929_5::10032001687B7302" providerId="ADAL" clId="{BBD0CCEB-9888-40EF-BE29-7072F3940B8F}" dt="2023-05-09T15:16:22.560" v="6438" actId="9405"/>
          <ac:inkMkLst>
            <pc:docMk/>
            <pc:sldMk cId="715761333" sldId="295"/>
            <ac:inkMk id="42" creationId="{B1E734F0-0143-02D9-A1FC-0C2ACE207051}"/>
          </ac:inkMkLst>
        </pc:inkChg>
        <pc:inkChg chg="add del">
          <ac:chgData name="Eòghan Stewart" userId="ccd32ca3-16ce-428f-9541-372d6b051929_5::10032001687B7302" providerId="ADAL" clId="{BBD0CCEB-9888-40EF-BE29-7072F3940B8F}" dt="2023-05-09T15:21:39.090" v="6455" actId="9405"/>
          <ac:inkMkLst>
            <pc:docMk/>
            <pc:sldMk cId="715761333" sldId="295"/>
            <ac:inkMk id="44" creationId="{479686F7-412E-6666-39CF-8622C4B960E7}"/>
          </ac:inkMkLst>
        </pc:inkChg>
        <pc:inkChg chg="add del">
          <ac:chgData name="Eòghan Stewart" userId="ccd32ca3-16ce-428f-9541-372d6b051929_5::10032001687B7302" providerId="ADAL" clId="{BBD0CCEB-9888-40EF-BE29-7072F3940B8F}" dt="2023-05-09T15:21:38.400" v="6454" actId="9405"/>
          <ac:inkMkLst>
            <pc:docMk/>
            <pc:sldMk cId="715761333" sldId="295"/>
            <ac:inkMk id="45" creationId="{6B06BA5D-75F1-BEF7-1B21-916923959C55}"/>
          </ac:inkMkLst>
        </pc:inkChg>
        <pc:inkChg chg="add del">
          <ac:chgData name="Eòghan Stewart" userId="ccd32ca3-16ce-428f-9541-372d6b051929_5::10032001687B7302" providerId="ADAL" clId="{BBD0CCEB-9888-40EF-BE29-7072F3940B8F}" dt="2023-05-09T15:21:53.903" v="6459" actId="9405"/>
          <ac:inkMkLst>
            <pc:docMk/>
            <pc:sldMk cId="715761333" sldId="295"/>
            <ac:inkMk id="46" creationId="{6C9372F9-7F66-2A2C-9218-CA28D329610C}"/>
          </ac:inkMkLst>
        </pc:inkChg>
        <pc:inkChg chg="add del">
          <ac:chgData name="Eòghan Stewart" userId="ccd32ca3-16ce-428f-9541-372d6b051929_5::10032001687B7302" providerId="ADAL" clId="{BBD0CCEB-9888-40EF-BE29-7072F3940B8F}" dt="2023-05-09T15:21:52.194" v="6458" actId="9405"/>
          <ac:inkMkLst>
            <pc:docMk/>
            <pc:sldMk cId="715761333" sldId="295"/>
            <ac:inkMk id="47" creationId="{E3807A5D-C70B-E7E7-02E5-B14F7A9FC364}"/>
          </ac:inkMkLst>
        </pc:inkChg>
        <pc:inkChg chg="add">
          <ac:chgData name="Eòghan Stewart" userId="ccd32ca3-16ce-428f-9541-372d6b051929_5::10032001687B7302" providerId="ADAL" clId="{BBD0CCEB-9888-40EF-BE29-7072F3940B8F}" dt="2023-05-09T15:21:57.753" v="6460" actId="9405"/>
          <ac:inkMkLst>
            <pc:docMk/>
            <pc:sldMk cId="715761333" sldId="295"/>
            <ac:inkMk id="48" creationId="{26259DC7-ECB2-20CE-9364-620416567D46}"/>
          </ac:inkMkLst>
        </pc:inkChg>
        <pc:cxnChg chg="add mod">
          <ac:chgData name="Eòghan Stewart" userId="ccd32ca3-16ce-428f-9541-372d6b051929_5::10032001687B7302" providerId="ADAL" clId="{BBD0CCEB-9888-40EF-BE29-7072F3940B8F}" dt="2023-05-09T15:12:07.332" v="6385" actId="14100"/>
          <ac:cxnSpMkLst>
            <pc:docMk/>
            <pc:sldMk cId="715761333" sldId="295"/>
            <ac:cxnSpMk id="12" creationId="{4B8EDCE2-3545-D491-F68E-DDB25CB9BF45}"/>
          </ac:cxnSpMkLst>
        </pc:cxnChg>
        <pc:cxnChg chg="add mod">
          <ac:chgData name="Eòghan Stewart" userId="ccd32ca3-16ce-428f-9541-372d6b051929_5::10032001687B7302" providerId="ADAL" clId="{BBD0CCEB-9888-40EF-BE29-7072F3940B8F}" dt="2023-05-09T15:11:44.861" v="6379" actId="1582"/>
          <ac:cxnSpMkLst>
            <pc:docMk/>
            <pc:sldMk cId="715761333" sldId="295"/>
            <ac:cxnSpMk id="13" creationId="{1BD4A643-CBF0-411B-DBA9-336992A7EAE7}"/>
          </ac:cxnSpMkLst>
        </pc:cxnChg>
        <pc:cxnChg chg="add mod">
          <ac:chgData name="Eòghan Stewart" userId="ccd32ca3-16ce-428f-9541-372d6b051929_5::10032001687B7302" providerId="ADAL" clId="{BBD0CCEB-9888-40EF-BE29-7072F3940B8F}" dt="2023-05-09T15:11:53.870" v="6382" actId="14100"/>
          <ac:cxnSpMkLst>
            <pc:docMk/>
            <pc:sldMk cId="715761333" sldId="295"/>
            <ac:cxnSpMk id="15" creationId="{91522182-C661-BBA8-92C2-BFA9B4B4D232}"/>
          </ac:cxnSpMkLst>
        </pc:cxnChg>
        <pc:cxnChg chg="add mod">
          <ac:chgData name="Eòghan Stewart" userId="ccd32ca3-16ce-428f-9541-372d6b051929_5::10032001687B7302" providerId="ADAL" clId="{BBD0CCEB-9888-40EF-BE29-7072F3940B8F}" dt="2023-05-09T15:12:24.125" v="6389" actId="14100"/>
          <ac:cxnSpMkLst>
            <pc:docMk/>
            <pc:sldMk cId="715761333" sldId="295"/>
            <ac:cxnSpMk id="27" creationId="{B29EC85C-3C75-196E-B03C-3752156266FE}"/>
          </ac:cxnSpMkLst>
        </pc:cxnChg>
        <pc:cxnChg chg="add mod">
          <ac:chgData name="Eòghan Stewart" userId="ccd32ca3-16ce-428f-9541-372d6b051929_5::10032001687B7302" providerId="ADAL" clId="{BBD0CCEB-9888-40EF-BE29-7072F3940B8F}" dt="2023-05-09T15:12:37.949" v="6394" actId="14100"/>
          <ac:cxnSpMkLst>
            <pc:docMk/>
            <pc:sldMk cId="715761333" sldId="295"/>
            <ac:cxnSpMk id="30" creationId="{E977859D-8947-D1A6-C732-AA2CF6483DE5}"/>
          </ac:cxnSpMkLst>
        </pc:cxnChg>
        <pc:cxnChg chg="add mod">
          <ac:chgData name="Eòghan Stewart" userId="ccd32ca3-16ce-428f-9541-372d6b051929_5::10032001687B7302" providerId="ADAL" clId="{BBD0CCEB-9888-40EF-BE29-7072F3940B8F}" dt="2023-05-09T15:12:56.045" v="6400" actId="14100"/>
          <ac:cxnSpMkLst>
            <pc:docMk/>
            <pc:sldMk cId="715761333" sldId="295"/>
            <ac:cxnSpMk id="33" creationId="{272C2178-152C-4F1E-F708-6F9D6EFD22A5}"/>
          </ac:cxnSpMkLst>
        </pc:cxnChg>
      </pc:sldChg>
      <pc:sldChg chg="addSp delSp modSp mod">
        <pc:chgData name="Eòghan Stewart" userId="ccd32ca3-16ce-428f-9541-372d6b051929_5::10032001687B7302" providerId="ADAL" clId="{BBD0CCEB-9888-40EF-BE29-7072F3940B8F}" dt="2023-05-09T15:16:04.337" v="6423" actId="9405"/>
        <pc:sldMkLst>
          <pc:docMk/>
          <pc:sldMk cId="606615824" sldId="296"/>
        </pc:sldMkLst>
        <pc:spChg chg="mod">
          <ac:chgData name="Eòghan Stewart" userId="ccd32ca3-16ce-428f-9541-372d6b051929_5::10032001687B7302" providerId="ADAL" clId="{BBD0CCEB-9888-40EF-BE29-7072F3940B8F}" dt="2023-05-04T10:52:35.013" v="3973" actId="20577"/>
          <ac:spMkLst>
            <pc:docMk/>
            <pc:sldMk cId="606615824" sldId="296"/>
            <ac:spMk id="5" creationId="{56A98A9B-2EEB-94E7-7250-0B1881D8B884}"/>
          </ac:spMkLst>
        </pc:spChg>
        <pc:spChg chg="del">
          <ac:chgData name="Eòghan Stewart" userId="ccd32ca3-16ce-428f-9541-372d6b051929_5::10032001687B7302" providerId="ADAL" clId="{BBD0CCEB-9888-40EF-BE29-7072F3940B8F}" dt="2023-05-04T10:53:10.276" v="3992" actId="478"/>
          <ac:spMkLst>
            <pc:docMk/>
            <pc:sldMk cId="606615824" sldId="296"/>
            <ac:spMk id="7" creationId="{79817949-B983-7237-7AB0-D2015E4256C9}"/>
          </ac:spMkLst>
        </pc:spChg>
        <pc:spChg chg="add mod">
          <ac:chgData name="Eòghan Stewart" userId="ccd32ca3-16ce-428f-9541-372d6b051929_5::10032001687B7302" providerId="ADAL" clId="{BBD0CCEB-9888-40EF-BE29-7072F3940B8F}" dt="2023-05-04T10:53:05.204" v="3991" actId="1076"/>
          <ac:spMkLst>
            <pc:docMk/>
            <pc:sldMk cId="606615824" sldId="296"/>
            <ac:spMk id="9" creationId="{C0D4EEEC-334F-D40E-049F-CE3030520ABD}"/>
          </ac:spMkLst>
        </pc:spChg>
        <pc:spChg chg="add mod">
          <ac:chgData name="Eòghan Stewart" userId="ccd32ca3-16ce-428f-9541-372d6b051929_5::10032001687B7302" providerId="ADAL" clId="{BBD0CCEB-9888-40EF-BE29-7072F3940B8F}" dt="2023-05-04T10:53:00.491" v="3989" actId="1076"/>
          <ac:spMkLst>
            <pc:docMk/>
            <pc:sldMk cId="606615824" sldId="296"/>
            <ac:spMk id="10" creationId="{1481C3DF-C0B6-40A3-4294-CD837777F25A}"/>
          </ac:spMkLst>
        </pc:spChg>
        <pc:spChg chg="add del mod">
          <ac:chgData name="Eòghan Stewart" userId="ccd32ca3-16ce-428f-9541-372d6b051929_5::10032001687B7302" providerId="ADAL" clId="{BBD0CCEB-9888-40EF-BE29-7072F3940B8F}" dt="2023-05-04T10:53:14.836" v="3993" actId="478"/>
          <ac:spMkLst>
            <pc:docMk/>
            <pc:sldMk cId="606615824" sldId="296"/>
            <ac:spMk id="11" creationId="{BDF67300-6E5A-C2D3-8A7D-65181B57678B}"/>
          </ac:spMkLst>
        </pc:spChg>
        <pc:inkChg chg="add del">
          <ac:chgData name="Eòghan Stewart" userId="ccd32ca3-16ce-428f-9541-372d6b051929_5::10032001687B7302" providerId="ADAL" clId="{BBD0CCEB-9888-40EF-BE29-7072F3940B8F}" dt="2023-05-09T15:16:04.337" v="6423" actId="9405"/>
          <ac:inkMkLst>
            <pc:docMk/>
            <pc:sldMk cId="606615824" sldId="296"/>
            <ac:inkMk id="7" creationId="{672D8BC0-5D66-5EF0-597E-52D53E7BF2DB}"/>
          </ac:inkMkLst>
        </pc:inkChg>
      </pc:sldChg>
      <pc:sldChg chg="addSp delSp modSp mod">
        <pc:chgData name="Eòghan Stewart" userId="ccd32ca3-16ce-428f-9541-372d6b051929_5::10032001687B7302" providerId="ADAL" clId="{BBD0CCEB-9888-40EF-BE29-7072F3940B8F}" dt="2023-05-15T10:40:56.315" v="7512" actId="21"/>
        <pc:sldMkLst>
          <pc:docMk/>
          <pc:sldMk cId="739424107" sldId="300"/>
        </pc:sldMkLst>
        <pc:spChg chg="mod">
          <ac:chgData name="Eòghan Stewart" userId="ccd32ca3-16ce-428f-9541-372d6b051929_5::10032001687B7302" providerId="ADAL" clId="{BBD0CCEB-9888-40EF-BE29-7072F3940B8F}" dt="2023-05-09T15:28:19.127" v="7050" actId="20577"/>
          <ac:spMkLst>
            <pc:docMk/>
            <pc:sldMk cId="739424107" sldId="300"/>
            <ac:spMk id="2" creationId="{7881C259-3499-2D34-0C92-61995103236F}"/>
          </ac:spMkLst>
        </pc:spChg>
        <pc:spChg chg="del">
          <ac:chgData name="Eòghan Stewart" userId="ccd32ca3-16ce-428f-9541-372d6b051929_5::10032001687B7302" providerId="ADAL" clId="{BBD0CCEB-9888-40EF-BE29-7072F3940B8F}" dt="2023-05-15T10:40:42.876" v="7504" actId="478"/>
          <ac:spMkLst>
            <pc:docMk/>
            <pc:sldMk cId="739424107" sldId="300"/>
            <ac:spMk id="3" creationId="{CEC6E97B-7ACA-E1CF-CD23-89B0CD73ED7C}"/>
          </ac:spMkLst>
        </pc:spChg>
        <pc:spChg chg="mod">
          <ac:chgData name="Eòghan Stewart" userId="ccd32ca3-16ce-428f-9541-372d6b051929_5::10032001687B7302" providerId="ADAL" clId="{BBD0CCEB-9888-40EF-BE29-7072F3940B8F}" dt="2023-05-15T10:31:28.491" v="7187"/>
          <ac:spMkLst>
            <pc:docMk/>
            <pc:sldMk cId="739424107" sldId="300"/>
            <ac:spMk id="4" creationId="{296B07EF-2297-52ED-6EC9-2FAF4F1D39B6}"/>
          </ac:spMkLst>
        </pc:spChg>
        <pc:spChg chg="mod">
          <ac:chgData name="Eòghan Stewart" userId="ccd32ca3-16ce-428f-9541-372d6b051929_5::10032001687B7302" providerId="ADAL" clId="{BBD0CCEB-9888-40EF-BE29-7072F3940B8F}" dt="2023-05-15T10:30:44.740" v="7186" actId="1076"/>
          <ac:spMkLst>
            <pc:docMk/>
            <pc:sldMk cId="739424107" sldId="300"/>
            <ac:spMk id="5" creationId="{B0FA28FF-171B-CA80-7253-1FBBA9D7F7BD}"/>
          </ac:spMkLst>
        </pc:spChg>
        <pc:grpChg chg="mod">
          <ac:chgData name="Eòghan Stewart" userId="ccd32ca3-16ce-428f-9541-372d6b051929_5::10032001687B7302" providerId="ADAL" clId="{BBD0CCEB-9888-40EF-BE29-7072F3940B8F}" dt="2023-05-09T15:16:05.356" v="6425"/>
          <ac:grpSpMkLst>
            <pc:docMk/>
            <pc:sldMk cId="739424107" sldId="300"/>
            <ac:grpSpMk id="11" creationId="{98B3118C-FEFA-BBCF-17AF-3ABEB5422341}"/>
          </ac:grpSpMkLst>
        </pc:grpChg>
        <pc:picChg chg="del">
          <ac:chgData name="Eòghan Stewart" userId="ccd32ca3-16ce-428f-9541-372d6b051929_5::10032001687B7302" providerId="ADAL" clId="{BBD0CCEB-9888-40EF-BE29-7072F3940B8F}" dt="2023-05-15T10:40:43.652" v="7505" actId="478"/>
          <ac:picMkLst>
            <pc:docMk/>
            <pc:sldMk cId="739424107" sldId="300"/>
            <ac:picMk id="7" creationId="{BB466DA4-E0D1-3C3A-8CD5-316C43F454EA}"/>
          </ac:picMkLst>
        </pc:picChg>
        <pc:picChg chg="add del">
          <ac:chgData name="Eòghan Stewart" userId="ccd32ca3-16ce-428f-9541-372d6b051929_5::10032001687B7302" providerId="ADAL" clId="{BBD0CCEB-9888-40EF-BE29-7072F3940B8F}" dt="2023-05-15T10:40:44.462" v="7506" actId="478"/>
          <ac:picMkLst>
            <pc:docMk/>
            <pc:sldMk cId="739424107" sldId="300"/>
            <ac:picMk id="8" creationId="{00B3B6E8-4D82-E221-42AF-8CDFFAD40C41}"/>
          </ac:picMkLst>
        </pc:picChg>
        <pc:picChg chg="add del mod">
          <ac:chgData name="Eòghan Stewart" userId="ccd32ca3-16ce-428f-9541-372d6b051929_5::10032001687B7302" providerId="ADAL" clId="{BBD0CCEB-9888-40EF-BE29-7072F3940B8F}" dt="2023-05-15T10:40:56.315" v="7512" actId="21"/>
          <ac:picMkLst>
            <pc:docMk/>
            <pc:sldMk cId="739424107" sldId="300"/>
            <ac:picMk id="9" creationId="{8E52DF65-3CF5-BE5C-BF79-E9DEFB61CE7A}"/>
          </ac:picMkLst>
        </pc:picChg>
        <pc:picChg chg="add mod">
          <ac:chgData name="Eòghan Stewart" userId="ccd32ca3-16ce-428f-9541-372d6b051929_5::10032001687B7302" providerId="ADAL" clId="{BBD0CCEB-9888-40EF-BE29-7072F3940B8F}" dt="2023-05-15T10:40:48.898" v="7508" actId="1076"/>
          <ac:picMkLst>
            <pc:docMk/>
            <pc:sldMk cId="739424107" sldId="300"/>
            <ac:picMk id="10" creationId="{064FD629-D155-90F4-9575-98AF23DBA541}"/>
          </ac:picMkLst>
        </pc:picChg>
        <pc:picChg chg="add mod">
          <ac:chgData name="Eòghan Stewart" userId="ccd32ca3-16ce-428f-9541-372d6b051929_5::10032001687B7302" providerId="ADAL" clId="{BBD0CCEB-9888-40EF-BE29-7072F3940B8F}" dt="2023-05-15T10:40:54.690" v="7511" actId="1076"/>
          <ac:picMkLst>
            <pc:docMk/>
            <pc:sldMk cId="739424107" sldId="300"/>
            <ac:picMk id="11" creationId="{2FD993E4-9D37-5CAC-0690-A04001919D60}"/>
          </ac:picMkLst>
        </pc:picChg>
        <pc:picChg chg="del">
          <ac:chgData name="Eòghan Stewart" userId="ccd32ca3-16ce-428f-9541-372d6b051929_5::10032001687B7302" providerId="ADAL" clId="{BBD0CCEB-9888-40EF-BE29-7072F3940B8F}" dt="2023-05-15T10:40:41.028" v="7503" actId="478"/>
          <ac:picMkLst>
            <pc:docMk/>
            <pc:sldMk cId="739424107" sldId="300"/>
            <ac:picMk id="1026" creationId="{C9989191-FE93-B11F-C66A-0B76DF98EF28}"/>
          </ac:picMkLst>
        </pc:picChg>
        <pc:inkChg chg="add del mod">
          <ac:chgData name="Eòghan Stewart" userId="ccd32ca3-16ce-428f-9541-372d6b051929_5::10032001687B7302" providerId="ADAL" clId="{BBD0CCEB-9888-40EF-BE29-7072F3940B8F}" dt="2023-05-09T15:16:06.515" v="6426" actId="9405"/>
          <ac:inkMkLst>
            <pc:docMk/>
            <pc:sldMk cId="739424107" sldId="300"/>
            <ac:inkMk id="9" creationId="{B90E98A9-2002-38BB-41D5-19973A190162}"/>
          </ac:inkMkLst>
        </pc:inkChg>
        <pc:inkChg chg="add del mod">
          <ac:chgData name="Eòghan Stewart" userId="ccd32ca3-16ce-428f-9541-372d6b051929_5::10032001687B7302" providerId="ADAL" clId="{BBD0CCEB-9888-40EF-BE29-7072F3940B8F}" dt="2023-05-09T15:16:05.356" v="6425"/>
          <ac:inkMkLst>
            <pc:docMk/>
            <pc:sldMk cId="739424107" sldId="300"/>
            <ac:inkMk id="10" creationId="{3CB058B3-F194-85FD-24C7-1D4DCEB2AF70}"/>
          </ac:inkMkLst>
        </pc:inkChg>
      </pc:sldChg>
      <pc:sldChg chg="modSp mod">
        <pc:chgData name="Eòghan Stewart" userId="ccd32ca3-16ce-428f-9541-372d6b051929_5::10032001687B7302" providerId="ADAL" clId="{BBD0CCEB-9888-40EF-BE29-7072F3940B8F}" dt="2023-05-04T07:52:31.248" v="987" actId="20577"/>
        <pc:sldMkLst>
          <pc:docMk/>
          <pc:sldMk cId="2703360580" sldId="301"/>
        </pc:sldMkLst>
        <pc:spChg chg="mod">
          <ac:chgData name="Eòghan Stewart" userId="ccd32ca3-16ce-428f-9541-372d6b051929_5::10032001687B7302" providerId="ADAL" clId="{BBD0CCEB-9888-40EF-BE29-7072F3940B8F}" dt="2023-05-04T07:50:40.754" v="710" actId="20577"/>
          <ac:spMkLst>
            <pc:docMk/>
            <pc:sldMk cId="2703360580" sldId="301"/>
            <ac:spMk id="5" creationId="{FAF7AF29-FD6D-030A-0BF8-0373CC032345}"/>
          </ac:spMkLst>
        </pc:spChg>
        <pc:spChg chg="mod">
          <ac:chgData name="Eòghan Stewart" userId="ccd32ca3-16ce-428f-9541-372d6b051929_5::10032001687B7302" providerId="ADAL" clId="{BBD0CCEB-9888-40EF-BE29-7072F3940B8F}" dt="2023-05-04T07:49:11.158" v="528" actId="20577"/>
          <ac:spMkLst>
            <pc:docMk/>
            <pc:sldMk cId="2703360580" sldId="301"/>
            <ac:spMk id="7" creationId="{202B696B-14CD-9E93-158B-B1D7DDF44574}"/>
          </ac:spMkLst>
        </pc:spChg>
        <pc:spChg chg="mod">
          <ac:chgData name="Eòghan Stewart" userId="ccd32ca3-16ce-428f-9541-372d6b051929_5::10032001687B7302" providerId="ADAL" clId="{BBD0CCEB-9888-40EF-BE29-7072F3940B8F}" dt="2023-05-04T07:50:50.083" v="735" actId="20577"/>
          <ac:spMkLst>
            <pc:docMk/>
            <pc:sldMk cId="2703360580" sldId="301"/>
            <ac:spMk id="8" creationId="{0DEAFB83-3634-CD0C-032D-1B6BA7729504}"/>
          </ac:spMkLst>
        </pc:spChg>
        <pc:spChg chg="mod">
          <ac:chgData name="Eòghan Stewart" userId="ccd32ca3-16ce-428f-9541-372d6b051929_5::10032001687B7302" providerId="ADAL" clId="{BBD0CCEB-9888-40EF-BE29-7072F3940B8F}" dt="2023-05-04T07:52:31.248" v="987" actId="20577"/>
          <ac:spMkLst>
            <pc:docMk/>
            <pc:sldMk cId="2703360580" sldId="301"/>
            <ac:spMk id="9" creationId="{49DCC83C-0464-C3DF-E57B-AD7BFBCEB9F8}"/>
          </ac:spMkLst>
        </pc:spChg>
        <pc:spChg chg="mod">
          <ac:chgData name="Eòghan Stewart" userId="ccd32ca3-16ce-428f-9541-372d6b051929_5::10032001687B7302" providerId="ADAL" clId="{BBD0CCEB-9888-40EF-BE29-7072F3940B8F}" dt="2023-05-04T07:51:57.228" v="923" actId="20577"/>
          <ac:spMkLst>
            <pc:docMk/>
            <pc:sldMk cId="2703360580" sldId="301"/>
            <ac:spMk id="13" creationId="{162C2CFC-95FA-69CA-1638-B4095B7BA8A4}"/>
          </ac:spMkLst>
        </pc:spChg>
        <pc:grpChg chg="mod">
          <ac:chgData name="Eòghan Stewart" userId="ccd32ca3-16ce-428f-9541-372d6b051929_5::10032001687B7302" providerId="ADAL" clId="{BBD0CCEB-9888-40EF-BE29-7072F3940B8F}" dt="2023-05-04T07:52:03.444" v="925" actId="14100"/>
          <ac:grpSpMkLst>
            <pc:docMk/>
            <pc:sldMk cId="2703360580" sldId="301"/>
            <ac:grpSpMk id="17" creationId="{31098B0A-D293-610D-08F4-44A002A0BD62}"/>
          </ac:grpSpMkLst>
        </pc:grpChg>
      </pc:sldChg>
      <pc:sldChg chg="addSp delSp modSp mod">
        <pc:chgData name="Eòghan Stewart" userId="ccd32ca3-16ce-428f-9541-372d6b051929_5::10032001687B7302" providerId="ADAL" clId="{BBD0CCEB-9888-40EF-BE29-7072F3940B8F}" dt="2023-05-09T15:16:22.343" v="6437" actId="9405"/>
        <pc:sldMkLst>
          <pc:docMk/>
          <pc:sldMk cId="1610164781" sldId="303"/>
        </pc:sldMkLst>
        <pc:grpChg chg="add del mod">
          <ac:chgData name="Eòghan Stewart" userId="ccd32ca3-16ce-428f-9541-372d6b051929_5::10032001687B7302" providerId="ADAL" clId="{BBD0CCEB-9888-40EF-BE29-7072F3940B8F}" dt="2023-05-09T15:16:21.570" v="6434"/>
          <ac:grpSpMkLst>
            <pc:docMk/>
            <pc:sldMk cId="1610164781" sldId="303"/>
            <ac:grpSpMk id="13" creationId="{FA3E78DE-2FCD-A388-834D-55E7B531516F}"/>
          </ac:grpSpMkLst>
        </pc:grpChg>
        <pc:grpChg chg="mod">
          <ac:chgData name="Eòghan Stewart" userId="ccd32ca3-16ce-428f-9541-372d6b051929_5::10032001687B7302" providerId="ADAL" clId="{BBD0CCEB-9888-40EF-BE29-7072F3940B8F}" dt="2023-05-09T15:16:21.359" v="6432"/>
          <ac:grpSpMkLst>
            <pc:docMk/>
            <pc:sldMk cId="1610164781" sldId="303"/>
            <ac:grpSpMk id="15" creationId="{48936ECE-B657-19B1-0DF9-9FC3B1FD8C6A}"/>
          </ac:grpSpMkLst>
        </pc:grpChg>
        <pc:inkChg chg="add del">
          <ac:chgData name="Eòghan Stewart" userId="ccd32ca3-16ce-428f-9541-372d6b051929_5::10032001687B7302" providerId="ADAL" clId="{BBD0CCEB-9888-40EF-BE29-7072F3940B8F}" dt="2023-05-09T15:16:22.343" v="6437" actId="9405"/>
          <ac:inkMkLst>
            <pc:docMk/>
            <pc:sldMk cId="1610164781" sldId="303"/>
            <ac:inkMk id="9" creationId="{F679808D-4DC6-21D1-16D4-DDC64208EB39}"/>
          </ac:inkMkLst>
        </pc:inkChg>
        <pc:inkChg chg="add del">
          <ac:chgData name="Eòghan Stewart" userId="ccd32ca3-16ce-428f-9541-372d6b051929_5::10032001687B7302" providerId="ADAL" clId="{BBD0CCEB-9888-40EF-BE29-7072F3940B8F}" dt="2023-05-09T15:16:22.108" v="6436" actId="9405"/>
          <ac:inkMkLst>
            <pc:docMk/>
            <pc:sldMk cId="1610164781" sldId="303"/>
            <ac:inkMk id="10" creationId="{6B8D9014-93ED-F729-3760-725AC12CFBAD}"/>
          </ac:inkMkLst>
        </pc:inkChg>
        <pc:inkChg chg="add del mod">
          <ac:chgData name="Eòghan Stewart" userId="ccd32ca3-16ce-428f-9541-372d6b051929_5::10032001687B7302" providerId="ADAL" clId="{BBD0CCEB-9888-40EF-BE29-7072F3940B8F}" dt="2023-05-09T15:16:21.862" v="6435" actId="9405"/>
          <ac:inkMkLst>
            <pc:docMk/>
            <pc:sldMk cId="1610164781" sldId="303"/>
            <ac:inkMk id="11" creationId="{C324449A-BD7E-E021-0FBA-ACE149275E13}"/>
          </ac:inkMkLst>
        </pc:inkChg>
        <pc:inkChg chg="add del mod">
          <ac:chgData name="Eòghan Stewart" userId="ccd32ca3-16ce-428f-9541-372d6b051929_5::10032001687B7302" providerId="ADAL" clId="{BBD0CCEB-9888-40EF-BE29-7072F3940B8F}" dt="2023-05-09T15:16:21.570" v="6434"/>
          <ac:inkMkLst>
            <pc:docMk/>
            <pc:sldMk cId="1610164781" sldId="303"/>
            <ac:inkMk id="12" creationId="{4F8BBFAD-FE0E-8C0B-6554-710EDC21CF05}"/>
          </ac:inkMkLst>
        </pc:inkChg>
        <pc:inkChg chg="add del mod">
          <ac:chgData name="Eòghan Stewart" userId="ccd32ca3-16ce-428f-9541-372d6b051929_5::10032001687B7302" providerId="ADAL" clId="{BBD0CCEB-9888-40EF-BE29-7072F3940B8F}" dt="2023-05-09T15:16:21.359" v="6432"/>
          <ac:inkMkLst>
            <pc:docMk/>
            <pc:sldMk cId="1610164781" sldId="303"/>
            <ac:inkMk id="14" creationId="{6B743FF6-01F2-AA6F-C556-06062BD52A6C}"/>
          </ac:inkMkLst>
        </pc:inkChg>
        <pc:inkChg chg="add del">
          <ac:chgData name="Eòghan Stewart" userId="ccd32ca3-16ce-428f-9541-372d6b051929_5::10032001687B7302" providerId="ADAL" clId="{BBD0CCEB-9888-40EF-BE29-7072F3940B8F}" dt="2023-05-09T15:16:08.152" v="6428" actId="9405"/>
          <ac:inkMkLst>
            <pc:docMk/>
            <pc:sldMk cId="1610164781" sldId="303"/>
            <ac:inkMk id="16" creationId="{A339C4D2-9F29-FEBA-D613-3CCCE7DE6B4B}"/>
          </ac:inkMkLst>
        </pc:inkChg>
        <pc:inkChg chg="add del">
          <ac:chgData name="Eòghan Stewart" userId="ccd32ca3-16ce-428f-9541-372d6b051929_5::10032001687B7302" providerId="ADAL" clId="{BBD0CCEB-9888-40EF-BE29-7072F3940B8F}" dt="2023-05-09T15:16:07.267" v="6427" actId="9405"/>
          <ac:inkMkLst>
            <pc:docMk/>
            <pc:sldMk cId="1610164781" sldId="303"/>
            <ac:inkMk id="17" creationId="{61C98E9B-6EEB-780F-BDF7-22B9FC4CCCC1}"/>
          </ac:inkMkLst>
        </pc:inkChg>
        <pc:inkChg chg="add del">
          <ac:chgData name="Eòghan Stewart" userId="ccd32ca3-16ce-428f-9541-372d6b051929_5::10032001687B7302" providerId="ADAL" clId="{BBD0CCEB-9888-40EF-BE29-7072F3940B8F}" dt="2023-05-09T15:16:12.766" v="6430" actId="9405"/>
          <ac:inkMkLst>
            <pc:docMk/>
            <pc:sldMk cId="1610164781" sldId="303"/>
            <ac:inkMk id="18" creationId="{28CD2F39-5A3F-4ED4-7724-22E7484268B0}"/>
          </ac:inkMkLst>
        </pc:inkChg>
      </pc:sldChg>
      <pc:sldChg chg="addSp modSp add mod">
        <pc:chgData name="Eòghan Stewart" userId="ccd32ca3-16ce-428f-9541-372d6b051929_5::10032001687B7302" providerId="ADAL" clId="{BBD0CCEB-9888-40EF-BE29-7072F3940B8F}" dt="2023-05-04T09:42:12.886" v="1937" actId="20577"/>
        <pc:sldMkLst>
          <pc:docMk/>
          <pc:sldMk cId="387116089" sldId="306"/>
        </pc:sldMkLst>
        <pc:spChg chg="mod">
          <ac:chgData name="Eòghan Stewart" userId="ccd32ca3-16ce-428f-9541-372d6b051929_5::10032001687B7302" providerId="ADAL" clId="{BBD0CCEB-9888-40EF-BE29-7072F3940B8F}" dt="2023-05-04T09:40:09.159" v="1654" actId="20577"/>
          <ac:spMkLst>
            <pc:docMk/>
            <pc:sldMk cId="387116089" sldId="306"/>
            <ac:spMk id="2" creationId="{7881C259-3499-2D34-0C92-61995103236F}"/>
          </ac:spMkLst>
        </pc:spChg>
        <pc:spChg chg="mod">
          <ac:chgData name="Eòghan Stewart" userId="ccd32ca3-16ce-428f-9541-372d6b051929_5::10032001687B7302" providerId="ADAL" clId="{BBD0CCEB-9888-40EF-BE29-7072F3940B8F}" dt="2023-05-04T09:42:12.886" v="1937" actId="20577"/>
          <ac:spMkLst>
            <pc:docMk/>
            <pc:sldMk cId="387116089" sldId="306"/>
            <ac:spMk id="4" creationId="{296B07EF-2297-52ED-6EC9-2FAF4F1D39B6}"/>
          </ac:spMkLst>
        </pc:spChg>
        <pc:spChg chg="add mod">
          <ac:chgData name="Eòghan Stewart" userId="ccd32ca3-16ce-428f-9541-372d6b051929_5::10032001687B7302" providerId="ADAL" clId="{BBD0CCEB-9888-40EF-BE29-7072F3940B8F}" dt="2023-05-04T09:38:30.161" v="1630" actId="1076"/>
          <ac:spMkLst>
            <pc:docMk/>
            <pc:sldMk cId="387116089" sldId="306"/>
            <ac:spMk id="6" creationId="{3B3C6628-E4DB-2B1B-7CE1-F02E217E6D88}"/>
          </ac:spMkLst>
        </pc:spChg>
        <pc:spChg chg="add mod">
          <ac:chgData name="Eòghan Stewart" userId="ccd32ca3-16ce-428f-9541-372d6b051929_5::10032001687B7302" providerId="ADAL" clId="{BBD0CCEB-9888-40EF-BE29-7072F3940B8F}" dt="2023-05-04T09:39:32.435" v="1632" actId="1076"/>
          <ac:spMkLst>
            <pc:docMk/>
            <pc:sldMk cId="387116089" sldId="306"/>
            <ac:spMk id="8" creationId="{2E201CA1-7E67-16BF-FF84-93FF9151C447}"/>
          </ac:spMkLst>
        </pc:spChg>
        <pc:spChg chg="add mod">
          <ac:chgData name="Eòghan Stewart" userId="ccd32ca3-16ce-428f-9541-372d6b051929_5::10032001687B7302" providerId="ADAL" clId="{BBD0CCEB-9888-40EF-BE29-7072F3940B8F}" dt="2023-05-04T09:39:44.264" v="1634" actId="1076"/>
          <ac:spMkLst>
            <pc:docMk/>
            <pc:sldMk cId="387116089" sldId="306"/>
            <ac:spMk id="12" creationId="{03ADFE3E-F5FB-0CE8-A25D-78DA29EB9DFE}"/>
          </ac:spMkLst>
        </pc:spChg>
        <pc:picChg chg="mod">
          <ac:chgData name="Eòghan Stewart" userId="ccd32ca3-16ce-428f-9541-372d6b051929_5::10032001687B7302" providerId="ADAL" clId="{BBD0CCEB-9888-40EF-BE29-7072F3940B8F}" dt="2023-05-04T09:33:08.199" v="1390" actId="1076"/>
          <ac:picMkLst>
            <pc:docMk/>
            <pc:sldMk cId="387116089" sldId="306"/>
            <ac:picMk id="9" creationId="{4D70B467-28F9-24E3-493A-1A4F1BA25997}"/>
          </ac:picMkLst>
        </pc:picChg>
      </pc:sldChg>
      <pc:sldChg chg="add">
        <pc:chgData name="Eòghan Stewart" userId="ccd32ca3-16ce-428f-9541-372d6b051929_5::10032001687B7302" providerId="ADAL" clId="{BBD0CCEB-9888-40EF-BE29-7072F3940B8F}" dt="2023-05-04T09:47:50.621" v="2728" actId="2890"/>
        <pc:sldMkLst>
          <pc:docMk/>
          <pc:sldMk cId="866542113" sldId="307"/>
        </pc:sldMkLst>
      </pc:sldChg>
      <pc:sldChg chg="addSp delSp modSp add mod delAnim">
        <pc:chgData name="Eòghan Stewart" userId="ccd32ca3-16ce-428f-9541-372d6b051929_5::10032001687B7302" providerId="ADAL" clId="{BBD0CCEB-9888-40EF-BE29-7072F3940B8F}" dt="2023-05-04T10:52:19.151" v="3947" actId="20577"/>
        <pc:sldMkLst>
          <pc:docMk/>
          <pc:sldMk cId="3132894934" sldId="308"/>
        </pc:sldMkLst>
        <pc:spChg chg="mod">
          <ac:chgData name="Eòghan Stewart" userId="ccd32ca3-16ce-428f-9541-372d6b051929_5::10032001687B7302" providerId="ADAL" clId="{BBD0CCEB-9888-40EF-BE29-7072F3940B8F}" dt="2023-05-04T10:52:19.151" v="3947" actId="20577"/>
          <ac:spMkLst>
            <pc:docMk/>
            <pc:sldMk cId="3132894934" sldId="308"/>
            <ac:spMk id="2" creationId="{B10CECD7-DCF7-FDF0-7D33-FE88168DFA79}"/>
          </ac:spMkLst>
        </pc:spChg>
        <pc:spChg chg="del">
          <ac:chgData name="Eòghan Stewart" userId="ccd32ca3-16ce-428f-9541-372d6b051929_5::10032001687B7302" providerId="ADAL" clId="{BBD0CCEB-9888-40EF-BE29-7072F3940B8F}" dt="2023-05-04T10:48:11.930" v="3406" actId="478"/>
          <ac:spMkLst>
            <pc:docMk/>
            <pc:sldMk cId="3132894934" sldId="308"/>
            <ac:spMk id="3" creationId="{C7B93571-1ECF-8626-65FA-5DF940761C1E}"/>
          </ac:spMkLst>
        </pc:spChg>
        <pc:spChg chg="mod">
          <ac:chgData name="Eòghan Stewart" userId="ccd32ca3-16ce-428f-9541-372d6b051929_5::10032001687B7302" providerId="ADAL" clId="{BBD0CCEB-9888-40EF-BE29-7072F3940B8F}" dt="2023-05-04T10:51:52.500" v="3887" actId="20577"/>
          <ac:spMkLst>
            <pc:docMk/>
            <pc:sldMk cId="3132894934" sldId="308"/>
            <ac:spMk id="4" creationId="{FED35A73-44B8-A9B4-48E3-E0FBF41B13F5}"/>
          </ac:spMkLst>
        </pc:spChg>
        <pc:spChg chg="del">
          <ac:chgData name="Eòghan Stewart" userId="ccd32ca3-16ce-428f-9541-372d6b051929_5::10032001687B7302" providerId="ADAL" clId="{BBD0CCEB-9888-40EF-BE29-7072F3940B8F}" dt="2023-05-04T10:48:14.216" v="3407" actId="478"/>
          <ac:spMkLst>
            <pc:docMk/>
            <pc:sldMk cId="3132894934" sldId="308"/>
            <ac:spMk id="6" creationId="{F2985AFA-D116-CC43-D86F-280B6807E41D}"/>
          </ac:spMkLst>
        </pc:spChg>
        <pc:spChg chg="add mod">
          <ac:chgData name="Eòghan Stewart" userId="ccd32ca3-16ce-428f-9541-372d6b051929_5::10032001687B7302" providerId="ADAL" clId="{BBD0CCEB-9888-40EF-BE29-7072F3940B8F}" dt="2023-05-04T10:52:03.453" v="3910" actId="20577"/>
          <ac:spMkLst>
            <pc:docMk/>
            <pc:sldMk cId="3132894934" sldId="308"/>
            <ac:spMk id="7" creationId="{7F647BAC-5E15-E4D7-CE1E-B9C6BA7617ED}"/>
          </ac:spMkLst>
        </pc:spChg>
        <pc:spChg chg="mod">
          <ac:chgData name="Eòghan Stewart" userId="ccd32ca3-16ce-428f-9541-372d6b051929_5::10032001687B7302" providerId="ADAL" clId="{BBD0CCEB-9888-40EF-BE29-7072F3940B8F}" dt="2023-05-04T10:50:03.396" v="3706" actId="1076"/>
          <ac:spMkLst>
            <pc:docMk/>
            <pc:sldMk cId="3132894934" sldId="308"/>
            <ac:spMk id="8" creationId="{E1E5B825-843E-1DED-5395-77D552057C14}"/>
          </ac:spMkLst>
        </pc:spChg>
        <pc:picChg chg="mod ord">
          <ac:chgData name="Eòghan Stewart" userId="ccd32ca3-16ce-428f-9541-372d6b051929_5::10032001687B7302" providerId="ADAL" clId="{BBD0CCEB-9888-40EF-BE29-7072F3940B8F}" dt="2023-05-04T10:50:07.480" v="3708" actId="166"/>
          <ac:picMkLst>
            <pc:docMk/>
            <pc:sldMk cId="3132894934" sldId="308"/>
            <ac:picMk id="5" creationId="{0F6ECDA7-1266-33D1-D33D-95E9D46A7F9C}"/>
          </ac:picMkLst>
        </pc:picChg>
        <pc:picChg chg="del">
          <ac:chgData name="Eòghan Stewart" userId="ccd32ca3-16ce-428f-9541-372d6b051929_5::10032001687B7302" providerId="ADAL" clId="{BBD0CCEB-9888-40EF-BE29-7072F3940B8F}" dt="2023-05-04T10:48:15.912" v="3409" actId="478"/>
          <ac:picMkLst>
            <pc:docMk/>
            <pc:sldMk cId="3132894934" sldId="308"/>
            <ac:picMk id="9" creationId="{ED410804-BD16-C6F6-5A34-C0B5B3BF1127}"/>
          </ac:picMkLst>
        </pc:picChg>
        <pc:picChg chg="del">
          <ac:chgData name="Eòghan Stewart" userId="ccd32ca3-16ce-428f-9541-372d6b051929_5::10032001687B7302" providerId="ADAL" clId="{BBD0CCEB-9888-40EF-BE29-7072F3940B8F}" dt="2023-05-04T10:48:15.035" v="3408" actId="478"/>
          <ac:picMkLst>
            <pc:docMk/>
            <pc:sldMk cId="3132894934" sldId="308"/>
            <ac:picMk id="11" creationId="{184FABE3-41C4-1F33-D1EE-B1C8FF0F0877}"/>
          </ac:picMkLst>
        </pc:picChg>
      </pc:sldChg>
      <pc:sldChg chg="addSp delSp modSp add mod">
        <pc:chgData name="Eòghan Stewart" userId="ccd32ca3-16ce-428f-9541-372d6b051929_5::10032001687B7302" providerId="ADAL" clId="{BBD0CCEB-9888-40EF-BE29-7072F3940B8F}" dt="2023-05-09T15:26:18.542" v="7023"/>
        <pc:sldMkLst>
          <pc:docMk/>
          <pc:sldMk cId="3961098902" sldId="309"/>
        </pc:sldMkLst>
        <pc:spChg chg="del">
          <ac:chgData name="Eòghan Stewart" userId="ccd32ca3-16ce-428f-9541-372d6b051929_5::10032001687B7302" providerId="ADAL" clId="{BBD0CCEB-9888-40EF-BE29-7072F3940B8F}" dt="2023-05-09T15:22:38.497" v="6557" actId="478"/>
          <ac:spMkLst>
            <pc:docMk/>
            <pc:sldMk cId="3961098902" sldId="309"/>
            <ac:spMk id="5" creationId="{8DDF4B66-F688-0CDA-BA3D-CD72265CC8C4}"/>
          </ac:spMkLst>
        </pc:spChg>
        <pc:spChg chg="del">
          <ac:chgData name="Eòghan Stewart" userId="ccd32ca3-16ce-428f-9541-372d6b051929_5::10032001687B7302" providerId="ADAL" clId="{BBD0CCEB-9888-40EF-BE29-7072F3940B8F}" dt="2023-05-09T15:23:02.454" v="6577" actId="478"/>
          <ac:spMkLst>
            <pc:docMk/>
            <pc:sldMk cId="3961098902" sldId="309"/>
            <ac:spMk id="6" creationId="{ED7C4C58-7899-D2E1-A47A-02EBD0489330}"/>
          </ac:spMkLst>
        </pc:spChg>
        <pc:spChg chg="del">
          <ac:chgData name="Eòghan Stewart" userId="ccd32ca3-16ce-428f-9541-372d6b051929_5::10032001687B7302" providerId="ADAL" clId="{BBD0CCEB-9888-40EF-BE29-7072F3940B8F}" dt="2023-05-09T15:22:55.823" v="6573" actId="478"/>
          <ac:spMkLst>
            <pc:docMk/>
            <pc:sldMk cId="3961098902" sldId="309"/>
            <ac:spMk id="7" creationId="{BF0CF7A6-22AE-0B2C-FA7D-9CDCF08BCADC}"/>
          </ac:spMkLst>
        </pc:spChg>
        <pc:spChg chg="del">
          <ac:chgData name="Eòghan Stewart" userId="ccd32ca3-16ce-428f-9541-372d6b051929_5::10032001687B7302" providerId="ADAL" clId="{BBD0CCEB-9888-40EF-BE29-7072F3940B8F}" dt="2023-05-09T15:22:54.503" v="6572" actId="478"/>
          <ac:spMkLst>
            <pc:docMk/>
            <pc:sldMk cId="3961098902" sldId="309"/>
            <ac:spMk id="8" creationId="{64C74BFB-A104-5E6D-0547-981A1C5364BC}"/>
          </ac:spMkLst>
        </pc:spChg>
        <pc:spChg chg="del">
          <ac:chgData name="Eòghan Stewart" userId="ccd32ca3-16ce-428f-9541-372d6b051929_5::10032001687B7302" providerId="ADAL" clId="{BBD0CCEB-9888-40EF-BE29-7072F3940B8F}" dt="2023-05-09T15:22:49.574" v="6567" actId="478"/>
          <ac:spMkLst>
            <pc:docMk/>
            <pc:sldMk cId="3961098902" sldId="309"/>
            <ac:spMk id="9" creationId="{C328033D-9D86-6559-086B-ADC865DF0DC5}"/>
          </ac:spMkLst>
        </pc:spChg>
        <pc:spChg chg="del">
          <ac:chgData name="Eòghan Stewart" userId="ccd32ca3-16ce-428f-9541-372d6b051929_5::10032001687B7302" providerId="ADAL" clId="{BBD0CCEB-9888-40EF-BE29-7072F3940B8F}" dt="2023-05-09T15:22:48.026" v="6566" actId="478"/>
          <ac:spMkLst>
            <pc:docMk/>
            <pc:sldMk cId="3961098902" sldId="309"/>
            <ac:spMk id="10" creationId="{10B782E4-2817-82B5-7B0A-1D669E2B5D7D}"/>
          </ac:spMkLst>
        </pc:spChg>
        <pc:spChg chg="del mod">
          <ac:chgData name="Eòghan Stewart" userId="ccd32ca3-16ce-428f-9541-372d6b051929_5::10032001687B7302" providerId="ADAL" clId="{BBD0CCEB-9888-40EF-BE29-7072F3940B8F}" dt="2023-05-09T15:26:18.542" v="7023"/>
          <ac:spMkLst>
            <pc:docMk/>
            <pc:sldMk cId="3961098902" sldId="309"/>
            <ac:spMk id="18" creationId="{82711FB3-AAF3-BFEB-8F9C-C0EFA6D62606}"/>
          </ac:spMkLst>
        </pc:spChg>
        <pc:spChg chg="mod">
          <ac:chgData name="Eòghan Stewart" userId="ccd32ca3-16ce-428f-9541-372d6b051929_5::10032001687B7302" providerId="ADAL" clId="{BBD0CCEB-9888-40EF-BE29-7072F3940B8F}" dt="2023-05-09T15:26:15.080" v="7021" actId="20577"/>
          <ac:spMkLst>
            <pc:docMk/>
            <pc:sldMk cId="3961098902" sldId="309"/>
            <ac:spMk id="19" creationId="{2D207170-A77B-5345-1821-64E975395B53}"/>
          </ac:spMkLst>
        </pc:spChg>
        <pc:spChg chg="del">
          <ac:chgData name="Eòghan Stewart" userId="ccd32ca3-16ce-428f-9541-372d6b051929_5::10032001687B7302" providerId="ADAL" clId="{BBD0CCEB-9888-40EF-BE29-7072F3940B8F}" dt="2023-05-09T15:22:43.886" v="6562" actId="478"/>
          <ac:spMkLst>
            <pc:docMk/>
            <pc:sldMk cId="3961098902" sldId="309"/>
            <ac:spMk id="22" creationId="{601AB486-94E9-0795-41E7-064BC73ABCB8}"/>
          </ac:spMkLst>
        </pc:spChg>
        <pc:picChg chg="add del">
          <ac:chgData name="Eòghan Stewart" userId="ccd32ca3-16ce-428f-9541-372d6b051929_5::10032001687B7302" providerId="ADAL" clId="{BBD0CCEB-9888-40EF-BE29-7072F3940B8F}" dt="2023-05-09T15:22:59.906" v="6576" actId="478"/>
          <ac:picMkLst>
            <pc:docMk/>
            <pc:sldMk cId="3961098902" sldId="309"/>
            <ac:picMk id="2" creationId="{59E50A41-0570-FE04-1983-65E97FDA477B}"/>
          </ac:picMkLst>
        </pc:picChg>
        <pc:picChg chg="del">
          <ac:chgData name="Eòghan Stewart" userId="ccd32ca3-16ce-428f-9541-372d6b051929_5::10032001687B7302" providerId="ADAL" clId="{BBD0CCEB-9888-40EF-BE29-7072F3940B8F}" dt="2023-05-09T15:22:40.704" v="6559" actId="478"/>
          <ac:picMkLst>
            <pc:docMk/>
            <pc:sldMk cId="3961098902" sldId="309"/>
            <ac:picMk id="43" creationId="{8BD7DAC4-25A7-CD94-21C4-307ABB50135F}"/>
          </ac:picMkLst>
        </pc:picChg>
        <pc:picChg chg="del">
          <ac:chgData name="Eòghan Stewart" userId="ccd32ca3-16ce-428f-9541-372d6b051929_5::10032001687B7302" providerId="ADAL" clId="{BBD0CCEB-9888-40EF-BE29-7072F3940B8F}" dt="2023-05-09T15:22:42.464" v="6561" actId="478"/>
          <ac:picMkLst>
            <pc:docMk/>
            <pc:sldMk cId="3961098902" sldId="309"/>
            <ac:picMk id="1026" creationId="{4D54E16A-9B83-609D-EDDF-8748D445EE40}"/>
          </ac:picMkLst>
        </pc:picChg>
        <pc:inkChg chg="del">
          <ac:chgData name="Eòghan Stewart" userId="ccd32ca3-16ce-428f-9541-372d6b051929_5::10032001687B7302" providerId="ADAL" clId="{BBD0CCEB-9888-40EF-BE29-7072F3940B8F}" dt="2023-05-09T15:22:52.151" v="6570" actId="478"/>
          <ac:inkMkLst>
            <pc:docMk/>
            <pc:sldMk cId="3961098902" sldId="309"/>
            <ac:inkMk id="36" creationId="{E0751EEE-2428-8BC2-73D9-CABCAD4BD012}"/>
          </ac:inkMkLst>
        </pc:inkChg>
        <pc:inkChg chg="del">
          <ac:chgData name="Eòghan Stewart" userId="ccd32ca3-16ce-428f-9541-372d6b051929_5::10032001687B7302" providerId="ADAL" clId="{BBD0CCEB-9888-40EF-BE29-7072F3940B8F}" dt="2023-05-09T15:22:45.428" v="6564" actId="478"/>
          <ac:inkMkLst>
            <pc:docMk/>
            <pc:sldMk cId="3961098902" sldId="309"/>
            <ac:inkMk id="38" creationId="{1FF78FB4-6C4A-8161-137A-9246806A98CE}"/>
          </ac:inkMkLst>
        </pc:inkChg>
        <pc:inkChg chg="del">
          <ac:chgData name="Eòghan Stewart" userId="ccd32ca3-16ce-428f-9541-372d6b051929_5::10032001687B7302" providerId="ADAL" clId="{BBD0CCEB-9888-40EF-BE29-7072F3940B8F}" dt="2023-05-09T15:22:40.076" v="6558" actId="478"/>
          <ac:inkMkLst>
            <pc:docMk/>
            <pc:sldMk cId="3961098902" sldId="309"/>
            <ac:inkMk id="39" creationId="{612A3109-0D95-F9E3-B40F-DD5B092F1D2C}"/>
          </ac:inkMkLst>
        </pc:inkChg>
        <pc:inkChg chg="del">
          <ac:chgData name="Eòghan Stewart" userId="ccd32ca3-16ce-428f-9541-372d6b051929_5::10032001687B7302" providerId="ADAL" clId="{BBD0CCEB-9888-40EF-BE29-7072F3940B8F}" dt="2023-05-09T15:22:41.631" v="6560" actId="478"/>
          <ac:inkMkLst>
            <pc:docMk/>
            <pc:sldMk cId="3961098902" sldId="309"/>
            <ac:inkMk id="48" creationId="{26259DC7-ECB2-20CE-9364-620416567D46}"/>
          </ac:inkMkLst>
        </pc:inkChg>
        <pc:cxnChg chg="del">
          <ac:chgData name="Eòghan Stewart" userId="ccd32ca3-16ce-428f-9541-372d6b051929_5::10032001687B7302" providerId="ADAL" clId="{BBD0CCEB-9888-40EF-BE29-7072F3940B8F}" dt="2023-05-09T15:22:44.689" v="6563" actId="478"/>
          <ac:cxnSpMkLst>
            <pc:docMk/>
            <pc:sldMk cId="3961098902" sldId="309"/>
            <ac:cxnSpMk id="12" creationId="{4B8EDCE2-3545-D491-F68E-DDB25CB9BF45}"/>
          </ac:cxnSpMkLst>
        </pc:cxnChg>
        <pc:cxnChg chg="del">
          <ac:chgData name="Eòghan Stewart" userId="ccd32ca3-16ce-428f-9541-372d6b051929_5::10032001687B7302" providerId="ADAL" clId="{BBD0CCEB-9888-40EF-BE29-7072F3940B8F}" dt="2023-05-09T15:22:51.311" v="6569" actId="478"/>
          <ac:cxnSpMkLst>
            <pc:docMk/>
            <pc:sldMk cId="3961098902" sldId="309"/>
            <ac:cxnSpMk id="13" creationId="{1BD4A643-CBF0-411B-DBA9-336992A7EAE7}"/>
          </ac:cxnSpMkLst>
        </pc:cxnChg>
        <pc:cxnChg chg="del">
          <ac:chgData name="Eòghan Stewart" userId="ccd32ca3-16ce-428f-9541-372d6b051929_5::10032001687B7302" providerId="ADAL" clId="{BBD0CCEB-9888-40EF-BE29-7072F3940B8F}" dt="2023-05-09T15:22:46.232" v="6565" actId="478"/>
          <ac:cxnSpMkLst>
            <pc:docMk/>
            <pc:sldMk cId="3961098902" sldId="309"/>
            <ac:cxnSpMk id="15" creationId="{91522182-C661-BBA8-92C2-BFA9B4B4D232}"/>
          </ac:cxnSpMkLst>
        </pc:cxnChg>
        <pc:cxnChg chg="del">
          <ac:chgData name="Eòghan Stewart" userId="ccd32ca3-16ce-428f-9541-372d6b051929_5::10032001687B7302" providerId="ADAL" clId="{BBD0CCEB-9888-40EF-BE29-7072F3940B8F}" dt="2023-05-09T15:22:57.133" v="6574" actId="478"/>
          <ac:cxnSpMkLst>
            <pc:docMk/>
            <pc:sldMk cId="3961098902" sldId="309"/>
            <ac:cxnSpMk id="27" creationId="{B29EC85C-3C75-196E-B03C-3752156266FE}"/>
          </ac:cxnSpMkLst>
        </pc:cxnChg>
        <pc:cxnChg chg="del">
          <ac:chgData name="Eòghan Stewart" userId="ccd32ca3-16ce-428f-9541-372d6b051929_5::10032001687B7302" providerId="ADAL" clId="{BBD0CCEB-9888-40EF-BE29-7072F3940B8F}" dt="2023-05-09T15:22:50.161" v="6568" actId="478"/>
          <ac:cxnSpMkLst>
            <pc:docMk/>
            <pc:sldMk cId="3961098902" sldId="309"/>
            <ac:cxnSpMk id="30" creationId="{E977859D-8947-D1A6-C732-AA2CF6483DE5}"/>
          </ac:cxnSpMkLst>
        </pc:cxnChg>
        <pc:cxnChg chg="del mod">
          <ac:chgData name="Eòghan Stewart" userId="ccd32ca3-16ce-428f-9541-372d6b051929_5::10032001687B7302" providerId="ADAL" clId="{BBD0CCEB-9888-40EF-BE29-7072F3940B8F}" dt="2023-05-09T15:22:53.014" v="6571" actId="478"/>
          <ac:cxnSpMkLst>
            <pc:docMk/>
            <pc:sldMk cId="3961098902" sldId="309"/>
            <ac:cxnSpMk id="33" creationId="{272C2178-152C-4F1E-F708-6F9D6EFD22A5}"/>
          </ac:cxnSpMkLst>
        </pc:cxnChg>
      </pc:sldChg>
      <pc:sldChg chg="addSp delSp modSp add mod">
        <pc:chgData name="Eòghan Stewart" userId="ccd32ca3-16ce-428f-9541-372d6b051929_5::10032001687B7302" providerId="ADAL" clId="{BBD0CCEB-9888-40EF-BE29-7072F3940B8F}" dt="2023-05-15T10:40:10.417" v="7502" actId="1076"/>
        <pc:sldMkLst>
          <pc:docMk/>
          <pc:sldMk cId="1747786085" sldId="310"/>
        </pc:sldMkLst>
        <pc:spChg chg="del">
          <ac:chgData name="Eòghan Stewart" userId="ccd32ca3-16ce-428f-9541-372d6b051929_5::10032001687B7302" providerId="ADAL" clId="{BBD0CCEB-9888-40EF-BE29-7072F3940B8F}" dt="2023-05-15T10:38:21.578" v="7396" actId="478"/>
          <ac:spMkLst>
            <pc:docMk/>
            <pc:sldMk cId="1747786085" sldId="310"/>
            <ac:spMk id="3" creationId="{CEC6E97B-7ACA-E1CF-CD23-89B0CD73ED7C}"/>
          </ac:spMkLst>
        </pc:spChg>
        <pc:spChg chg="mod">
          <ac:chgData name="Eòghan Stewart" userId="ccd32ca3-16ce-428f-9541-372d6b051929_5::10032001687B7302" providerId="ADAL" clId="{BBD0CCEB-9888-40EF-BE29-7072F3940B8F}" dt="2023-05-15T10:38:14.249" v="7395" actId="20577"/>
          <ac:spMkLst>
            <pc:docMk/>
            <pc:sldMk cId="1747786085" sldId="310"/>
            <ac:spMk id="4" creationId="{296B07EF-2297-52ED-6EC9-2FAF4F1D39B6}"/>
          </ac:spMkLst>
        </pc:spChg>
        <pc:spChg chg="del">
          <ac:chgData name="Eòghan Stewart" userId="ccd32ca3-16ce-428f-9541-372d6b051929_5::10032001687B7302" providerId="ADAL" clId="{BBD0CCEB-9888-40EF-BE29-7072F3940B8F}" dt="2023-05-15T10:38:23.987" v="7398" actId="478"/>
          <ac:spMkLst>
            <pc:docMk/>
            <pc:sldMk cId="1747786085" sldId="310"/>
            <ac:spMk id="6" creationId="{0C99BD36-9E5A-3A66-70D8-E95033D2BBDD}"/>
          </ac:spMkLst>
        </pc:spChg>
        <pc:spChg chg="add mod">
          <ac:chgData name="Eòghan Stewart" userId="ccd32ca3-16ce-428f-9541-372d6b051929_5::10032001687B7302" providerId="ADAL" clId="{BBD0CCEB-9888-40EF-BE29-7072F3940B8F}" dt="2023-05-15T10:40:10.417" v="7502" actId="1076"/>
          <ac:spMkLst>
            <pc:docMk/>
            <pc:sldMk cId="1747786085" sldId="310"/>
            <ac:spMk id="13" creationId="{361053A3-D4C9-6901-86D0-9839B808E867}"/>
          </ac:spMkLst>
        </pc:spChg>
        <pc:picChg chg="del">
          <ac:chgData name="Eòghan Stewart" userId="ccd32ca3-16ce-428f-9541-372d6b051929_5::10032001687B7302" providerId="ADAL" clId="{BBD0CCEB-9888-40EF-BE29-7072F3940B8F}" dt="2023-05-15T10:38:26.238" v="7400" actId="478"/>
          <ac:picMkLst>
            <pc:docMk/>
            <pc:sldMk cId="1747786085" sldId="310"/>
            <ac:picMk id="7" creationId="{BB466DA4-E0D1-3C3A-8CD5-316C43F454EA}"/>
          </ac:picMkLst>
        </pc:picChg>
        <pc:picChg chg="del">
          <ac:chgData name="Eòghan Stewart" userId="ccd32ca3-16ce-428f-9541-372d6b051929_5::10032001687B7302" providerId="ADAL" clId="{BBD0CCEB-9888-40EF-BE29-7072F3940B8F}" dt="2023-05-15T10:38:26.922" v="7401" actId="478"/>
          <ac:picMkLst>
            <pc:docMk/>
            <pc:sldMk cId="1747786085" sldId="310"/>
            <ac:picMk id="8" creationId="{00B3B6E8-4D82-E221-42AF-8CDFFAD40C41}"/>
          </ac:picMkLst>
        </pc:picChg>
        <pc:picChg chg="add mod ord">
          <ac:chgData name="Eòghan Stewart" userId="ccd32ca3-16ce-428f-9541-372d6b051929_5::10032001687B7302" providerId="ADAL" clId="{BBD0CCEB-9888-40EF-BE29-7072F3940B8F}" dt="2023-05-15T10:38:39.105" v="7406" actId="1076"/>
          <ac:picMkLst>
            <pc:docMk/>
            <pc:sldMk cId="1747786085" sldId="310"/>
            <ac:picMk id="10" creationId="{9CF16FB5-C911-BE14-DABB-4ACCC0DC85BB}"/>
          </ac:picMkLst>
        </pc:picChg>
        <pc:picChg chg="add mod">
          <ac:chgData name="Eòghan Stewart" userId="ccd32ca3-16ce-428f-9541-372d6b051929_5::10032001687B7302" providerId="ADAL" clId="{BBD0CCEB-9888-40EF-BE29-7072F3940B8F}" dt="2023-05-15T10:38:40.737" v="7407" actId="1076"/>
          <ac:picMkLst>
            <pc:docMk/>
            <pc:sldMk cId="1747786085" sldId="310"/>
            <ac:picMk id="12" creationId="{2E70D45C-ED66-3DC6-43D1-CB06AADE92E6}"/>
          </ac:picMkLst>
        </pc:picChg>
        <pc:picChg chg="del">
          <ac:chgData name="Eòghan Stewart" userId="ccd32ca3-16ce-428f-9541-372d6b051929_5::10032001687B7302" providerId="ADAL" clId="{BBD0CCEB-9888-40EF-BE29-7072F3940B8F}" dt="2023-05-15T10:37:11.913" v="7193" actId="478"/>
          <ac:picMkLst>
            <pc:docMk/>
            <pc:sldMk cId="1747786085" sldId="310"/>
            <ac:picMk id="1026" creationId="{C9989191-FE93-B11F-C66A-0B76DF98EF28}"/>
          </ac:picMkLst>
        </pc:picChg>
      </pc:sldChg>
      <pc:sldChg chg="addSp delSp modSp add mod ord modAnim">
        <pc:chgData name="Eòghan Stewart" userId="ccd32ca3-16ce-428f-9541-372d6b051929_5::10032001687B7302" providerId="ADAL" clId="{BBD0CCEB-9888-40EF-BE29-7072F3940B8F}" dt="2023-05-15T10:43:12.062" v="7651" actId="20577"/>
        <pc:sldMkLst>
          <pc:docMk/>
          <pc:sldMk cId="863533455" sldId="311"/>
        </pc:sldMkLst>
        <pc:spChg chg="del mod">
          <ac:chgData name="Eòghan Stewart" userId="ccd32ca3-16ce-428f-9541-372d6b051929_5::10032001687B7302" providerId="ADAL" clId="{BBD0CCEB-9888-40EF-BE29-7072F3940B8F}" dt="2023-05-15T10:41:48.279" v="7527" actId="478"/>
          <ac:spMkLst>
            <pc:docMk/>
            <pc:sldMk cId="863533455" sldId="311"/>
            <ac:spMk id="4" creationId="{296B07EF-2297-52ED-6EC9-2FAF4F1D39B6}"/>
          </ac:spMkLst>
        </pc:spChg>
        <pc:spChg chg="del">
          <ac:chgData name="Eòghan Stewart" userId="ccd32ca3-16ce-428f-9541-372d6b051929_5::10032001687B7302" providerId="ADAL" clId="{BBD0CCEB-9888-40EF-BE29-7072F3940B8F}" dt="2023-05-15T10:41:13.611" v="7521" actId="478"/>
          <ac:spMkLst>
            <pc:docMk/>
            <pc:sldMk cId="863533455" sldId="311"/>
            <ac:spMk id="6" creationId="{0C99BD36-9E5A-3A66-70D8-E95033D2BBDD}"/>
          </ac:spMkLst>
        </pc:spChg>
        <pc:spChg chg="mod">
          <ac:chgData name="Eòghan Stewart" userId="ccd32ca3-16ce-428f-9541-372d6b051929_5::10032001687B7302" providerId="ADAL" clId="{BBD0CCEB-9888-40EF-BE29-7072F3940B8F}" dt="2023-05-15T10:42:41.482" v="7604" actId="14100"/>
          <ac:spMkLst>
            <pc:docMk/>
            <pc:sldMk cId="863533455" sldId="311"/>
            <ac:spMk id="8" creationId="{4BB7BF3D-5E3D-DC95-C3CA-4A4DAC6A42AD}"/>
          </ac:spMkLst>
        </pc:spChg>
        <pc:spChg chg="mod">
          <ac:chgData name="Eòghan Stewart" userId="ccd32ca3-16ce-428f-9541-372d6b051929_5::10032001687B7302" providerId="ADAL" clId="{BBD0CCEB-9888-40EF-BE29-7072F3940B8F}" dt="2023-05-15T10:43:12.062" v="7651" actId="20577"/>
          <ac:spMkLst>
            <pc:docMk/>
            <pc:sldMk cId="863533455" sldId="311"/>
            <ac:spMk id="13" creationId="{250BA001-E409-C530-3DE2-A663055B4609}"/>
          </ac:spMkLst>
        </pc:spChg>
        <pc:grpChg chg="add mod">
          <ac:chgData name="Eòghan Stewart" userId="ccd32ca3-16ce-428f-9541-372d6b051929_5::10032001687B7302" providerId="ADAL" clId="{BBD0CCEB-9888-40EF-BE29-7072F3940B8F}" dt="2023-05-15T10:41:44.529" v="7526" actId="1076"/>
          <ac:grpSpMkLst>
            <pc:docMk/>
            <pc:sldMk cId="863533455" sldId="311"/>
            <ac:grpSpMk id="7" creationId="{1602FBEF-A2A4-B950-BBBD-9F14EC46DC77}"/>
          </ac:grpSpMkLst>
        </pc:grpChg>
        <pc:grpChg chg="add mod">
          <ac:chgData name="Eòghan Stewart" userId="ccd32ca3-16ce-428f-9541-372d6b051929_5::10032001687B7302" providerId="ADAL" clId="{BBD0CCEB-9888-40EF-BE29-7072F3940B8F}" dt="2023-05-15T10:42:43.985" v="7605" actId="1076"/>
          <ac:grpSpMkLst>
            <pc:docMk/>
            <pc:sldMk cId="863533455" sldId="311"/>
            <ac:grpSpMk id="12" creationId="{8FC3E1D0-1366-79B8-836D-B0BD408E8D3F}"/>
          </ac:grpSpMkLst>
        </pc:grpChg>
        <pc:picChg chg="add mod">
          <ac:chgData name="Eòghan Stewart" userId="ccd32ca3-16ce-428f-9541-372d6b051929_5::10032001687B7302" providerId="ADAL" clId="{BBD0CCEB-9888-40EF-BE29-7072F3940B8F}" dt="2023-05-15T10:41:15.578" v="7522" actId="1076"/>
          <ac:picMkLst>
            <pc:docMk/>
            <pc:sldMk cId="863533455" sldId="311"/>
            <ac:picMk id="3" creationId="{1187B3C9-0A4F-2483-62B1-15F0F6FA0AF7}"/>
          </ac:picMkLst>
        </pc:picChg>
        <pc:picChg chg="mod">
          <ac:chgData name="Eòghan Stewart" userId="ccd32ca3-16ce-428f-9541-372d6b051929_5::10032001687B7302" providerId="ADAL" clId="{BBD0CCEB-9888-40EF-BE29-7072F3940B8F}" dt="2023-05-15T10:41:38.545" v="7524"/>
          <ac:picMkLst>
            <pc:docMk/>
            <pc:sldMk cId="863533455" sldId="311"/>
            <ac:picMk id="9" creationId="{6576B69D-FA82-5DAD-7D85-967FBC8F3014}"/>
          </ac:picMkLst>
        </pc:picChg>
        <pc:picChg chg="del">
          <ac:chgData name="Eòghan Stewart" userId="ccd32ca3-16ce-428f-9541-372d6b051929_5::10032001687B7302" providerId="ADAL" clId="{BBD0CCEB-9888-40EF-BE29-7072F3940B8F}" dt="2023-05-15T10:41:12.711" v="7520" actId="478"/>
          <ac:picMkLst>
            <pc:docMk/>
            <pc:sldMk cId="863533455" sldId="311"/>
            <ac:picMk id="10" creationId="{064FD629-D155-90F4-9575-98AF23DBA541}"/>
          </ac:picMkLst>
        </pc:picChg>
        <pc:picChg chg="del">
          <ac:chgData name="Eòghan Stewart" userId="ccd32ca3-16ce-428f-9541-372d6b051929_5::10032001687B7302" providerId="ADAL" clId="{BBD0CCEB-9888-40EF-BE29-7072F3940B8F}" dt="2023-05-15T10:41:11.840" v="7519" actId="478"/>
          <ac:picMkLst>
            <pc:docMk/>
            <pc:sldMk cId="863533455" sldId="311"/>
            <ac:picMk id="11" creationId="{2FD993E4-9D37-5CAC-0690-A04001919D60}"/>
          </ac:picMkLst>
        </pc:picChg>
        <pc:picChg chg="mod">
          <ac:chgData name="Eòghan Stewart" userId="ccd32ca3-16ce-428f-9541-372d6b051929_5::10032001687B7302" providerId="ADAL" clId="{BBD0CCEB-9888-40EF-BE29-7072F3940B8F}" dt="2023-05-15T10:41:38.545" v="7524"/>
          <ac:picMkLst>
            <pc:docMk/>
            <pc:sldMk cId="863533455" sldId="311"/>
            <ac:picMk id="14" creationId="{52C06C4E-C498-8787-F7C6-56417B789725}"/>
          </ac:picMkLst>
        </pc:picChg>
      </pc:sldChg>
      <pc:sldChg chg="new del">
        <pc:chgData name="Eòghan Stewart" userId="ccd32ca3-16ce-428f-9541-372d6b051929_5::10032001687B7302" providerId="ADAL" clId="{BBD0CCEB-9888-40EF-BE29-7072F3940B8F}" dt="2023-05-15T10:41:03.472" v="7514" actId="680"/>
        <pc:sldMkLst>
          <pc:docMk/>
          <pc:sldMk cId="1690927614" sldId="311"/>
        </pc:sldMkLst>
      </pc:sldChg>
    </pc:docChg>
  </pc:docChgLst>
  <pc:docChgLst>
    <pc:chgData name="Eòghan Stewart" userId="62148dbb-c328-4d6f-b3ec-33dfea998c15" providerId="ADAL" clId="{BBD0CCEB-9888-40EF-BE29-7072F3940B8F}"/>
    <pc:docChg chg="undo custSel addSld delSld modSld sldOrd">
      <pc:chgData name="Eòghan Stewart" userId="62148dbb-c328-4d6f-b3ec-33dfea998c15" providerId="ADAL" clId="{BBD0CCEB-9888-40EF-BE29-7072F3940B8F}" dt="2023-05-15T13:11:48.799" v="3848" actId="47"/>
      <pc:docMkLst>
        <pc:docMk/>
      </pc:docMkLst>
      <pc:sldChg chg="modSp mod">
        <pc:chgData name="Eòghan Stewart" userId="62148dbb-c328-4d6f-b3ec-33dfea998c15" providerId="ADAL" clId="{BBD0CCEB-9888-40EF-BE29-7072F3940B8F}" dt="2023-05-15T10:45:09.473" v="0" actId="20577"/>
        <pc:sldMkLst>
          <pc:docMk/>
          <pc:sldMk cId="1717420105" sldId="264"/>
        </pc:sldMkLst>
        <pc:spChg chg="mod">
          <ac:chgData name="Eòghan Stewart" userId="62148dbb-c328-4d6f-b3ec-33dfea998c15" providerId="ADAL" clId="{BBD0CCEB-9888-40EF-BE29-7072F3940B8F}" dt="2023-05-15T10:45:09.473" v="0" actId="20577"/>
          <ac:spMkLst>
            <pc:docMk/>
            <pc:sldMk cId="1717420105" sldId="264"/>
            <ac:spMk id="8" creationId="{00000000-0000-0000-0000-000000000000}"/>
          </ac:spMkLst>
        </pc:spChg>
      </pc:sldChg>
      <pc:sldChg chg="delSp modSp mod modAnim">
        <pc:chgData name="Eòghan Stewart" userId="62148dbb-c328-4d6f-b3ec-33dfea998c15" providerId="ADAL" clId="{BBD0CCEB-9888-40EF-BE29-7072F3940B8F}" dt="2023-05-15T11:02:40.787" v="1484" actId="20577"/>
        <pc:sldMkLst>
          <pc:docMk/>
          <pc:sldMk cId="3553652232" sldId="280"/>
        </pc:sldMkLst>
        <pc:spChg chg="mod">
          <ac:chgData name="Eòghan Stewart" userId="62148dbb-c328-4d6f-b3ec-33dfea998c15" providerId="ADAL" clId="{BBD0CCEB-9888-40EF-BE29-7072F3940B8F}" dt="2023-05-15T11:02:40.787" v="1484" actId="20577"/>
          <ac:spMkLst>
            <pc:docMk/>
            <pc:sldMk cId="3553652232" sldId="280"/>
            <ac:spMk id="2" creationId="{00000000-0000-0000-0000-000000000000}"/>
          </ac:spMkLst>
        </pc:spChg>
        <pc:spChg chg="mod">
          <ac:chgData name="Eòghan Stewart" userId="62148dbb-c328-4d6f-b3ec-33dfea998c15" providerId="ADAL" clId="{BBD0CCEB-9888-40EF-BE29-7072F3940B8F}" dt="2023-05-15T11:02:33.459" v="1480" actId="20577"/>
          <ac:spMkLst>
            <pc:docMk/>
            <pc:sldMk cId="3553652232" sldId="280"/>
            <ac:spMk id="3" creationId="{9016A5C4-5ABD-BE1B-7BBD-C7F3E6760773}"/>
          </ac:spMkLst>
        </pc:spChg>
        <pc:spChg chg="mod">
          <ac:chgData name="Eòghan Stewart" userId="62148dbb-c328-4d6f-b3ec-33dfea998c15" providerId="ADAL" clId="{BBD0CCEB-9888-40EF-BE29-7072F3940B8F}" dt="2023-05-15T10:58:41.779" v="1008" actId="14100"/>
          <ac:spMkLst>
            <pc:docMk/>
            <pc:sldMk cId="3553652232" sldId="280"/>
            <ac:spMk id="5" creationId="{FAF7AF29-FD6D-030A-0BF8-0373CC032345}"/>
          </ac:spMkLst>
        </pc:spChg>
        <pc:spChg chg="mod">
          <ac:chgData name="Eòghan Stewart" userId="62148dbb-c328-4d6f-b3ec-33dfea998c15" providerId="ADAL" clId="{BBD0CCEB-9888-40EF-BE29-7072F3940B8F}" dt="2023-05-15T10:59:10.955" v="1065" actId="14100"/>
          <ac:spMkLst>
            <pc:docMk/>
            <pc:sldMk cId="3553652232" sldId="280"/>
            <ac:spMk id="7" creationId="{202B696B-14CD-9E93-158B-B1D7DDF44574}"/>
          </ac:spMkLst>
        </pc:spChg>
        <pc:spChg chg="mod">
          <ac:chgData name="Eòghan Stewart" userId="62148dbb-c328-4d6f-b3ec-33dfea998c15" providerId="ADAL" clId="{BBD0CCEB-9888-40EF-BE29-7072F3940B8F}" dt="2023-05-15T10:59:31.372" v="1104" actId="14100"/>
          <ac:spMkLst>
            <pc:docMk/>
            <pc:sldMk cId="3553652232" sldId="280"/>
            <ac:spMk id="13" creationId="{162C2CFC-95FA-69CA-1638-B4095B7BA8A4}"/>
          </ac:spMkLst>
        </pc:spChg>
        <pc:spChg chg="mod">
          <ac:chgData name="Eòghan Stewart" userId="62148dbb-c328-4d6f-b3ec-33dfea998c15" providerId="ADAL" clId="{BBD0CCEB-9888-40EF-BE29-7072F3940B8F}" dt="2023-05-15T10:59:44.153" v="1151" actId="14100"/>
          <ac:spMkLst>
            <pc:docMk/>
            <pc:sldMk cId="3553652232" sldId="280"/>
            <ac:spMk id="14" creationId="{F174FC29-43B3-57F6-063B-B329BAF9B86F}"/>
          </ac:spMkLst>
        </pc:spChg>
        <pc:spChg chg="mod">
          <ac:chgData name="Eòghan Stewart" userId="62148dbb-c328-4d6f-b3ec-33dfea998c15" providerId="ADAL" clId="{BBD0CCEB-9888-40EF-BE29-7072F3940B8F}" dt="2023-05-15T11:00:12.828" v="1201" actId="20577"/>
          <ac:spMkLst>
            <pc:docMk/>
            <pc:sldMk cId="3553652232" sldId="280"/>
            <ac:spMk id="17" creationId="{E227A035-7933-7753-C67A-E75DC0779CCB}"/>
          </ac:spMkLst>
        </pc:spChg>
        <pc:picChg chg="del">
          <ac:chgData name="Eòghan Stewart" userId="62148dbb-c328-4d6f-b3ec-33dfea998c15" providerId="ADAL" clId="{BBD0CCEB-9888-40EF-BE29-7072F3940B8F}" dt="2023-05-15T10:59:13.554" v="1066" actId="478"/>
          <ac:picMkLst>
            <pc:docMk/>
            <pc:sldMk cId="3553652232" sldId="280"/>
            <ac:picMk id="6" creationId="{C518C33B-683D-2777-7AA6-E276B26526A9}"/>
          </ac:picMkLst>
        </pc:picChg>
        <pc:picChg chg="mod">
          <ac:chgData name="Eòghan Stewart" userId="62148dbb-c328-4d6f-b3ec-33dfea998c15" providerId="ADAL" clId="{BBD0CCEB-9888-40EF-BE29-7072F3940B8F}" dt="2023-05-15T10:59:46.405" v="1152" actId="1076"/>
          <ac:picMkLst>
            <pc:docMk/>
            <pc:sldMk cId="3553652232" sldId="280"/>
            <ac:picMk id="8" creationId="{95C9F714-D695-A3A5-9B63-D4F4058DE0B8}"/>
          </ac:picMkLst>
        </pc:picChg>
        <pc:picChg chg="del">
          <ac:chgData name="Eòghan Stewart" userId="62148dbb-c328-4d6f-b3ec-33dfea998c15" providerId="ADAL" clId="{BBD0CCEB-9888-40EF-BE29-7072F3940B8F}" dt="2023-05-15T10:59:14.677" v="1067" actId="478"/>
          <ac:picMkLst>
            <pc:docMk/>
            <pc:sldMk cId="3553652232" sldId="280"/>
            <ac:picMk id="12" creationId="{3890C5E3-976C-2892-9CDE-C4CD9A155B1D}"/>
          </ac:picMkLst>
        </pc:picChg>
        <pc:picChg chg="del">
          <ac:chgData name="Eòghan Stewart" userId="62148dbb-c328-4d6f-b3ec-33dfea998c15" providerId="ADAL" clId="{BBD0CCEB-9888-40EF-BE29-7072F3940B8F}" dt="2023-05-15T10:59:15.993" v="1068" actId="478"/>
          <ac:picMkLst>
            <pc:docMk/>
            <pc:sldMk cId="3553652232" sldId="280"/>
            <ac:picMk id="18" creationId="{BEAF01ED-03FA-ABA4-B385-0899C5895731}"/>
          </ac:picMkLst>
        </pc:picChg>
        <pc:picChg chg="del">
          <ac:chgData name="Eòghan Stewart" userId="62148dbb-c328-4d6f-b3ec-33dfea998c15" providerId="ADAL" clId="{BBD0CCEB-9888-40EF-BE29-7072F3940B8F}" dt="2023-05-15T10:59:16.909" v="1069" actId="478"/>
          <ac:picMkLst>
            <pc:docMk/>
            <pc:sldMk cId="3553652232" sldId="280"/>
            <ac:picMk id="19" creationId="{60D55875-AD09-F1DF-98C0-5F49638B4556}"/>
          </ac:picMkLst>
        </pc:picChg>
      </pc:sldChg>
      <pc:sldChg chg="modSp mod">
        <pc:chgData name="Eòghan Stewart" userId="62148dbb-c328-4d6f-b3ec-33dfea998c15" providerId="ADAL" clId="{BBD0CCEB-9888-40EF-BE29-7072F3940B8F}" dt="2023-05-15T11:43:00.210" v="2506" actId="20577"/>
        <pc:sldMkLst>
          <pc:docMk/>
          <pc:sldMk cId="3486678049" sldId="283"/>
        </pc:sldMkLst>
        <pc:spChg chg="mod">
          <ac:chgData name="Eòghan Stewart" userId="62148dbb-c328-4d6f-b3ec-33dfea998c15" providerId="ADAL" clId="{BBD0CCEB-9888-40EF-BE29-7072F3940B8F}" dt="2023-05-15T11:35:39.586" v="2263" actId="20577"/>
          <ac:spMkLst>
            <pc:docMk/>
            <pc:sldMk cId="3486678049" sldId="283"/>
            <ac:spMk id="2" creationId="{00000000-0000-0000-0000-000000000000}"/>
          </ac:spMkLst>
        </pc:spChg>
        <pc:spChg chg="mod">
          <ac:chgData name="Eòghan Stewart" userId="62148dbb-c328-4d6f-b3ec-33dfea998c15" providerId="ADAL" clId="{BBD0CCEB-9888-40EF-BE29-7072F3940B8F}" dt="2023-05-15T11:43:00.210" v="2506" actId="20577"/>
          <ac:spMkLst>
            <pc:docMk/>
            <pc:sldMk cId="3486678049" sldId="283"/>
            <ac:spMk id="5" creationId="{FAF7AF29-FD6D-030A-0BF8-0373CC032345}"/>
          </ac:spMkLst>
        </pc:spChg>
        <pc:spChg chg="mod">
          <ac:chgData name="Eòghan Stewart" userId="62148dbb-c328-4d6f-b3ec-33dfea998c15" providerId="ADAL" clId="{BBD0CCEB-9888-40EF-BE29-7072F3940B8F}" dt="2023-05-15T11:36:50.011" v="2384" actId="14100"/>
          <ac:spMkLst>
            <pc:docMk/>
            <pc:sldMk cId="3486678049" sldId="283"/>
            <ac:spMk id="7" creationId="{202B696B-14CD-9E93-158B-B1D7DDF44574}"/>
          </ac:spMkLst>
        </pc:spChg>
        <pc:spChg chg="mod">
          <ac:chgData name="Eòghan Stewart" userId="62148dbb-c328-4d6f-b3ec-33dfea998c15" providerId="ADAL" clId="{BBD0CCEB-9888-40EF-BE29-7072F3940B8F}" dt="2023-05-15T11:36:27.154" v="2344" actId="6549"/>
          <ac:spMkLst>
            <pc:docMk/>
            <pc:sldMk cId="3486678049" sldId="283"/>
            <ac:spMk id="13" creationId="{162C2CFC-95FA-69CA-1638-B4095B7BA8A4}"/>
          </ac:spMkLst>
        </pc:spChg>
      </pc:sldChg>
      <pc:sldChg chg="modSp mod">
        <pc:chgData name="Eòghan Stewart" userId="62148dbb-c328-4d6f-b3ec-33dfea998c15" providerId="ADAL" clId="{BBD0CCEB-9888-40EF-BE29-7072F3940B8F}" dt="2023-05-15T13:06:30.416" v="3745" actId="20577"/>
        <pc:sldMkLst>
          <pc:docMk/>
          <pc:sldMk cId="3209680718" sldId="287"/>
        </pc:sldMkLst>
        <pc:spChg chg="mod">
          <ac:chgData name="Eòghan Stewart" userId="62148dbb-c328-4d6f-b3ec-33dfea998c15" providerId="ADAL" clId="{BBD0CCEB-9888-40EF-BE29-7072F3940B8F}" dt="2023-05-15T13:06:30.416" v="3745" actId="20577"/>
          <ac:spMkLst>
            <pc:docMk/>
            <pc:sldMk cId="3209680718" sldId="287"/>
            <ac:spMk id="2" creationId="{00000000-0000-0000-0000-000000000000}"/>
          </ac:spMkLst>
        </pc:spChg>
        <pc:spChg chg="mod">
          <ac:chgData name="Eòghan Stewart" userId="62148dbb-c328-4d6f-b3ec-33dfea998c15" providerId="ADAL" clId="{BBD0CCEB-9888-40EF-BE29-7072F3940B8F}" dt="2023-05-15T11:43:14.339" v="2510" actId="20577"/>
          <ac:spMkLst>
            <pc:docMk/>
            <pc:sldMk cId="3209680718" sldId="287"/>
            <ac:spMk id="3" creationId="{9016A5C4-5ABD-BE1B-7BBD-C7F3E6760773}"/>
          </ac:spMkLst>
        </pc:spChg>
      </pc:sldChg>
      <pc:sldChg chg="modSp mod">
        <pc:chgData name="Eòghan Stewart" userId="62148dbb-c328-4d6f-b3ec-33dfea998c15" providerId="ADAL" clId="{BBD0CCEB-9888-40EF-BE29-7072F3940B8F}" dt="2023-05-15T13:06:37.097" v="3749" actId="20577"/>
        <pc:sldMkLst>
          <pc:docMk/>
          <pc:sldMk cId="2979737397" sldId="291"/>
        </pc:sldMkLst>
        <pc:spChg chg="mod">
          <ac:chgData name="Eòghan Stewart" userId="62148dbb-c328-4d6f-b3ec-33dfea998c15" providerId="ADAL" clId="{BBD0CCEB-9888-40EF-BE29-7072F3940B8F}" dt="2023-05-15T13:06:37.097" v="3749" actId="20577"/>
          <ac:spMkLst>
            <pc:docMk/>
            <pc:sldMk cId="2979737397" sldId="291"/>
            <ac:spMk id="2" creationId="{00000000-0000-0000-0000-000000000000}"/>
          </ac:spMkLst>
        </pc:spChg>
      </pc:sldChg>
      <pc:sldChg chg="ord">
        <pc:chgData name="Eòghan Stewart" userId="62148dbb-c328-4d6f-b3ec-33dfea998c15" providerId="ADAL" clId="{BBD0CCEB-9888-40EF-BE29-7072F3940B8F}" dt="2023-05-15T13:06:25.877" v="3741"/>
        <pc:sldMkLst>
          <pc:docMk/>
          <pc:sldMk cId="3772445824" sldId="292"/>
        </pc:sldMkLst>
      </pc:sldChg>
      <pc:sldChg chg="addSp delSp modSp mod">
        <pc:chgData name="Eòghan Stewart" userId="62148dbb-c328-4d6f-b3ec-33dfea998c15" providerId="ADAL" clId="{BBD0CCEB-9888-40EF-BE29-7072F3940B8F}" dt="2023-05-15T13:06:59.026" v="3797" actId="1076"/>
        <pc:sldMkLst>
          <pc:docMk/>
          <pc:sldMk cId="3419223247" sldId="293"/>
        </pc:sldMkLst>
        <pc:spChg chg="mod">
          <ac:chgData name="Eòghan Stewart" userId="62148dbb-c328-4d6f-b3ec-33dfea998c15" providerId="ADAL" clId="{BBD0CCEB-9888-40EF-BE29-7072F3940B8F}" dt="2023-05-15T13:06:42.638" v="3752" actId="20577"/>
          <ac:spMkLst>
            <pc:docMk/>
            <pc:sldMk cId="3419223247" sldId="293"/>
            <ac:spMk id="2" creationId="{7881C259-3499-2D34-0C92-61995103236F}"/>
          </ac:spMkLst>
        </pc:spChg>
        <pc:spChg chg="mod">
          <ac:chgData name="Eòghan Stewart" userId="62148dbb-c328-4d6f-b3ec-33dfea998c15" providerId="ADAL" clId="{BBD0CCEB-9888-40EF-BE29-7072F3940B8F}" dt="2023-05-15T13:06:55.613" v="3796" actId="20577"/>
          <ac:spMkLst>
            <pc:docMk/>
            <pc:sldMk cId="3419223247" sldId="293"/>
            <ac:spMk id="4" creationId="{296B07EF-2297-52ED-6EC9-2FAF4F1D39B6}"/>
          </ac:spMkLst>
        </pc:spChg>
        <pc:picChg chg="del">
          <ac:chgData name="Eòghan Stewart" userId="62148dbb-c328-4d6f-b3ec-33dfea998c15" providerId="ADAL" clId="{BBD0CCEB-9888-40EF-BE29-7072F3940B8F}" dt="2023-05-15T11:44:19.293" v="2513" actId="478"/>
          <ac:picMkLst>
            <pc:docMk/>
            <pc:sldMk cId="3419223247" sldId="293"/>
            <ac:picMk id="3" creationId="{0616AAAE-5056-3A3A-6825-C78BFC7874CF}"/>
          </ac:picMkLst>
        </pc:picChg>
        <pc:picChg chg="add mod">
          <ac:chgData name="Eòghan Stewart" userId="62148dbb-c328-4d6f-b3ec-33dfea998c15" providerId="ADAL" clId="{BBD0CCEB-9888-40EF-BE29-7072F3940B8F}" dt="2023-05-15T11:44:22.715" v="2514" actId="1076"/>
          <ac:picMkLst>
            <pc:docMk/>
            <pc:sldMk cId="3419223247" sldId="293"/>
            <ac:picMk id="6" creationId="{C7972A61-A07B-93C9-F461-2E099FB692D8}"/>
          </ac:picMkLst>
        </pc:picChg>
        <pc:picChg chg="mod">
          <ac:chgData name="Eòghan Stewart" userId="62148dbb-c328-4d6f-b3ec-33dfea998c15" providerId="ADAL" clId="{BBD0CCEB-9888-40EF-BE29-7072F3940B8F}" dt="2023-05-15T13:06:59.026" v="3797" actId="1076"/>
          <ac:picMkLst>
            <pc:docMk/>
            <pc:sldMk cId="3419223247" sldId="293"/>
            <ac:picMk id="7" creationId="{32703257-17F2-7247-D6EA-E382B85295AE}"/>
          </ac:picMkLst>
        </pc:picChg>
      </pc:sldChg>
      <pc:sldChg chg="addSp delSp modSp mod">
        <pc:chgData name="Eòghan Stewart" userId="62148dbb-c328-4d6f-b3ec-33dfea998c15" providerId="ADAL" clId="{BBD0CCEB-9888-40EF-BE29-7072F3940B8F}" dt="2023-05-15T12:59:18.725" v="3120" actId="20577"/>
        <pc:sldMkLst>
          <pc:docMk/>
          <pc:sldMk cId="606615824" sldId="296"/>
        </pc:sldMkLst>
        <pc:spChg chg="mod">
          <ac:chgData name="Eòghan Stewart" userId="62148dbb-c328-4d6f-b3ec-33dfea998c15" providerId="ADAL" clId="{BBD0CCEB-9888-40EF-BE29-7072F3940B8F}" dt="2023-05-15T12:53:01.872" v="2969" actId="6549"/>
          <ac:spMkLst>
            <pc:docMk/>
            <pc:sldMk cId="606615824" sldId="296"/>
            <ac:spMk id="3" creationId="{C25CB441-83DF-645B-FC3F-912D62033EBC}"/>
          </ac:spMkLst>
        </pc:spChg>
        <pc:spChg chg="mod">
          <ac:chgData name="Eòghan Stewart" userId="62148dbb-c328-4d6f-b3ec-33dfea998c15" providerId="ADAL" clId="{BBD0CCEB-9888-40EF-BE29-7072F3940B8F}" dt="2023-05-15T12:59:18.725" v="3120" actId="20577"/>
          <ac:spMkLst>
            <pc:docMk/>
            <pc:sldMk cId="606615824" sldId="296"/>
            <ac:spMk id="4" creationId="{4F53C802-E53B-56D7-D727-0618C23C4125}"/>
          </ac:spMkLst>
        </pc:spChg>
        <pc:spChg chg="mod">
          <ac:chgData name="Eòghan Stewart" userId="62148dbb-c328-4d6f-b3ec-33dfea998c15" providerId="ADAL" clId="{BBD0CCEB-9888-40EF-BE29-7072F3940B8F}" dt="2023-05-15T11:03:42.356" v="1490" actId="14100"/>
          <ac:spMkLst>
            <pc:docMk/>
            <pc:sldMk cId="606615824" sldId="296"/>
            <ac:spMk id="5" creationId="{56A98A9B-2EEB-94E7-7250-0B1881D8B884}"/>
          </ac:spMkLst>
        </pc:spChg>
        <pc:spChg chg="mod">
          <ac:chgData name="Eòghan Stewart" userId="62148dbb-c328-4d6f-b3ec-33dfea998c15" providerId="ADAL" clId="{BBD0CCEB-9888-40EF-BE29-7072F3940B8F}" dt="2023-05-15T12:53:18.986" v="2973" actId="20577"/>
          <ac:spMkLst>
            <pc:docMk/>
            <pc:sldMk cId="606615824" sldId="296"/>
            <ac:spMk id="6" creationId="{B406BCA9-119F-6839-6BA7-2374197C9B94}"/>
          </ac:spMkLst>
        </pc:spChg>
        <pc:spChg chg="add mod">
          <ac:chgData name="Eòghan Stewart" userId="62148dbb-c328-4d6f-b3ec-33dfea998c15" providerId="ADAL" clId="{BBD0CCEB-9888-40EF-BE29-7072F3940B8F}" dt="2023-05-15T12:58:29.752" v="3087" actId="20577"/>
          <ac:spMkLst>
            <pc:docMk/>
            <pc:sldMk cId="606615824" sldId="296"/>
            <ac:spMk id="7" creationId="{D308D954-F7BD-1672-0E3D-7EE6B394AE4C}"/>
          </ac:spMkLst>
        </pc:spChg>
        <pc:spChg chg="mod">
          <ac:chgData name="Eòghan Stewart" userId="62148dbb-c328-4d6f-b3ec-33dfea998c15" providerId="ADAL" clId="{BBD0CCEB-9888-40EF-BE29-7072F3940B8F}" dt="2023-05-15T12:59:11.154" v="3110" actId="14100"/>
          <ac:spMkLst>
            <pc:docMk/>
            <pc:sldMk cId="606615824" sldId="296"/>
            <ac:spMk id="8" creationId="{E2C63557-C7BD-E653-58F8-2EFF555BA8E3}"/>
          </ac:spMkLst>
        </pc:spChg>
        <pc:spChg chg="mod">
          <ac:chgData name="Eòghan Stewart" userId="62148dbb-c328-4d6f-b3ec-33dfea998c15" providerId="ADAL" clId="{BBD0CCEB-9888-40EF-BE29-7072F3940B8F}" dt="2023-05-15T12:52:33.747" v="2936" actId="20577"/>
          <ac:spMkLst>
            <pc:docMk/>
            <pc:sldMk cId="606615824" sldId="296"/>
            <ac:spMk id="9" creationId="{C0D4EEEC-334F-D40E-049F-CE3030520ABD}"/>
          </ac:spMkLst>
        </pc:spChg>
        <pc:spChg chg="mod">
          <ac:chgData name="Eòghan Stewart" userId="62148dbb-c328-4d6f-b3ec-33dfea998c15" providerId="ADAL" clId="{BBD0CCEB-9888-40EF-BE29-7072F3940B8F}" dt="2023-05-15T12:52:50.694" v="2965" actId="20577"/>
          <ac:spMkLst>
            <pc:docMk/>
            <pc:sldMk cId="606615824" sldId="296"/>
            <ac:spMk id="10" creationId="{1481C3DF-C0B6-40A3-4294-CD837777F25A}"/>
          </ac:spMkLst>
        </pc:spChg>
        <pc:picChg chg="mod">
          <ac:chgData name="Eòghan Stewart" userId="62148dbb-c328-4d6f-b3ec-33dfea998c15" providerId="ADAL" clId="{BBD0CCEB-9888-40EF-BE29-7072F3940B8F}" dt="2023-05-15T12:53:08.153" v="2971" actId="1076"/>
          <ac:picMkLst>
            <pc:docMk/>
            <pc:sldMk cId="606615824" sldId="296"/>
            <ac:picMk id="2" creationId="{DE060681-5F00-4AC8-54A5-11D58B627E8D}"/>
          </ac:picMkLst>
        </pc:picChg>
        <pc:picChg chg="del">
          <ac:chgData name="Eòghan Stewart" userId="62148dbb-c328-4d6f-b3ec-33dfea998c15" providerId="ADAL" clId="{BBD0CCEB-9888-40EF-BE29-7072F3940B8F}" dt="2023-05-15T11:07:39.454" v="1841" actId="478"/>
          <ac:picMkLst>
            <pc:docMk/>
            <pc:sldMk cId="606615824" sldId="296"/>
            <ac:picMk id="1028" creationId="{D6A8ACF5-BF05-5F0C-7C57-ABE471068FAC}"/>
          </ac:picMkLst>
        </pc:picChg>
        <pc:picChg chg="del">
          <ac:chgData name="Eòghan Stewart" userId="62148dbb-c328-4d6f-b3ec-33dfea998c15" providerId="ADAL" clId="{BBD0CCEB-9888-40EF-BE29-7072F3940B8F}" dt="2023-05-15T11:07:38.751" v="1840" actId="478"/>
          <ac:picMkLst>
            <pc:docMk/>
            <pc:sldMk cId="606615824" sldId="296"/>
            <ac:picMk id="1030" creationId="{5A2A3F70-D11A-9B54-164D-97AD5522E407}"/>
          </ac:picMkLst>
        </pc:picChg>
        <pc:picChg chg="del">
          <ac:chgData name="Eòghan Stewart" userId="62148dbb-c328-4d6f-b3ec-33dfea998c15" providerId="ADAL" clId="{BBD0CCEB-9888-40EF-BE29-7072F3940B8F}" dt="2023-05-15T11:07:40.946" v="1844" actId="478"/>
          <ac:picMkLst>
            <pc:docMk/>
            <pc:sldMk cId="606615824" sldId="296"/>
            <ac:picMk id="1032" creationId="{72CC96F7-E8A0-7D4A-4D40-99157EBD72BE}"/>
          </ac:picMkLst>
        </pc:picChg>
        <pc:picChg chg="del">
          <ac:chgData name="Eòghan Stewart" userId="62148dbb-c328-4d6f-b3ec-33dfea998c15" providerId="ADAL" clId="{BBD0CCEB-9888-40EF-BE29-7072F3940B8F}" dt="2023-05-15T11:04:51.813" v="1567" actId="478"/>
          <ac:picMkLst>
            <pc:docMk/>
            <pc:sldMk cId="606615824" sldId="296"/>
            <ac:picMk id="1034" creationId="{48D9571A-2A0B-8951-FC6E-78DA895F6787}"/>
          </ac:picMkLst>
        </pc:picChg>
        <pc:picChg chg="del">
          <ac:chgData name="Eòghan Stewart" userId="62148dbb-c328-4d6f-b3ec-33dfea998c15" providerId="ADAL" clId="{BBD0CCEB-9888-40EF-BE29-7072F3940B8F}" dt="2023-05-15T11:04:49.536" v="1566" actId="478"/>
          <ac:picMkLst>
            <pc:docMk/>
            <pc:sldMk cId="606615824" sldId="296"/>
            <ac:picMk id="1036" creationId="{DA854FC1-D7C0-62A6-B57A-EDCF3101240C}"/>
          </ac:picMkLst>
        </pc:picChg>
        <pc:picChg chg="del">
          <ac:chgData name="Eòghan Stewart" userId="62148dbb-c328-4d6f-b3ec-33dfea998c15" providerId="ADAL" clId="{BBD0CCEB-9888-40EF-BE29-7072F3940B8F}" dt="2023-05-15T11:04:49.536" v="1566" actId="478"/>
          <ac:picMkLst>
            <pc:docMk/>
            <pc:sldMk cId="606615824" sldId="296"/>
            <ac:picMk id="1040" creationId="{40FC8815-D8EB-6286-E29E-55F615686B43}"/>
          </ac:picMkLst>
        </pc:picChg>
        <pc:picChg chg="del">
          <ac:chgData name="Eòghan Stewart" userId="62148dbb-c328-4d6f-b3ec-33dfea998c15" providerId="ADAL" clId="{BBD0CCEB-9888-40EF-BE29-7072F3940B8F}" dt="2023-05-15T11:07:40.453" v="1843" actId="478"/>
          <ac:picMkLst>
            <pc:docMk/>
            <pc:sldMk cId="606615824" sldId="296"/>
            <ac:picMk id="1042" creationId="{74739728-F15B-F257-0D80-B9271D96398E}"/>
          </ac:picMkLst>
        </pc:picChg>
        <pc:picChg chg="del">
          <ac:chgData name="Eòghan Stewart" userId="62148dbb-c328-4d6f-b3ec-33dfea998c15" providerId="ADAL" clId="{BBD0CCEB-9888-40EF-BE29-7072F3940B8F}" dt="2023-05-15T11:04:44.603" v="1564" actId="478"/>
          <ac:picMkLst>
            <pc:docMk/>
            <pc:sldMk cId="606615824" sldId="296"/>
            <ac:picMk id="1044" creationId="{C0901FAE-D145-EA9C-FB5A-6117E739982B}"/>
          </ac:picMkLst>
        </pc:picChg>
        <pc:picChg chg="del">
          <ac:chgData name="Eòghan Stewart" userId="62148dbb-c328-4d6f-b3ec-33dfea998c15" providerId="ADAL" clId="{BBD0CCEB-9888-40EF-BE29-7072F3940B8F}" dt="2023-05-15T11:04:51.813" v="1567" actId="478"/>
          <ac:picMkLst>
            <pc:docMk/>
            <pc:sldMk cId="606615824" sldId="296"/>
            <ac:picMk id="1046" creationId="{FBBC62C7-C72C-DA5A-F070-7DF14EB7F56E}"/>
          </ac:picMkLst>
        </pc:picChg>
        <pc:picChg chg="del mod">
          <ac:chgData name="Eòghan Stewart" userId="62148dbb-c328-4d6f-b3ec-33dfea998c15" providerId="ADAL" clId="{BBD0CCEB-9888-40EF-BE29-7072F3940B8F}" dt="2023-05-15T11:04:44.603" v="1564" actId="478"/>
          <ac:picMkLst>
            <pc:docMk/>
            <pc:sldMk cId="606615824" sldId="296"/>
            <ac:picMk id="1048" creationId="{36FA008B-FD45-2605-A9A7-53D53BD95205}"/>
          </ac:picMkLst>
        </pc:picChg>
        <pc:picChg chg="del">
          <ac:chgData name="Eòghan Stewart" userId="62148dbb-c328-4d6f-b3ec-33dfea998c15" providerId="ADAL" clId="{BBD0CCEB-9888-40EF-BE29-7072F3940B8F}" dt="2023-05-15T11:04:46.553" v="1565" actId="478"/>
          <ac:picMkLst>
            <pc:docMk/>
            <pc:sldMk cId="606615824" sldId="296"/>
            <ac:picMk id="1050" creationId="{7CCB5C4A-1B83-B742-D062-17C8AFA2A624}"/>
          </ac:picMkLst>
        </pc:picChg>
        <pc:picChg chg="del">
          <ac:chgData name="Eòghan Stewart" userId="62148dbb-c328-4d6f-b3ec-33dfea998c15" providerId="ADAL" clId="{BBD0CCEB-9888-40EF-BE29-7072F3940B8F}" dt="2023-05-15T11:04:44.603" v="1564" actId="478"/>
          <ac:picMkLst>
            <pc:docMk/>
            <pc:sldMk cId="606615824" sldId="296"/>
            <ac:picMk id="1052" creationId="{1E695400-C07D-27DC-22A8-F09602810445}"/>
          </ac:picMkLst>
        </pc:picChg>
        <pc:picChg chg="del">
          <ac:chgData name="Eòghan Stewart" userId="62148dbb-c328-4d6f-b3ec-33dfea998c15" providerId="ADAL" clId="{BBD0CCEB-9888-40EF-BE29-7072F3940B8F}" dt="2023-05-15T11:04:44.603" v="1564" actId="478"/>
          <ac:picMkLst>
            <pc:docMk/>
            <pc:sldMk cId="606615824" sldId="296"/>
            <ac:picMk id="1054" creationId="{E2309CC5-22E4-668C-08C3-79A0CE83C367}"/>
          </ac:picMkLst>
        </pc:picChg>
        <pc:picChg chg="del">
          <ac:chgData name="Eòghan Stewart" userId="62148dbb-c328-4d6f-b3ec-33dfea998c15" providerId="ADAL" clId="{BBD0CCEB-9888-40EF-BE29-7072F3940B8F}" dt="2023-05-15T11:07:39.945" v="1842" actId="478"/>
          <ac:picMkLst>
            <pc:docMk/>
            <pc:sldMk cId="606615824" sldId="296"/>
            <ac:picMk id="1056" creationId="{F8C15DBD-E990-D4A1-D3F1-3A79CE7118BA}"/>
          </ac:picMkLst>
        </pc:picChg>
      </pc:sldChg>
      <pc:sldChg chg="del">
        <pc:chgData name="Eòghan Stewart" userId="62148dbb-c328-4d6f-b3ec-33dfea998c15" providerId="ADAL" clId="{BBD0CCEB-9888-40EF-BE29-7072F3940B8F}" dt="2023-05-15T10:57:54.832" v="935" actId="47"/>
        <pc:sldMkLst>
          <pc:docMk/>
          <pc:sldMk cId="3255196625" sldId="298"/>
        </pc:sldMkLst>
      </pc:sldChg>
      <pc:sldChg chg="del">
        <pc:chgData name="Eòghan Stewart" userId="62148dbb-c328-4d6f-b3ec-33dfea998c15" providerId="ADAL" clId="{BBD0CCEB-9888-40EF-BE29-7072F3940B8F}" dt="2023-05-15T10:57:54.832" v="935" actId="47"/>
        <pc:sldMkLst>
          <pc:docMk/>
          <pc:sldMk cId="747710501" sldId="299"/>
        </pc:sldMkLst>
      </pc:sldChg>
      <pc:sldChg chg="addSp delSp modSp mod">
        <pc:chgData name="Eòghan Stewart" userId="62148dbb-c328-4d6f-b3ec-33dfea998c15" providerId="ADAL" clId="{BBD0CCEB-9888-40EF-BE29-7072F3940B8F}" dt="2023-05-15T10:50:26.121" v="378" actId="1076"/>
        <pc:sldMkLst>
          <pc:docMk/>
          <pc:sldMk cId="739424107" sldId="300"/>
        </pc:sldMkLst>
        <pc:spChg chg="add del mod">
          <ac:chgData name="Eòghan Stewart" userId="62148dbb-c328-4d6f-b3ec-33dfea998c15" providerId="ADAL" clId="{BBD0CCEB-9888-40EF-BE29-7072F3940B8F}" dt="2023-05-15T10:49:37.845" v="245" actId="478"/>
          <ac:spMkLst>
            <pc:docMk/>
            <pc:sldMk cId="739424107" sldId="300"/>
            <ac:spMk id="3" creationId="{EEE21D22-BBD3-01E2-FC81-E58AC37BF1E9}"/>
          </ac:spMkLst>
        </pc:spChg>
        <pc:spChg chg="mod">
          <ac:chgData name="Eòghan Stewart" userId="62148dbb-c328-4d6f-b3ec-33dfea998c15" providerId="ADAL" clId="{BBD0CCEB-9888-40EF-BE29-7072F3940B8F}" dt="2023-05-15T10:48:05.759" v="240" actId="20577"/>
          <ac:spMkLst>
            <pc:docMk/>
            <pc:sldMk cId="739424107" sldId="300"/>
            <ac:spMk id="4" creationId="{296B07EF-2297-52ED-6EC9-2FAF4F1D39B6}"/>
          </ac:spMkLst>
        </pc:spChg>
        <pc:spChg chg="mod ord">
          <ac:chgData name="Eòghan Stewart" userId="62148dbb-c328-4d6f-b3ec-33dfea998c15" providerId="ADAL" clId="{BBD0CCEB-9888-40EF-BE29-7072F3940B8F}" dt="2023-05-15T10:47:14.578" v="147" actId="14100"/>
          <ac:spMkLst>
            <pc:docMk/>
            <pc:sldMk cId="739424107" sldId="300"/>
            <ac:spMk id="6" creationId="{0C99BD36-9E5A-3A66-70D8-E95033D2BBDD}"/>
          </ac:spMkLst>
        </pc:spChg>
        <pc:spChg chg="add mod">
          <ac:chgData name="Eòghan Stewart" userId="62148dbb-c328-4d6f-b3ec-33dfea998c15" providerId="ADAL" clId="{BBD0CCEB-9888-40EF-BE29-7072F3940B8F}" dt="2023-05-15T10:50:26.121" v="378" actId="1076"/>
          <ac:spMkLst>
            <pc:docMk/>
            <pc:sldMk cId="739424107" sldId="300"/>
            <ac:spMk id="7" creationId="{542FD917-1543-965F-6A6F-AC103B0AC61F}"/>
          </ac:spMkLst>
        </pc:spChg>
        <pc:picChg chg="mod">
          <ac:chgData name="Eòghan Stewart" userId="62148dbb-c328-4d6f-b3ec-33dfea998c15" providerId="ADAL" clId="{BBD0CCEB-9888-40EF-BE29-7072F3940B8F}" dt="2023-05-15T10:47:12.161" v="146" actId="14100"/>
          <ac:picMkLst>
            <pc:docMk/>
            <pc:sldMk cId="739424107" sldId="300"/>
            <ac:picMk id="10" creationId="{064FD629-D155-90F4-9575-98AF23DBA541}"/>
          </ac:picMkLst>
        </pc:picChg>
        <pc:picChg chg="mod">
          <ac:chgData name="Eòghan Stewart" userId="62148dbb-c328-4d6f-b3ec-33dfea998c15" providerId="ADAL" clId="{BBD0CCEB-9888-40EF-BE29-7072F3940B8F}" dt="2023-05-15T10:47:18.291" v="149" actId="14100"/>
          <ac:picMkLst>
            <pc:docMk/>
            <pc:sldMk cId="739424107" sldId="300"/>
            <ac:picMk id="11" creationId="{2FD993E4-9D37-5CAC-0690-A04001919D60}"/>
          </ac:picMkLst>
        </pc:picChg>
      </pc:sldChg>
      <pc:sldChg chg="del">
        <pc:chgData name="Eòghan Stewart" userId="62148dbb-c328-4d6f-b3ec-33dfea998c15" providerId="ADAL" clId="{BBD0CCEB-9888-40EF-BE29-7072F3940B8F}" dt="2023-05-15T13:11:06.327" v="3798" actId="47"/>
        <pc:sldMkLst>
          <pc:docMk/>
          <pc:sldMk cId="353522412" sldId="302"/>
        </pc:sldMkLst>
      </pc:sldChg>
      <pc:sldChg chg="del">
        <pc:chgData name="Eòghan Stewart" userId="62148dbb-c328-4d6f-b3ec-33dfea998c15" providerId="ADAL" clId="{BBD0CCEB-9888-40EF-BE29-7072F3940B8F}" dt="2023-05-15T10:57:54.832" v="935" actId="47"/>
        <pc:sldMkLst>
          <pc:docMk/>
          <pc:sldMk cId="1610164781" sldId="303"/>
        </pc:sldMkLst>
      </pc:sldChg>
      <pc:sldChg chg="del">
        <pc:chgData name="Eòghan Stewart" userId="62148dbb-c328-4d6f-b3ec-33dfea998c15" providerId="ADAL" clId="{BBD0CCEB-9888-40EF-BE29-7072F3940B8F}" dt="2023-05-15T10:57:54.832" v="935" actId="47"/>
        <pc:sldMkLst>
          <pc:docMk/>
          <pc:sldMk cId="2845463469" sldId="304"/>
        </pc:sldMkLst>
      </pc:sldChg>
      <pc:sldChg chg="del">
        <pc:chgData name="Eòghan Stewart" userId="62148dbb-c328-4d6f-b3ec-33dfea998c15" providerId="ADAL" clId="{BBD0CCEB-9888-40EF-BE29-7072F3940B8F}" dt="2023-05-15T10:57:54.832" v="935" actId="47"/>
        <pc:sldMkLst>
          <pc:docMk/>
          <pc:sldMk cId="720154513" sldId="305"/>
        </pc:sldMkLst>
      </pc:sldChg>
      <pc:sldChg chg="addSp modSp mod">
        <pc:chgData name="Eòghan Stewart" userId="62148dbb-c328-4d6f-b3ec-33dfea998c15" providerId="ADAL" clId="{BBD0CCEB-9888-40EF-BE29-7072F3940B8F}" dt="2023-05-15T10:53:27.678" v="443" actId="20577"/>
        <pc:sldMkLst>
          <pc:docMk/>
          <pc:sldMk cId="1747786085" sldId="310"/>
        </pc:sldMkLst>
        <pc:spChg chg="add mod">
          <ac:chgData name="Eòghan Stewart" userId="62148dbb-c328-4d6f-b3ec-33dfea998c15" providerId="ADAL" clId="{BBD0CCEB-9888-40EF-BE29-7072F3940B8F}" dt="2023-05-15T10:52:45.301" v="413" actId="20577"/>
          <ac:spMkLst>
            <pc:docMk/>
            <pc:sldMk cId="1747786085" sldId="310"/>
            <ac:spMk id="3" creationId="{EE5DE975-EA56-2F7A-14D0-144D79204860}"/>
          </ac:spMkLst>
        </pc:spChg>
        <pc:spChg chg="mod">
          <ac:chgData name="Eòghan Stewart" userId="62148dbb-c328-4d6f-b3ec-33dfea998c15" providerId="ADAL" clId="{BBD0CCEB-9888-40EF-BE29-7072F3940B8F}" dt="2023-05-15T10:53:27.678" v="443" actId="20577"/>
          <ac:spMkLst>
            <pc:docMk/>
            <pc:sldMk cId="1747786085" sldId="310"/>
            <ac:spMk id="4" creationId="{296B07EF-2297-52ED-6EC9-2FAF4F1D39B6}"/>
          </ac:spMkLst>
        </pc:spChg>
      </pc:sldChg>
      <pc:sldChg chg="modSp mod">
        <pc:chgData name="Eòghan Stewart" userId="62148dbb-c328-4d6f-b3ec-33dfea998c15" providerId="ADAL" clId="{BBD0CCEB-9888-40EF-BE29-7072F3940B8F}" dt="2023-05-15T10:45:41.725" v="97" actId="20577"/>
        <pc:sldMkLst>
          <pc:docMk/>
          <pc:sldMk cId="863533455" sldId="311"/>
        </pc:sldMkLst>
        <pc:spChg chg="mod">
          <ac:chgData name="Eòghan Stewart" userId="62148dbb-c328-4d6f-b3ec-33dfea998c15" providerId="ADAL" clId="{BBD0CCEB-9888-40EF-BE29-7072F3940B8F}" dt="2023-05-15T10:45:41.725" v="97" actId="20577"/>
          <ac:spMkLst>
            <pc:docMk/>
            <pc:sldMk cId="863533455" sldId="311"/>
            <ac:spMk id="13" creationId="{250BA001-E409-C530-3DE2-A663055B4609}"/>
          </ac:spMkLst>
        </pc:spChg>
      </pc:sldChg>
      <pc:sldChg chg="modSp add mod">
        <pc:chgData name="Eòghan Stewart" userId="62148dbb-c328-4d6f-b3ec-33dfea998c15" providerId="ADAL" clId="{BBD0CCEB-9888-40EF-BE29-7072F3940B8F}" dt="2023-05-15T10:55:22.944" v="673" actId="403"/>
        <pc:sldMkLst>
          <pc:docMk/>
          <pc:sldMk cId="1563612912" sldId="312"/>
        </pc:sldMkLst>
        <pc:spChg chg="mod">
          <ac:chgData name="Eòghan Stewart" userId="62148dbb-c328-4d6f-b3ec-33dfea998c15" providerId="ADAL" clId="{BBD0CCEB-9888-40EF-BE29-7072F3940B8F}" dt="2023-05-15T10:55:22.944" v="673" actId="403"/>
          <ac:spMkLst>
            <pc:docMk/>
            <pc:sldMk cId="1563612912" sldId="312"/>
            <ac:spMk id="4" creationId="{296B07EF-2297-52ED-6EC9-2FAF4F1D39B6}"/>
          </ac:spMkLst>
        </pc:spChg>
      </pc:sldChg>
      <pc:sldChg chg="modSp add mod">
        <pc:chgData name="Eòghan Stewart" userId="62148dbb-c328-4d6f-b3ec-33dfea998c15" providerId="ADAL" clId="{BBD0CCEB-9888-40EF-BE29-7072F3940B8F}" dt="2023-05-15T10:56:48.629" v="934" actId="403"/>
        <pc:sldMkLst>
          <pc:docMk/>
          <pc:sldMk cId="3362129067" sldId="313"/>
        </pc:sldMkLst>
        <pc:spChg chg="mod">
          <ac:chgData name="Eòghan Stewart" userId="62148dbb-c328-4d6f-b3ec-33dfea998c15" providerId="ADAL" clId="{BBD0CCEB-9888-40EF-BE29-7072F3940B8F}" dt="2023-05-15T10:56:48.629" v="934" actId="403"/>
          <ac:spMkLst>
            <pc:docMk/>
            <pc:sldMk cId="3362129067" sldId="313"/>
            <ac:spMk id="4" creationId="{296B07EF-2297-52ED-6EC9-2FAF4F1D39B6}"/>
          </ac:spMkLst>
        </pc:spChg>
      </pc:sldChg>
      <pc:sldChg chg="addSp modSp add mod ord">
        <pc:chgData name="Eòghan Stewart" userId="62148dbb-c328-4d6f-b3ec-33dfea998c15" providerId="ADAL" clId="{BBD0CCEB-9888-40EF-BE29-7072F3940B8F}" dt="2023-05-15T13:06:16.573" v="3735" actId="20577"/>
        <pc:sldMkLst>
          <pc:docMk/>
          <pc:sldMk cId="2910643140" sldId="314"/>
        </pc:sldMkLst>
        <pc:spChg chg="mod">
          <ac:chgData name="Eòghan Stewart" userId="62148dbb-c328-4d6f-b3ec-33dfea998c15" providerId="ADAL" clId="{BBD0CCEB-9888-40EF-BE29-7072F3940B8F}" dt="2023-05-15T13:06:16.573" v="3735" actId="20577"/>
          <ac:spMkLst>
            <pc:docMk/>
            <pc:sldMk cId="2910643140" sldId="314"/>
            <ac:spMk id="2" creationId="{B10CECD7-DCF7-FDF0-7D33-FE88168DFA79}"/>
          </ac:spMkLst>
        </pc:spChg>
        <pc:spChg chg="mod">
          <ac:chgData name="Eòghan Stewart" userId="62148dbb-c328-4d6f-b3ec-33dfea998c15" providerId="ADAL" clId="{BBD0CCEB-9888-40EF-BE29-7072F3940B8F}" dt="2023-05-15T13:05:42.438" v="3705" actId="20577"/>
          <ac:spMkLst>
            <pc:docMk/>
            <pc:sldMk cId="2910643140" sldId="314"/>
            <ac:spMk id="4" creationId="{FED35A73-44B8-A9B4-48E3-E0FBF41B13F5}"/>
          </ac:spMkLst>
        </pc:spChg>
        <pc:spChg chg="mod">
          <ac:chgData name="Eòghan Stewart" userId="62148dbb-c328-4d6f-b3ec-33dfea998c15" providerId="ADAL" clId="{BBD0CCEB-9888-40EF-BE29-7072F3940B8F}" dt="2023-05-15T13:05:50.235" v="3721" actId="20577"/>
          <ac:spMkLst>
            <pc:docMk/>
            <pc:sldMk cId="2910643140" sldId="314"/>
            <ac:spMk id="7" creationId="{7F647BAC-5E15-E4D7-CE1E-B9C6BA7617ED}"/>
          </ac:spMkLst>
        </pc:spChg>
        <pc:spChg chg="mod">
          <ac:chgData name="Eòghan Stewart" userId="62148dbb-c328-4d6f-b3ec-33dfea998c15" providerId="ADAL" clId="{BBD0CCEB-9888-40EF-BE29-7072F3940B8F}" dt="2023-05-15T13:05:08.274" v="3663" actId="14100"/>
          <ac:spMkLst>
            <pc:docMk/>
            <pc:sldMk cId="2910643140" sldId="314"/>
            <ac:spMk id="8" creationId="{E1E5B825-843E-1DED-5395-77D552057C14}"/>
          </ac:spMkLst>
        </pc:spChg>
        <pc:graphicFrameChg chg="add mod modGraphic">
          <ac:chgData name="Eòghan Stewart" userId="62148dbb-c328-4d6f-b3ec-33dfea998c15" providerId="ADAL" clId="{BBD0CCEB-9888-40EF-BE29-7072F3940B8F}" dt="2023-05-15T13:04:51.893" v="3610" actId="20577"/>
          <ac:graphicFrameMkLst>
            <pc:docMk/>
            <pc:sldMk cId="2910643140" sldId="314"/>
            <ac:graphicFrameMk id="3" creationId="{F54168AC-FB21-C82B-1CCF-BEC8A24F352F}"/>
          </ac:graphicFrameMkLst>
        </pc:graphicFrameChg>
      </pc:sldChg>
      <pc:sldChg chg="modSp add del mod">
        <pc:chgData name="Eòghan Stewart" userId="62148dbb-c328-4d6f-b3ec-33dfea998c15" providerId="ADAL" clId="{BBD0CCEB-9888-40EF-BE29-7072F3940B8F}" dt="2023-05-15T13:11:48.799" v="3848" actId="47"/>
        <pc:sldMkLst>
          <pc:docMk/>
          <pc:sldMk cId="176106493" sldId="315"/>
        </pc:sldMkLst>
        <pc:spChg chg="mod">
          <ac:chgData name="Eòghan Stewart" userId="62148dbb-c328-4d6f-b3ec-33dfea998c15" providerId="ADAL" clId="{BBD0CCEB-9888-40EF-BE29-7072F3940B8F}" dt="2023-05-15T13:11:45.322" v="3847" actId="20577"/>
          <ac:spMkLst>
            <pc:docMk/>
            <pc:sldMk cId="176106493" sldId="315"/>
            <ac:spMk id="3" creationId="{960AAD08-0925-BBB0-FA3C-A5E9F7BE5D31}"/>
          </ac:spMkLst>
        </pc:spChg>
        <pc:spChg chg="mod">
          <ac:chgData name="Eòghan Stewart" userId="62148dbb-c328-4d6f-b3ec-33dfea998c15" providerId="ADAL" clId="{BBD0CCEB-9888-40EF-BE29-7072F3940B8F}" dt="2023-05-15T13:11:32.092" v="3800" actId="20577"/>
          <ac:spMkLst>
            <pc:docMk/>
            <pc:sldMk cId="176106493" sldId="315"/>
            <ac:spMk id="19" creationId="{2D207170-A77B-5345-1821-64E975395B53}"/>
          </ac:spMkLst>
        </pc:spChg>
      </pc:sldChg>
    </pc:docChg>
  </pc:docChgLst>
  <pc:docChgLst>
    <pc:chgData name="Eòghan Stewart" userId="ccd32ca3-16ce-428f-9541-372d6b051929_5::10032001687B7302" providerId="ADAL" clId="{8294C325-4DA2-43CA-A23F-FD10D8EBB3E4}"/>
    <pc:docChg chg="undo custSel modSld sldOrd">
      <pc:chgData name="Eòghan Stewart" userId="ccd32ca3-16ce-428f-9541-372d6b051929_5::10032001687B7302" providerId="ADAL" clId="{8294C325-4DA2-43CA-A23F-FD10D8EBB3E4}" dt="2023-07-05T13:27:27.562" v="69" actId="20577"/>
      <pc:docMkLst>
        <pc:docMk/>
      </pc:docMkLst>
      <pc:sldChg chg="modSp mod">
        <pc:chgData name="Eòghan Stewart" userId="ccd32ca3-16ce-428f-9541-372d6b051929_5::10032001687B7302" providerId="ADAL" clId="{8294C325-4DA2-43CA-A23F-FD10D8EBB3E4}" dt="2023-06-30T12:54:12.575" v="3" actId="20577"/>
        <pc:sldMkLst>
          <pc:docMk/>
          <pc:sldMk cId="739424107" sldId="300"/>
        </pc:sldMkLst>
        <pc:spChg chg="mod">
          <ac:chgData name="Eòghan Stewart" userId="ccd32ca3-16ce-428f-9541-372d6b051929_5::10032001687B7302" providerId="ADAL" clId="{8294C325-4DA2-43CA-A23F-FD10D8EBB3E4}" dt="2023-06-30T12:54:12.575" v="3" actId="20577"/>
          <ac:spMkLst>
            <pc:docMk/>
            <pc:sldMk cId="739424107" sldId="300"/>
            <ac:spMk id="2" creationId="{7881C259-3499-2D34-0C92-61995103236F}"/>
          </ac:spMkLst>
        </pc:spChg>
      </pc:sldChg>
      <pc:sldChg chg="ord">
        <pc:chgData name="Eòghan Stewart" userId="ccd32ca3-16ce-428f-9541-372d6b051929_5::10032001687B7302" providerId="ADAL" clId="{8294C325-4DA2-43CA-A23F-FD10D8EBB3E4}" dt="2023-06-30T12:52:53.612" v="1"/>
        <pc:sldMkLst>
          <pc:docMk/>
          <pc:sldMk cId="387116089" sldId="306"/>
        </pc:sldMkLst>
      </pc:sldChg>
      <pc:sldChg chg="modSp mod">
        <pc:chgData name="Eòghan Stewart" userId="ccd32ca3-16ce-428f-9541-372d6b051929_5::10032001687B7302" providerId="ADAL" clId="{8294C325-4DA2-43CA-A23F-FD10D8EBB3E4}" dt="2023-07-05T13:27:27.562" v="69" actId="20577"/>
        <pc:sldMkLst>
          <pc:docMk/>
          <pc:sldMk cId="1747786085" sldId="310"/>
        </pc:sldMkLst>
        <pc:spChg chg="mod">
          <ac:chgData name="Eòghan Stewart" userId="ccd32ca3-16ce-428f-9541-372d6b051929_5::10032001687B7302" providerId="ADAL" clId="{8294C325-4DA2-43CA-A23F-FD10D8EBB3E4}" dt="2023-06-30T12:54:18.267" v="7" actId="20577"/>
          <ac:spMkLst>
            <pc:docMk/>
            <pc:sldMk cId="1747786085" sldId="310"/>
            <ac:spMk id="2" creationId="{7881C259-3499-2D34-0C92-61995103236F}"/>
          </ac:spMkLst>
        </pc:spChg>
        <pc:spChg chg="mod">
          <ac:chgData name="Eòghan Stewart" userId="ccd32ca3-16ce-428f-9541-372d6b051929_5::10032001687B7302" providerId="ADAL" clId="{8294C325-4DA2-43CA-A23F-FD10D8EBB3E4}" dt="2023-07-05T13:27:27.562" v="69" actId="20577"/>
          <ac:spMkLst>
            <pc:docMk/>
            <pc:sldMk cId="1747786085" sldId="310"/>
            <ac:spMk id="4" creationId="{296B07EF-2297-52ED-6EC9-2FAF4F1D39B6}"/>
          </ac:spMkLst>
        </pc:spChg>
      </pc:sldChg>
      <pc:sldChg chg="modSp mod">
        <pc:chgData name="Eòghan Stewart" userId="ccd32ca3-16ce-428f-9541-372d6b051929_5::10032001687B7302" providerId="ADAL" clId="{8294C325-4DA2-43CA-A23F-FD10D8EBB3E4}" dt="2023-06-30T12:54:15.608" v="5" actId="20577"/>
        <pc:sldMkLst>
          <pc:docMk/>
          <pc:sldMk cId="1563612912" sldId="312"/>
        </pc:sldMkLst>
        <pc:spChg chg="mod">
          <ac:chgData name="Eòghan Stewart" userId="ccd32ca3-16ce-428f-9541-372d6b051929_5::10032001687B7302" providerId="ADAL" clId="{8294C325-4DA2-43CA-A23F-FD10D8EBB3E4}" dt="2023-06-30T12:54:15.608" v="5" actId="20577"/>
          <ac:spMkLst>
            <pc:docMk/>
            <pc:sldMk cId="1563612912" sldId="312"/>
            <ac:spMk id="2" creationId="{7881C259-3499-2D34-0C92-61995103236F}"/>
          </ac:spMkLst>
        </pc:spChg>
      </pc:sldChg>
      <pc:sldChg chg="modSp mod">
        <pc:chgData name="Eòghan Stewart" userId="ccd32ca3-16ce-428f-9541-372d6b051929_5::10032001687B7302" providerId="ADAL" clId="{8294C325-4DA2-43CA-A23F-FD10D8EBB3E4}" dt="2023-06-30T12:54:22.124" v="9" actId="20577"/>
        <pc:sldMkLst>
          <pc:docMk/>
          <pc:sldMk cId="3362129067" sldId="313"/>
        </pc:sldMkLst>
        <pc:spChg chg="mod">
          <ac:chgData name="Eòghan Stewart" userId="ccd32ca3-16ce-428f-9541-372d6b051929_5::10032001687B7302" providerId="ADAL" clId="{8294C325-4DA2-43CA-A23F-FD10D8EBB3E4}" dt="2023-06-30T12:54:22.124" v="9" actId="20577"/>
          <ac:spMkLst>
            <pc:docMk/>
            <pc:sldMk cId="3362129067" sldId="313"/>
            <ac:spMk id="2" creationId="{7881C259-3499-2D34-0C92-61995103236F}"/>
          </ac:spMkLst>
        </pc:spChg>
      </pc:sldChg>
      <pc:sldChg chg="modSp mod">
        <pc:chgData name="Eòghan Stewart" userId="ccd32ca3-16ce-428f-9541-372d6b051929_5::10032001687B7302" providerId="ADAL" clId="{8294C325-4DA2-43CA-A23F-FD10D8EBB3E4}" dt="2023-07-05T13:26:36.382" v="40" actId="20577"/>
        <pc:sldMkLst>
          <pc:docMk/>
          <pc:sldMk cId="2910643140" sldId="314"/>
        </pc:sldMkLst>
        <pc:spChg chg="mod">
          <ac:chgData name="Eòghan Stewart" userId="ccd32ca3-16ce-428f-9541-372d6b051929_5::10032001687B7302" providerId="ADAL" clId="{8294C325-4DA2-43CA-A23F-FD10D8EBB3E4}" dt="2023-07-05T13:26:36.382" v="40" actId="20577"/>
          <ac:spMkLst>
            <pc:docMk/>
            <pc:sldMk cId="2910643140" sldId="314"/>
            <ac:spMk id="4" creationId="{FED35A73-44B8-A9B4-48E3-E0FBF41B13F5}"/>
          </ac:spMkLst>
        </pc:spChg>
        <pc:spChg chg="mod">
          <ac:chgData name="Eòghan Stewart" userId="ccd32ca3-16ce-428f-9541-372d6b051929_5::10032001687B7302" providerId="ADAL" clId="{8294C325-4DA2-43CA-A23F-FD10D8EBB3E4}" dt="2023-07-05T13:26:14.511" v="15" actId="20577"/>
          <ac:spMkLst>
            <pc:docMk/>
            <pc:sldMk cId="2910643140" sldId="314"/>
            <ac:spMk id="7" creationId="{7F647BAC-5E15-E4D7-CE1E-B9C6BA7617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09/02/2024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5:14:47.610"/>
    </inkml:context>
    <inkml:brush xml:id="br0">
      <inkml:brushProperty name="width" value="0.1" units="cm"/>
      <inkml:brushProperty name="height" value="0.1" units="cm"/>
      <inkml:brushProperty name="color" value="#E71224"/>
    </inkml:brush>
  </inkml:definitions>
  <inkml:trace contextRef="#ctx0" brushRef="#br0">0 270 24575,'667'0'0,"-639"-2"0,0-1 0,0-1 0,-1-2 0,0-1 0,42-16 0,-66 23 0,-1-1 0,1 1 0,-1-1 0,1 0 0,-1 0 0,0 0 0,1-1 0,-1 1 0,0-1 0,0 1 0,0-1 0,0 1 0,0-1 0,0 0 0,0 0 0,-1 0 0,1 0 0,-1-1 0,1 1 0,-1 0 0,0 0 0,0-1 0,1-3 0,-1 5 0,-1-1 0,1 0 0,0 1 0,0-1 0,0 1 0,0 0 0,0-1 0,0 1 0,0 0 0,0-1 0,0 1 0,0 0 0,1 0 0,-1 0 0,1 0 0,1-1 0,28-14 0,-28 14 0,125-44 0,-64 24 0,-25 11 0,1 1 0,57-7 0,19-3 0,-92 15 0,0 0 0,0 2 0,1 1 0,-1 1 0,40 4 0,-62-3 0,0 0 0,0 1 0,0-1 0,0 1 0,-1-1 0,1 1 0,0 0 0,0 0 0,-1 0 0,1 0 0,0 0 0,-1 0 0,1 1 0,-1-1 0,1 1 0,-1-1 0,0 1 0,0-1 0,0 1 0,0-1 0,0 1 0,0 0 0,0 0 0,0 0 0,0-1 0,-1 1 0,1 0 0,-1 0 0,1 4 0,0 5 0,0 1 0,-1 0 0,0 0 0,-2 11 0,1-2 0,1 120 0,-3 45 0,-8-122 0,8-55 0,0 0 0,1 0 0,1 1 0,0-1 0,0 1 0,0 0 0,2-1 0,-1 1 0,1 0 0,3 15 0,-1-16 0,0-1 0,0 0 0,1 0 0,0 0 0,1 0 0,-1-1 0,1 0 0,12 13 0,-6-9 0,1-1 0,1 0 0,-1-1 0,16 9 0,-4-2 0,30 27 0,-11-9 0,-21-16 0,0-2 0,1-1 0,1-1 0,1 0 0,0-2 0,51 17 0,-43-19 0,0-2 0,1-1 0,-1-2 0,61 2 0,-78-7 0,1 0 0,-1 1 0,1 1 0,-1 1 0,0 0 0,0 2 0,0-1 0,-1 2 0,1 0 0,-1 1 0,19 11 0,26 26 0,-46-33 0,1 1 0,0-2 0,1 0 0,17 7 0,-18-11 0,2 1 0,-1 0 0,0 1 0,0 0 0,-1 1 0,28 22 0,-28-19 0,-11-8 0,1-1 0,-1 1 0,1 0 0,-1 0 0,0 0 0,0 0 0,-1 1 0,1-1 0,-1 1 0,0 0 0,-1 0 0,1 0 0,-1 1 0,3 10 0,0 16 0,-1-8 0,8 29 0,-10-46 0,0 1 0,1-1 0,0 0 0,1-1 0,-1 1 0,1-1 0,1 1 0,5 6 0,8 8 0,-1 0 0,20 34 0,-28-42 0,-1 1 0,-1 0 0,0 0 0,-1 1 0,0 0 0,-1 0 0,-1 0 0,0 1 0,-2-1 0,1 1 0,-1 25 0,-2-29 0,0 1 0,-1-1 0,-1 0 0,0 1 0,-1-1 0,-5 16 0,5-19 0,-1-2 0,0 1 0,0 0 0,-1-1 0,0 0 0,0 0 0,-1 0 0,0-1 0,0 1 0,-7 4 0,-14 10 0,-38 21 0,-18 14 0,63-41 0,-2-1 0,-33 16 0,32-18 0,0 0 0,-24 20 0,-75 74 0,115-101 0,0 1 0,0-1 0,0 0 0,0-1 0,-1 0 0,0 0 0,0 0 0,0-1 0,-15 3 0,7 0 0,8-3 0,0 0 0,1 1 0,-1 0 0,1 0 0,0 1 0,0 0 0,1 0 0,0 1 0,0 0 0,0 0 0,0 0 0,1 1 0,-7 11 0,3-4 0,2 0 0,0 1 0,1 0 0,0 0 0,1 0 0,-4 20 0,8-31 0,1 0 0,-1 0 0,1 0 0,0 0 0,0 0 0,0 0 0,1 0 0,0 0 0,-1 0 0,1 0 0,1-1 0,-1 1 0,0 0 0,1 0 0,0-1 0,0 1 0,0-1 0,0 0 0,1 1 0,-1-1 0,1 0 0,5 4 0,5 4 0,0-1 0,1-1 0,0 0 0,19 8 0,-23-12 0,115 49 0,-28-8 0,-67-34 0,0 1 0,-2 2 0,1 1 0,49 38 0,-58-36 0,59 46 0,-68-56 0,1 0 0,1-1 0,-1 0 0,1-1 0,15 5 0,2-4 0,0 0 0,1-2 0,0-1 0,-1-2 0,55-2 0,-54 0 0,-14 1 0,-1-1 0,28-5 0,-38 4 0,0 0 0,-1-1 0,1 0 0,0 0 0,-1 0 0,0-1 0,0 1 0,0-1 0,0-1 0,0 1 0,6-6 0,0-2 0,-1-1 0,0 0 0,9-16 0,3-4 0,-20 30 0,0-1 0,0 1 0,1 0 0,-1-1 0,1 1 0,0 0 0,0 1 0,0-1 0,-1 0 0,1 1 0,1 0 0,-1-1 0,0 1 0,0 0 0,0 1 0,1-1 0,-1 1 0,0-1 0,1 1 0,-1 0 0,0 0 0,5 1 0,8 2 0,0 0 0,0 0 0,24 10 0,12 2 0,-39-12 0,1-2 0,-1 0 0,1 0 0,0-2 0,-1 1 0,1-2 0,-1 0 0,1 0 0,23-9 0,-20 6-341,1 1 0,-1 1-1,37-3 1,-38 6-6485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5:15:09.893"/>
    </inkml:context>
    <inkml:brush xml:id="br0">
      <inkml:brushProperty name="width" value="0.1" units="cm"/>
      <inkml:brushProperty name="height" value="0.1" units="cm"/>
      <inkml:brushProperty name="color" value="#004F8B"/>
    </inkml:brush>
  </inkml:definitions>
  <inkml:trace contextRef="#ctx0" brushRef="#br0">1186 2486 24575,'1'1'0,"0"-1"0,0 1 0,-1-1 0,1 1 0,0 0 0,0-1 0,0 1 0,-1-1 0,1 0 0,0 1 0,0-1 0,0 0 0,0 1 0,0-1 0,0 0 0,0 0 0,0 0 0,0 0 0,0 0 0,0 0 0,0 0 0,0 0 0,2-1 0,0 0 0,0 0 0,0 0 0,-1-1 0,1 1 0,0-1 0,-1 0 0,5-3 0,2-3 0,-1 0 0,0-1 0,8-11 0,18-29 0,-16 22 0,1 1 0,42-45 0,-56 67 0,1 0 0,0-1 0,0 2 0,0-1 0,1 1 0,-1 0 0,1 0 0,8-1 0,58-13 0,-60 15 0,4-1 0,-1-1 0,1 0 0,-1-1 0,0-1 0,-1-1 0,30-16 0,-40 20 0,0-1 0,-1 1 0,1-1 0,-1 0 0,0 0 0,0 0 0,0 0 0,-1-1 0,0 1 0,0-1 0,0 0 0,0 0 0,-1 0 0,0 0 0,0-1 0,0 1 0,0-1 0,-1 1 0,0-1 0,0 0 0,-1 1 0,0-1 0,0 0 0,0-7 0,-10-43 0,-1 0 0,-20-55 0,18 67 0,-6-18 0,-4 0 0,-37-73 0,47 112 0,0 0 0,-2 1 0,-1 1 0,-1 1 0,0 0 0,-29-25 0,-2 5 0,-83-53 0,103 75 0,-1 2 0,-1 1 0,-1 1 0,0 1 0,-56-13 0,-60-10 0,-154-46 0,196 49 0,67 23 0,0-3 0,0-1 0,-36-19 0,44 17 0,0-2 0,-39-31 0,60 41 0,0 0 0,0 0 0,1-1 0,0 0 0,1-1 0,-1 0 0,2 0 0,0 0 0,0-1 0,-6-17 0,-8-27 0,-23-112 0,37 75 0,1 14 0,3 66 0,-3-23 0,2-1 0,1 1 0,3-44 0,-1 77 0,1 0 0,-1 0 0,1 1 0,0-1 0,-1 0 0,1 0 0,0 0 0,0 1 0,0-1 0,0 0 0,0 1 0,1-1 0,-1 1 0,0-1 0,1 1 0,-1 0 0,1-1 0,-1 1 0,1 0 0,3-1 0,3-2 0,1 0 0,0 1 0,11-4 0,1 1 0,-6 1 0,-1 1 0,1 0 0,-1 2 0,31-3 0,61 6 0,-50 1 0,250 13 0,-226-1 0,-1 3 0,142 50 0,-63-17 0,-56-17 0,47 13 0,-75-30 0,-42-10 0,-1 1 0,0 1 0,32 15 0,211 100 0,-254-115 0,15 8 0,0-2 0,1-2 0,51 11 0,-59-16 0,0 2 0,-1 0 0,0 2 0,43 23 0,20 9 0,193 91 0,-256-122 0,42 13 0,20 9 0,229 97 0,-295-121 0,0 1 0,-1 2 0,0 0 0,-1 1 0,33 28 0,-49-37 0,1 1 0,-1-1 0,0 1 0,0 0 0,-1 1 0,0-1 0,0 1 0,3 7 0,2 9 0,8 28 0,-10-29 0,13 32 0,-8-30 0,-1 0 0,-1 1 0,-1 0 0,-1 0 0,5 31 0,24 106 0,-23-109 0,-12-45 0,5 17 0,-2-1 0,0 1 0,-1 1 0,0 26 0,-3 67 0,-4 128 0,-2-206 0,-2 0 0,-2-1 0,-17 50 0,7-28 0,3 13 0,14-58 0,-1-1 0,-1 1 0,0-1 0,-1 0 0,-1 0 0,-1-1 0,-9 18 0,-58 81 0,31-60 0,32-42 0,0 1 0,0 1 0,-16 29 0,15-23 0,-1 0 0,-1-1 0,-1-1 0,-30 29 0,22-22 0,-22 17 0,29-28 0,-23 26 0,-154 194 0,128-143 0,45-60 0,-1-2 0,-30 32 0,37-44 0,1-1 0,1 1 0,1 1 0,0 0 0,-10 27 0,18-40 0,-44 88 0,37-76-1365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5:15:15.167"/>
    </inkml:context>
    <inkml:brush xml:id="br0">
      <inkml:brushProperty name="width" value="0.1" units="cm"/>
      <inkml:brushProperty name="height" value="0.1" units="cm"/>
      <inkml:brushProperty name="color" value="#004F8B"/>
    </inkml:brush>
  </inkml:definitions>
  <inkml:trace contextRef="#ctx0" brushRef="#br0">0 1 24575,'1'1'0,"-1"0"0,1 0 0,-1-1 0,1 1 0,-1 0 0,1 0 0,0 0 0,0 0 0,-1-1 0,1 1 0,0 0 0,0 0 0,0-1 0,0 1 0,0-1 0,-1 1 0,1-1 0,0 1 0,0-1 0,1 0 0,0 1 0,28 8 0,-26-8 0,33 6 0,1-2 0,0-1 0,1-2 0,62-5 0,-13 1 0,1122 3-1365,-1191-1-5461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5:21:57.752"/>
    </inkml:context>
    <inkml:brush xml:id="br0">
      <inkml:brushProperty name="width" value="0.1" units="cm"/>
      <inkml:brushProperty name="height" value="0.1" units="cm"/>
      <inkml:brushProperty name="color" value="#E71224"/>
    </inkml:brush>
  </inkml:definitions>
  <inkml:trace contextRef="#ctx0" brushRef="#br0">0 32 24575,'626'0'0,"-588"-2"0,61-11 0,28-2 0,-120 15 0,44-2 0,0 2 0,0 2 0,54 10 0,-7 0 0,-68-10 0,-1 2 0,39 9 0,-21-2-1365,-26-8-5461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09/02/2024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401150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138565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128585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will need a blank map of Scotland – ask your teacher </a:t>
            </a: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62799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66751" y="6301464"/>
            <a:ext cx="2751858" cy="276999"/>
          </a:xfrm>
          <a:prstGeom prst="rect">
            <a:avLst/>
          </a:prstGeom>
          <a:noFill/>
        </p:spPr>
        <p:txBody>
          <a:bodyPr wrap="square" rtlCol="0">
            <a:spAutoFit/>
          </a:bodyPr>
          <a:lstStyle/>
          <a:p>
            <a:r>
              <a:rPr lang="en-GB" sz="1200" dirty="0">
                <a:solidFill>
                  <a:schemeClr val="bg1">
                    <a:lumMod val="50000"/>
                  </a:schemeClr>
                </a:solidFill>
                <a:latin typeface="+mn-lt"/>
              </a:rPr>
              <a:t>National Numeracy Day 2023</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gCQwx8u0d4" TargetMode="External"/><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hyperlink" Target="https://www.scotslanguage.com/articles/node/id/4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4.xml"/><Relationship Id="rId3" Type="http://schemas.openxmlformats.org/officeDocument/2006/relationships/image" Target="../media/image5.png"/><Relationship Id="rId7" Type="http://schemas.openxmlformats.org/officeDocument/2006/relationships/customXml" Target="../ink/ink2.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customXml" Target="../ink/ink1.xml"/><Relationship Id="rId10" Type="http://schemas.openxmlformats.org/officeDocument/2006/relationships/image" Target="../media/image8.png"/><Relationship Id="rId4" Type="http://schemas.openxmlformats.org/officeDocument/2006/relationships/hyperlink" Target="https://creativecommons.org/licenses/by-sa/3.0/deed.en" TargetMode="External"/><Relationship Id="rId9" Type="http://schemas.openxmlformats.org/officeDocument/2006/relationships/customXml" Target="../ink/ink3.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ducation Scotland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Title 6"/>
          <p:cNvSpPr>
            <a:spLocks noGrp="1"/>
          </p:cNvSpPr>
          <p:nvPr>
            <p:ph type="title" idx="4294967295"/>
          </p:nvPr>
        </p:nvSpPr>
        <p:spPr>
          <a:xfrm>
            <a:off x="666532" y="2289451"/>
            <a:ext cx="106332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ABB5"/>
                </a:solidFill>
                <a:effectLst/>
                <a:uLnTx/>
                <a:uFillTx/>
                <a:latin typeface="+mn-lt"/>
                <a:ea typeface="+mn-ea"/>
                <a:cs typeface="+mn-cs"/>
              </a:rPr>
              <a:t>Na </a:t>
            </a:r>
            <a:r>
              <a:rPr kumimoji="0" lang="en-GB" sz="3600" b="0" i="0" u="none" strike="noStrike" kern="1200" cap="none" spc="0" normalizeH="0" baseline="0" noProof="0" dirty="0" err="1">
                <a:ln>
                  <a:noFill/>
                </a:ln>
                <a:solidFill>
                  <a:srgbClr val="00ABB5"/>
                </a:solidFill>
                <a:effectLst/>
                <a:uLnTx/>
                <a:uFillTx/>
                <a:latin typeface="+mn-lt"/>
                <a:ea typeface="+mn-ea"/>
                <a:cs typeface="+mn-cs"/>
              </a:rPr>
              <a:t>Seumasaich</a:t>
            </a:r>
            <a:r>
              <a:rPr kumimoji="0" lang="en-GB" sz="3600" b="0" i="0" u="none" strike="noStrike" kern="1200" cap="none" spc="0" normalizeH="0" baseline="0" noProof="0" dirty="0">
                <a:ln>
                  <a:noFill/>
                </a:ln>
                <a:solidFill>
                  <a:srgbClr val="00ABB5"/>
                </a:solidFill>
                <a:effectLst/>
                <a:uLnTx/>
                <a:uFillTx/>
                <a:latin typeface="+mn-lt"/>
                <a:ea typeface="+mn-ea"/>
                <a:cs typeface="+mn-cs"/>
              </a:rPr>
              <a:t> – The </a:t>
            </a:r>
            <a:r>
              <a:rPr kumimoji="0" lang="en-GB" sz="3600" b="0" i="0" u="none" strike="noStrike" kern="1200" cap="none" spc="0" normalizeH="0" baseline="0" noProof="0" dirty="0" err="1">
                <a:ln>
                  <a:noFill/>
                </a:ln>
                <a:solidFill>
                  <a:srgbClr val="00ABB5"/>
                </a:solidFill>
                <a:effectLst/>
                <a:uLnTx/>
                <a:uFillTx/>
                <a:latin typeface="+mn-lt"/>
                <a:ea typeface="+mn-ea"/>
                <a:cs typeface="+mn-cs"/>
              </a:rPr>
              <a:t>Jacobites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666532" y="3049649"/>
            <a:ext cx="10633257" cy="707886"/>
          </a:xfrm>
          <a:prstGeom prst="rect">
            <a:avLst/>
          </a:prstGeom>
        </p:spPr>
        <p:txBody>
          <a:bodyPr wrap="square">
            <a:spAutoFit/>
          </a:bodyPr>
          <a:lstStyle/>
          <a:p>
            <a:r>
              <a:rPr lang="en-GB" sz="2000" b="1" dirty="0">
                <a:solidFill>
                  <a:srgbClr val="B3D236"/>
                </a:solidFill>
              </a:rPr>
              <a:t>Learning about Gaelic Language and Culture Resource</a:t>
            </a:r>
          </a:p>
          <a:p>
            <a:r>
              <a:rPr lang="en-GB" sz="2000" b="1" dirty="0">
                <a:solidFill>
                  <a:srgbClr val="B3D236"/>
                </a:solidFill>
              </a:rPr>
              <a:t>Lesson 4 – The Prince’s Campaign and Saying where you live in Gaelic.</a:t>
            </a:r>
            <a:endParaRPr lang="en-US" sz="2000" b="1" dirty="0">
              <a:solidFill>
                <a:srgbClr val="B3D236"/>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Hey! Johnnie Cope!</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1600" dirty="0"/>
              <a:t>Sir John Cope’s reputation never recovered from the loss at Prestonpans. A court-martial found him not guilty, and blamed a poor quality of soldier. However, the story of his defeat has become a legend. Mostly as he was the subject of a Scots language song called “Hey </a:t>
            </a:r>
            <a:r>
              <a:rPr lang="en-GB" sz="1600" dirty="0" err="1"/>
              <a:t>hey</a:t>
            </a:r>
            <a:r>
              <a:rPr lang="en-GB" sz="1600" dirty="0"/>
              <a:t> Johnnie Cope, Are ye </a:t>
            </a:r>
            <a:r>
              <a:rPr lang="en-GB" sz="1600" dirty="0" err="1"/>
              <a:t>waukin</a:t>
            </a:r>
            <a:r>
              <a:rPr lang="en-GB" sz="1600" dirty="0"/>
              <a:t>’ yet?” You could learn to sing the chorus of this song in Scots.</a:t>
            </a:r>
          </a:p>
        </p:txBody>
      </p:sp>
      <p:pic>
        <p:nvPicPr>
          <p:cNvPr id="9" name="Picture 8" descr="A painting of a person in a red coat&#10;&#10;Johnnie Cope">
            <a:extLst>
              <a:ext uri="{FF2B5EF4-FFF2-40B4-BE49-F238E27FC236}">
                <a16:creationId xmlns:a16="http://schemas.microsoft.com/office/drawing/2014/main" id="{4D70B467-28F9-24E3-493A-1A4F1BA2599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123087" y="830263"/>
            <a:ext cx="3092912" cy="5018925"/>
          </a:xfrm>
          <a:prstGeom prst="rect">
            <a:avLst/>
          </a:prstGeom>
        </p:spPr>
      </p:pic>
      <p:sp>
        <p:nvSpPr>
          <p:cNvPr id="11" name="TextBox 10">
            <a:extLst>
              <a:ext uri="{FF2B5EF4-FFF2-40B4-BE49-F238E27FC236}">
                <a16:creationId xmlns:a16="http://schemas.microsoft.com/office/drawing/2014/main" id="{DCA5B65F-8159-DD37-7BDC-75532CA9BDB3}"/>
              </a:ext>
              <a:ext uri="{C183D7F6-B498-43B3-948B-1728B52AA6E4}">
                <adec:decorative xmlns:adec="http://schemas.microsoft.com/office/drawing/2017/decorative" val="1"/>
              </a:ext>
            </a:extLst>
          </p:cNvPr>
          <p:cNvSpPr txBox="1"/>
          <p:nvPr/>
        </p:nvSpPr>
        <p:spPr>
          <a:xfrm>
            <a:off x="6273800" y="6291566"/>
            <a:ext cx="3021744" cy="369332"/>
          </a:xfrm>
          <a:prstGeom prst="rect">
            <a:avLst/>
          </a:prstGeom>
          <a:noFill/>
        </p:spPr>
        <p:txBody>
          <a:bodyPr wrap="square">
            <a:spAutoFit/>
          </a:bodyPr>
          <a:lstStyle/>
          <a:p>
            <a:r>
              <a:rPr lang="en-GB" dirty="0"/>
              <a:t>CC BY-SA 3.0 - </a:t>
            </a:r>
            <a:r>
              <a:rPr lang="en-GB" dirty="0" err="1"/>
              <a:t>Hoodinski</a:t>
            </a:r>
            <a:endParaRPr lang="en-GB" dirty="0"/>
          </a:p>
        </p:txBody>
      </p:sp>
      <p:sp>
        <p:nvSpPr>
          <p:cNvPr id="8" name="TextBox 7">
            <a:extLst>
              <a:ext uri="{FF2B5EF4-FFF2-40B4-BE49-F238E27FC236}">
                <a16:creationId xmlns:a16="http://schemas.microsoft.com/office/drawing/2014/main" id="{2E201CA1-7E67-16BF-FF84-93FF9151C447}"/>
              </a:ext>
              <a:ext uri="{C183D7F6-B498-43B3-948B-1728B52AA6E4}">
                <adec:decorative xmlns:adec="http://schemas.microsoft.com/office/drawing/2017/decorative" val="0"/>
              </a:ext>
            </a:extLst>
          </p:cNvPr>
          <p:cNvSpPr txBox="1"/>
          <p:nvPr/>
        </p:nvSpPr>
        <p:spPr>
          <a:xfrm>
            <a:off x="685800" y="3738563"/>
            <a:ext cx="6097712" cy="1200329"/>
          </a:xfrm>
          <a:prstGeom prst="rect">
            <a:avLst/>
          </a:prstGeom>
          <a:noFill/>
        </p:spPr>
        <p:txBody>
          <a:bodyPr wrap="square">
            <a:spAutoFit/>
          </a:bodyPr>
          <a:lstStyle/>
          <a:p>
            <a:r>
              <a:rPr lang="en-GB" dirty="0"/>
              <a:t>Hey! Johnnie Cope are ye </a:t>
            </a:r>
            <a:r>
              <a:rPr lang="en-GB" dirty="0" err="1"/>
              <a:t>waukin</a:t>
            </a:r>
            <a:r>
              <a:rPr lang="en-GB" dirty="0"/>
              <a:t>' yet?</a:t>
            </a:r>
          </a:p>
          <a:p>
            <a:r>
              <a:rPr lang="en-GB" dirty="0"/>
              <a:t>Or are your drums a-beating yet?</a:t>
            </a:r>
          </a:p>
          <a:p>
            <a:r>
              <a:rPr lang="en-GB" dirty="0"/>
              <a:t>If ye were </a:t>
            </a:r>
            <a:r>
              <a:rPr lang="en-GB" dirty="0" err="1"/>
              <a:t>waukin</a:t>
            </a:r>
            <a:r>
              <a:rPr lang="en-GB" dirty="0"/>
              <a:t>' I wad wait,</a:t>
            </a:r>
          </a:p>
          <a:p>
            <a:r>
              <a:rPr lang="en-GB" dirty="0"/>
              <a:t>Tae gang </a:t>
            </a:r>
            <a:r>
              <a:rPr lang="en-GB" dirty="0" err="1"/>
              <a:t>tae</a:t>
            </a:r>
            <a:r>
              <a:rPr lang="en-GB" dirty="0"/>
              <a:t> the coals in the morning.</a:t>
            </a:r>
          </a:p>
        </p:txBody>
      </p:sp>
      <p:sp>
        <p:nvSpPr>
          <p:cNvPr id="6" name="TextBox 5">
            <a:extLst>
              <a:ext uri="{FF2B5EF4-FFF2-40B4-BE49-F238E27FC236}">
                <a16:creationId xmlns:a16="http://schemas.microsoft.com/office/drawing/2014/main" id="{3B3C6628-E4DB-2B1B-7CE1-F02E217E6D88}"/>
              </a:ext>
              <a:ext uri="{C183D7F6-B498-43B3-948B-1728B52AA6E4}">
                <adec:decorative xmlns:adec="http://schemas.microsoft.com/office/drawing/2017/decorative" val="0"/>
              </a:ext>
            </a:extLst>
          </p:cNvPr>
          <p:cNvSpPr txBox="1"/>
          <p:nvPr/>
        </p:nvSpPr>
        <p:spPr>
          <a:xfrm>
            <a:off x="766919" y="5566331"/>
            <a:ext cx="3557427" cy="369332"/>
          </a:xfrm>
          <a:prstGeom prst="rect">
            <a:avLst/>
          </a:prstGeom>
          <a:noFill/>
        </p:spPr>
        <p:txBody>
          <a:bodyPr wrap="square">
            <a:spAutoFit/>
          </a:bodyPr>
          <a:lstStyle/>
          <a:p>
            <a:r>
              <a:rPr lang="en-GB" dirty="0">
                <a:hlinkClick r:id="rId3"/>
              </a:rPr>
              <a:t>14 - Johnny Cope - YouTube</a:t>
            </a:r>
            <a:endParaRPr lang="en-GB" dirty="0"/>
          </a:p>
        </p:txBody>
      </p:sp>
      <p:sp>
        <p:nvSpPr>
          <p:cNvPr id="12" name="TextBox 11">
            <a:extLst>
              <a:ext uri="{FF2B5EF4-FFF2-40B4-BE49-F238E27FC236}">
                <a16:creationId xmlns:a16="http://schemas.microsoft.com/office/drawing/2014/main" id="{03ADFE3E-F5FB-0CE8-A25D-78DA29EB9DFE}"/>
              </a:ext>
            </a:extLst>
          </p:cNvPr>
          <p:cNvSpPr txBox="1"/>
          <p:nvPr/>
        </p:nvSpPr>
        <p:spPr>
          <a:xfrm>
            <a:off x="728335" y="5018056"/>
            <a:ext cx="6097712" cy="369332"/>
          </a:xfrm>
          <a:prstGeom prst="rect">
            <a:avLst/>
          </a:prstGeom>
          <a:noFill/>
        </p:spPr>
        <p:txBody>
          <a:bodyPr wrap="square">
            <a:spAutoFit/>
          </a:bodyPr>
          <a:lstStyle/>
          <a:p>
            <a:r>
              <a:rPr lang="en-GB" dirty="0">
                <a:hlinkClick r:id="rId4"/>
              </a:rPr>
              <a:t>Hey Johnnie Cope (scotslanguage.com)</a:t>
            </a:r>
            <a:endParaRPr lang="en-GB" dirty="0"/>
          </a:p>
        </p:txBody>
      </p:sp>
    </p:spTree>
    <p:extLst>
      <p:ext uri="{BB962C8B-B14F-4D97-AF65-F5344CB8AC3E}">
        <p14:creationId xmlns:p14="http://schemas.microsoft.com/office/powerpoint/2010/main" val="38711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Jean Cameron of </a:t>
            </a:r>
            <a:r>
              <a:rPr lang="en-GB" dirty="0" err="1"/>
              <a:t>Glendessary</a:t>
            </a:r>
            <a:endParaRPr lang="en-GB" dirty="0"/>
          </a:p>
        </p:txBody>
      </p:sp>
      <p:pic>
        <p:nvPicPr>
          <p:cNvPr id="3" name="Content Placeholder 4" descr="A cartoon of a bold woman with a cow">
            <a:extLst>
              <a:ext uri="{FF2B5EF4-FFF2-40B4-BE49-F238E27FC236}">
                <a16:creationId xmlns:a16="http://schemas.microsoft.com/office/drawing/2014/main" id="{1187B3C9-0A4F-2483-62B1-15F0F6FA0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152385" y="1253331"/>
            <a:ext cx="4351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descr="Man talking">
            <a:extLst>
              <a:ext uri="{FF2B5EF4-FFF2-40B4-BE49-F238E27FC236}">
                <a16:creationId xmlns:a16="http://schemas.microsoft.com/office/drawing/2014/main" id="{1602FBEF-A2A4-B950-BBBD-9F14EC46DC77}"/>
              </a:ext>
            </a:extLst>
          </p:cNvPr>
          <p:cNvGrpSpPr/>
          <p:nvPr/>
        </p:nvGrpSpPr>
        <p:grpSpPr>
          <a:xfrm>
            <a:off x="1089060" y="2054841"/>
            <a:ext cx="5774076" cy="1735452"/>
            <a:chOff x="4839129" y="595879"/>
            <a:chExt cx="5774076" cy="1735452"/>
          </a:xfrm>
        </p:grpSpPr>
        <p:sp>
          <p:nvSpPr>
            <p:cNvPr id="8" name="Speech Bubble: Rectangle 7">
              <a:extLst>
                <a:ext uri="{FF2B5EF4-FFF2-40B4-BE49-F238E27FC236}">
                  <a16:creationId xmlns:a16="http://schemas.microsoft.com/office/drawing/2014/main" id="{4BB7BF3D-5E3D-DC95-C3CA-4A4DAC6A42AD}"/>
                </a:ext>
              </a:extLst>
            </p:cNvPr>
            <p:cNvSpPr/>
            <p:nvPr/>
          </p:nvSpPr>
          <p:spPr>
            <a:xfrm>
              <a:off x="4839129" y="595879"/>
              <a:ext cx="4253197" cy="945584"/>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Wow! This woman looks cool! </a:t>
              </a:r>
              <a:r>
                <a:rPr lang="en-GB" sz="2400" dirty="0" err="1">
                  <a:solidFill>
                    <a:schemeClr val="tx1"/>
                  </a:solidFill>
                </a:rPr>
                <a:t>Cò</a:t>
              </a:r>
              <a:r>
                <a:rPr lang="en-GB" sz="2400" dirty="0">
                  <a:solidFill>
                    <a:schemeClr val="tx1"/>
                  </a:solidFill>
                </a:rPr>
                <a:t> i? </a:t>
              </a: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a:t>
              </a:r>
              <a:r>
                <a:rPr lang="en-GB" sz="2400" dirty="0" err="1">
                  <a:solidFill>
                    <a:schemeClr val="tx1"/>
                  </a:solidFill>
                </a:rPr>
                <a:t>oirre</a:t>
              </a:r>
              <a:r>
                <a:rPr lang="en-GB" sz="2400" dirty="0">
                  <a:solidFill>
                    <a:schemeClr val="tx1"/>
                  </a:solidFill>
                </a:rPr>
                <a:t>?</a:t>
              </a:r>
            </a:p>
          </p:txBody>
        </p:sp>
        <p:pic>
          <p:nvPicPr>
            <p:cNvPr id="9" name="Picture 8" descr="A cartoon of a person">
              <a:extLst>
                <a:ext uri="{FF2B5EF4-FFF2-40B4-BE49-F238E27FC236}">
                  <a16:creationId xmlns:a16="http://schemas.microsoft.com/office/drawing/2014/main" id="{6576B69D-FA82-5DAD-7D85-967FBC8F30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p:spPr>
        </p:pic>
      </p:grpSp>
      <p:grpSp>
        <p:nvGrpSpPr>
          <p:cNvPr id="12" name="Group 11" descr="Woman talking">
            <a:extLst>
              <a:ext uri="{FF2B5EF4-FFF2-40B4-BE49-F238E27FC236}">
                <a16:creationId xmlns:a16="http://schemas.microsoft.com/office/drawing/2014/main" id="{8FC3E1D0-1366-79B8-836D-B0BD408E8D3F}"/>
              </a:ext>
            </a:extLst>
          </p:cNvPr>
          <p:cNvGrpSpPr/>
          <p:nvPr/>
        </p:nvGrpSpPr>
        <p:grpSpPr>
          <a:xfrm>
            <a:off x="268262" y="3857576"/>
            <a:ext cx="6132538" cy="1970977"/>
            <a:chOff x="514841" y="1835769"/>
            <a:chExt cx="6132538" cy="1970977"/>
          </a:xfrm>
        </p:grpSpPr>
        <p:sp>
          <p:nvSpPr>
            <p:cNvPr id="13" name="Speech Bubble: Rectangle 12">
              <a:extLst>
                <a:ext uri="{FF2B5EF4-FFF2-40B4-BE49-F238E27FC236}">
                  <a16:creationId xmlns:a16="http://schemas.microsoft.com/office/drawing/2014/main" id="{250BA001-E409-C530-3DE2-A663055B4609}"/>
                </a:ext>
              </a:extLst>
            </p:cNvPr>
            <p:cNvSpPr/>
            <p:nvPr/>
          </p:nvSpPr>
          <p:spPr>
            <a:xfrm>
              <a:off x="2042172" y="1835769"/>
              <a:ext cx="4605207" cy="1893749"/>
            </a:xfrm>
            <a:prstGeom prst="wedgeRectCallout">
              <a:avLst>
                <a:gd name="adj1" fmla="val -59102"/>
                <a:gd name="adj2" fmla="val -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Seo</a:t>
              </a:r>
              <a:r>
                <a:rPr lang="en-GB" sz="2400" dirty="0">
                  <a:solidFill>
                    <a:schemeClr val="tx1"/>
                  </a:solidFill>
                </a:rPr>
                <a:t> </a:t>
              </a:r>
              <a:r>
                <a:rPr lang="en-GB" sz="2400" dirty="0" err="1">
                  <a:solidFill>
                    <a:schemeClr val="tx1"/>
                  </a:solidFill>
                </a:rPr>
                <a:t>Sìne</a:t>
              </a:r>
              <a:r>
                <a:rPr lang="en-GB" sz="2400" dirty="0">
                  <a:solidFill>
                    <a:schemeClr val="tx1"/>
                  </a:solidFill>
                </a:rPr>
                <a:t> </a:t>
              </a:r>
              <a:r>
                <a:rPr lang="en-GB" sz="2400" dirty="0" err="1">
                  <a:solidFill>
                    <a:schemeClr val="tx1"/>
                  </a:solidFill>
                </a:rPr>
                <a:t>Chamshron</a:t>
              </a:r>
              <a:r>
                <a:rPr lang="en-GB" sz="2400" dirty="0">
                  <a:solidFill>
                    <a:schemeClr val="tx1"/>
                  </a:solidFill>
                </a:rPr>
                <a:t>.  She is a one of the most famous Jacobite women, and she has a very interesting story.</a:t>
              </a:r>
            </a:p>
          </p:txBody>
        </p:sp>
        <p:pic>
          <p:nvPicPr>
            <p:cNvPr id="14" name="Picture 13" descr="A cartoon of a person">
              <a:extLst>
                <a:ext uri="{FF2B5EF4-FFF2-40B4-BE49-F238E27FC236}">
                  <a16:creationId xmlns:a16="http://schemas.microsoft.com/office/drawing/2014/main" id="{52C06C4E-C498-8787-F7C6-56417B7897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p:spPr>
        </p:pic>
      </p:grpSp>
    </p:spTree>
    <p:extLst>
      <p:ext uri="{BB962C8B-B14F-4D97-AF65-F5344CB8AC3E}">
        <p14:creationId xmlns:p14="http://schemas.microsoft.com/office/powerpoint/2010/main" val="86353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Jean Cameron of </a:t>
            </a:r>
            <a:r>
              <a:rPr lang="en-GB" dirty="0" err="1"/>
              <a:t>Glendessary</a:t>
            </a:r>
            <a:r>
              <a:rPr lang="en-GB" dirty="0"/>
              <a:t> 1</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r>
              <a:rPr lang="en-GB" sz="1800" dirty="0"/>
              <a:t>Jean Cameron was a member of the Clan Cameron. She looked after her brother’s land in Lochaber.</a:t>
            </a:r>
          </a:p>
          <a:p>
            <a:r>
              <a:rPr lang="en-GB" sz="1800" dirty="0"/>
              <a:t>When Bonnie Prince Charlie landed at Glenfinnan, she raised over 200 men to go fight.</a:t>
            </a:r>
          </a:p>
          <a:p>
            <a:r>
              <a:rPr lang="en-GB" sz="1800" dirty="0"/>
              <a:t>This was a scandal as many people did not believe a woman could do such things at the time.</a:t>
            </a:r>
          </a:p>
          <a:p>
            <a:r>
              <a:rPr lang="en-GB" sz="1800" dirty="0"/>
              <a:t>The British press and the public spread nasty rumours that Jean travelled with the Prince, and that they were even in love. She was sometimes called “The First Lady of the Forty-Five” However, evidence suggests that Jean may never even have left home or even spoken to the Prince.</a:t>
            </a:r>
          </a:p>
          <a:p>
            <a:r>
              <a:rPr lang="en-GB" sz="1800" dirty="0"/>
              <a:t>However, this didn’t stop Jean or Jenny as she also was known becoming an infamous character who even had the cheek to wear tartan trousers!</a:t>
            </a:r>
          </a:p>
          <a:p>
            <a:endParaRPr lang="en-GB" sz="1600" dirty="0"/>
          </a:p>
        </p:txBody>
      </p:sp>
      <p:pic>
        <p:nvPicPr>
          <p:cNvPr id="10" name="Picture 9" descr="A portrait of a woman">
            <a:extLst>
              <a:ext uri="{FF2B5EF4-FFF2-40B4-BE49-F238E27FC236}">
                <a16:creationId xmlns:a16="http://schemas.microsoft.com/office/drawing/2014/main" id="{064FD629-D155-90F4-9575-98AF23DBA5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7293905" y="224424"/>
            <a:ext cx="2148046" cy="3689059"/>
          </a:xfrm>
          <a:prstGeom prst="rect">
            <a:avLst/>
          </a:prstGeom>
        </p:spPr>
      </p:pic>
      <p:sp>
        <p:nvSpPr>
          <p:cNvPr id="6" name="Speech Bubble: Rectangle 5">
            <a:extLst>
              <a:ext uri="{FF2B5EF4-FFF2-40B4-BE49-F238E27FC236}">
                <a16:creationId xmlns:a16="http://schemas.microsoft.com/office/drawing/2014/main" id="{0C99BD36-9E5A-3A66-70D8-E95033D2BBDD}"/>
              </a:ext>
            </a:extLst>
          </p:cNvPr>
          <p:cNvSpPr/>
          <p:nvPr/>
        </p:nvSpPr>
        <p:spPr>
          <a:xfrm>
            <a:off x="8611909" y="192829"/>
            <a:ext cx="3575407" cy="711200"/>
          </a:xfrm>
          <a:prstGeom prst="wedgeRectCallout">
            <a:avLst>
              <a:gd name="adj1" fmla="val -44217"/>
              <a:gd name="adj2" fmla="val 1155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an Loch </a:t>
            </a:r>
            <a:r>
              <a:rPr lang="en-GB" sz="2400" dirty="0" err="1">
                <a:solidFill>
                  <a:schemeClr val="tx1"/>
                </a:solidFill>
              </a:rPr>
              <a:t>Abar</a:t>
            </a:r>
            <a:endParaRPr lang="en-GB" sz="2400" dirty="0">
              <a:solidFill>
                <a:schemeClr val="tx1"/>
              </a:solidFill>
            </a:endParaRPr>
          </a:p>
        </p:txBody>
      </p:sp>
      <p:pic>
        <p:nvPicPr>
          <p:cNvPr id="11" name="Picture 2" descr="A propaganda sheet of a woman in trousers">
            <a:extLst>
              <a:ext uri="{FF2B5EF4-FFF2-40B4-BE49-F238E27FC236}">
                <a16:creationId xmlns:a16="http://schemas.microsoft.com/office/drawing/2014/main" id="{2FD993E4-9D37-5CAC-0690-A04001919D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54966" y="2309495"/>
            <a:ext cx="2226694" cy="3665899"/>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542FD917-1543-965F-6A6F-AC103B0AC61F}"/>
              </a:ext>
            </a:extLst>
          </p:cNvPr>
          <p:cNvSpPr/>
          <p:nvPr/>
        </p:nvSpPr>
        <p:spPr>
          <a:xfrm>
            <a:off x="6897669" y="4142444"/>
            <a:ext cx="3246633" cy="2070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British propaganda sheet showing “Jenny” as a soldier in trousers.</a:t>
            </a:r>
          </a:p>
        </p:txBody>
      </p:sp>
    </p:spTree>
    <p:extLst>
      <p:ext uri="{BB962C8B-B14F-4D97-AF65-F5344CB8AC3E}">
        <p14:creationId xmlns:p14="http://schemas.microsoft.com/office/powerpoint/2010/main" val="73942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Jean Cameron of </a:t>
            </a:r>
            <a:r>
              <a:rPr lang="en-GB" dirty="0" err="1"/>
              <a:t>Glendessary</a:t>
            </a:r>
            <a:r>
              <a:rPr lang="en-GB" dirty="0"/>
              <a:t> 1</a:t>
            </a:r>
            <a:br>
              <a:rPr lang="en-GB" dirty="0"/>
            </a:br>
            <a:r>
              <a:rPr lang="en-GB" dirty="0"/>
              <a:t>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pPr marL="342900" indent="-342900">
              <a:buFont typeface="+mj-lt"/>
              <a:buAutoNum type="arabicPeriod"/>
            </a:pPr>
            <a:r>
              <a:rPr lang="en-GB" dirty="0"/>
              <a:t>How many men did Jean Cameron raise for the Prince?</a:t>
            </a:r>
          </a:p>
          <a:p>
            <a:pPr marL="342900" indent="-342900">
              <a:buFont typeface="+mj-lt"/>
              <a:buAutoNum type="arabicPeriod"/>
            </a:pPr>
            <a:r>
              <a:rPr lang="en-GB" dirty="0"/>
              <a:t>Why was this a scandal at the time?</a:t>
            </a:r>
          </a:p>
          <a:p>
            <a:pPr marL="342900" indent="-342900">
              <a:buFont typeface="+mj-lt"/>
              <a:buAutoNum type="arabicPeriod"/>
            </a:pPr>
            <a:r>
              <a:rPr lang="en-GB" dirty="0"/>
              <a:t>Name at least two rumours that were made up about Jean Cameron.</a:t>
            </a:r>
          </a:p>
          <a:p>
            <a:endParaRPr lang="en-GB" sz="1600" dirty="0"/>
          </a:p>
        </p:txBody>
      </p:sp>
      <p:pic>
        <p:nvPicPr>
          <p:cNvPr id="10" name="Picture 9" descr="A portrait of a person&#10;&#10;">
            <a:extLst>
              <a:ext uri="{FF2B5EF4-FFF2-40B4-BE49-F238E27FC236}">
                <a16:creationId xmlns:a16="http://schemas.microsoft.com/office/drawing/2014/main" id="{064FD629-D155-90F4-9575-98AF23DBA5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7293905" y="224424"/>
            <a:ext cx="2148046" cy="3689059"/>
          </a:xfrm>
          <a:prstGeom prst="rect">
            <a:avLst/>
          </a:prstGeom>
        </p:spPr>
      </p:pic>
      <p:sp>
        <p:nvSpPr>
          <p:cNvPr id="6" name="Speech Bubble: Rectangle 5">
            <a:extLst>
              <a:ext uri="{FF2B5EF4-FFF2-40B4-BE49-F238E27FC236}">
                <a16:creationId xmlns:a16="http://schemas.microsoft.com/office/drawing/2014/main" id="{0C99BD36-9E5A-3A66-70D8-E95033D2BBDD}"/>
              </a:ext>
            </a:extLst>
          </p:cNvPr>
          <p:cNvSpPr/>
          <p:nvPr/>
        </p:nvSpPr>
        <p:spPr>
          <a:xfrm>
            <a:off x="8611909" y="192829"/>
            <a:ext cx="3575407" cy="711200"/>
          </a:xfrm>
          <a:prstGeom prst="wedgeRectCallout">
            <a:avLst>
              <a:gd name="adj1" fmla="val -44217"/>
              <a:gd name="adj2" fmla="val 1155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an Loch </a:t>
            </a:r>
            <a:r>
              <a:rPr lang="en-GB" sz="2400" dirty="0" err="1">
                <a:solidFill>
                  <a:schemeClr val="tx1"/>
                </a:solidFill>
              </a:rPr>
              <a:t>Abar</a:t>
            </a:r>
            <a:endParaRPr lang="en-GB" sz="2400" dirty="0">
              <a:solidFill>
                <a:schemeClr val="tx1"/>
              </a:solidFill>
            </a:endParaRPr>
          </a:p>
        </p:txBody>
      </p:sp>
      <p:pic>
        <p:nvPicPr>
          <p:cNvPr id="11" name="Picture 2" descr="A propaganda sheet of a woman in trousers">
            <a:extLst>
              <a:ext uri="{FF2B5EF4-FFF2-40B4-BE49-F238E27FC236}">
                <a16:creationId xmlns:a16="http://schemas.microsoft.com/office/drawing/2014/main" id="{2FD993E4-9D37-5CAC-0690-A04001919D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54966" y="2309495"/>
            <a:ext cx="2226694" cy="3665899"/>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542FD917-1543-965F-6A6F-AC103B0AC61F}"/>
              </a:ext>
            </a:extLst>
          </p:cNvPr>
          <p:cNvSpPr/>
          <p:nvPr/>
        </p:nvSpPr>
        <p:spPr>
          <a:xfrm>
            <a:off x="6897669" y="4142444"/>
            <a:ext cx="3246633" cy="2070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British propaganda sheet showing “Jenny” as a soldier in trousers.</a:t>
            </a:r>
          </a:p>
        </p:txBody>
      </p:sp>
    </p:spTree>
    <p:extLst>
      <p:ext uri="{BB962C8B-B14F-4D97-AF65-F5344CB8AC3E}">
        <p14:creationId xmlns:p14="http://schemas.microsoft.com/office/powerpoint/2010/main" val="156361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Jean Cameron of </a:t>
            </a:r>
            <a:r>
              <a:rPr lang="en-GB" dirty="0" err="1"/>
              <a:t>Glendessary</a:t>
            </a:r>
            <a:r>
              <a:rPr lang="en-GB" dirty="0"/>
              <a:t> 2</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r>
              <a:rPr lang="en-GB" sz="1800" dirty="0"/>
              <a:t>In the years after the ‘45 rebellion, with the Highlands raided and under army rule, Jean felt sad and left to start a new life in the Lowlands. </a:t>
            </a:r>
          </a:p>
          <a:p>
            <a:r>
              <a:rPr lang="en-GB" sz="1800" dirty="0"/>
              <a:t>Jean made her home at farm called Blacklaw House where the town of East Kilbride (Cille </a:t>
            </a:r>
            <a:r>
              <a:rPr lang="en-GB" sz="1800" dirty="0" err="1"/>
              <a:t>Bhrìghde</a:t>
            </a:r>
            <a:r>
              <a:rPr lang="en-GB" sz="1800"/>
              <a:t> an Ear) </a:t>
            </a:r>
            <a:r>
              <a:rPr lang="en-GB" sz="1800" dirty="0"/>
              <a:t>is built today.  Many </a:t>
            </a:r>
            <a:r>
              <a:rPr lang="en-GB" sz="1800" dirty="0" err="1"/>
              <a:t>Jacobites</a:t>
            </a:r>
            <a:r>
              <a:rPr lang="en-GB" sz="1800" dirty="0"/>
              <a:t> and other Highlanders would visit her there. It became known as Mount Cameron.</a:t>
            </a:r>
          </a:p>
          <a:p>
            <a:r>
              <a:rPr lang="en-GB" sz="1800" dirty="0"/>
              <a:t>Even though the house was demolished in 1958, this area is still called Mount Cameron after her and many of the streets around it are named after areas of Lochaber. </a:t>
            </a:r>
          </a:p>
          <a:p>
            <a:r>
              <a:rPr lang="en-GB" sz="1800" dirty="0"/>
              <a:t>There is a cairn and a chestnut tree marking her grave on a street called Glen </a:t>
            </a:r>
            <a:r>
              <a:rPr lang="en-GB" sz="1800" dirty="0" err="1"/>
              <a:t>Dessary</a:t>
            </a:r>
            <a:r>
              <a:rPr lang="en-GB" sz="1800" dirty="0"/>
              <a:t>. The local Mount Cameron Primary School has a Gaelic medium unit. Many of the children receive all their education in Gaelic, the language Jean would have spoken.</a:t>
            </a:r>
          </a:p>
          <a:p>
            <a:endParaRPr lang="en-GB" sz="1600" dirty="0"/>
          </a:p>
        </p:txBody>
      </p:sp>
      <p:pic>
        <p:nvPicPr>
          <p:cNvPr id="12" name="Picture 11" descr="A person and dogs walking in front of a building&#10;&#10;">
            <a:extLst>
              <a:ext uri="{FF2B5EF4-FFF2-40B4-BE49-F238E27FC236}">
                <a16:creationId xmlns:a16="http://schemas.microsoft.com/office/drawing/2014/main" id="{2E70D45C-ED66-3DC6-43D1-CB06AADE92E6}"/>
              </a:ext>
            </a:extLst>
          </p:cNvPr>
          <p:cNvPicPr>
            <a:picLocks noChangeAspect="1"/>
          </p:cNvPicPr>
          <p:nvPr/>
        </p:nvPicPr>
        <p:blipFill>
          <a:blip r:embed="rId3"/>
          <a:stretch>
            <a:fillRect/>
          </a:stretch>
        </p:blipFill>
        <p:spPr>
          <a:xfrm>
            <a:off x="8005859" y="143341"/>
            <a:ext cx="4105848" cy="2505425"/>
          </a:xfrm>
          <a:prstGeom prst="rect">
            <a:avLst/>
          </a:prstGeom>
        </p:spPr>
      </p:pic>
      <p:pic>
        <p:nvPicPr>
          <p:cNvPr id="10" name="Picture 9" descr="A portrait of a person&#10;&#10;">
            <a:extLst>
              <a:ext uri="{FF2B5EF4-FFF2-40B4-BE49-F238E27FC236}">
                <a16:creationId xmlns:a16="http://schemas.microsoft.com/office/drawing/2014/main" id="{9CF16FB5-C911-BE14-DABB-4ACCC0DC85BB}"/>
              </a:ext>
            </a:extLst>
          </p:cNvPr>
          <p:cNvPicPr>
            <a:picLocks noChangeAspect="1"/>
          </p:cNvPicPr>
          <p:nvPr/>
        </p:nvPicPr>
        <p:blipFill>
          <a:blip r:embed="rId4"/>
          <a:stretch>
            <a:fillRect/>
          </a:stretch>
        </p:blipFill>
        <p:spPr>
          <a:xfrm>
            <a:off x="7180013" y="2259207"/>
            <a:ext cx="3572374" cy="3905795"/>
          </a:xfrm>
          <a:prstGeom prst="rect">
            <a:avLst/>
          </a:prstGeom>
        </p:spPr>
      </p:pic>
      <p:sp>
        <p:nvSpPr>
          <p:cNvPr id="13" name="TextBox 12">
            <a:extLst>
              <a:ext uri="{FF2B5EF4-FFF2-40B4-BE49-F238E27FC236}">
                <a16:creationId xmlns:a16="http://schemas.microsoft.com/office/drawing/2014/main" id="{361053A3-D4C9-6901-86D0-9839B808E867}"/>
              </a:ext>
              <a:ext uri="{C183D7F6-B498-43B3-948B-1728B52AA6E4}">
                <adec:decorative xmlns:adec="http://schemas.microsoft.com/office/drawing/2017/decorative" val="1"/>
              </a:ext>
            </a:extLst>
          </p:cNvPr>
          <p:cNvSpPr txBox="1"/>
          <p:nvPr/>
        </p:nvSpPr>
        <p:spPr>
          <a:xfrm>
            <a:off x="6863136" y="6583854"/>
            <a:ext cx="5061001" cy="261610"/>
          </a:xfrm>
          <a:prstGeom prst="rect">
            <a:avLst/>
          </a:prstGeom>
          <a:noFill/>
        </p:spPr>
        <p:txBody>
          <a:bodyPr wrap="none" rtlCol="0">
            <a:spAutoFit/>
          </a:bodyPr>
          <a:lstStyle/>
          <a:p>
            <a:r>
              <a:rPr lang="en-GB" sz="1100" dirty="0"/>
              <a:t>Photo of Blacklaw House, East Kilbride from Old Photographs, Bill Niven, 2016</a:t>
            </a:r>
          </a:p>
        </p:txBody>
      </p:sp>
      <p:sp>
        <p:nvSpPr>
          <p:cNvPr id="3" name="Speech Bubble: Rectangle 2">
            <a:extLst>
              <a:ext uri="{FF2B5EF4-FFF2-40B4-BE49-F238E27FC236}">
                <a16:creationId xmlns:a16="http://schemas.microsoft.com/office/drawing/2014/main" id="{EE5DE975-EA56-2F7A-14D0-144D79204860}"/>
              </a:ext>
            </a:extLst>
          </p:cNvPr>
          <p:cNvSpPr/>
          <p:nvPr/>
        </p:nvSpPr>
        <p:spPr>
          <a:xfrm>
            <a:off x="8309746" y="5166835"/>
            <a:ext cx="3575407" cy="711200"/>
          </a:xfrm>
          <a:prstGeom prst="wedgeRectCallout">
            <a:avLst>
              <a:gd name="adj1" fmla="val -27837"/>
              <a:gd name="adj2" fmla="val -2196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an Cille </a:t>
            </a:r>
            <a:r>
              <a:rPr lang="en-GB" sz="2400" dirty="0" err="1">
                <a:solidFill>
                  <a:schemeClr val="tx1"/>
                </a:solidFill>
              </a:rPr>
              <a:t>Bhrìghde</a:t>
            </a:r>
            <a:r>
              <a:rPr lang="en-GB" sz="2400" dirty="0">
                <a:solidFill>
                  <a:schemeClr val="tx1"/>
                </a:solidFill>
              </a:rPr>
              <a:t> an Ear</a:t>
            </a:r>
          </a:p>
        </p:txBody>
      </p:sp>
    </p:spTree>
    <p:extLst>
      <p:ext uri="{BB962C8B-B14F-4D97-AF65-F5344CB8AC3E}">
        <p14:creationId xmlns:p14="http://schemas.microsoft.com/office/powerpoint/2010/main" val="174778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Jean Cameron of </a:t>
            </a:r>
            <a:r>
              <a:rPr lang="en-GB" dirty="0" err="1"/>
              <a:t>Glendessary</a:t>
            </a:r>
            <a:r>
              <a:rPr lang="en-GB" dirty="0"/>
              <a:t> 2</a:t>
            </a:r>
            <a:br>
              <a:rPr lang="en-GB" dirty="0"/>
            </a:br>
            <a:r>
              <a:rPr lang="en-GB" dirty="0"/>
              <a:t>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pPr marL="342900" indent="-342900">
              <a:buFont typeface="+mj-lt"/>
              <a:buAutoNum type="arabicPeriod"/>
            </a:pPr>
            <a:r>
              <a:rPr lang="en-GB" sz="2400" dirty="0"/>
              <a:t>Why did Jean move to the Lowlands?</a:t>
            </a:r>
          </a:p>
          <a:p>
            <a:pPr marL="342900" indent="-342900">
              <a:buFont typeface="+mj-lt"/>
              <a:buAutoNum type="arabicPeriod"/>
            </a:pPr>
            <a:endParaRPr lang="en-GB" sz="2400" dirty="0"/>
          </a:p>
          <a:p>
            <a:pPr marL="342900" indent="-342900">
              <a:buFont typeface="+mj-lt"/>
              <a:buAutoNum type="arabicPeriod"/>
            </a:pPr>
            <a:r>
              <a:rPr lang="en-GB" sz="2400" dirty="0"/>
              <a:t>Where did she move to, and what is it called today?</a:t>
            </a:r>
          </a:p>
          <a:p>
            <a:pPr marL="342900" indent="-342900">
              <a:buFont typeface="+mj-lt"/>
              <a:buAutoNum type="arabicPeriod"/>
            </a:pPr>
            <a:endParaRPr lang="en-GB" sz="2400" dirty="0"/>
          </a:p>
          <a:p>
            <a:pPr marL="342900" indent="-342900">
              <a:buFont typeface="+mj-lt"/>
              <a:buAutoNum type="arabicPeriod"/>
            </a:pPr>
            <a:r>
              <a:rPr lang="en-GB" sz="2400" dirty="0"/>
              <a:t>What marks the place where she is buried?</a:t>
            </a:r>
          </a:p>
          <a:p>
            <a:pPr marL="342900" indent="-342900">
              <a:buFont typeface="+mj-lt"/>
              <a:buAutoNum type="arabicPeriod"/>
            </a:pPr>
            <a:endParaRPr lang="en-GB" sz="2400" dirty="0"/>
          </a:p>
          <a:p>
            <a:pPr marL="342900" indent="-342900">
              <a:buFont typeface="+mj-lt"/>
              <a:buAutoNum type="arabicPeriod"/>
            </a:pPr>
            <a:r>
              <a:rPr lang="en-GB" sz="2400" dirty="0"/>
              <a:t>What other special connection does the area have to Jean to this day?</a:t>
            </a:r>
            <a:endParaRPr lang="en-GB" sz="2000" dirty="0"/>
          </a:p>
        </p:txBody>
      </p:sp>
      <p:pic>
        <p:nvPicPr>
          <p:cNvPr id="12" name="Picture 11" descr="A person and dogs walking in front of a building">
            <a:extLst>
              <a:ext uri="{FF2B5EF4-FFF2-40B4-BE49-F238E27FC236}">
                <a16:creationId xmlns:a16="http://schemas.microsoft.com/office/drawing/2014/main" id="{2E70D45C-ED66-3DC6-43D1-CB06AADE92E6}"/>
              </a:ext>
            </a:extLst>
          </p:cNvPr>
          <p:cNvPicPr>
            <a:picLocks noChangeAspect="1"/>
          </p:cNvPicPr>
          <p:nvPr/>
        </p:nvPicPr>
        <p:blipFill>
          <a:blip r:embed="rId3"/>
          <a:stretch>
            <a:fillRect/>
          </a:stretch>
        </p:blipFill>
        <p:spPr>
          <a:xfrm>
            <a:off x="8005859" y="143341"/>
            <a:ext cx="4105848" cy="2505425"/>
          </a:xfrm>
          <a:prstGeom prst="rect">
            <a:avLst/>
          </a:prstGeom>
        </p:spPr>
      </p:pic>
      <p:pic>
        <p:nvPicPr>
          <p:cNvPr id="10" name="Picture 9" descr="A portrait of a person">
            <a:extLst>
              <a:ext uri="{FF2B5EF4-FFF2-40B4-BE49-F238E27FC236}">
                <a16:creationId xmlns:a16="http://schemas.microsoft.com/office/drawing/2014/main" id="{9CF16FB5-C911-BE14-DABB-4ACCC0DC85BB}"/>
              </a:ext>
            </a:extLst>
          </p:cNvPr>
          <p:cNvPicPr>
            <a:picLocks noChangeAspect="1"/>
          </p:cNvPicPr>
          <p:nvPr/>
        </p:nvPicPr>
        <p:blipFill>
          <a:blip r:embed="rId4"/>
          <a:stretch>
            <a:fillRect/>
          </a:stretch>
        </p:blipFill>
        <p:spPr>
          <a:xfrm>
            <a:off x="7180013" y="2259207"/>
            <a:ext cx="3572374" cy="3905795"/>
          </a:xfrm>
          <a:prstGeom prst="rect">
            <a:avLst/>
          </a:prstGeom>
        </p:spPr>
      </p:pic>
      <p:sp>
        <p:nvSpPr>
          <p:cNvPr id="13" name="TextBox 12">
            <a:extLst>
              <a:ext uri="{FF2B5EF4-FFF2-40B4-BE49-F238E27FC236}">
                <a16:creationId xmlns:a16="http://schemas.microsoft.com/office/drawing/2014/main" id="{361053A3-D4C9-6901-86D0-9839B808E867}"/>
              </a:ext>
              <a:ext uri="{C183D7F6-B498-43B3-948B-1728B52AA6E4}">
                <adec:decorative xmlns:adec="http://schemas.microsoft.com/office/drawing/2017/decorative" val="1"/>
              </a:ext>
            </a:extLst>
          </p:cNvPr>
          <p:cNvSpPr txBox="1"/>
          <p:nvPr/>
        </p:nvSpPr>
        <p:spPr>
          <a:xfrm>
            <a:off x="6863136" y="6583854"/>
            <a:ext cx="5061001" cy="261610"/>
          </a:xfrm>
          <a:prstGeom prst="rect">
            <a:avLst/>
          </a:prstGeom>
          <a:noFill/>
        </p:spPr>
        <p:txBody>
          <a:bodyPr wrap="none" rtlCol="0">
            <a:spAutoFit/>
          </a:bodyPr>
          <a:lstStyle/>
          <a:p>
            <a:r>
              <a:rPr lang="en-GB" sz="1100" dirty="0"/>
              <a:t>Photo of Blacklaw House, East Kilbride from Old Photographs, Bill Niven, 2016</a:t>
            </a:r>
          </a:p>
        </p:txBody>
      </p:sp>
      <p:sp>
        <p:nvSpPr>
          <p:cNvPr id="3" name="Speech Bubble: Rectangle 2">
            <a:extLst>
              <a:ext uri="{FF2B5EF4-FFF2-40B4-BE49-F238E27FC236}">
                <a16:creationId xmlns:a16="http://schemas.microsoft.com/office/drawing/2014/main" id="{EE5DE975-EA56-2F7A-14D0-144D79204860}"/>
              </a:ext>
            </a:extLst>
          </p:cNvPr>
          <p:cNvSpPr/>
          <p:nvPr/>
        </p:nvSpPr>
        <p:spPr>
          <a:xfrm>
            <a:off x="8309746" y="5166835"/>
            <a:ext cx="3575407" cy="711200"/>
          </a:xfrm>
          <a:prstGeom prst="wedgeRectCallout">
            <a:avLst>
              <a:gd name="adj1" fmla="val -27837"/>
              <a:gd name="adj2" fmla="val -2196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an Cille </a:t>
            </a:r>
            <a:r>
              <a:rPr lang="en-GB" sz="2400" dirty="0" err="1">
                <a:solidFill>
                  <a:schemeClr val="tx1"/>
                </a:solidFill>
              </a:rPr>
              <a:t>Bhrìghde</a:t>
            </a:r>
            <a:r>
              <a:rPr lang="en-GB" sz="2400" dirty="0">
                <a:solidFill>
                  <a:schemeClr val="tx1"/>
                </a:solidFill>
              </a:rPr>
              <a:t> an Ear</a:t>
            </a:r>
          </a:p>
        </p:txBody>
      </p:sp>
    </p:spTree>
    <p:extLst>
      <p:ext uri="{BB962C8B-B14F-4D97-AF65-F5344CB8AC3E}">
        <p14:creationId xmlns:p14="http://schemas.microsoft.com/office/powerpoint/2010/main" val="336212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talk about where you are stay in Gaelic.</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000" dirty="0"/>
              <a:t>To say I stay in Gaelic, you say </a:t>
            </a:r>
            <a:r>
              <a:rPr lang="en-GB" sz="2000" b="1" dirty="0"/>
              <a:t>Tha mi a’ </a:t>
            </a:r>
            <a:r>
              <a:rPr lang="en-GB" sz="2000" b="1" dirty="0" err="1"/>
              <a:t>fuireach</a:t>
            </a:r>
            <a:r>
              <a:rPr lang="en-GB" sz="2000" b="1" dirty="0"/>
              <a:t>… </a:t>
            </a:r>
            <a:r>
              <a:rPr lang="en-GB" sz="2000" dirty="0"/>
              <a:t>you then have to use </a:t>
            </a:r>
            <a:r>
              <a:rPr lang="en-GB" sz="2000" b="1" dirty="0" err="1"/>
              <a:t>ann</a:t>
            </a:r>
            <a:r>
              <a:rPr lang="en-GB" sz="2000" b="1" dirty="0"/>
              <a:t> an </a:t>
            </a:r>
            <a:r>
              <a:rPr lang="en-GB" sz="2000" dirty="0"/>
              <a:t>or </a:t>
            </a:r>
            <a:r>
              <a:rPr lang="en-GB" sz="2000" b="1" dirty="0" err="1"/>
              <a:t>ann</a:t>
            </a:r>
            <a:r>
              <a:rPr lang="en-GB" sz="2000" b="1" dirty="0"/>
              <a:t> am </a:t>
            </a:r>
            <a:r>
              <a:rPr lang="en-GB" sz="2000" dirty="0"/>
              <a:t>or </a:t>
            </a:r>
            <a:r>
              <a:rPr lang="en-GB" sz="2000" b="1" dirty="0" err="1"/>
              <a:t>anns</a:t>
            </a:r>
            <a:r>
              <a:rPr lang="en-GB" sz="2000" b="1" dirty="0"/>
              <a:t> </a:t>
            </a:r>
            <a:r>
              <a:rPr lang="en-GB" sz="2000" dirty="0"/>
              <a:t>depending on how the placename begins.</a:t>
            </a:r>
          </a:p>
          <a:p>
            <a:r>
              <a:rPr lang="en-GB" sz="2000" dirty="0"/>
              <a:t>This is like how you have used </a:t>
            </a:r>
            <a:r>
              <a:rPr lang="en-GB" sz="2000" b="1" dirty="0"/>
              <a:t>à </a:t>
            </a:r>
            <a:r>
              <a:rPr lang="en-GB" sz="2000" dirty="0"/>
              <a:t>or</a:t>
            </a:r>
            <a:r>
              <a:rPr lang="en-GB" sz="2000" b="1" dirty="0"/>
              <a:t> </a:t>
            </a:r>
            <a:r>
              <a:rPr lang="en-GB" sz="2000" b="1" dirty="0" err="1"/>
              <a:t>às</a:t>
            </a:r>
            <a:r>
              <a:rPr lang="en-GB" sz="2000" b="1" dirty="0"/>
              <a:t> </a:t>
            </a:r>
            <a:r>
              <a:rPr lang="en-GB" sz="2000" dirty="0"/>
              <a:t>before, depending on how the place begins</a:t>
            </a:r>
          </a:p>
          <a:p>
            <a:r>
              <a:rPr lang="en-GB" sz="2000" dirty="0"/>
              <a:t>To ask someone where they are from you, you ask </a:t>
            </a:r>
          </a:p>
          <a:p>
            <a:r>
              <a:rPr lang="en-GB" sz="2000" b="1" dirty="0" err="1"/>
              <a:t>Càit</a:t>
            </a:r>
            <a:r>
              <a:rPr lang="en-GB" sz="2000" b="1" dirty="0"/>
              <a:t> a </a:t>
            </a:r>
            <a:r>
              <a:rPr lang="en-GB" sz="2000" b="1" dirty="0" err="1"/>
              <a:t>bheil</a:t>
            </a:r>
            <a:r>
              <a:rPr lang="en-GB" sz="2000" b="1" dirty="0"/>
              <a:t> </a:t>
            </a:r>
            <a:r>
              <a:rPr lang="en-GB" sz="2000" b="1" dirty="0" err="1"/>
              <a:t>thu</a:t>
            </a:r>
            <a:r>
              <a:rPr lang="en-GB" sz="2000" b="1" dirty="0"/>
              <a:t> a’ </a:t>
            </a:r>
            <a:r>
              <a:rPr lang="en-GB" sz="2000" b="1" dirty="0" err="1"/>
              <a:t>fuireach</a:t>
            </a:r>
            <a:r>
              <a:rPr lang="en-GB" sz="2000" b="1" dirty="0"/>
              <a:t>? </a:t>
            </a:r>
          </a:p>
          <a:p>
            <a:r>
              <a:rPr lang="en-GB" sz="2000" dirty="0"/>
              <a:t>Or if they are older or there is more than one</a:t>
            </a:r>
          </a:p>
          <a:p>
            <a:r>
              <a:rPr lang="en-GB" sz="2000" b="1" dirty="0" err="1"/>
              <a:t>Càit</a:t>
            </a:r>
            <a:r>
              <a:rPr lang="en-GB" sz="2000" b="1" dirty="0"/>
              <a:t> a </a:t>
            </a:r>
            <a:r>
              <a:rPr lang="en-GB" sz="2000" b="1" dirty="0" err="1"/>
              <a:t>bheil</a:t>
            </a:r>
            <a:r>
              <a:rPr lang="en-GB" sz="2000" b="1" dirty="0"/>
              <a:t> sibh a’ </a:t>
            </a:r>
            <a:r>
              <a:rPr lang="en-GB" sz="2000" b="1" dirty="0" err="1"/>
              <a:t>fuireach</a:t>
            </a:r>
            <a:r>
              <a:rPr lang="en-GB" sz="2000" b="1" dirty="0"/>
              <a:t>? </a:t>
            </a:r>
          </a:p>
          <a:p>
            <a:endParaRPr lang="en-GB" b="1" dirty="0"/>
          </a:p>
          <a:p>
            <a:endParaRPr lang="en-GB" b="1" dirty="0"/>
          </a:p>
        </p:txBody>
      </p:sp>
      <p:pic>
        <p:nvPicPr>
          <p:cNvPr id="15" name="Picture 14" descr="Woman speaking">
            <a:extLst>
              <a:ext uri="{FF2B5EF4-FFF2-40B4-BE49-F238E27FC236}">
                <a16:creationId xmlns:a16="http://schemas.microsoft.com/office/drawing/2014/main" id="{B9E83266-370D-486A-ECC9-9F02BE1053F0}"/>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880" y="1827095"/>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 uri="{C183D7F6-B498-43B3-948B-1728B52AA6E4}">
                <adec:decorative xmlns:adec="http://schemas.microsoft.com/office/drawing/2017/decorative" val="0"/>
              </a:ext>
            </a:extLst>
          </p:cNvPr>
          <p:cNvSpPr/>
          <p:nvPr/>
        </p:nvSpPr>
        <p:spPr>
          <a:xfrm>
            <a:off x="7646219" y="1442983"/>
            <a:ext cx="4269982" cy="72401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chemeClr val="tx1"/>
                </a:solidFill>
              </a:rPr>
              <a:t>Càit</a:t>
            </a:r>
            <a:r>
              <a:rPr lang="en-GB" sz="2800" dirty="0">
                <a:solidFill>
                  <a:schemeClr val="tx1"/>
                </a:solidFill>
              </a:rPr>
              <a:t> a </a:t>
            </a:r>
            <a:r>
              <a:rPr lang="en-GB" sz="2800" dirty="0" err="1">
                <a:solidFill>
                  <a:schemeClr val="tx1"/>
                </a:solidFill>
              </a:rPr>
              <a:t>bheil</a:t>
            </a:r>
            <a:r>
              <a:rPr lang="en-GB" sz="2800" dirty="0">
                <a:solidFill>
                  <a:schemeClr val="tx1"/>
                </a:solidFill>
              </a:rPr>
              <a:t> sibh a’ </a:t>
            </a:r>
            <a:r>
              <a:rPr lang="en-GB" sz="2800" dirty="0" err="1">
                <a:solidFill>
                  <a:schemeClr val="tx1"/>
                </a:solidFill>
              </a:rPr>
              <a:t>fuireach</a:t>
            </a:r>
            <a:r>
              <a:rPr lang="en-GB" sz="2800" dirty="0">
                <a:solidFill>
                  <a:schemeClr val="tx1"/>
                </a:solidFill>
              </a:rPr>
              <a:t>?</a:t>
            </a:r>
          </a:p>
        </p:txBody>
      </p:sp>
      <p:pic>
        <p:nvPicPr>
          <p:cNvPr id="10" name="Picture 9" descr="Man speaking">
            <a:extLst>
              <a:ext uri="{FF2B5EF4-FFF2-40B4-BE49-F238E27FC236}">
                <a16:creationId xmlns:a16="http://schemas.microsoft.com/office/drawing/2014/main" id="{68D93DC8-991F-3F1B-3032-570F80D8FDA1}"/>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3943" y="2561274"/>
            <a:ext cx="1161870" cy="1735452"/>
          </a:xfrm>
          <a:prstGeom prst="rect">
            <a:avLst/>
          </a:prstGeom>
        </p:spPr>
      </p:pic>
      <p:sp>
        <p:nvSpPr>
          <p:cNvPr id="7" name="Speech Bubble: Rectangle 6">
            <a:extLst>
              <a:ext uri="{FF2B5EF4-FFF2-40B4-BE49-F238E27FC236}">
                <a16:creationId xmlns:a16="http://schemas.microsoft.com/office/drawing/2014/main" id="{202B696B-14CD-9E93-158B-B1D7DDF44574}"/>
              </a:ext>
              <a:ext uri="{C183D7F6-B498-43B3-948B-1728B52AA6E4}">
                <adec:decorative xmlns:adec="http://schemas.microsoft.com/office/drawing/2017/decorative" val="0"/>
              </a:ext>
            </a:extLst>
          </p:cNvPr>
          <p:cNvSpPr/>
          <p:nvPr/>
        </p:nvSpPr>
        <p:spPr>
          <a:xfrm>
            <a:off x="7827471" y="2431422"/>
            <a:ext cx="3323060"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an Loch </a:t>
            </a:r>
            <a:r>
              <a:rPr lang="en-GB" sz="2400" dirty="0" err="1">
                <a:solidFill>
                  <a:schemeClr val="tx1"/>
                </a:solidFill>
              </a:rPr>
              <a:t>Abar</a:t>
            </a:r>
            <a:endParaRPr lang="en-GB" sz="2400" dirty="0">
              <a:solidFill>
                <a:schemeClr val="tx1"/>
              </a:solidFill>
            </a:endParaRPr>
          </a:p>
        </p:txBody>
      </p:sp>
      <p:pic>
        <p:nvPicPr>
          <p:cNvPr id="9" name="Picture 8" descr="Another woman speaking">
            <a:extLst>
              <a:ext uri="{FF2B5EF4-FFF2-40B4-BE49-F238E27FC236}">
                <a16:creationId xmlns:a16="http://schemas.microsoft.com/office/drawing/2014/main" id="{504FDF48-C4E5-8DFA-5DD2-A4CC24BE7452}"/>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468880" y="3526821"/>
            <a:ext cx="1177338" cy="1385538"/>
          </a:xfrm>
          <a:prstGeom prst="rect">
            <a:avLst/>
          </a:prstGeom>
        </p:spPr>
      </p:pic>
      <p:sp>
        <p:nvSpPr>
          <p:cNvPr id="13" name="Speech Bubble: Rectangle 12">
            <a:extLst>
              <a:ext uri="{FF2B5EF4-FFF2-40B4-BE49-F238E27FC236}">
                <a16:creationId xmlns:a16="http://schemas.microsoft.com/office/drawing/2014/main" id="{162C2CFC-95FA-69CA-1638-B4095B7BA8A4}"/>
              </a:ext>
              <a:ext uri="{C183D7F6-B498-43B3-948B-1728B52AA6E4}">
                <adec:decorative xmlns:adec="http://schemas.microsoft.com/office/drawing/2017/decorative" val="0"/>
              </a:ext>
            </a:extLst>
          </p:cNvPr>
          <p:cNvSpPr/>
          <p:nvPr/>
        </p:nvSpPr>
        <p:spPr>
          <a:xfrm>
            <a:off x="7827471" y="3471038"/>
            <a:ext cx="3146472" cy="874838"/>
          </a:xfrm>
          <a:prstGeom prst="wedgeRectCallout">
            <a:avLst>
              <a:gd name="adj1" fmla="val -60075"/>
              <a:gd name="adj2" fmla="val 930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am </a:t>
            </a:r>
            <a:r>
              <a:rPr lang="en-GB" sz="2400" dirty="0" err="1">
                <a:solidFill>
                  <a:schemeClr val="tx1"/>
                </a:solidFill>
              </a:rPr>
              <a:t>Peairt</a:t>
            </a:r>
            <a:endParaRPr lang="en-GB" sz="2400" dirty="0">
              <a:solidFill>
                <a:schemeClr val="tx1"/>
              </a:solidFill>
            </a:endParaRPr>
          </a:p>
        </p:txBody>
      </p:sp>
      <p:pic>
        <p:nvPicPr>
          <p:cNvPr id="8" name="Picture 7" descr="Another man speaking">
            <a:extLst>
              <a:ext uri="{FF2B5EF4-FFF2-40B4-BE49-F238E27FC236}">
                <a16:creationId xmlns:a16="http://schemas.microsoft.com/office/drawing/2014/main" id="{95C9F714-D695-A3A5-9B63-D4F4058DE0B8}"/>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77952" y="4980742"/>
            <a:ext cx="1328895" cy="1746548"/>
          </a:xfrm>
          <a:prstGeom prst="rect">
            <a:avLst/>
          </a:prstGeom>
        </p:spPr>
      </p:pic>
      <p:sp>
        <p:nvSpPr>
          <p:cNvPr id="14" name="Speech Bubble: Rectangle 13">
            <a:extLst>
              <a:ext uri="{FF2B5EF4-FFF2-40B4-BE49-F238E27FC236}">
                <a16:creationId xmlns:a16="http://schemas.microsoft.com/office/drawing/2014/main" id="{F174FC29-43B3-57F6-063B-B329BAF9B86F}"/>
              </a:ext>
              <a:ext uri="{C183D7F6-B498-43B3-948B-1728B52AA6E4}">
                <adec:decorative xmlns:adec="http://schemas.microsoft.com/office/drawing/2017/decorative" val="0"/>
              </a:ext>
            </a:extLst>
          </p:cNvPr>
          <p:cNvSpPr/>
          <p:nvPr/>
        </p:nvSpPr>
        <p:spPr>
          <a:xfrm>
            <a:off x="7962472" y="4625142"/>
            <a:ext cx="3821986" cy="711200"/>
          </a:xfrm>
          <a:prstGeom prst="wedgeRectCallout">
            <a:avLst>
              <a:gd name="adj1" fmla="val 35711"/>
              <a:gd name="adj2" fmla="val 895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anns</a:t>
            </a:r>
            <a:r>
              <a:rPr lang="en-GB" sz="2400" dirty="0">
                <a:solidFill>
                  <a:schemeClr val="tx1"/>
                </a:solidFill>
              </a:rPr>
              <a:t> an </a:t>
            </a:r>
            <a:r>
              <a:rPr lang="en-GB" sz="2400" dirty="0" err="1">
                <a:solidFill>
                  <a:schemeClr val="tx1"/>
                </a:solidFill>
              </a:rPr>
              <a:t>Eilean</a:t>
            </a:r>
            <a:r>
              <a:rPr lang="en-GB" sz="2400" dirty="0">
                <a:solidFill>
                  <a:schemeClr val="tx1"/>
                </a:solidFill>
              </a:rPr>
              <a:t> </a:t>
            </a:r>
            <a:r>
              <a:rPr lang="en-GB" sz="2400" dirty="0" err="1">
                <a:solidFill>
                  <a:schemeClr val="tx1"/>
                </a:solidFill>
              </a:rPr>
              <a:t>Sgitheanach</a:t>
            </a:r>
            <a:endParaRPr lang="en-GB" sz="2400" dirty="0">
              <a:solidFill>
                <a:schemeClr val="tx1"/>
              </a:solidFill>
            </a:endParaRPr>
          </a:p>
        </p:txBody>
      </p:sp>
      <p:pic>
        <p:nvPicPr>
          <p:cNvPr id="16" name="Picture 15" descr="A third woman talking">
            <a:extLst>
              <a:ext uri="{FF2B5EF4-FFF2-40B4-BE49-F238E27FC236}">
                <a16:creationId xmlns:a16="http://schemas.microsoft.com/office/drawing/2014/main" id="{AE169B21-B2A2-5519-9D7A-7C5E9A63D442}"/>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7076" y="5531200"/>
            <a:ext cx="1319714" cy="1213445"/>
          </a:xfrm>
          <a:prstGeom prst="rect">
            <a:avLst/>
          </a:prstGeom>
        </p:spPr>
      </p:pic>
      <p:sp>
        <p:nvSpPr>
          <p:cNvPr id="17" name="Speech Bubble: Rectangle 16">
            <a:extLst>
              <a:ext uri="{FF2B5EF4-FFF2-40B4-BE49-F238E27FC236}">
                <a16:creationId xmlns:a16="http://schemas.microsoft.com/office/drawing/2014/main" id="{E227A035-7933-7753-C67A-E75DC0779CCB}"/>
              </a:ext>
              <a:ext uri="{C183D7F6-B498-43B3-948B-1728B52AA6E4}">
                <adec:decorative xmlns:adec="http://schemas.microsoft.com/office/drawing/2017/decorative" val="0"/>
              </a:ext>
            </a:extLst>
          </p:cNvPr>
          <p:cNvSpPr/>
          <p:nvPr/>
        </p:nvSpPr>
        <p:spPr>
          <a:xfrm>
            <a:off x="7879462" y="5615607"/>
            <a:ext cx="3000871" cy="1011223"/>
          </a:xfrm>
          <a:prstGeom prst="wedgeRectCallout">
            <a:avLst>
              <a:gd name="adj1" fmla="val -56337"/>
              <a:gd name="adj2" fmla="val -78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anns</a:t>
            </a:r>
            <a:r>
              <a:rPr lang="en-GB" sz="2400" dirty="0">
                <a:solidFill>
                  <a:schemeClr val="tx1"/>
                </a:solidFill>
              </a:rPr>
              <a:t> a’ </a:t>
            </a:r>
            <a:r>
              <a:rPr lang="en-GB" sz="2400" dirty="0" err="1">
                <a:solidFill>
                  <a:schemeClr val="tx1"/>
                </a:solidFill>
              </a:rPr>
              <a:t>Ghearasdan</a:t>
            </a:r>
            <a:endParaRPr lang="en-GB" sz="2400" dirty="0">
              <a:solidFill>
                <a:schemeClr val="tx1"/>
              </a:solidFill>
            </a:endParaRPr>
          </a:p>
        </p:txBody>
      </p:sp>
    </p:spTree>
    <p:extLst>
      <p:ext uri="{BB962C8B-B14F-4D97-AF65-F5344CB8AC3E}">
        <p14:creationId xmlns:p14="http://schemas.microsoft.com/office/powerpoint/2010/main" val="355365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CD7-DCF7-FDF0-7D33-FE88168DFA79}"/>
              </a:ext>
            </a:extLst>
          </p:cNvPr>
          <p:cNvSpPr>
            <a:spLocks noGrp="1"/>
          </p:cNvSpPr>
          <p:nvPr>
            <p:ph type="title"/>
          </p:nvPr>
        </p:nvSpPr>
        <p:spPr/>
        <p:txBody>
          <a:bodyPr/>
          <a:lstStyle/>
          <a:p>
            <a:r>
              <a:rPr lang="en-GB" dirty="0"/>
              <a:t>Saying where we stay in Gaelic</a:t>
            </a:r>
          </a:p>
        </p:txBody>
      </p:sp>
      <p:sp>
        <p:nvSpPr>
          <p:cNvPr id="3" name="Content Placeholder 2">
            <a:extLst>
              <a:ext uri="{FF2B5EF4-FFF2-40B4-BE49-F238E27FC236}">
                <a16:creationId xmlns:a16="http://schemas.microsoft.com/office/drawing/2014/main" id="{C7B93571-1ECF-8626-65FA-5DF940761C1E}"/>
              </a:ext>
            </a:extLst>
          </p:cNvPr>
          <p:cNvSpPr>
            <a:spLocks noGrp="1"/>
          </p:cNvSpPr>
          <p:nvPr>
            <p:ph sz="half" idx="1"/>
          </p:nvPr>
        </p:nvSpPr>
        <p:spPr>
          <a:xfrm>
            <a:off x="657589" y="1628049"/>
            <a:ext cx="5384800" cy="3702050"/>
          </a:xfrm>
        </p:spPr>
        <p:txBody>
          <a:bodyPr/>
          <a:lstStyle/>
          <a:p>
            <a:r>
              <a:rPr lang="en-GB" sz="1800" dirty="0"/>
              <a:t>In Gaelic we don’t say where </a:t>
            </a:r>
            <a:r>
              <a:rPr lang="en-GB" sz="1800" b="1" dirty="0"/>
              <a:t>we live </a:t>
            </a:r>
            <a:r>
              <a:rPr lang="en-GB" sz="1800" dirty="0"/>
              <a:t>we say where </a:t>
            </a:r>
            <a:r>
              <a:rPr lang="en-GB" sz="1800" b="1" dirty="0"/>
              <a:t>we stay</a:t>
            </a:r>
          </a:p>
          <a:p>
            <a:endParaRPr lang="en-GB" sz="1800" b="1" dirty="0"/>
          </a:p>
          <a:p>
            <a:r>
              <a:rPr lang="en-GB" sz="1800" dirty="0"/>
              <a:t>The Gaelic for </a:t>
            </a:r>
            <a:r>
              <a:rPr lang="en-GB" sz="1800" b="1" dirty="0"/>
              <a:t>stay </a:t>
            </a:r>
            <a:r>
              <a:rPr lang="en-GB" sz="1800" dirty="0"/>
              <a:t>is</a:t>
            </a:r>
            <a:r>
              <a:rPr lang="en-GB" sz="1800" b="1" dirty="0"/>
              <a:t> </a:t>
            </a:r>
            <a:r>
              <a:rPr lang="en-GB" sz="1800" b="1" dirty="0" err="1"/>
              <a:t>Fuirich</a:t>
            </a:r>
            <a:r>
              <a:rPr lang="en-GB" sz="1800" b="1" dirty="0"/>
              <a:t>! </a:t>
            </a:r>
            <a:r>
              <a:rPr lang="en-GB" sz="1800" dirty="0"/>
              <a:t>It changes to </a:t>
            </a:r>
            <a:r>
              <a:rPr lang="en-GB" sz="1800" b="1" dirty="0"/>
              <a:t>a’ </a:t>
            </a:r>
            <a:r>
              <a:rPr lang="en-GB" sz="1800" b="1" dirty="0" err="1"/>
              <a:t>fuireach</a:t>
            </a:r>
            <a:r>
              <a:rPr lang="en-GB" sz="1800" b="1" dirty="0"/>
              <a:t> </a:t>
            </a:r>
            <a:r>
              <a:rPr lang="en-GB" sz="1800" dirty="0"/>
              <a:t>when we use to for an action. </a:t>
            </a:r>
          </a:p>
          <a:p>
            <a:endParaRPr lang="en-GB" sz="1800" b="1" dirty="0"/>
          </a:p>
          <a:p>
            <a:r>
              <a:rPr lang="en-GB" sz="1800" b="1" dirty="0" err="1"/>
              <a:t>Fuirich</a:t>
            </a:r>
            <a:r>
              <a:rPr lang="en-GB" sz="1800" b="1" dirty="0"/>
              <a:t> </a:t>
            </a:r>
            <a:r>
              <a:rPr lang="en-GB" sz="1800" b="1" dirty="0" err="1"/>
              <a:t>mionaid</a:t>
            </a:r>
            <a:r>
              <a:rPr lang="en-GB" sz="1800" b="1" dirty="0"/>
              <a:t>! </a:t>
            </a:r>
            <a:r>
              <a:rPr lang="en-GB" sz="1800" dirty="0"/>
              <a:t>means</a:t>
            </a:r>
            <a:r>
              <a:rPr lang="en-GB" sz="1800" b="1" dirty="0"/>
              <a:t> Wait a minute!</a:t>
            </a:r>
          </a:p>
          <a:p>
            <a:endParaRPr lang="en-GB" sz="1800" dirty="0"/>
          </a:p>
          <a:p>
            <a:r>
              <a:rPr lang="en-GB" sz="1800" dirty="0"/>
              <a:t>To say </a:t>
            </a:r>
            <a:r>
              <a:rPr lang="en-GB" sz="1800" b="1" dirty="0"/>
              <a:t>I stay</a:t>
            </a:r>
            <a:r>
              <a:rPr lang="en-GB" sz="1800" dirty="0"/>
              <a:t>. We say </a:t>
            </a:r>
            <a:r>
              <a:rPr lang="en-GB" sz="1800" b="1" dirty="0"/>
              <a:t>Tha mi a’ </a:t>
            </a:r>
            <a:r>
              <a:rPr lang="en-GB" sz="1800" b="1" dirty="0" err="1"/>
              <a:t>fuireach</a:t>
            </a:r>
            <a:endParaRPr lang="en-GB" sz="1800" b="1" dirty="0"/>
          </a:p>
          <a:p>
            <a:endParaRPr lang="en-GB" sz="1800" b="1" dirty="0"/>
          </a:p>
          <a:p>
            <a:r>
              <a:rPr lang="en-GB" sz="1800" dirty="0"/>
              <a:t>To say </a:t>
            </a:r>
            <a:r>
              <a:rPr lang="en-GB" sz="1800" b="1" dirty="0"/>
              <a:t>I stay in </a:t>
            </a:r>
            <a:r>
              <a:rPr lang="en-GB" sz="1800" dirty="0"/>
              <a:t>we say one of the following</a:t>
            </a:r>
          </a:p>
          <a:p>
            <a:r>
              <a:rPr lang="en-GB" sz="1800" b="1" dirty="0"/>
              <a:t>Tha mi a’ </a:t>
            </a:r>
            <a:r>
              <a:rPr lang="en-GB" sz="1800" b="1" dirty="0" err="1"/>
              <a:t>fuireach</a:t>
            </a:r>
            <a:r>
              <a:rPr lang="en-GB" sz="1800" b="1" dirty="0"/>
              <a:t> </a:t>
            </a:r>
            <a:r>
              <a:rPr lang="en-GB" sz="1800" b="1" dirty="0" err="1"/>
              <a:t>ann</a:t>
            </a:r>
            <a:r>
              <a:rPr lang="en-GB" sz="1800" b="1" dirty="0"/>
              <a:t> an…</a:t>
            </a:r>
          </a:p>
          <a:p>
            <a:r>
              <a:rPr lang="en-GB" sz="1800" b="1" dirty="0"/>
              <a:t>Tha mi a’ </a:t>
            </a:r>
            <a:r>
              <a:rPr lang="en-GB" sz="1800" b="1" dirty="0" err="1"/>
              <a:t>fuireach</a:t>
            </a:r>
            <a:r>
              <a:rPr lang="en-GB" sz="1800" b="1" dirty="0"/>
              <a:t> </a:t>
            </a:r>
            <a:r>
              <a:rPr lang="en-GB" sz="1800" b="1" dirty="0" err="1"/>
              <a:t>ann</a:t>
            </a:r>
            <a:r>
              <a:rPr lang="en-GB" sz="1800" b="1" dirty="0"/>
              <a:t> am…</a:t>
            </a:r>
          </a:p>
          <a:p>
            <a:r>
              <a:rPr lang="en-GB" sz="1800" b="1" dirty="0"/>
              <a:t>Tha mi a’ </a:t>
            </a:r>
            <a:r>
              <a:rPr lang="en-GB" sz="1800" b="1" dirty="0" err="1"/>
              <a:t>fuireach</a:t>
            </a:r>
            <a:r>
              <a:rPr lang="en-GB" sz="1800" b="1" dirty="0"/>
              <a:t> </a:t>
            </a:r>
            <a:r>
              <a:rPr lang="en-GB" sz="1800" b="1" dirty="0" err="1"/>
              <a:t>anns</a:t>
            </a:r>
            <a:r>
              <a:rPr lang="en-GB" sz="1800" b="1" dirty="0"/>
              <a:t>…</a:t>
            </a:r>
          </a:p>
          <a:p>
            <a:endParaRPr lang="en-GB" sz="1800" dirty="0"/>
          </a:p>
          <a:p>
            <a:endParaRPr lang="en-GB" sz="1800" dirty="0"/>
          </a:p>
          <a:p>
            <a:endParaRPr lang="en-GB" sz="1800" dirty="0"/>
          </a:p>
        </p:txBody>
      </p:sp>
      <p:pic>
        <p:nvPicPr>
          <p:cNvPr id="5" name="Picture 4">
            <a:extLst>
              <a:ext uri="{FF2B5EF4-FFF2-40B4-BE49-F238E27FC236}">
                <a16:creationId xmlns:a16="http://schemas.microsoft.com/office/drawing/2014/main" id="{0F6ECDA7-1266-33D1-D33D-95E9D46A7F9C}"/>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8055" y="244622"/>
            <a:ext cx="1328895" cy="1746548"/>
          </a:xfrm>
          <a:prstGeom prst="rect">
            <a:avLst/>
          </a:prstGeom>
        </p:spPr>
      </p:pic>
      <p:sp>
        <p:nvSpPr>
          <p:cNvPr id="8" name="Speech Bubble: Oval 7">
            <a:extLst>
              <a:ext uri="{FF2B5EF4-FFF2-40B4-BE49-F238E27FC236}">
                <a16:creationId xmlns:a16="http://schemas.microsoft.com/office/drawing/2014/main" id="{E1E5B825-843E-1DED-5395-77D552057C14}"/>
              </a:ext>
            </a:extLst>
          </p:cNvPr>
          <p:cNvSpPr/>
          <p:nvPr/>
        </p:nvSpPr>
        <p:spPr>
          <a:xfrm>
            <a:off x="7500296" y="-28532"/>
            <a:ext cx="3050408" cy="1004577"/>
          </a:xfrm>
          <a:prstGeom prst="wedgeEllipseCallout">
            <a:avLst>
              <a:gd name="adj1" fmla="val 58978"/>
              <a:gd name="adj2" fmla="val 218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Why are there three different ways to say “in?</a:t>
            </a:r>
            <a:endParaRPr lang="en-GB" dirty="0">
              <a:solidFill>
                <a:schemeClr val="tx1"/>
              </a:solidFill>
            </a:endParaRPr>
          </a:p>
          <a:p>
            <a:pPr algn="ctr"/>
            <a:endParaRPr lang="en-GB" dirty="0">
              <a:solidFill>
                <a:schemeClr val="tx1"/>
              </a:solidFill>
            </a:endParaRPr>
          </a:p>
        </p:txBody>
      </p:sp>
      <p:sp>
        <p:nvSpPr>
          <p:cNvPr id="6" name="Speech Bubble: Oval 5">
            <a:extLst>
              <a:ext uri="{FF2B5EF4-FFF2-40B4-BE49-F238E27FC236}">
                <a16:creationId xmlns:a16="http://schemas.microsoft.com/office/drawing/2014/main" id="{F2985AFA-D116-CC43-D86F-280B6807E41D}"/>
              </a:ext>
              <a:ext uri="{C183D7F6-B498-43B3-948B-1728B52AA6E4}">
                <adec:decorative xmlns:adec="http://schemas.microsoft.com/office/drawing/2017/decorative" val="1"/>
              </a:ext>
            </a:extLst>
          </p:cNvPr>
          <p:cNvSpPr/>
          <p:nvPr/>
        </p:nvSpPr>
        <p:spPr>
          <a:xfrm>
            <a:off x="7799110" y="1336601"/>
            <a:ext cx="3091418" cy="1159268"/>
          </a:xfrm>
          <a:prstGeom prst="wedgeEllipseCallout">
            <a:avLst>
              <a:gd name="adj1" fmla="val -61994"/>
              <a:gd name="adj2" fmla="val 232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It’s all to do with how the placename starts. </a:t>
            </a:r>
            <a:endParaRPr lang="en-GB" dirty="0">
              <a:solidFill>
                <a:schemeClr val="tx1"/>
              </a:solidFill>
            </a:endParaRPr>
          </a:p>
          <a:p>
            <a:pPr algn="ctr"/>
            <a:r>
              <a:rPr lang="en-GB" dirty="0">
                <a:solidFill>
                  <a:schemeClr val="tx1"/>
                </a:solidFill>
              </a:rPr>
              <a:t> </a:t>
            </a:r>
          </a:p>
        </p:txBody>
      </p:sp>
      <p:pic>
        <p:nvPicPr>
          <p:cNvPr id="9" name="Picture 8">
            <a:extLst>
              <a:ext uri="{FF2B5EF4-FFF2-40B4-BE49-F238E27FC236}">
                <a16:creationId xmlns:a16="http://schemas.microsoft.com/office/drawing/2014/main" id="{ED410804-BD16-C6F6-5A34-C0B5B3BF112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2616" y="1541463"/>
            <a:ext cx="987175" cy="1321145"/>
          </a:xfrm>
          <a:prstGeom prst="rect">
            <a:avLst/>
          </a:prstGeom>
        </p:spPr>
      </p:pic>
      <p:sp>
        <p:nvSpPr>
          <p:cNvPr id="7" name="Speech Bubble: Oval 6">
            <a:extLst>
              <a:ext uri="{FF2B5EF4-FFF2-40B4-BE49-F238E27FC236}">
                <a16:creationId xmlns:a16="http://schemas.microsoft.com/office/drawing/2014/main" id="{CF6F221D-4946-AE88-DE33-8AB9B5BADC39}"/>
              </a:ext>
              <a:ext uri="{C183D7F6-B498-43B3-948B-1728B52AA6E4}">
                <adec:decorative xmlns:adec="http://schemas.microsoft.com/office/drawing/2017/decorative" val="1"/>
              </a:ext>
            </a:extLst>
          </p:cNvPr>
          <p:cNvSpPr/>
          <p:nvPr/>
        </p:nvSpPr>
        <p:spPr>
          <a:xfrm>
            <a:off x="7595910" y="2681182"/>
            <a:ext cx="3294618" cy="797892"/>
          </a:xfrm>
          <a:prstGeom prst="wedgeEllipseCallout">
            <a:avLst>
              <a:gd name="adj1" fmla="val 55245"/>
              <a:gd name="adj2" fmla="val -29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little like with à and </a:t>
            </a:r>
            <a:r>
              <a:rPr lang="en-GB" sz="1600" dirty="0" err="1">
                <a:solidFill>
                  <a:schemeClr val="tx1"/>
                </a:solidFill>
              </a:rPr>
              <a:t>às</a:t>
            </a:r>
            <a:r>
              <a:rPr lang="en-GB" sz="1600" dirty="0">
                <a:solidFill>
                  <a:schemeClr val="tx1"/>
                </a:solidFill>
              </a:rPr>
              <a:t> for “from”? </a:t>
            </a:r>
            <a:endParaRPr lang="en-GB" dirty="0">
              <a:solidFill>
                <a:schemeClr val="tx1"/>
              </a:solidFill>
            </a:endParaRPr>
          </a:p>
          <a:p>
            <a:pPr algn="ctr"/>
            <a:endParaRPr lang="en-GB" dirty="0">
              <a:solidFill>
                <a:schemeClr val="tx1"/>
              </a:solidFill>
            </a:endParaRPr>
          </a:p>
        </p:txBody>
      </p:sp>
      <p:pic>
        <p:nvPicPr>
          <p:cNvPr id="13" name="Picture 12">
            <a:extLst>
              <a:ext uri="{FF2B5EF4-FFF2-40B4-BE49-F238E27FC236}">
                <a16:creationId xmlns:a16="http://schemas.microsoft.com/office/drawing/2014/main" id="{05DC7275-2263-531F-D0B3-74EF5F4D3CA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0528" y="2219975"/>
            <a:ext cx="1328895" cy="1746548"/>
          </a:xfrm>
          <a:prstGeom prst="rect">
            <a:avLst/>
          </a:prstGeom>
        </p:spPr>
      </p:pic>
      <p:pic>
        <p:nvPicPr>
          <p:cNvPr id="14" name="Picture 13">
            <a:extLst>
              <a:ext uri="{FF2B5EF4-FFF2-40B4-BE49-F238E27FC236}">
                <a16:creationId xmlns:a16="http://schemas.microsoft.com/office/drawing/2014/main" id="{70341143-846B-D0A3-8D06-4DF4A618C4B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5950" y="3334820"/>
            <a:ext cx="987175" cy="1321145"/>
          </a:xfrm>
          <a:prstGeom prst="rect">
            <a:avLst/>
          </a:prstGeom>
        </p:spPr>
      </p:pic>
      <p:sp>
        <p:nvSpPr>
          <p:cNvPr id="10" name="Speech Bubble: Oval 9">
            <a:extLst>
              <a:ext uri="{FF2B5EF4-FFF2-40B4-BE49-F238E27FC236}">
                <a16:creationId xmlns:a16="http://schemas.microsoft.com/office/drawing/2014/main" id="{5BB69751-EF5C-1C7A-8567-BCE9DF3123E5}"/>
              </a:ext>
              <a:ext uri="{C183D7F6-B498-43B3-948B-1728B52AA6E4}">
                <adec:decorative xmlns:adec="http://schemas.microsoft.com/office/drawing/2017/decorative" val="1"/>
              </a:ext>
            </a:extLst>
          </p:cNvPr>
          <p:cNvSpPr/>
          <p:nvPr/>
        </p:nvSpPr>
        <p:spPr>
          <a:xfrm>
            <a:off x="7443751" y="3664387"/>
            <a:ext cx="4075185" cy="1310925"/>
          </a:xfrm>
          <a:prstGeom prst="wedgeEllipseCallout">
            <a:avLst>
              <a:gd name="adj1" fmla="val -55863"/>
              <a:gd name="adj2" fmla="val -229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Exactly. We use </a:t>
            </a:r>
            <a:r>
              <a:rPr lang="en-GB" sz="1600" dirty="0" err="1">
                <a:solidFill>
                  <a:schemeClr val="tx1"/>
                </a:solidFill>
              </a:rPr>
              <a:t>ann</a:t>
            </a:r>
            <a:r>
              <a:rPr lang="en-GB" sz="1600" dirty="0">
                <a:solidFill>
                  <a:schemeClr val="tx1"/>
                </a:solidFill>
              </a:rPr>
              <a:t> an for almost all placenames but </a:t>
            </a:r>
            <a:r>
              <a:rPr lang="en-GB" sz="1600" dirty="0" err="1">
                <a:solidFill>
                  <a:schemeClr val="tx1"/>
                </a:solidFill>
              </a:rPr>
              <a:t>ann</a:t>
            </a:r>
            <a:r>
              <a:rPr lang="en-GB" sz="1600" dirty="0">
                <a:solidFill>
                  <a:schemeClr val="tx1"/>
                </a:solidFill>
              </a:rPr>
              <a:t> am for words beginning B, P, F or M.</a:t>
            </a:r>
            <a:r>
              <a:rPr lang="en-GB" dirty="0">
                <a:solidFill>
                  <a:schemeClr val="tx1"/>
                </a:solidFill>
              </a:rPr>
              <a:t> </a:t>
            </a:r>
          </a:p>
        </p:txBody>
      </p:sp>
      <p:sp>
        <p:nvSpPr>
          <p:cNvPr id="15" name="Speech Bubble: Oval 14">
            <a:extLst>
              <a:ext uri="{FF2B5EF4-FFF2-40B4-BE49-F238E27FC236}">
                <a16:creationId xmlns:a16="http://schemas.microsoft.com/office/drawing/2014/main" id="{499AE4D1-2EC0-0594-D6BA-5BD2AE6BE088}"/>
              </a:ext>
              <a:ext uri="{C183D7F6-B498-43B3-948B-1728B52AA6E4}">
                <adec:decorative xmlns:adec="http://schemas.microsoft.com/office/drawing/2017/decorative" val="1"/>
              </a:ext>
            </a:extLst>
          </p:cNvPr>
          <p:cNvSpPr/>
          <p:nvPr/>
        </p:nvSpPr>
        <p:spPr>
          <a:xfrm>
            <a:off x="6987908" y="5088797"/>
            <a:ext cx="4075185" cy="1357821"/>
          </a:xfrm>
          <a:prstGeom prst="wedgeEllipseCallout">
            <a:avLst>
              <a:gd name="adj1" fmla="val 56295"/>
              <a:gd name="adj2" fmla="val -254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And then we use “</a:t>
            </a:r>
            <a:r>
              <a:rPr lang="en-GB" sz="1600" dirty="0" err="1">
                <a:solidFill>
                  <a:schemeClr val="tx1"/>
                </a:solidFill>
              </a:rPr>
              <a:t>anns</a:t>
            </a:r>
            <a:r>
              <a:rPr lang="en-GB" sz="1600" dirty="0">
                <a:solidFill>
                  <a:schemeClr val="tx1"/>
                </a:solidFill>
              </a:rPr>
              <a:t>” with placenames that begin with A’, An, Am or Na, same way we use “</a:t>
            </a:r>
            <a:r>
              <a:rPr lang="en-GB" sz="1600" dirty="0" err="1">
                <a:solidFill>
                  <a:schemeClr val="tx1"/>
                </a:solidFill>
              </a:rPr>
              <a:t>às</a:t>
            </a:r>
            <a:r>
              <a:rPr lang="en-GB" sz="1600" dirty="0">
                <a:solidFill>
                  <a:schemeClr val="tx1"/>
                </a:solidFill>
              </a:rPr>
              <a:t>”</a:t>
            </a:r>
            <a:endParaRPr lang="en-GB" dirty="0">
              <a:solidFill>
                <a:schemeClr val="tx1"/>
              </a:solidFill>
            </a:endParaRPr>
          </a:p>
          <a:p>
            <a:pPr algn="ctr"/>
            <a:endParaRPr lang="en-GB" dirty="0">
              <a:solidFill>
                <a:schemeClr val="tx1"/>
              </a:solidFill>
            </a:endParaRPr>
          </a:p>
        </p:txBody>
      </p:sp>
      <p:pic>
        <p:nvPicPr>
          <p:cNvPr id="16" name="Picture 15">
            <a:extLst>
              <a:ext uri="{FF2B5EF4-FFF2-40B4-BE49-F238E27FC236}">
                <a16:creationId xmlns:a16="http://schemas.microsoft.com/office/drawing/2014/main" id="{B7ABEA3E-B40E-AB76-241C-54E70198A6E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57194" y="4551120"/>
            <a:ext cx="1328895" cy="1746548"/>
          </a:xfrm>
          <a:prstGeom prst="rect">
            <a:avLst/>
          </a:prstGeom>
        </p:spPr>
      </p:pic>
    </p:spTree>
    <p:extLst>
      <p:ext uri="{BB962C8B-B14F-4D97-AF65-F5344CB8AC3E}">
        <p14:creationId xmlns:p14="http://schemas.microsoft.com/office/powerpoint/2010/main" val="25134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0"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CD7-DCF7-FDF0-7D33-FE88168DFA79}"/>
              </a:ext>
            </a:extLst>
          </p:cNvPr>
          <p:cNvSpPr>
            <a:spLocks noGrp="1"/>
          </p:cNvSpPr>
          <p:nvPr>
            <p:ph type="title"/>
          </p:nvPr>
        </p:nvSpPr>
        <p:spPr/>
        <p:txBody>
          <a:bodyPr/>
          <a:lstStyle/>
          <a:p>
            <a:r>
              <a:rPr lang="en-GB" dirty="0"/>
              <a:t>Scottish Placenames in Gaelic</a:t>
            </a:r>
          </a:p>
        </p:txBody>
      </p:sp>
      <p:sp>
        <p:nvSpPr>
          <p:cNvPr id="8" name="Speech Bubble: Oval 7">
            <a:extLst>
              <a:ext uri="{FF2B5EF4-FFF2-40B4-BE49-F238E27FC236}">
                <a16:creationId xmlns:a16="http://schemas.microsoft.com/office/drawing/2014/main" id="{E1E5B825-843E-1DED-5395-77D552057C14}"/>
              </a:ext>
            </a:extLst>
          </p:cNvPr>
          <p:cNvSpPr/>
          <p:nvPr/>
        </p:nvSpPr>
        <p:spPr>
          <a:xfrm>
            <a:off x="7282061" y="0"/>
            <a:ext cx="4221662" cy="1821374"/>
          </a:xfrm>
          <a:prstGeom prst="wedgeEllipseCallout">
            <a:avLst>
              <a:gd name="adj1" fmla="val 40532"/>
              <a:gd name="adj2" fmla="val 72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In Lesson 2 we asked you to find out the Gaelic for these Scottish placenames. Now put the Gaelic names on a blank map of Scotland</a:t>
            </a:r>
            <a:endParaRPr lang="en-GB" dirty="0">
              <a:solidFill>
                <a:schemeClr val="tx1"/>
              </a:solidFill>
            </a:endParaRPr>
          </a:p>
          <a:p>
            <a:pPr algn="ctr"/>
            <a:endParaRPr lang="en-GB" dirty="0">
              <a:solidFill>
                <a:schemeClr val="tx1"/>
              </a:solidFill>
            </a:endParaRPr>
          </a:p>
        </p:txBody>
      </p:sp>
      <p:sp>
        <p:nvSpPr>
          <p:cNvPr id="7" name="Content Placeholder 6">
            <a:extLst>
              <a:ext uri="{FF2B5EF4-FFF2-40B4-BE49-F238E27FC236}">
                <a16:creationId xmlns:a16="http://schemas.microsoft.com/office/drawing/2014/main" id="{7F647BAC-5E15-E4D7-CE1E-B9C6BA7617ED}"/>
              </a:ext>
            </a:extLst>
          </p:cNvPr>
          <p:cNvSpPr>
            <a:spLocks noGrp="1"/>
          </p:cNvSpPr>
          <p:nvPr>
            <p:ph sz="half" idx="1"/>
          </p:nvPr>
        </p:nvSpPr>
        <p:spPr/>
        <p:txBody>
          <a:bodyPr/>
          <a:lstStyle/>
          <a:p>
            <a:pPr marL="342900" indent="-342900">
              <a:buFont typeface="Arial" panose="020B0604020202020204" pitchFamily="34" charset="0"/>
              <a:buChar char="•"/>
            </a:pPr>
            <a:r>
              <a:rPr lang="en-GB" sz="2800" b="1" dirty="0"/>
              <a:t>Glasgow – </a:t>
            </a:r>
            <a:r>
              <a:rPr lang="en-GB" sz="2800" b="1" dirty="0" err="1"/>
              <a:t>Glaschu</a:t>
            </a:r>
            <a:r>
              <a:rPr lang="en-GB" sz="2800" b="1" dirty="0"/>
              <a:t> </a:t>
            </a:r>
            <a:endParaRPr lang="en-GB" sz="2800" dirty="0"/>
          </a:p>
          <a:p>
            <a:pPr marL="342900" indent="-342900">
              <a:buFont typeface="Arial" panose="020B0604020202020204" pitchFamily="34" charset="0"/>
              <a:buChar char="•"/>
            </a:pPr>
            <a:r>
              <a:rPr lang="en-GB" sz="2800" b="1" dirty="0"/>
              <a:t>Edinburgh – </a:t>
            </a:r>
            <a:r>
              <a:rPr lang="en-GB" sz="2800" b="1" dirty="0" err="1"/>
              <a:t>Dùn</a:t>
            </a:r>
            <a:r>
              <a:rPr lang="en-GB" sz="2800" b="1" dirty="0"/>
              <a:t> </a:t>
            </a:r>
            <a:r>
              <a:rPr lang="en-GB" sz="2800" b="1" dirty="0" err="1"/>
              <a:t>Èideann</a:t>
            </a:r>
            <a:endParaRPr lang="en-GB" sz="2800" dirty="0"/>
          </a:p>
          <a:p>
            <a:pPr marL="342900" indent="-342900">
              <a:buFont typeface="Arial" panose="020B0604020202020204" pitchFamily="34" charset="0"/>
              <a:buChar char="•"/>
            </a:pPr>
            <a:r>
              <a:rPr lang="en-GB" sz="2800" b="1" dirty="0"/>
              <a:t>Dundee – </a:t>
            </a:r>
            <a:r>
              <a:rPr lang="en-GB" sz="2800" b="1" dirty="0" err="1"/>
              <a:t>Dùn</a:t>
            </a:r>
            <a:r>
              <a:rPr lang="en-GB" sz="2800" b="1" dirty="0"/>
              <a:t> </a:t>
            </a:r>
            <a:r>
              <a:rPr lang="en-GB" sz="2800" b="1" dirty="0" err="1"/>
              <a:t>Deagh</a:t>
            </a:r>
            <a:endParaRPr lang="en-GB" sz="2800" dirty="0"/>
          </a:p>
          <a:p>
            <a:pPr marL="342900" indent="-342900">
              <a:buFont typeface="Arial" panose="020B0604020202020204" pitchFamily="34" charset="0"/>
              <a:buChar char="•"/>
            </a:pPr>
            <a:r>
              <a:rPr lang="en-GB" sz="2800" b="1" dirty="0"/>
              <a:t>Aberdeen – Obar </a:t>
            </a:r>
            <a:r>
              <a:rPr lang="en-GB" sz="2800" b="1" dirty="0" err="1"/>
              <a:t>Dheathain</a:t>
            </a:r>
            <a:endParaRPr lang="en-GB" sz="2800" dirty="0"/>
          </a:p>
          <a:p>
            <a:pPr marL="342900" indent="-342900">
              <a:buFont typeface="Arial" panose="020B0604020202020204" pitchFamily="34" charset="0"/>
              <a:buChar char="•"/>
            </a:pPr>
            <a:r>
              <a:rPr lang="en-GB" sz="2800" b="1" dirty="0"/>
              <a:t>Inverness – Inbhir Nis</a:t>
            </a:r>
          </a:p>
          <a:p>
            <a:pPr marL="342900" indent="-342900">
              <a:buFont typeface="Arial" panose="020B0604020202020204" pitchFamily="34" charset="0"/>
              <a:buChar char="•"/>
            </a:pPr>
            <a:r>
              <a:rPr lang="en-GB" sz="2800" b="1" dirty="0"/>
              <a:t>Perth - </a:t>
            </a:r>
            <a:r>
              <a:rPr lang="en-GB" sz="2800" b="1" dirty="0" err="1"/>
              <a:t>Peairt</a:t>
            </a:r>
            <a:endParaRPr lang="en-GB" sz="2800" b="1" dirty="0"/>
          </a:p>
          <a:p>
            <a:pPr marL="342900" indent="-342900">
              <a:buFont typeface="Arial" panose="020B0604020202020204" pitchFamily="34" charset="0"/>
              <a:buChar char="•"/>
            </a:pPr>
            <a:r>
              <a:rPr lang="en-GB" sz="2800" b="1" dirty="0"/>
              <a:t>Stirling – </a:t>
            </a:r>
            <a:r>
              <a:rPr lang="en-GB" sz="2800" b="1" dirty="0" err="1"/>
              <a:t>Sruighlea</a:t>
            </a:r>
            <a:endParaRPr lang="en-GB" sz="2800" b="1" dirty="0"/>
          </a:p>
          <a:p>
            <a:pPr marL="342900" indent="-342900">
              <a:buFont typeface="Arial" panose="020B0604020202020204" pitchFamily="34" charset="0"/>
              <a:buChar char="•"/>
            </a:pPr>
            <a:r>
              <a:rPr lang="en-GB" b="1" dirty="0"/>
              <a:t>Paisley - </a:t>
            </a:r>
            <a:r>
              <a:rPr lang="en-GB" b="1" dirty="0" err="1"/>
              <a:t>Paislig</a:t>
            </a:r>
            <a:endParaRPr lang="en-GB" sz="2800" b="1" dirty="0"/>
          </a:p>
          <a:p>
            <a:endParaRPr lang="en-GB" dirty="0"/>
          </a:p>
        </p:txBody>
      </p:sp>
      <p:sp>
        <p:nvSpPr>
          <p:cNvPr id="4" name="Content Placeholder 3">
            <a:extLst>
              <a:ext uri="{FF2B5EF4-FFF2-40B4-BE49-F238E27FC236}">
                <a16:creationId xmlns:a16="http://schemas.microsoft.com/office/drawing/2014/main" id="{FED35A73-44B8-A9B4-48E3-E0FBF41B13F5}"/>
              </a:ext>
            </a:extLst>
          </p:cNvPr>
          <p:cNvSpPr>
            <a:spLocks noGrp="1"/>
          </p:cNvSpPr>
          <p:nvPr>
            <p:ph sz="half" idx="2"/>
          </p:nvPr>
        </p:nvSpPr>
        <p:spPr>
          <a:xfrm>
            <a:off x="6700492" y="1887538"/>
            <a:ext cx="5384800" cy="3935448"/>
          </a:xfrm>
        </p:spPr>
        <p:txBody>
          <a:bodyPr numCol="1"/>
          <a:lstStyle/>
          <a:p>
            <a:pPr marL="342900" indent="-342900">
              <a:buFont typeface="Arial" panose="020B0604020202020204" pitchFamily="34" charset="0"/>
              <a:buChar char="•"/>
            </a:pPr>
            <a:r>
              <a:rPr lang="en-GB" sz="2400" b="1" dirty="0"/>
              <a:t>Fort William – An </a:t>
            </a:r>
            <a:r>
              <a:rPr lang="en-GB" sz="2400" b="1" dirty="0" err="1"/>
              <a:t>Gearasdan</a:t>
            </a:r>
            <a:endParaRPr lang="en-GB" sz="2400" b="1" dirty="0"/>
          </a:p>
          <a:p>
            <a:pPr marL="342900" indent="-342900">
              <a:buFont typeface="Arial" panose="020B0604020202020204" pitchFamily="34" charset="0"/>
              <a:buChar char="•"/>
            </a:pPr>
            <a:r>
              <a:rPr lang="en-GB" sz="2400" b="1" dirty="0"/>
              <a:t>Oban – An t-</a:t>
            </a:r>
            <a:r>
              <a:rPr lang="en-GB" sz="2400" b="1" dirty="0" err="1"/>
              <a:t>Òban</a:t>
            </a:r>
            <a:endParaRPr lang="en-GB" sz="2400" b="1" dirty="0"/>
          </a:p>
          <a:p>
            <a:pPr marL="342900" indent="-342900">
              <a:buFont typeface="Arial" panose="020B0604020202020204" pitchFamily="34" charset="0"/>
              <a:buChar char="•"/>
            </a:pPr>
            <a:r>
              <a:rPr lang="en-GB" sz="2400" b="1" dirty="0"/>
              <a:t>Dumfries – </a:t>
            </a:r>
            <a:r>
              <a:rPr lang="en-GB" sz="2400" b="1" dirty="0" err="1"/>
              <a:t>Dùn</a:t>
            </a:r>
            <a:r>
              <a:rPr lang="en-GB" sz="2400" b="1" dirty="0"/>
              <a:t> </a:t>
            </a:r>
            <a:r>
              <a:rPr lang="en-GB" sz="2400" b="1" dirty="0" err="1"/>
              <a:t>Phris</a:t>
            </a:r>
            <a:endParaRPr lang="en-GB" sz="2400" b="1" dirty="0"/>
          </a:p>
          <a:p>
            <a:pPr marL="342900" indent="-342900">
              <a:buFont typeface="Arial" panose="020B0604020202020204" pitchFamily="34" charset="0"/>
              <a:buChar char="•"/>
            </a:pPr>
            <a:r>
              <a:rPr lang="en-GB" sz="2400" b="1" dirty="0"/>
              <a:t>Orkney - </a:t>
            </a:r>
            <a:r>
              <a:rPr lang="en-GB" sz="2400" b="1" dirty="0" err="1"/>
              <a:t>Arcaibh</a:t>
            </a:r>
            <a:endParaRPr lang="en-GB" sz="2400" b="1" dirty="0"/>
          </a:p>
          <a:p>
            <a:pPr marL="342900" indent="-342900">
              <a:buFont typeface="Arial" panose="020B0604020202020204" pitchFamily="34" charset="0"/>
              <a:buChar char="•"/>
            </a:pPr>
            <a:r>
              <a:rPr lang="en-GB" sz="2400" b="1" dirty="0"/>
              <a:t>Shetland -</a:t>
            </a:r>
            <a:r>
              <a:rPr lang="en-GB" sz="2400" b="1" dirty="0" err="1"/>
              <a:t>Sealtainn</a:t>
            </a:r>
            <a:endParaRPr lang="en-GB" sz="2400" b="1" dirty="0"/>
          </a:p>
          <a:p>
            <a:pPr marL="342900" indent="-342900">
              <a:buFont typeface="Arial" panose="020B0604020202020204" pitchFamily="34" charset="0"/>
              <a:buChar char="•"/>
            </a:pPr>
            <a:r>
              <a:rPr lang="en-GB" sz="2400" b="1" dirty="0"/>
              <a:t>Elgin - </a:t>
            </a:r>
            <a:r>
              <a:rPr lang="en-GB" sz="2400" b="1" dirty="0" err="1"/>
              <a:t>Eilginn</a:t>
            </a:r>
            <a:endParaRPr lang="en-GB" sz="2400" b="1" dirty="0"/>
          </a:p>
          <a:p>
            <a:pPr marL="342900" indent="-342900">
              <a:buFont typeface="Arial" panose="020B0604020202020204" pitchFamily="34" charset="0"/>
              <a:buChar char="•"/>
            </a:pPr>
            <a:r>
              <a:rPr lang="en-GB" sz="2400" b="1" dirty="0"/>
              <a:t>Isle of Skye – An t-</a:t>
            </a:r>
            <a:r>
              <a:rPr lang="en-GB" sz="2400" b="1" dirty="0" err="1"/>
              <a:t>Eilean</a:t>
            </a:r>
            <a:r>
              <a:rPr lang="en-GB" sz="2400" b="1" dirty="0"/>
              <a:t> </a:t>
            </a:r>
            <a:r>
              <a:rPr lang="en-GB" sz="2400" b="1" dirty="0" err="1"/>
              <a:t>Sgitheanach</a:t>
            </a:r>
            <a:endParaRPr lang="en-GB" sz="2400" b="1" dirty="0"/>
          </a:p>
          <a:p>
            <a:pPr marL="342900" indent="-342900">
              <a:buFont typeface="Arial" panose="020B0604020202020204" pitchFamily="34" charset="0"/>
              <a:buChar char="•"/>
            </a:pPr>
            <a:r>
              <a:rPr lang="en-GB" sz="2400" b="1" dirty="0"/>
              <a:t>Isle of Lewis - </a:t>
            </a:r>
            <a:r>
              <a:rPr lang="en-GB" sz="2400" b="1" dirty="0" err="1"/>
              <a:t>Leòdhas</a:t>
            </a:r>
            <a:endParaRPr lang="en-GB" sz="2400" dirty="0"/>
          </a:p>
        </p:txBody>
      </p:sp>
      <p:pic>
        <p:nvPicPr>
          <p:cNvPr id="5" name="Picture 4">
            <a:extLst>
              <a:ext uri="{FF2B5EF4-FFF2-40B4-BE49-F238E27FC236}">
                <a16:creationId xmlns:a16="http://schemas.microsoft.com/office/drawing/2014/main" id="{0F6ECDA7-1266-33D1-D33D-95E9D46A7F9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3105" y="37413"/>
            <a:ext cx="1328895" cy="1746548"/>
          </a:xfrm>
          <a:prstGeom prst="rect">
            <a:avLst/>
          </a:prstGeom>
        </p:spPr>
      </p:pic>
    </p:spTree>
    <p:extLst>
      <p:ext uri="{BB962C8B-B14F-4D97-AF65-F5344CB8AC3E}">
        <p14:creationId xmlns:p14="http://schemas.microsoft.com/office/powerpoint/2010/main" val="31328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3C802-E53B-56D7-D727-0618C23C4125}"/>
              </a:ext>
            </a:extLst>
          </p:cNvPr>
          <p:cNvSpPr>
            <a:spLocks noGrp="1"/>
          </p:cNvSpPr>
          <p:nvPr>
            <p:ph type="title"/>
          </p:nvPr>
        </p:nvSpPr>
        <p:spPr/>
        <p:txBody>
          <a:bodyPr/>
          <a:lstStyle/>
          <a:p>
            <a:r>
              <a:rPr lang="en-GB" dirty="0"/>
              <a:t>Placenames</a:t>
            </a:r>
          </a:p>
        </p:txBody>
      </p:sp>
      <p:pic>
        <p:nvPicPr>
          <p:cNvPr id="2" name="Picture 1" descr="Man talking">
            <a:extLst>
              <a:ext uri="{FF2B5EF4-FFF2-40B4-BE49-F238E27FC236}">
                <a16:creationId xmlns:a16="http://schemas.microsoft.com/office/drawing/2014/main" id="{DE060681-5F00-4AC8-54A5-11D58B627E8D}"/>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35183" y="128945"/>
            <a:ext cx="1008917" cy="1326005"/>
          </a:xfrm>
          <a:prstGeom prst="rect">
            <a:avLst/>
          </a:prstGeom>
        </p:spPr>
      </p:pic>
      <p:sp>
        <p:nvSpPr>
          <p:cNvPr id="3" name="Speech Bubble: Oval 2">
            <a:extLst>
              <a:ext uri="{FF2B5EF4-FFF2-40B4-BE49-F238E27FC236}">
                <a16:creationId xmlns:a16="http://schemas.microsoft.com/office/drawing/2014/main" id="{C25CB441-83DF-645B-FC3F-912D62033EBC}"/>
              </a:ext>
            </a:extLst>
          </p:cNvPr>
          <p:cNvSpPr/>
          <p:nvPr/>
        </p:nvSpPr>
        <p:spPr>
          <a:xfrm>
            <a:off x="5257801" y="20252"/>
            <a:ext cx="5152582" cy="1143000"/>
          </a:xfrm>
          <a:prstGeom prst="wedgeEllipseCallout">
            <a:avLst>
              <a:gd name="adj1" fmla="val 59924"/>
              <a:gd name="adj2" fmla="val 986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You’ll see which places use</a:t>
            </a:r>
            <a:r>
              <a:rPr lang="en-GB" b="1" dirty="0">
                <a:solidFill>
                  <a:schemeClr val="tx1"/>
                </a:solidFill>
              </a:rPr>
              <a:t> </a:t>
            </a:r>
            <a:r>
              <a:rPr lang="en-GB" b="1" dirty="0" err="1">
                <a:solidFill>
                  <a:schemeClr val="tx1"/>
                </a:solidFill>
              </a:rPr>
              <a:t>ann</a:t>
            </a:r>
            <a:r>
              <a:rPr lang="en-GB" b="1" dirty="0">
                <a:solidFill>
                  <a:schemeClr val="tx1"/>
                </a:solidFill>
              </a:rPr>
              <a:t> an, </a:t>
            </a:r>
            <a:r>
              <a:rPr lang="en-GB" dirty="0">
                <a:solidFill>
                  <a:schemeClr val="tx1"/>
                </a:solidFill>
              </a:rPr>
              <a:t>which use </a:t>
            </a:r>
            <a:r>
              <a:rPr lang="en-GB" b="1" dirty="0" err="1">
                <a:solidFill>
                  <a:schemeClr val="tx1"/>
                </a:solidFill>
              </a:rPr>
              <a:t>ann</a:t>
            </a:r>
            <a:r>
              <a:rPr lang="en-GB" b="1" dirty="0">
                <a:solidFill>
                  <a:schemeClr val="tx1"/>
                </a:solidFill>
              </a:rPr>
              <a:t> am, </a:t>
            </a:r>
            <a:r>
              <a:rPr lang="en-GB" dirty="0">
                <a:solidFill>
                  <a:schemeClr val="tx1"/>
                </a:solidFill>
              </a:rPr>
              <a:t>and which use</a:t>
            </a:r>
            <a:r>
              <a:rPr lang="en-GB" b="1" dirty="0">
                <a:solidFill>
                  <a:schemeClr val="tx1"/>
                </a:solidFill>
              </a:rPr>
              <a:t> </a:t>
            </a:r>
            <a:r>
              <a:rPr lang="en-GB" b="1" dirty="0" err="1">
                <a:solidFill>
                  <a:schemeClr val="tx1"/>
                </a:solidFill>
              </a:rPr>
              <a:t>anns</a:t>
            </a:r>
            <a:r>
              <a:rPr lang="en-GB" b="1" dirty="0">
                <a:solidFill>
                  <a:schemeClr val="tx1"/>
                </a:solidFill>
              </a:rPr>
              <a:t>.</a:t>
            </a:r>
            <a:endParaRPr lang="en-GB" dirty="0">
              <a:solidFill>
                <a:schemeClr val="tx1"/>
              </a:solidFill>
            </a:endParaRPr>
          </a:p>
        </p:txBody>
      </p:sp>
      <p:sp>
        <p:nvSpPr>
          <p:cNvPr id="5" name="Text Placeholder 4">
            <a:extLst>
              <a:ext uri="{FF2B5EF4-FFF2-40B4-BE49-F238E27FC236}">
                <a16:creationId xmlns:a16="http://schemas.microsoft.com/office/drawing/2014/main" id="{56A98A9B-2EEB-94E7-7250-0B1881D8B884}"/>
              </a:ext>
            </a:extLst>
          </p:cNvPr>
          <p:cNvSpPr>
            <a:spLocks noGrp="1"/>
          </p:cNvSpPr>
          <p:nvPr>
            <p:ph type="body" idx="1"/>
          </p:nvPr>
        </p:nvSpPr>
        <p:spPr>
          <a:xfrm>
            <a:off x="609600" y="1535113"/>
            <a:ext cx="3004457" cy="639762"/>
          </a:xfrm>
        </p:spPr>
        <p:txBody>
          <a:bodyPr/>
          <a:lstStyle/>
          <a:p>
            <a:r>
              <a:rPr lang="en-GB" dirty="0"/>
              <a:t>Tha mi a’ </a:t>
            </a:r>
            <a:r>
              <a:rPr lang="en-GB" dirty="0" err="1"/>
              <a:t>fuireach</a:t>
            </a:r>
            <a:r>
              <a:rPr lang="en-GB" dirty="0"/>
              <a:t> </a:t>
            </a:r>
            <a:r>
              <a:rPr lang="en-GB" dirty="0" err="1"/>
              <a:t>ann</a:t>
            </a:r>
            <a:r>
              <a:rPr lang="en-GB" dirty="0"/>
              <a:t> an…</a:t>
            </a:r>
          </a:p>
        </p:txBody>
      </p:sp>
      <p:sp>
        <p:nvSpPr>
          <p:cNvPr id="6" name="Content Placeholder 5">
            <a:extLst>
              <a:ext uri="{FF2B5EF4-FFF2-40B4-BE49-F238E27FC236}">
                <a16:creationId xmlns:a16="http://schemas.microsoft.com/office/drawing/2014/main" id="{B406BCA9-119F-6839-6BA7-2374197C9B94}"/>
              </a:ext>
            </a:extLst>
          </p:cNvPr>
          <p:cNvSpPr>
            <a:spLocks noGrp="1"/>
          </p:cNvSpPr>
          <p:nvPr>
            <p:ph sz="half" idx="2"/>
          </p:nvPr>
        </p:nvSpPr>
        <p:spPr/>
        <p:txBody>
          <a:bodyPr/>
          <a:lstStyle/>
          <a:p>
            <a:r>
              <a:rPr lang="en-GB" sz="2000" b="1" dirty="0"/>
              <a:t>Loch </a:t>
            </a:r>
            <a:r>
              <a:rPr lang="en-GB" sz="2000" b="1" dirty="0" err="1"/>
              <a:t>Abar</a:t>
            </a:r>
            <a:r>
              <a:rPr lang="en-GB" sz="2000" b="1" dirty="0"/>
              <a:t> </a:t>
            </a:r>
            <a:r>
              <a:rPr lang="en-GB" sz="2000" dirty="0"/>
              <a:t>- Lochaber</a:t>
            </a:r>
          </a:p>
          <a:p>
            <a:r>
              <a:rPr lang="en-GB" sz="2000" b="1" dirty="0" err="1"/>
              <a:t>Cataibh</a:t>
            </a:r>
            <a:r>
              <a:rPr lang="en-GB" sz="2000" dirty="0"/>
              <a:t> - Sutherland</a:t>
            </a:r>
          </a:p>
          <a:p>
            <a:r>
              <a:rPr lang="en-GB" sz="2000" b="1" dirty="0" err="1"/>
              <a:t>Earra-ghàidheal</a:t>
            </a:r>
            <a:r>
              <a:rPr lang="en-GB" sz="2000" dirty="0"/>
              <a:t> - Argyll</a:t>
            </a:r>
          </a:p>
          <a:p>
            <a:r>
              <a:rPr lang="en-GB" sz="2000" b="1" dirty="0" err="1"/>
              <a:t>Glaschu</a:t>
            </a:r>
            <a:r>
              <a:rPr lang="en-GB" sz="2000" dirty="0"/>
              <a:t> - Glasgow</a:t>
            </a:r>
          </a:p>
          <a:p>
            <a:r>
              <a:rPr lang="en-GB" sz="2000" b="1" dirty="0" err="1"/>
              <a:t>Arcaibh</a:t>
            </a:r>
            <a:r>
              <a:rPr lang="en-GB" sz="2000" b="1" dirty="0"/>
              <a:t> </a:t>
            </a:r>
            <a:r>
              <a:rPr lang="en-GB" sz="2000" dirty="0"/>
              <a:t>- Orkney</a:t>
            </a:r>
          </a:p>
          <a:p>
            <a:r>
              <a:rPr lang="en-GB" sz="2000" b="1" dirty="0" err="1"/>
              <a:t>Dùn</a:t>
            </a:r>
            <a:r>
              <a:rPr lang="en-GB" sz="2000" b="1" dirty="0"/>
              <a:t> </a:t>
            </a:r>
            <a:r>
              <a:rPr lang="en-GB" sz="2000" b="1" dirty="0" err="1"/>
              <a:t>Èideann</a:t>
            </a:r>
            <a:r>
              <a:rPr lang="en-GB" sz="2000" b="1" dirty="0"/>
              <a:t> </a:t>
            </a:r>
            <a:r>
              <a:rPr lang="en-GB" sz="2000" dirty="0"/>
              <a:t>- Edinburgh</a:t>
            </a:r>
          </a:p>
          <a:p>
            <a:r>
              <a:rPr lang="en-GB" sz="2000" b="1" dirty="0" err="1"/>
              <a:t>Comar</a:t>
            </a:r>
            <a:r>
              <a:rPr lang="en-GB" sz="2000" b="1" dirty="0"/>
              <a:t> nan </a:t>
            </a:r>
            <a:r>
              <a:rPr lang="en-GB" sz="2000" b="1" dirty="0" err="1"/>
              <a:t>Allt</a:t>
            </a:r>
            <a:r>
              <a:rPr lang="en-GB" sz="2000" b="1" dirty="0"/>
              <a:t> </a:t>
            </a:r>
          </a:p>
          <a:p>
            <a:r>
              <a:rPr lang="en-GB" sz="2000" dirty="0"/>
              <a:t>- Cumbernauld</a:t>
            </a:r>
          </a:p>
          <a:p>
            <a:r>
              <a:rPr lang="en-GB" sz="2000" b="1" dirty="0"/>
              <a:t>Cille </a:t>
            </a:r>
            <a:r>
              <a:rPr lang="en-GB" sz="2000" b="1" dirty="0" err="1"/>
              <a:t>Bhrìghde</a:t>
            </a:r>
            <a:r>
              <a:rPr lang="en-GB" sz="2000" b="1" dirty="0"/>
              <a:t> an Ear </a:t>
            </a:r>
          </a:p>
          <a:p>
            <a:r>
              <a:rPr lang="en-GB" sz="2000" dirty="0"/>
              <a:t>– East Kilbride</a:t>
            </a:r>
          </a:p>
          <a:p>
            <a:endParaRPr lang="en-GB" dirty="0"/>
          </a:p>
        </p:txBody>
      </p:sp>
      <p:sp>
        <p:nvSpPr>
          <p:cNvPr id="9" name="Text Placeholder 4">
            <a:extLst>
              <a:ext uri="{FF2B5EF4-FFF2-40B4-BE49-F238E27FC236}">
                <a16:creationId xmlns:a16="http://schemas.microsoft.com/office/drawing/2014/main" id="{C0D4EEEC-334F-D40E-049F-CE3030520ABD}"/>
              </a:ext>
            </a:extLst>
          </p:cNvPr>
          <p:cNvSpPr txBox="1">
            <a:spLocks/>
          </p:cNvSpPr>
          <p:nvPr/>
        </p:nvSpPr>
        <p:spPr bwMode="auto">
          <a:xfrm>
            <a:off x="4583333" y="1511344"/>
            <a:ext cx="3026871"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a:buNone/>
              <a:defRPr sz="2400" b="1" baseline="0">
                <a:solidFill>
                  <a:schemeClr val="tx1">
                    <a:lumMod val="65000"/>
                    <a:lumOff val="35000"/>
                  </a:schemeClr>
                </a:solidFill>
                <a:latin typeface="+mn-lt"/>
                <a:ea typeface="+mn-ea"/>
                <a:cs typeface="+mn-cs"/>
              </a:defRPr>
            </a:lvl1pPr>
            <a:lvl2pPr marL="457200" indent="0" algn="l" rtl="0" eaLnBrk="1" fontAlgn="base" hangingPunct="1">
              <a:spcBef>
                <a:spcPct val="20000"/>
              </a:spcBef>
              <a:spcAft>
                <a:spcPct val="0"/>
              </a:spcAft>
              <a:buClr>
                <a:srgbClr val="00ABB5"/>
              </a:buClr>
              <a:buFont typeface="Arial"/>
              <a:buNone/>
              <a:defRPr sz="2000" b="1">
                <a:solidFill>
                  <a:schemeClr val="tx1">
                    <a:lumMod val="65000"/>
                    <a:lumOff val="35000"/>
                  </a:schemeClr>
                </a:solidFill>
                <a:latin typeface="+mn-lt"/>
                <a:cs typeface="+mn-cs"/>
              </a:defRPr>
            </a:lvl2pPr>
            <a:lvl3pPr marL="914400" marR="0" indent="0" algn="l" defTabSz="914400" rtl="0" eaLnBrk="1" fontAlgn="base" latinLnBrk="0" hangingPunct="1">
              <a:lnSpc>
                <a:spcPct val="100000"/>
              </a:lnSpc>
              <a:spcBef>
                <a:spcPct val="20000"/>
              </a:spcBef>
              <a:spcAft>
                <a:spcPct val="0"/>
              </a:spcAft>
              <a:buClr>
                <a:srgbClr val="00ABB5"/>
              </a:buClr>
              <a:buSzTx/>
              <a:buFont typeface="Lucida Grande"/>
              <a:buNone/>
              <a:tabLst/>
              <a:defRPr sz="1800" b="1">
                <a:solidFill>
                  <a:schemeClr val="tx1">
                    <a:lumMod val="65000"/>
                    <a:lumOff val="35000"/>
                  </a:schemeClr>
                </a:solidFill>
                <a:latin typeface="+mn-lt"/>
                <a:cs typeface="+mn-cs"/>
              </a:defRPr>
            </a:lvl3pPr>
            <a:lvl4pPr marL="1371600" indent="0" algn="l" rtl="0" eaLnBrk="1" fontAlgn="base" hangingPunct="1">
              <a:spcBef>
                <a:spcPct val="20000"/>
              </a:spcBef>
              <a:spcAft>
                <a:spcPct val="0"/>
              </a:spcAft>
              <a:buClr>
                <a:srgbClr val="00ABB5"/>
              </a:buClr>
              <a:buFont typeface="Wingdings" charset="2"/>
              <a:buNone/>
              <a:defRPr sz="1600" b="1">
                <a:solidFill>
                  <a:schemeClr val="tx1">
                    <a:lumMod val="65000"/>
                    <a:lumOff val="35000"/>
                  </a:schemeClr>
                </a:solidFill>
                <a:latin typeface="+mn-lt"/>
                <a:cs typeface="+mn-cs"/>
              </a:defRPr>
            </a:lvl4pPr>
            <a:lvl5pPr marL="1828800" indent="0" algn="l" rtl="0" eaLnBrk="1" fontAlgn="base" hangingPunct="1">
              <a:spcBef>
                <a:spcPct val="20000"/>
              </a:spcBef>
              <a:spcAft>
                <a:spcPct val="0"/>
              </a:spcAft>
              <a:buClr>
                <a:srgbClr val="00ABB5"/>
              </a:buClr>
              <a:buFont typeface="Lucida Grande"/>
              <a:buNone/>
              <a:defRPr sz="1600" b="1">
                <a:solidFill>
                  <a:schemeClr val="tx1">
                    <a:lumMod val="65000"/>
                    <a:lumOff val="35000"/>
                  </a:schemeClr>
                </a:solidFill>
                <a:latin typeface="+mn-lt"/>
                <a:cs typeface="+mn-cs"/>
              </a:defRPr>
            </a:lvl5pPr>
            <a:lvl6pPr marL="2286000" indent="0" algn="l" rtl="0" eaLnBrk="1" fontAlgn="base" hangingPunct="1">
              <a:spcBef>
                <a:spcPct val="20000"/>
              </a:spcBef>
              <a:spcAft>
                <a:spcPct val="0"/>
              </a:spcAft>
              <a:buClr>
                <a:srgbClr val="00ABB5"/>
              </a:buClr>
              <a:buFontTx/>
              <a:buNone/>
              <a:defRPr sz="1600" b="1">
                <a:solidFill>
                  <a:schemeClr val="tx1">
                    <a:lumMod val="65000"/>
                    <a:lumOff val="35000"/>
                  </a:schemeClr>
                </a:solidFill>
                <a:latin typeface="+mn-lt"/>
                <a:cs typeface="+mn-cs"/>
              </a:defRPr>
            </a:lvl6pPr>
            <a:lvl7pPr marL="2743200" indent="0" algn="l" rtl="0" eaLnBrk="1" fontAlgn="base" hangingPunct="1">
              <a:spcBef>
                <a:spcPct val="20000"/>
              </a:spcBef>
              <a:spcAft>
                <a:spcPct val="0"/>
              </a:spcAft>
              <a:buNone/>
              <a:defRPr sz="1600" b="1">
                <a:solidFill>
                  <a:srgbClr val="000000"/>
                </a:solidFill>
                <a:latin typeface="+mn-lt"/>
                <a:cs typeface="+mn-cs"/>
              </a:defRPr>
            </a:lvl7pPr>
            <a:lvl8pPr marL="3200400" indent="0" algn="l" rtl="0" eaLnBrk="1" fontAlgn="base" hangingPunct="1">
              <a:spcBef>
                <a:spcPct val="20000"/>
              </a:spcBef>
              <a:spcAft>
                <a:spcPct val="0"/>
              </a:spcAft>
              <a:buNone/>
              <a:defRPr sz="1600" b="1">
                <a:solidFill>
                  <a:srgbClr val="000000"/>
                </a:solidFill>
                <a:latin typeface="+mn-lt"/>
                <a:cs typeface="+mn-cs"/>
              </a:defRPr>
            </a:lvl8pPr>
            <a:lvl9pPr marL="3657600" indent="0" algn="l" rtl="0" eaLnBrk="1" fontAlgn="base" hangingPunct="1">
              <a:spcBef>
                <a:spcPct val="20000"/>
              </a:spcBef>
              <a:spcAft>
                <a:spcPct val="0"/>
              </a:spcAft>
              <a:buNone/>
              <a:defRPr sz="1600" b="1">
                <a:solidFill>
                  <a:srgbClr val="000000"/>
                </a:solidFill>
                <a:latin typeface="+mn-lt"/>
                <a:cs typeface="+mn-cs"/>
              </a:defRPr>
            </a:lvl9pPr>
          </a:lstStyle>
          <a:p>
            <a:r>
              <a:rPr lang="en-GB" kern="0" dirty="0"/>
              <a:t>Tha mi a’ </a:t>
            </a:r>
            <a:r>
              <a:rPr lang="en-GB" kern="0" dirty="0" err="1"/>
              <a:t>fuireach</a:t>
            </a:r>
            <a:r>
              <a:rPr lang="en-GB" kern="0" dirty="0"/>
              <a:t> </a:t>
            </a:r>
            <a:r>
              <a:rPr lang="en-GB" kern="0" dirty="0" err="1"/>
              <a:t>ann</a:t>
            </a:r>
            <a:r>
              <a:rPr lang="en-GB" kern="0" dirty="0"/>
              <a:t> am… (</a:t>
            </a:r>
            <a:r>
              <a:rPr lang="en-GB" kern="0" dirty="0" err="1"/>
              <a:t>BPFM</a:t>
            </a:r>
            <a:r>
              <a:rPr lang="en-GB" kern="0" dirty="0"/>
              <a:t>)</a:t>
            </a:r>
          </a:p>
        </p:txBody>
      </p:sp>
      <p:sp>
        <p:nvSpPr>
          <p:cNvPr id="8" name="Content Placeholder 7">
            <a:extLst>
              <a:ext uri="{FF2B5EF4-FFF2-40B4-BE49-F238E27FC236}">
                <a16:creationId xmlns:a16="http://schemas.microsoft.com/office/drawing/2014/main" id="{E2C63557-C7BD-E653-58F8-2EFF555BA8E3}"/>
              </a:ext>
            </a:extLst>
          </p:cNvPr>
          <p:cNvSpPr>
            <a:spLocks noGrp="1"/>
          </p:cNvSpPr>
          <p:nvPr>
            <p:ph sz="quarter" idx="4"/>
          </p:nvPr>
        </p:nvSpPr>
        <p:spPr>
          <a:xfrm>
            <a:off x="4581730" y="2174875"/>
            <a:ext cx="3026870" cy="3951288"/>
          </a:xfrm>
        </p:spPr>
        <p:txBody>
          <a:bodyPr numCol="1"/>
          <a:lstStyle/>
          <a:p>
            <a:r>
              <a:rPr lang="en-GB" sz="2000" b="1" dirty="0" err="1"/>
              <a:t>Malaig</a:t>
            </a:r>
            <a:r>
              <a:rPr lang="en-GB" sz="2000" dirty="0"/>
              <a:t> - Mallaig</a:t>
            </a:r>
          </a:p>
          <a:p>
            <a:r>
              <a:rPr lang="en-GB" sz="2000" b="1" dirty="0" err="1"/>
              <a:t>Muile</a:t>
            </a:r>
            <a:r>
              <a:rPr lang="en-GB" sz="2000" dirty="0"/>
              <a:t> - Mull</a:t>
            </a:r>
          </a:p>
          <a:p>
            <a:r>
              <a:rPr lang="en-GB" sz="2000" b="1" dirty="0" err="1"/>
              <a:t>Fìobha</a:t>
            </a:r>
            <a:r>
              <a:rPr lang="en-GB" sz="2000" dirty="0"/>
              <a:t> - Fife</a:t>
            </a:r>
          </a:p>
          <a:p>
            <a:r>
              <a:rPr lang="en-GB" sz="2000" b="1" dirty="0" err="1"/>
              <a:t>Fraochaidh</a:t>
            </a:r>
            <a:r>
              <a:rPr lang="en-GB" sz="2000" b="1" dirty="0"/>
              <a:t> </a:t>
            </a:r>
            <a:r>
              <a:rPr lang="en-GB" sz="2000" dirty="0"/>
              <a:t>- </a:t>
            </a:r>
            <a:r>
              <a:rPr lang="en-GB" sz="2000" dirty="0" err="1"/>
              <a:t>Freuchie</a:t>
            </a:r>
            <a:endParaRPr lang="en-GB" sz="2000" dirty="0"/>
          </a:p>
          <a:p>
            <a:r>
              <a:rPr lang="en-GB" sz="2000" b="1" dirty="0" err="1"/>
              <a:t>Peairt</a:t>
            </a:r>
            <a:r>
              <a:rPr lang="en-GB" sz="2000" dirty="0"/>
              <a:t> - Perth</a:t>
            </a:r>
          </a:p>
          <a:p>
            <a:r>
              <a:rPr lang="en-GB" sz="2000" b="1" dirty="0" err="1"/>
              <a:t>Paislig</a:t>
            </a:r>
            <a:r>
              <a:rPr lang="en-GB" sz="2000" dirty="0"/>
              <a:t> - Paisley</a:t>
            </a:r>
          </a:p>
          <a:p>
            <a:r>
              <a:rPr lang="en-GB" sz="2000" b="1" dirty="0" err="1"/>
              <a:t>Barraigh</a:t>
            </a:r>
            <a:r>
              <a:rPr lang="en-GB" sz="2000" dirty="0"/>
              <a:t> – Barra</a:t>
            </a:r>
          </a:p>
          <a:p>
            <a:r>
              <a:rPr lang="en-GB" sz="2000" b="1" dirty="0" err="1"/>
              <a:t>Baile</a:t>
            </a:r>
            <a:r>
              <a:rPr lang="en-GB" sz="2000" b="1" dirty="0"/>
              <a:t> an t-</a:t>
            </a:r>
            <a:r>
              <a:rPr lang="en-GB" sz="2000" b="1" dirty="0" err="1"/>
              <a:t>Sagairt</a:t>
            </a:r>
            <a:r>
              <a:rPr lang="en-GB" sz="2000" b="1" dirty="0"/>
              <a:t> - </a:t>
            </a:r>
            <a:r>
              <a:rPr lang="en-GB" sz="2000" dirty="0"/>
              <a:t>Prestonpans</a:t>
            </a:r>
          </a:p>
          <a:p>
            <a:endParaRPr lang="en-GB" dirty="0"/>
          </a:p>
          <a:p>
            <a:endParaRPr lang="en-GB" dirty="0"/>
          </a:p>
        </p:txBody>
      </p:sp>
      <p:sp>
        <p:nvSpPr>
          <p:cNvPr id="10" name="Text Placeholder 4">
            <a:extLst>
              <a:ext uri="{FF2B5EF4-FFF2-40B4-BE49-F238E27FC236}">
                <a16:creationId xmlns:a16="http://schemas.microsoft.com/office/drawing/2014/main" id="{1481C3DF-C0B6-40A3-4294-CD837777F25A}"/>
              </a:ext>
            </a:extLst>
          </p:cNvPr>
          <p:cNvSpPr txBox="1">
            <a:spLocks/>
          </p:cNvSpPr>
          <p:nvPr/>
        </p:nvSpPr>
        <p:spPr bwMode="auto">
          <a:xfrm>
            <a:off x="8021539" y="1675527"/>
            <a:ext cx="538691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a:buNone/>
              <a:defRPr sz="2400" b="1" baseline="0">
                <a:solidFill>
                  <a:schemeClr val="tx1">
                    <a:lumMod val="65000"/>
                    <a:lumOff val="35000"/>
                  </a:schemeClr>
                </a:solidFill>
                <a:latin typeface="+mn-lt"/>
                <a:ea typeface="+mn-ea"/>
                <a:cs typeface="+mn-cs"/>
              </a:defRPr>
            </a:lvl1pPr>
            <a:lvl2pPr marL="457200" indent="0" algn="l" rtl="0" eaLnBrk="1" fontAlgn="base" hangingPunct="1">
              <a:spcBef>
                <a:spcPct val="20000"/>
              </a:spcBef>
              <a:spcAft>
                <a:spcPct val="0"/>
              </a:spcAft>
              <a:buClr>
                <a:srgbClr val="00ABB5"/>
              </a:buClr>
              <a:buFont typeface="Arial"/>
              <a:buNone/>
              <a:defRPr sz="2000" b="1">
                <a:solidFill>
                  <a:schemeClr val="tx1">
                    <a:lumMod val="65000"/>
                    <a:lumOff val="35000"/>
                  </a:schemeClr>
                </a:solidFill>
                <a:latin typeface="+mn-lt"/>
                <a:cs typeface="+mn-cs"/>
              </a:defRPr>
            </a:lvl2pPr>
            <a:lvl3pPr marL="914400" marR="0" indent="0" algn="l" defTabSz="914400" rtl="0" eaLnBrk="1" fontAlgn="base" latinLnBrk="0" hangingPunct="1">
              <a:lnSpc>
                <a:spcPct val="100000"/>
              </a:lnSpc>
              <a:spcBef>
                <a:spcPct val="20000"/>
              </a:spcBef>
              <a:spcAft>
                <a:spcPct val="0"/>
              </a:spcAft>
              <a:buClr>
                <a:srgbClr val="00ABB5"/>
              </a:buClr>
              <a:buSzTx/>
              <a:buFont typeface="Lucida Grande"/>
              <a:buNone/>
              <a:tabLst/>
              <a:defRPr sz="1800" b="1">
                <a:solidFill>
                  <a:schemeClr val="tx1">
                    <a:lumMod val="65000"/>
                    <a:lumOff val="35000"/>
                  </a:schemeClr>
                </a:solidFill>
                <a:latin typeface="+mn-lt"/>
                <a:cs typeface="+mn-cs"/>
              </a:defRPr>
            </a:lvl3pPr>
            <a:lvl4pPr marL="1371600" indent="0" algn="l" rtl="0" eaLnBrk="1" fontAlgn="base" hangingPunct="1">
              <a:spcBef>
                <a:spcPct val="20000"/>
              </a:spcBef>
              <a:spcAft>
                <a:spcPct val="0"/>
              </a:spcAft>
              <a:buClr>
                <a:srgbClr val="00ABB5"/>
              </a:buClr>
              <a:buFont typeface="Wingdings" charset="2"/>
              <a:buNone/>
              <a:defRPr sz="1600" b="1">
                <a:solidFill>
                  <a:schemeClr val="tx1">
                    <a:lumMod val="65000"/>
                    <a:lumOff val="35000"/>
                  </a:schemeClr>
                </a:solidFill>
                <a:latin typeface="+mn-lt"/>
                <a:cs typeface="+mn-cs"/>
              </a:defRPr>
            </a:lvl4pPr>
            <a:lvl5pPr marL="1828800" indent="0" algn="l" rtl="0" eaLnBrk="1" fontAlgn="base" hangingPunct="1">
              <a:spcBef>
                <a:spcPct val="20000"/>
              </a:spcBef>
              <a:spcAft>
                <a:spcPct val="0"/>
              </a:spcAft>
              <a:buClr>
                <a:srgbClr val="00ABB5"/>
              </a:buClr>
              <a:buFont typeface="Lucida Grande"/>
              <a:buNone/>
              <a:defRPr sz="1600" b="1">
                <a:solidFill>
                  <a:schemeClr val="tx1">
                    <a:lumMod val="65000"/>
                    <a:lumOff val="35000"/>
                  </a:schemeClr>
                </a:solidFill>
                <a:latin typeface="+mn-lt"/>
                <a:cs typeface="+mn-cs"/>
              </a:defRPr>
            </a:lvl5pPr>
            <a:lvl6pPr marL="2286000" indent="0" algn="l" rtl="0" eaLnBrk="1" fontAlgn="base" hangingPunct="1">
              <a:spcBef>
                <a:spcPct val="20000"/>
              </a:spcBef>
              <a:spcAft>
                <a:spcPct val="0"/>
              </a:spcAft>
              <a:buClr>
                <a:srgbClr val="00ABB5"/>
              </a:buClr>
              <a:buFontTx/>
              <a:buNone/>
              <a:defRPr sz="1600" b="1">
                <a:solidFill>
                  <a:schemeClr val="tx1">
                    <a:lumMod val="65000"/>
                    <a:lumOff val="35000"/>
                  </a:schemeClr>
                </a:solidFill>
                <a:latin typeface="+mn-lt"/>
                <a:cs typeface="+mn-cs"/>
              </a:defRPr>
            </a:lvl6pPr>
            <a:lvl7pPr marL="2743200" indent="0" algn="l" rtl="0" eaLnBrk="1" fontAlgn="base" hangingPunct="1">
              <a:spcBef>
                <a:spcPct val="20000"/>
              </a:spcBef>
              <a:spcAft>
                <a:spcPct val="0"/>
              </a:spcAft>
              <a:buNone/>
              <a:defRPr sz="1600" b="1">
                <a:solidFill>
                  <a:srgbClr val="000000"/>
                </a:solidFill>
                <a:latin typeface="+mn-lt"/>
                <a:cs typeface="+mn-cs"/>
              </a:defRPr>
            </a:lvl7pPr>
            <a:lvl8pPr marL="3200400" indent="0" algn="l" rtl="0" eaLnBrk="1" fontAlgn="base" hangingPunct="1">
              <a:spcBef>
                <a:spcPct val="20000"/>
              </a:spcBef>
              <a:spcAft>
                <a:spcPct val="0"/>
              </a:spcAft>
              <a:buNone/>
              <a:defRPr sz="1600" b="1">
                <a:solidFill>
                  <a:srgbClr val="000000"/>
                </a:solidFill>
                <a:latin typeface="+mn-lt"/>
                <a:cs typeface="+mn-cs"/>
              </a:defRPr>
            </a:lvl8pPr>
            <a:lvl9pPr marL="3657600" indent="0" algn="l" rtl="0" eaLnBrk="1" fontAlgn="base" hangingPunct="1">
              <a:spcBef>
                <a:spcPct val="20000"/>
              </a:spcBef>
              <a:spcAft>
                <a:spcPct val="0"/>
              </a:spcAft>
              <a:buNone/>
              <a:defRPr sz="1600" b="1">
                <a:solidFill>
                  <a:srgbClr val="000000"/>
                </a:solidFill>
                <a:latin typeface="+mn-lt"/>
                <a:cs typeface="+mn-cs"/>
              </a:defRPr>
            </a:lvl9pPr>
          </a:lstStyle>
          <a:p>
            <a:r>
              <a:rPr lang="en-GB" kern="0" dirty="0"/>
              <a:t>Tha mi a’ </a:t>
            </a:r>
            <a:r>
              <a:rPr lang="en-GB" kern="0" dirty="0" err="1"/>
              <a:t>fuireach</a:t>
            </a:r>
            <a:r>
              <a:rPr lang="en-GB" kern="0" dirty="0"/>
              <a:t> </a:t>
            </a:r>
            <a:r>
              <a:rPr lang="en-GB" kern="0" dirty="0" err="1"/>
              <a:t>anns</a:t>
            </a:r>
            <a:r>
              <a:rPr lang="en-GB" kern="0" dirty="0"/>
              <a:t>…</a:t>
            </a:r>
          </a:p>
          <a:p>
            <a:r>
              <a:rPr lang="en-GB" kern="0" dirty="0"/>
              <a:t>(An, An t-, A’, Am, Na)</a:t>
            </a:r>
          </a:p>
        </p:txBody>
      </p:sp>
      <p:sp>
        <p:nvSpPr>
          <p:cNvPr id="7" name="Content Placeholder 7">
            <a:extLst>
              <a:ext uri="{FF2B5EF4-FFF2-40B4-BE49-F238E27FC236}">
                <a16:creationId xmlns:a16="http://schemas.microsoft.com/office/drawing/2014/main" id="{D308D954-F7BD-1672-0E3D-7EE6B394AE4C}"/>
              </a:ext>
            </a:extLst>
          </p:cNvPr>
          <p:cNvSpPr txBox="1">
            <a:spLocks/>
          </p:cNvSpPr>
          <p:nvPr/>
        </p:nvSpPr>
        <p:spPr bwMode="auto">
          <a:xfrm>
            <a:off x="8200394" y="2535866"/>
            <a:ext cx="3536506"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4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18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6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6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6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600">
                <a:solidFill>
                  <a:srgbClr val="000000"/>
                </a:solidFill>
                <a:latin typeface="+mn-lt"/>
                <a:cs typeface="+mn-cs"/>
              </a:defRPr>
            </a:lvl7pPr>
            <a:lvl8pPr marL="3429000" indent="-228600" algn="l" rtl="0" eaLnBrk="1" fontAlgn="base" hangingPunct="1">
              <a:spcBef>
                <a:spcPct val="20000"/>
              </a:spcBef>
              <a:spcAft>
                <a:spcPct val="0"/>
              </a:spcAft>
              <a:buChar char="»"/>
              <a:defRPr sz="1600">
                <a:solidFill>
                  <a:srgbClr val="000000"/>
                </a:solidFill>
                <a:latin typeface="+mn-lt"/>
                <a:cs typeface="+mn-cs"/>
              </a:defRPr>
            </a:lvl8pPr>
            <a:lvl9pPr marL="3886200" indent="-228600" algn="l" rtl="0" eaLnBrk="1" fontAlgn="base" hangingPunct="1">
              <a:spcBef>
                <a:spcPct val="20000"/>
              </a:spcBef>
              <a:spcAft>
                <a:spcPct val="0"/>
              </a:spcAft>
              <a:buChar char="»"/>
              <a:defRPr sz="1600">
                <a:solidFill>
                  <a:srgbClr val="000000"/>
                </a:solidFill>
                <a:latin typeface="+mn-lt"/>
                <a:cs typeface="+mn-cs"/>
              </a:defRPr>
            </a:lvl9pPr>
          </a:lstStyle>
          <a:p>
            <a:r>
              <a:rPr lang="en-GB" sz="1800" kern="0" dirty="0"/>
              <a:t>An </a:t>
            </a:r>
            <a:r>
              <a:rPr lang="en-GB" sz="1800" kern="0" dirty="0" err="1"/>
              <a:t>Gearasdan</a:t>
            </a:r>
            <a:r>
              <a:rPr lang="en-GB" sz="1800" kern="0" dirty="0"/>
              <a:t> (Fort William)</a:t>
            </a:r>
          </a:p>
          <a:p>
            <a:r>
              <a:rPr lang="en-GB" sz="1800" b="1" kern="0" dirty="0" err="1"/>
              <a:t>anns</a:t>
            </a:r>
            <a:r>
              <a:rPr lang="en-GB" sz="1800" b="1" kern="0" dirty="0"/>
              <a:t> a’ </a:t>
            </a:r>
            <a:r>
              <a:rPr lang="en-GB" sz="1800" b="1" kern="0" dirty="0" err="1"/>
              <a:t>Ghearasdan</a:t>
            </a:r>
            <a:endParaRPr lang="en-GB" sz="1800" b="1" kern="0" dirty="0"/>
          </a:p>
          <a:p>
            <a:endParaRPr lang="en-GB" sz="1800" kern="0" dirty="0"/>
          </a:p>
          <a:p>
            <a:r>
              <a:rPr lang="en-GB" sz="1800" kern="0" dirty="0"/>
              <a:t>An t-</a:t>
            </a:r>
            <a:r>
              <a:rPr lang="en-GB" sz="1800" kern="0" dirty="0" err="1"/>
              <a:t>Eilean</a:t>
            </a:r>
            <a:r>
              <a:rPr lang="en-GB" sz="1800" kern="0" dirty="0"/>
              <a:t> </a:t>
            </a:r>
            <a:r>
              <a:rPr lang="en-GB" sz="1800" kern="0" dirty="0" err="1"/>
              <a:t>Sgitheanach</a:t>
            </a:r>
            <a:r>
              <a:rPr lang="en-GB" sz="1800" kern="0" dirty="0"/>
              <a:t> (Skye)</a:t>
            </a:r>
          </a:p>
          <a:p>
            <a:r>
              <a:rPr lang="en-GB" sz="1800" b="1" kern="0" dirty="0" err="1"/>
              <a:t>anns</a:t>
            </a:r>
            <a:r>
              <a:rPr lang="en-GB" sz="1800" b="1" kern="0" dirty="0"/>
              <a:t> an </a:t>
            </a:r>
            <a:r>
              <a:rPr lang="en-GB" sz="1800" b="1" kern="0" dirty="0" err="1"/>
              <a:t>Eilean</a:t>
            </a:r>
            <a:r>
              <a:rPr lang="en-GB" sz="1800" b="1" kern="0" dirty="0"/>
              <a:t> </a:t>
            </a:r>
            <a:r>
              <a:rPr lang="en-GB" sz="1800" b="1" kern="0" dirty="0" err="1"/>
              <a:t>Sgitheanach</a:t>
            </a:r>
            <a:endParaRPr lang="en-GB" sz="1800" b="1" kern="0" dirty="0"/>
          </a:p>
          <a:p>
            <a:endParaRPr lang="en-GB" sz="1800" kern="0" dirty="0"/>
          </a:p>
          <a:p>
            <a:r>
              <a:rPr lang="en-GB" sz="1800" kern="0" dirty="0"/>
              <a:t>An </a:t>
            </a:r>
            <a:r>
              <a:rPr lang="en-GB" sz="1800" kern="0" dirty="0" err="1"/>
              <a:t>Eaglais</a:t>
            </a:r>
            <a:r>
              <a:rPr lang="en-GB" sz="1800" kern="0" dirty="0"/>
              <a:t> </a:t>
            </a:r>
            <a:r>
              <a:rPr lang="en-GB" sz="1800" kern="0" dirty="0" err="1"/>
              <a:t>Bhreac</a:t>
            </a:r>
            <a:r>
              <a:rPr lang="en-GB" sz="1800" kern="0" dirty="0"/>
              <a:t> (Falkirk)</a:t>
            </a:r>
          </a:p>
          <a:p>
            <a:r>
              <a:rPr lang="en-GB" sz="1800" b="1" kern="0" dirty="0" err="1"/>
              <a:t>anns</a:t>
            </a:r>
            <a:r>
              <a:rPr lang="en-GB" sz="1800" b="1" kern="0" dirty="0"/>
              <a:t> an </a:t>
            </a:r>
            <a:r>
              <a:rPr lang="en-GB" sz="1800" b="1" kern="0" dirty="0" err="1"/>
              <a:t>Eaglais</a:t>
            </a:r>
            <a:r>
              <a:rPr lang="en-GB" sz="1800" b="1" kern="0" dirty="0"/>
              <a:t> </a:t>
            </a:r>
            <a:r>
              <a:rPr lang="en-GB" sz="1800" b="1" kern="0" dirty="0" err="1"/>
              <a:t>Bhreac</a:t>
            </a:r>
            <a:endParaRPr lang="en-GB" sz="1800" b="1" kern="0" dirty="0"/>
          </a:p>
          <a:p>
            <a:endParaRPr lang="en-GB" sz="1800" kern="0" dirty="0"/>
          </a:p>
          <a:p>
            <a:r>
              <a:rPr lang="en-GB" sz="1800" kern="0" dirty="0"/>
              <a:t>Na </a:t>
            </a:r>
            <a:r>
              <a:rPr lang="en-GB" sz="1800" kern="0" dirty="0" err="1"/>
              <a:t>Hearadh</a:t>
            </a:r>
            <a:r>
              <a:rPr lang="en-GB" sz="1800" kern="0" dirty="0"/>
              <a:t> (Harris)</a:t>
            </a:r>
          </a:p>
          <a:p>
            <a:r>
              <a:rPr lang="en-GB" sz="1800" b="1" kern="0" dirty="0" err="1"/>
              <a:t>anns</a:t>
            </a:r>
            <a:r>
              <a:rPr lang="en-GB" sz="1800" b="1" kern="0" dirty="0"/>
              <a:t> na </a:t>
            </a:r>
            <a:r>
              <a:rPr lang="en-GB" sz="1800" b="1" kern="0" dirty="0" err="1"/>
              <a:t>Hearadh</a:t>
            </a:r>
            <a:endParaRPr lang="en-GB" sz="1800" b="1" kern="0" dirty="0"/>
          </a:p>
          <a:p>
            <a:endParaRPr lang="en-GB" kern="0" dirty="0"/>
          </a:p>
          <a:p>
            <a:endParaRPr lang="en-GB" kern="0" dirty="0"/>
          </a:p>
        </p:txBody>
      </p:sp>
    </p:spTree>
    <p:extLst>
      <p:ext uri="{BB962C8B-B14F-4D97-AF65-F5344CB8AC3E}">
        <p14:creationId xmlns:p14="http://schemas.microsoft.com/office/powerpoint/2010/main" val="6066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 </a:t>
            </a:r>
            <a:r>
              <a:rPr lang="en-GB" dirty="0" err="1"/>
              <a:t>Seumasaich</a:t>
            </a:r>
            <a:r>
              <a:rPr lang="en-GB" dirty="0"/>
              <a:t> – Lesson 4</a:t>
            </a:r>
          </a:p>
        </p:txBody>
      </p:sp>
      <p:sp>
        <p:nvSpPr>
          <p:cNvPr id="6" name="AutoShape 6" descr="https://euc-powerpoint.officeapps.live.com/pods/GetClipboardImage.ashx?Id=64a3ed11-a6b0-4233-987d-88e029c97122&amp;DC=GEU6&amp;pkey=63d2f266-a274-462e-b652-a437d6e48659&amp;wdwaccluster=GEU6"/>
          <p:cNvSpPr>
            <a:spLocks noGrp="1" noChangeAspect="1" noChangeArrowheads="1"/>
          </p:cNvSpPr>
          <p:nvPr>
            <p:ph idx="1"/>
          </p:nvPr>
        </p:nvSpPr>
        <p:spPr/>
        <p:txBody>
          <a:bodyPr/>
          <a:lstStyle/>
          <a:p>
            <a:r>
              <a:rPr lang="en-GB" dirty="0"/>
              <a:t>In this Learning about Gaelic Language and Culture resource lesson we will learn:</a:t>
            </a:r>
          </a:p>
          <a:p>
            <a:pPr marL="342900" indent="-342900">
              <a:buFont typeface="Arial" panose="020B0604020202020204" pitchFamily="34" charset="0"/>
              <a:buChar char="•"/>
            </a:pPr>
            <a:r>
              <a:rPr lang="en-GB" dirty="0"/>
              <a:t>about the Battle of Prestonpans</a:t>
            </a:r>
          </a:p>
          <a:p>
            <a:pPr marL="342900" indent="-342900">
              <a:buFont typeface="Arial" panose="020B0604020202020204" pitchFamily="34" charset="0"/>
              <a:buChar char="•"/>
            </a:pPr>
            <a:r>
              <a:rPr lang="en-GB" dirty="0"/>
              <a:t>about a famous Jacobite woman, Jean </a:t>
            </a:r>
            <a:r>
              <a:rPr lang="en-GB" dirty="0" err="1"/>
              <a:t>Camerson</a:t>
            </a:r>
            <a:r>
              <a:rPr lang="en-GB" dirty="0"/>
              <a:t> of </a:t>
            </a:r>
            <a:r>
              <a:rPr lang="en-GB" dirty="0" err="1"/>
              <a:t>Glendessary</a:t>
            </a:r>
            <a:endParaRPr lang="en-GB" dirty="0"/>
          </a:p>
          <a:p>
            <a:pPr marL="342900" indent="-342900">
              <a:buFont typeface="Arial" panose="020B0604020202020204" pitchFamily="34" charset="0"/>
              <a:buChar char="•"/>
            </a:pPr>
            <a:r>
              <a:rPr lang="en-GB" dirty="0"/>
              <a:t>to say where we stay/live in Gaelic</a:t>
            </a:r>
          </a:p>
          <a:p>
            <a:pPr marL="342900" indent="-342900">
              <a:buFont typeface="Arial" panose="020B0604020202020204" pitchFamily="34" charset="0"/>
              <a:buChar char="•"/>
            </a:pPr>
            <a:r>
              <a:rPr lang="en-GB" dirty="0"/>
              <a:t>to ask someone where they stay/live in Gaelic</a:t>
            </a:r>
          </a:p>
          <a:p>
            <a:pPr marL="342900" indent="-342900">
              <a:buFont typeface="Arial" panose="020B0604020202020204" pitchFamily="34" charset="0"/>
              <a:buChar char="•"/>
            </a:pPr>
            <a:r>
              <a:rPr lang="en-GB" dirty="0"/>
              <a:t>to understand how to say this in contexts</a:t>
            </a:r>
          </a:p>
          <a:p>
            <a:pPr marL="342900" indent="-342900">
              <a:buFont typeface="Arial" panose="020B0604020202020204" pitchFamily="34" charset="0"/>
              <a:buChar char="•"/>
            </a:pPr>
            <a:r>
              <a:rPr lang="en-GB" dirty="0"/>
              <a:t>about some Gaelic placenames for towns and areas</a:t>
            </a:r>
          </a:p>
          <a:p>
            <a:pPr marL="342900" indent="-342900">
              <a:buFont typeface="Arial" panose="020B0604020202020204" pitchFamily="34" charset="0"/>
              <a:buChar char="•"/>
            </a:pPr>
            <a:r>
              <a:rPr lang="en-GB" dirty="0"/>
              <a:t>about the clan system in the Highlands of Scotland</a:t>
            </a:r>
          </a:p>
          <a:p>
            <a:pPr marL="342900" indent="-342900">
              <a:buFont typeface="Arial" panose="020B0604020202020204" pitchFamily="34" charset="0"/>
              <a:buChar char="•"/>
            </a:pPr>
            <a:r>
              <a:rPr lang="en-GB" dirty="0"/>
              <a:t>to create short texts about ourselves and others in Gaelic</a:t>
            </a:r>
          </a:p>
          <a:p>
            <a:endParaRPr lang="en-GB" dirty="0"/>
          </a:p>
          <a:p>
            <a:endParaRPr lang="en-GB" dirty="0"/>
          </a:p>
        </p:txBody>
      </p:sp>
    </p:spTree>
    <p:extLst>
      <p:ext uri="{BB962C8B-B14F-4D97-AF65-F5344CB8AC3E}">
        <p14:creationId xmlns:p14="http://schemas.microsoft.com/office/powerpoint/2010/main" val="358657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 – Asking and saying where we stay in Gaelic </a:t>
            </a:r>
          </a:p>
        </p:txBody>
      </p:sp>
      <p:sp>
        <p:nvSpPr>
          <p:cNvPr id="4" name="AutoShape 2" descr="https://euc-powerpoint.officeapps.live.com/pods/GetClipboardImage.ashx?Id=17ac276d-2609-4f45-b72d-4707d76cda48&amp;DC=GEU6&amp;pkey=4537ad4d-24cc-4076-8c26-790a193841fe&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peech Bubble: Rectangle 4">
            <a:extLst>
              <a:ext uri="{FF2B5EF4-FFF2-40B4-BE49-F238E27FC236}">
                <a16:creationId xmlns:a16="http://schemas.microsoft.com/office/drawing/2014/main" id="{FAF7AF29-FD6D-030A-0BF8-0373CC032345}"/>
              </a:ext>
              <a:ext uri="{C183D7F6-B498-43B3-948B-1728B52AA6E4}">
                <adec:decorative xmlns:adec="http://schemas.microsoft.com/office/drawing/2017/decorative" val="1"/>
              </a:ext>
            </a:extLst>
          </p:cNvPr>
          <p:cNvSpPr/>
          <p:nvPr/>
        </p:nvSpPr>
        <p:spPr>
          <a:xfrm>
            <a:off x="2196286" y="1598998"/>
            <a:ext cx="9043642"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Your teacher will ask you </a:t>
            </a:r>
            <a:r>
              <a:rPr lang="en-GB" sz="2400" b="1" dirty="0" err="1">
                <a:solidFill>
                  <a:schemeClr val="tx1"/>
                </a:solidFill>
              </a:rPr>
              <a:t>Càit</a:t>
            </a:r>
            <a:r>
              <a:rPr lang="en-GB" sz="2400" b="1" dirty="0">
                <a:solidFill>
                  <a:schemeClr val="tx1"/>
                </a:solidFill>
              </a:rPr>
              <a:t> a </a:t>
            </a:r>
            <a:r>
              <a:rPr lang="en-GB" sz="2400" b="1" dirty="0" err="1">
                <a:solidFill>
                  <a:schemeClr val="tx1"/>
                </a:solidFill>
              </a:rPr>
              <a:t>bheil</a:t>
            </a:r>
            <a:r>
              <a:rPr lang="en-GB" sz="2400" b="1" dirty="0">
                <a:solidFill>
                  <a:schemeClr val="tx1"/>
                </a:solidFill>
              </a:rPr>
              <a:t> </a:t>
            </a:r>
            <a:r>
              <a:rPr lang="en-GB" sz="2400" b="1" dirty="0" err="1">
                <a:solidFill>
                  <a:schemeClr val="tx1"/>
                </a:solidFill>
              </a:rPr>
              <a:t>thu</a:t>
            </a:r>
            <a:r>
              <a:rPr lang="en-GB" sz="2400" b="1" dirty="0">
                <a:solidFill>
                  <a:schemeClr val="tx1"/>
                </a:solidFill>
              </a:rPr>
              <a:t> a’ </a:t>
            </a:r>
            <a:r>
              <a:rPr lang="en-GB" sz="2400" b="1" dirty="0" err="1">
                <a:solidFill>
                  <a:schemeClr val="tx1"/>
                </a:solidFill>
              </a:rPr>
              <a:t>fuireach</a:t>
            </a:r>
            <a:r>
              <a:rPr lang="en-GB" sz="2400" b="1" dirty="0">
                <a:solidFill>
                  <a:schemeClr val="tx1"/>
                </a:solidFill>
              </a:rPr>
              <a:t>? </a:t>
            </a:r>
            <a:r>
              <a:rPr lang="en-GB" sz="2400" dirty="0">
                <a:solidFill>
                  <a:schemeClr val="tx1"/>
                </a:solidFill>
              </a:rPr>
              <a:t>Reply with </a:t>
            </a:r>
            <a:r>
              <a:rPr lang="en-GB" sz="2400" b="1" dirty="0">
                <a:solidFill>
                  <a:schemeClr val="tx1"/>
                </a:solidFill>
              </a:rPr>
              <a:t>Tha mi a’ </a:t>
            </a:r>
            <a:r>
              <a:rPr lang="en-GB" sz="2400" b="1" dirty="0" err="1">
                <a:solidFill>
                  <a:schemeClr val="tx1"/>
                </a:solidFill>
              </a:rPr>
              <a:t>fuireach</a:t>
            </a:r>
            <a:r>
              <a:rPr lang="en-GB" sz="2400" b="1" dirty="0">
                <a:solidFill>
                  <a:schemeClr val="tx1"/>
                </a:solidFill>
              </a:rPr>
              <a:t> </a:t>
            </a:r>
            <a:r>
              <a:rPr lang="en-GB" sz="2400" b="1" dirty="0" err="1">
                <a:solidFill>
                  <a:schemeClr val="tx1"/>
                </a:solidFill>
              </a:rPr>
              <a:t>ann</a:t>
            </a:r>
            <a:r>
              <a:rPr lang="en-GB" sz="2400" b="1" dirty="0">
                <a:solidFill>
                  <a:schemeClr val="tx1"/>
                </a:solidFill>
              </a:rPr>
              <a:t> an/</a:t>
            </a:r>
            <a:r>
              <a:rPr lang="en-GB" sz="2400" b="1" dirty="0" err="1">
                <a:solidFill>
                  <a:schemeClr val="tx1"/>
                </a:solidFill>
              </a:rPr>
              <a:t>ann</a:t>
            </a:r>
            <a:r>
              <a:rPr lang="en-GB" sz="2400" b="1" dirty="0">
                <a:solidFill>
                  <a:schemeClr val="tx1"/>
                </a:solidFill>
              </a:rPr>
              <a:t> am/</a:t>
            </a:r>
            <a:r>
              <a:rPr lang="en-GB" sz="2400" b="1" dirty="0" err="1">
                <a:solidFill>
                  <a:schemeClr val="tx1"/>
                </a:solidFill>
              </a:rPr>
              <a:t>anns</a:t>
            </a:r>
            <a:r>
              <a:rPr lang="en-GB" sz="2400" b="1" dirty="0">
                <a:solidFill>
                  <a:schemeClr val="tx1"/>
                </a:solidFill>
              </a:rPr>
              <a:t> (placename). </a:t>
            </a:r>
            <a:r>
              <a:rPr lang="en-GB" sz="2400" dirty="0">
                <a:solidFill>
                  <a:schemeClr val="tx1"/>
                </a:solidFill>
              </a:rPr>
              <a:t>Your teacher will give you the answer for your own local circumstance. See below for an example.</a:t>
            </a:r>
          </a:p>
        </p:txBody>
      </p:sp>
      <p:sp>
        <p:nvSpPr>
          <p:cNvPr id="7" name="Speech Bubble: Rectangle 6">
            <a:extLst>
              <a:ext uri="{FF2B5EF4-FFF2-40B4-BE49-F238E27FC236}">
                <a16:creationId xmlns:a16="http://schemas.microsoft.com/office/drawing/2014/main" id="{202B696B-14CD-9E93-158B-B1D7DDF44574}"/>
              </a:ext>
              <a:ext uri="{C183D7F6-B498-43B3-948B-1728B52AA6E4}">
                <adec:decorative xmlns:adec="http://schemas.microsoft.com/office/drawing/2017/decorative" val="1"/>
              </a:ext>
            </a:extLst>
          </p:cNvPr>
          <p:cNvSpPr/>
          <p:nvPr/>
        </p:nvSpPr>
        <p:spPr>
          <a:xfrm>
            <a:off x="3390472" y="5465671"/>
            <a:ext cx="6389530" cy="945584"/>
          </a:xfrm>
          <a:prstGeom prst="wedgeRectCallout">
            <a:avLst>
              <a:gd name="adj1" fmla="val 67559"/>
              <a:gd name="adj2" fmla="val -491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Tha mi a’ </a:t>
            </a:r>
            <a:r>
              <a:rPr lang="en-GB" sz="2400" b="1" dirty="0" err="1">
                <a:solidFill>
                  <a:schemeClr val="tx1"/>
                </a:solidFill>
              </a:rPr>
              <a:t>fuireach</a:t>
            </a:r>
            <a:r>
              <a:rPr lang="en-GB" sz="2400" b="1" dirty="0">
                <a:solidFill>
                  <a:schemeClr val="tx1"/>
                </a:solidFill>
              </a:rPr>
              <a:t> </a:t>
            </a:r>
            <a:r>
              <a:rPr lang="en-GB" sz="2400" b="1" dirty="0" err="1">
                <a:solidFill>
                  <a:schemeClr val="tx1"/>
                </a:solidFill>
              </a:rPr>
              <a:t>ann</a:t>
            </a:r>
            <a:r>
              <a:rPr lang="en-GB" sz="2400" b="1" dirty="0">
                <a:solidFill>
                  <a:schemeClr val="tx1"/>
                </a:solidFill>
              </a:rPr>
              <a:t> an Obar </a:t>
            </a:r>
            <a:r>
              <a:rPr lang="en-GB" sz="2400" b="1" dirty="0" err="1">
                <a:solidFill>
                  <a:schemeClr val="tx1"/>
                </a:solidFill>
              </a:rPr>
              <a:t>Dheathain</a:t>
            </a:r>
            <a:endParaRPr lang="en-GB" sz="2400" b="1" dirty="0">
              <a:solidFill>
                <a:schemeClr val="tx1"/>
              </a:solidFill>
            </a:endParaRPr>
          </a:p>
        </p:txBody>
      </p:sp>
      <p:pic>
        <p:nvPicPr>
          <p:cNvPr id="11" name="Picture 10">
            <a:extLst>
              <a:ext uri="{FF2B5EF4-FFF2-40B4-BE49-F238E27FC236}">
                <a16:creationId xmlns:a16="http://schemas.microsoft.com/office/drawing/2014/main" id="{41ED8AF7-1FEB-7476-907A-C9C1B6E9EAD8}"/>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pic>
        <p:nvPicPr>
          <p:cNvPr id="12" name="Picture 11">
            <a:extLst>
              <a:ext uri="{FF2B5EF4-FFF2-40B4-BE49-F238E27FC236}">
                <a16:creationId xmlns:a16="http://schemas.microsoft.com/office/drawing/2014/main" id="{FE930047-A799-5216-012B-0F490C649D6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25" y="4230221"/>
            <a:ext cx="1109997" cy="1708242"/>
          </a:xfrm>
          <a:prstGeom prst="rect">
            <a:avLst/>
          </a:prstGeom>
        </p:spPr>
      </p:pic>
      <p:sp>
        <p:nvSpPr>
          <p:cNvPr id="13" name="Speech Bubble: Rectangle 12">
            <a:extLst>
              <a:ext uri="{FF2B5EF4-FFF2-40B4-BE49-F238E27FC236}">
                <a16:creationId xmlns:a16="http://schemas.microsoft.com/office/drawing/2014/main" id="{162C2CFC-95FA-69CA-1638-B4095B7BA8A4}"/>
              </a:ext>
              <a:ext uri="{C183D7F6-B498-43B3-948B-1728B52AA6E4}">
                <adec:decorative xmlns:adec="http://schemas.microsoft.com/office/drawing/2017/decorative" val="1"/>
              </a:ext>
            </a:extLst>
          </p:cNvPr>
          <p:cNvSpPr/>
          <p:nvPr/>
        </p:nvSpPr>
        <p:spPr>
          <a:xfrm>
            <a:off x="2078012" y="3943727"/>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Caleb, </a:t>
            </a:r>
            <a:r>
              <a:rPr lang="en-GB" sz="2400" b="1" dirty="0" err="1">
                <a:solidFill>
                  <a:schemeClr val="tx1"/>
                </a:solidFill>
              </a:rPr>
              <a:t>Càit</a:t>
            </a:r>
            <a:r>
              <a:rPr lang="en-GB" sz="2400" b="1" dirty="0">
                <a:solidFill>
                  <a:schemeClr val="tx1"/>
                </a:solidFill>
              </a:rPr>
              <a:t> a </a:t>
            </a:r>
            <a:r>
              <a:rPr lang="en-GB" sz="2400" b="1" dirty="0" err="1">
                <a:solidFill>
                  <a:schemeClr val="tx1"/>
                </a:solidFill>
              </a:rPr>
              <a:t>bheil</a:t>
            </a:r>
            <a:r>
              <a:rPr lang="en-GB" sz="2400" b="1" dirty="0">
                <a:solidFill>
                  <a:schemeClr val="tx1"/>
                </a:solidFill>
              </a:rPr>
              <a:t> </a:t>
            </a:r>
            <a:r>
              <a:rPr lang="en-GB" sz="2400" b="1" dirty="0" err="1">
                <a:solidFill>
                  <a:schemeClr val="tx1"/>
                </a:solidFill>
              </a:rPr>
              <a:t>thu</a:t>
            </a:r>
            <a:r>
              <a:rPr lang="en-GB" sz="2400" b="1" dirty="0">
                <a:solidFill>
                  <a:schemeClr val="tx1"/>
                </a:solidFill>
              </a:rPr>
              <a:t> a’ </a:t>
            </a:r>
            <a:r>
              <a:rPr lang="en-GB" sz="2400" b="1" dirty="0" err="1">
                <a:solidFill>
                  <a:schemeClr val="tx1"/>
                </a:solidFill>
              </a:rPr>
              <a:t>fuireach</a:t>
            </a:r>
            <a:r>
              <a:rPr lang="en-GB" sz="2400" b="1" dirty="0">
                <a:solidFill>
                  <a:schemeClr val="tx1"/>
                </a:solidFill>
              </a:rPr>
              <a:t>?</a:t>
            </a:r>
          </a:p>
        </p:txBody>
      </p:sp>
      <p:pic>
        <p:nvPicPr>
          <p:cNvPr id="3" name="Picture 2">
            <a:extLst>
              <a:ext uri="{FF2B5EF4-FFF2-40B4-BE49-F238E27FC236}">
                <a16:creationId xmlns:a16="http://schemas.microsoft.com/office/drawing/2014/main" id="{F93CD07F-9767-DFF5-9FF9-66997131E6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80796" y="4538542"/>
            <a:ext cx="1609950" cy="2133898"/>
          </a:xfrm>
          <a:prstGeom prst="rect">
            <a:avLst/>
          </a:prstGeom>
        </p:spPr>
      </p:pic>
    </p:spTree>
    <p:extLst>
      <p:ext uri="{BB962C8B-B14F-4D97-AF65-F5344CB8AC3E}">
        <p14:creationId xmlns:p14="http://schemas.microsoft.com/office/powerpoint/2010/main" val="34866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CD7-DCF7-FDF0-7D33-FE88168DFA79}"/>
              </a:ext>
            </a:extLst>
          </p:cNvPr>
          <p:cNvSpPr>
            <a:spLocks noGrp="1"/>
          </p:cNvSpPr>
          <p:nvPr>
            <p:ph type="title"/>
          </p:nvPr>
        </p:nvSpPr>
        <p:spPr/>
        <p:txBody>
          <a:bodyPr/>
          <a:lstStyle/>
          <a:p>
            <a:r>
              <a:rPr lang="en-GB" dirty="0"/>
              <a:t>Task Two – Sorting Exercise</a:t>
            </a:r>
          </a:p>
        </p:txBody>
      </p:sp>
      <p:pic>
        <p:nvPicPr>
          <p:cNvPr id="5" name="Picture 4" descr="Man talking">
            <a:extLst>
              <a:ext uri="{FF2B5EF4-FFF2-40B4-BE49-F238E27FC236}">
                <a16:creationId xmlns:a16="http://schemas.microsoft.com/office/drawing/2014/main" id="{0F6ECDA7-1266-33D1-D33D-95E9D46A7F9C}"/>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16714" y="1152407"/>
            <a:ext cx="1328895" cy="1746548"/>
          </a:xfrm>
          <a:prstGeom prst="rect">
            <a:avLst/>
          </a:prstGeom>
        </p:spPr>
      </p:pic>
      <p:sp>
        <p:nvSpPr>
          <p:cNvPr id="8" name="Speech Bubble: Oval 7">
            <a:extLst>
              <a:ext uri="{FF2B5EF4-FFF2-40B4-BE49-F238E27FC236}">
                <a16:creationId xmlns:a16="http://schemas.microsoft.com/office/drawing/2014/main" id="{E1E5B825-843E-1DED-5395-77D552057C14}"/>
              </a:ext>
            </a:extLst>
          </p:cNvPr>
          <p:cNvSpPr/>
          <p:nvPr/>
        </p:nvSpPr>
        <p:spPr>
          <a:xfrm>
            <a:off x="6118923" y="0"/>
            <a:ext cx="5384800" cy="1821374"/>
          </a:xfrm>
          <a:prstGeom prst="wedgeEllipseCallout">
            <a:avLst>
              <a:gd name="adj1" fmla="val 49008"/>
              <a:gd name="adj2" fmla="val 421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Sort the following place names into the correct column according to whether they will use </a:t>
            </a:r>
            <a:r>
              <a:rPr lang="en-GB" sz="1600" b="1" dirty="0" err="1">
                <a:solidFill>
                  <a:schemeClr val="tx1"/>
                </a:solidFill>
              </a:rPr>
              <a:t>ann</a:t>
            </a:r>
            <a:r>
              <a:rPr lang="en-GB" sz="1600" b="1" dirty="0">
                <a:solidFill>
                  <a:schemeClr val="tx1"/>
                </a:solidFill>
              </a:rPr>
              <a:t> an, </a:t>
            </a:r>
            <a:r>
              <a:rPr lang="en-GB" sz="1600" b="1" dirty="0" err="1">
                <a:solidFill>
                  <a:schemeClr val="tx1"/>
                </a:solidFill>
              </a:rPr>
              <a:t>ann</a:t>
            </a:r>
            <a:r>
              <a:rPr lang="en-GB" sz="1600" b="1" dirty="0">
                <a:solidFill>
                  <a:schemeClr val="tx1"/>
                </a:solidFill>
              </a:rPr>
              <a:t> am</a:t>
            </a:r>
            <a:r>
              <a:rPr lang="en-GB" sz="1600" dirty="0">
                <a:solidFill>
                  <a:schemeClr val="tx1"/>
                </a:solidFill>
              </a:rPr>
              <a:t> or </a:t>
            </a:r>
            <a:r>
              <a:rPr lang="en-GB" sz="1600" b="1" dirty="0" err="1">
                <a:solidFill>
                  <a:schemeClr val="tx1"/>
                </a:solidFill>
              </a:rPr>
              <a:t>anns</a:t>
            </a:r>
            <a:r>
              <a:rPr lang="en-GB" sz="1600" b="1" dirty="0">
                <a:solidFill>
                  <a:schemeClr val="tx1"/>
                </a:solidFill>
              </a:rPr>
              <a:t>. Try and show how the ones after </a:t>
            </a:r>
            <a:r>
              <a:rPr lang="en-GB" sz="1600" b="1" dirty="0" err="1">
                <a:solidFill>
                  <a:schemeClr val="tx1"/>
                </a:solidFill>
              </a:rPr>
              <a:t>anns</a:t>
            </a:r>
            <a:r>
              <a:rPr lang="en-GB" sz="1600" b="1" dirty="0">
                <a:solidFill>
                  <a:schemeClr val="tx1"/>
                </a:solidFill>
              </a:rPr>
              <a:t> change.</a:t>
            </a:r>
            <a:endParaRPr lang="en-GB" dirty="0">
              <a:solidFill>
                <a:schemeClr val="tx1"/>
              </a:solidFill>
            </a:endParaRPr>
          </a:p>
          <a:p>
            <a:pPr algn="ctr"/>
            <a:endParaRPr lang="en-GB" dirty="0"/>
          </a:p>
        </p:txBody>
      </p:sp>
      <p:graphicFrame>
        <p:nvGraphicFramePr>
          <p:cNvPr id="3" name="Table 5" descr="Table with three columns for ann an, ann am and anns">
            <a:extLst>
              <a:ext uri="{FF2B5EF4-FFF2-40B4-BE49-F238E27FC236}">
                <a16:creationId xmlns:a16="http://schemas.microsoft.com/office/drawing/2014/main" id="{F54168AC-FB21-C82B-1CCF-BEC8A24F352F}"/>
              </a:ext>
            </a:extLst>
          </p:cNvPr>
          <p:cNvGraphicFramePr>
            <a:graphicFrameLocks noGrp="1"/>
          </p:cNvGraphicFramePr>
          <p:nvPr>
            <p:extLst>
              <p:ext uri="{D42A27DB-BD31-4B8C-83A1-F6EECF244321}">
                <p14:modId xmlns:p14="http://schemas.microsoft.com/office/powerpoint/2010/main" val="3083999616"/>
              </p:ext>
            </p:extLst>
          </p:nvPr>
        </p:nvGraphicFramePr>
        <p:xfrm>
          <a:off x="924674" y="1949593"/>
          <a:ext cx="9894015" cy="1112520"/>
        </p:xfrm>
        <a:graphic>
          <a:graphicData uri="http://schemas.openxmlformats.org/drawingml/2006/table">
            <a:tbl>
              <a:tblPr firstRow="1" bandRow="1">
                <a:tableStyleId>{5C22544A-7EE6-4342-B048-85BDC9FD1C3A}</a:tableStyleId>
              </a:tblPr>
              <a:tblGrid>
                <a:gridCol w="3298005">
                  <a:extLst>
                    <a:ext uri="{9D8B030D-6E8A-4147-A177-3AD203B41FA5}">
                      <a16:colId xmlns:a16="http://schemas.microsoft.com/office/drawing/2014/main" val="2837811103"/>
                    </a:ext>
                  </a:extLst>
                </a:gridCol>
                <a:gridCol w="3298005">
                  <a:extLst>
                    <a:ext uri="{9D8B030D-6E8A-4147-A177-3AD203B41FA5}">
                      <a16:colId xmlns:a16="http://schemas.microsoft.com/office/drawing/2014/main" val="513090293"/>
                    </a:ext>
                  </a:extLst>
                </a:gridCol>
                <a:gridCol w="3298005">
                  <a:extLst>
                    <a:ext uri="{9D8B030D-6E8A-4147-A177-3AD203B41FA5}">
                      <a16:colId xmlns:a16="http://schemas.microsoft.com/office/drawing/2014/main" val="2603361120"/>
                    </a:ext>
                  </a:extLst>
                </a:gridCol>
              </a:tblGrid>
              <a:tr h="370840">
                <a:tc>
                  <a:txBody>
                    <a:bodyPr/>
                    <a:lstStyle/>
                    <a:p>
                      <a:r>
                        <a:rPr lang="en-GB" dirty="0"/>
                        <a:t>Tha mi a’ </a:t>
                      </a:r>
                      <a:r>
                        <a:rPr lang="en-GB" dirty="0" err="1"/>
                        <a:t>fuireach</a:t>
                      </a:r>
                      <a:r>
                        <a:rPr lang="en-GB" dirty="0"/>
                        <a:t> </a:t>
                      </a:r>
                      <a:r>
                        <a:rPr lang="en-GB" dirty="0" err="1"/>
                        <a:t>ann</a:t>
                      </a:r>
                      <a:r>
                        <a:rPr lang="en-GB" dirty="0"/>
                        <a:t> an</a:t>
                      </a:r>
                    </a:p>
                  </a:txBody>
                  <a:tcPr/>
                </a:tc>
                <a:tc>
                  <a:txBody>
                    <a:bodyPr/>
                    <a:lstStyle/>
                    <a:p>
                      <a:r>
                        <a:rPr lang="en-GB" dirty="0"/>
                        <a:t>Tha mi a’ </a:t>
                      </a:r>
                      <a:r>
                        <a:rPr lang="en-GB" dirty="0" err="1"/>
                        <a:t>fuireach</a:t>
                      </a:r>
                      <a:r>
                        <a:rPr lang="en-GB" dirty="0"/>
                        <a:t> </a:t>
                      </a:r>
                      <a:r>
                        <a:rPr lang="en-GB" dirty="0" err="1"/>
                        <a:t>ann</a:t>
                      </a:r>
                      <a:r>
                        <a:rPr lang="en-GB" dirty="0"/>
                        <a:t> am</a:t>
                      </a:r>
                    </a:p>
                  </a:txBody>
                  <a:tcPr/>
                </a:tc>
                <a:tc>
                  <a:txBody>
                    <a:bodyPr/>
                    <a:lstStyle/>
                    <a:p>
                      <a:r>
                        <a:rPr lang="en-GB" dirty="0"/>
                        <a:t>Tha mi a’ </a:t>
                      </a:r>
                      <a:r>
                        <a:rPr lang="en-GB" dirty="0" err="1"/>
                        <a:t>fuireach</a:t>
                      </a:r>
                      <a:r>
                        <a:rPr lang="en-GB" dirty="0"/>
                        <a:t> </a:t>
                      </a:r>
                      <a:r>
                        <a:rPr lang="en-GB" dirty="0" err="1"/>
                        <a:t>anns</a:t>
                      </a:r>
                      <a:endParaRPr lang="en-GB" dirty="0"/>
                    </a:p>
                  </a:txBody>
                  <a:tcPr/>
                </a:tc>
                <a:extLst>
                  <a:ext uri="{0D108BD9-81ED-4DB2-BD59-A6C34878D82A}">
                    <a16:rowId xmlns:a16="http://schemas.microsoft.com/office/drawing/2014/main" val="1921848930"/>
                  </a:ext>
                </a:extLst>
              </a:tr>
              <a:tr h="370840">
                <a:tc>
                  <a:txBody>
                    <a:bodyPr/>
                    <a:lstStyle/>
                    <a:p>
                      <a:r>
                        <a:rPr lang="en-GB" dirty="0" err="1"/>
                        <a:t>Sruighlea</a:t>
                      </a:r>
                      <a:endParaRPr lang="en-GB" dirty="0"/>
                    </a:p>
                  </a:txBody>
                  <a:tcPr/>
                </a:tc>
                <a:tc>
                  <a:txBody>
                    <a:bodyPr/>
                    <a:lstStyle/>
                    <a:p>
                      <a:r>
                        <a:rPr lang="en-GB" dirty="0" err="1"/>
                        <a:t>Baile</a:t>
                      </a:r>
                      <a:r>
                        <a:rPr lang="en-GB" dirty="0"/>
                        <a:t> Iain</a:t>
                      </a:r>
                    </a:p>
                  </a:txBody>
                  <a:tcPr/>
                </a:tc>
                <a:tc>
                  <a:txBody>
                    <a:bodyPr/>
                    <a:lstStyle/>
                    <a:p>
                      <a:r>
                        <a:rPr lang="en-GB" dirty="0"/>
                        <a:t>Am </a:t>
                      </a:r>
                      <a:r>
                        <a:rPr lang="en-GB" dirty="0" err="1"/>
                        <a:t>Ploc</a:t>
                      </a:r>
                      <a:r>
                        <a:rPr lang="en-GB" dirty="0"/>
                        <a:t> – a’ </a:t>
                      </a:r>
                      <a:r>
                        <a:rPr lang="en-GB" dirty="0" err="1"/>
                        <a:t>Phloc</a:t>
                      </a:r>
                      <a:endParaRPr lang="en-GB" dirty="0"/>
                    </a:p>
                  </a:txBody>
                  <a:tcPr/>
                </a:tc>
                <a:extLst>
                  <a:ext uri="{0D108BD9-81ED-4DB2-BD59-A6C34878D82A}">
                    <a16:rowId xmlns:a16="http://schemas.microsoft.com/office/drawing/2014/main" val="2498352980"/>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68888213"/>
                  </a:ext>
                </a:extLst>
              </a:tr>
            </a:tbl>
          </a:graphicData>
        </a:graphic>
      </p:graphicFrame>
      <p:sp>
        <p:nvSpPr>
          <p:cNvPr id="7" name="Content Placeholder 6">
            <a:extLst>
              <a:ext uri="{FF2B5EF4-FFF2-40B4-BE49-F238E27FC236}">
                <a16:creationId xmlns:a16="http://schemas.microsoft.com/office/drawing/2014/main" id="{7F647BAC-5E15-E4D7-CE1E-B9C6BA7617ED}"/>
              </a:ext>
            </a:extLst>
          </p:cNvPr>
          <p:cNvSpPr>
            <a:spLocks noGrp="1"/>
          </p:cNvSpPr>
          <p:nvPr>
            <p:ph sz="half" idx="1"/>
          </p:nvPr>
        </p:nvSpPr>
        <p:spPr>
          <a:xfrm>
            <a:off x="711200" y="3225271"/>
            <a:ext cx="5384800" cy="1825073"/>
          </a:xfrm>
        </p:spPr>
        <p:txBody>
          <a:bodyPr numCol="2"/>
          <a:lstStyle/>
          <a:p>
            <a:pPr marL="342900" indent="-342900">
              <a:buFont typeface="Arial" panose="020B0604020202020204" pitchFamily="34" charset="0"/>
              <a:buChar char="•"/>
            </a:pPr>
            <a:r>
              <a:rPr lang="en-GB" sz="2000" b="1" dirty="0" err="1"/>
              <a:t>Glaschu</a:t>
            </a:r>
            <a:r>
              <a:rPr lang="en-GB" sz="2000" b="1" dirty="0"/>
              <a:t> </a:t>
            </a:r>
            <a:endParaRPr lang="en-GB" sz="2000" dirty="0"/>
          </a:p>
          <a:p>
            <a:pPr marL="342900" indent="-342900">
              <a:buFont typeface="Arial" panose="020B0604020202020204" pitchFamily="34" charset="0"/>
              <a:buChar char="•"/>
            </a:pPr>
            <a:r>
              <a:rPr lang="en-GB" sz="2000" b="1" dirty="0" err="1"/>
              <a:t>Dùn</a:t>
            </a:r>
            <a:r>
              <a:rPr lang="en-GB" sz="2000" b="1" dirty="0"/>
              <a:t> </a:t>
            </a:r>
            <a:r>
              <a:rPr lang="en-GB" sz="2000" b="1" dirty="0" err="1"/>
              <a:t>Èideann</a:t>
            </a:r>
            <a:endParaRPr lang="en-GB" sz="2000" dirty="0"/>
          </a:p>
          <a:p>
            <a:pPr marL="342900" indent="-342900">
              <a:buFont typeface="Arial" panose="020B0604020202020204" pitchFamily="34" charset="0"/>
              <a:buChar char="•"/>
            </a:pPr>
            <a:r>
              <a:rPr lang="en-GB" sz="2000" b="1" dirty="0" err="1"/>
              <a:t>Dùn</a:t>
            </a:r>
            <a:r>
              <a:rPr lang="en-GB" sz="2000" b="1" dirty="0"/>
              <a:t> </a:t>
            </a:r>
            <a:r>
              <a:rPr lang="en-GB" sz="2000" b="1" dirty="0" err="1"/>
              <a:t>Deagh</a:t>
            </a:r>
            <a:endParaRPr lang="en-GB" sz="2000" dirty="0"/>
          </a:p>
          <a:p>
            <a:pPr marL="342900" indent="-342900">
              <a:buFont typeface="Arial" panose="020B0604020202020204" pitchFamily="34" charset="0"/>
              <a:buChar char="•"/>
            </a:pPr>
            <a:r>
              <a:rPr lang="en-GB" sz="2000" b="1" dirty="0"/>
              <a:t>An </a:t>
            </a:r>
            <a:r>
              <a:rPr lang="en-GB" sz="2000" b="1" dirty="0" err="1"/>
              <a:t>Eaglais</a:t>
            </a:r>
            <a:r>
              <a:rPr lang="en-GB" sz="2000" b="1" dirty="0"/>
              <a:t> </a:t>
            </a:r>
            <a:r>
              <a:rPr lang="en-GB" sz="2000" b="1" dirty="0" err="1"/>
              <a:t>Bhreac</a:t>
            </a:r>
            <a:endParaRPr lang="en-GB" sz="2000" b="1" dirty="0"/>
          </a:p>
          <a:p>
            <a:pPr marL="342900" indent="-342900">
              <a:buFont typeface="Arial" panose="020B0604020202020204" pitchFamily="34" charset="0"/>
              <a:buChar char="•"/>
            </a:pPr>
            <a:r>
              <a:rPr lang="en-GB" sz="2000" b="1" dirty="0"/>
              <a:t>Obar </a:t>
            </a:r>
            <a:r>
              <a:rPr lang="en-GB" sz="2000" b="1" dirty="0" err="1"/>
              <a:t>Dheathain</a:t>
            </a:r>
            <a:endParaRPr lang="en-GB" sz="2000" dirty="0"/>
          </a:p>
          <a:p>
            <a:pPr marL="342900" indent="-342900">
              <a:buFont typeface="Arial" panose="020B0604020202020204" pitchFamily="34" charset="0"/>
              <a:buChar char="•"/>
            </a:pPr>
            <a:r>
              <a:rPr lang="en-GB" sz="2000" b="1" strike="sngStrike" dirty="0" err="1"/>
              <a:t>Baile</a:t>
            </a:r>
            <a:r>
              <a:rPr lang="en-GB" sz="2000" b="1" strike="sngStrike" dirty="0"/>
              <a:t> Iain</a:t>
            </a:r>
          </a:p>
          <a:p>
            <a:pPr marL="342900" indent="-342900">
              <a:buFont typeface="Arial" panose="020B0604020202020204" pitchFamily="34" charset="0"/>
              <a:buChar char="•"/>
            </a:pPr>
            <a:r>
              <a:rPr lang="en-GB" sz="2000" b="1" dirty="0"/>
              <a:t>Inbhir Nis</a:t>
            </a:r>
          </a:p>
          <a:p>
            <a:pPr marL="342900" indent="-342900">
              <a:buFont typeface="Arial" panose="020B0604020202020204" pitchFamily="34" charset="0"/>
              <a:buChar char="•"/>
            </a:pPr>
            <a:r>
              <a:rPr lang="en-GB" sz="2000" b="1" dirty="0" err="1"/>
              <a:t>Peairt</a:t>
            </a:r>
            <a:endParaRPr lang="en-GB" sz="2000" b="1" dirty="0"/>
          </a:p>
          <a:p>
            <a:pPr marL="342900" indent="-342900">
              <a:buFont typeface="Arial" panose="020B0604020202020204" pitchFamily="34" charset="0"/>
              <a:buChar char="•"/>
            </a:pPr>
            <a:r>
              <a:rPr lang="en-GB" sz="2000" b="1" dirty="0"/>
              <a:t>An t-</a:t>
            </a:r>
            <a:r>
              <a:rPr lang="en-GB" sz="2000" b="1" dirty="0" err="1"/>
              <a:t>Eilean</a:t>
            </a:r>
            <a:r>
              <a:rPr lang="en-GB" sz="2000" b="1" dirty="0"/>
              <a:t> </a:t>
            </a:r>
            <a:r>
              <a:rPr lang="en-GB" sz="2000" b="1" dirty="0" err="1"/>
              <a:t>Sgitheanach</a:t>
            </a:r>
            <a:endParaRPr lang="en-GB" sz="2000" b="1" dirty="0"/>
          </a:p>
          <a:p>
            <a:pPr marL="342900" indent="-342900">
              <a:buFont typeface="Arial" panose="020B0604020202020204" pitchFamily="34" charset="0"/>
              <a:buChar char="•"/>
            </a:pPr>
            <a:r>
              <a:rPr lang="en-GB" sz="2000" b="1" dirty="0" err="1"/>
              <a:t>Muile</a:t>
            </a:r>
            <a:endParaRPr lang="en-GB" sz="2000" b="1" dirty="0"/>
          </a:p>
          <a:p>
            <a:pPr marL="342900" indent="-342900">
              <a:buFont typeface="Arial" panose="020B0604020202020204" pitchFamily="34" charset="0"/>
              <a:buChar char="•"/>
            </a:pPr>
            <a:r>
              <a:rPr lang="en-GB" sz="2000" b="1" dirty="0" err="1"/>
              <a:t>Leòdhas</a:t>
            </a:r>
            <a:endParaRPr lang="en-GB" sz="2000" b="1" dirty="0"/>
          </a:p>
          <a:p>
            <a:pPr marL="342900" indent="-342900">
              <a:buFont typeface="Arial" panose="020B0604020202020204" pitchFamily="34" charset="0"/>
              <a:buChar char="•"/>
            </a:pPr>
            <a:r>
              <a:rPr lang="en-GB" sz="2000" b="1" strike="sngStrike" dirty="0" err="1"/>
              <a:t>Sruighlea</a:t>
            </a:r>
            <a:endParaRPr lang="en-GB" sz="2000" b="1" strike="sngStrike" dirty="0"/>
          </a:p>
          <a:p>
            <a:pPr marL="342900" indent="-342900">
              <a:buFont typeface="Arial" panose="020B0604020202020204" pitchFamily="34" charset="0"/>
              <a:buChar char="•"/>
            </a:pPr>
            <a:r>
              <a:rPr lang="en-GB" sz="2000" b="1" dirty="0" err="1"/>
              <a:t>Paislig</a:t>
            </a:r>
            <a:endParaRPr lang="en-GB" sz="2000" b="1" dirty="0"/>
          </a:p>
          <a:p>
            <a:pPr marL="342900" indent="-342900">
              <a:buFont typeface="Arial" panose="020B0604020202020204" pitchFamily="34" charset="0"/>
              <a:buChar char="•"/>
            </a:pPr>
            <a:r>
              <a:rPr lang="en-GB" sz="2000" b="1" dirty="0"/>
              <a:t>Loch </a:t>
            </a:r>
            <a:r>
              <a:rPr lang="en-GB" sz="2000" b="1" dirty="0" err="1"/>
              <a:t>Abar</a:t>
            </a:r>
            <a:endParaRPr lang="en-GB" sz="2000" b="1" dirty="0"/>
          </a:p>
          <a:p>
            <a:endParaRPr lang="en-GB" dirty="0"/>
          </a:p>
        </p:txBody>
      </p:sp>
      <p:sp>
        <p:nvSpPr>
          <p:cNvPr id="4" name="Content Placeholder 3">
            <a:extLst>
              <a:ext uri="{FF2B5EF4-FFF2-40B4-BE49-F238E27FC236}">
                <a16:creationId xmlns:a16="http://schemas.microsoft.com/office/drawing/2014/main" id="{FED35A73-44B8-A9B4-48E3-E0FBF41B13F5}"/>
              </a:ext>
            </a:extLst>
          </p:cNvPr>
          <p:cNvSpPr>
            <a:spLocks noGrp="1"/>
          </p:cNvSpPr>
          <p:nvPr>
            <p:ph sz="half" idx="2"/>
          </p:nvPr>
        </p:nvSpPr>
        <p:spPr>
          <a:xfrm>
            <a:off x="6566927" y="3225271"/>
            <a:ext cx="5384800" cy="2263222"/>
          </a:xfrm>
        </p:spPr>
        <p:txBody>
          <a:bodyPr numCol="2"/>
          <a:lstStyle/>
          <a:p>
            <a:pPr marL="342900" indent="-342900">
              <a:buFont typeface="Arial" panose="020B0604020202020204" pitchFamily="34" charset="0"/>
              <a:buChar char="•"/>
            </a:pPr>
            <a:r>
              <a:rPr lang="en-GB" sz="2000" b="1" dirty="0"/>
              <a:t>An </a:t>
            </a:r>
            <a:r>
              <a:rPr lang="en-GB" sz="2000" b="1" dirty="0" err="1"/>
              <a:t>Gearasdan</a:t>
            </a:r>
            <a:endParaRPr lang="en-GB" sz="2000" b="1" dirty="0"/>
          </a:p>
          <a:p>
            <a:pPr marL="342900" indent="-342900">
              <a:buFont typeface="Arial" panose="020B0604020202020204" pitchFamily="34" charset="0"/>
              <a:buChar char="•"/>
            </a:pPr>
            <a:r>
              <a:rPr lang="en-GB" sz="2000" b="1" dirty="0"/>
              <a:t>An t-</a:t>
            </a:r>
            <a:r>
              <a:rPr lang="en-GB" sz="2000" b="1" dirty="0" err="1"/>
              <a:t>Òban</a:t>
            </a:r>
            <a:endParaRPr lang="en-GB" sz="2000" b="1" dirty="0"/>
          </a:p>
          <a:p>
            <a:pPr marL="342900" indent="-342900">
              <a:buFont typeface="Arial" panose="020B0604020202020204" pitchFamily="34" charset="0"/>
              <a:buChar char="•"/>
            </a:pPr>
            <a:r>
              <a:rPr lang="en-GB" sz="2000" b="1" dirty="0" err="1"/>
              <a:t>Dùn</a:t>
            </a:r>
            <a:r>
              <a:rPr lang="en-GB" sz="2000" b="1" dirty="0"/>
              <a:t> </a:t>
            </a:r>
            <a:r>
              <a:rPr lang="en-GB" sz="2000" b="1" dirty="0" err="1"/>
              <a:t>Phris</a:t>
            </a:r>
            <a:endParaRPr lang="en-GB" sz="2000" b="1" dirty="0"/>
          </a:p>
          <a:p>
            <a:pPr marL="342900" indent="-342900">
              <a:buFont typeface="Arial" panose="020B0604020202020204" pitchFamily="34" charset="0"/>
              <a:buChar char="•"/>
            </a:pPr>
            <a:r>
              <a:rPr lang="en-GB" sz="2000" b="1" dirty="0"/>
              <a:t>Na </a:t>
            </a:r>
            <a:r>
              <a:rPr lang="en-GB" sz="2000" b="1" dirty="0" err="1"/>
              <a:t>Hearadh</a:t>
            </a:r>
            <a:endParaRPr lang="en-GB" sz="2000" b="1" dirty="0"/>
          </a:p>
          <a:p>
            <a:pPr marL="342900" indent="-342900">
              <a:buFont typeface="Arial" panose="020B0604020202020204" pitchFamily="34" charset="0"/>
              <a:buChar char="•"/>
            </a:pPr>
            <a:r>
              <a:rPr lang="en-GB" sz="2000" b="1" dirty="0" err="1"/>
              <a:t>Arcaibh</a:t>
            </a:r>
            <a:endParaRPr lang="en-GB" sz="2000" b="1" dirty="0"/>
          </a:p>
          <a:p>
            <a:pPr marL="342900" indent="-342900">
              <a:buFont typeface="Arial" panose="020B0604020202020204" pitchFamily="34" charset="0"/>
              <a:buChar char="•"/>
            </a:pPr>
            <a:r>
              <a:rPr lang="en-GB" sz="2000" b="1" dirty="0" err="1"/>
              <a:t>Sealtainn</a:t>
            </a:r>
            <a:endParaRPr lang="en-GB" sz="2000" b="1" dirty="0"/>
          </a:p>
          <a:p>
            <a:pPr marL="342900" indent="-342900">
              <a:buFont typeface="Arial" panose="020B0604020202020204" pitchFamily="34" charset="0"/>
              <a:buChar char="•"/>
            </a:pPr>
            <a:r>
              <a:rPr lang="en-GB" sz="2000" b="1" dirty="0" err="1"/>
              <a:t>Eilginn</a:t>
            </a:r>
            <a:endParaRPr lang="en-GB" sz="2000" b="1" dirty="0"/>
          </a:p>
          <a:p>
            <a:pPr marL="342900" indent="-342900">
              <a:buFont typeface="Arial" panose="020B0604020202020204" pitchFamily="34" charset="0"/>
              <a:buChar char="•"/>
            </a:pPr>
            <a:r>
              <a:rPr lang="en-GB" sz="2000" b="1" dirty="0" err="1"/>
              <a:t>Malaig</a:t>
            </a:r>
            <a:r>
              <a:rPr lang="en-GB" sz="2000" dirty="0"/>
              <a:t> </a:t>
            </a:r>
          </a:p>
          <a:p>
            <a:pPr marL="342900" indent="-342900">
              <a:buFont typeface="Arial" panose="020B0604020202020204" pitchFamily="34" charset="0"/>
              <a:buChar char="•"/>
            </a:pPr>
            <a:r>
              <a:rPr lang="en-GB" sz="2000" b="1" strike="sngStrike" dirty="0"/>
              <a:t>Am </a:t>
            </a:r>
            <a:r>
              <a:rPr lang="en-GB" sz="2000" b="1" strike="sngStrike" dirty="0" err="1"/>
              <a:t>Ploc</a:t>
            </a:r>
            <a:endParaRPr lang="en-GB" sz="2000" b="1" strike="sngStrike" dirty="0"/>
          </a:p>
          <a:p>
            <a:pPr marL="342900" indent="-342900">
              <a:buFont typeface="Arial" panose="020B0604020202020204" pitchFamily="34" charset="0"/>
              <a:buChar char="•"/>
            </a:pPr>
            <a:r>
              <a:rPr lang="en-GB" sz="2000" b="1" dirty="0" err="1"/>
              <a:t>Fìobha</a:t>
            </a:r>
            <a:r>
              <a:rPr lang="en-GB" sz="2000" dirty="0"/>
              <a:t> </a:t>
            </a:r>
          </a:p>
          <a:p>
            <a:pPr marL="342900" indent="-342900">
              <a:buFont typeface="Arial" panose="020B0604020202020204" pitchFamily="34" charset="0"/>
              <a:buChar char="•"/>
            </a:pPr>
            <a:r>
              <a:rPr lang="en-GB" sz="2000" b="1" dirty="0" err="1"/>
              <a:t>Barraigh</a:t>
            </a:r>
            <a:endParaRPr lang="en-GB" sz="2000" b="1" dirty="0"/>
          </a:p>
          <a:p>
            <a:pPr marL="342900" indent="-342900">
              <a:buFont typeface="Arial" panose="020B0604020202020204" pitchFamily="34" charset="0"/>
              <a:buChar char="•"/>
            </a:pPr>
            <a:r>
              <a:rPr lang="en-GB" sz="2000" b="1" dirty="0" err="1"/>
              <a:t>Eirisgeigh</a:t>
            </a:r>
            <a:endParaRPr lang="en-GB" sz="2000" b="1" dirty="0"/>
          </a:p>
          <a:p>
            <a:pPr marL="342900" indent="-342900">
              <a:buFont typeface="Arial" panose="020B0604020202020204" pitchFamily="34" charset="0"/>
              <a:buChar char="•"/>
            </a:pPr>
            <a:r>
              <a:rPr lang="en-GB" sz="2000" b="1" dirty="0" err="1"/>
              <a:t>Gleann</a:t>
            </a:r>
            <a:r>
              <a:rPr lang="en-GB" sz="2000" b="1" dirty="0"/>
              <a:t> </a:t>
            </a:r>
            <a:r>
              <a:rPr lang="en-GB" sz="2000" b="1" dirty="0" err="1"/>
              <a:t>Fhionnain</a:t>
            </a:r>
            <a:endParaRPr lang="en-GB" sz="2000" b="1" dirty="0"/>
          </a:p>
          <a:p>
            <a:pPr marL="342900" indent="-342900">
              <a:buFont typeface="Arial" panose="020B0604020202020204" pitchFamily="34" charset="0"/>
              <a:buChar char="•"/>
            </a:pPr>
            <a:r>
              <a:rPr lang="en-GB" sz="2000" b="1" dirty="0"/>
              <a:t>Cille </a:t>
            </a:r>
            <a:r>
              <a:rPr lang="en-GB" sz="2000" b="1" dirty="0" err="1"/>
              <a:t>Bhrìghde</a:t>
            </a:r>
            <a:r>
              <a:rPr lang="en-GB" sz="2000" b="1" dirty="0"/>
              <a:t> an Ear</a:t>
            </a:r>
          </a:p>
        </p:txBody>
      </p:sp>
    </p:spTree>
    <p:extLst>
      <p:ext uri="{BB962C8B-B14F-4D97-AF65-F5344CB8AC3E}">
        <p14:creationId xmlns:p14="http://schemas.microsoft.com/office/powerpoint/2010/main" val="2910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three - talking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400" dirty="0"/>
              <a:t>Go around the class and follow this example.</a:t>
            </a:r>
          </a:p>
          <a:p>
            <a:r>
              <a:rPr lang="en-GB" sz="2400" dirty="0"/>
              <a:t>Greet each other with a simple </a:t>
            </a:r>
            <a:r>
              <a:rPr lang="en-GB" sz="2400" b="1" dirty="0"/>
              <a:t>Hai </a:t>
            </a:r>
            <a:r>
              <a:rPr lang="en-GB" sz="2400" dirty="0"/>
              <a:t>or </a:t>
            </a:r>
            <a:r>
              <a:rPr lang="en-GB" sz="2400" b="1" dirty="0" err="1"/>
              <a:t>Halò</a:t>
            </a:r>
            <a:endParaRPr lang="en-GB" sz="2400" b="1" dirty="0"/>
          </a:p>
          <a:p>
            <a:endParaRPr lang="en-GB" sz="2400" dirty="0"/>
          </a:p>
          <a:p>
            <a:r>
              <a:rPr lang="en-GB" sz="2400" dirty="0"/>
              <a:t>Ask each other your name using </a:t>
            </a:r>
            <a:r>
              <a:rPr lang="en-GB" sz="2400" b="1" dirty="0" err="1"/>
              <a:t>Dè</a:t>
            </a:r>
            <a:r>
              <a:rPr lang="en-GB" sz="2400" b="1" dirty="0"/>
              <a:t> an t-</a:t>
            </a:r>
            <a:r>
              <a:rPr lang="en-GB" sz="2400" b="1" dirty="0" err="1"/>
              <a:t>ainm</a:t>
            </a:r>
            <a:r>
              <a:rPr lang="en-GB" sz="2400" b="1" dirty="0"/>
              <a:t> a </a:t>
            </a:r>
            <a:r>
              <a:rPr lang="en-GB" sz="2400" b="1" dirty="0" err="1"/>
              <a:t>th</a:t>
            </a:r>
            <a:r>
              <a:rPr lang="en-GB" sz="2400" b="1" dirty="0"/>
              <a:t>’ ort?</a:t>
            </a:r>
          </a:p>
          <a:p>
            <a:endParaRPr lang="en-GB" sz="2400" b="1" dirty="0"/>
          </a:p>
          <a:p>
            <a:r>
              <a:rPr lang="en-GB" sz="2400" dirty="0"/>
              <a:t>Then ask each other where you live </a:t>
            </a:r>
            <a:r>
              <a:rPr lang="en-GB" sz="2400" b="1" dirty="0" err="1"/>
              <a:t>Càit</a:t>
            </a:r>
            <a:r>
              <a:rPr lang="en-GB" sz="2400" b="1" dirty="0"/>
              <a:t> a </a:t>
            </a:r>
            <a:r>
              <a:rPr lang="en-GB" sz="2400" b="1" dirty="0" err="1"/>
              <a:t>bheil</a:t>
            </a:r>
            <a:r>
              <a:rPr lang="en-GB" sz="2400" b="1" dirty="0"/>
              <a:t> </a:t>
            </a:r>
            <a:r>
              <a:rPr lang="en-GB" sz="2400" b="1" dirty="0" err="1"/>
              <a:t>thu</a:t>
            </a:r>
            <a:r>
              <a:rPr lang="en-GB" sz="2400" b="1" dirty="0"/>
              <a:t> a’ </a:t>
            </a:r>
            <a:r>
              <a:rPr lang="en-GB" sz="2400" b="1" dirty="0" err="1"/>
              <a:t>fuireach</a:t>
            </a:r>
            <a:r>
              <a:rPr lang="en-GB" sz="2400" b="1" dirty="0"/>
              <a:t>?</a:t>
            </a:r>
            <a:r>
              <a:rPr lang="en-GB" sz="2400" dirty="0"/>
              <a:t> </a:t>
            </a:r>
            <a:endParaRPr lang="en-GB" sz="2400" b="1" dirty="0"/>
          </a:p>
          <a:p>
            <a:endParaRPr lang="en-GB" sz="2400" b="1" dirty="0"/>
          </a:p>
          <a:p>
            <a:endParaRPr lang="en-GB" sz="2400" b="1" dirty="0"/>
          </a:p>
          <a:p>
            <a:endParaRPr lang="en-GB" dirty="0"/>
          </a:p>
          <a:p>
            <a:endParaRPr lang="en-GB" b="1" dirty="0"/>
          </a:p>
          <a:p>
            <a:endParaRPr lang="en-GB" b="1" dirty="0"/>
          </a:p>
          <a:p>
            <a:endParaRPr lang="en-GB" b="1" dirty="0"/>
          </a:p>
          <a:p>
            <a:endParaRPr lang="en-GB" b="1" dirty="0"/>
          </a:p>
        </p:txBody>
      </p:sp>
      <p:pic>
        <p:nvPicPr>
          <p:cNvPr id="19" name="Picture 18" descr="Woman speaking">
            <a:extLst>
              <a:ext uri="{FF2B5EF4-FFF2-40B4-BE49-F238E27FC236}">
                <a16:creationId xmlns:a16="http://schemas.microsoft.com/office/drawing/2014/main" id="{370DEE69-5DCF-0C8A-78F9-E69DA749EAAE}"/>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1402" y="298747"/>
            <a:ext cx="1032379" cy="1588791"/>
          </a:xfrm>
          <a:prstGeom prst="rect">
            <a:avLst/>
          </a:prstGeom>
        </p:spPr>
      </p:pic>
      <p:sp>
        <p:nvSpPr>
          <p:cNvPr id="7" name="Speech Bubble: Rectangle 6">
            <a:extLst>
              <a:ext uri="{FF2B5EF4-FFF2-40B4-BE49-F238E27FC236}">
                <a16:creationId xmlns:a16="http://schemas.microsoft.com/office/drawing/2014/main" id="{938DB09B-A0C0-6ECD-BF8E-8F039659DA2F}"/>
              </a:ext>
              <a:ext uri="{C183D7F6-B498-43B3-948B-1728B52AA6E4}">
                <adec:decorative xmlns:adec="http://schemas.microsoft.com/office/drawing/2017/decorative" val="0"/>
              </a:ext>
            </a:extLst>
          </p:cNvPr>
          <p:cNvSpPr/>
          <p:nvPr/>
        </p:nvSpPr>
        <p:spPr>
          <a:xfrm>
            <a:off x="7576520" y="357471"/>
            <a:ext cx="4207937" cy="788097"/>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Hai. </a:t>
            </a:r>
            <a:r>
              <a:rPr lang="en-GB" sz="2400" b="1" dirty="0" err="1">
                <a:solidFill>
                  <a:schemeClr val="tx1"/>
                </a:solidFill>
              </a:rPr>
              <a:t>Dè</a:t>
            </a:r>
            <a:r>
              <a:rPr lang="en-GB" sz="2400" b="1" dirty="0">
                <a:solidFill>
                  <a:schemeClr val="tx1"/>
                </a:solidFill>
              </a:rPr>
              <a:t> an t-</a:t>
            </a:r>
            <a:r>
              <a:rPr lang="en-GB" sz="2400" b="1" dirty="0" err="1">
                <a:solidFill>
                  <a:schemeClr val="tx1"/>
                </a:solidFill>
              </a:rPr>
              <a:t>ainm</a:t>
            </a:r>
            <a:r>
              <a:rPr lang="en-GB" sz="2400" b="1" dirty="0">
                <a:solidFill>
                  <a:schemeClr val="tx1"/>
                </a:solidFill>
              </a:rPr>
              <a:t> a </a:t>
            </a:r>
            <a:r>
              <a:rPr lang="en-GB" sz="2400" b="1" dirty="0" err="1">
                <a:solidFill>
                  <a:schemeClr val="tx1"/>
                </a:solidFill>
              </a:rPr>
              <a:t>th</a:t>
            </a:r>
            <a:r>
              <a:rPr lang="en-GB" sz="2400" b="1" dirty="0">
                <a:solidFill>
                  <a:schemeClr val="tx1"/>
                </a:solidFill>
              </a:rPr>
              <a:t>’ ort?</a:t>
            </a:r>
          </a:p>
        </p:txBody>
      </p:sp>
      <p:pic>
        <p:nvPicPr>
          <p:cNvPr id="6" name="Picture 5" descr="Man speaking">
            <a:extLst>
              <a:ext uri="{FF2B5EF4-FFF2-40B4-BE49-F238E27FC236}">
                <a16:creationId xmlns:a16="http://schemas.microsoft.com/office/drawing/2014/main" id="{0588AEE4-7F77-59D3-6C97-B5B7038C9302}"/>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63202" y="1558005"/>
            <a:ext cx="947623" cy="1415437"/>
          </a:xfrm>
          <a:prstGeom prst="rect">
            <a:avLst/>
          </a:prstGeom>
        </p:spPr>
      </p:pic>
      <p:sp>
        <p:nvSpPr>
          <p:cNvPr id="12" name="Speech Bubble: Rectangle 11">
            <a:extLst>
              <a:ext uri="{FF2B5EF4-FFF2-40B4-BE49-F238E27FC236}">
                <a16:creationId xmlns:a16="http://schemas.microsoft.com/office/drawing/2014/main" id="{065302CA-1E59-57B1-7861-B2BE2907D648}"/>
              </a:ext>
              <a:ext uri="{C183D7F6-B498-43B3-948B-1728B52AA6E4}">
                <adec:decorative xmlns:adec="http://schemas.microsoft.com/office/drawing/2017/decorative" val="0"/>
              </a:ext>
            </a:extLst>
          </p:cNvPr>
          <p:cNvSpPr/>
          <p:nvPr/>
        </p:nvSpPr>
        <p:spPr>
          <a:xfrm>
            <a:off x="6475182" y="1926469"/>
            <a:ext cx="4525611" cy="796027"/>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endParaRPr lang="en-GB" sz="2400" dirty="0">
              <a:solidFill>
                <a:schemeClr val="tx1"/>
              </a:solidFill>
            </a:endParaRPr>
          </a:p>
          <a:p>
            <a:pPr algn="ctr"/>
            <a:r>
              <a:rPr lang="en-GB" sz="2400" dirty="0">
                <a:solidFill>
                  <a:schemeClr val="tx1"/>
                </a:solidFill>
              </a:rPr>
              <a:t>’S mise Calum </a:t>
            </a:r>
            <a:r>
              <a:rPr lang="en-GB" sz="2400" dirty="0" err="1">
                <a:solidFill>
                  <a:schemeClr val="tx1"/>
                </a:solidFill>
              </a:rPr>
              <a:t>MacLeòid</a:t>
            </a:r>
            <a:r>
              <a:rPr lang="en-GB" sz="2400" dirty="0">
                <a:solidFill>
                  <a:schemeClr val="tx1"/>
                </a:solidFill>
              </a:rPr>
              <a:t>.?</a:t>
            </a:r>
          </a:p>
        </p:txBody>
      </p:sp>
      <p:pic>
        <p:nvPicPr>
          <p:cNvPr id="15" name="Picture 14" descr="Woman speaking">
            <a:extLst>
              <a:ext uri="{FF2B5EF4-FFF2-40B4-BE49-F238E27FC236}">
                <a16:creationId xmlns:a16="http://schemas.microsoft.com/office/drawing/2014/main" id="{B9E83266-370D-486A-ECC9-9F02BE1053F0}"/>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0600" y="3096002"/>
            <a:ext cx="1032379" cy="1588791"/>
          </a:xfrm>
          <a:prstGeom prst="rect">
            <a:avLst/>
          </a:prstGeom>
        </p:spPr>
      </p:pic>
      <p:sp>
        <p:nvSpPr>
          <p:cNvPr id="22" name="Speech Bubble: Rectangle 21">
            <a:extLst>
              <a:ext uri="{FF2B5EF4-FFF2-40B4-BE49-F238E27FC236}">
                <a16:creationId xmlns:a16="http://schemas.microsoft.com/office/drawing/2014/main" id="{2E226323-7FEE-FDA2-B3CC-2D34865A26A0}"/>
              </a:ext>
              <a:ext uri="{C183D7F6-B498-43B3-948B-1728B52AA6E4}">
                <adec:decorative xmlns:adec="http://schemas.microsoft.com/office/drawing/2017/decorative" val="0"/>
              </a:ext>
            </a:extLst>
          </p:cNvPr>
          <p:cNvSpPr/>
          <p:nvPr/>
        </p:nvSpPr>
        <p:spPr>
          <a:xfrm>
            <a:off x="7397648" y="3134933"/>
            <a:ext cx="4167927" cy="796027"/>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err="1">
                <a:solidFill>
                  <a:schemeClr val="tx1"/>
                </a:solidFill>
              </a:rPr>
              <a:t>Càit</a:t>
            </a:r>
            <a:r>
              <a:rPr lang="en-GB" sz="2400" b="1" dirty="0">
                <a:solidFill>
                  <a:schemeClr val="tx1"/>
                </a:solidFill>
              </a:rPr>
              <a:t> a </a:t>
            </a:r>
            <a:r>
              <a:rPr lang="en-GB" sz="2400" b="1" dirty="0" err="1">
                <a:solidFill>
                  <a:schemeClr val="tx1"/>
                </a:solidFill>
              </a:rPr>
              <a:t>bheil</a:t>
            </a:r>
            <a:r>
              <a:rPr lang="en-GB" sz="2400" b="1" dirty="0">
                <a:solidFill>
                  <a:schemeClr val="tx1"/>
                </a:solidFill>
              </a:rPr>
              <a:t> </a:t>
            </a:r>
            <a:r>
              <a:rPr lang="en-GB" sz="2400" b="1" dirty="0" err="1">
                <a:solidFill>
                  <a:schemeClr val="tx1"/>
                </a:solidFill>
              </a:rPr>
              <a:t>thu</a:t>
            </a:r>
            <a:r>
              <a:rPr lang="en-GB" sz="2400" b="1" dirty="0">
                <a:solidFill>
                  <a:schemeClr val="tx1"/>
                </a:solidFill>
              </a:rPr>
              <a:t> a’ </a:t>
            </a:r>
            <a:r>
              <a:rPr lang="en-GB" sz="2400" b="1" dirty="0" err="1">
                <a:solidFill>
                  <a:schemeClr val="tx1"/>
                </a:solidFill>
              </a:rPr>
              <a:t>fuireach</a:t>
            </a:r>
            <a:r>
              <a:rPr lang="en-GB" sz="2400" b="1" dirty="0">
                <a:solidFill>
                  <a:schemeClr val="tx1"/>
                </a:solidFill>
              </a:rPr>
              <a:t>?</a:t>
            </a:r>
            <a:endParaRPr lang="en-GB" sz="2400" dirty="0">
              <a:solidFill>
                <a:schemeClr val="tx1"/>
              </a:solidFill>
            </a:endParaRPr>
          </a:p>
        </p:txBody>
      </p:sp>
      <p:pic>
        <p:nvPicPr>
          <p:cNvPr id="13" name="Picture 12" descr="Man speaking">
            <a:extLst>
              <a:ext uri="{FF2B5EF4-FFF2-40B4-BE49-F238E27FC236}">
                <a16:creationId xmlns:a16="http://schemas.microsoft.com/office/drawing/2014/main" id="{02EC4A63-2C31-5145-0884-2682210E0A3D}"/>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6381" y="4683047"/>
            <a:ext cx="947623" cy="1415437"/>
          </a:xfrm>
          <a:prstGeom prst="rect">
            <a:avLst/>
          </a:prstGeom>
        </p:spPr>
      </p:pic>
      <p:sp>
        <p:nvSpPr>
          <p:cNvPr id="5" name="Speech Bubble: Rectangle 4">
            <a:extLst>
              <a:ext uri="{FF2B5EF4-FFF2-40B4-BE49-F238E27FC236}">
                <a16:creationId xmlns:a16="http://schemas.microsoft.com/office/drawing/2014/main" id="{30F01172-B27D-A256-84A9-2625D28D55C4}"/>
              </a:ext>
              <a:ext uri="{C183D7F6-B498-43B3-948B-1728B52AA6E4}">
                <adec:decorative xmlns:adec="http://schemas.microsoft.com/office/drawing/2017/decorative" val="0"/>
              </a:ext>
            </a:extLst>
          </p:cNvPr>
          <p:cNvSpPr/>
          <p:nvPr/>
        </p:nvSpPr>
        <p:spPr>
          <a:xfrm>
            <a:off x="6637591" y="4683047"/>
            <a:ext cx="4525611" cy="796027"/>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an Loch </a:t>
            </a:r>
            <a:r>
              <a:rPr lang="en-GB" sz="2400" dirty="0" err="1">
                <a:solidFill>
                  <a:schemeClr val="tx1"/>
                </a:solidFill>
              </a:rPr>
              <a:t>Abar</a:t>
            </a:r>
            <a:r>
              <a:rPr lang="en-GB" sz="2400" dirty="0">
                <a:solidFill>
                  <a:schemeClr val="tx1"/>
                </a:solidFill>
              </a:rPr>
              <a:t>.</a:t>
            </a:r>
          </a:p>
        </p:txBody>
      </p:sp>
    </p:spTree>
    <p:extLst>
      <p:ext uri="{BB962C8B-B14F-4D97-AF65-F5344CB8AC3E}">
        <p14:creationId xmlns:p14="http://schemas.microsoft.com/office/powerpoint/2010/main" val="37724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four - writing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000" dirty="0"/>
              <a:t>You are going to add to your two profiles – one for yourself, and one for a Highlander boy or girl from the time of the </a:t>
            </a:r>
            <a:r>
              <a:rPr lang="en-GB" sz="2000" dirty="0" err="1"/>
              <a:t>Jacobites</a:t>
            </a:r>
            <a:r>
              <a:rPr lang="en-GB" sz="2000" dirty="0"/>
              <a:t>.</a:t>
            </a:r>
          </a:p>
          <a:p>
            <a:endParaRPr lang="en-GB" sz="2000" dirty="0"/>
          </a:p>
          <a:p>
            <a:r>
              <a:rPr lang="en-GB" sz="2000" dirty="0"/>
              <a:t>Write a sentence in Gaelic stating your first name and surname.</a:t>
            </a:r>
          </a:p>
          <a:p>
            <a:r>
              <a:rPr lang="en-GB" sz="2000" dirty="0"/>
              <a:t>Write a sentence in Gaelic stating where you are from.</a:t>
            </a:r>
          </a:p>
          <a:p>
            <a:r>
              <a:rPr lang="en-GB" sz="2000" dirty="0"/>
              <a:t>Write a sentence in Gaelic stating your age.</a:t>
            </a:r>
          </a:p>
          <a:p>
            <a:r>
              <a:rPr lang="en-GB" sz="2000" dirty="0"/>
              <a:t>Write a sentence in Gaelic stating where you stay.</a:t>
            </a:r>
          </a:p>
          <a:p>
            <a:r>
              <a:rPr lang="en-GB" sz="2000" dirty="0"/>
              <a:t>Then do the same for your Highlander.</a:t>
            </a:r>
          </a:p>
          <a:p>
            <a:endParaRPr lang="en-GB" dirty="0"/>
          </a:p>
          <a:p>
            <a:endParaRPr lang="en-GB" b="1" dirty="0"/>
          </a:p>
          <a:p>
            <a:endParaRPr lang="en-GB" b="1" dirty="0"/>
          </a:p>
          <a:p>
            <a:endParaRPr lang="en-GB" b="1" dirty="0"/>
          </a:p>
          <a:p>
            <a:endParaRPr lang="en-GB" b="1" dirty="0"/>
          </a:p>
        </p:txBody>
      </p:sp>
      <p:sp>
        <p:nvSpPr>
          <p:cNvPr id="6" name="Content Placeholder 5">
            <a:extLst>
              <a:ext uri="{FF2B5EF4-FFF2-40B4-BE49-F238E27FC236}">
                <a16:creationId xmlns:a16="http://schemas.microsoft.com/office/drawing/2014/main" id="{7DC724AF-21AD-6C10-5E8E-041B034476E6}"/>
              </a:ext>
              <a:ext uri="{C183D7F6-B498-43B3-948B-1728B52AA6E4}">
                <adec:decorative xmlns:adec="http://schemas.microsoft.com/office/drawing/2017/decorative" val="0"/>
              </a:ext>
            </a:extLst>
          </p:cNvPr>
          <p:cNvSpPr>
            <a:spLocks noGrp="1"/>
          </p:cNvSpPr>
          <p:nvPr>
            <p:ph sz="half" idx="2"/>
          </p:nvPr>
        </p:nvSpPr>
        <p:spPr/>
        <p:txBody>
          <a:bodyPr/>
          <a:lstStyle/>
          <a:p>
            <a:r>
              <a:rPr lang="en-GB" dirty="0"/>
              <a:t>Example</a:t>
            </a:r>
          </a:p>
          <a:p>
            <a:r>
              <a:rPr lang="en-GB" sz="1600" dirty="0">
                <a:latin typeface="Comic Sans MS" panose="030F0702030302020204" pitchFamily="66" charset="0"/>
              </a:rPr>
              <a:t>’S mise Ruairidh </a:t>
            </a:r>
            <a:r>
              <a:rPr lang="en-GB" sz="1600" dirty="0" err="1">
                <a:latin typeface="Comic Sans MS" panose="030F0702030302020204" pitchFamily="66" charset="0"/>
              </a:rPr>
              <a:t>Caimbeul</a:t>
            </a:r>
            <a:endParaRPr lang="en-GB" sz="1600" dirty="0">
              <a:latin typeface="Comic Sans MS" panose="030F0702030302020204" pitchFamily="66" charset="0"/>
            </a:endParaRPr>
          </a:p>
          <a:p>
            <a:r>
              <a:rPr lang="en-GB" sz="1600" dirty="0">
                <a:latin typeface="Comic Sans MS" panose="030F0702030302020204" pitchFamily="66" charset="0"/>
              </a:rPr>
              <a:t>Tha mi à </a:t>
            </a:r>
            <a:r>
              <a:rPr lang="en-GB" sz="1600" dirty="0" err="1">
                <a:latin typeface="Comic Sans MS" panose="030F0702030302020204" pitchFamily="66" charset="0"/>
              </a:rPr>
              <a:t>Sasainn</a:t>
            </a:r>
            <a:r>
              <a:rPr lang="en-GB" sz="1600" dirty="0">
                <a:latin typeface="Comic Sans MS" panose="030F0702030302020204" pitchFamily="66" charset="0"/>
              </a:rPr>
              <a:t>. Tha mi </a:t>
            </a:r>
            <a:r>
              <a:rPr lang="en-GB" sz="1600" dirty="0" err="1">
                <a:latin typeface="Comic Sans MS" panose="030F0702030302020204" pitchFamily="66" charset="0"/>
              </a:rPr>
              <a:t>ceithir</a:t>
            </a:r>
            <a:r>
              <a:rPr lang="en-GB" sz="1600" dirty="0">
                <a:latin typeface="Comic Sans MS" panose="030F0702030302020204" pitchFamily="66" charset="0"/>
              </a:rPr>
              <a:t> </a:t>
            </a:r>
            <a:r>
              <a:rPr lang="en-GB" sz="1600" dirty="0" err="1">
                <a:latin typeface="Comic Sans MS" panose="030F0702030302020204" pitchFamily="66" charset="0"/>
              </a:rPr>
              <a:t>deug</a:t>
            </a:r>
            <a:r>
              <a:rPr lang="en-GB" sz="1600" dirty="0">
                <a:latin typeface="Comic Sans MS" panose="030F0702030302020204" pitchFamily="66" charset="0"/>
              </a:rPr>
              <a:t>.</a:t>
            </a:r>
          </a:p>
          <a:p>
            <a:r>
              <a:rPr lang="en-GB" sz="1600" dirty="0">
                <a:latin typeface="Comic Sans MS" panose="030F0702030302020204" pitchFamily="66" charset="0"/>
              </a:rPr>
              <a:t>Tha mi a’ </a:t>
            </a:r>
            <a:r>
              <a:rPr lang="en-GB" sz="1600" dirty="0" err="1">
                <a:latin typeface="Comic Sans MS" panose="030F0702030302020204" pitchFamily="66" charset="0"/>
              </a:rPr>
              <a:t>fuireach</a:t>
            </a:r>
            <a:r>
              <a:rPr lang="en-GB" sz="1600" dirty="0">
                <a:latin typeface="Comic Sans MS" panose="030F0702030302020204" pitchFamily="66" charset="0"/>
              </a:rPr>
              <a:t> </a:t>
            </a:r>
            <a:r>
              <a:rPr lang="en-GB" sz="1600" dirty="0" err="1">
                <a:latin typeface="Comic Sans MS" panose="030F0702030302020204" pitchFamily="66" charset="0"/>
              </a:rPr>
              <a:t>ann</a:t>
            </a:r>
            <a:r>
              <a:rPr lang="en-GB" sz="1600" dirty="0">
                <a:latin typeface="Comic Sans MS" panose="030F0702030302020204" pitchFamily="66" charset="0"/>
              </a:rPr>
              <a:t> an Obar </a:t>
            </a:r>
            <a:r>
              <a:rPr lang="en-GB" sz="1600" dirty="0" err="1">
                <a:latin typeface="Comic Sans MS" panose="030F0702030302020204" pitchFamily="66" charset="0"/>
              </a:rPr>
              <a:t>Dheathain</a:t>
            </a:r>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panose="030F0702030302020204" pitchFamily="66" charset="0"/>
              </a:rPr>
              <a:t>’S mise Raheem Alim</a:t>
            </a:r>
          </a:p>
          <a:p>
            <a:r>
              <a:rPr lang="en-GB" sz="1600" dirty="0">
                <a:latin typeface="Comic Sans MS" panose="030F0702030302020204" pitchFamily="66" charset="0"/>
              </a:rPr>
              <a:t>Tha mi à Alba. Tha mi </a:t>
            </a:r>
            <a:r>
              <a:rPr lang="en-GB" sz="1600" dirty="0" err="1">
                <a:latin typeface="Comic Sans MS" panose="030F0702030302020204" pitchFamily="66" charset="0"/>
              </a:rPr>
              <a:t>deich</a:t>
            </a:r>
            <a:r>
              <a:rPr lang="en-GB" sz="1600" dirty="0">
                <a:latin typeface="Comic Sans MS" panose="030F0702030302020204" pitchFamily="66" charset="0"/>
              </a:rPr>
              <a:t>.</a:t>
            </a:r>
          </a:p>
          <a:p>
            <a:r>
              <a:rPr lang="en-GB" sz="1600" dirty="0">
                <a:latin typeface="Comic Sans MS" panose="030F0702030302020204" pitchFamily="66" charset="0"/>
              </a:rPr>
              <a:t>Tha mi a’ </a:t>
            </a:r>
            <a:r>
              <a:rPr lang="en-GB" sz="1600" dirty="0" err="1">
                <a:latin typeface="Comic Sans MS" panose="030F0702030302020204" pitchFamily="66" charset="0"/>
              </a:rPr>
              <a:t>fuireach</a:t>
            </a:r>
            <a:r>
              <a:rPr lang="en-GB" sz="1600" dirty="0">
                <a:latin typeface="Comic Sans MS" panose="030F0702030302020204" pitchFamily="66" charset="0"/>
              </a:rPr>
              <a:t> </a:t>
            </a:r>
            <a:r>
              <a:rPr lang="en-GB" sz="1600" dirty="0" err="1">
                <a:latin typeface="Comic Sans MS" panose="030F0702030302020204" pitchFamily="66" charset="0"/>
              </a:rPr>
              <a:t>ann</a:t>
            </a:r>
            <a:r>
              <a:rPr lang="en-GB" sz="1600" dirty="0">
                <a:latin typeface="Comic Sans MS" panose="030F0702030302020204" pitchFamily="66" charset="0"/>
              </a:rPr>
              <a:t> am </a:t>
            </a:r>
            <a:r>
              <a:rPr lang="en-GB" sz="1600" dirty="0" err="1">
                <a:latin typeface="Comic Sans MS" panose="030F0702030302020204" pitchFamily="66" charset="0"/>
              </a:rPr>
              <a:t>Paislig</a:t>
            </a:r>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panose="030F0702030302020204" pitchFamily="66" charset="0"/>
              </a:rPr>
              <a:t>’S mise </a:t>
            </a:r>
            <a:r>
              <a:rPr lang="en-GB" sz="1600" dirty="0" err="1">
                <a:latin typeface="Comic Sans MS" panose="030F0702030302020204" pitchFamily="66" charset="0"/>
              </a:rPr>
              <a:t>Iseabail</a:t>
            </a:r>
            <a:r>
              <a:rPr lang="en-GB" sz="1600" dirty="0">
                <a:latin typeface="Comic Sans MS" panose="030F0702030302020204" pitchFamily="66" charset="0"/>
              </a:rPr>
              <a:t> </a:t>
            </a:r>
            <a:r>
              <a:rPr lang="en-GB" sz="1600" dirty="0" err="1">
                <a:latin typeface="Comic Sans MS" panose="030F0702030302020204" pitchFamily="66" charset="0"/>
              </a:rPr>
              <a:t>Stiùbhart</a:t>
            </a:r>
            <a:endParaRPr lang="en-GB" sz="1600" dirty="0">
              <a:latin typeface="Comic Sans MS" panose="030F0702030302020204" pitchFamily="66" charset="0"/>
            </a:endParaRPr>
          </a:p>
          <a:p>
            <a:r>
              <a:rPr lang="en-GB" sz="1600" dirty="0">
                <a:latin typeface="Comic Sans MS" panose="030F0702030302020204" pitchFamily="66" charset="0"/>
              </a:rPr>
              <a:t>Tha mi à Alba. Tha mi </a:t>
            </a:r>
            <a:r>
              <a:rPr lang="en-GB" sz="1600" dirty="0" err="1">
                <a:latin typeface="Comic Sans MS" panose="030F0702030302020204" pitchFamily="66" charset="0"/>
              </a:rPr>
              <a:t>sia</a:t>
            </a:r>
            <a:r>
              <a:rPr lang="en-GB" sz="1600" dirty="0">
                <a:latin typeface="Comic Sans MS" panose="030F0702030302020204" pitchFamily="66" charset="0"/>
              </a:rPr>
              <a:t>.</a:t>
            </a:r>
          </a:p>
          <a:p>
            <a:r>
              <a:rPr lang="en-GB" sz="1600" dirty="0">
                <a:latin typeface="Comic Sans MS" panose="030F0702030302020204" pitchFamily="66" charset="0"/>
              </a:rPr>
              <a:t>Tha mi a’ </a:t>
            </a:r>
            <a:r>
              <a:rPr lang="en-GB" sz="1600" dirty="0" err="1">
                <a:latin typeface="Comic Sans MS" panose="030F0702030302020204" pitchFamily="66" charset="0"/>
              </a:rPr>
              <a:t>fuireach</a:t>
            </a:r>
            <a:r>
              <a:rPr lang="en-GB" sz="1600" dirty="0">
                <a:latin typeface="Comic Sans MS" panose="030F0702030302020204" pitchFamily="66" charset="0"/>
              </a:rPr>
              <a:t> </a:t>
            </a:r>
            <a:r>
              <a:rPr lang="en-GB" sz="1600" dirty="0" err="1">
                <a:latin typeface="Comic Sans MS" panose="030F0702030302020204" pitchFamily="66" charset="0"/>
              </a:rPr>
              <a:t>anns</a:t>
            </a:r>
            <a:r>
              <a:rPr lang="en-GB" sz="1600" dirty="0">
                <a:latin typeface="Comic Sans MS" panose="030F0702030302020204" pitchFamily="66" charset="0"/>
              </a:rPr>
              <a:t> an </a:t>
            </a:r>
            <a:r>
              <a:rPr lang="en-GB" sz="1600" dirty="0" err="1">
                <a:latin typeface="Comic Sans MS" panose="030F0702030302020204" pitchFamily="66" charset="0"/>
              </a:rPr>
              <a:t>Eilean</a:t>
            </a:r>
            <a:r>
              <a:rPr lang="en-GB" sz="1600" dirty="0">
                <a:latin typeface="Comic Sans MS" panose="030F0702030302020204" pitchFamily="66" charset="0"/>
              </a:rPr>
              <a:t> </a:t>
            </a:r>
            <a:r>
              <a:rPr lang="en-GB" sz="1600" dirty="0" err="1">
                <a:latin typeface="Comic Sans MS" panose="030F0702030302020204" pitchFamily="66" charset="0"/>
              </a:rPr>
              <a:t>Sgitheanach</a:t>
            </a:r>
            <a:endParaRPr lang="en-GB" sz="1600" dirty="0">
              <a:latin typeface="Comic Sans MS" panose="030F0702030302020204" pitchFamily="66" charset="0"/>
            </a:endParaRPr>
          </a:p>
          <a:p>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68D93DC8-991F-3F1B-3032-570F80D8FDA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3700" y="160338"/>
            <a:ext cx="1161870" cy="1735452"/>
          </a:xfrm>
          <a:prstGeom prst="rect">
            <a:avLst/>
          </a:prstGeom>
        </p:spPr>
      </p:pic>
      <p:pic>
        <p:nvPicPr>
          <p:cNvPr id="11" name="Picture 10">
            <a:extLst>
              <a:ext uri="{FF2B5EF4-FFF2-40B4-BE49-F238E27FC236}">
                <a16:creationId xmlns:a16="http://schemas.microsoft.com/office/drawing/2014/main" id="{41ED8AF7-1FEB-7476-907A-C9C1B6E9EA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760300" y="4711723"/>
            <a:ext cx="1101500" cy="1588791"/>
          </a:xfrm>
          <a:prstGeom prst="rect">
            <a:avLst/>
          </a:prstGeom>
        </p:spPr>
      </p:pic>
      <p:pic>
        <p:nvPicPr>
          <p:cNvPr id="8" name="Picture 7">
            <a:extLst>
              <a:ext uri="{FF2B5EF4-FFF2-40B4-BE49-F238E27FC236}">
                <a16:creationId xmlns:a16="http://schemas.microsoft.com/office/drawing/2014/main" id="{95C9F714-D695-A3A5-9B63-D4F4058DE0B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5136" y="160338"/>
            <a:ext cx="1328895" cy="1746548"/>
          </a:xfrm>
          <a:prstGeom prst="rect">
            <a:avLst/>
          </a:prstGeom>
        </p:spPr>
      </p:pic>
      <p:pic>
        <p:nvPicPr>
          <p:cNvPr id="9" name="Picture 8">
            <a:extLst>
              <a:ext uri="{FF2B5EF4-FFF2-40B4-BE49-F238E27FC236}">
                <a16:creationId xmlns:a16="http://schemas.microsoft.com/office/drawing/2014/main" id="{504FDF48-C4E5-8DFA-5DD2-A4CC24BE745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002941" y="139167"/>
            <a:ext cx="1161871" cy="1777793"/>
          </a:xfrm>
          <a:prstGeom prst="rect">
            <a:avLst/>
          </a:prstGeom>
        </p:spPr>
      </p:pic>
      <p:pic>
        <p:nvPicPr>
          <p:cNvPr id="15" name="Picture 14">
            <a:extLst>
              <a:ext uri="{FF2B5EF4-FFF2-40B4-BE49-F238E27FC236}">
                <a16:creationId xmlns:a16="http://schemas.microsoft.com/office/drawing/2014/main" id="{B9E83266-370D-486A-ECC9-9F02BE1053F0}"/>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4410" y="298747"/>
            <a:ext cx="1032379" cy="1588791"/>
          </a:xfrm>
          <a:prstGeom prst="rect">
            <a:avLst/>
          </a:prstGeom>
        </p:spPr>
      </p:pic>
    </p:spTree>
    <p:extLst>
      <p:ext uri="{BB962C8B-B14F-4D97-AF65-F5344CB8AC3E}">
        <p14:creationId xmlns:p14="http://schemas.microsoft.com/office/powerpoint/2010/main" val="3209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five - talk</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400" dirty="0"/>
              <a:t>Choose a town, island or area that you don’t live in</a:t>
            </a:r>
          </a:p>
          <a:p>
            <a:r>
              <a:rPr lang="en-GB" sz="2400" dirty="0"/>
              <a:t>Go round the class and introduce yourself and then state where you stay.</a:t>
            </a:r>
          </a:p>
          <a:p>
            <a:endParaRPr lang="en-GB" sz="2400" dirty="0"/>
          </a:p>
          <a:p>
            <a:endParaRPr lang="en-GB" dirty="0"/>
          </a:p>
          <a:p>
            <a:endParaRPr lang="en-GB" b="1" dirty="0"/>
          </a:p>
          <a:p>
            <a:endParaRPr lang="en-GB" b="1" dirty="0"/>
          </a:p>
          <a:p>
            <a:endParaRPr lang="en-GB" b="1" dirty="0"/>
          </a:p>
          <a:p>
            <a:endParaRPr lang="en-GB" b="1" dirty="0"/>
          </a:p>
        </p:txBody>
      </p:sp>
      <p:pic>
        <p:nvPicPr>
          <p:cNvPr id="5" name="Picture 4" descr="Man talking">
            <a:extLst>
              <a:ext uri="{FF2B5EF4-FFF2-40B4-BE49-F238E27FC236}">
                <a16:creationId xmlns:a16="http://schemas.microsoft.com/office/drawing/2014/main" id="{25F462E4-BE07-261C-3A2A-E23B95555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096000" y="1689230"/>
            <a:ext cx="1252411" cy="1479097"/>
          </a:xfrm>
          <a:prstGeom prst="rect">
            <a:avLst/>
          </a:prstGeom>
        </p:spPr>
      </p:pic>
      <p:sp>
        <p:nvSpPr>
          <p:cNvPr id="7" name="Speech Bubble: Rectangle 6">
            <a:extLst>
              <a:ext uri="{FF2B5EF4-FFF2-40B4-BE49-F238E27FC236}">
                <a16:creationId xmlns:a16="http://schemas.microsoft.com/office/drawing/2014/main" id="{A45C757F-4ECE-4A44-FDFD-A91A6EDF662B}"/>
              </a:ext>
            </a:extLst>
          </p:cNvPr>
          <p:cNvSpPr/>
          <p:nvPr/>
        </p:nvSpPr>
        <p:spPr>
          <a:xfrm>
            <a:off x="7449247" y="1050602"/>
            <a:ext cx="4054476" cy="105074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Seumas. 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an </a:t>
            </a:r>
            <a:r>
              <a:rPr lang="en-GB" sz="2400" dirty="0" err="1">
                <a:solidFill>
                  <a:schemeClr val="tx1"/>
                </a:solidFill>
              </a:rPr>
              <a:t>Arcaibh</a:t>
            </a:r>
            <a:r>
              <a:rPr lang="en-GB" sz="2400" dirty="0">
                <a:solidFill>
                  <a:schemeClr val="tx1"/>
                </a:solidFill>
              </a:rPr>
              <a:t>.</a:t>
            </a:r>
          </a:p>
        </p:txBody>
      </p:sp>
      <p:pic>
        <p:nvPicPr>
          <p:cNvPr id="13" name="Picture 12" descr="Another man talking">
            <a:extLst>
              <a:ext uri="{FF2B5EF4-FFF2-40B4-BE49-F238E27FC236}">
                <a16:creationId xmlns:a16="http://schemas.microsoft.com/office/drawing/2014/main" id="{F871242B-478C-8E1B-8078-174F0DE2D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9199" y="2870837"/>
            <a:ext cx="1161870" cy="1735452"/>
          </a:xfrm>
          <a:prstGeom prst="rect">
            <a:avLst/>
          </a:prstGeom>
        </p:spPr>
      </p:pic>
      <p:sp>
        <p:nvSpPr>
          <p:cNvPr id="12" name="Speech Bubble: Rectangle 11">
            <a:extLst>
              <a:ext uri="{FF2B5EF4-FFF2-40B4-BE49-F238E27FC236}">
                <a16:creationId xmlns:a16="http://schemas.microsoft.com/office/drawing/2014/main" id="{839C3FFF-06C1-4BB3-A89A-BCC4E92334C9}"/>
              </a:ext>
            </a:extLst>
          </p:cNvPr>
          <p:cNvSpPr/>
          <p:nvPr/>
        </p:nvSpPr>
        <p:spPr>
          <a:xfrm>
            <a:off x="7214803" y="2931748"/>
            <a:ext cx="3285731" cy="1167641"/>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Calum! 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am </a:t>
            </a:r>
            <a:r>
              <a:rPr lang="en-GB" sz="2400" dirty="0" err="1">
                <a:solidFill>
                  <a:schemeClr val="tx1"/>
                </a:solidFill>
              </a:rPr>
              <a:t>Fiobha</a:t>
            </a:r>
            <a:r>
              <a:rPr lang="en-GB" sz="2400" dirty="0">
                <a:solidFill>
                  <a:schemeClr val="tx1"/>
                </a:solidFill>
              </a:rPr>
              <a:t>. </a:t>
            </a:r>
          </a:p>
        </p:txBody>
      </p:sp>
      <p:pic>
        <p:nvPicPr>
          <p:cNvPr id="14" name="Picture 13" descr="Woman talking">
            <a:extLst>
              <a:ext uri="{FF2B5EF4-FFF2-40B4-BE49-F238E27FC236}">
                <a16:creationId xmlns:a16="http://schemas.microsoft.com/office/drawing/2014/main" id="{8D8CB9A4-23FC-4F8F-6975-86551FA1A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1396" y="4795192"/>
            <a:ext cx="1032379" cy="1588791"/>
          </a:xfrm>
          <a:prstGeom prst="rect">
            <a:avLst/>
          </a:prstGeom>
        </p:spPr>
      </p:pic>
      <p:sp>
        <p:nvSpPr>
          <p:cNvPr id="16" name="Speech Bubble: Rectangle 15">
            <a:extLst>
              <a:ext uri="{FF2B5EF4-FFF2-40B4-BE49-F238E27FC236}">
                <a16:creationId xmlns:a16="http://schemas.microsoft.com/office/drawing/2014/main" id="{A3FD08AB-8548-24A6-CBCE-130ADF470642}"/>
              </a:ext>
            </a:extLst>
          </p:cNvPr>
          <p:cNvSpPr/>
          <p:nvPr/>
        </p:nvSpPr>
        <p:spPr>
          <a:xfrm>
            <a:off x="7809089" y="4542369"/>
            <a:ext cx="3913724" cy="1306437"/>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Hai ’s mise Anna. 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anns</a:t>
            </a:r>
            <a:r>
              <a:rPr lang="en-GB" sz="2400" dirty="0">
                <a:solidFill>
                  <a:schemeClr val="tx1"/>
                </a:solidFill>
              </a:rPr>
              <a:t> a’ </a:t>
            </a:r>
            <a:r>
              <a:rPr lang="en-GB" sz="2400" dirty="0" err="1">
                <a:solidFill>
                  <a:schemeClr val="tx1"/>
                </a:solidFill>
              </a:rPr>
              <a:t>Ghearasdan</a:t>
            </a:r>
            <a:r>
              <a:rPr lang="en-GB" sz="2400" dirty="0">
                <a:solidFill>
                  <a:schemeClr val="tx1"/>
                </a:solidFill>
              </a:rPr>
              <a:t>.</a:t>
            </a:r>
          </a:p>
        </p:txBody>
      </p:sp>
    </p:spTree>
    <p:extLst>
      <p:ext uri="{BB962C8B-B14F-4D97-AF65-F5344CB8AC3E}">
        <p14:creationId xmlns:p14="http://schemas.microsoft.com/office/powerpoint/2010/main" val="297973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Task six - Art</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2000" b="1" dirty="0"/>
              <a:t>Draw a picture of Jean Cameron of </a:t>
            </a:r>
            <a:r>
              <a:rPr lang="en-GB" sz="2000" b="1" dirty="0" err="1"/>
              <a:t>Glendessary</a:t>
            </a:r>
            <a:endParaRPr lang="en-GB" sz="2000" b="1" dirty="0"/>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dirty="0"/>
              <a:t>Think about all the different stories about Jean Cameron of </a:t>
            </a:r>
            <a:r>
              <a:rPr lang="en-GB" sz="2000" dirty="0" err="1"/>
              <a:t>Glendessary</a:t>
            </a:r>
            <a:endParaRPr lang="en-GB" sz="2000" dirty="0"/>
          </a:p>
          <a:p>
            <a:pPr marL="285750" indent="-285750">
              <a:buFont typeface="Arial" panose="020B0604020202020204" pitchFamily="34" charset="0"/>
              <a:buChar char="•"/>
            </a:pPr>
            <a:r>
              <a:rPr lang="en-GB" sz="2000" dirty="0"/>
              <a:t>How will you draw her in your picture? Why? Be prepared to explain your answer.</a:t>
            </a:r>
          </a:p>
        </p:txBody>
      </p:sp>
      <p:pic>
        <p:nvPicPr>
          <p:cNvPr id="6" name="Content Placeholder 4" descr="A bold woman with a cow">
            <a:extLst>
              <a:ext uri="{FF2B5EF4-FFF2-40B4-BE49-F238E27FC236}">
                <a16:creationId xmlns:a16="http://schemas.microsoft.com/office/drawing/2014/main" id="{C7972A61-A07B-93C9-F461-2E099FB692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030198" y="1185863"/>
            <a:ext cx="4351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223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a:t>(0)131 244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5" name="Text Box 8">
            <a:extLst>
              <a:ext uri="{C183D7F6-B498-43B3-948B-1728B52AA6E4}">
                <adec:decorative xmlns:adec="http://schemas.microsoft.com/office/drawing/2017/decorative" val="1"/>
              </a:ext>
            </a:extLst>
          </p:cNvPr>
          <p:cNvSpPr txBox="1">
            <a:spLocks noGrp="1"/>
          </p:cNvSpPr>
          <p:nvPr>
            <p:ph type="title" idx="4294967295"/>
          </p:nvPr>
        </p:nvSpPr>
        <p:spPr>
          <a:xfrm>
            <a:off x="7162800" y="6057900"/>
            <a:ext cx="5029200" cy="800100"/>
          </a:xfrm>
          <a:prstGeom prst="rect">
            <a:avLst/>
          </a:prstGeom>
          <a:noFill/>
          <a:ln>
            <a:noFill/>
            <a:prstDash/>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Màiri</a:t>
            </a:r>
            <a:r>
              <a:rPr lang="en-GB" dirty="0"/>
              <a:t> and Calum</a:t>
            </a:r>
          </a:p>
        </p:txBody>
      </p:sp>
      <p:sp>
        <p:nvSpPr>
          <p:cNvPr id="4" name="AutoShape 2" descr="https://euc-powerpoint.officeapps.live.com/pods/GetClipboardImage.ashx?Id=17ac276d-2609-4f45-b72d-4707d76cda48&amp;DC=GEU6&amp;pkey=4537ad4d-24cc-4076-8c26-790a193841fe&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descr="Man talking&#10;">
            <a:extLst>
              <a:ext uri="{FF2B5EF4-FFF2-40B4-BE49-F238E27FC236}">
                <a16:creationId xmlns:a16="http://schemas.microsoft.com/office/drawing/2014/main" id="{6D858225-7CB5-15C9-25E4-339FA57E1EA0}"/>
              </a:ext>
            </a:extLst>
          </p:cNvPr>
          <p:cNvGrpSpPr/>
          <p:nvPr/>
        </p:nvGrpSpPr>
        <p:grpSpPr>
          <a:xfrm>
            <a:off x="6606283" y="4068566"/>
            <a:ext cx="4043597" cy="2341395"/>
            <a:chOff x="5840142" y="2168269"/>
            <a:chExt cx="4043597" cy="2341395"/>
          </a:xfrm>
        </p:grpSpPr>
        <p:sp>
          <p:nvSpPr>
            <p:cNvPr id="7" name="Speech Bubble: Rectangle 6">
              <a:extLst>
                <a:ext uri="{FF2B5EF4-FFF2-40B4-BE49-F238E27FC236}">
                  <a16:creationId xmlns:a16="http://schemas.microsoft.com/office/drawing/2014/main" id="{202B696B-14CD-9E93-158B-B1D7DDF44574}"/>
                </a:ext>
              </a:extLst>
            </p:cNvPr>
            <p:cNvSpPr/>
            <p:nvPr/>
          </p:nvSpPr>
          <p:spPr>
            <a:xfrm>
              <a:off x="5840142" y="2168269"/>
              <a:ext cx="2635735" cy="1260731"/>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 </a:t>
              </a:r>
              <a:r>
                <a:rPr lang="en-GB" sz="2400" dirty="0" err="1">
                  <a:solidFill>
                    <a:schemeClr val="tx1"/>
                  </a:solidFill>
                </a:rPr>
                <a:t>fuireach</a:t>
              </a:r>
              <a:r>
                <a:rPr lang="en-GB" sz="2400" dirty="0">
                  <a:solidFill>
                    <a:schemeClr val="tx1"/>
                  </a:solidFill>
                </a:rPr>
                <a:t> </a:t>
              </a:r>
              <a:r>
                <a:rPr lang="en-GB" sz="2400" dirty="0" err="1">
                  <a:solidFill>
                    <a:schemeClr val="tx1"/>
                  </a:solidFill>
                </a:rPr>
                <a:t>ann</a:t>
              </a:r>
              <a:r>
                <a:rPr lang="en-GB" sz="2400" dirty="0">
                  <a:solidFill>
                    <a:schemeClr val="tx1"/>
                  </a:solidFill>
                </a:rPr>
                <a:t> an Loch </a:t>
              </a:r>
              <a:r>
                <a:rPr lang="en-GB" sz="2400" dirty="0" err="1">
                  <a:solidFill>
                    <a:schemeClr val="tx1"/>
                  </a:solidFill>
                </a:rPr>
                <a:t>Abar</a:t>
              </a:r>
              <a:endParaRPr lang="en-GB" sz="2400" dirty="0">
                <a:solidFill>
                  <a:schemeClr val="tx1"/>
                </a:solidFill>
              </a:endParaRPr>
            </a:p>
          </p:txBody>
        </p:sp>
        <p:pic>
          <p:nvPicPr>
            <p:cNvPr id="10" name="Picture 9" descr="A cartoon of a person speaking">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p:spPr>
        </p:pic>
      </p:grpSp>
      <p:grpSp>
        <p:nvGrpSpPr>
          <p:cNvPr id="14" name="Group 13" descr="Woman talking&#10;">
            <a:extLst>
              <a:ext uri="{FF2B5EF4-FFF2-40B4-BE49-F238E27FC236}">
                <a16:creationId xmlns:a16="http://schemas.microsoft.com/office/drawing/2014/main" id="{FC1D76D0-1BFD-4113-5B6F-DD93F9B78393}"/>
              </a:ext>
            </a:extLst>
          </p:cNvPr>
          <p:cNvGrpSpPr/>
          <p:nvPr/>
        </p:nvGrpSpPr>
        <p:grpSpPr>
          <a:xfrm>
            <a:off x="943616" y="3684028"/>
            <a:ext cx="5055955" cy="1830001"/>
            <a:chOff x="666751" y="1598999"/>
            <a:chExt cx="5055955" cy="1830001"/>
          </a:xfrm>
        </p:grpSpPr>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9"/>
              <a:ext cx="3526420"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Càit</a:t>
              </a:r>
              <a:r>
                <a:rPr lang="en-GB" sz="2400" dirty="0">
                  <a:solidFill>
                    <a:schemeClr val="tx1"/>
                  </a:solidFill>
                </a:rPr>
                <a:t> a </a:t>
              </a:r>
              <a:r>
                <a:rPr lang="en-GB" sz="2400" dirty="0" err="1">
                  <a:solidFill>
                    <a:schemeClr val="tx1"/>
                  </a:solidFill>
                </a:rPr>
                <a:t>bheil</a:t>
              </a:r>
              <a:r>
                <a:rPr lang="en-GB" sz="2400" dirty="0">
                  <a:solidFill>
                    <a:schemeClr val="tx1"/>
                  </a:solidFill>
                </a:rPr>
                <a:t> </a:t>
              </a:r>
              <a:r>
                <a:rPr lang="en-GB" sz="2400" dirty="0" err="1">
                  <a:solidFill>
                    <a:schemeClr val="tx1"/>
                  </a:solidFill>
                </a:rPr>
                <a:t>thu</a:t>
              </a:r>
              <a:r>
                <a:rPr lang="en-GB" sz="2400" dirty="0">
                  <a:solidFill>
                    <a:schemeClr val="tx1"/>
                  </a:solidFill>
                </a:rPr>
                <a:t> a’ </a:t>
              </a:r>
              <a:r>
                <a:rPr lang="en-GB" sz="2400" dirty="0" err="1">
                  <a:solidFill>
                    <a:schemeClr val="tx1"/>
                  </a:solidFill>
                </a:rPr>
                <a:t>fuireach</a:t>
              </a:r>
              <a:r>
                <a:rPr lang="en-GB" sz="2400" dirty="0">
                  <a:solidFill>
                    <a:schemeClr val="tx1"/>
                  </a:solidFill>
                </a:rPr>
                <a:t>?</a:t>
              </a:r>
            </a:p>
          </p:txBody>
        </p:sp>
        <p:pic>
          <p:nvPicPr>
            <p:cNvPr id="11" name="Picture 10" descr="A cartoon of a person speaking">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grpSp>
      <p:grpSp>
        <p:nvGrpSpPr>
          <p:cNvPr id="16" name="Group 15" descr="Woman talking&#10;">
            <a:extLst>
              <a:ext uri="{FF2B5EF4-FFF2-40B4-BE49-F238E27FC236}">
                <a16:creationId xmlns:a16="http://schemas.microsoft.com/office/drawing/2014/main" id="{5806DC39-9E9F-ACA4-36C9-CA7B22EC936A}"/>
              </a:ext>
            </a:extLst>
          </p:cNvPr>
          <p:cNvGrpSpPr/>
          <p:nvPr/>
        </p:nvGrpSpPr>
        <p:grpSpPr>
          <a:xfrm>
            <a:off x="880796" y="1541463"/>
            <a:ext cx="6485775" cy="1790755"/>
            <a:chOff x="808877" y="3924373"/>
            <a:chExt cx="6485775" cy="1790755"/>
          </a:xfrm>
        </p:grpSpPr>
        <p:pic>
          <p:nvPicPr>
            <p:cNvPr id="12" name="Picture 11" descr="A cartoon of a person speaking">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877" y="4126337"/>
              <a:ext cx="103237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69138" y="3924373"/>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Fàilte</a:t>
              </a:r>
              <a:r>
                <a:rPr lang="en-GB" sz="2400" dirty="0">
                  <a:solidFill>
                    <a:schemeClr val="tx1"/>
                  </a:solidFill>
                </a:rPr>
                <a:t> air ais a </a:t>
              </a:r>
              <a:r>
                <a:rPr lang="en-GB" sz="2400" dirty="0" err="1">
                  <a:solidFill>
                    <a:schemeClr val="tx1"/>
                  </a:solidFill>
                </a:rPr>
                <a:t>Chaluim</a:t>
              </a:r>
              <a:endParaRPr lang="en-GB" sz="2400" dirty="0">
                <a:solidFill>
                  <a:schemeClr val="tx1"/>
                </a:solidFill>
              </a:endParaRPr>
            </a:p>
            <a:p>
              <a:pPr algn="ctr"/>
              <a:r>
                <a:rPr lang="en-GB" sz="2400" dirty="0">
                  <a:solidFill>
                    <a:schemeClr val="tx1"/>
                  </a:solidFill>
                </a:rPr>
                <a:t>Welcome back.</a:t>
              </a:r>
            </a:p>
          </p:txBody>
        </p:sp>
      </p:grpSp>
      <p:grpSp>
        <p:nvGrpSpPr>
          <p:cNvPr id="3" name="Group 2" descr="A cartoon of a person speaking">
            <a:extLst>
              <a:ext uri="{FF2B5EF4-FFF2-40B4-BE49-F238E27FC236}">
                <a16:creationId xmlns:a16="http://schemas.microsoft.com/office/drawing/2014/main" id="{650882C4-6EA7-E20A-D304-D615F8C541AA}"/>
              </a:ext>
            </a:extLst>
          </p:cNvPr>
          <p:cNvGrpSpPr/>
          <p:nvPr/>
        </p:nvGrpSpPr>
        <p:grpSpPr>
          <a:xfrm>
            <a:off x="7621910" y="2405872"/>
            <a:ext cx="3626474" cy="1791864"/>
            <a:chOff x="6257265" y="2717800"/>
            <a:chExt cx="3626474" cy="1791864"/>
          </a:xfrm>
        </p:grpSpPr>
        <p:sp>
          <p:nvSpPr>
            <p:cNvPr id="6" name="Speech Bubble: Rectangle 5">
              <a:extLst>
                <a:ext uri="{FF2B5EF4-FFF2-40B4-BE49-F238E27FC236}">
                  <a16:creationId xmlns:a16="http://schemas.microsoft.com/office/drawing/2014/main" id="{92A59537-C405-1E56-AE99-8BDD60D41790}"/>
                </a:ext>
              </a:extLst>
            </p:cNvPr>
            <p:cNvSpPr/>
            <p:nvPr/>
          </p:nvSpPr>
          <p:spPr>
            <a:xfrm>
              <a:off x="6257265" y="2717800"/>
              <a:ext cx="221861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Tapadh</a:t>
              </a:r>
              <a:r>
                <a:rPr lang="en-GB" sz="2400" dirty="0">
                  <a:solidFill>
                    <a:schemeClr val="tx1"/>
                  </a:solidFill>
                </a:rPr>
                <a:t> </a:t>
              </a:r>
              <a:r>
                <a:rPr lang="en-GB" sz="2400" dirty="0" err="1">
                  <a:solidFill>
                    <a:schemeClr val="tx1"/>
                  </a:solidFill>
                </a:rPr>
                <a:t>leat</a:t>
              </a:r>
              <a:r>
                <a:rPr lang="en-GB" sz="2400" dirty="0">
                  <a:solidFill>
                    <a:schemeClr val="tx1"/>
                  </a:solidFill>
                </a:rPr>
                <a:t> a </a:t>
              </a:r>
              <a:r>
                <a:rPr lang="en-GB" sz="2400" dirty="0" err="1">
                  <a:solidFill>
                    <a:schemeClr val="tx1"/>
                  </a:solidFill>
                </a:rPr>
                <a:t>Mhàiri</a:t>
              </a:r>
              <a:endParaRPr lang="en-GB" sz="2400" dirty="0">
                <a:solidFill>
                  <a:schemeClr val="tx1"/>
                </a:solidFill>
              </a:endParaRPr>
            </a:p>
          </p:txBody>
        </p:sp>
        <p:pic>
          <p:nvPicPr>
            <p:cNvPr id="8" name="Picture 7">
              <a:extLst>
                <a:ext uri="{FF2B5EF4-FFF2-40B4-BE49-F238E27FC236}">
                  <a16:creationId xmlns:a16="http://schemas.microsoft.com/office/drawing/2014/main" id="{DA539E71-7531-C023-0640-062FD3E03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p:spPr>
        </p:pic>
      </p:grpSp>
    </p:spTree>
    <p:extLst>
      <p:ext uri="{BB962C8B-B14F-4D97-AF65-F5344CB8AC3E}">
        <p14:creationId xmlns:p14="http://schemas.microsoft.com/office/powerpoint/2010/main" val="21351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7AB2-30AD-1539-6165-34F593A781A1}"/>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 2</a:t>
            </a:r>
            <a:br>
              <a:rPr lang="en-GB" dirty="0"/>
            </a:br>
            <a:endParaRPr lang="en-GB" dirty="0"/>
          </a:p>
        </p:txBody>
      </p:sp>
      <p:grpSp>
        <p:nvGrpSpPr>
          <p:cNvPr id="14" name="Group 13" descr="Man talking">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So the Prince has landed in Glenfinnan.</a:t>
              </a:r>
            </a:p>
          </p:txBody>
        </p:sp>
        <p:pic>
          <p:nvPicPr>
            <p:cNvPr id="10" name="Picture 9" descr="A cartoon of a person speaking">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p:spPr>
        </p:pic>
      </p:grpSp>
      <p:grpSp>
        <p:nvGrpSpPr>
          <p:cNvPr id="15" name="Group 14" descr="Woman talking">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Yes, he marched east through the </a:t>
              </a:r>
              <a:r>
                <a:rPr lang="en-GB" sz="2400" dirty="0" err="1">
                  <a:solidFill>
                    <a:schemeClr val="tx1"/>
                  </a:solidFill>
                </a:rPr>
                <a:t>Corriyairack</a:t>
              </a:r>
              <a:r>
                <a:rPr lang="en-GB" sz="2400" dirty="0">
                  <a:solidFill>
                    <a:schemeClr val="tx1"/>
                  </a:solidFill>
                </a:rPr>
                <a:t> Pass towards Perth. There more people joined him. They then took over Falkirk.</a:t>
              </a:r>
            </a:p>
          </p:txBody>
        </p:sp>
        <p:pic>
          <p:nvPicPr>
            <p:cNvPr id="11" name="Picture 10" descr="A cartoon of a person speaking">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p:spPr>
        </p:pic>
      </p:grpSp>
      <p:grpSp>
        <p:nvGrpSpPr>
          <p:cNvPr id="16" name="Group 15" descr="Man talking">
            <a:extLst>
              <a:ext uri="{FF2B5EF4-FFF2-40B4-BE49-F238E27FC236}">
                <a16:creationId xmlns:a16="http://schemas.microsoft.com/office/drawing/2014/main" id="{70509D23-6A78-626B-29E2-1E2DD7BB68A3}"/>
              </a:ext>
            </a:extLst>
          </p:cNvPr>
          <p:cNvGrpSpPr/>
          <p:nvPr/>
        </p:nvGrpSpPr>
        <p:grpSpPr>
          <a:xfrm>
            <a:off x="7365982" y="2480915"/>
            <a:ext cx="3992423" cy="2683537"/>
            <a:chOff x="7365982" y="2480915"/>
            <a:chExt cx="3992423" cy="2683537"/>
          </a:xfrm>
        </p:grpSpPr>
        <p:pic>
          <p:nvPicPr>
            <p:cNvPr id="6" name="Picture 5" descr="A cartoon of a person speaking">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p:spPr>
        </p:pic>
        <p:sp>
          <p:nvSpPr>
            <p:cNvPr id="8" name="Speech Bubble: Rectangle 7">
              <a:extLst>
                <a:ext uri="{FF2B5EF4-FFF2-40B4-BE49-F238E27FC236}">
                  <a16:creationId xmlns:a16="http://schemas.microsoft.com/office/drawing/2014/main" id="{0DEAFB83-3634-CD0C-032D-1B6BA7729504}"/>
                </a:ext>
              </a:extLst>
            </p:cNvPr>
            <p:cNvSpPr/>
            <p:nvPr/>
          </p:nvSpPr>
          <p:spPr>
            <a:xfrm>
              <a:off x="7365982" y="2480915"/>
              <a:ext cx="2794571" cy="1644571"/>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Why did the British Government not stop him?</a:t>
              </a:r>
            </a:p>
          </p:txBody>
        </p:sp>
      </p:grpSp>
      <p:grpSp>
        <p:nvGrpSpPr>
          <p:cNvPr id="17" name="Group 16" descr="Woman talking">
            <a:extLst>
              <a:ext uri="{FF2B5EF4-FFF2-40B4-BE49-F238E27FC236}">
                <a16:creationId xmlns:a16="http://schemas.microsoft.com/office/drawing/2014/main" id="{31098B0A-D293-610D-08F4-44A002A0BD62}"/>
              </a:ext>
            </a:extLst>
          </p:cNvPr>
          <p:cNvGrpSpPr/>
          <p:nvPr/>
        </p:nvGrpSpPr>
        <p:grpSpPr>
          <a:xfrm>
            <a:off x="776642" y="4023824"/>
            <a:ext cx="6466639" cy="2205012"/>
            <a:chOff x="776642" y="4023824"/>
            <a:chExt cx="6466639" cy="2205012"/>
          </a:xfrm>
        </p:grpSpPr>
        <p:pic>
          <p:nvPicPr>
            <p:cNvPr id="12" name="Picture 11" descr="A cartoon of a person speaking">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1772861"/>
            </a:xfrm>
            <a:prstGeom prst="wedgeRectCallout">
              <a:avLst>
                <a:gd name="adj1" fmla="val -55310"/>
                <a:gd name="adj2" fmla="val 275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Sir John Cope, </a:t>
              </a:r>
              <a:r>
                <a:rPr lang="en-GB" sz="2400" dirty="0">
                  <a:solidFill>
                    <a:schemeClr val="tx1"/>
                  </a:solidFill>
                </a:rPr>
                <a:t>the head of the British army, had taken his troops to Inverness and had let the South undefended.</a:t>
              </a:r>
            </a:p>
          </p:txBody>
        </p:sp>
      </p:grpSp>
      <p:sp>
        <p:nvSpPr>
          <p:cNvPr id="9" name="Speech Bubble: Rectangle 8">
            <a:extLst>
              <a:ext uri="{FF2B5EF4-FFF2-40B4-BE49-F238E27FC236}">
                <a16:creationId xmlns:a16="http://schemas.microsoft.com/office/drawing/2014/main" id="{49DCC83C-0464-C3DF-E57B-AD7BFBCEB9F8}"/>
              </a:ext>
            </a:extLst>
          </p:cNvPr>
          <p:cNvSpPr/>
          <p:nvPr/>
        </p:nvSpPr>
        <p:spPr>
          <a:xfrm>
            <a:off x="7365983" y="4511671"/>
            <a:ext cx="2980616" cy="1919951"/>
          </a:xfrm>
          <a:prstGeom prst="wedgeRectCallout">
            <a:avLst>
              <a:gd name="adj1" fmla="val 55932"/>
              <a:gd name="adj2" fmla="val -36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Oh dear! That was a bit silly!</a:t>
            </a:r>
          </a:p>
          <a:p>
            <a:pPr algn="ctr"/>
            <a:endParaRPr lang="en-GB" sz="2400" dirty="0"/>
          </a:p>
        </p:txBody>
      </p:sp>
    </p:spTree>
    <p:extLst>
      <p:ext uri="{BB962C8B-B14F-4D97-AF65-F5344CB8AC3E}">
        <p14:creationId xmlns:p14="http://schemas.microsoft.com/office/powerpoint/2010/main" val="2677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AAD08-0925-BBB0-FA3C-A5E9F7BE5D31}"/>
              </a:ext>
            </a:extLst>
          </p:cNvPr>
          <p:cNvSpPr>
            <a:spLocks noGrp="1"/>
          </p:cNvSpPr>
          <p:nvPr>
            <p:ph type="title"/>
          </p:nvPr>
        </p:nvSpPr>
        <p:spPr>
          <a:xfrm>
            <a:off x="838200" y="365125"/>
            <a:ext cx="10515600" cy="1325563"/>
          </a:xfrm>
        </p:spPr>
        <p:txBody>
          <a:bodyPr/>
          <a:lstStyle/>
          <a:p>
            <a:r>
              <a:rPr lang="en-GB" dirty="0" err="1"/>
              <a:t>Càit</a:t>
            </a:r>
            <a:r>
              <a:rPr lang="en-GB" dirty="0"/>
              <a:t> an </a:t>
            </a:r>
            <a:r>
              <a:rPr lang="en-GB" dirty="0" err="1"/>
              <a:t>deach</a:t>
            </a:r>
            <a:r>
              <a:rPr lang="en-GB" dirty="0"/>
              <a:t> na </a:t>
            </a:r>
            <a:r>
              <a:rPr lang="en-GB" dirty="0" err="1"/>
              <a:t>Seumasach</a:t>
            </a:r>
            <a:r>
              <a:rPr lang="en-GB" dirty="0"/>
              <a:t>? Where did the </a:t>
            </a:r>
            <a:r>
              <a:rPr lang="en-GB" dirty="0" err="1"/>
              <a:t>Jacobites</a:t>
            </a:r>
            <a:r>
              <a:rPr lang="en-GB" dirty="0"/>
              <a:t> go?</a:t>
            </a:r>
          </a:p>
        </p:txBody>
      </p:sp>
      <p:sp>
        <p:nvSpPr>
          <p:cNvPr id="19" name="Content Placeholder 7">
            <a:extLst>
              <a:ext uri="{FF2B5EF4-FFF2-40B4-BE49-F238E27FC236}">
                <a16:creationId xmlns:a16="http://schemas.microsoft.com/office/drawing/2014/main" id="{2D207170-A77B-5345-1821-64E975395B53}"/>
              </a:ext>
            </a:extLst>
          </p:cNvPr>
          <p:cNvSpPr>
            <a:spLocks noGrp="1"/>
          </p:cNvSpPr>
          <p:nvPr>
            <p:ph sz="half" idx="1"/>
          </p:nvPr>
        </p:nvSpPr>
        <p:spPr>
          <a:xfrm>
            <a:off x="878440" y="1794928"/>
            <a:ext cx="5181600" cy="4351338"/>
          </a:xfrm>
        </p:spPr>
        <p:txBody>
          <a:bodyPr>
            <a:normAutofit fontScale="85000" lnSpcReduction="20000"/>
          </a:bodyPr>
          <a:lstStyle/>
          <a:p>
            <a:r>
              <a:rPr lang="en-GB" dirty="0"/>
              <a:t>The Prince raised his army first in Glenfinnan (</a:t>
            </a:r>
            <a:r>
              <a:rPr lang="en-GB" dirty="0" err="1"/>
              <a:t>Gleann</a:t>
            </a:r>
            <a:r>
              <a:rPr lang="en-GB" dirty="0"/>
              <a:t> </a:t>
            </a:r>
            <a:r>
              <a:rPr lang="en-GB" dirty="0" err="1"/>
              <a:t>Fhionnain</a:t>
            </a:r>
            <a:r>
              <a:rPr lang="en-GB" dirty="0"/>
              <a:t>) in Lochaber (Loch </a:t>
            </a:r>
            <a:r>
              <a:rPr lang="en-GB" dirty="0" err="1"/>
              <a:t>Abair</a:t>
            </a:r>
            <a:r>
              <a:rPr lang="en-GB" dirty="0"/>
              <a:t>). The then marched east through the </a:t>
            </a:r>
            <a:r>
              <a:rPr lang="en-GB" dirty="0" err="1"/>
              <a:t>Coireyirack</a:t>
            </a:r>
            <a:r>
              <a:rPr lang="en-GB" dirty="0"/>
              <a:t> Pass (Coire </a:t>
            </a:r>
            <a:r>
              <a:rPr lang="en-GB" dirty="0" err="1"/>
              <a:t>Ghearraig</a:t>
            </a:r>
            <a:r>
              <a:rPr lang="en-GB" dirty="0"/>
              <a:t>), where there was a military road. Follow the red line on the map.</a:t>
            </a:r>
          </a:p>
          <a:p>
            <a:endParaRPr lang="en-GB" dirty="0"/>
          </a:p>
          <a:p>
            <a:r>
              <a:rPr lang="en-GB" dirty="0"/>
              <a:t>They raised more soldiers in Perth (</a:t>
            </a:r>
            <a:r>
              <a:rPr lang="en-GB" dirty="0" err="1"/>
              <a:t>Peairt</a:t>
            </a:r>
            <a:r>
              <a:rPr lang="en-GB" dirty="0"/>
              <a:t>) then headed to Falkirk (An </a:t>
            </a:r>
            <a:r>
              <a:rPr lang="en-GB" dirty="0" err="1"/>
              <a:t>Eaglais</a:t>
            </a:r>
            <a:r>
              <a:rPr lang="en-GB" dirty="0"/>
              <a:t> </a:t>
            </a:r>
            <a:r>
              <a:rPr lang="en-GB" dirty="0" err="1"/>
              <a:t>Bhreac</a:t>
            </a:r>
            <a:r>
              <a:rPr lang="en-GB" dirty="0"/>
              <a:t>) before entering Edinburgh (</a:t>
            </a:r>
            <a:r>
              <a:rPr lang="en-GB" dirty="0" err="1"/>
              <a:t>Dùn</a:t>
            </a:r>
            <a:r>
              <a:rPr lang="en-GB" dirty="0"/>
              <a:t> </a:t>
            </a:r>
            <a:r>
              <a:rPr lang="en-GB" dirty="0" err="1"/>
              <a:t>Èideann</a:t>
            </a:r>
            <a:r>
              <a:rPr lang="en-GB" dirty="0"/>
              <a:t>).</a:t>
            </a:r>
          </a:p>
          <a:p>
            <a:endParaRPr lang="en-GB" dirty="0"/>
          </a:p>
          <a:p>
            <a:r>
              <a:rPr lang="en-GB" dirty="0"/>
              <a:t>They had managed to avoid the British Army who had gone to Inverness (Inbhir Nis) and had to jump boats in Aberdeen (Obar </a:t>
            </a:r>
            <a:r>
              <a:rPr lang="en-GB" dirty="0" err="1"/>
              <a:t>Dheathain</a:t>
            </a:r>
            <a:r>
              <a:rPr lang="en-GB" dirty="0"/>
              <a:t>) to sail South to catch the Prince. Follow the blue line on the map.</a:t>
            </a:r>
          </a:p>
          <a:p>
            <a:endParaRPr lang="en-GB" dirty="0"/>
          </a:p>
          <a:p>
            <a:r>
              <a:rPr lang="en-GB" dirty="0"/>
              <a:t>They would finally meet at Prestonpans. (</a:t>
            </a:r>
            <a:r>
              <a:rPr lang="en-GB" dirty="0" err="1"/>
              <a:t>Baile</a:t>
            </a:r>
            <a:r>
              <a:rPr lang="en-GB" dirty="0"/>
              <a:t> an t-</a:t>
            </a:r>
            <a:r>
              <a:rPr lang="en-GB" dirty="0" err="1"/>
              <a:t>Sagairt</a:t>
            </a:r>
            <a:r>
              <a:rPr lang="en-GB" dirty="0"/>
              <a:t>) in a famous battle.</a:t>
            </a:r>
          </a:p>
        </p:txBody>
      </p:sp>
      <p:pic>
        <p:nvPicPr>
          <p:cNvPr id="2" name="Picture 4" descr="A map of Scotland">
            <a:extLst>
              <a:ext uri="{FF2B5EF4-FFF2-40B4-BE49-F238E27FC236}">
                <a16:creationId xmlns:a16="http://schemas.microsoft.com/office/drawing/2014/main" id="{59E50A41-0570-FE04-1983-65E97FDA477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bwMode="auto">
          <a:xfrm>
            <a:off x="6270479" y="0"/>
            <a:ext cx="5921521"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2711FB3-AAF3-BFEB-8F9C-C0EFA6D62606}"/>
              </a:ext>
              <a:ext uri="{C183D7F6-B498-43B3-948B-1728B52AA6E4}">
                <adec:decorative xmlns:adec="http://schemas.microsoft.com/office/drawing/2017/decorative" val="1"/>
              </a:ext>
            </a:extLst>
          </p:cNvPr>
          <p:cNvSpPr txBox="1"/>
          <p:nvPr/>
        </p:nvSpPr>
        <p:spPr>
          <a:xfrm>
            <a:off x="838200" y="6250506"/>
            <a:ext cx="5181600" cy="253916"/>
          </a:xfrm>
          <a:prstGeom prst="rect">
            <a:avLst/>
          </a:prstGeom>
          <a:noFill/>
        </p:spPr>
        <p:txBody>
          <a:bodyPr wrap="square">
            <a:spAutoFit/>
          </a:bodyPr>
          <a:lstStyle/>
          <a:p>
            <a:r>
              <a:rPr lang="en-GB" sz="1050" dirty="0">
                <a:hlinkClick r:id="rId4"/>
              </a:rPr>
              <a:t>Creative Commons — Attribution-</a:t>
            </a:r>
            <a:r>
              <a:rPr lang="en-GB" sz="1050" dirty="0" err="1">
                <a:hlinkClick r:id="rId4"/>
              </a:rPr>
              <a:t>ShareAlike</a:t>
            </a:r>
            <a:r>
              <a:rPr lang="en-GB" sz="1050" dirty="0">
                <a:hlinkClick r:id="rId4"/>
              </a:rPr>
              <a:t> 3.0 </a:t>
            </a:r>
            <a:r>
              <a:rPr lang="en-GB" sz="1050" dirty="0" err="1">
                <a:hlinkClick r:id="rId4"/>
              </a:rPr>
              <a:t>Unported</a:t>
            </a:r>
            <a:r>
              <a:rPr lang="en-GB" sz="1050" dirty="0">
                <a:hlinkClick r:id="rId4"/>
              </a:rPr>
              <a:t> — CC BY-SA 3.0</a:t>
            </a:r>
            <a:r>
              <a:rPr lang="en-GB" sz="1050" dirty="0"/>
              <a:t> </a:t>
            </a:r>
            <a:r>
              <a:rPr lang="en-GB" sz="1050" dirty="0" err="1"/>
              <a:t>MrPenguin20</a:t>
            </a:r>
            <a:endParaRPr lang="en-GB" sz="1050" dirty="0"/>
          </a:p>
        </p:txBody>
      </p:sp>
      <p:sp>
        <p:nvSpPr>
          <p:cNvPr id="22" name="TextBox 21">
            <a:extLst>
              <a:ext uri="{FF2B5EF4-FFF2-40B4-BE49-F238E27FC236}">
                <a16:creationId xmlns:a16="http://schemas.microsoft.com/office/drawing/2014/main" id="{601AB486-94E9-0795-41E7-064BC73ABCB8}"/>
              </a:ext>
              <a:ext uri="{C183D7F6-B498-43B3-948B-1728B52AA6E4}">
                <adec:decorative xmlns:adec="http://schemas.microsoft.com/office/drawing/2017/decorative" val="1"/>
              </a:ext>
            </a:extLst>
          </p:cNvPr>
          <p:cNvSpPr txBox="1">
            <a:spLocks/>
          </p:cNvSpPr>
          <p:nvPr/>
        </p:nvSpPr>
        <p:spPr>
          <a:xfrm>
            <a:off x="9698001" y="2906162"/>
            <a:ext cx="1010213" cy="307777"/>
          </a:xfrm>
          <a:prstGeom prst="rect">
            <a:avLst/>
          </a:prstGeom>
          <a:noFill/>
        </p:spPr>
        <p:txBody>
          <a:bodyPr wrap="none" rtlCol="0">
            <a:spAutoFit/>
          </a:bodyPr>
          <a:lstStyle/>
          <a:p>
            <a:r>
              <a:rPr lang="en-GB" sz="1400" b="1" dirty="0"/>
              <a:t>Inbhir</a:t>
            </a:r>
            <a:r>
              <a:rPr lang="en-GB" sz="1400" dirty="0"/>
              <a:t> </a:t>
            </a:r>
            <a:r>
              <a:rPr lang="en-GB" sz="1400" b="1" dirty="0"/>
              <a:t>Nis</a:t>
            </a:r>
          </a:p>
        </p:txBody>
      </p:sp>
      <p:sp>
        <p:nvSpPr>
          <p:cNvPr id="5" name="TextBox 4">
            <a:extLst>
              <a:ext uri="{FF2B5EF4-FFF2-40B4-BE49-F238E27FC236}">
                <a16:creationId xmlns:a16="http://schemas.microsoft.com/office/drawing/2014/main" id="{8DDF4B66-F688-0CDA-BA3D-CD72265CC8C4}"/>
              </a:ext>
              <a:ext uri="{C183D7F6-B498-43B3-948B-1728B52AA6E4}">
                <adec:decorative xmlns:adec="http://schemas.microsoft.com/office/drawing/2017/decorative" val="1"/>
              </a:ext>
            </a:extLst>
          </p:cNvPr>
          <p:cNvSpPr txBox="1">
            <a:spLocks/>
          </p:cNvSpPr>
          <p:nvPr/>
        </p:nvSpPr>
        <p:spPr>
          <a:xfrm>
            <a:off x="10660812" y="3785931"/>
            <a:ext cx="1531188" cy="369332"/>
          </a:xfrm>
          <a:prstGeom prst="rect">
            <a:avLst/>
          </a:prstGeom>
          <a:noFill/>
        </p:spPr>
        <p:txBody>
          <a:bodyPr wrap="none" rtlCol="0">
            <a:spAutoFit/>
          </a:bodyPr>
          <a:lstStyle/>
          <a:p>
            <a:r>
              <a:rPr lang="en-GB" sz="1400" b="1" dirty="0"/>
              <a:t>Obar</a:t>
            </a:r>
            <a:r>
              <a:rPr lang="en-GB" b="1" dirty="0"/>
              <a:t> </a:t>
            </a:r>
            <a:r>
              <a:rPr lang="en-GB" sz="1400" b="1" dirty="0" err="1"/>
              <a:t>Dheathain</a:t>
            </a:r>
            <a:endParaRPr lang="en-GB" b="1" dirty="0"/>
          </a:p>
        </p:txBody>
      </p:sp>
      <p:sp>
        <p:nvSpPr>
          <p:cNvPr id="6" name="TextBox 5">
            <a:extLst>
              <a:ext uri="{FF2B5EF4-FFF2-40B4-BE49-F238E27FC236}">
                <a16:creationId xmlns:a16="http://schemas.microsoft.com/office/drawing/2014/main" id="{ED7C4C58-7899-D2E1-A47A-02EBD0489330}"/>
              </a:ext>
              <a:ext uri="{C183D7F6-B498-43B3-948B-1728B52AA6E4}">
                <adec:decorative xmlns:adec="http://schemas.microsoft.com/office/drawing/2017/decorative" val="1"/>
              </a:ext>
            </a:extLst>
          </p:cNvPr>
          <p:cNvSpPr txBox="1">
            <a:spLocks/>
          </p:cNvSpPr>
          <p:nvPr/>
        </p:nvSpPr>
        <p:spPr>
          <a:xfrm>
            <a:off x="6537485" y="4620659"/>
            <a:ext cx="1693092" cy="307777"/>
          </a:xfrm>
          <a:prstGeom prst="rect">
            <a:avLst/>
          </a:prstGeom>
          <a:noFill/>
        </p:spPr>
        <p:txBody>
          <a:bodyPr wrap="none" rtlCol="0">
            <a:spAutoFit/>
          </a:bodyPr>
          <a:lstStyle/>
          <a:p>
            <a:r>
              <a:rPr lang="en-GB" sz="1400" b="1" dirty="0" err="1"/>
              <a:t>Gleann</a:t>
            </a:r>
            <a:r>
              <a:rPr lang="en-GB" sz="1400" dirty="0"/>
              <a:t> </a:t>
            </a:r>
            <a:r>
              <a:rPr lang="en-GB" sz="1400" b="1" dirty="0" err="1"/>
              <a:t>Fhionnain</a:t>
            </a:r>
            <a:endParaRPr lang="en-GB" sz="1400" b="1" dirty="0"/>
          </a:p>
        </p:txBody>
      </p:sp>
      <p:sp>
        <p:nvSpPr>
          <p:cNvPr id="7" name="TextBox 6">
            <a:extLst>
              <a:ext uri="{FF2B5EF4-FFF2-40B4-BE49-F238E27FC236}">
                <a16:creationId xmlns:a16="http://schemas.microsoft.com/office/drawing/2014/main" id="{BF0CF7A6-22AE-0B2C-FA7D-9CDCF08BCADC}"/>
              </a:ext>
              <a:ext uri="{C183D7F6-B498-43B3-948B-1728B52AA6E4}">
                <adec:decorative xmlns:adec="http://schemas.microsoft.com/office/drawing/2017/decorative" val="1"/>
              </a:ext>
            </a:extLst>
          </p:cNvPr>
          <p:cNvSpPr txBox="1">
            <a:spLocks/>
          </p:cNvSpPr>
          <p:nvPr/>
        </p:nvSpPr>
        <p:spPr>
          <a:xfrm>
            <a:off x="8834925" y="4135844"/>
            <a:ext cx="1368182" cy="276999"/>
          </a:xfrm>
          <a:prstGeom prst="rect">
            <a:avLst/>
          </a:prstGeom>
          <a:noFill/>
        </p:spPr>
        <p:txBody>
          <a:bodyPr wrap="square" rtlCol="0">
            <a:spAutoFit/>
          </a:bodyPr>
          <a:lstStyle/>
          <a:p>
            <a:r>
              <a:rPr lang="en-GB" sz="1200" i="1" dirty="0"/>
              <a:t>Coire </a:t>
            </a:r>
            <a:r>
              <a:rPr lang="en-GB" sz="1200" i="1" dirty="0" err="1"/>
              <a:t>Ghearraig</a:t>
            </a:r>
            <a:endParaRPr lang="en-GB" sz="1200" i="1" dirty="0"/>
          </a:p>
        </p:txBody>
      </p:sp>
      <p:sp>
        <p:nvSpPr>
          <p:cNvPr id="8" name="TextBox 7">
            <a:extLst>
              <a:ext uri="{FF2B5EF4-FFF2-40B4-BE49-F238E27FC236}">
                <a16:creationId xmlns:a16="http://schemas.microsoft.com/office/drawing/2014/main" id="{64C74BFB-A104-5E6D-0547-981A1C5364BC}"/>
              </a:ext>
              <a:ext uri="{C183D7F6-B498-43B3-948B-1728B52AA6E4}">
                <adec:decorative xmlns:adec="http://schemas.microsoft.com/office/drawing/2017/decorative" val="1"/>
              </a:ext>
            </a:extLst>
          </p:cNvPr>
          <p:cNvSpPr txBox="1">
            <a:spLocks/>
          </p:cNvSpPr>
          <p:nvPr/>
        </p:nvSpPr>
        <p:spPr>
          <a:xfrm>
            <a:off x="8963438" y="4484062"/>
            <a:ext cx="683200" cy="307777"/>
          </a:xfrm>
          <a:prstGeom prst="rect">
            <a:avLst/>
          </a:prstGeom>
          <a:noFill/>
        </p:spPr>
        <p:txBody>
          <a:bodyPr wrap="none" rtlCol="0">
            <a:spAutoFit/>
          </a:bodyPr>
          <a:lstStyle/>
          <a:p>
            <a:r>
              <a:rPr lang="en-GB" sz="1400" b="1" dirty="0" err="1"/>
              <a:t>Peairt</a:t>
            </a:r>
            <a:endParaRPr lang="en-GB" b="1" dirty="0"/>
          </a:p>
        </p:txBody>
      </p:sp>
      <p:sp>
        <p:nvSpPr>
          <p:cNvPr id="9" name="TextBox 8">
            <a:extLst>
              <a:ext uri="{FF2B5EF4-FFF2-40B4-BE49-F238E27FC236}">
                <a16:creationId xmlns:a16="http://schemas.microsoft.com/office/drawing/2014/main" id="{C328033D-9D86-6559-086B-ADC865DF0DC5}"/>
              </a:ext>
              <a:ext uri="{C183D7F6-B498-43B3-948B-1728B52AA6E4}">
                <adec:decorative xmlns:adec="http://schemas.microsoft.com/office/drawing/2017/decorative" val="1"/>
              </a:ext>
            </a:extLst>
          </p:cNvPr>
          <p:cNvSpPr txBox="1">
            <a:spLocks/>
          </p:cNvSpPr>
          <p:nvPr/>
        </p:nvSpPr>
        <p:spPr>
          <a:xfrm>
            <a:off x="8963438" y="5722832"/>
            <a:ext cx="1149674" cy="523220"/>
          </a:xfrm>
          <a:prstGeom prst="rect">
            <a:avLst/>
          </a:prstGeom>
          <a:noFill/>
        </p:spPr>
        <p:txBody>
          <a:bodyPr wrap="none" rtlCol="0">
            <a:spAutoFit/>
          </a:bodyPr>
          <a:lstStyle/>
          <a:p>
            <a:r>
              <a:rPr lang="en-GB" sz="1400" b="1" dirty="0"/>
              <a:t>An </a:t>
            </a:r>
            <a:r>
              <a:rPr lang="en-GB" sz="1400" b="1" dirty="0" err="1"/>
              <a:t>Eaglais</a:t>
            </a:r>
            <a:r>
              <a:rPr lang="en-GB" sz="1400" b="1" dirty="0"/>
              <a:t> </a:t>
            </a:r>
          </a:p>
          <a:p>
            <a:r>
              <a:rPr lang="en-GB" sz="1400" b="1" dirty="0" err="1"/>
              <a:t>Bhreac</a:t>
            </a:r>
            <a:endParaRPr lang="en-GB" sz="1400" b="1" dirty="0"/>
          </a:p>
        </p:txBody>
      </p:sp>
      <p:sp>
        <p:nvSpPr>
          <p:cNvPr id="10" name="TextBox 9">
            <a:extLst>
              <a:ext uri="{FF2B5EF4-FFF2-40B4-BE49-F238E27FC236}">
                <a16:creationId xmlns:a16="http://schemas.microsoft.com/office/drawing/2014/main" id="{10B782E4-2817-82B5-7B0A-1D669E2B5D7D}"/>
              </a:ext>
              <a:ext uri="{C183D7F6-B498-43B3-948B-1728B52AA6E4}">
                <adec:decorative xmlns:adec="http://schemas.microsoft.com/office/drawing/2017/decorative" val="1"/>
              </a:ext>
            </a:extLst>
          </p:cNvPr>
          <p:cNvSpPr txBox="1">
            <a:spLocks/>
          </p:cNvSpPr>
          <p:nvPr/>
        </p:nvSpPr>
        <p:spPr>
          <a:xfrm>
            <a:off x="10371574" y="4956701"/>
            <a:ext cx="1441420" cy="276999"/>
          </a:xfrm>
          <a:prstGeom prst="rect">
            <a:avLst/>
          </a:prstGeom>
          <a:noFill/>
        </p:spPr>
        <p:txBody>
          <a:bodyPr wrap="none" rtlCol="0">
            <a:spAutoFit/>
          </a:bodyPr>
          <a:lstStyle/>
          <a:p>
            <a:r>
              <a:rPr lang="en-GB" sz="1200" b="1" dirty="0" err="1"/>
              <a:t>Baile</a:t>
            </a:r>
            <a:r>
              <a:rPr lang="en-GB" sz="1200" b="1" dirty="0"/>
              <a:t> an t-</a:t>
            </a:r>
            <a:r>
              <a:rPr lang="en-GB" sz="1200" b="1" dirty="0" err="1"/>
              <a:t>Sagairt</a:t>
            </a:r>
            <a:endParaRPr lang="en-GB" sz="1200" b="1" dirty="0"/>
          </a:p>
        </p:txBody>
      </p:sp>
      <p:cxnSp>
        <p:nvCxnSpPr>
          <p:cNvPr id="12" name="Straight Arrow Connector 11">
            <a:extLst>
              <a:ext uri="{FF2B5EF4-FFF2-40B4-BE49-F238E27FC236}">
                <a16:creationId xmlns:a16="http://schemas.microsoft.com/office/drawing/2014/main" id="{4B8EDCE2-3545-D491-F68E-DDB25CB9BF45}"/>
              </a:ext>
              <a:ext uri="{C183D7F6-B498-43B3-948B-1728B52AA6E4}">
                <adec:decorative xmlns:adec="http://schemas.microsoft.com/office/drawing/2017/decorative" val="1"/>
              </a:ext>
            </a:extLst>
          </p:cNvPr>
          <p:cNvCxnSpPr>
            <a:cxnSpLocks/>
          </p:cNvCxnSpPr>
          <p:nvPr/>
        </p:nvCxnSpPr>
        <p:spPr>
          <a:xfrm flipH="1">
            <a:off x="9487562" y="3213939"/>
            <a:ext cx="515754" cy="42775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BD4A643-CBF0-411B-DBA9-336992A7EAE7}"/>
              </a:ext>
              <a:ext uri="{C183D7F6-B498-43B3-948B-1728B52AA6E4}">
                <adec:decorative xmlns:adec="http://schemas.microsoft.com/office/drawing/2017/decorative" val="1"/>
              </a:ext>
            </a:extLst>
          </p:cNvPr>
          <p:cNvCxnSpPr>
            <a:cxnSpLocks/>
          </p:cNvCxnSpPr>
          <p:nvPr/>
        </p:nvCxnSpPr>
        <p:spPr>
          <a:xfrm flipH="1" flipV="1">
            <a:off x="10203107" y="5233700"/>
            <a:ext cx="652767" cy="1246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1522182-C661-BBA8-92C2-BFA9B4B4D232}"/>
              </a:ext>
              <a:ext uri="{C183D7F6-B498-43B3-948B-1728B52AA6E4}">
                <adec:decorative xmlns:adec="http://schemas.microsoft.com/office/drawing/2017/decorative" val="1"/>
              </a:ext>
            </a:extLst>
          </p:cNvPr>
          <p:cNvCxnSpPr>
            <a:cxnSpLocks/>
          </p:cNvCxnSpPr>
          <p:nvPr/>
        </p:nvCxnSpPr>
        <p:spPr>
          <a:xfrm flipH="1">
            <a:off x="10660812" y="4131030"/>
            <a:ext cx="405501"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29EC85C-3C75-196E-B03C-3752156266FE}"/>
              </a:ext>
              <a:ext uri="{C183D7F6-B498-43B3-948B-1728B52AA6E4}">
                <adec:decorative xmlns:adec="http://schemas.microsoft.com/office/drawing/2017/decorative" val="1"/>
              </a:ext>
            </a:extLst>
          </p:cNvPr>
          <p:cNvCxnSpPr>
            <a:cxnSpLocks/>
          </p:cNvCxnSpPr>
          <p:nvPr/>
        </p:nvCxnSpPr>
        <p:spPr>
          <a:xfrm flipV="1">
            <a:off x="7810959" y="4246875"/>
            <a:ext cx="907580" cy="39107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E977859D-8947-D1A6-C732-AA2CF6483DE5}"/>
              </a:ext>
              <a:ext uri="{C183D7F6-B498-43B3-948B-1728B52AA6E4}">
                <adec:decorative xmlns:adec="http://schemas.microsoft.com/office/drawing/2017/decorative" val="1"/>
              </a:ext>
            </a:extLst>
          </p:cNvPr>
          <p:cNvCxnSpPr>
            <a:cxnSpLocks/>
          </p:cNvCxnSpPr>
          <p:nvPr/>
        </p:nvCxnSpPr>
        <p:spPr>
          <a:xfrm flipV="1">
            <a:off x="9305038" y="5190052"/>
            <a:ext cx="312103" cy="53278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272C2178-152C-4F1E-F708-6F9D6EFD22A5}"/>
              </a:ext>
              <a:ext uri="{C183D7F6-B498-43B3-948B-1728B52AA6E4}">
                <adec:decorative xmlns:adec="http://schemas.microsoft.com/office/drawing/2017/decorative" val="1"/>
              </a:ext>
            </a:extLst>
          </p:cNvPr>
          <p:cNvCxnSpPr>
            <a:cxnSpLocks/>
            <a:stCxn id="8" idx="2"/>
          </p:cNvCxnSpPr>
          <p:nvPr/>
        </p:nvCxnSpPr>
        <p:spPr>
          <a:xfrm>
            <a:off x="9305038" y="4791839"/>
            <a:ext cx="552039"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36" name="Ink 35" descr="Red line showing route of Jacobite Army">
                <a:extLst>
                  <a:ext uri="{FF2B5EF4-FFF2-40B4-BE49-F238E27FC236}">
                    <a16:creationId xmlns:a16="http://schemas.microsoft.com/office/drawing/2014/main" id="{E0751EEE-2428-8BC2-73D9-CABCAD4BD012}"/>
                  </a:ext>
                  <a:ext uri="{C183D7F6-B498-43B3-948B-1728B52AA6E4}">
                    <adec:decorative xmlns:adec="http://schemas.microsoft.com/office/drawing/2017/decorative" val="0"/>
                  </a:ext>
                </a:extLst>
              </p14:cNvPr>
              <p14:cNvContentPartPr/>
              <p14:nvPr/>
            </p14:nvContentPartPr>
            <p14:xfrm>
              <a:off x="8724478" y="4158284"/>
              <a:ext cx="1443960" cy="1129320"/>
            </p14:xfrm>
          </p:contentPart>
        </mc:Choice>
        <mc:Fallback xmlns="">
          <p:pic>
            <p:nvPicPr>
              <p:cNvPr id="36" name="Ink 35" descr="Red line showing route of Jacobite Army">
                <a:extLst>
                  <a:ext uri="{FF2B5EF4-FFF2-40B4-BE49-F238E27FC236}">
                    <a16:creationId xmlns:a16="http://schemas.microsoft.com/office/drawing/2014/main" id="{E0751EEE-2428-8BC2-73D9-CABCAD4BD012}"/>
                  </a:ext>
                  <a:ext uri="{C183D7F6-B498-43B3-948B-1728B52AA6E4}">
                    <adec:decorative xmlns:adec="http://schemas.microsoft.com/office/drawing/2017/decorative" val="0"/>
                  </a:ext>
                </a:extLst>
              </p:cNvPr>
              <p:cNvPicPr/>
              <p:nvPr/>
            </p:nvPicPr>
            <p:blipFill>
              <a:blip r:embed="rId6"/>
              <a:stretch>
                <a:fillRect/>
              </a:stretch>
            </p:blipFill>
            <p:spPr>
              <a:xfrm>
                <a:off x="8706478" y="4140284"/>
                <a:ext cx="147960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 name="Ink 37" descr="Blue line showing route of British Army">
                <a:extLst>
                  <a:ext uri="{FF2B5EF4-FFF2-40B4-BE49-F238E27FC236}">
                    <a16:creationId xmlns:a16="http://schemas.microsoft.com/office/drawing/2014/main" id="{1FF78FB4-6C4A-8161-137A-9246806A98CE}"/>
                  </a:ext>
                  <a:ext uri="{C183D7F6-B498-43B3-948B-1728B52AA6E4}">
                    <adec:decorative xmlns:adec="http://schemas.microsoft.com/office/drawing/2017/decorative" val="0"/>
                  </a:ext>
                </a:extLst>
              </p14:cNvPr>
              <p14:cNvContentPartPr/>
              <p14:nvPr/>
            </p14:nvContentPartPr>
            <p14:xfrm>
              <a:off x="9404518" y="3642404"/>
              <a:ext cx="1308240" cy="1392120"/>
            </p14:xfrm>
          </p:contentPart>
        </mc:Choice>
        <mc:Fallback xmlns="">
          <p:pic>
            <p:nvPicPr>
              <p:cNvPr id="38" name="Ink 37" descr="Blue line showing route of British Army">
                <a:extLst>
                  <a:ext uri="{FF2B5EF4-FFF2-40B4-BE49-F238E27FC236}">
                    <a16:creationId xmlns:a16="http://schemas.microsoft.com/office/drawing/2014/main" id="{1FF78FB4-6C4A-8161-137A-9246806A98CE}"/>
                  </a:ext>
                  <a:ext uri="{C183D7F6-B498-43B3-948B-1728B52AA6E4}">
                    <adec:decorative xmlns:adec="http://schemas.microsoft.com/office/drawing/2017/decorative" val="0"/>
                  </a:ext>
                </a:extLst>
              </p:cNvPr>
              <p:cNvPicPr/>
              <p:nvPr/>
            </p:nvPicPr>
            <p:blipFill>
              <a:blip r:embed="rId8"/>
              <a:stretch>
                <a:fillRect/>
              </a:stretch>
            </p:blipFill>
            <p:spPr>
              <a:xfrm>
                <a:off x="9386518" y="3624409"/>
                <a:ext cx="1343880" cy="142775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Ink 38" descr="Key for blue line showing route of British Army">
                <a:extLst>
                  <a:ext uri="{FF2B5EF4-FFF2-40B4-BE49-F238E27FC236}">
                    <a16:creationId xmlns:a16="http://schemas.microsoft.com/office/drawing/2014/main" id="{612A3109-0D95-F9E3-B40F-DD5B092F1D2C}"/>
                  </a:ext>
                  <a:ext uri="{C183D7F6-B498-43B3-948B-1728B52AA6E4}">
                    <adec:decorative xmlns:adec="http://schemas.microsoft.com/office/drawing/2017/decorative" val="0"/>
                  </a:ext>
                </a:extLst>
              </p14:cNvPr>
              <p14:cNvContentPartPr/>
              <p14:nvPr/>
            </p14:nvContentPartPr>
            <p14:xfrm>
              <a:off x="10443478" y="2405804"/>
              <a:ext cx="584640" cy="15840"/>
            </p14:xfrm>
          </p:contentPart>
        </mc:Choice>
        <mc:Fallback xmlns="">
          <p:pic>
            <p:nvPicPr>
              <p:cNvPr id="39" name="Ink 38" descr="Key for blue line showing route of British Army">
                <a:extLst>
                  <a:ext uri="{FF2B5EF4-FFF2-40B4-BE49-F238E27FC236}">
                    <a16:creationId xmlns:a16="http://schemas.microsoft.com/office/drawing/2014/main" id="{612A3109-0D95-F9E3-B40F-DD5B092F1D2C}"/>
                  </a:ext>
                  <a:ext uri="{C183D7F6-B498-43B3-948B-1728B52AA6E4}">
                    <adec:decorative xmlns:adec="http://schemas.microsoft.com/office/drawing/2017/decorative" val="0"/>
                  </a:ext>
                </a:extLst>
              </p:cNvPr>
              <p:cNvPicPr/>
              <p:nvPr/>
            </p:nvPicPr>
            <p:blipFill>
              <a:blip r:embed="rId10"/>
              <a:stretch>
                <a:fillRect/>
              </a:stretch>
            </p:blipFill>
            <p:spPr>
              <a:xfrm>
                <a:off x="10425478" y="2387804"/>
                <a:ext cx="620280" cy="51480"/>
              </a:xfrm>
              <a:prstGeom prst="rect">
                <a:avLst/>
              </a:prstGeom>
            </p:spPr>
          </p:pic>
        </mc:Fallback>
      </mc:AlternateContent>
      <p:pic>
        <p:nvPicPr>
          <p:cNvPr id="43" name="Picture 8" descr="Flag of Great Britain">
            <a:extLst>
              <a:ext uri="{FF2B5EF4-FFF2-40B4-BE49-F238E27FC236}">
                <a16:creationId xmlns:a16="http://schemas.microsoft.com/office/drawing/2014/main" id="{8BD7DAC4-25A7-CD94-21C4-307ABB50135F}"/>
              </a:ext>
              <a:ext uri="{C183D7F6-B498-43B3-948B-1728B52AA6E4}">
                <adec:decorative xmlns:adec="http://schemas.microsoft.com/office/drawing/2017/decorative" val="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097667" y="2299689"/>
            <a:ext cx="399615" cy="2664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cobite Standard">
            <a:extLst>
              <a:ext uri="{FF2B5EF4-FFF2-40B4-BE49-F238E27FC236}">
                <a16:creationId xmlns:a16="http://schemas.microsoft.com/office/drawing/2014/main" id="{4D54E16A-9B83-609D-EDDF-8748D445EE40}"/>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102796" y="2633368"/>
            <a:ext cx="421527" cy="3023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3">
            <p14:nvContentPartPr>
              <p14:cNvPr id="48" name="Ink 47" descr="Key for red line showing Jacobite route through Scotland">
                <a:extLst>
                  <a:ext uri="{FF2B5EF4-FFF2-40B4-BE49-F238E27FC236}">
                    <a16:creationId xmlns:a16="http://schemas.microsoft.com/office/drawing/2014/main" id="{26259DC7-ECB2-20CE-9364-620416567D46}"/>
                  </a:ext>
                </a:extLst>
              </p14:cNvPr>
              <p14:cNvContentPartPr/>
              <p14:nvPr/>
            </p14:nvContentPartPr>
            <p14:xfrm>
              <a:off x="10430255" y="2784516"/>
              <a:ext cx="521640" cy="21600"/>
            </p14:xfrm>
          </p:contentPart>
        </mc:Choice>
        <mc:Fallback xmlns="">
          <p:pic>
            <p:nvPicPr>
              <p:cNvPr id="48" name="Ink 47" descr="Key for red line showing Jacobite route through Scotland">
                <a:extLst>
                  <a:ext uri="{FF2B5EF4-FFF2-40B4-BE49-F238E27FC236}">
                    <a16:creationId xmlns:a16="http://schemas.microsoft.com/office/drawing/2014/main" id="{26259DC7-ECB2-20CE-9364-620416567D46}"/>
                  </a:ext>
                </a:extLst>
              </p:cNvPr>
              <p:cNvPicPr/>
              <p:nvPr/>
            </p:nvPicPr>
            <p:blipFill>
              <a:blip r:embed="rId14"/>
              <a:stretch>
                <a:fillRect/>
              </a:stretch>
            </p:blipFill>
            <p:spPr>
              <a:xfrm>
                <a:off x="10412255" y="2766516"/>
                <a:ext cx="557280" cy="57240"/>
              </a:xfrm>
              <a:prstGeom prst="rect">
                <a:avLst/>
              </a:prstGeom>
            </p:spPr>
          </p:pic>
        </mc:Fallback>
      </mc:AlternateContent>
    </p:spTree>
    <p:extLst>
      <p:ext uri="{BB962C8B-B14F-4D97-AF65-F5344CB8AC3E}">
        <p14:creationId xmlns:p14="http://schemas.microsoft.com/office/powerpoint/2010/main" val="71576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AAD08-0925-BBB0-FA3C-A5E9F7BE5D31}"/>
              </a:ext>
            </a:extLst>
          </p:cNvPr>
          <p:cNvSpPr>
            <a:spLocks noGrp="1"/>
          </p:cNvSpPr>
          <p:nvPr>
            <p:ph type="title"/>
          </p:nvPr>
        </p:nvSpPr>
        <p:spPr>
          <a:xfrm>
            <a:off x="838200" y="365125"/>
            <a:ext cx="10515600" cy="1325563"/>
          </a:xfrm>
        </p:spPr>
        <p:txBody>
          <a:bodyPr/>
          <a:lstStyle/>
          <a:p>
            <a:r>
              <a:rPr lang="en-GB" dirty="0" err="1"/>
              <a:t>Càit</a:t>
            </a:r>
            <a:r>
              <a:rPr lang="en-GB" dirty="0"/>
              <a:t> an </a:t>
            </a:r>
            <a:r>
              <a:rPr lang="en-GB" dirty="0" err="1"/>
              <a:t>deach</a:t>
            </a:r>
            <a:r>
              <a:rPr lang="en-GB" dirty="0"/>
              <a:t> na </a:t>
            </a:r>
            <a:r>
              <a:rPr lang="en-GB" dirty="0" err="1"/>
              <a:t>Seumasach</a:t>
            </a:r>
            <a:r>
              <a:rPr lang="en-GB" dirty="0"/>
              <a:t>? Where did the </a:t>
            </a:r>
            <a:r>
              <a:rPr lang="en-GB" dirty="0" err="1"/>
              <a:t>Jacobites</a:t>
            </a:r>
            <a:r>
              <a:rPr lang="en-GB" dirty="0"/>
              <a:t> go? - Questions</a:t>
            </a:r>
          </a:p>
        </p:txBody>
      </p:sp>
      <p:sp>
        <p:nvSpPr>
          <p:cNvPr id="19" name="Content Placeholder 7">
            <a:extLst>
              <a:ext uri="{FF2B5EF4-FFF2-40B4-BE49-F238E27FC236}">
                <a16:creationId xmlns:a16="http://schemas.microsoft.com/office/drawing/2014/main" id="{2D207170-A77B-5345-1821-64E975395B53}"/>
              </a:ext>
            </a:extLst>
          </p:cNvPr>
          <p:cNvSpPr>
            <a:spLocks noGrp="1"/>
          </p:cNvSpPr>
          <p:nvPr>
            <p:ph sz="half" idx="1"/>
          </p:nvPr>
        </p:nvSpPr>
        <p:spPr>
          <a:xfrm>
            <a:off x="878440" y="1794928"/>
            <a:ext cx="5181600" cy="4351338"/>
          </a:xfrm>
        </p:spPr>
        <p:txBody>
          <a:bodyPr>
            <a:normAutofit/>
          </a:bodyPr>
          <a:lstStyle/>
          <a:p>
            <a:r>
              <a:rPr lang="en-GB" dirty="0" err="1"/>
              <a:t>Q1</a:t>
            </a:r>
            <a:r>
              <a:rPr lang="en-GB" dirty="0"/>
              <a:t> – Use a blank map of Scotland and mark the places the Prince and his Jacobite Army went. Write the names in Gaelic and English.</a:t>
            </a:r>
          </a:p>
          <a:p>
            <a:endParaRPr lang="en-GB" dirty="0"/>
          </a:p>
          <a:p>
            <a:r>
              <a:rPr lang="en-GB" dirty="0" err="1"/>
              <a:t>Q2</a:t>
            </a:r>
            <a:r>
              <a:rPr lang="en-GB" dirty="0"/>
              <a:t> – Now add on the places where the British Army went using a different colour.</a:t>
            </a:r>
          </a:p>
          <a:p>
            <a:endParaRPr lang="en-GB" dirty="0"/>
          </a:p>
          <a:p>
            <a:r>
              <a:rPr lang="en-GB" dirty="0" err="1"/>
              <a:t>Q3</a:t>
            </a:r>
            <a:r>
              <a:rPr lang="en-GB" dirty="0"/>
              <a:t> – Now add the place that you live and find out the Gaelic for it as well.</a:t>
            </a:r>
          </a:p>
        </p:txBody>
      </p:sp>
      <p:pic>
        <p:nvPicPr>
          <p:cNvPr id="2" name="Picture 4" descr="A map of Scotland">
            <a:extLst>
              <a:ext uri="{FF2B5EF4-FFF2-40B4-BE49-F238E27FC236}">
                <a16:creationId xmlns:a16="http://schemas.microsoft.com/office/drawing/2014/main" id="{59E50A41-0570-FE04-1983-65E97FDA477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bwMode="auto">
          <a:xfrm>
            <a:off x="6270479" y="0"/>
            <a:ext cx="59215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9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79B4-9A92-397F-43FA-7E83B72F9D31}"/>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 3</a:t>
            </a:r>
          </a:p>
        </p:txBody>
      </p:sp>
      <p:grpSp>
        <p:nvGrpSpPr>
          <p:cNvPr id="14" name="Group 13" descr="Man talking">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happened when they reached Edinburgh?</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p:spPr>
        </p:pic>
      </p:grpSp>
      <p:grpSp>
        <p:nvGrpSpPr>
          <p:cNvPr id="15" name="Group 14" descr="Woman talking">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Prince entered Edinburgh with 2400 men. His father was declared King, but they did not take Edinburgh Castle.</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a:grpFill/>
          </p:spPr>
        </p:pic>
      </p:grpSp>
      <p:grpSp>
        <p:nvGrpSpPr>
          <p:cNvPr id="16" name="Group 15" descr="Man talking">
            <a:extLst>
              <a:ext uri="{FF2B5EF4-FFF2-40B4-BE49-F238E27FC236}">
                <a16:creationId xmlns:a16="http://schemas.microsoft.com/office/drawing/2014/main" id="{70509D23-6A78-626B-29E2-1E2DD7BB68A3}"/>
              </a:ext>
            </a:extLst>
          </p:cNvPr>
          <p:cNvGrpSpPr/>
          <p:nvPr/>
        </p:nvGrpSpPr>
        <p:grpSpPr>
          <a:xfrm>
            <a:off x="7365982" y="2480915"/>
            <a:ext cx="3992423" cy="2683537"/>
            <a:chOff x="7365982" y="2480915"/>
            <a:chExt cx="3992423" cy="2683537"/>
          </a:xfrm>
        </p:grpSpPr>
        <p:pic>
          <p:nvPicPr>
            <p:cNvPr id="6" name="Picture 5">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p:spPr>
        </p:pic>
        <p:sp>
          <p:nvSpPr>
            <p:cNvPr id="8" name="Speech Bubble: Rectangle 7">
              <a:extLst>
                <a:ext uri="{FF2B5EF4-FFF2-40B4-BE49-F238E27FC236}">
                  <a16:creationId xmlns:a16="http://schemas.microsoft.com/office/drawing/2014/main" id="{0DEAFB83-3634-CD0C-032D-1B6BA7729504}"/>
                </a:ext>
              </a:extLst>
            </p:cNvPr>
            <p:cNvSpPr/>
            <p:nvPr/>
          </p:nvSpPr>
          <p:spPr>
            <a:xfrm>
              <a:off x="7365982" y="2480915"/>
              <a:ext cx="2794571" cy="1644571"/>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about Sir John Cope?</a:t>
              </a:r>
            </a:p>
          </p:txBody>
        </p:sp>
      </p:grpSp>
      <p:grpSp>
        <p:nvGrpSpPr>
          <p:cNvPr id="17" name="Group 16" descr="Woman talking">
            <a:extLst>
              <a:ext uri="{FF2B5EF4-FFF2-40B4-BE49-F238E27FC236}">
                <a16:creationId xmlns:a16="http://schemas.microsoft.com/office/drawing/2014/main" id="{31098B0A-D293-610D-08F4-44A002A0BD62}"/>
              </a:ext>
            </a:extLst>
          </p:cNvPr>
          <p:cNvGrpSpPr/>
          <p:nvPr/>
        </p:nvGrpSpPr>
        <p:grpSpPr>
          <a:xfrm>
            <a:off x="514842" y="4023824"/>
            <a:ext cx="6728440" cy="2407798"/>
            <a:chOff x="776642" y="4023824"/>
            <a:chExt cx="6466639" cy="2205012"/>
          </a:xfrm>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2058477"/>
            </a:xfrm>
            <a:prstGeom prst="wedgeRectCallout">
              <a:avLst>
                <a:gd name="adj1" fmla="val -56112"/>
                <a:gd name="adj2" fmla="val 245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led his troops to an embarrassing defeat at Prestonpans near Edinburgh. The Highland Charge and inexperienced British Troops meant the </a:t>
              </a:r>
              <a:r>
                <a:rPr lang="en-GB" sz="2400" dirty="0" err="1">
                  <a:solidFill>
                    <a:schemeClr val="tx1"/>
                  </a:solidFill>
                </a:rPr>
                <a:t>Jacobites</a:t>
              </a:r>
              <a:r>
                <a:rPr lang="en-GB" sz="2400" dirty="0">
                  <a:solidFill>
                    <a:schemeClr val="tx1"/>
                  </a:solidFill>
                </a:rPr>
                <a:t> won in 30 minutes!</a:t>
              </a:r>
            </a:p>
          </p:txBody>
        </p:sp>
      </p:grpSp>
      <p:sp>
        <p:nvSpPr>
          <p:cNvPr id="9" name="Speech Bubble: Rectangle 8">
            <a:extLst>
              <a:ext uri="{FF2B5EF4-FFF2-40B4-BE49-F238E27FC236}">
                <a16:creationId xmlns:a16="http://schemas.microsoft.com/office/drawing/2014/main" id="{49DCC83C-0464-C3DF-E57B-AD7BFBCEB9F8}"/>
              </a:ext>
            </a:extLst>
          </p:cNvPr>
          <p:cNvSpPr/>
          <p:nvPr/>
        </p:nvSpPr>
        <p:spPr>
          <a:xfrm>
            <a:off x="7365983" y="4511671"/>
            <a:ext cx="2980616" cy="1919951"/>
          </a:xfrm>
          <a:prstGeom prst="wedgeRectCallout">
            <a:avLst>
              <a:gd name="adj1" fmla="val 55932"/>
              <a:gd name="adj2" fmla="val -36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Wow! That is embarrassing. Next stop, England!</a:t>
            </a:r>
          </a:p>
        </p:txBody>
      </p:sp>
    </p:spTree>
    <p:extLst>
      <p:ext uri="{BB962C8B-B14F-4D97-AF65-F5344CB8AC3E}">
        <p14:creationId xmlns:p14="http://schemas.microsoft.com/office/powerpoint/2010/main" val="2703360580"/>
      </p:ext>
    </p:extLst>
  </p:cSld>
  <p:clrMapOvr>
    <a:masterClrMapping/>
  </p:clrMapOvr>
  <mc:AlternateContent xmlns:mc="http://schemas.openxmlformats.org/markup-compatibility/2006" xmlns:p14="http://schemas.microsoft.com/office/powerpoint/2010/main">
    <mc:Choice Requires="p14">
      <p:transition spd="slow" p14:dur="2000" advTm="3954"/>
    </mc:Choice>
    <mc:Fallback xmlns="">
      <p:transition spd="slow" advTm="3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Battle of Prestonpans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384800" cy="3702050"/>
          </a:xfrm>
        </p:spPr>
        <p:txBody>
          <a:bodyPr>
            <a:noAutofit/>
          </a:bodyPr>
          <a:lstStyle/>
          <a:p>
            <a:r>
              <a:rPr lang="en-GB" sz="1600" dirty="0"/>
              <a:t>On the 21</a:t>
            </a:r>
            <a:r>
              <a:rPr lang="en-GB" sz="1600" baseline="30000" dirty="0"/>
              <a:t>st</a:t>
            </a:r>
            <a:r>
              <a:rPr lang="en-GB" sz="1600" dirty="0"/>
              <a:t> of  September, the first major battle of the 1745 Rebellion took place at Prestonpans to the east of Edinburgh.</a:t>
            </a:r>
          </a:p>
          <a:p>
            <a:endParaRPr lang="en-GB" sz="1600" dirty="0"/>
          </a:p>
          <a:p>
            <a:r>
              <a:rPr lang="en-GB" sz="1600" dirty="0"/>
              <a:t>Sir John Cope led the British troops. He was very confident his 2000 troops would beat the poorly armed </a:t>
            </a:r>
            <a:r>
              <a:rPr lang="en-GB" sz="1600" dirty="0" err="1"/>
              <a:t>Jacobites</a:t>
            </a:r>
            <a:r>
              <a:rPr lang="en-GB" sz="1600" dirty="0"/>
              <a:t>. He positioned them in behind a piece of marshy ground to the South but the </a:t>
            </a:r>
            <a:r>
              <a:rPr lang="en-GB" sz="1600" dirty="0" err="1"/>
              <a:t>Jacobites</a:t>
            </a:r>
            <a:r>
              <a:rPr lang="en-GB" sz="1600" dirty="0"/>
              <a:t> found a way through to the East thanks to a local farmer in the early hours of the morning. </a:t>
            </a:r>
          </a:p>
          <a:p>
            <a:endParaRPr lang="en-GB" sz="1600" dirty="0"/>
          </a:p>
          <a:p>
            <a:r>
              <a:rPr lang="en-GB" sz="1600" dirty="0"/>
              <a:t>Despite an argument between Prince Charlie and his general George Murray, the Highland Charge again won the day. The British Dragoons fled in terror and between 300-500 British soldiers were killed, and 500-600 captured. 450 soldiers under Cope reached Berwick upon Tweed the next day.</a:t>
            </a:r>
          </a:p>
        </p:txBody>
      </p:sp>
      <p:pic>
        <p:nvPicPr>
          <p:cNvPr id="9" name="Picture 8" descr="A map of a battle&#10;&#10;">
            <a:extLst>
              <a:ext uri="{FF2B5EF4-FFF2-40B4-BE49-F238E27FC236}">
                <a16:creationId xmlns:a16="http://schemas.microsoft.com/office/drawing/2014/main" id="{4D70B467-28F9-24E3-493A-1A4F1BA259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3661" y="0"/>
            <a:ext cx="5258139" cy="6303195"/>
          </a:xfrm>
          <a:prstGeom prst="rect">
            <a:avLst/>
          </a:prstGeom>
        </p:spPr>
      </p:pic>
      <p:sp>
        <p:nvSpPr>
          <p:cNvPr id="11" name="TextBox 10">
            <a:extLst>
              <a:ext uri="{FF2B5EF4-FFF2-40B4-BE49-F238E27FC236}">
                <a16:creationId xmlns:a16="http://schemas.microsoft.com/office/drawing/2014/main" id="{DCA5B65F-8159-DD37-7BDC-75532CA9BDB3}"/>
              </a:ext>
            </a:extLst>
          </p:cNvPr>
          <p:cNvSpPr txBox="1"/>
          <p:nvPr/>
        </p:nvSpPr>
        <p:spPr>
          <a:xfrm>
            <a:off x="6273800" y="6291566"/>
            <a:ext cx="3021744" cy="369332"/>
          </a:xfrm>
          <a:prstGeom prst="rect">
            <a:avLst/>
          </a:prstGeom>
          <a:noFill/>
        </p:spPr>
        <p:txBody>
          <a:bodyPr wrap="square">
            <a:spAutoFit/>
          </a:bodyPr>
          <a:lstStyle/>
          <a:p>
            <a:r>
              <a:rPr lang="en-GB" dirty="0"/>
              <a:t>CC BY-SA 3.0 - </a:t>
            </a:r>
            <a:r>
              <a:rPr lang="en-GB" dirty="0" err="1"/>
              <a:t>Hoodinski</a:t>
            </a:r>
            <a:endParaRPr lang="en-GB" dirty="0"/>
          </a:p>
        </p:txBody>
      </p:sp>
    </p:spTree>
    <p:extLst>
      <p:ext uri="{BB962C8B-B14F-4D97-AF65-F5344CB8AC3E}">
        <p14:creationId xmlns:p14="http://schemas.microsoft.com/office/powerpoint/2010/main" val="86654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Battle of Prestonpans</a:t>
            </a:r>
            <a:br>
              <a:rPr lang="en-GB" dirty="0"/>
            </a:br>
            <a:r>
              <a:rPr lang="en-GB" dirty="0"/>
              <a:t>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384800" cy="3702050"/>
          </a:xfrm>
        </p:spPr>
        <p:txBody>
          <a:bodyPr>
            <a:noAutofit/>
          </a:bodyPr>
          <a:lstStyle/>
          <a:p>
            <a:r>
              <a:rPr lang="en-GB" sz="1600" dirty="0" err="1"/>
              <a:t>Q1</a:t>
            </a:r>
            <a:r>
              <a:rPr lang="en-GB" sz="1600" dirty="0"/>
              <a:t> – What day did the Battle of Prestonpans happen?</a:t>
            </a:r>
          </a:p>
          <a:p>
            <a:endParaRPr lang="en-GB" sz="1600" dirty="0"/>
          </a:p>
          <a:p>
            <a:r>
              <a:rPr lang="en-GB" sz="1600" dirty="0" err="1"/>
              <a:t>Q2</a:t>
            </a:r>
            <a:r>
              <a:rPr lang="en-GB" sz="1600" dirty="0"/>
              <a:t> – Why would Sir John Cope feel confident?</a:t>
            </a:r>
          </a:p>
          <a:p>
            <a:endParaRPr lang="en-GB" sz="1600" dirty="0"/>
          </a:p>
          <a:p>
            <a:r>
              <a:rPr lang="en-GB" sz="1600" dirty="0" err="1"/>
              <a:t>Q3</a:t>
            </a:r>
            <a:r>
              <a:rPr lang="en-GB" sz="1600" dirty="0"/>
              <a:t> – What shows that not everything was good in the Jacobite camp?</a:t>
            </a:r>
          </a:p>
          <a:p>
            <a:endParaRPr lang="en-GB" sz="1600" dirty="0"/>
          </a:p>
          <a:p>
            <a:r>
              <a:rPr lang="en-GB" sz="1600" dirty="0" err="1"/>
              <a:t>Q4</a:t>
            </a:r>
            <a:r>
              <a:rPr lang="en-GB" sz="1600" dirty="0"/>
              <a:t> – Many of the troops the </a:t>
            </a:r>
            <a:r>
              <a:rPr lang="en-GB" sz="1600" dirty="0" err="1"/>
              <a:t>Jacobites</a:t>
            </a:r>
            <a:r>
              <a:rPr lang="en-GB" sz="1600" dirty="0"/>
              <a:t> took prisoner were released – can you think why this might be?* </a:t>
            </a:r>
          </a:p>
          <a:p>
            <a:endParaRPr lang="en-GB" sz="1600" dirty="0"/>
          </a:p>
          <a:p>
            <a:r>
              <a:rPr lang="en-GB" sz="1600" dirty="0"/>
              <a:t>A - It would have been expensive to feed them!</a:t>
            </a:r>
          </a:p>
          <a:p>
            <a:r>
              <a:rPr lang="en-GB" sz="1600" dirty="0"/>
              <a:t>B - The </a:t>
            </a:r>
            <a:r>
              <a:rPr lang="en-GB" sz="1600" dirty="0" err="1"/>
              <a:t>Jacobites</a:t>
            </a:r>
            <a:r>
              <a:rPr lang="en-GB" sz="1600" dirty="0"/>
              <a:t> felt sorry for them</a:t>
            </a:r>
          </a:p>
          <a:p>
            <a:r>
              <a:rPr lang="en-GB" sz="1600" dirty="0"/>
              <a:t>C – They all agreed to fight for the Prince</a:t>
            </a:r>
          </a:p>
          <a:p>
            <a:endParaRPr lang="en-GB" sz="1600" dirty="0"/>
          </a:p>
          <a:p>
            <a:endParaRPr lang="en-GB" sz="1600" dirty="0"/>
          </a:p>
          <a:p>
            <a:br>
              <a:rPr lang="en-GB" sz="1600" dirty="0"/>
            </a:br>
            <a:endParaRPr lang="en-GB" sz="1600" dirty="0"/>
          </a:p>
        </p:txBody>
      </p:sp>
      <p:pic>
        <p:nvPicPr>
          <p:cNvPr id="9" name="Picture 8" descr="A map of a battle">
            <a:extLst>
              <a:ext uri="{FF2B5EF4-FFF2-40B4-BE49-F238E27FC236}">
                <a16:creationId xmlns:a16="http://schemas.microsoft.com/office/drawing/2014/main" id="{4D70B467-28F9-24E3-493A-1A4F1BA259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1212" y="1"/>
            <a:ext cx="3350588" cy="4016518"/>
          </a:xfrm>
          <a:prstGeom prst="rect">
            <a:avLst/>
          </a:prstGeom>
        </p:spPr>
      </p:pic>
      <p:sp>
        <p:nvSpPr>
          <p:cNvPr id="11" name="TextBox 10">
            <a:extLst>
              <a:ext uri="{FF2B5EF4-FFF2-40B4-BE49-F238E27FC236}">
                <a16:creationId xmlns:a16="http://schemas.microsoft.com/office/drawing/2014/main" id="{DCA5B65F-8159-DD37-7BDC-75532CA9BDB3}"/>
              </a:ext>
              <a:ext uri="{C183D7F6-B498-43B3-948B-1728B52AA6E4}">
                <adec:decorative xmlns:adec="http://schemas.microsoft.com/office/drawing/2017/decorative" val="1"/>
              </a:ext>
            </a:extLst>
          </p:cNvPr>
          <p:cNvSpPr txBox="1"/>
          <p:nvPr/>
        </p:nvSpPr>
        <p:spPr>
          <a:xfrm>
            <a:off x="5585431" y="279519"/>
            <a:ext cx="3021744" cy="369332"/>
          </a:xfrm>
          <a:prstGeom prst="rect">
            <a:avLst/>
          </a:prstGeom>
          <a:noFill/>
        </p:spPr>
        <p:txBody>
          <a:bodyPr wrap="square">
            <a:spAutoFit/>
          </a:bodyPr>
          <a:lstStyle/>
          <a:p>
            <a:r>
              <a:rPr lang="en-GB" dirty="0"/>
              <a:t>CC BY-SA 3.0 - </a:t>
            </a:r>
            <a:r>
              <a:rPr lang="en-GB" dirty="0" err="1"/>
              <a:t>Hoodinski</a:t>
            </a:r>
            <a:endParaRPr lang="en-GB" dirty="0"/>
          </a:p>
        </p:txBody>
      </p:sp>
      <p:pic>
        <p:nvPicPr>
          <p:cNvPr id="12" name="Picture 11" descr="A painting of a person in a red coat&#10;Johnnie Cope">
            <a:extLst>
              <a:ext uri="{FF2B5EF4-FFF2-40B4-BE49-F238E27FC236}">
                <a16:creationId xmlns:a16="http://schemas.microsoft.com/office/drawing/2014/main" id="{68E99C38-2177-60A0-3766-0856F628EB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8212" y="1425057"/>
            <a:ext cx="2041876" cy="3318552"/>
          </a:xfrm>
          <a:prstGeom prst="rect">
            <a:avLst/>
          </a:prstGeom>
        </p:spPr>
      </p:pic>
      <p:pic>
        <p:nvPicPr>
          <p:cNvPr id="13" name="Picture 12" descr="A stone monument with a sign&#10;&#10;">
            <a:extLst>
              <a:ext uri="{FF2B5EF4-FFF2-40B4-BE49-F238E27FC236}">
                <a16:creationId xmlns:a16="http://schemas.microsoft.com/office/drawing/2014/main" id="{363637A0-9C05-9953-F980-3398080997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4500" y="3202913"/>
            <a:ext cx="2311043" cy="3081391"/>
          </a:xfrm>
          <a:prstGeom prst="rect">
            <a:avLst/>
          </a:prstGeom>
        </p:spPr>
      </p:pic>
      <p:sp>
        <p:nvSpPr>
          <p:cNvPr id="14" name="TextBox 13">
            <a:extLst>
              <a:ext uri="{FF2B5EF4-FFF2-40B4-BE49-F238E27FC236}">
                <a16:creationId xmlns:a16="http://schemas.microsoft.com/office/drawing/2014/main" id="{03764131-D275-C9DF-87F4-DB930AF982A0}"/>
              </a:ext>
              <a:ext uri="{C183D7F6-B498-43B3-948B-1728B52AA6E4}">
                <adec:decorative xmlns:adec="http://schemas.microsoft.com/office/drawing/2017/decorative" val="1"/>
              </a:ext>
            </a:extLst>
          </p:cNvPr>
          <p:cNvSpPr txBox="1"/>
          <p:nvPr/>
        </p:nvSpPr>
        <p:spPr>
          <a:xfrm>
            <a:off x="5895181" y="6284304"/>
            <a:ext cx="3554594" cy="369332"/>
          </a:xfrm>
          <a:prstGeom prst="rect">
            <a:avLst/>
          </a:prstGeom>
          <a:noFill/>
        </p:spPr>
        <p:txBody>
          <a:bodyPr wrap="square">
            <a:spAutoFit/>
          </a:bodyPr>
          <a:lstStyle/>
          <a:p>
            <a:r>
              <a:rPr lang="en-GB" dirty="0"/>
              <a:t>CC BY-SA 2.0 – Renata Edge</a:t>
            </a:r>
          </a:p>
        </p:txBody>
      </p:sp>
    </p:spTree>
    <p:extLst>
      <p:ext uri="{BB962C8B-B14F-4D97-AF65-F5344CB8AC3E}">
        <p14:creationId xmlns:p14="http://schemas.microsoft.com/office/powerpoint/2010/main" val="2817347895"/>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256BBF985DE4EAA2988CFFFE87F66" ma:contentTypeVersion="10" ma:contentTypeDescription="Create a new document." ma:contentTypeScope="" ma:versionID="22fa1fb99355682c7aed8b36b7c2296a">
  <xsd:schema xmlns:xsd="http://www.w3.org/2001/XMLSchema" xmlns:xs="http://www.w3.org/2001/XMLSchema" xmlns:p="http://schemas.microsoft.com/office/2006/metadata/properties" xmlns:ns2="19b8394a-7c20-44cf-83bf-362472d0fb04" targetNamespace="http://schemas.microsoft.com/office/2006/metadata/properties" ma:root="true" ma:fieldsID="628c26ce816b09b1b3cfcd71684cf3d1" ns2:_="">
    <xsd:import namespace="19b8394a-7c20-44cf-83bf-362472d0fb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394a-7c20-44cf-83bf-362472d0f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b8394a-7c20-44cf-83bf-362472d0fb04">
      <Terms xmlns="http://schemas.microsoft.com/office/infopath/2007/PartnerControls"/>
    </lcf76f155ced4ddcb4097134ff3c332f>
  </documentManagement>
</p:properties>
</file>

<file path=customXml/item3.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454309-E9E8-493D-9B5E-4480ACD2E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8394a-7c20-44cf-83bf-362472d0f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967039-C71A-4B84-9858-0728C216CC08}">
  <ds:schemaRefs>
    <ds:schemaRef ds:uri="http://schemas.microsoft.com/office/2006/documentManagement/types"/>
    <ds:schemaRef ds:uri="19b8394a-7c20-44cf-83bf-362472d0fb04"/>
    <ds:schemaRef ds:uri="http://purl.org/dc/term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 PP Template</Template>
  <TotalTime>2413</TotalTime>
  <Words>2638</Words>
  <Application>Microsoft Office PowerPoint</Application>
  <PresentationFormat>Widescreen</PresentationFormat>
  <Paragraphs>319</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Bold</vt:lpstr>
      <vt:lpstr>Calibri</vt:lpstr>
      <vt:lpstr>Comic Sans MS</vt:lpstr>
      <vt:lpstr>Lucida Grande</vt:lpstr>
      <vt:lpstr>Wingdings</vt:lpstr>
      <vt:lpstr>Powerpoint_template</vt:lpstr>
      <vt:lpstr>Na Seumasaich – The Jacobites</vt:lpstr>
      <vt:lpstr>Na Seumasaich – Lesson 4</vt:lpstr>
      <vt:lpstr>Màiri and Calum</vt:lpstr>
      <vt:lpstr>Màiri and Calum 2 </vt:lpstr>
      <vt:lpstr>Càit an deach na Seumasach? Where did the Jacobites go?</vt:lpstr>
      <vt:lpstr>Càit an deach na Seumasach? Where did the Jacobites go? - Questions</vt:lpstr>
      <vt:lpstr>Màiri and Calum 3</vt:lpstr>
      <vt:lpstr>The Battle of Prestonpans</vt:lpstr>
      <vt:lpstr>The Battle of Prestonpans Questions</vt:lpstr>
      <vt:lpstr>Hey! Johnnie Cope!</vt:lpstr>
      <vt:lpstr>Jean Cameron of Glendessary</vt:lpstr>
      <vt:lpstr>Jean Cameron of Glendessary 1</vt:lpstr>
      <vt:lpstr>Jean Cameron of Glendessary 1 Questions</vt:lpstr>
      <vt:lpstr>Jean Cameron of Glendessary 2</vt:lpstr>
      <vt:lpstr>Jean Cameron of Glendessary 2 Questions</vt:lpstr>
      <vt:lpstr>How to talk about where you are stay in Gaelic.</vt:lpstr>
      <vt:lpstr>Saying where we stay in Gaelic</vt:lpstr>
      <vt:lpstr>Scottish Placenames in Gaelic</vt:lpstr>
      <vt:lpstr>Placenames</vt:lpstr>
      <vt:lpstr>Task one – Asking and saying where we stay in Gaelic </vt:lpstr>
      <vt:lpstr>Task Two – Sorting Exercise</vt:lpstr>
      <vt:lpstr>Task three - talking</vt:lpstr>
      <vt:lpstr>Task four - writing</vt:lpstr>
      <vt:lpstr>Task five - talk</vt:lpstr>
      <vt:lpstr>Task six - Art</vt:lpstr>
      <vt:lpstr>For Scotland's learners, with Scotland's educators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Na Seumasaich – The Jacobites - Lesson 4</dc:title>
  <dc:creator>Epsworth S (Susan)</dc:creator>
  <cp:lastModifiedBy>Jeremy Stevenson</cp:lastModifiedBy>
  <cp:revision>16</cp:revision>
  <cp:lastPrinted>2014-02-19T15:05:01Z</cp:lastPrinted>
  <dcterms:created xsi:type="dcterms:W3CDTF">2019-05-27T11:42:59Z</dcterms:created>
  <dcterms:modified xsi:type="dcterms:W3CDTF">2024-02-09T16:30:00Z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0x0101005E4256BBF985DE4EAA2988CFFFE87F66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