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handoutMasterIdLst>
    <p:handoutMasterId r:id="rId19"/>
  </p:handoutMasterIdLst>
  <p:sldIdLst>
    <p:sldId id="290" r:id="rId5"/>
    <p:sldId id="279" r:id="rId6"/>
    <p:sldId id="280" r:id="rId7"/>
    <p:sldId id="281" r:id="rId8"/>
    <p:sldId id="282" r:id="rId9"/>
    <p:sldId id="283" r:id="rId10"/>
    <p:sldId id="284" r:id="rId11"/>
    <p:sldId id="285" r:id="rId12"/>
    <p:sldId id="286" r:id="rId13"/>
    <p:sldId id="287" r:id="rId14"/>
    <p:sldId id="288" r:id="rId15"/>
    <p:sldId id="289" r:id="rId16"/>
    <p:sldId id="268"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45" userDrawn="1">
          <p15:clr>
            <a:srgbClr val="A4A3A4"/>
          </p15:clr>
        </p15:guide>
        <p15:guide id="2" pos="3840">
          <p15:clr>
            <a:srgbClr val="A4A3A4"/>
          </p15:clr>
        </p15:guide>
        <p15:guide id="3" pos="415" userDrawn="1">
          <p15:clr>
            <a:srgbClr val="A4A3A4"/>
          </p15:clr>
        </p15:guide>
        <p15:guide id="4" orient="horz" pos="1026" userDrawn="1">
          <p15:clr>
            <a:srgbClr val="A4A3A4"/>
          </p15:clr>
        </p15:guide>
        <p15:guide id="5" pos="758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D236"/>
    <a:srgbClr val="00ABB5"/>
    <a:srgbClr val="00C4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B66369-B893-481A-9651-AABCF5E28CE3}" v="13" dt="2026-01-07T17:32:20.3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0" autoAdjust="0"/>
    <p:restoredTop sz="92717" autoAdjust="0"/>
  </p:normalViewPr>
  <p:slideViewPr>
    <p:cSldViewPr snapToGrid="0">
      <p:cViewPr varScale="1">
        <p:scale>
          <a:sx n="76" d="100"/>
          <a:sy n="76" d="100"/>
        </p:scale>
        <p:origin x="396" y="36"/>
      </p:cViewPr>
      <p:guideLst>
        <p:guide orient="horz" pos="845"/>
        <p:guide pos="3840"/>
        <p:guide pos="415"/>
        <p:guide orient="horz" pos="1026"/>
        <p:guide pos="7582"/>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60" d="100"/>
          <a:sy n="60" d="100"/>
        </p:scale>
        <p:origin x="2508"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riona Gill" userId="2175e650-49c3-4303-bd93-81c8f4189061" providerId="ADAL" clId="{EF512E25-E025-4CD5-B70D-2F5C1BB30AD1}"/>
    <pc:docChg chg="undo custSel addSld delSld modSld">
      <pc:chgData name="Catriona Gill" userId="2175e650-49c3-4303-bd93-81c8f4189061" providerId="ADAL" clId="{EF512E25-E025-4CD5-B70D-2F5C1BB30AD1}" dt="2026-01-07T17:32:32.315" v="335" actId="2696"/>
      <pc:docMkLst>
        <pc:docMk/>
      </pc:docMkLst>
      <pc:sldChg chg="del">
        <pc:chgData name="Catriona Gill" userId="2175e650-49c3-4303-bd93-81c8f4189061" providerId="ADAL" clId="{EF512E25-E025-4CD5-B70D-2F5C1BB30AD1}" dt="2026-01-07T17:31:57.232" v="332" actId="2696"/>
        <pc:sldMkLst>
          <pc:docMk/>
          <pc:sldMk cId="1093003713" sldId="261"/>
        </pc:sldMkLst>
      </pc:sldChg>
      <pc:sldChg chg="del">
        <pc:chgData name="Catriona Gill" userId="2175e650-49c3-4303-bd93-81c8f4189061" providerId="ADAL" clId="{EF512E25-E025-4CD5-B70D-2F5C1BB30AD1}" dt="2026-01-07T17:32:32.315" v="335" actId="2696"/>
        <pc:sldMkLst>
          <pc:docMk/>
          <pc:sldMk cId="2188684075" sldId="267"/>
        </pc:sldMkLst>
      </pc:sldChg>
      <pc:sldChg chg="add modNotesTx">
        <pc:chgData name="Catriona Gill" userId="2175e650-49c3-4303-bd93-81c8f4189061" providerId="ADAL" clId="{EF512E25-E025-4CD5-B70D-2F5C1BB30AD1}" dt="2026-01-07T17:32:26.574" v="334" actId="20577"/>
        <pc:sldMkLst>
          <pc:docMk/>
          <pc:sldMk cId="1199071255" sldId="268"/>
        </pc:sldMkLst>
      </pc:sldChg>
      <pc:sldChg chg="del">
        <pc:chgData name="Catriona Gill" userId="2175e650-49c3-4303-bd93-81c8f4189061" providerId="ADAL" clId="{EF512E25-E025-4CD5-B70D-2F5C1BB30AD1}" dt="2026-01-07T17:20:48.984" v="24" actId="2696"/>
        <pc:sldMkLst>
          <pc:docMk/>
          <pc:sldMk cId="1287362605" sldId="273"/>
        </pc:sldMkLst>
      </pc:sldChg>
      <pc:sldChg chg="del">
        <pc:chgData name="Catriona Gill" userId="2175e650-49c3-4303-bd93-81c8f4189061" providerId="ADAL" clId="{EF512E25-E025-4CD5-B70D-2F5C1BB30AD1}" dt="2026-01-07T17:22:38.253" v="57" actId="2696"/>
        <pc:sldMkLst>
          <pc:docMk/>
          <pc:sldMk cId="3814601273" sldId="274"/>
        </pc:sldMkLst>
      </pc:sldChg>
      <pc:sldChg chg="del">
        <pc:chgData name="Catriona Gill" userId="2175e650-49c3-4303-bd93-81c8f4189061" providerId="ADAL" clId="{EF512E25-E025-4CD5-B70D-2F5C1BB30AD1}" dt="2026-01-07T17:23:49.894" v="77" actId="2696"/>
        <pc:sldMkLst>
          <pc:docMk/>
          <pc:sldMk cId="1658896299" sldId="275"/>
        </pc:sldMkLst>
      </pc:sldChg>
      <pc:sldChg chg="del">
        <pc:chgData name="Catriona Gill" userId="2175e650-49c3-4303-bd93-81c8f4189061" providerId="ADAL" clId="{EF512E25-E025-4CD5-B70D-2F5C1BB30AD1}" dt="2026-01-07T17:25:45.423" v="133" actId="2696"/>
        <pc:sldMkLst>
          <pc:docMk/>
          <pc:sldMk cId="1262585323" sldId="276"/>
        </pc:sldMkLst>
      </pc:sldChg>
      <pc:sldChg chg="del">
        <pc:chgData name="Catriona Gill" userId="2175e650-49c3-4303-bd93-81c8f4189061" providerId="ADAL" clId="{EF512E25-E025-4CD5-B70D-2F5C1BB30AD1}" dt="2026-01-07T17:26:38.376" v="141" actId="2696"/>
        <pc:sldMkLst>
          <pc:docMk/>
          <pc:sldMk cId="2294606474" sldId="277"/>
        </pc:sldMkLst>
      </pc:sldChg>
      <pc:sldChg chg="del">
        <pc:chgData name="Catriona Gill" userId="2175e650-49c3-4303-bd93-81c8f4189061" providerId="ADAL" clId="{EF512E25-E025-4CD5-B70D-2F5C1BB30AD1}" dt="2026-01-07T17:28:07.314" v="233" actId="2696"/>
        <pc:sldMkLst>
          <pc:docMk/>
          <pc:sldMk cId="3497775112" sldId="278"/>
        </pc:sldMkLst>
      </pc:sldChg>
      <pc:sldChg chg="addSp delSp modSp add mod">
        <pc:chgData name="Catriona Gill" userId="2175e650-49c3-4303-bd93-81c8f4189061" providerId="ADAL" clId="{EF512E25-E025-4CD5-B70D-2F5C1BB30AD1}" dt="2026-01-07T17:20:35.144" v="23" actId="20577"/>
        <pc:sldMkLst>
          <pc:docMk/>
          <pc:sldMk cId="2335371030" sldId="284"/>
        </pc:sldMkLst>
        <pc:spChg chg="mod">
          <ac:chgData name="Catriona Gill" userId="2175e650-49c3-4303-bd93-81c8f4189061" providerId="ADAL" clId="{EF512E25-E025-4CD5-B70D-2F5C1BB30AD1}" dt="2026-01-07T17:20:35.144" v="23" actId="20577"/>
          <ac:spMkLst>
            <pc:docMk/>
            <pc:sldMk cId="2335371030" sldId="284"/>
            <ac:spMk id="6" creationId="{28DCEE33-5C20-09E6-5C6D-C5B56B545230}"/>
          </ac:spMkLst>
        </pc:spChg>
        <pc:picChg chg="add mod">
          <ac:chgData name="Catriona Gill" userId="2175e650-49c3-4303-bd93-81c8f4189061" providerId="ADAL" clId="{EF512E25-E025-4CD5-B70D-2F5C1BB30AD1}" dt="2026-01-07T17:20:04.514" v="16" actId="1076"/>
          <ac:picMkLst>
            <pc:docMk/>
            <pc:sldMk cId="2335371030" sldId="284"/>
            <ac:picMk id="3" creationId="{D5147BF6-1FC7-8B0F-5462-8F9F5EA6C031}"/>
          </ac:picMkLst>
        </pc:picChg>
        <pc:picChg chg="del">
          <ac:chgData name="Catriona Gill" userId="2175e650-49c3-4303-bd93-81c8f4189061" providerId="ADAL" clId="{EF512E25-E025-4CD5-B70D-2F5C1BB30AD1}" dt="2026-01-07T17:20:02.264" v="15" actId="478"/>
          <ac:picMkLst>
            <pc:docMk/>
            <pc:sldMk cId="2335371030" sldId="284"/>
            <ac:picMk id="7" creationId="{AF26CDA1-9345-3202-FA70-827B7399BCB7}"/>
          </ac:picMkLst>
        </pc:picChg>
      </pc:sldChg>
      <pc:sldChg chg="addSp delSp modSp add mod">
        <pc:chgData name="Catriona Gill" userId="2175e650-49c3-4303-bd93-81c8f4189061" providerId="ADAL" clId="{EF512E25-E025-4CD5-B70D-2F5C1BB30AD1}" dt="2026-01-07T17:22:14.283" v="56" actId="20577"/>
        <pc:sldMkLst>
          <pc:docMk/>
          <pc:sldMk cId="2503759498" sldId="285"/>
        </pc:sldMkLst>
        <pc:spChg chg="mod">
          <ac:chgData name="Catriona Gill" userId="2175e650-49c3-4303-bd93-81c8f4189061" providerId="ADAL" clId="{EF512E25-E025-4CD5-B70D-2F5C1BB30AD1}" dt="2026-01-07T17:22:14.283" v="56" actId="20577"/>
          <ac:spMkLst>
            <pc:docMk/>
            <pc:sldMk cId="2503759498" sldId="285"/>
            <ac:spMk id="6" creationId="{0DC32496-09AD-9DC2-1FB6-E07011D94850}"/>
          </ac:spMkLst>
        </pc:spChg>
        <pc:picChg chg="del">
          <ac:chgData name="Catriona Gill" userId="2175e650-49c3-4303-bd93-81c8f4189061" providerId="ADAL" clId="{EF512E25-E025-4CD5-B70D-2F5C1BB30AD1}" dt="2026-01-07T17:21:24.582" v="36" actId="478"/>
          <ac:picMkLst>
            <pc:docMk/>
            <pc:sldMk cId="2503759498" sldId="285"/>
            <ac:picMk id="3" creationId="{A45BA001-DCA3-90D4-75F5-B7D9EDE1B776}"/>
          </ac:picMkLst>
        </pc:picChg>
        <pc:picChg chg="add mod">
          <ac:chgData name="Catriona Gill" userId="2175e650-49c3-4303-bd93-81c8f4189061" providerId="ADAL" clId="{EF512E25-E025-4CD5-B70D-2F5C1BB30AD1}" dt="2026-01-07T17:21:27.521" v="37" actId="1076"/>
          <ac:picMkLst>
            <pc:docMk/>
            <pc:sldMk cId="2503759498" sldId="285"/>
            <ac:picMk id="7" creationId="{040392CF-2401-0E4D-6EA7-71609B7AE39F}"/>
          </ac:picMkLst>
        </pc:picChg>
      </pc:sldChg>
      <pc:sldChg chg="addSp delSp modSp add mod">
        <pc:chgData name="Catriona Gill" userId="2175e650-49c3-4303-bd93-81c8f4189061" providerId="ADAL" clId="{EF512E25-E025-4CD5-B70D-2F5C1BB30AD1}" dt="2026-01-07T17:23:39.808" v="76" actId="5793"/>
        <pc:sldMkLst>
          <pc:docMk/>
          <pc:sldMk cId="3248333538" sldId="286"/>
        </pc:sldMkLst>
        <pc:spChg chg="mod">
          <ac:chgData name="Catriona Gill" userId="2175e650-49c3-4303-bd93-81c8f4189061" providerId="ADAL" clId="{EF512E25-E025-4CD5-B70D-2F5C1BB30AD1}" dt="2026-01-07T17:23:39.808" v="76" actId="5793"/>
          <ac:spMkLst>
            <pc:docMk/>
            <pc:sldMk cId="3248333538" sldId="286"/>
            <ac:spMk id="6" creationId="{B6563249-EA95-46BB-75F3-D2F1E95B1EAF}"/>
          </ac:spMkLst>
        </pc:spChg>
        <pc:picChg chg="add mod">
          <ac:chgData name="Catriona Gill" userId="2175e650-49c3-4303-bd93-81c8f4189061" providerId="ADAL" clId="{EF512E25-E025-4CD5-B70D-2F5C1BB30AD1}" dt="2026-01-07T17:23:09.652" v="69" actId="1076"/>
          <ac:picMkLst>
            <pc:docMk/>
            <pc:sldMk cId="3248333538" sldId="286"/>
            <ac:picMk id="3" creationId="{7EBEB3F9-78A9-E9E2-5DF8-7A705626D521}"/>
          </ac:picMkLst>
        </pc:picChg>
        <pc:picChg chg="del">
          <ac:chgData name="Catriona Gill" userId="2175e650-49c3-4303-bd93-81c8f4189061" providerId="ADAL" clId="{EF512E25-E025-4CD5-B70D-2F5C1BB30AD1}" dt="2026-01-07T17:23:07.607" v="68" actId="478"/>
          <ac:picMkLst>
            <pc:docMk/>
            <pc:sldMk cId="3248333538" sldId="286"/>
            <ac:picMk id="7" creationId="{A20FE927-B68A-8268-48A5-99AC782AAE70}"/>
          </ac:picMkLst>
        </pc:picChg>
      </pc:sldChg>
      <pc:sldChg chg="addSp delSp modSp add mod">
        <pc:chgData name="Catriona Gill" userId="2175e650-49c3-4303-bd93-81c8f4189061" providerId="ADAL" clId="{EF512E25-E025-4CD5-B70D-2F5C1BB30AD1}" dt="2026-01-07T17:25:29.413" v="132" actId="20577"/>
        <pc:sldMkLst>
          <pc:docMk/>
          <pc:sldMk cId="988186305" sldId="287"/>
        </pc:sldMkLst>
        <pc:spChg chg="mod">
          <ac:chgData name="Catriona Gill" userId="2175e650-49c3-4303-bd93-81c8f4189061" providerId="ADAL" clId="{EF512E25-E025-4CD5-B70D-2F5C1BB30AD1}" dt="2026-01-07T17:25:29.413" v="132" actId="20577"/>
          <ac:spMkLst>
            <pc:docMk/>
            <pc:sldMk cId="988186305" sldId="287"/>
            <ac:spMk id="6" creationId="{768615C1-4F61-00C2-F9BE-DCCB654FEEB0}"/>
          </ac:spMkLst>
        </pc:spChg>
        <pc:picChg chg="del">
          <ac:chgData name="Catriona Gill" userId="2175e650-49c3-4303-bd93-81c8f4189061" providerId="ADAL" clId="{EF512E25-E025-4CD5-B70D-2F5C1BB30AD1}" dt="2026-01-07T17:24:23.530" v="95" actId="478"/>
          <ac:picMkLst>
            <pc:docMk/>
            <pc:sldMk cId="988186305" sldId="287"/>
            <ac:picMk id="3" creationId="{0257D0DE-7768-6E53-D2B4-568F8F383648}"/>
          </ac:picMkLst>
        </pc:picChg>
        <pc:picChg chg="add mod">
          <ac:chgData name="Catriona Gill" userId="2175e650-49c3-4303-bd93-81c8f4189061" providerId="ADAL" clId="{EF512E25-E025-4CD5-B70D-2F5C1BB30AD1}" dt="2026-01-07T17:24:25.412" v="96" actId="1076"/>
          <ac:picMkLst>
            <pc:docMk/>
            <pc:sldMk cId="988186305" sldId="287"/>
            <ac:picMk id="7" creationId="{CBAA8BAA-F1DA-FB46-5A41-228B000FEE7C}"/>
          </ac:picMkLst>
        </pc:picChg>
      </pc:sldChg>
      <pc:sldChg chg="modSp add mod">
        <pc:chgData name="Catriona Gill" userId="2175e650-49c3-4303-bd93-81c8f4189061" providerId="ADAL" clId="{EF512E25-E025-4CD5-B70D-2F5C1BB30AD1}" dt="2026-01-07T17:26:20.643" v="140" actId="20577"/>
        <pc:sldMkLst>
          <pc:docMk/>
          <pc:sldMk cId="382230947" sldId="288"/>
        </pc:sldMkLst>
        <pc:spChg chg="mod">
          <ac:chgData name="Catriona Gill" userId="2175e650-49c3-4303-bd93-81c8f4189061" providerId="ADAL" clId="{EF512E25-E025-4CD5-B70D-2F5C1BB30AD1}" dt="2026-01-07T17:26:20.643" v="140" actId="20577"/>
          <ac:spMkLst>
            <pc:docMk/>
            <pc:sldMk cId="382230947" sldId="288"/>
            <ac:spMk id="6" creationId="{B62DDEED-976A-BD0C-8BE5-E3AF568F2378}"/>
          </ac:spMkLst>
        </pc:spChg>
      </pc:sldChg>
      <pc:sldChg chg="addSp delSp modSp add mod">
        <pc:chgData name="Catriona Gill" userId="2175e650-49c3-4303-bd93-81c8f4189061" providerId="ADAL" clId="{EF512E25-E025-4CD5-B70D-2F5C1BB30AD1}" dt="2026-01-07T17:28:00.647" v="232" actId="14100"/>
        <pc:sldMkLst>
          <pc:docMk/>
          <pc:sldMk cId="3888588103" sldId="289"/>
        </pc:sldMkLst>
        <pc:spChg chg="mod">
          <ac:chgData name="Catriona Gill" userId="2175e650-49c3-4303-bd93-81c8f4189061" providerId="ADAL" clId="{EF512E25-E025-4CD5-B70D-2F5C1BB30AD1}" dt="2026-01-07T17:27:29.437" v="219" actId="20577"/>
          <ac:spMkLst>
            <pc:docMk/>
            <pc:sldMk cId="3888588103" sldId="289"/>
            <ac:spMk id="6" creationId="{242E2DC0-A637-5B23-12F6-888234114E64}"/>
          </ac:spMkLst>
        </pc:spChg>
        <pc:picChg chg="add mod">
          <ac:chgData name="Catriona Gill" userId="2175e650-49c3-4303-bd93-81c8f4189061" providerId="ADAL" clId="{EF512E25-E025-4CD5-B70D-2F5C1BB30AD1}" dt="2026-01-07T17:28:00.647" v="232" actId="14100"/>
          <ac:picMkLst>
            <pc:docMk/>
            <pc:sldMk cId="3888588103" sldId="289"/>
            <ac:picMk id="3" creationId="{9033092C-3A0B-DBBE-F840-9C7B0EF618CE}"/>
          </ac:picMkLst>
        </pc:picChg>
        <pc:picChg chg="del">
          <ac:chgData name="Catriona Gill" userId="2175e650-49c3-4303-bd93-81c8f4189061" providerId="ADAL" clId="{EF512E25-E025-4CD5-B70D-2F5C1BB30AD1}" dt="2026-01-07T17:27:30.689" v="220" actId="478"/>
          <ac:picMkLst>
            <pc:docMk/>
            <pc:sldMk cId="3888588103" sldId="289"/>
            <ac:picMk id="7" creationId="{545F4F8F-E8EF-8648-891C-28AED2B4B242}"/>
          </ac:picMkLst>
        </pc:picChg>
        <pc:picChg chg="add mod">
          <ac:chgData name="Catriona Gill" userId="2175e650-49c3-4303-bd93-81c8f4189061" providerId="ADAL" clId="{EF512E25-E025-4CD5-B70D-2F5C1BB30AD1}" dt="2026-01-07T17:28:00.647" v="232" actId="14100"/>
          <ac:picMkLst>
            <pc:docMk/>
            <pc:sldMk cId="3888588103" sldId="289"/>
            <ac:picMk id="8" creationId="{3FD2BB6B-6166-6C0B-3BBA-DA931BE8BA9E}"/>
          </ac:picMkLst>
        </pc:picChg>
      </pc:sldChg>
      <pc:sldChg chg="addSp modSp add mod">
        <pc:chgData name="Catriona Gill" userId="2175e650-49c3-4303-bd93-81c8f4189061" providerId="ADAL" clId="{EF512E25-E025-4CD5-B70D-2F5C1BB30AD1}" dt="2026-01-07T17:31:49.426" v="331"/>
        <pc:sldMkLst>
          <pc:docMk/>
          <pc:sldMk cId="145930701" sldId="290"/>
        </pc:sldMkLst>
        <pc:spChg chg="mod">
          <ac:chgData name="Catriona Gill" userId="2175e650-49c3-4303-bd93-81c8f4189061" providerId="ADAL" clId="{EF512E25-E025-4CD5-B70D-2F5C1BB30AD1}" dt="2026-01-07T17:30:55.302" v="266" actId="20577"/>
          <ac:spMkLst>
            <pc:docMk/>
            <pc:sldMk cId="145930701" sldId="290"/>
            <ac:spMk id="7" creationId="{821A0C7F-9734-940A-F090-4AB9C224FC84}"/>
          </ac:spMkLst>
        </pc:spChg>
        <pc:spChg chg="mod">
          <ac:chgData name="Catriona Gill" userId="2175e650-49c3-4303-bd93-81c8f4189061" providerId="ADAL" clId="{EF512E25-E025-4CD5-B70D-2F5C1BB30AD1}" dt="2026-01-07T17:31:15.491" v="313" actId="20577"/>
          <ac:spMkLst>
            <pc:docMk/>
            <pc:sldMk cId="145930701" sldId="290"/>
            <ac:spMk id="8" creationId="{02A1B64C-557A-5949-990E-E12784226741}"/>
          </ac:spMkLst>
        </pc:spChg>
        <pc:spChg chg="mod">
          <ac:chgData name="Catriona Gill" userId="2175e650-49c3-4303-bd93-81c8f4189061" providerId="ADAL" clId="{EF512E25-E025-4CD5-B70D-2F5C1BB30AD1}" dt="2026-01-07T17:31:39.020" v="330" actId="1076"/>
          <ac:spMkLst>
            <pc:docMk/>
            <pc:sldMk cId="145930701" sldId="290"/>
            <ac:spMk id="9" creationId="{74B73F82-9ADC-CC7E-1C03-D1A0E8202877}"/>
          </ac:spMkLst>
        </pc:spChg>
        <pc:picChg chg="add mod">
          <ac:chgData name="Catriona Gill" userId="2175e650-49c3-4303-bd93-81c8f4189061" providerId="ADAL" clId="{EF512E25-E025-4CD5-B70D-2F5C1BB30AD1}" dt="2026-01-07T17:31:49.426" v="331"/>
          <ac:picMkLst>
            <pc:docMk/>
            <pc:sldMk cId="145930701" sldId="290"/>
            <ac:picMk id="3" creationId="{63ADC92F-53FE-A4E1-8025-81D7C5DAAB6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E1EEAC2-6BA7-4ABE-8AD8-0D26EC897E9A}" type="datetimeFigureOut">
              <a:rPr lang="en-GB" smtClean="0"/>
              <a:t>07/01/2026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47A8C41-7247-444A-9DC9-E9ACA2EFD3C8}" type="slidenum">
              <a:rPr lang="en-GB" smtClean="0"/>
              <a:t>‹#›</a:t>
            </a:fld>
            <a:endParaRPr lang="en-GB"/>
          </a:p>
        </p:txBody>
      </p:sp>
    </p:spTree>
    <p:extLst>
      <p:ext uri="{BB962C8B-B14F-4D97-AF65-F5344CB8AC3E}">
        <p14:creationId xmlns:p14="http://schemas.microsoft.com/office/powerpoint/2010/main" val="3429070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6D5B34D-ADEC-457E-B4B9-B8BA594A1FF5}" type="datetimeFigureOut">
              <a:rPr lang="en-GB" smtClean="0"/>
              <a:t>07/01/2026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238C683-9137-4122-84BD-5AA5692D6AF0}" type="slidenum">
              <a:rPr lang="en-GB" smtClean="0"/>
              <a:t>‹#›</a:t>
            </a:fld>
            <a:endParaRPr lang="en-GB"/>
          </a:p>
        </p:txBody>
      </p:sp>
    </p:spTree>
    <p:extLst>
      <p:ext uri="{BB962C8B-B14F-4D97-AF65-F5344CB8AC3E}">
        <p14:creationId xmlns:p14="http://schemas.microsoft.com/office/powerpoint/2010/main" val="162723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DB0A4-9B86-A077-9F3C-9AA79AAB9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0929C-546B-4240-23D5-8DCE63B8C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16A976-7730-3AEA-166E-DD044B65A07F}"/>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endParaRPr lang="en-US"/>
          </a:p>
        </p:txBody>
      </p:sp>
      <p:sp>
        <p:nvSpPr>
          <p:cNvPr id="4" name="Slide Number Placeholder 3">
            <a:extLst>
              <a:ext uri="{FF2B5EF4-FFF2-40B4-BE49-F238E27FC236}">
                <a16:creationId xmlns:a16="http://schemas.microsoft.com/office/drawing/2014/main" id="{16A69CC2-28CE-24D5-F0DE-46066499E3A8}"/>
              </a:ext>
            </a:extLst>
          </p:cNvPr>
          <p:cNvSpPr>
            <a:spLocks noGrp="1"/>
          </p:cNvSpPr>
          <p:nvPr>
            <p:ph type="sldNum" sz="quarter" idx="10"/>
          </p:nvPr>
        </p:nvSpPr>
        <p:spPr/>
        <p:txBody>
          <a:bodyPr/>
          <a:lstStyle/>
          <a:p>
            <a:fld id="{1238C683-9137-4122-84BD-5AA5692D6AF0}" type="slidenum">
              <a:rPr lang="en-GB" smtClean="0"/>
              <a:t>1</a:t>
            </a:fld>
            <a:endParaRPr lang="en-GB"/>
          </a:p>
        </p:txBody>
      </p:sp>
    </p:spTree>
    <p:extLst>
      <p:ext uri="{BB962C8B-B14F-4D97-AF65-F5344CB8AC3E}">
        <p14:creationId xmlns:p14="http://schemas.microsoft.com/office/powerpoint/2010/main" val="1264004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238C683-9137-4122-84BD-5AA5692D6AF0}" type="slidenum">
              <a:rPr lang="en-GB" smtClean="0"/>
              <a:t>13</a:t>
            </a:fld>
            <a:endParaRPr lang="en-GB"/>
          </a:p>
        </p:txBody>
      </p:sp>
    </p:spTree>
    <p:extLst>
      <p:ext uri="{BB962C8B-B14F-4D97-AF65-F5344CB8AC3E}">
        <p14:creationId xmlns:p14="http://schemas.microsoft.com/office/powerpoint/2010/main" val="24366373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Isosceles Triangle 3">
            <a:extLst>
              <a:ext uri="{FF2B5EF4-FFF2-40B4-BE49-F238E27FC236}">
                <a16:creationId xmlns:a16="http://schemas.microsoft.com/office/drawing/2014/main" id="{3858B635-6FE6-D822-4EDD-7E477A00B43D}"/>
              </a:ext>
            </a:extLst>
          </p:cNvPr>
          <p:cNvSpPr/>
          <p:nvPr/>
        </p:nvSpPr>
        <p:spPr>
          <a:xfrm>
            <a:off x="596173" y="5570992"/>
            <a:ext cx="11595827" cy="1287008"/>
          </a:xfrm>
          <a:prstGeom prst="triangle">
            <a:avLst>
              <a:gd name="adj" fmla="val 100000"/>
            </a:avLst>
          </a:prstGeom>
          <a:blipFill dpi="0" rotWithShape="0">
            <a:blip r:embed="rId2"/>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675377" y="536965"/>
            <a:ext cx="10836972" cy="429193"/>
          </a:xfrm>
        </p:spPr>
        <p:txBody>
          <a:bodyPr/>
          <a:lstStyle>
            <a:lvl1pPr>
              <a:defRPr>
                <a:solidFill>
                  <a:srgbClr val="2B7886"/>
                </a:solidFill>
              </a:defRPr>
            </a:lvl1pPr>
          </a:lstStyle>
          <a:p>
            <a:r>
              <a:rPr lang="en-GB"/>
              <a:t>Click to edit Master title style</a:t>
            </a:r>
          </a:p>
        </p:txBody>
      </p:sp>
      <p:sp>
        <p:nvSpPr>
          <p:cNvPr id="3" name="Content Placeholder 2"/>
          <p:cNvSpPr>
            <a:spLocks noGrp="1"/>
          </p:cNvSpPr>
          <p:nvPr>
            <p:ph idx="1" hasCustomPrompt="1"/>
          </p:nvPr>
        </p:nvSpPr>
        <p:spPr>
          <a:xfrm>
            <a:off x="677174" y="1387206"/>
            <a:ext cx="10817923" cy="3702050"/>
          </a:xfrm>
        </p:spPr>
        <p:txBody>
          <a:bodyPr/>
          <a:lstStyle>
            <a:lvl1pPr>
              <a:defRPr sz="2400" b="0" baseline="0"/>
            </a:lvl1pPr>
            <a:lvl2pPr marL="742950" indent="-285750">
              <a:buClr>
                <a:srgbClr val="2B7886"/>
              </a:buClr>
              <a:buFont typeface="Arial"/>
              <a:buChar char="•"/>
              <a:defRPr sz="2400"/>
            </a:lvl2pPr>
            <a:lvl3pPr marL="1257300" indent="-342900">
              <a:buClr>
                <a:srgbClr val="2B7886"/>
              </a:buClr>
              <a:buFont typeface="Lucida Grande"/>
              <a:buChar char="-"/>
              <a:defRPr sz="2400"/>
            </a:lvl3pPr>
            <a:lvl4pPr marL="1714500" indent="-342900">
              <a:buClr>
                <a:srgbClr val="2B7886"/>
              </a:buClr>
              <a:buFont typeface="Wingdings" charset="2"/>
              <a:buChar char="Ø"/>
              <a:defRPr sz="2400"/>
            </a:lvl4pPr>
            <a:lvl5pPr marL="2171700" indent="-342900">
              <a:buClr>
                <a:srgbClr val="2B7886"/>
              </a:buClr>
              <a:buFont typeface="Lucida Grande"/>
              <a:buChar char="-"/>
              <a:defRPr sz="2400"/>
            </a:lvl5pPr>
            <a:lvl6pPr>
              <a:buClr>
                <a:srgbClr val="2B7886"/>
              </a:buClr>
              <a:defRPr sz="2400"/>
            </a:lvl6pPr>
          </a:lstStyle>
          <a:p>
            <a:pPr lvl="0"/>
            <a:r>
              <a:rPr lang="en-US"/>
              <a:t>Main body style like this and leading into bullets:</a:t>
            </a:r>
          </a:p>
          <a:p>
            <a:pPr lvl="1"/>
            <a:r>
              <a:rPr lang="en-US"/>
              <a:t>First level bullet</a:t>
            </a:r>
          </a:p>
          <a:p>
            <a:pPr lvl="2"/>
            <a:r>
              <a:rPr lang="en-US"/>
              <a:t>Second level bullet</a:t>
            </a:r>
          </a:p>
          <a:p>
            <a:pPr lvl="3"/>
            <a:r>
              <a:rPr lang="en-US"/>
              <a:t>Third level bullet</a:t>
            </a:r>
          </a:p>
          <a:p>
            <a:pPr lvl="4"/>
            <a:r>
              <a:rPr lang="en-US"/>
              <a:t>Fourth level</a:t>
            </a:r>
          </a:p>
          <a:p>
            <a:pPr lvl="5"/>
            <a:r>
              <a:rPr lang="en-US"/>
              <a:t>Fifth level</a:t>
            </a:r>
            <a:endParaRPr lang="en-GB"/>
          </a:p>
        </p:txBody>
      </p:sp>
      <p:sp>
        <p:nvSpPr>
          <p:cNvPr id="6" name="Text Box 8">
            <a:extLst>
              <a:ext uri="{FF2B5EF4-FFF2-40B4-BE49-F238E27FC236}">
                <a16:creationId xmlns:a16="http://schemas.microsoft.com/office/drawing/2014/main" id="{F9267E88-BE67-41A8-96A7-66C51BDE7BEC}"/>
              </a:ext>
            </a:extLst>
          </p:cNvPr>
          <p:cNvSpPr txBox="1"/>
          <p:nvPr/>
        </p:nvSpPr>
        <p:spPr>
          <a:xfrm>
            <a:off x="6711261" y="6201370"/>
            <a:ext cx="5498123" cy="80010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tabLst>
                <a:tab pos="3330575" algn="l"/>
              </a:tabLst>
            </a:pPr>
            <a:r>
              <a:rPr lang="en-GB" sz="1400">
                <a:solidFill>
                  <a:srgbClr val="FFFFFF"/>
                </a:solidFill>
                <a:latin typeface="Arial Bold"/>
                <a:ea typeface="ＭＳ 明朝"/>
                <a:cs typeface="Arial Bold"/>
              </a:rPr>
              <a:t>For Scotland's learners, with Scotland's educators</a:t>
            </a:r>
            <a:endParaRPr lang="en-GB" sz="1200">
              <a:solidFill>
                <a:srgbClr val="595959"/>
              </a:solidFill>
              <a:latin typeface="Arial Bold"/>
              <a:ea typeface="ＭＳ 明朝"/>
              <a:cs typeface="Arial Bold"/>
            </a:endParaRPr>
          </a:p>
          <a:p>
            <a:pPr marR="259715" algn="r">
              <a:spcAft>
                <a:spcPts val="0"/>
              </a:spcAft>
              <a:tabLst>
                <a:tab pos="3330575" algn="l"/>
              </a:tabLst>
            </a:pPr>
            <a:r>
              <a:rPr lang="en-GB" sz="1400" b="1">
                <a:solidFill>
                  <a:schemeClr val="bg1"/>
                </a:solidFill>
              </a:rPr>
              <a:t>Do </a:t>
            </a:r>
            <a:r>
              <a:rPr lang="en-GB" sz="1400" b="1" err="1">
                <a:solidFill>
                  <a:schemeClr val="bg1"/>
                </a:solidFill>
              </a:rPr>
              <a:t>luchd-ionnsachaidh</a:t>
            </a:r>
            <a:r>
              <a:rPr lang="en-GB" sz="1400" b="1">
                <a:solidFill>
                  <a:schemeClr val="bg1"/>
                </a:solidFill>
              </a:rPr>
              <a:t> </a:t>
            </a:r>
            <a:r>
              <a:rPr lang="en-GB" sz="1400" b="1" err="1">
                <a:solidFill>
                  <a:schemeClr val="bg1"/>
                </a:solidFill>
              </a:rPr>
              <a:t>na</a:t>
            </a:r>
            <a:r>
              <a:rPr lang="en-GB" sz="1400" b="1">
                <a:solidFill>
                  <a:schemeClr val="bg1"/>
                </a:solidFill>
              </a:rPr>
              <a:t> h-Alba, le </a:t>
            </a:r>
            <a:r>
              <a:rPr lang="en-GB" sz="1400" b="1" err="1">
                <a:solidFill>
                  <a:schemeClr val="bg1"/>
                </a:solidFill>
              </a:rPr>
              <a:t>luchd-foghlaim</a:t>
            </a:r>
            <a:r>
              <a:rPr lang="en-GB" sz="1400" b="1">
                <a:solidFill>
                  <a:schemeClr val="bg1"/>
                </a:solidFill>
              </a:rPr>
              <a:t> Alba </a:t>
            </a:r>
          </a:p>
        </p:txBody>
      </p:sp>
      <p:sp>
        <p:nvSpPr>
          <p:cNvPr id="8" name="Isosceles Triangle 7">
            <a:extLst>
              <a:ext uri="{FF2B5EF4-FFF2-40B4-BE49-F238E27FC236}">
                <a16:creationId xmlns:a16="http://schemas.microsoft.com/office/drawing/2014/main" id="{3ECC6DDF-7135-89DE-3EF5-F11451627BD4}"/>
              </a:ext>
            </a:extLst>
          </p:cNvPr>
          <p:cNvSpPr/>
          <p:nvPr/>
        </p:nvSpPr>
        <p:spPr>
          <a:xfrm>
            <a:off x="0" y="6090629"/>
            <a:ext cx="8942590" cy="767371"/>
          </a:xfrm>
          <a:prstGeom prst="triangle">
            <a:avLst>
              <a:gd name="adj" fmla="val 0"/>
            </a:avLst>
          </a:prstGeom>
          <a:blipFill dpi="0" rotWithShape="1">
            <a:blip r:embed="rId2">
              <a:alphaModFix amt="58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3E0D957-53AE-DC1D-6807-2EE197665E9E}"/>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Tree>
    <p:extLst>
      <p:ext uri="{BB962C8B-B14F-4D97-AF65-F5344CB8AC3E}">
        <p14:creationId xmlns:p14="http://schemas.microsoft.com/office/powerpoint/2010/main" val="1352702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GB"/>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cxnSp>
        <p:nvCxnSpPr>
          <p:cNvPr id="4" name="Straight Connector 3">
            <a:extLst>
              <a:ext uri="{FF2B5EF4-FFF2-40B4-BE49-F238E27FC236}">
                <a16:creationId xmlns:a16="http://schemas.microsoft.com/office/drawing/2014/main" id="{5D599569-FACC-6C37-13D5-80BF79292E82}"/>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C1C7DE5-FBBA-3123-81BD-6C0E988B7B58}"/>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6" name="TextBox 5">
            <a:extLst>
              <a:ext uri="{FF2B5EF4-FFF2-40B4-BE49-F238E27FC236}">
                <a16:creationId xmlns:a16="http://schemas.microsoft.com/office/drawing/2014/main" id="{1C35E175-BE60-3B79-F60B-A1FAF88907D7}"/>
              </a:ext>
            </a:extLst>
          </p:cNvPr>
          <p:cNvSpPr txBox="1"/>
          <p:nvPr userDrawn="1"/>
        </p:nvSpPr>
        <p:spPr>
          <a:xfrm>
            <a:off x="7462966" y="6301465"/>
            <a:ext cx="4144762"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Tree>
    <p:extLst>
      <p:ext uri="{BB962C8B-B14F-4D97-AF65-F5344CB8AC3E}">
        <p14:creationId xmlns:p14="http://schemas.microsoft.com/office/powerpoint/2010/main" val="33523562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685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273800" y="1887538"/>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5" name="Straight Connector 4">
            <a:extLst>
              <a:ext uri="{FF2B5EF4-FFF2-40B4-BE49-F238E27FC236}">
                <a16:creationId xmlns:a16="http://schemas.microsoft.com/office/drawing/2014/main" id="{94A2DFE6-94F5-FEDF-2BCA-A0F1D6651FD3}"/>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80E42B1-C420-5AB7-0775-F106C67EF49F}"/>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7" name="TextBox 6">
            <a:extLst>
              <a:ext uri="{FF2B5EF4-FFF2-40B4-BE49-F238E27FC236}">
                <a16:creationId xmlns:a16="http://schemas.microsoft.com/office/drawing/2014/main" id="{9802B1B3-FEC1-F397-68C8-3541911A085A}"/>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417585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GB"/>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7" name="Straight Connector 6">
            <a:extLst>
              <a:ext uri="{FF2B5EF4-FFF2-40B4-BE49-F238E27FC236}">
                <a16:creationId xmlns:a16="http://schemas.microsoft.com/office/drawing/2014/main" id="{B02A6FD4-ECD8-4AEE-77EB-6DA615371A08}"/>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60B8F49-5F4D-AA39-13D5-8D3BC9048FBE}"/>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9" name="TextBox 8">
            <a:extLst>
              <a:ext uri="{FF2B5EF4-FFF2-40B4-BE49-F238E27FC236}">
                <a16:creationId xmlns:a16="http://schemas.microsoft.com/office/drawing/2014/main" id="{C37F400A-38BC-0EBA-67EE-A9F1E2953381}"/>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2845262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cxnSp>
        <p:nvCxnSpPr>
          <p:cNvPr id="3" name="Straight Connector 2">
            <a:extLst>
              <a:ext uri="{FF2B5EF4-FFF2-40B4-BE49-F238E27FC236}">
                <a16:creationId xmlns:a16="http://schemas.microsoft.com/office/drawing/2014/main" id="{093BDD40-3E56-52D4-E1BC-EBB05F54C7E3}"/>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D7CF67B-B719-1230-F22F-3A4D7B4C1808}"/>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5" name="TextBox 4">
            <a:extLst>
              <a:ext uri="{FF2B5EF4-FFF2-40B4-BE49-F238E27FC236}">
                <a16:creationId xmlns:a16="http://schemas.microsoft.com/office/drawing/2014/main" id="{C4826F58-2A7D-DC31-A1F3-90A4BBF1ADD1}"/>
              </a:ext>
            </a:extLst>
          </p:cNvPr>
          <p:cNvSpPr txBox="1"/>
          <p:nvPr userDrawn="1"/>
        </p:nvSpPr>
        <p:spPr>
          <a:xfrm>
            <a:off x="7447288" y="6301465"/>
            <a:ext cx="4160440" cy="276999"/>
          </a:xfrm>
          <a:prstGeom prst="rect">
            <a:avLst/>
          </a:prstGeom>
          <a:noFill/>
        </p:spPr>
        <p:txBody>
          <a:bodyPr wrap="square" rtlCol="0">
            <a:spAutoFit/>
          </a:bodyPr>
          <a:lstStyle/>
          <a:p>
            <a:pPr algn="r" eaLnBrk="1" hangingPunct="1">
              <a:spcBef>
                <a:spcPct val="50000"/>
              </a:spcBef>
            </a:pPr>
            <a:r>
              <a:rPr lang="en-GB" sz="1200" dirty="0">
                <a:solidFill>
                  <a:srgbClr val="00ABB5"/>
                </a:solidFill>
              </a:rPr>
              <a:t>For Scotland's learners, with Scotland's educators</a:t>
            </a:r>
          </a:p>
        </p:txBody>
      </p:sp>
    </p:spTree>
    <p:extLst>
      <p:ext uri="{BB962C8B-B14F-4D97-AF65-F5344CB8AC3E}">
        <p14:creationId xmlns:p14="http://schemas.microsoft.com/office/powerpoint/2010/main" val="3134836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C61087-F95F-003A-DFBA-81208394C1A3}"/>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FADF4B9-4203-192F-60EB-C69324DB3503}"/>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4" name="TextBox 3">
            <a:extLst>
              <a:ext uri="{FF2B5EF4-FFF2-40B4-BE49-F238E27FC236}">
                <a16:creationId xmlns:a16="http://schemas.microsoft.com/office/drawing/2014/main" id="{874E13E0-5383-8409-2710-5DE9085CB6AF}"/>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244058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5" name="Straight Connector 4">
            <a:extLst>
              <a:ext uri="{FF2B5EF4-FFF2-40B4-BE49-F238E27FC236}">
                <a16:creationId xmlns:a16="http://schemas.microsoft.com/office/drawing/2014/main" id="{870388F9-3464-D765-34B4-EF5867B66EC0}"/>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48FC6C1-92FA-5C1E-97AD-E7A4968740D4}"/>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7" name="TextBox 6">
            <a:extLst>
              <a:ext uri="{FF2B5EF4-FFF2-40B4-BE49-F238E27FC236}">
                <a16:creationId xmlns:a16="http://schemas.microsoft.com/office/drawing/2014/main" id="{35808938-B67E-4909-5E57-7BD92A520B8E}"/>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3539155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cxnSp>
        <p:nvCxnSpPr>
          <p:cNvPr id="5" name="Straight Connector 4">
            <a:extLst>
              <a:ext uri="{FF2B5EF4-FFF2-40B4-BE49-F238E27FC236}">
                <a16:creationId xmlns:a16="http://schemas.microsoft.com/office/drawing/2014/main" id="{4C7F2F0B-5107-7AEF-E471-E631C2E6081B}"/>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F549D92-93DA-E270-3326-6C79987C47A7}"/>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7" name="TextBox 6">
            <a:extLst>
              <a:ext uri="{FF2B5EF4-FFF2-40B4-BE49-F238E27FC236}">
                <a16:creationId xmlns:a16="http://schemas.microsoft.com/office/drawing/2014/main" id="{6A86FAE5-900A-19A9-8A16-2F27C23A1CAE}"/>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4111370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4" name="Straight Connector 3">
            <a:extLst>
              <a:ext uri="{FF2B5EF4-FFF2-40B4-BE49-F238E27FC236}">
                <a16:creationId xmlns:a16="http://schemas.microsoft.com/office/drawing/2014/main" id="{2693ECAF-D4DD-D24B-C685-18FA3BDA0168}"/>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952FD4E-AEB3-0D2A-8837-E3F1038F939C}"/>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6" name="TextBox 5">
            <a:extLst>
              <a:ext uri="{FF2B5EF4-FFF2-40B4-BE49-F238E27FC236}">
                <a16:creationId xmlns:a16="http://schemas.microsoft.com/office/drawing/2014/main" id="{4DC689D9-D882-4196-C3C9-36F5CCB33BAE}"/>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1100774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11168" y="830264"/>
            <a:ext cx="2747433" cy="4759325"/>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666751" y="830264"/>
            <a:ext cx="8041216" cy="47593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4" name="Straight Connector 3">
            <a:extLst>
              <a:ext uri="{FF2B5EF4-FFF2-40B4-BE49-F238E27FC236}">
                <a16:creationId xmlns:a16="http://schemas.microsoft.com/office/drawing/2014/main" id="{3C1EDD53-0969-74D8-F488-7E87E8F1B258}"/>
              </a:ext>
            </a:extLst>
          </p:cNvPr>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D932CCD-789A-1679-02BA-DA6B46681E50}"/>
              </a:ext>
            </a:extLst>
          </p:cNvPr>
          <p:cNvSpPr txBox="1"/>
          <p:nvPr userDrawn="1"/>
        </p:nvSpPr>
        <p:spPr>
          <a:xfrm>
            <a:off x="583623" y="6307283"/>
            <a:ext cx="2751858" cy="276999"/>
          </a:xfrm>
          <a:prstGeom prst="rect">
            <a:avLst/>
          </a:prstGeom>
          <a:noFill/>
        </p:spPr>
        <p:txBody>
          <a:bodyPr wrap="square" rtlCol="0">
            <a:spAutoFit/>
          </a:bodyPr>
          <a:lstStyle/>
          <a:p>
            <a:r>
              <a:rPr lang="en-GB" sz="1200" dirty="0">
                <a:solidFill>
                  <a:schemeClr val="bg1">
                    <a:lumMod val="50000"/>
                  </a:schemeClr>
                </a:solidFill>
                <a:latin typeface="+mn-lt"/>
              </a:rPr>
              <a:t>Document</a:t>
            </a:r>
            <a:r>
              <a:rPr lang="en-GB" sz="1200" baseline="0" dirty="0">
                <a:solidFill>
                  <a:schemeClr val="bg1">
                    <a:lumMod val="50000"/>
                  </a:schemeClr>
                </a:solidFill>
                <a:latin typeface="+mn-lt"/>
              </a:rPr>
              <a:t> title</a:t>
            </a:r>
            <a:endParaRPr lang="en-GB" sz="1200" dirty="0">
              <a:solidFill>
                <a:schemeClr val="bg1">
                  <a:lumMod val="50000"/>
                </a:schemeClr>
              </a:solidFill>
              <a:latin typeface="+mn-lt"/>
            </a:endParaRPr>
          </a:p>
        </p:txBody>
      </p:sp>
      <p:sp>
        <p:nvSpPr>
          <p:cNvPr id="6" name="TextBox 5">
            <a:extLst>
              <a:ext uri="{FF2B5EF4-FFF2-40B4-BE49-F238E27FC236}">
                <a16:creationId xmlns:a16="http://schemas.microsoft.com/office/drawing/2014/main" id="{1FC4BCAE-DB5F-E8CF-0585-95EDA16E2E24}"/>
              </a:ext>
            </a:extLst>
          </p:cNvPr>
          <p:cNvSpPr txBox="1"/>
          <p:nvPr userDrawn="1"/>
        </p:nvSpPr>
        <p:spPr>
          <a:xfrm>
            <a:off x="8965623" y="6301465"/>
            <a:ext cx="2751858" cy="276999"/>
          </a:xfrm>
          <a:prstGeom prst="rect">
            <a:avLst/>
          </a:prstGeom>
          <a:noFill/>
        </p:spPr>
        <p:txBody>
          <a:bodyPr wrap="square" rtlCol="0">
            <a:spAutoFit/>
          </a:bodyPr>
          <a:lstStyle/>
          <a:p>
            <a:r>
              <a:rPr lang="en-GB" sz="1200" dirty="0">
                <a:solidFill>
                  <a:srgbClr val="00ABB5"/>
                </a:solidFill>
                <a:latin typeface="+mn-lt"/>
              </a:rPr>
              <a:t>Transforming lives through learning</a:t>
            </a:r>
          </a:p>
        </p:txBody>
      </p:sp>
    </p:spTree>
    <p:extLst>
      <p:ext uri="{BB962C8B-B14F-4D97-AF65-F5344CB8AC3E}">
        <p14:creationId xmlns:p14="http://schemas.microsoft.com/office/powerpoint/2010/main" val="247606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85800" y="1939053"/>
            <a:ext cx="10817923" cy="3702050"/>
          </a:xfrm>
        </p:spPr>
        <p:txBody>
          <a:bodyPr/>
          <a:lstStyle>
            <a:lvl1pPr>
              <a:defRPr b="0" baseline="0"/>
            </a:lvl1pPr>
            <a:lvl2pPr marL="742950" indent="-285750">
              <a:buFont typeface="Arial"/>
              <a:buChar char="•"/>
              <a:defRPr/>
            </a:lvl2pPr>
            <a:lvl3pPr marL="1257300" indent="-342900">
              <a:buFont typeface="Lucida Grande"/>
              <a:buChar char="-"/>
              <a:defRPr/>
            </a:lvl3pPr>
            <a:lvl4pPr marL="1714500" indent="-342900">
              <a:buClr>
                <a:srgbClr val="00ABB5"/>
              </a:buClr>
              <a:buFont typeface="Wingdings" charset="2"/>
              <a:buChar char="Ø"/>
              <a:defRPr/>
            </a:lvl4pPr>
            <a:lvl5pPr marL="2171700" indent="-342900">
              <a:buClr>
                <a:srgbClr val="00ABB5"/>
              </a:buClr>
              <a:buFont typeface="Lucida Grande"/>
              <a:buChar char="-"/>
              <a:defRPr/>
            </a:lvl5pPr>
            <a:lvl6pPr>
              <a:buClr>
                <a:srgbClr val="00ABB5"/>
              </a:buClr>
              <a:defRPr/>
            </a:lvl6pPr>
          </a:lstStyle>
          <a:p>
            <a:pPr lvl="0"/>
            <a:r>
              <a:rPr lang="en-US"/>
              <a:t>Main body style like this and leading into bullets:</a:t>
            </a:r>
          </a:p>
          <a:p>
            <a:pPr lvl="1"/>
            <a:r>
              <a:rPr lang="en-US"/>
              <a:t>First level bullet</a:t>
            </a:r>
          </a:p>
          <a:p>
            <a:pPr lvl="2"/>
            <a:r>
              <a:rPr lang="en-US"/>
              <a:t>Second level bullet</a:t>
            </a:r>
          </a:p>
          <a:p>
            <a:pPr lvl="3"/>
            <a:r>
              <a:rPr lang="en-US"/>
              <a:t>Third level bullet</a:t>
            </a:r>
          </a:p>
          <a:p>
            <a:pPr lvl="4"/>
            <a:r>
              <a:rPr lang="en-US"/>
              <a:t>Fourth level</a:t>
            </a:r>
          </a:p>
          <a:p>
            <a:pPr lvl="5"/>
            <a:r>
              <a:rPr lang="en-US"/>
              <a:t>Fifth level</a:t>
            </a:r>
            <a:endParaRPr lang="en-GB"/>
          </a:p>
        </p:txBody>
      </p:sp>
    </p:spTree>
    <p:extLst>
      <p:ext uri="{BB962C8B-B14F-4D97-AF65-F5344CB8AC3E}">
        <p14:creationId xmlns:p14="http://schemas.microsoft.com/office/powerpoint/2010/main" val="205045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bwMode="auto">
          <a:xfrm>
            <a:off x="666751" y="830263"/>
            <a:ext cx="1083697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t>Click to edit Master title style</a:t>
            </a:r>
          </a:p>
        </p:txBody>
      </p:sp>
      <p:sp>
        <p:nvSpPr>
          <p:cNvPr id="1028" name="Rectangle 3"/>
          <p:cNvSpPr>
            <a:spLocks noGrp="1" noChangeArrowheads="1"/>
          </p:cNvSpPr>
          <p:nvPr>
            <p:ph type="body" idx="1"/>
          </p:nvPr>
        </p:nvSpPr>
        <p:spPr bwMode="auto">
          <a:xfrm>
            <a:off x="685800" y="1887538"/>
            <a:ext cx="10817923"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Main body style like this and leading into bullets:</a:t>
            </a:r>
          </a:p>
          <a:p>
            <a:pPr lvl="1"/>
            <a:r>
              <a:rPr lang="en-US"/>
              <a:t>First level bullet</a:t>
            </a:r>
          </a:p>
          <a:p>
            <a:pPr lvl="2"/>
            <a:r>
              <a:rPr lang="en-US"/>
              <a:t>Second level bullet</a:t>
            </a:r>
          </a:p>
          <a:p>
            <a:pPr lvl="3"/>
            <a:r>
              <a:rPr lang="en-US"/>
              <a:t>Third level bullet</a:t>
            </a:r>
          </a:p>
          <a:p>
            <a:pPr lvl="4"/>
            <a:r>
              <a:rPr lang="en-US"/>
              <a:t>Fourth level</a:t>
            </a:r>
          </a:p>
          <a:p>
            <a:pPr lvl="5"/>
            <a:r>
              <a:rPr lang="en-US"/>
              <a:t>Fifth level</a:t>
            </a:r>
            <a:endParaRPr lang="en-GB"/>
          </a:p>
        </p:txBody>
      </p:sp>
    </p:spTree>
    <p:extLst>
      <p:ext uri="{BB962C8B-B14F-4D97-AF65-F5344CB8AC3E}">
        <p14:creationId xmlns:p14="http://schemas.microsoft.com/office/powerpoint/2010/main" val="2996857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3000" b="1">
          <a:solidFill>
            <a:srgbClr val="00ABB5"/>
          </a:solidFill>
          <a:latin typeface="+mj-lt"/>
          <a:ea typeface="+mj-ea"/>
          <a:cs typeface="+mj-cs"/>
        </a:defRPr>
      </a:lvl1pPr>
      <a:lvl2pPr algn="l" rtl="0" eaLnBrk="1" fontAlgn="base" hangingPunct="1">
        <a:spcBef>
          <a:spcPct val="0"/>
        </a:spcBef>
        <a:spcAft>
          <a:spcPct val="0"/>
        </a:spcAft>
        <a:defRPr sz="3000" b="1">
          <a:solidFill>
            <a:srgbClr val="000000"/>
          </a:solidFill>
          <a:latin typeface="Arial" charset="0"/>
          <a:cs typeface="Arial" charset="0"/>
        </a:defRPr>
      </a:lvl2pPr>
      <a:lvl3pPr algn="l" rtl="0" eaLnBrk="1" fontAlgn="base" hangingPunct="1">
        <a:spcBef>
          <a:spcPct val="0"/>
        </a:spcBef>
        <a:spcAft>
          <a:spcPct val="0"/>
        </a:spcAft>
        <a:defRPr sz="3000" b="1">
          <a:solidFill>
            <a:srgbClr val="000000"/>
          </a:solidFill>
          <a:latin typeface="Arial" charset="0"/>
          <a:cs typeface="Arial" charset="0"/>
        </a:defRPr>
      </a:lvl3pPr>
      <a:lvl4pPr algn="l" rtl="0" eaLnBrk="1" fontAlgn="base" hangingPunct="1">
        <a:spcBef>
          <a:spcPct val="0"/>
        </a:spcBef>
        <a:spcAft>
          <a:spcPct val="0"/>
        </a:spcAft>
        <a:defRPr sz="3000" b="1">
          <a:solidFill>
            <a:srgbClr val="000000"/>
          </a:solidFill>
          <a:latin typeface="Arial" charset="0"/>
          <a:cs typeface="Arial" charset="0"/>
        </a:defRPr>
      </a:lvl4pPr>
      <a:lvl5pPr algn="l" rtl="0" eaLnBrk="1" fontAlgn="base" hangingPunct="1">
        <a:spcBef>
          <a:spcPct val="0"/>
        </a:spcBef>
        <a:spcAft>
          <a:spcPct val="0"/>
        </a:spcAft>
        <a:defRPr sz="3000" b="1">
          <a:solidFill>
            <a:srgbClr val="000000"/>
          </a:solidFill>
          <a:latin typeface="Arial" charset="0"/>
          <a:cs typeface="Arial" charset="0"/>
        </a:defRPr>
      </a:lvl5pPr>
      <a:lvl6pPr marL="457200" algn="l" rtl="0" eaLnBrk="1" fontAlgn="base" hangingPunct="1">
        <a:spcBef>
          <a:spcPct val="0"/>
        </a:spcBef>
        <a:spcAft>
          <a:spcPct val="0"/>
        </a:spcAft>
        <a:defRPr sz="3000" b="1">
          <a:solidFill>
            <a:srgbClr val="000000"/>
          </a:solidFill>
          <a:latin typeface="Arial" charset="0"/>
          <a:cs typeface="Arial" charset="0"/>
        </a:defRPr>
      </a:lvl6pPr>
      <a:lvl7pPr marL="914400" algn="l" rtl="0" eaLnBrk="1" fontAlgn="base" hangingPunct="1">
        <a:spcBef>
          <a:spcPct val="0"/>
        </a:spcBef>
        <a:spcAft>
          <a:spcPct val="0"/>
        </a:spcAft>
        <a:defRPr sz="3000" b="1">
          <a:solidFill>
            <a:srgbClr val="000000"/>
          </a:solidFill>
          <a:latin typeface="Arial" charset="0"/>
          <a:cs typeface="Arial" charset="0"/>
        </a:defRPr>
      </a:lvl7pPr>
      <a:lvl8pPr marL="1371600" algn="l" rtl="0" eaLnBrk="1" fontAlgn="base" hangingPunct="1">
        <a:spcBef>
          <a:spcPct val="0"/>
        </a:spcBef>
        <a:spcAft>
          <a:spcPct val="0"/>
        </a:spcAft>
        <a:defRPr sz="3000" b="1">
          <a:solidFill>
            <a:srgbClr val="000000"/>
          </a:solidFill>
          <a:latin typeface="Arial" charset="0"/>
          <a:cs typeface="Arial" charset="0"/>
        </a:defRPr>
      </a:lvl8pPr>
      <a:lvl9pPr marL="1828800" algn="l" rtl="0" eaLnBrk="1" fontAlgn="base" hangingPunct="1">
        <a:spcBef>
          <a:spcPct val="0"/>
        </a:spcBef>
        <a:spcAft>
          <a:spcPct val="0"/>
        </a:spcAft>
        <a:defRPr sz="3000" b="1">
          <a:solidFill>
            <a:srgbClr val="000000"/>
          </a:solidFill>
          <a:latin typeface="Arial" charset="0"/>
          <a:cs typeface="Arial" charset="0"/>
        </a:defRPr>
      </a:lvl9pPr>
    </p:titleStyle>
    <p:bodyStyle>
      <a:lvl1pPr marL="0" indent="0" algn="l" rtl="0" eaLnBrk="1" fontAlgn="base" hangingPunct="1">
        <a:spcBef>
          <a:spcPct val="20000"/>
        </a:spcBef>
        <a:spcAft>
          <a:spcPct val="0"/>
        </a:spcAft>
        <a:buFont typeface="Arial"/>
        <a:buNone/>
        <a:defRPr sz="200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twitter.com/EducationScot"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3.jpeg"/><Relationship Id="rId5" Type="http://schemas.openxmlformats.org/officeDocument/2006/relationships/image" Target="../media/image2.jpg"/><Relationship Id="rId4" Type="http://schemas.openxmlformats.org/officeDocument/2006/relationships/hyperlink" Target="https://twitter.com/CaFTea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F5782-2353-E284-0C38-BCB165A2FD3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21A0C7F-9734-940A-F090-4AB9C224FC84}"/>
              </a:ext>
            </a:extLst>
          </p:cNvPr>
          <p:cNvSpPr/>
          <p:nvPr/>
        </p:nvSpPr>
        <p:spPr>
          <a:xfrm>
            <a:off x="666532" y="2276867"/>
            <a:ext cx="1111906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srgbClr val="2B7886"/>
                </a:solidFill>
                <a:effectLst/>
                <a:uLnTx/>
                <a:uFillTx/>
                <a:latin typeface="Arial"/>
                <a:ea typeface="+mn-ea"/>
                <a:cs typeface="+mn-cs"/>
              </a:rPr>
              <a:t>Realising the Ambition: Being me</a:t>
            </a:r>
            <a:endParaRPr kumimoji="0" lang="en-US" sz="3600" b="0" i="0" u="none" strike="noStrike" kern="1200" cap="none" spc="0" normalizeH="0" baseline="0" noProof="0" dirty="0">
              <a:ln>
                <a:noFill/>
              </a:ln>
              <a:solidFill>
                <a:srgbClr val="2B7886"/>
              </a:solidFill>
              <a:effectLst/>
              <a:uLnTx/>
              <a:uFillTx/>
              <a:latin typeface="Arial"/>
              <a:ea typeface="+mn-ea"/>
              <a:cs typeface="+mn-cs"/>
            </a:endParaRPr>
          </a:p>
        </p:txBody>
      </p:sp>
      <p:sp>
        <p:nvSpPr>
          <p:cNvPr id="8" name="Rectangle 7">
            <a:extLst>
              <a:ext uri="{FF2B5EF4-FFF2-40B4-BE49-F238E27FC236}">
                <a16:creationId xmlns:a16="http://schemas.microsoft.com/office/drawing/2014/main" id="{02A1B64C-557A-5949-990E-E12784226741}"/>
              </a:ext>
            </a:extLst>
          </p:cNvPr>
          <p:cNvSpPr/>
          <p:nvPr/>
        </p:nvSpPr>
        <p:spPr>
          <a:xfrm>
            <a:off x="666532" y="3049649"/>
            <a:ext cx="10633257" cy="400110"/>
          </a:xfrm>
          <a:prstGeom prst="rect">
            <a:avLst/>
          </a:prstGeom>
        </p:spPr>
        <p:txBody>
          <a:bodyPr wrap="square">
            <a:spAutoFit/>
          </a:bodyPr>
          <a:lstStyle/>
          <a:p>
            <a:pPr>
              <a:defRPr/>
            </a:pPr>
            <a:r>
              <a:rPr kumimoji="0" lang="en-GB" sz="2000" b="1" i="0" u="none" strike="noStrike" kern="1200" cap="none" spc="0" normalizeH="0" baseline="0" noProof="0" dirty="0">
                <a:ln>
                  <a:noFill/>
                </a:ln>
                <a:solidFill>
                  <a:srgbClr val="11A0BE"/>
                </a:solidFill>
                <a:effectLst/>
                <a:uLnTx/>
                <a:uFillTx/>
                <a:latin typeface="Arial"/>
                <a:ea typeface="+mn-ea"/>
                <a:cs typeface="+mn-cs"/>
              </a:rPr>
              <a:t>Suggested challenge questions to guide practice</a:t>
            </a:r>
            <a:endParaRPr lang="en-US" sz="2000" b="1" i="0" u="none" strike="noStrike" kern="1200" cap="none" spc="0" normalizeH="0" baseline="0" noProof="0" dirty="0">
              <a:ln>
                <a:noFill/>
              </a:ln>
              <a:solidFill>
                <a:srgbClr val="11A0BE"/>
              </a:solidFill>
              <a:effectLst/>
              <a:uLnTx/>
              <a:uFillTx/>
              <a:latin typeface="Arial"/>
              <a:cs typeface="Arial"/>
            </a:endParaRPr>
          </a:p>
        </p:txBody>
      </p:sp>
      <p:sp>
        <p:nvSpPr>
          <p:cNvPr id="9" name="TextBox 8">
            <a:extLst>
              <a:ext uri="{FF2B5EF4-FFF2-40B4-BE49-F238E27FC236}">
                <a16:creationId xmlns:a16="http://schemas.microsoft.com/office/drawing/2014/main" id="{74B73F82-9ADC-CC7E-1C03-D1A0E8202877}"/>
              </a:ext>
            </a:extLst>
          </p:cNvPr>
          <p:cNvSpPr txBox="1"/>
          <p:nvPr/>
        </p:nvSpPr>
        <p:spPr>
          <a:xfrm>
            <a:off x="1363877" y="4125884"/>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b="1" dirty="0">
                <a:solidFill>
                  <a:srgbClr val="2B7886"/>
                </a:solidFill>
                <a:hlinkClick r:id="rId3">
                  <a:extLst>
                    <a:ext uri="{A12FA001-AC4F-418D-AE19-62706E023703}">
                      <ahyp:hlinkClr xmlns:ahyp="http://schemas.microsoft.com/office/drawing/2018/hyperlinkcolor" val="tx"/>
                    </a:ext>
                  </a:extLst>
                </a:hlinkClick>
              </a:rPr>
              <a:t>@EducationScot</a:t>
            </a:r>
          </a:p>
          <a:p>
            <a:r>
              <a:rPr lang="en-GB" sz="1600" b="1" dirty="0">
                <a:solidFill>
                  <a:srgbClr val="2B7886"/>
                </a:solidFill>
                <a:latin typeface="+mj-lt"/>
                <a:cs typeface="Arial"/>
                <a:hlinkClick r:id="rId4">
                  <a:extLst>
                    <a:ext uri="{A12FA001-AC4F-418D-AE19-62706E023703}">
                      <ahyp:hlinkClr xmlns:ahyp="http://schemas.microsoft.com/office/drawing/2018/hyperlinkcolor" val="tx"/>
                    </a:ext>
                  </a:extLst>
                </a:hlinkClick>
              </a:rPr>
              <a:t>@esteamelc.bsky.social</a:t>
            </a:r>
          </a:p>
        </p:txBody>
      </p:sp>
      <p:grpSp>
        <p:nvGrpSpPr>
          <p:cNvPr id="5" name="Group 4">
            <a:extLst>
              <a:ext uri="{FF2B5EF4-FFF2-40B4-BE49-F238E27FC236}">
                <a16:creationId xmlns:a16="http://schemas.microsoft.com/office/drawing/2014/main" id="{7D948680-5C9A-FA75-6948-667F2B57CC4D}"/>
              </a:ext>
            </a:extLst>
          </p:cNvPr>
          <p:cNvGrpSpPr/>
          <p:nvPr/>
        </p:nvGrpSpPr>
        <p:grpSpPr>
          <a:xfrm>
            <a:off x="0" y="3758268"/>
            <a:ext cx="12209384" cy="3243202"/>
            <a:chOff x="0" y="3758268"/>
            <a:chExt cx="12209384" cy="3243202"/>
          </a:xfrm>
        </p:grpSpPr>
        <p:sp>
          <p:nvSpPr>
            <p:cNvPr id="4" name="Isosceles Triangle 3">
              <a:extLst>
                <a:ext uri="{FF2B5EF4-FFF2-40B4-BE49-F238E27FC236}">
                  <a16:creationId xmlns:a16="http://schemas.microsoft.com/office/drawing/2014/main" id="{219A58DB-777A-6E70-4FB5-AF8D1881E79D}"/>
                </a:ext>
              </a:extLst>
            </p:cNvPr>
            <p:cNvSpPr/>
            <p:nvPr/>
          </p:nvSpPr>
          <p:spPr>
            <a:xfrm>
              <a:off x="496734" y="3758268"/>
              <a:ext cx="11695266" cy="3099732"/>
            </a:xfrm>
            <a:prstGeom prst="triangle">
              <a:avLst>
                <a:gd name="adj" fmla="val 100000"/>
              </a:avLst>
            </a:prstGeom>
            <a:blipFill dpi="0" rotWithShape="1">
              <a:blip r:embed="rId5"/>
              <a:srcRect/>
              <a:stretch>
                <a:fillRect r="-30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Isosceles Triangle 1">
              <a:extLst>
                <a:ext uri="{FF2B5EF4-FFF2-40B4-BE49-F238E27FC236}">
                  <a16:creationId xmlns:a16="http://schemas.microsoft.com/office/drawing/2014/main" id="{F6E9BA89-200A-53EC-ED0F-C73327777B4C}"/>
                </a:ext>
              </a:extLst>
            </p:cNvPr>
            <p:cNvSpPr/>
            <p:nvPr/>
          </p:nvSpPr>
          <p:spPr>
            <a:xfrm>
              <a:off x="0" y="4995644"/>
              <a:ext cx="8988804" cy="1862356"/>
            </a:xfrm>
            <a:prstGeom prst="triangle">
              <a:avLst>
                <a:gd name="adj" fmla="val 0"/>
              </a:avLst>
            </a:prstGeom>
            <a:blipFill dpi="0" rotWithShape="1">
              <a:blip r:embed="rId5">
                <a:alphaModFix amt="6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Box 8">
              <a:extLst>
                <a:ext uri="{FF2B5EF4-FFF2-40B4-BE49-F238E27FC236}">
                  <a16:creationId xmlns:a16="http://schemas.microsoft.com/office/drawing/2014/main" id="{35F934FB-C7B6-E28E-E091-2FD35264A79B}"/>
                </a:ext>
              </a:extLst>
            </p:cNvPr>
            <p:cNvSpPr txBox="1"/>
            <p:nvPr/>
          </p:nvSpPr>
          <p:spPr>
            <a:xfrm>
              <a:off x="6711261" y="6201370"/>
              <a:ext cx="5498123"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tabLst>
                  <a:tab pos="3330575" algn="l"/>
                </a:tabLst>
              </a:pPr>
              <a:r>
                <a:rPr lang="en-GB" sz="1400" dirty="0">
                  <a:solidFill>
                    <a:srgbClr val="FFFFFF"/>
                  </a:solidFill>
                  <a:latin typeface="Arial Bold"/>
                  <a:ea typeface="ＭＳ 明朝"/>
                  <a:cs typeface="Arial Bold"/>
                </a:rPr>
                <a:t>For Scotland's learners, with Scotland's educators</a:t>
              </a:r>
              <a:endParaRPr lang="en-GB" sz="1200" dirty="0">
                <a:solidFill>
                  <a:srgbClr val="595959"/>
                </a:solidFill>
                <a:latin typeface="Arial Bold"/>
                <a:ea typeface="ＭＳ 明朝"/>
                <a:cs typeface="Arial Bold"/>
              </a:endParaRPr>
            </a:p>
            <a:p>
              <a:pPr marR="259715" algn="r">
                <a:spcAft>
                  <a:spcPts val="0"/>
                </a:spcAft>
                <a:tabLst>
                  <a:tab pos="3330575" algn="l"/>
                </a:tabLst>
              </a:pPr>
              <a:r>
                <a:rPr lang="en-GB" sz="1400" b="1" dirty="0">
                  <a:solidFill>
                    <a:schemeClr val="bg1"/>
                  </a:solidFill>
                </a:rPr>
                <a:t>Do </a:t>
              </a:r>
              <a:r>
                <a:rPr lang="en-GB" sz="1400" b="1" dirty="0" err="1">
                  <a:solidFill>
                    <a:schemeClr val="bg1"/>
                  </a:solidFill>
                </a:rPr>
                <a:t>luchd-ionnsachaidh</a:t>
              </a:r>
              <a:r>
                <a:rPr lang="en-GB" sz="1400" b="1" dirty="0">
                  <a:solidFill>
                    <a:schemeClr val="bg1"/>
                  </a:solidFill>
                </a:rPr>
                <a:t> </a:t>
              </a:r>
              <a:r>
                <a:rPr lang="en-GB" sz="1400" b="1" dirty="0" err="1">
                  <a:solidFill>
                    <a:schemeClr val="bg1"/>
                  </a:solidFill>
                </a:rPr>
                <a:t>na</a:t>
              </a:r>
              <a:r>
                <a:rPr lang="en-GB" sz="1400" b="1" dirty="0">
                  <a:solidFill>
                    <a:schemeClr val="bg1"/>
                  </a:solidFill>
                </a:rPr>
                <a:t> h-Alba, le </a:t>
              </a:r>
              <a:r>
                <a:rPr lang="en-GB" sz="1400" b="1" dirty="0" err="1">
                  <a:solidFill>
                    <a:schemeClr val="bg1"/>
                  </a:solidFill>
                </a:rPr>
                <a:t>luchd-foghlaim</a:t>
              </a:r>
              <a:r>
                <a:rPr lang="en-GB" sz="1400" b="1" dirty="0">
                  <a:solidFill>
                    <a:schemeClr val="bg1"/>
                  </a:solidFill>
                </a:rPr>
                <a:t> Alba </a:t>
              </a:r>
            </a:p>
          </p:txBody>
        </p:sp>
      </p:grpSp>
      <p:pic>
        <p:nvPicPr>
          <p:cNvPr id="18" name="Picture 17" descr="A white letter in a circle with a blue and white checkered background&#10;&#10;Description automatically generated">
            <a:extLst>
              <a:ext uri="{FF2B5EF4-FFF2-40B4-BE49-F238E27FC236}">
                <a16:creationId xmlns:a16="http://schemas.microsoft.com/office/drawing/2014/main" id="{3162E312-936A-BFC4-0F46-D74FAA6379A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6151" y="4099737"/>
            <a:ext cx="677362" cy="677362"/>
          </a:xfrm>
          <a:prstGeom prst="ellipse">
            <a:avLst/>
          </a:prstGeom>
        </p:spPr>
      </p:pic>
      <p:pic>
        <p:nvPicPr>
          <p:cNvPr id="6" name="Picture 5" descr="A black and blue logo&#10;&#10;Description automatically generated">
            <a:extLst>
              <a:ext uri="{FF2B5EF4-FFF2-40B4-BE49-F238E27FC236}">
                <a16:creationId xmlns:a16="http://schemas.microsoft.com/office/drawing/2014/main" id="{4D267233-47F3-C495-34EF-FC8F531A404E}"/>
              </a:ext>
            </a:extLst>
          </p:cNvPr>
          <p:cNvPicPr>
            <a:picLocks noChangeAspect="1"/>
          </p:cNvPicPr>
          <p:nvPr/>
        </p:nvPicPr>
        <p:blipFill>
          <a:blip r:embed="rId7" cstate="print">
            <a:extLst>
              <a:ext uri="{28A0092B-C50C-407E-A947-70E740481C1C}">
                <a14:useLocalDpi xmlns:a14="http://schemas.microsoft.com/office/drawing/2010/main" val="0"/>
              </a:ext>
            </a:extLst>
          </a:blip>
          <a:srcRect b="21742"/>
          <a:stretch/>
        </p:blipFill>
        <p:spPr>
          <a:xfrm>
            <a:off x="746539" y="322612"/>
            <a:ext cx="3406371" cy="1448761"/>
          </a:xfrm>
          <a:prstGeom prst="rect">
            <a:avLst/>
          </a:prstGeom>
        </p:spPr>
      </p:pic>
      <p:pic>
        <p:nvPicPr>
          <p:cNvPr id="3" name="Picture 2">
            <a:extLst>
              <a:ext uri="{FF2B5EF4-FFF2-40B4-BE49-F238E27FC236}">
                <a16:creationId xmlns:a16="http://schemas.microsoft.com/office/drawing/2014/main" id="{63ADC92F-53FE-A4E1-8025-81D7C5DAAB6A}"/>
              </a:ext>
            </a:extLst>
          </p:cNvPr>
          <p:cNvPicPr>
            <a:picLocks noChangeAspect="1"/>
          </p:cNvPicPr>
          <p:nvPr/>
        </p:nvPicPr>
        <p:blipFill>
          <a:blip r:embed="rId8"/>
          <a:stretch>
            <a:fillRect/>
          </a:stretch>
        </p:blipFill>
        <p:spPr>
          <a:xfrm>
            <a:off x="8232372" y="528429"/>
            <a:ext cx="3190247" cy="2994198"/>
          </a:xfrm>
          <a:prstGeom prst="rect">
            <a:avLst/>
          </a:prstGeom>
        </p:spPr>
      </p:pic>
    </p:spTree>
    <p:extLst>
      <p:ext uri="{BB962C8B-B14F-4D97-AF65-F5344CB8AC3E}">
        <p14:creationId xmlns:p14="http://schemas.microsoft.com/office/powerpoint/2010/main" val="145930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6FDF-BE2F-A4A2-AFA9-19C80EF6BD9E}"/>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8D66503A-F8E9-C70E-0979-BD27A4F85DBE}"/>
              </a:ext>
            </a:extLst>
          </p:cNvPr>
          <p:cNvPicPr>
            <a:picLocks noChangeAspect="1"/>
          </p:cNvPicPr>
          <p:nvPr/>
        </p:nvPicPr>
        <p:blipFill>
          <a:blip r:embed="rId2"/>
          <a:stretch>
            <a:fillRect/>
          </a:stretch>
        </p:blipFill>
        <p:spPr>
          <a:xfrm>
            <a:off x="10301918" y="3933633"/>
            <a:ext cx="1734507" cy="1627917"/>
          </a:xfrm>
          <a:prstGeom prst="rect">
            <a:avLst/>
          </a:prstGeom>
        </p:spPr>
      </p:pic>
      <p:sp>
        <p:nvSpPr>
          <p:cNvPr id="5" name="Rectangle 4">
            <a:extLst>
              <a:ext uri="{FF2B5EF4-FFF2-40B4-BE49-F238E27FC236}">
                <a16:creationId xmlns:a16="http://schemas.microsoft.com/office/drawing/2014/main" id="{4259AE4B-52CE-839A-207C-E288D0EEF4F6}"/>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50C7C027-63B5-933B-87BC-68A19B5E887E}"/>
              </a:ext>
            </a:extLst>
          </p:cNvPr>
          <p:cNvSpPr txBox="1"/>
          <p:nvPr/>
        </p:nvSpPr>
        <p:spPr>
          <a:xfrm>
            <a:off x="658813" y="1628775"/>
            <a:ext cx="9691207" cy="3570208"/>
          </a:xfrm>
          <a:prstGeom prst="rect">
            <a:avLst/>
          </a:prstGeom>
          <a:noFill/>
        </p:spPr>
        <p:txBody>
          <a:bodyPr wrap="square" rtlCol="0">
            <a:spAutoFit/>
          </a:bodyPr>
          <a:lstStyle/>
          <a:p>
            <a:r>
              <a:rPr lang="en-GB" sz="2000" b="1" dirty="0"/>
              <a:t>Section 1</a:t>
            </a:r>
          </a:p>
          <a:p>
            <a:endParaRPr lang="en-GB" sz="2400" dirty="0"/>
          </a:p>
          <a:p>
            <a:r>
              <a:rPr lang="en-GB" sz="2000" dirty="0"/>
              <a:t>How does the current policy landscape impact:</a:t>
            </a:r>
          </a:p>
          <a:p>
            <a:endParaRPr lang="en-GB" sz="2000" dirty="0"/>
          </a:p>
          <a:p>
            <a:pPr marL="285750" lvl="0" indent="-285750">
              <a:buFont typeface="Arial" panose="020B0604020202020204" pitchFamily="34" charset="0"/>
              <a:buChar char="•"/>
            </a:pPr>
            <a:r>
              <a:rPr lang="en-GB" sz="2000" dirty="0"/>
              <a:t>the policy and practice in your own setting?</a:t>
            </a:r>
          </a:p>
          <a:p>
            <a:pPr marL="285750" lvl="0" indent="-285750">
              <a:buFont typeface="Arial" panose="020B0604020202020204" pitchFamily="34" charset="0"/>
              <a:buChar char="•"/>
            </a:pPr>
            <a:r>
              <a:rPr lang="en-GB" sz="2000" dirty="0"/>
              <a:t>your own thinking and practice?</a:t>
            </a:r>
          </a:p>
          <a:p>
            <a:pPr marL="285750" lvl="0" indent="-285750">
              <a:buFont typeface="Arial" panose="020B0604020202020204" pitchFamily="34" charset="0"/>
              <a:buChar char="•"/>
            </a:pPr>
            <a:r>
              <a:rPr lang="en-GB" sz="2000" dirty="0"/>
              <a:t>how your setting develops the confidence and knowledge of those working to deliver the service </a:t>
            </a:r>
          </a:p>
          <a:p>
            <a:pPr marL="285750" lvl="0" indent="-285750">
              <a:buFont typeface="Arial" panose="020B0604020202020204" pitchFamily="34" charset="0"/>
              <a:buChar char="•"/>
            </a:pPr>
            <a:r>
              <a:rPr lang="en-GB" sz="2000" dirty="0"/>
              <a:t>your ability to speak confidently about the changes happening across the sector and how that will make a difference to children and families ?</a:t>
            </a:r>
          </a:p>
          <a:p>
            <a:endParaRPr lang="en-GB" dirty="0"/>
          </a:p>
        </p:txBody>
      </p:sp>
      <p:pic>
        <p:nvPicPr>
          <p:cNvPr id="7" name="Picture 6">
            <a:extLst>
              <a:ext uri="{FF2B5EF4-FFF2-40B4-BE49-F238E27FC236}">
                <a16:creationId xmlns:a16="http://schemas.microsoft.com/office/drawing/2014/main" id="{BE9677D4-AEF7-2033-618B-98034C9AD579}"/>
              </a:ext>
            </a:extLst>
          </p:cNvPr>
          <p:cNvPicPr>
            <a:picLocks noChangeAspect="1"/>
          </p:cNvPicPr>
          <p:nvPr/>
        </p:nvPicPr>
        <p:blipFill>
          <a:blip r:embed="rId3"/>
          <a:stretch>
            <a:fillRect/>
          </a:stretch>
        </p:blipFill>
        <p:spPr>
          <a:xfrm>
            <a:off x="8576271" y="135438"/>
            <a:ext cx="3449916" cy="2412000"/>
          </a:xfrm>
          <a:prstGeom prst="rect">
            <a:avLst/>
          </a:prstGeom>
        </p:spPr>
      </p:pic>
    </p:spTree>
    <p:extLst>
      <p:ext uri="{BB962C8B-B14F-4D97-AF65-F5344CB8AC3E}">
        <p14:creationId xmlns:p14="http://schemas.microsoft.com/office/powerpoint/2010/main" val="1519568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09CE8-283A-DF85-94BA-654FB9F980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8D597-2774-AC0D-BC0E-0CD4D5752A58}"/>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6008649C-3D33-A751-58F7-A0B0B9E4FCA8}"/>
              </a:ext>
            </a:extLst>
          </p:cNvPr>
          <p:cNvPicPr>
            <a:picLocks noChangeAspect="1"/>
          </p:cNvPicPr>
          <p:nvPr/>
        </p:nvPicPr>
        <p:blipFill>
          <a:blip r:embed="rId2"/>
          <a:stretch>
            <a:fillRect/>
          </a:stretch>
        </p:blipFill>
        <p:spPr>
          <a:xfrm>
            <a:off x="10301918" y="3933633"/>
            <a:ext cx="1734507" cy="1627917"/>
          </a:xfrm>
          <a:prstGeom prst="rect">
            <a:avLst/>
          </a:prstGeom>
        </p:spPr>
      </p:pic>
      <p:sp>
        <p:nvSpPr>
          <p:cNvPr id="5" name="Rectangle 4">
            <a:extLst>
              <a:ext uri="{FF2B5EF4-FFF2-40B4-BE49-F238E27FC236}">
                <a16:creationId xmlns:a16="http://schemas.microsoft.com/office/drawing/2014/main" id="{00AAF302-8E35-3BC5-2B97-710781ABA000}"/>
              </a:ext>
            </a:extLst>
          </p:cNvPr>
          <p:cNvSpPr/>
          <p:nvPr/>
        </p:nvSpPr>
        <p:spPr>
          <a:xfrm>
            <a:off x="658813" y="1051123"/>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0E52582A-8208-322B-4B1C-CA3B1B1254BD}"/>
              </a:ext>
            </a:extLst>
          </p:cNvPr>
          <p:cNvSpPr txBox="1"/>
          <p:nvPr/>
        </p:nvSpPr>
        <p:spPr>
          <a:xfrm>
            <a:off x="658813" y="1628775"/>
            <a:ext cx="10055035" cy="4185761"/>
          </a:xfrm>
          <a:prstGeom prst="rect">
            <a:avLst/>
          </a:prstGeom>
          <a:noFill/>
        </p:spPr>
        <p:txBody>
          <a:bodyPr wrap="square" rtlCol="0">
            <a:spAutoFit/>
          </a:bodyPr>
          <a:lstStyle/>
          <a:p>
            <a:r>
              <a:rPr lang="en-GB" sz="2000" b="1" dirty="0"/>
              <a:t>Section 2, part 1</a:t>
            </a:r>
          </a:p>
          <a:p>
            <a:endParaRPr lang="en-GB" sz="2400" dirty="0"/>
          </a:p>
          <a:p>
            <a:r>
              <a:rPr lang="en-GB" sz="2000" dirty="0"/>
              <a:t>To understand how a child develops we discuss three </a:t>
            </a:r>
          </a:p>
          <a:p>
            <a:r>
              <a:rPr lang="en-GB" sz="2000" dirty="0"/>
              <a:t>aspects of a developing child, </a:t>
            </a:r>
            <a:r>
              <a:rPr lang="en-GB" sz="2000" b="1" dirty="0"/>
              <a:t>me as an individual</a:t>
            </a:r>
            <a:r>
              <a:rPr lang="en-GB" sz="2000" dirty="0"/>
              <a:t>, </a:t>
            </a:r>
            <a:r>
              <a:rPr lang="en-GB" sz="2000" b="1" dirty="0"/>
              <a:t>me and my environment</a:t>
            </a:r>
            <a:r>
              <a:rPr lang="en-GB" sz="2000" dirty="0"/>
              <a:t> and </a:t>
            </a:r>
            <a:r>
              <a:rPr lang="en-GB" sz="2000" b="1" dirty="0"/>
              <a:t>my surrounding culture</a:t>
            </a:r>
            <a:r>
              <a:rPr lang="en-GB" sz="2000" dirty="0"/>
              <a:t>. </a:t>
            </a:r>
          </a:p>
          <a:p>
            <a:endParaRPr lang="en-GB" sz="2000" dirty="0"/>
          </a:p>
          <a:p>
            <a:pPr lvl="0"/>
            <a:r>
              <a:rPr lang="en-GB" sz="2000" dirty="0"/>
              <a:t>Reflect back on these. What changes can you </a:t>
            </a:r>
            <a:r>
              <a:rPr lang="en-GB" sz="2000" b="1" dirty="0"/>
              <a:t>make immediately</a:t>
            </a:r>
            <a:r>
              <a:rPr lang="en-GB" sz="2000" dirty="0"/>
              <a:t>, </a:t>
            </a:r>
            <a:r>
              <a:rPr lang="en-GB" sz="2000" b="1" dirty="0"/>
              <a:t>tomorrow</a:t>
            </a:r>
            <a:r>
              <a:rPr lang="en-GB" sz="2000" dirty="0"/>
              <a:t>, </a:t>
            </a:r>
            <a:r>
              <a:rPr lang="en-GB" sz="2000" b="1" dirty="0"/>
              <a:t>next week</a:t>
            </a:r>
            <a:r>
              <a:rPr lang="en-GB" sz="2000" dirty="0"/>
              <a:t> and </a:t>
            </a:r>
            <a:r>
              <a:rPr lang="en-GB" sz="2000" b="1" dirty="0"/>
              <a:t>next month</a:t>
            </a:r>
            <a:r>
              <a:rPr lang="en-GB" sz="2000" dirty="0"/>
              <a:t> to improve the </a:t>
            </a:r>
            <a:r>
              <a:rPr lang="en-GB" sz="2000" b="1" dirty="0"/>
              <a:t>interactions</a:t>
            </a:r>
            <a:r>
              <a:rPr lang="en-GB" sz="2000" dirty="0"/>
              <a:t>, </a:t>
            </a:r>
            <a:r>
              <a:rPr lang="en-GB" sz="2000" b="1" dirty="0"/>
              <a:t>experiences</a:t>
            </a:r>
            <a:r>
              <a:rPr lang="en-GB" sz="2000" dirty="0"/>
              <a:t> and </a:t>
            </a:r>
            <a:r>
              <a:rPr lang="en-GB" sz="2000" b="1" dirty="0"/>
              <a:t>spaces </a:t>
            </a:r>
            <a:r>
              <a:rPr lang="en-GB" sz="2000" dirty="0"/>
              <a:t>for children in your setting ?</a:t>
            </a:r>
          </a:p>
          <a:p>
            <a:pPr lvl="0"/>
            <a:endParaRPr lang="en-GB" sz="2000" dirty="0"/>
          </a:p>
          <a:p>
            <a:pPr lvl="0"/>
            <a:r>
              <a:rPr lang="en-GB" sz="2000" dirty="0"/>
              <a:t>Note down what you discuss and ensure that individually and with others you revisit these to make a positive change for children. </a:t>
            </a:r>
          </a:p>
          <a:p>
            <a:endParaRPr lang="en-GB" dirty="0"/>
          </a:p>
        </p:txBody>
      </p:sp>
      <p:pic>
        <p:nvPicPr>
          <p:cNvPr id="3" name="Picture 2">
            <a:extLst>
              <a:ext uri="{FF2B5EF4-FFF2-40B4-BE49-F238E27FC236}">
                <a16:creationId xmlns:a16="http://schemas.microsoft.com/office/drawing/2014/main" id="{6784C531-23A3-E672-2F56-50475397095A}"/>
              </a:ext>
            </a:extLst>
          </p:cNvPr>
          <p:cNvPicPr>
            <a:picLocks noChangeAspect="1"/>
          </p:cNvPicPr>
          <p:nvPr/>
        </p:nvPicPr>
        <p:blipFill>
          <a:blip r:embed="rId3"/>
          <a:stretch>
            <a:fillRect/>
          </a:stretch>
        </p:blipFill>
        <p:spPr>
          <a:xfrm>
            <a:off x="8608181" y="135438"/>
            <a:ext cx="3428244" cy="2412000"/>
          </a:xfrm>
          <a:prstGeom prst="rect">
            <a:avLst/>
          </a:prstGeom>
        </p:spPr>
      </p:pic>
    </p:spTree>
    <p:extLst>
      <p:ext uri="{BB962C8B-B14F-4D97-AF65-F5344CB8AC3E}">
        <p14:creationId xmlns:p14="http://schemas.microsoft.com/office/powerpoint/2010/main" val="925354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D522C-CAFF-C2EB-EC2C-33D6E0086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D62445-F19F-115A-7101-3D9C707E0E61}"/>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3FCE0720-0512-C2A5-9122-7892B4D4D64E}"/>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27D6017C-0C46-626F-B980-6F044869FDF3}"/>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5F5706CE-A4CC-FFF1-07FC-8705C124ACE8}"/>
              </a:ext>
            </a:extLst>
          </p:cNvPr>
          <p:cNvSpPr txBox="1"/>
          <p:nvPr/>
        </p:nvSpPr>
        <p:spPr>
          <a:xfrm>
            <a:off x="658813" y="1628775"/>
            <a:ext cx="10055035" cy="4524315"/>
          </a:xfrm>
          <a:prstGeom prst="rect">
            <a:avLst/>
          </a:prstGeom>
          <a:noFill/>
        </p:spPr>
        <p:txBody>
          <a:bodyPr wrap="square" rtlCol="0">
            <a:spAutoFit/>
          </a:bodyPr>
          <a:lstStyle/>
          <a:p>
            <a:r>
              <a:rPr lang="en-GB" sz="2000" b="1" dirty="0"/>
              <a:t>Section 2, part 2</a:t>
            </a:r>
          </a:p>
          <a:p>
            <a:endParaRPr lang="en-GB" sz="2400" dirty="0"/>
          </a:p>
          <a:p>
            <a:r>
              <a:rPr lang="en-GB" sz="2000" dirty="0"/>
              <a:t>The descriptions of being a baby , toddler and young child may be </a:t>
            </a:r>
          </a:p>
          <a:p>
            <a:r>
              <a:rPr lang="en-GB" sz="2000" dirty="0"/>
              <a:t>familiar to you. However, think about these questions: </a:t>
            </a:r>
          </a:p>
          <a:p>
            <a:endParaRPr lang="en-GB" sz="2000" dirty="0"/>
          </a:p>
          <a:p>
            <a:pPr marL="285750" lvl="0" indent="-285750">
              <a:buFont typeface="Arial" panose="020B0604020202020204" pitchFamily="34" charset="0"/>
              <a:buChar char="•"/>
            </a:pPr>
            <a:r>
              <a:rPr lang="en-GB" sz="2000" dirty="0"/>
              <a:t>If you have a good relationship with babies in your care, how could you make it even better ?  Do you really know how to interpret what a baby is trying to communicate to you and what could you do to make your response even stronger? </a:t>
            </a:r>
          </a:p>
          <a:p>
            <a:pPr marL="285750" lvl="0" indent="-285750">
              <a:buFont typeface="Arial" panose="020B0604020202020204" pitchFamily="34" charset="0"/>
              <a:buChar char="•"/>
            </a:pPr>
            <a:r>
              <a:rPr lang="en-GB" sz="2000" dirty="0"/>
              <a:t>Think of a situation where a toddler is showing frustration and is unhappy. What could you do to help resolve the situation?</a:t>
            </a:r>
          </a:p>
          <a:p>
            <a:pPr marL="285750" lvl="0" indent="-285750">
              <a:buFont typeface="Arial" panose="020B0604020202020204" pitchFamily="34" charset="0"/>
              <a:buChar char="•"/>
            </a:pPr>
            <a:r>
              <a:rPr lang="en-GB" sz="2000" dirty="0"/>
              <a:t>Taking account of a young child’s interests and need to revisit learning experiences which are absorbing and interesting, requires flexibility.  For instance, are you tied by routines and times during the session? How do you accommodate these needs of children? </a:t>
            </a:r>
          </a:p>
        </p:txBody>
      </p:sp>
      <p:pic>
        <p:nvPicPr>
          <p:cNvPr id="3" name="Picture 2">
            <a:extLst>
              <a:ext uri="{FF2B5EF4-FFF2-40B4-BE49-F238E27FC236}">
                <a16:creationId xmlns:a16="http://schemas.microsoft.com/office/drawing/2014/main" id="{4E10F2BB-2C04-9CB1-E949-23501AFA6518}"/>
              </a:ext>
            </a:extLst>
          </p:cNvPr>
          <p:cNvPicPr>
            <a:picLocks noChangeAspect="1"/>
          </p:cNvPicPr>
          <p:nvPr/>
        </p:nvPicPr>
        <p:blipFill>
          <a:blip r:embed="rId3"/>
          <a:stretch>
            <a:fillRect/>
          </a:stretch>
        </p:blipFill>
        <p:spPr>
          <a:xfrm>
            <a:off x="8608181" y="135438"/>
            <a:ext cx="3428244" cy="2412000"/>
          </a:xfrm>
          <a:prstGeom prst="rect">
            <a:avLst/>
          </a:prstGeom>
        </p:spPr>
      </p:pic>
    </p:spTree>
    <p:extLst>
      <p:ext uri="{BB962C8B-B14F-4D97-AF65-F5344CB8AC3E}">
        <p14:creationId xmlns:p14="http://schemas.microsoft.com/office/powerpoint/2010/main" val="2447027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DE1D0-25A9-2A54-9BC5-2B007341BC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5FE886-CDCA-1F24-6043-4BB7C7E1FE53}"/>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F9889396-1ED2-C01D-28CE-AC14418F273E}"/>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16DBD281-2167-CD0B-69EF-374FAF19DDE3}"/>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707EC214-8047-E33A-E42D-1B8C88F973D7}"/>
              </a:ext>
            </a:extLst>
          </p:cNvPr>
          <p:cNvSpPr txBox="1"/>
          <p:nvPr/>
        </p:nvSpPr>
        <p:spPr>
          <a:xfrm>
            <a:off x="658813" y="1628775"/>
            <a:ext cx="10055035" cy="4524315"/>
          </a:xfrm>
          <a:prstGeom prst="rect">
            <a:avLst/>
          </a:prstGeom>
          <a:noFill/>
        </p:spPr>
        <p:txBody>
          <a:bodyPr wrap="square" rtlCol="0">
            <a:spAutoFit/>
          </a:bodyPr>
          <a:lstStyle/>
          <a:p>
            <a:r>
              <a:rPr lang="en-GB" sz="2000" b="1" dirty="0"/>
              <a:t>Section 3, part 1</a:t>
            </a:r>
          </a:p>
          <a:p>
            <a:endParaRPr lang="en-GB" sz="2400" dirty="0"/>
          </a:p>
          <a:p>
            <a:r>
              <a:rPr lang="en-GB" sz="2000" dirty="0"/>
              <a:t>Using the illustration of a </a:t>
            </a:r>
            <a:r>
              <a:rPr lang="en-GB" sz="2000" b="1" dirty="0"/>
              <a:t>mind–minded</a:t>
            </a:r>
            <a:r>
              <a:rPr lang="en-GB" sz="2000" dirty="0"/>
              <a:t> approach to responsive and </a:t>
            </a:r>
          </a:p>
          <a:p>
            <a:r>
              <a:rPr lang="en-GB" sz="2000" dirty="0"/>
              <a:t>intentional planning what are the immediate changes you need to make to your current planning format? </a:t>
            </a:r>
          </a:p>
          <a:p>
            <a:endParaRPr lang="en-GB" sz="2000" dirty="0"/>
          </a:p>
          <a:p>
            <a:pPr lvl="0"/>
            <a:r>
              <a:rPr lang="en-GB" sz="2000" dirty="0"/>
              <a:t>List the actions you need to do and put them into practice. At first revisit the actions frequently.  Through quick daily discussion decide what’s working well  and what needs to be taken account of next. </a:t>
            </a:r>
          </a:p>
          <a:p>
            <a:pPr lvl="0"/>
            <a:endParaRPr lang="en-GB" sz="2000" dirty="0"/>
          </a:p>
          <a:p>
            <a:pPr lvl="0"/>
            <a:r>
              <a:rPr lang="en-GB" sz="2000" dirty="0"/>
              <a:t>Gradually you should find a changing and improving learning situation which reinforces positive learning and development.</a:t>
            </a:r>
          </a:p>
          <a:p>
            <a:pPr lvl="0"/>
            <a:endParaRPr lang="en-GB" sz="2000" dirty="0"/>
          </a:p>
          <a:p>
            <a:pPr lvl="0"/>
            <a:r>
              <a:rPr lang="en-GB" sz="2000" b="1" dirty="0"/>
              <a:t>Consider how you can involve/share this with parents/carers.</a:t>
            </a:r>
          </a:p>
        </p:txBody>
      </p:sp>
      <p:pic>
        <p:nvPicPr>
          <p:cNvPr id="7" name="Picture 6">
            <a:extLst>
              <a:ext uri="{FF2B5EF4-FFF2-40B4-BE49-F238E27FC236}">
                <a16:creationId xmlns:a16="http://schemas.microsoft.com/office/drawing/2014/main" id="{6691193E-FAE6-86B3-E668-FF312E40203E}"/>
              </a:ext>
            </a:extLst>
          </p:cNvPr>
          <p:cNvPicPr>
            <a:picLocks noChangeAspect="1"/>
          </p:cNvPicPr>
          <p:nvPr/>
        </p:nvPicPr>
        <p:blipFill>
          <a:blip r:embed="rId3"/>
          <a:stretch>
            <a:fillRect/>
          </a:stretch>
        </p:blipFill>
        <p:spPr>
          <a:xfrm>
            <a:off x="8584120" y="135438"/>
            <a:ext cx="3452305" cy="2412000"/>
          </a:xfrm>
          <a:prstGeom prst="rect">
            <a:avLst/>
          </a:prstGeom>
        </p:spPr>
      </p:pic>
    </p:spTree>
    <p:extLst>
      <p:ext uri="{BB962C8B-B14F-4D97-AF65-F5344CB8AC3E}">
        <p14:creationId xmlns:p14="http://schemas.microsoft.com/office/powerpoint/2010/main" val="215712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3AB52-B637-81BE-D1A2-B21C12874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59C86C-79F8-D686-02E3-B3DBD7111E36}"/>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90BB2CE0-8452-A468-32C5-EE74E0FA4050}"/>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532CC7F9-8EEC-2965-9B86-659DA648A718}"/>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E8265496-764A-55A9-98C1-831DDC0CA7A9}"/>
              </a:ext>
            </a:extLst>
          </p:cNvPr>
          <p:cNvSpPr txBox="1"/>
          <p:nvPr/>
        </p:nvSpPr>
        <p:spPr>
          <a:xfrm>
            <a:off x="658813" y="1628775"/>
            <a:ext cx="10055035" cy="4154984"/>
          </a:xfrm>
          <a:prstGeom prst="rect">
            <a:avLst/>
          </a:prstGeom>
          <a:noFill/>
        </p:spPr>
        <p:txBody>
          <a:bodyPr wrap="square" rtlCol="0">
            <a:spAutoFit/>
          </a:bodyPr>
          <a:lstStyle/>
          <a:p>
            <a:r>
              <a:rPr lang="en-GB" sz="2000" b="1" dirty="0"/>
              <a:t>Section 3, part 2</a:t>
            </a:r>
          </a:p>
          <a:p>
            <a:endParaRPr lang="en-GB" sz="2400" dirty="0"/>
          </a:p>
          <a:p>
            <a:r>
              <a:rPr lang="en-GB" sz="2000" b="1" dirty="0" err="1"/>
              <a:t>GIRFEC</a:t>
            </a:r>
            <a:endParaRPr lang="en-GB" sz="2000" b="1" dirty="0"/>
          </a:p>
          <a:p>
            <a:endParaRPr lang="en-GB" sz="2000" dirty="0"/>
          </a:p>
          <a:p>
            <a:pPr marL="285750" lvl="0" indent="-285750">
              <a:buFont typeface="Arial" panose="020B0604020202020204" pitchFamily="34" charset="0"/>
              <a:buChar char="•"/>
            </a:pPr>
            <a:r>
              <a:rPr lang="en-GB" sz="2000" dirty="0"/>
              <a:t>How do you provide opportunities for children to talk about their feelings and needs?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What changes to practice in your situation do you need to make to ensure that children are well supported ?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What are the areas  of </a:t>
            </a:r>
            <a:r>
              <a:rPr lang="en-GB" sz="2000" dirty="0" err="1"/>
              <a:t>GIRFEC</a:t>
            </a:r>
            <a:r>
              <a:rPr lang="en-GB" sz="2000" dirty="0"/>
              <a:t>  you  feel that you make a positive contribution and which are the ones where you and others need a bit more support?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Do you know how to access this ? If not, this needs to be a priority for you to find out. </a:t>
            </a:r>
          </a:p>
        </p:txBody>
      </p:sp>
      <p:pic>
        <p:nvPicPr>
          <p:cNvPr id="7" name="Picture 6">
            <a:extLst>
              <a:ext uri="{FF2B5EF4-FFF2-40B4-BE49-F238E27FC236}">
                <a16:creationId xmlns:a16="http://schemas.microsoft.com/office/drawing/2014/main" id="{586E454B-75C8-B6EE-8969-B335B3724A4D}"/>
              </a:ext>
            </a:extLst>
          </p:cNvPr>
          <p:cNvPicPr>
            <a:picLocks noChangeAspect="1"/>
          </p:cNvPicPr>
          <p:nvPr/>
        </p:nvPicPr>
        <p:blipFill>
          <a:blip r:embed="rId3"/>
          <a:stretch>
            <a:fillRect/>
          </a:stretch>
        </p:blipFill>
        <p:spPr>
          <a:xfrm>
            <a:off x="8584120" y="135438"/>
            <a:ext cx="3452305" cy="2412000"/>
          </a:xfrm>
          <a:prstGeom prst="rect">
            <a:avLst/>
          </a:prstGeom>
        </p:spPr>
      </p:pic>
    </p:spTree>
    <p:extLst>
      <p:ext uri="{BB962C8B-B14F-4D97-AF65-F5344CB8AC3E}">
        <p14:creationId xmlns:p14="http://schemas.microsoft.com/office/powerpoint/2010/main" val="1649785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C6C37-896E-FD5D-0DD0-928535394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5C36-A7CF-9593-D631-6102F20BEAFE}"/>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52C7C3E0-0333-E9F2-5B43-98C701F40344}"/>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8CA5A32B-2723-E308-B299-A782D2B5512A}"/>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28DCEE33-5C20-09E6-5C6D-C5B56B545230}"/>
              </a:ext>
            </a:extLst>
          </p:cNvPr>
          <p:cNvSpPr txBox="1"/>
          <p:nvPr/>
        </p:nvSpPr>
        <p:spPr>
          <a:xfrm>
            <a:off x="658813" y="1628775"/>
            <a:ext cx="10055035" cy="3847207"/>
          </a:xfrm>
          <a:prstGeom prst="rect">
            <a:avLst/>
          </a:prstGeom>
          <a:noFill/>
        </p:spPr>
        <p:txBody>
          <a:bodyPr wrap="square" rtlCol="0">
            <a:spAutoFit/>
          </a:bodyPr>
          <a:lstStyle/>
          <a:p>
            <a:r>
              <a:rPr lang="en-GB" sz="2000" b="1" dirty="0"/>
              <a:t>Section 4</a:t>
            </a:r>
          </a:p>
          <a:p>
            <a:endParaRPr lang="en-GB" sz="2400" dirty="0"/>
          </a:p>
          <a:p>
            <a:r>
              <a:rPr lang="en-GB" sz="2000" dirty="0"/>
              <a:t>Following your reading of section 4 it will be useful to spend time</a:t>
            </a:r>
          </a:p>
          <a:p>
            <a:r>
              <a:rPr lang="en-GB" sz="2000" dirty="0"/>
              <a:t>creating your own rationale for play pedagogy. Think in particular about the</a:t>
            </a:r>
            <a:r>
              <a:rPr lang="en-GB" sz="2000" b="1" dirty="0"/>
              <a:t> interactions</a:t>
            </a:r>
            <a:r>
              <a:rPr lang="en-GB" sz="2000" dirty="0"/>
              <a:t>, </a:t>
            </a:r>
            <a:r>
              <a:rPr lang="en-GB" sz="2000" b="1" dirty="0"/>
              <a:t>experiences</a:t>
            </a:r>
            <a:r>
              <a:rPr lang="en-GB" sz="2000" dirty="0"/>
              <a:t> and </a:t>
            </a:r>
            <a:r>
              <a:rPr lang="en-GB" sz="2000" b="1" dirty="0"/>
              <a:t>spaces</a:t>
            </a:r>
            <a:r>
              <a:rPr lang="en-GB" sz="2000" dirty="0"/>
              <a:t> which define your setting.  </a:t>
            </a:r>
          </a:p>
          <a:p>
            <a:endParaRPr lang="en-GB" sz="2000" dirty="0"/>
          </a:p>
          <a:p>
            <a:pPr marL="285750" lvl="0" indent="-285750">
              <a:buFont typeface="Arial" panose="020B0604020202020204" pitchFamily="34" charset="0"/>
              <a:buChar char="•"/>
            </a:pPr>
            <a:r>
              <a:rPr lang="en-GB" sz="2000" dirty="0"/>
              <a:t>Think about what you want to change and the choices you provide. Who decides ?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What is the balance of child initiated, adult initiated and adult directed play in your setting?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How can this be adapted to ensure better experiences for children?</a:t>
            </a:r>
          </a:p>
        </p:txBody>
      </p:sp>
      <p:pic>
        <p:nvPicPr>
          <p:cNvPr id="3" name="Picture 2">
            <a:extLst>
              <a:ext uri="{FF2B5EF4-FFF2-40B4-BE49-F238E27FC236}">
                <a16:creationId xmlns:a16="http://schemas.microsoft.com/office/drawing/2014/main" id="{D5147BF6-1FC7-8B0F-5462-8F9F5EA6C031}"/>
              </a:ext>
            </a:extLst>
          </p:cNvPr>
          <p:cNvPicPr>
            <a:picLocks noChangeAspect="1"/>
          </p:cNvPicPr>
          <p:nvPr/>
        </p:nvPicPr>
        <p:blipFill>
          <a:blip r:embed="rId3"/>
          <a:stretch>
            <a:fillRect/>
          </a:stretch>
        </p:blipFill>
        <p:spPr>
          <a:xfrm>
            <a:off x="8611049" y="135438"/>
            <a:ext cx="3425376" cy="2412000"/>
          </a:xfrm>
          <a:prstGeom prst="rect">
            <a:avLst/>
          </a:prstGeom>
        </p:spPr>
      </p:pic>
    </p:spTree>
    <p:extLst>
      <p:ext uri="{BB962C8B-B14F-4D97-AF65-F5344CB8AC3E}">
        <p14:creationId xmlns:p14="http://schemas.microsoft.com/office/powerpoint/2010/main" val="2335371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D3598-EAD1-4FFD-CEB5-2253B7B2F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3535B3-BC51-EA4F-E5C5-5B55DA0EA135}"/>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A3F15C48-523D-94C9-3F55-62CC94345F75}"/>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EF842B5E-7DD0-4D11-4186-75B8F05013C3}"/>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0DC32496-09AD-9DC2-1FB6-E07011D94850}"/>
              </a:ext>
            </a:extLst>
          </p:cNvPr>
          <p:cNvSpPr txBox="1"/>
          <p:nvPr/>
        </p:nvSpPr>
        <p:spPr>
          <a:xfrm>
            <a:off x="658813" y="1628775"/>
            <a:ext cx="10055035" cy="4462760"/>
          </a:xfrm>
          <a:prstGeom prst="rect">
            <a:avLst/>
          </a:prstGeom>
          <a:noFill/>
        </p:spPr>
        <p:txBody>
          <a:bodyPr wrap="square" rtlCol="0">
            <a:spAutoFit/>
          </a:bodyPr>
          <a:lstStyle/>
          <a:p>
            <a:r>
              <a:rPr lang="en-GB" sz="2000" b="1" dirty="0"/>
              <a:t>Section 5</a:t>
            </a:r>
          </a:p>
          <a:p>
            <a:endParaRPr lang="en-GB" sz="2400" dirty="0"/>
          </a:p>
          <a:p>
            <a:pPr lvl="0"/>
            <a:r>
              <a:rPr lang="en-GB" sz="2000" dirty="0"/>
              <a:t>Discuss your  understanding of </a:t>
            </a:r>
            <a:r>
              <a:rPr lang="en-GB" sz="2000" b="1" dirty="0"/>
              <a:t>pedagogy </a:t>
            </a:r>
            <a:r>
              <a:rPr lang="en-GB" sz="2000" dirty="0"/>
              <a:t>with others.  </a:t>
            </a:r>
          </a:p>
          <a:p>
            <a:pPr lvl="0"/>
            <a:endParaRPr lang="en-GB" sz="2000" dirty="0"/>
          </a:p>
          <a:p>
            <a:pPr marL="342900" lvl="0" indent="-342900">
              <a:buFont typeface="Arial" panose="020B0604020202020204" pitchFamily="34" charset="0"/>
              <a:buChar char="•"/>
            </a:pPr>
            <a:r>
              <a:rPr lang="en-GB" sz="2000" dirty="0"/>
              <a:t>What does a collective, shared understanding look like in your context?</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What do you think are the key aspects of being a leader of learning in your setting?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Critically reflect on your outdoor learning provision? Is it well used? What can you do to enhance this? What are the values of outdoor learning you can use in your play rationale?</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Do the same for promoting curiosity, creativity and inquiry. What can you do to improve what you already have?</a:t>
            </a:r>
          </a:p>
        </p:txBody>
      </p:sp>
      <p:pic>
        <p:nvPicPr>
          <p:cNvPr id="7" name="Picture 6">
            <a:extLst>
              <a:ext uri="{FF2B5EF4-FFF2-40B4-BE49-F238E27FC236}">
                <a16:creationId xmlns:a16="http://schemas.microsoft.com/office/drawing/2014/main" id="{040392CF-2401-0E4D-6EA7-71609B7AE39F}"/>
              </a:ext>
            </a:extLst>
          </p:cNvPr>
          <p:cNvPicPr>
            <a:picLocks noChangeAspect="1"/>
          </p:cNvPicPr>
          <p:nvPr/>
        </p:nvPicPr>
        <p:blipFill>
          <a:blip r:embed="rId3"/>
          <a:stretch>
            <a:fillRect/>
          </a:stretch>
        </p:blipFill>
        <p:spPr>
          <a:xfrm>
            <a:off x="8604448" y="135438"/>
            <a:ext cx="3431977" cy="2412000"/>
          </a:xfrm>
          <a:prstGeom prst="rect">
            <a:avLst/>
          </a:prstGeom>
        </p:spPr>
      </p:pic>
    </p:spTree>
    <p:extLst>
      <p:ext uri="{BB962C8B-B14F-4D97-AF65-F5344CB8AC3E}">
        <p14:creationId xmlns:p14="http://schemas.microsoft.com/office/powerpoint/2010/main" val="2503759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EC55D-677C-3663-0029-7D2F4E0C9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F8B447-F3EC-AA0A-FAE9-D68F713314B8}"/>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AD3AFCB4-9076-12E2-CCDF-DC8F4FD9A59D}"/>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9527E7BF-41D3-BB11-6EB5-7D7C9CCF21E0}"/>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B6563249-EA95-46BB-75F3-D2F1E95B1EAF}"/>
              </a:ext>
            </a:extLst>
          </p:cNvPr>
          <p:cNvSpPr txBox="1"/>
          <p:nvPr/>
        </p:nvSpPr>
        <p:spPr>
          <a:xfrm>
            <a:off x="658813" y="1628775"/>
            <a:ext cx="9835815" cy="3847207"/>
          </a:xfrm>
          <a:prstGeom prst="rect">
            <a:avLst/>
          </a:prstGeom>
          <a:noFill/>
        </p:spPr>
        <p:txBody>
          <a:bodyPr wrap="square" rtlCol="0">
            <a:spAutoFit/>
          </a:bodyPr>
          <a:lstStyle/>
          <a:p>
            <a:r>
              <a:rPr lang="en-GB" sz="2000" b="1" dirty="0"/>
              <a:t>Section 6</a:t>
            </a:r>
          </a:p>
          <a:p>
            <a:endParaRPr lang="en-GB" sz="2400" dirty="0"/>
          </a:p>
          <a:p>
            <a:r>
              <a:rPr lang="en-GB" sz="2000" dirty="0"/>
              <a:t>Putting pedagogy into practice.  </a:t>
            </a:r>
          </a:p>
          <a:p>
            <a:endParaRPr lang="en-GB" sz="2000" dirty="0"/>
          </a:p>
          <a:p>
            <a:pPr marL="342900" lvl="0" indent="-342900">
              <a:buFont typeface="Arial" panose="020B0604020202020204" pitchFamily="34" charset="0"/>
              <a:buChar char="•"/>
            </a:pPr>
            <a:r>
              <a:rPr lang="en-GB" sz="2000" dirty="0"/>
              <a:t>What changes are you going to make to practice in your setting to promote the concepts and ideas of the overarching themes outlined in this section ?</a:t>
            </a:r>
          </a:p>
          <a:p>
            <a:endParaRPr lang="en-GB" sz="2000" dirty="0"/>
          </a:p>
          <a:p>
            <a:pPr marL="342900" indent="-342900">
              <a:buFont typeface="Arial" panose="020B0604020202020204" pitchFamily="34" charset="0"/>
              <a:buChar char="•"/>
            </a:pPr>
            <a:r>
              <a:rPr lang="en-GB" sz="2000" dirty="0"/>
              <a:t>You’ll need to reflect on all the areas and decide which one to start with but over time you would need to look at all areas.</a:t>
            </a:r>
          </a:p>
          <a:p>
            <a:endParaRPr lang="en-GB" sz="2000" dirty="0"/>
          </a:p>
          <a:p>
            <a:pPr marL="342900" lvl="0" indent="-342900">
              <a:buFont typeface="Arial" panose="020B0604020202020204" pitchFamily="34" charset="0"/>
              <a:buChar char="•"/>
            </a:pPr>
            <a:r>
              <a:rPr lang="en-GB" sz="2000" dirty="0"/>
              <a:t>Remember to put the child at the centre of any changes and keep to the forefront the idea of the child “</a:t>
            </a:r>
            <a:r>
              <a:rPr lang="en-GB" sz="2000" b="1" dirty="0"/>
              <a:t>Being Me</a:t>
            </a:r>
            <a:r>
              <a:rPr lang="en-GB" sz="2000" dirty="0"/>
              <a:t>”. </a:t>
            </a:r>
          </a:p>
        </p:txBody>
      </p:sp>
      <p:pic>
        <p:nvPicPr>
          <p:cNvPr id="3" name="Picture 2">
            <a:extLst>
              <a:ext uri="{FF2B5EF4-FFF2-40B4-BE49-F238E27FC236}">
                <a16:creationId xmlns:a16="http://schemas.microsoft.com/office/drawing/2014/main" id="{7EBEB3F9-78A9-E9E2-5DF8-7A705626D521}"/>
              </a:ext>
            </a:extLst>
          </p:cNvPr>
          <p:cNvPicPr>
            <a:picLocks noChangeAspect="1"/>
          </p:cNvPicPr>
          <p:nvPr/>
        </p:nvPicPr>
        <p:blipFill>
          <a:blip r:embed="rId3"/>
          <a:stretch>
            <a:fillRect/>
          </a:stretch>
        </p:blipFill>
        <p:spPr>
          <a:xfrm>
            <a:off x="8618041" y="135438"/>
            <a:ext cx="3418384" cy="2412000"/>
          </a:xfrm>
          <a:prstGeom prst="rect">
            <a:avLst/>
          </a:prstGeom>
        </p:spPr>
      </p:pic>
    </p:spTree>
    <p:extLst>
      <p:ext uri="{BB962C8B-B14F-4D97-AF65-F5344CB8AC3E}">
        <p14:creationId xmlns:p14="http://schemas.microsoft.com/office/powerpoint/2010/main" val="3248333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CD83AE-3A6F-1604-B1F8-B191987F05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9BB595-8EA6-D826-71E7-5618B914300A}"/>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6BB2D645-5FA5-76E4-6033-802B83428838}"/>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66DB6CD3-FC3B-3879-5CAC-EE0871C8749F}"/>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768615C1-4F61-00C2-F9BE-DCCB654FEEB0}"/>
              </a:ext>
            </a:extLst>
          </p:cNvPr>
          <p:cNvSpPr txBox="1"/>
          <p:nvPr/>
        </p:nvSpPr>
        <p:spPr>
          <a:xfrm>
            <a:off x="658813" y="1628775"/>
            <a:ext cx="9835815" cy="3847207"/>
          </a:xfrm>
          <a:prstGeom prst="rect">
            <a:avLst/>
          </a:prstGeom>
          <a:noFill/>
        </p:spPr>
        <p:txBody>
          <a:bodyPr wrap="square" rtlCol="0">
            <a:spAutoFit/>
          </a:bodyPr>
          <a:lstStyle/>
          <a:p>
            <a:r>
              <a:rPr lang="en-GB" sz="2000" b="1" dirty="0"/>
              <a:t>Section 7, part 1</a:t>
            </a:r>
          </a:p>
          <a:p>
            <a:endParaRPr lang="en-GB" sz="2400" dirty="0"/>
          </a:p>
          <a:p>
            <a:r>
              <a:rPr lang="en-GB" sz="2000" dirty="0"/>
              <a:t>Young children are a discriminating group of learners. </a:t>
            </a:r>
          </a:p>
          <a:p>
            <a:endParaRPr lang="en-GB" sz="2000" dirty="0"/>
          </a:p>
          <a:p>
            <a:pPr marL="285750" lvl="0" indent="-285750">
              <a:buFont typeface="Arial" panose="020B0604020202020204" pitchFamily="34" charset="0"/>
              <a:buChar char="•"/>
            </a:pPr>
            <a:r>
              <a:rPr lang="en-GB" sz="2000" dirty="0"/>
              <a:t>Discuss what “quality” means for children?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How do you know and understand where children are in the process of learning?</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Describe what quality practice should look like.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Which areas of your current practice are you happy with? Then decide what changes you need to make.</a:t>
            </a:r>
          </a:p>
        </p:txBody>
      </p:sp>
      <p:pic>
        <p:nvPicPr>
          <p:cNvPr id="7" name="Picture 6">
            <a:extLst>
              <a:ext uri="{FF2B5EF4-FFF2-40B4-BE49-F238E27FC236}">
                <a16:creationId xmlns:a16="http://schemas.microsoft.com/office/drawing/2014/main" id="{CBAA8BAA-F1DA-FB46-5A41-228B000FEE7C}"/>
              </a:ext>
            </a:extLst>
          </p:cNvPr>
          <p:cNvPicPr>
            <a:picLocks noChangeAspect="1"/>
          </p:cNvPicPr>
          <p:nvPr/>
        </p:nvPicPr>
        <p:blipFill>
          <a:blip r:embed="rId3"/>
          <a:stretch>
            <a:fillRect/>
          </a:stretch>
        </p:blipFill>
        <p:spPr>
          <a:xfrm>
            <a:off x="8598488" y="135438"/>
            <a:ext cx="3437937" cy="2412000"/>
          </a:xfrm>
          <a:prstGeom prst="rect">
            <a:avLst/>
          </a:prstGeom>
        </p:spPr>
      </p:pic>
    </p:spTree>
    <p:extLst>
      <p:ext uri="{BB962C8B-B14F-4D97-AF65-F5344CB8AC3E}">
        <p14:creationId xmlns:p14="http://schemas.microsoft.com/office/powerpoint/2010/main" val="988186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7D3B4-F47B-39A7-07FF-E75AE9C1D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A53994-1D53-8BBE-6F9A-6E5368B62B38}"/>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D324A243-FE6F-9A5C-BD58-F8AB7DE15B9E}"/>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827841F0-00C4-16FB-2417-7DA49802DE23}"/>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B62DDEED-976A-BD0C-8BE5-E3AF568F2378}"/>
              </a:ext>
            </a:extLst>
          </p:cNvPr>
          <p:cNvSpPr txBox="1"/>
          <p:nvPr/>
        </p:nvSpPr>
        <p:spPr>
          <a:xfrm>
            <a:off x="658813" y="1628775"/>
            <a:ext cx="9835815" cy="3539430"/>
          </a:xfrm>
          <a:prstGeom prst="rect">
            <a:avLst/>
          </a:prstGeom>
          <a:noFill/>
        </p:spPr>
        <p:txBody>
          <a:bodyPr wrap="square" rtlCol="0">
            <a:spAutoFit/>
          </a:bodyPr>
          <a:lstStyle/>
          <a:p>
            <a:r>
              <a:rPr lang="en-GB" sz="2000" b="1" dirty="0"/>
              <a:t>Section 7, part 2</a:t>
            </a:r>
          </a:p>
          <a:p>
            <a:endParaRPr lang="en-GB" sz="2400" dirty="0"/>
          </a:p>
          <a:p>
            <a:endParaRPr lang="en-GB" sz="2000" dirty="0"/>
          </a:p>
          <a:p>
            <a:pPr marL="285750" lvl="0" indent="-285750">
              <a:buFont typeface="Arial" panose="020B0604020202020204" pitchFamily="34" charset="0"/>
              <a:buChar char="•"/>
            </a:pPr>
            <a:r>
              <a:rPr lang="en-GB" sz="2000" dirty="0"/>
              <a:t>Try to use the ideas in section 7.3 to improve self–evaluation within your setting. Make sure you note down the process as you go on. </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What changes do you think you could make tomorrow or next week to bring about some improvements?</a:t>
            </a:r>
          </a:p>
          <a:p>
            <a:pPr marL="285750" lvl="0" indent="-285750">
              <a:buFont typeface="Arial" panose="020B0604020202020204" pitchFamily="34" charset="0"/>
              <a:buChar char="•"/>
            </a:pPr>
            <a:endParaRPr lang="en-GB" sz="2000" dirty="0"/>
          </a:p>
          <a:p>
            <a:pPr marL="285750" lvl="0" indent="-285750">
              <a:buFont typeface="Arial" panose="020B0604020202020204" pitchFamily="34" charset="0"/>
              <a:buChar char="•"/>
            </a:pPr>
            <a:r>
              <a:rPr lang="en-GB" sz="2000" dirty="0"/>
              <a:t>Discuss the opportunities you have to improve your knowledge and skills with a colleague. What would you really see as a priority for you ?</a:t>
            </a:r>
          </a:p>
        </p:txBody>
      </p:sp>
      <p:pic>
        <p:nvPicPr>
          <p:cNvPr id="7" name="Picture 6">
            <a:extLst>
              <a:ext uri="{FF2B5EF4-FFF2-40B4-BE49-F238E27FC236}">
                <a16:creationId xmlns:a16="http://schemas.microsoft.com/office/drawing/2014/main" id="{01D9E5E5-17A4-EF1F-6806-59D6482D0494}"/>
              </a:ext>
            </a:extLst>
          </p:cNvPr>
          <p:cNvPicPr>
            <a:picLocks noChangeAspect="1"/>
          </p:cNvPicPr>
          <p:nvPr/>
        </p:nvPicPr>
        <p:blipFill>
          <a:blip r:embed="rId3"/>
          <a:stretch>
            <a:fillRect/>
          </a:stretch>
        </p:blipFill>
        <p:spPr>
          <a:xfrm>
            <a:off x="8598488" y="135438"/>
            <a:ext cx="3437937" cy="2412000"/>
          </a:xfrm>
          <a:prstGeom prst="rect">
            <a:avLst/>
          </a:prstGeom>
        </p:spPr>
      </p:pic>
    </p:spTree>
    <p:extLst>
      <p:ext uri="{BB962C8B-B14F-4D97-AF65-F5344CB8AC3E}">
        <p14:creationId xmlns:p14="http://schemas.microsoft.com/office/powerpoint/2010/main" val="382230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1772A-D176-D01D-6E0E-929D235A9D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A118C3-AC9A-F1FA-FA85-8F068D860EEF}"/>
              </a:ext>
            </a:extLst>
          </p:cNvPr>
          <p:cNvSpPr>
            <a:spLocks noGrp="1"/>
          </p:cNvSpPr>
          <p:nvPr>
            <p:ph type="title"/>
          </p:nvPr>
        </p:nvSpPr>
        <p:spPr/>
        <p:txBody>
          <a:bodyPr/>
          <a:lstStyle/>
          <a:p>
            <a:r>
              <a:rPr lang="en-GB" dirty="0"/>
              <a:t>Realising the ambition: Being Me</a:t>
            </a:r>
          </a:p>
        </p:txBody>
      </p:sp>
      <p:pic>
        <p:nvPicPr>
          <p:cNvPr id="4" name="Picture 3">
            <a:extLst>
              <a:ext uri="{FF2B5EF4-FFF2-40B4-BE49-F238E27FC236}">
                <a16:creationId xmlns:a16="http://schemas.microsoft.com/office/drawing/2014/main" id="{932AD49E-921F-9A08-3637-436123E61182}"/>
              </a:ext>
            </a:extLst>
          </p:cNvPr>
          <p:cNvPicPr>
            <a:picLocks noChangeAspect="1"/>
          </p:cNvPicPr>
          <p:nvPr/>
        </p:nvPicPr>
        <p:blipFill>
          <a:blip r:embed="rId2"/>
          <a:stretch>
            <a:fillRect/>
          </a:stretch>
        </p:blipFill>
        <p:spPr>
          <a:xfrm>
            <a:off x="10301918" y="3942022"/>
            <a:ext cx="1734507" cy="1627917"/>
          </a:xfrm>
          <a:prstGeom prst="rect">
            <a:avLst/>
          </a:prstGeom>
        </p:spPr>
      </p:pic>
      <p:sp>
        <p:nvSpPr>
          <p:cNvPr id="5" name="Rectangle 4">
            <a:extLst>
              <a:ext uri="{FF2B5EF4-FFF2-40B4-BE49-F238E27FC236}">
                <a16:creationId xmlns:a16="http://schemas.microsoft.com/office/drawing/2014/main" id="{386E0D65-060F-586E-24E5-BFE9EE1F0CC5}"/>
              </a:ext>
            </a:extLst>
          </p:cNvPr>
          <p:cNvSpPr/>
          <p:nvPr/>
        </p:nvSpPr>
        <p:spPr>
          <a:xfrm>
            <a:off x="658813" y="1042734"/>
            <a:ext cx="6295313" cy="400110"/>
          </a:xfrm>
          <a:prstGeom prst="rect">
            <a:avLst/>
          </a:prstGeom>
        </p:spPr>
        <p:txBody>
          <a:bodyPr wrap="none">
            <a:spAutoFit/>
          </a:bodyPr>
          <a:lstStyle/>
          <a:p>
            <a:r>
              <a:rPr lang="en-GB" sz="2000" b="1" dirty="0">
                <a:solidFill>
                  <a:schemeClr val="accent3">
                    <a:lumMod val="75000"/>
                  </a:schemeClr>
                </a:solidFill>
              </a:rPr>
              <a:t>Suggested challenge questions to guide practice  </a:t>
            </a:r>
            <a:endParaRPr lang="en-US" sz="2000" b="1" dirty="0">
              <a:solidFill>
                <a:schemeClr val="accent3">
                  <a:lumMod val="75000"/>
                </a:schemeClr>
              </a:solidFill>
            </a:endParaRPr>
          </a:p>
        </p:txBody>
      </p:sp>
      <p:sp>
        <p:nvSpPr>
          <p:cNvPr id="6" name="TextBox 5">
            <a:extLst>
              <a:ext uri="{FF2B5EF4-FFF2-40B4-BE49-F238E27FC236}">
                <a16:creationId xmlns:a16="http://schemas.microsoft.com/office/drawing/2014/main" id="{242E2DC0-A637-5B23-12F6-888234114E64}"/>
              </a:ext>
            </a:extLst>
          </p:cNvPr>
          <p:cNvSpPr txBox="1"/>
          <p:nvPr/>
        </p:nvSpPr>
        <p:spPr>
          <a:xfrm>
            <a:off x="658813" y="1628775"/>
            <a:ext cx="9835815" cy="1077218"/>
          </a:xfrm>
          <a:prstGeom prst="rect">
            <a:avLst/>
          </a:prstGeom>
          <a:noFill/>
        </p:spPr>
        <p:txBody>
          <a:bodyPr wrap="square" rtlCol="0">
            <a:spAutoFit/>
          </a:bodyPr>
          <a:lstStyle/>
          <a:p>
            <a:r>
              <a:rPr lang="en-GB" sz="2000" b="1" dirty="0"/>
              <a:t>Section 8 &amp; Section 9</a:t>
            </a:r>
          </a:p>
          <a:p>
            <a:endParaRPr lang="en-GB" sz="2400" dirty="0"/>
          </a:p>
          <a:p>
            <a:r>
              <a:rPr lang="en-GB" sz="2000" dirty="0"/>
              <a:t>These sections contain points for reflection within the text.</a:t>
            </a:r>
          </a:p>
        </p:txBody>
      </p:sp>
      <p:pic>
        <p:nvPicPr>
          <p:cNvPr id="3" name="Picture 2">
            <a:extLst>
              <a:ext uri="{FF2B5EF4-FFF2-40B4-BE49-F238E27FC236}">
                <a16:creationId xmlns:a16="http://schemas.microsoft.com/office/drawing/2014/main" id="{9033092C-3A0B-DBBE-F840-9C7B0EF618CE}"/>
              </a:ext>
            </a:extLst>
          </p:cNvPr>
          <p:cNvPicPr>
            <a:picLocks noChangeAspect="1"/>
          </p:cNvPicPr>
          <p:nvPr/>
        </p:nvPicPr>
        <p:blipFill>
          <a:blip r:embed="rId3"/>
          <a:stretch>
            <a:fillRect/>
          </a:stretch>
        </p:blipFill>
        <p:spPr>
          <a:xfrm>
            <a:off x="1103710" y="2842994"/>
            <a:ext cx="3927795" cy="2772000"/>
          </a:xfrm>
          <a:prstGeom prst="rect">
            <a:avLst/>
          </a:prstGeom>
        </p:spPr>
      </p:pic>
      <p:pic>
        <p:nvPicPr>
          <p:cNvPr id="8" name="Picture 7">
            <a:extLst>
              <a:ext uri="{FF2B5EF4-FFF2-40B4-BE49-F238E27FC236}">
                <a16:creationId xmlns:a16="http://schemas.microsoft.com/office/drawing/2014/main" id="{3FD2BB6B-6166-6C0B-3BBA-DA931BE8BA9E}"/>
              </a:ext>
            </a:extLst>
          </p:cNvPr>
          <p:cNvPicPr>
            <a:picLocks noChangeAspect="1"/>
          </p:cNvPicPr>
          <p:nvPr/>
        </p:nvPicPr>
        <p:blipFill>
          <a:blip r:embed="rId4"/>
          <a:stretch>
            <a:fillRect/>
          </a:stretch>
        </p:blipFill>
        <p:spPr>
          <a:xfrm>
            <a:off x="5716399" y="2842549"/>
            <a:ext cx="3938154" cy="2772000"/>
          </a:xfrm>
          <a:prstGeom prst="rect">
            <a:avLst/>
          </a:prstGeom>
        </p:spPr>
      </p:pic>
    </p:spTree>
    <p:extLst>
      <p:ext uri="{BB962C8B-B14F-4D97-AF65-F5344CB8AC3E}">
        <p14:creationId xmlns:p14="http://schemas.microsoft.com/office/powerpoint/2010/main" val="3888588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13768" y="1916499"/>
            <a:ext cx="10827033" cy="3039180"/>
          </a:xfrm>
        </p:spPr>
        <p:txBody>
          <a:bodyPr/>
          <a:lstStyle/>
          <a:p>
            <a:r>
              <a:rPr lang="en-US" sz="1400" b="1" dirty="0"/>
              <a:t>Education Scotland</a:t>
            </a:r>
          </a:p>
          <a:p>
            <a:r>
              <a:rPr lang="en-US" sz="1400" dirty="0"/>
              <a:t>Denholm House</a:t>
            </a:r>
            <a:endParaRPr lang="en-GB" sz="1400" dirty="0"/>
          </a:p>
          <a:p>
            <a:r>
              <a:rPr lang="en-US" sz="1400" dirty="0" err="1"/>
              <a:t>Almondvale</a:t>
            </a:r>
            <a:r>
              <a:rPr lang="en-US" sz="1400" dirty="0"/>
              <a:t> Business Park</a:t>
            </a:r>
            <a:endParaRPr lang="en-GB" sz="1400" dirty="0"/>
          </a:p>
          <a:p>
            <a:r>
              <a:rPr lang="en-US" sz="1400" dirty="0" err="1"/>
              <a:t>Almondvale</a:t>
            </a:r>
            <a:r>
              <a:rPr lang="en-US" sz="1400" dirty="0"/>
              <a:t> Way</a:t>
            </a:r>
            <a:endParaRPr lang="en-GB" sz="1400" dirty="0"/>
          </a:p>
          <a:p>
            <a:r>
              <a:rPr lang="en-US" sz="1400" dirty="0"/>
              <a:t>Livingston EH54 6GA</a:t>
            </a:r>
            <a:endParaRPr lang="en-GB" sz="1400" dirty="0"/>
          </a:p>
          <a:p>
            <a:endParaRPr lang="en-GB" sz="1400" dirty="0"/>
          </a:p>
          <a:p>
            <a:r>
              <a:rPr lang="en-US" sz="1400" b="1" dirty="0"/>
              <a:t>T   </a:t>
            </a:r>
            <a:r>
              <a:rPr lang="en-US" sz="1400" dirty="0"/>
              <a:t>+44 (0)131 244 4330</a:t>
            </a:r>
            <a:endParaRPr lang="en-GB" sz="1400" dirty="0"/>
          </a:p>
          <a:p>
            <a:r>
              <a:rPr lang="en-US" sz="1400" b="1" dirty="0"/>
              <a:t>E   </a:t>
            </a:r>
            <a:r>
              <a:rPr lang="en-US" sz="1400" dirty="0" err="1"/>
              <a:t>enquiries@educationscotland.gov.scot</a:t>
            </a:r>
            <a:endParaRPr lang="en-GB" sz="1400" dirty="0"/>
          </a:p>
          <a:p>
            <a:r>
              <a:rPr lang="en-US" sz="1400" dirty="0"/>
              <a:t> </a:t>
            </a:r>
            <a:endParaRPr lang="en-GB" sz="1400" dirty="0"/>
          </a:p>
        </p:txBody>
      </p:sp>
      <p:pic>
        <p:nvPicPr>
          <p:cNvPr id="4" name="Picture 3" descr="ES_alllogos_colour-01.png"/>
          <p:cNvPicPr>
            <a:picLocks noChangeAspect="1"/>
          </p:cNvPicPr>
          <p:nvPr/>
        </p:nvPicPr>
        <p:blipFill rotWithShape="1">
          <a:blip r:embed="rId3" cstate="print">
            <a:extLst>
              <a:ext uri="{28A0092B-C50C-407E-A947-70E740481C1C}">
                <a14:useLocalDpi xmlns:a14="http://schemas.microsoft.com/office/drawing/2010/main" val="0"/>
              </a:ext>
            </a:extLst>
          </a:blip>
          <a:srcRect l="9653" t="15093" r="10209" b="27991"/>
          <a:stretch/>
        </p:blipFill>
        <p:spPr>
          <a:xfrm>
            <a:off x="546913" y="398639"/>
            <a:ext cx="2604792" cy="1131025"/>
          </a:xfrm>
          <a:prstGeom prst="rect">
            <a:avLst/>
          </a:prstGeom>
        </p:spPr>
      </p:pic>
      <p:sp>
        <p:nvSpPr>
          <p:cNvPr id="10" name="Content Placeholder 2"/>
          <p:cNvSpPr txBox="1">
            <a:spLocks/>
          </p:cNvSpPr>
          <p:nvPr/>
        </p:nvSpPr>
        <p:spPr bwMode="auto">
          <a:xfrm>
            <a:off x="6104690" y="1907294"/>
            <a:ext cx="4343177" cy="303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 typeface="Arial"/>
              <a:buNone/>
              <a:defRPr sz="2000" b="0" baseline="0">
                <a:solidFill>
                  <a:schemeClr val="tx1">
                    <a:lumMod val="65000"/>
                    <a:lumOff val="35000"/>
                  </a:schemeClr>
                </a:solidFill>
                <a:latin typeface="+mn-lt"/>
                <a:ea typeface="+mn-ea"/>
                <a:cs typeface="+mn-cs"/>
              </a:defRPr>
            </a:lvl1pPr>
            <a:lvl2pPr marL="742950" indent="-285750" algn="l" rtl="0" eaLnBrk="1" fontAlgn="base" hangingPunct="1">
              <a:spcBef>
                <a:spcPct val="20000"/>
              </a:spcBef>
              <a:spcAft>
                <a:spcPct val="0"/>
              </a:spcAft>
              <a:buClr>
                <a:srgbClr val="00ABB5"/>
              </a:buClr>
              <a:buFont typeface="Arial"/>
              <a:buChar char="•"/>
              <a:defRPr sz="2000">
                <a:solidFill>
                  <a:schemeClr val="tx1">
                    <a:lumMod val="65000"/>
                    <a:lumOff val="35000"/>
                  </a:schemeClr>
                </a:solidFill>
                <a:latin typeface="+mn-lt"/>
                <a:cs typeface="+mn-cs"/>
              </a:defRPr>
            </a:lvl2pPr>
            <a:lvl3pPr marL="1257300" marR="0" indent="-342900" algn="l" defTabSz="914400" rtl="0" eaLnBrk="1" fontAlgn="base" latinLnBrk="0" hangingPunct="1">
              <a:lnSpc>
                <a:spcPct val="100000"/>
              </a:lnSpc>
              <a:spcBef>
                <a:spcPct val="20000"/>
              </a:spcBef>
              <a:spcAft>
                <a:spcPct val="0"/>
              </a:spcAft>
              <a:buClr>
                <a:srgbClr val="00ABB5"/>
              </a:buClr>
              <a:buSzTx/>
              <a:buFont typeface="Lucida Grande"/>
              <a:buChar char="-"/>
              <a:tabLst/>
              <a:defRPr sz="2000">
                <a:solidFill>
                  <a:schemeClr val="tx1">
                    <a:lumMod val="65000"/>
                    <a:lumOff val="35000"/>
                  </a:schemeClr>
                </a:solidFill>
                <a:latin typeface="+mn-lt"/>
                <a:cs typeface="+mn-cs"/>
              </a:defRPr>
            </a:lvl3pPr>
            <a:lvl4pPr marL="1714500" indent="-342900" algn="l" rtl="0" eaLnBrk="1" fontAlgn="base" hangingPunct="1">
              <a:spcBef>
                <a:spcPct val="20000"/>
              </a:spcBef>
              <a:spcAft>
                <a:spcPct val="0"/>
              </a:spcAft>
              <a:buClr>
                <a:srgbClr val="00ABB5"/>
              </a:buClr>
              <a:buFont typeface="Wingdings" charset="2"/>
              <a:buChar char="Ø"/>
              <a:defRPr sz="2000">
                <a:solidFill>
                  <a:schemeClr val="tx1">
                    <a:lumMod val="65000"/>
                    <a:lumOff val="35000"/>
                  </a:schemeClr>
                </a:solidFill>
                <a:latin typeface="+mn-lt"/>
                <a:cs typeface="+mn-cs"/>
              </a:defRPr>
            </a:lvl4pPr>
            <a:lvl5pPr marL="2171700" indent="-342900" algn="l" rtl="0" eaLnBrk="1" fontAlgn="base" hangingPunct="1">
              <a:spcBef>
                <a:spcPct val="20000"/>
              </a:spcBef>
              <a:spcAft>
                <a:spcPct val="0"/>
              </a:spcAft>
              <a:buClr>
                <a:srgbClr val="00ABB5"/>
              </a:buClr>
              <a:buFont typeface="Lucida Grande"/>
              <a:buChar char="-"/>
              <a:defRPr sz="2000">
                <a:solidFill>
                  <a:schemeClr val="tx1">
                    <a:lumMod val="65000"/>
                    <a:lumOff val="35000"/>
                  </a:schemeClr>
                </a:solidFill>
                <a:latin typeface="+mn-lt"/>
                <a:cs typeface="+mn-cs"/>
              </a:defRPr>
            </a:lvl5pPr>
            <a:lvl6pPr marL="2514600" indent="-228600" algn="l" rtl="0" eaLnBrk="1" fontAlgn="base" hangingPunct="1">
              <a:spcBef>
                <a:spcPct val="20000"/>
              </a:spcBef>
              <a:spcAft>
                <a:spcPct val="0"/>
              </a:spcAft>
              <a:buClr>
                <a:srgbClr val="00ABB5"/>
              </a:buClr>
              <a:buFontTx/>
              <a:buChar char="»"/>
              <a:defRPr sz="2000">
                <a:solidFill>
                  <a:schemeClr val="tx1">
                    <a:lumMod val="65000"/>
                    <a:lumOff val="35000"/>
                  </a:schemeClr>
                </a:solidFill>
                <a:latin typeface="+mn-lt"/>
                <a:cs typeface="+mn-cs"/>
              </a:defRPr>
            </a:lvl6pPr>
            <a:lvl7pPr marL="2971800" indent="-228600" algn="l" rtl="0" eaLnBrk="1" fontAlgn="base" hangingPunct="1">
              <a:spcBef>
                <a:spcPct val="20000"/>
              </a:spcBef>
              <a:spcAft>
                <a:spcPct val="0"/>
              </a:spcAft>
              <a:buChar char="»"/>
              <a:defRPr sz="2000">
                <a:solidFill>
                  <a:srgbClr val="000000"/>
                </a:solidFill>
                <a:latin typeface="+mn-lt"/>
                <a:cs typeface="+mn-cs"/>
              </a:defRPr>
            </a:lvl7pPr>
            <a:lvl8pPr marL="3429000" indent="-228600" algn="l" rtl="0" eaLnBrk="1" fontAlgn="base" hangingPunct="1">
              <a:spcBef>
                <a:spcPct val="20000"/>
              </a:spcBef>
              <a:spcAft>
                <a:spcPct val="0"/>
              </a:spcAft>
              <a:buChar char="»"/>
              <a:defRPr sz="2000">
                <a:solidFill>
                  <a:srgbClr val="000000"/>
                </a:solidFill>
                <a:latin typeface="+mn-lt"/>
                <a:cs typeface="+mn-cs"/>
              </a:defRPr>
            </a:lvl8pPr>
            <a:lvl9pPr marL="3886200" indent="-228600" algn="l" rtl="0" eaLnBrk="1" fontAlgn="base" hangingPunct="1">
              <a:spcBef>
                <a:spcPct val="20000"/>
              </a:spcBef>
              <a:spcAft>
                <a:spcPct val="0"/>
              </a:spcAft>
              <a:buChar char="»"/>
              <a:defRPr sz="2000">
                <a:solidFill>
                  <a:srgbClr val="000000"/>
                </a:solidFill>
                <a:latin typeface="+mn-lt"/>
                <a:cs typeface="+mn-cs"/>
              </a:defRPr>
            </a:lvl9pPr>
          </a:lstStyle>
          <a:p>
            <a:r>
              <a:rPr lang="en-US" sz="1400" b="1" dirty="0" err="1"/>
              <a:t>Foghlam</a:t>
            </a:r>
            <a:r>
              <a:rPr lang="en-US" sz="1400" b="1" dirty="0"/>
              <a:t> Alba</a:t>
            </a:r>
          </a:p>
          <a:p>
            <a:r>
              <a:rPr lang="en-US" sz="1400" dirty="0"/>
              <a:t>Taigh Denholm</a:t>
            </a:r>
            <a:endParaRPr lang="en-GB" sz="1400" dirty="0"/>
          </a:p>
          <a:p>
            <a:r>
              <a:rPr lang="en-US" sz="1400" dirty="0" err="1"/>
              <a:t>Pàirc</a:t>
            </a:r>
            <a:r>
              <a:rPr lang="en-US" sz="1400" dirty="0"/>
              <a:t> </a:t>
            </a:r>
            <a:r>
              <a:rPr lang="en-US" sz="1400" dirty="0" err="1"/>
              <a:t>Gnothachais</a:t>
            </a:r>
            <a:r>
              <a:rPr lang="en-US" sz="1400" dirty="0"/>
              <a:t> </a:t>
            </a:r>
            <a:r>
              <a:rPr lang="en-US" sz="1400" dirty="0" err="1"/>
              <a:t>Almondvale</a:t>
            </a:r>
            <a:endParaRPr lang="en-GB" sz="1400" dirty="0"/>
          </a:p>
          <a:p>
            <a:r>
              <a:rPr lang="en-US" sz="1400" dirty="0" err="1"/>
              <a:t>Slighe</a:t>
            </a:r>
            <a:r>
              <a:rPr lang="en-US" sz="1400" dirty="0"/>
              <a:t> </a:t>
            </a:r>
            <a:r>
              <a:rPr lang="en-US" sz="1400" dirty="0" err="1"/>
              <a:t>Almondvale</a:t>
            </a:r>
            <a:endParaRPr lang="en-GB" sz="1400" dirty="0"/>
          </a:p>
          <a:p>
            <a:r>
              <a:rPr lang="en-US" sz="1400" dirty="0" err="1"/>
              <a:t>Baile</a:t>
            </a:r>
            <a:r>
              <a:rPr lang="en-US" sz="1400" dirty="0"/>
              <a:t> </a:t>
            </a:r>
            <a:r>
              <a:rPr lang="en-US" sz="1400" dirty="0" err="1"/>
              <a:t>Dhunlèibhe</a:t>
            </a:r>
            <a:r>
              <a:rPr lang="en-US" sz="1400" dirty="0"/>
              <a:t> EH54 6GA</a:t>
            </a:r>
            <a:endParaRPr lang="en-GB" sz="1400" dirty="0"/>
          </a:p>
          <a:p>
            <a:endParaRPr lang="en-GB" sz="1400" kern="0" dirty="0"/>
          </a:p>
          <a:p>
            <a:r>
              <a:rPr lang="en-US" sz="1400" b="1" kern="0" dirty="0"/>
              <a:t>T   </a:t>
            </a:r>
            <a:r>
              <a:rPr lang="en-US" sz="1400" kern="0" dirty="0"/>
              <a:t>+44 (0)131 244 4330</a:t>
            </a:r>
            <a:endParaRPr lang="en-GB" sz="1400" kern="0" dirty="0"/>
          </a:p>
          <a:p>
            <a:r>
              <a:rPr lang="en-US" sz="1400" b="1" kern="0" dirty="0"/>
              <a:t>E   </a:t>
            </a:r>
            <a:r>
              <a:rPr lang="en-US" sz="1400" kern="0" dirty="0" err="1"/>
              <a:t>enquiries@educationscotland.gov.scot</a:t>
            </a:r>
            <a:endParaRPr lang="en-GB" sz="1400" kern="0" dirty="0"/>
          </a:p>
          <a:p>
            <a:r>
              <a:rPr lang="en-US" sz="1400" kern="0" dirty="0"/>
              <a:t> </a:t>
            </a:r>
            <a:endParaRPr lang="en-GB" sz="1400" kern="0" dirty="0"/>
          </a:p>
        </p:txBody>
      </p:sp>
      <p:grpSp>
        <p:nvGrpSpPr>
          <p:cNvPr id="15" name="Group 14">
            <a:extLst>
              <a:ext uri="{FF2B5EF4-FFF2-40B4-BE49-F238E27FC236}">
                <a16:creationId xmlns:a16="http://schemas.microsoft.com/office/drawing/2014/main" id="{2A3E8B4E-7648-1B9B-9C97-2F5C42BE54EC}"/>
              </a:ext>
            </a:extLst>
          </p:cNvPr>
          <p:cNvGrpSpPr/>
          <p:nvPr/>
        </p:nvGrpSpPr>
        <p:grpSpPr>
          <a:xfrm>
            <a:off x="0" y="3758268"/>
            <a:ext cx="12209384" cy="3243202"/>
            <a:chOff x="0" y="3758268"/>
            <a:chExt cx="12209384" cy="3243202"/>
          </a:xfrm>
        </p:grpSpPr>
        <p:sp>
          <p:nvSpPr>
            <p:cNvPr id="16" name="Isosceles Triangle 15">
              <a:extLst>
                <a:ext uri="{FF2B5EF4-FFF2-40B4-BE49-F238E27FC236}">
                  <a16:creationId xmlns:a16="http://schemas.microsoft.com/office/drawing/2014/main" id="{AEB12BBD-EB6B-31D0-F62A-793E4CD85148}"/>
                </a:ext>
              </a:extLst>
            </p:cNvPr>
            <p:cNvSpPr/>
            <p:nvPr/>
          </p:nvSpPr>
          <p:spPr>
            <a:xfrm>
              <a:off x="496734" y="3758268"/>
              <a:ext cx="11695266" cy="3099732"/>
            </a:xfrm>
            <a:prstGeom prst="triangle">
              <a:avLst>
                <a:gd name="adj" fmla="val 100000"/>
              </a:avLst>
            </a:prstGeom>
            <a:blipFill dpi="0" rotWithShape="1">
              <a:blip r:embed="rId4"/>
              <a:srcRect/>
              <a:stretch>
                <a:fillRect r="-30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Isosceles Triangle 16">
              <a:extLst>
                <a:ext uri="{FF2B5EF4-FFF2-40B4-BE49-F238E27FC236}">
                  <a16:creationId xmlns:a16="http://schemas.microsoft.com/office/drawing/2014/main" id="{4200E0EE-B4D9-D607-72A3-95A02F068DB6}"/>
                </a:ext>
              </a:extLst>
            </p:cNvPr>
            <p:cNvSpPr/>
            <p:nvPr/>
          </p:nvSpPr>
          <p:spPr>
            <a:xfrm>
              <a:off x="0" y="4995644"/>
              <a:ext cx="8988804" cy="1862356"/>
            </a:xfrm>
            <a:prstGeom prst="triangle">
              <a:avLst>
                <a:gd name="adj" fmla="val 0"/>
              </a:avLst>
            </a:prstGeom>
            <a:blipFill dpi="0" rotWithShape="1">
              <a:blip r:embed="rId4">
                <a:alphaModFix amt="65000"/>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 Box 8">
              <a:extLst>
                <a:ext uri="{FF2B5EF4-FFF2-40B4-BE49-F238E27FC236}">
                  <a16:creationId xmlns:a16="http://schemas.microsoft.com/office/drawing/2014/main" id="{EFE5FBA3-6376-EA03-A92F-4AB4393E7D42}"/>
                </a:ext>
              </a:extLst>
            </p:cNvPr>
            <p:cNvSpPr txBox="1"/>
            <p:nvPr/>
          </p:nvSpPr>
          <p:spPr>
            <a:xfrm>
              <a:off x="6711261" y="6201370"/>
              <a:ext cx="5498123" cy="800100"/>
            </a:xfrm>
            <a:prstGeom prst="rect">
              <a:avLst/>
            </a:prstGeom>
            <a:noFill/>
            <a:ln>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R="259715" algn="r">
                <a:tabLst>
                  <a:tab pos="3330575" algn="l"/>
                </a:tabLst>
              </a:pPr>
              <a:r>
                <a:rPr lang="en-GB" sz="1400" dirty="0">
                  <a:solidFill>
                    <a:srgbClr val="FFFFFF"/>
                  </a:solidFill>
                  <a:latin typeface="Arial Bold"/>
                  <a:ea typeface="ＭＳ 明朝"/>
                  <a:cs typeface="Arial Bold"/>
                </a:rPr>
                <a:t>For Scotland's learners, with Scotland's educators</a:t>
              </a:r>
              <a:endParaRPr lang="en-GB" sz="1200" dirty="0">
                <a:solidFill>
                  <a:srgbClr val="595959"/>
                </a:solidFill>
                <a:latin typeface="Arial Bold"/>
                <a:ea typeface="ＭＳ 明朝"/>
                <a:cs typeface="Arial Bold"/>
              </a:endParaRPr>
            </a:p>
            <a:p>
              <a:pPr marR="259715" algn="r">
                <a:spcAft>
                  <a:spcPts val="0"/>
                </a:spcAft>
                <a:tabLst>
                  <a:tab pos="3330575" algn="l"/>
                </a:tabLst>
              </a:pPr>
              <a:r>
                <a:rPr lang="en-GB" sz="1400" b="1" dirty="0">
                  <a:solidFill>
                    <a:schemeClr val="bg1"/>
                  </a:solidFill>
                </a:rPr>
                <a:t>Do </a:t>
              </a:r>
              <a:r>
                <a:rPr lang="en-GB" sz="1400" b="1" dirty="0" err="1">
                  <a:solidFill>
                    <a:schemeClr val="bg1"/>
                  </a:solidFill>
                </a:rPr>
                <a:t>luchd-ionnsachaidh</a:t>
              </a:r>
              <a:r>
                <a:rPr lang="en-GB" sz="1400" b="1" dirty="0">
                  <a:solidFill>
                    <a:schemeClr val="bg1"/>
                  </a:solidFill>
                </a:rPr>
                <a:t> </a:t>
              </a:r>
              <a:r>
                <a:rPr lang="en-GB" sz="1400" b="1" dirty="0" err="1">
                  <a:solidFill>
                    <a:schemeClr val="bg1"/>
                  </a:solidFill>
                </a:rPr>
                <a:t>na</a:t>
              </a:r>
              <a:r>
                <a:rPr lang="en-GB" sz="1400" b="1" dirty="0">
                  <a:solidFill>
                    <a:schemeClr val="bg1"/>
                  </a:solidFill>
                </a:rPr>
                <a:t> h-Alba, le </a:t>
              </a:r>
              <a:r>
                <a:rPr lang="en-GB" sz="1400" b="1" dirty="0" err="1">
                  <a:solidFill>
                    <a:schemeClr val="bg1"/>
                  </a:solidFill>
                </a:rPr>
                <a:t>luchd-foghlaim</a:t>
              </a:r>
              <a:r>
                <a:rPr lang="en-GB" sz="1400" b="1" dirty="0">
                  <a:solidFill>
                    <a:schemeClr val="bg1"/>
                  </a:solidFill>
                </a:rPr>
                <a:t> Alba </a:t>
              </a:r>
            </a:p>
          </p:txBody>
        </p:sp>
      </p:grpSp>
    </p:spTree>
    <p:extLst>
      <p:ext uri="{BB962C8B-B14F-4D97-AF65-F5344CB8AC3E}">
        <p14:creationId xmlns:p14="http://schemas.microsoft.com/office/powerpoint/2010/main" val="1199071255"/>
      </p:ext>
    </p:extLst>
  </p:cSld>
  <p:clrMapOvr>
    <a:masterClrMapping/>
  </p:clrMapOvr>
</p:sld>
</file>

<file path=ppt/theme/theme1.xml><?xml version="1.0" encoding="utf-8"?>
<a:theme xmlns:a="http://schemas.openxmlformats.org/drawingml/2006/main" name="Powerpoint_templat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C8A5"/>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FFFF"/>
        </a:dk1>
        <a:lt1>
          <a:srgbClr val="FFFFFF"/>
        </a:lt1>
        <a:dk2>
          <a:srgbClr val="FFFFFF"/>
        </a:dk2>
        <a:lt2>
          <a:srgbClr val="808080"/>
        </a:lt2>
        <a:accent1>
          <a:srgbClr val="009BAA"/>
        </a:accent1>
        <a:accent2>
          <a:srgbClr val="B2D235"/>
        </a:accent2>
        <a:accent3>
          <a:srgbClr val="FFFFFF"/>
        </a:accent3>
        <a:accent4>
          <a:srgbClr val="DADADA"/>
        </a:accent4>
        <a:accent5>
          <a:srgbClr val="AACBD2"/>
        </a:accent5>
        <a:accent6>
          <a:srgbClr val="A1BE2F"/>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raft Clackmannanshire Presentation" id="{F6CF5EE9-C602-4539-AA32-FD10BA62726F}" vid="{8FDAFA6C-F6F8-4A86-B288-57F8D6C36E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CDC23D987C44B816AEEDA25B50CC4" ma:contentTypeVersion="0" ma:contentTypeDescription="Create a new document." ma:contentTypeScope="" ma:versionID="b6878043c1e9ea6bb1d8ccfc5647808f">
  <xsd:schema xmlns:xsd="http://www.w3.org/2001/XMLSchema" xmlns:xs="http://www.w3.org/2001/XMLSchema" xmlns:p="http://schemas.microsoft.com/office/2006/metadata/properties" targetNamespace="http://schemas.microsoft.com/office/2006/metadata/properties" ma:root="true" ma:fieldsID="6c96ba11fc0b0f11135d6dc28d8a2ff0">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62884D-D5C0-450B-A88F-C4FBAB0CDE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D7967039-C71A-4B84-9858-0728C216CC08}">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FE75B553-2AE0-4B0C-913C-4B15DEBD22D7}">
  <ds:schemaRefs>
    <ds:schemaRef ds:uri="http://schemas.microsoft.com/sharepoint/v3/contenttype/forms"/>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emplate>ELC RtA Template</Template>
  <TotalTime>93</TotalTime>
  <Words>1164</Words>
  <Application>Microsoft Office PowerPoint</Application>
  <PresentationFormat>Widescreen</PresentationFormat>
  <Paragraphs>147</Paragraphs>
  <Slides>13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Arial Bold</vt:lpstr>
      <vt:lpstr>Calibri</vt:lpstr>
      <vt:lpstr>Lucida Grande</vt:lpstr>
      <vt:lpstr>Wingdings</vt:lpstr>
      <vt:lpstr>Powerpoint_template</vt:lpstr>
      <vt:lpstr>PowerPoint Presentation</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Realising the ambition: Being Me</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Taylor L (Lynn) (Edu)</dc:creator>
  <cp:lastModifiedBy>Catriona Gill</cp:lastModifiedBy>
  <cp:revision>6</cp:revision>
  <cp:lastPrinted>2014-02-19T15:05:01Z</cp:lastPrinted>
  <dcterms:created xsi:type="dcterms:W3CDTF">2020-02-19T14:28:38Z</dcterms:created>
  <dcterms:modified xsi:type="dcterms:W3CDTF">2026-01-07T17:32:39Z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0x01010079FCDC23D987C44B816AEEDA25B50CC4</vt:lpwstr>
  </property>
  <property fmtid="{D5CDD505-2E9C-101B-9397-08002B2CF9AE}" pid="3" name="_dlc_DocIdItemGuid">
    <vt:lpwstr>c74d0d01-22fa-4460-a599-e806a271597e</vt:lpwstr>
  </property>
  <property fmtid="{D5CDD505-2E9C-101B-9397-08002B2CF9AE}" pid="4" name="Objective-Id">
    <vt:lpwstr>A21498026</vt:lpwstr>
  </property>
  <property fmtid="{D5CDD505-2E9C-101B-9397-08002B2CF9AE}" pid="5" name="Objective-Title">
    <vt:lpwstr>ES PP Template</vt:lpwstr>
  </property>
  <property fmtid="{D5CDD505-2E9C-101B-9397-08002B2CF9AE}" pid="6" name="Objective-Description">
    <vt:lpwstr/>
  </property>
  <property fmtid="{D5CDD505-2E9C-101B-9397-08002B2CF9AE}" pid="7" name="Objective-CreationStamp">
    <vt:filetime>2018-07-03T15:47:23Z</vt:filetime>
  </property>
  <property fmtid="{D5CDD505-2E9C-101B-9397-08002B2CF9AE}" pid="8" name="Objective-IsApproved">
    <vt:bool>false</vt:bool>
  </property>
  <property fmtid="{D5CDD505-2E9C-101B-9397-08002B2CF9AE}" pid="9" name="Objective-IsPublished">
    <vt:bool>false</vt:bool>
  </property>
  <property fmtid="{D5CDD505-2E9C-101B-9397-08002B2CF9AE}" pid="10" name="Objective-DatePublished">
    <vt:lpwstr/>
  </property>
  <property fmtid="{D5CDD505-2E9C-101B-9397-08002B2CF9AE}" pid="11" name="Objective-ModificationStamp">
    <vt:filetime>2018-07-18T13:20:05Z</vt:filetime>
  </property>
  <property fmtid="{D5CDD505-2E9C-101B-9397-08002B2CF9AE}" pid="12" name="Objective-Owner">
    <vt:lpwstr>Gore, Hazel H (Z612349)</vt:lpwstr>
  </property>
  <property fmtid="{D5CDD505-2E9C-101B-9397-08002B2CF9AE}" pid="13" name="Objective-Path">
    <vt:lpwstr>Objective Global Folder:SG File Plan:Administration:Corporate strategy:Communications:General: Communications:Education Scotland: Communications: Branding and Templates: 2016-2021:</vt:lpwstr>
  </property>
  <property fmtid="{D5CDD505-2E9C-101B-9397-08002B2CF9AE}" pid="14" name="Objective-Parent">
    <vt:lpwstr>Education Scotland: Communications: Branding and Templates: 2016-2021</vt:lpwstr>
  </property>
  <property fmtid="{D5CDD505-2E9C-101B-9397-08002B2CF9AE}" pid="15" name="Objective-State">
    <vt:lpwstr>Being Drafted</vt:lpwstr>
  </property>
  <property fmtid="{D5CDD505-2E9C-101B-9397-08002B2CF9AE}" pid="16" name="Objective-VersionId">
    <vt:lpwstr>vA30249846</vt:lpwstr>
  </property>
  <property fmtid="{D5CDD505-2E9C-101B-9397-08002B2CF9AE}" pid="17" name="Objective-Version">
    <vt:lpwstr>0.2</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Connect Creator">
    <vt:lpwstr/>
  </property>
  <property fmtid="{D5CDD505-2E9C-101B-9397-08002B2CF9AE}" pid="24" name="Objective-Date Received">
    <vt:lpwstr/>
  </property>
  <property fmtid="{D5CDD505-2E9C-101B-9397-08002B2CF9AE}" pid="25" name="Objective-Date of Original">
    <vt:lpwstr/>
  </property>
  <property fmtid="{D5CDD505-2E9C-101B-9397-08002B2CF9AE}" pid="26" name="Objective-SG Web Publication - Category">
    <vt:lpwstr/>
  </property>
  <property fmtid="{D5CDD505-2E9C-101B-9397-08002B2CF9AE}" pid="27" name="Objective-SG Web Publication - Category 2 Classification">
    <vt:lpwstr/>
  </property>
  <property fmtid="{D5CDD505-2E9C-101B-9397-08002B2CF9AE}" pid="28" name="Objective-Comment">
    <vt:lpwstr/>
  </property>
  <property fmtid="{D5CDD505-2E9C-101B-9397-08002B2CF9AE}" pid="29" name="Objective-Date of Original [system]">
    <vt:lpwstr/>
  </property>
  <property fmtid="{D5CDD505-2E9C-101B-9397-08002B2CF9AE}" pid="30" name="Objective-Date Received [system]">
    <vt:lpwstr/>
  </property>
  <property fmtid="{D5CDD505-2E9C-101B-9397-08002B2CF9AE}" pid="31" name="Objective-SG Web Publication - Category [system]">
    <vt:lpwstr/>
  </property>
  <property fmtid="{D5CDD505-2E9C-101B-9397-08002B2CF9AE}" pid="32" name="Objective-SG Web Publication - Category 2 Classification [system]">
    <vt:lpwstr/>
  </property>
  <property fmtid="{D5CDD505-2E9C-101B-9397-08002B2CF9AE}" pid="33" name="Objective-Connect Creator [system]">
    <vt:lpwstr/>
  </property>
</Properties>
</file>