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81813" cy="100155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0182-2E3E-4CA8-A6B9-27D8E62EC160}" type="datetimeFigureOut">
              <a:rPr lang="en-GB" smtClean="0"/>
              <a:t>29/01/2014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E62D-74F1-41AB-A3C3-73D4184822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6019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0182-2E3E-4CA8-A6B9-27D8E62EC160}" type="datetimeFigureOut">
              <a:rPr lang="en-GB" smtClean="0"/>
              <a:t>29/01/2014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E62D-74F1-41AB-A3C3-73D4184822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9673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0182-2E3E-4CA8-A6B9-27D8E62EC160}" type="datetimeFigureOut">
              <a:rPr lang="en-GB" smtClean="0"/>
              <a:t>29/01/2014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E62D-74F1-41AB-A3C3-73D4184822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24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0182-2E3E-4CA8-A6B9-27D8E62EC160}" type="datetimeFigureOut">
              <a:rPr lang="en-GB" smtClean="0"/>
              <a:t>29/01/2014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E62D-74F1-41AB-A3C3-73D4184822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3164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0182-2E3E-4CA8-A6B9-27D8E62EC160}" type="datetimeFigureOut">
              <a:rPr lang="en-GB" smtClean="0"/>
              <a:t>29/01/2014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E62D-74F1-41AB-A3C3-73D4184822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317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0182-2E3E-4CA8-A6B9-27D8E62EC160}" type="datetimeFigureOut">
              <a:rPr lang="en-GB" smtClean="0"/>
              <a:t>29/01/2014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E62D-74F1-41AB-A3C3-73D4184822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8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0182-2E3E-4CA8-A6B9-27D8E62EC160}" type="datetimeFigureOut">
              <a:rPr lang="en-GB" smtClean="0"/>
              <a:t>29/01/2014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E62D-74F1-41AB-A3C3-73D4184822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6583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0182-2E3E-4CA8-A6B9-27D8E62EC160}" type="datetimeFigureOut">
              <a:rPr lang="en-GB" smtClean="0"/>
              <a:t>29/01/2014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E62D-74F1-41AB-A3C3-73D4184822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6439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0182-2E3E-4CA8-A6B9-27D8E62EC160}" type="datetimeFigureOut">
              <a:rPr lang="en-GB" smtClean="0"/>
              <a:t>29/01/2014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E62D-74F1-41AB-A3C3-73D4184822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1258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0182-2E3E-4CA8-A6B9-27D8E62EC160}" type="datetimeFigureOut">
              <a:rPr lang="en-GB" smtClean="0"/>
              <a:t>29/01/2014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E62D-74F1-41AB-A3C3-73D4184822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523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0182-2E3E-4CA8-A6B9-27D8E62EC160}" type="datetimeFigureOut">
              <a:rPr lang="en-GB" smtClean="0"/>
              <a:t>29/01/2014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E62D-74F1-41AB-A3C3-73D4184822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989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50182-2E3E-4CA8-A6B9-27D8E62EC160}" type="datetimeFigureOut">
              <a:rPr lang="en-GB" smtClean="0"/>
              <a:t>29/01/2014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CE62D-74F1-41AB-A3C3-73D4184822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32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2" name="AutoShape 33"/>
          <p:cNvSpPr>
            <a:spLocks noChangeArrowheads="1"/>
          </p:cNvSpPr>
          <p:nvPr/>
        </p:nvSpPr>
        <p:spPr bwMode="auto">
          <a:xfrm>
            <a:off x="0" y="549275"/>
            <a:ext cx="1682751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GB" sz="1000" dirty="0" smtClean="0"/>
              <a:t>Spies sent from London to find out if Bruce had murdered </a:t>
            </a:r>
            <a:r>
              <a:rPr lang="en-GB" sz="1000" dirty="0" err="1" smtClean="0"/>
              <a:t>Comyn</a:t>
            </a:r>
            <a:r>
              <a:rPr lang="en-GB" sz="1000" dirty="0" smtClean="0"/>
              <a:t> in a church.</a:t>
            </a:r>
          </a:p>
          <a:p>
            <a:endParaRPr lang="en-US" sz="1000" dirty="0"/>
          </a:p>
          <a:p>
            <a:r>
              <a:rPr lang="en-US" sz="1000" dirty="0" smtClean="0"/>
              <a:t>Go back three.</a:t>
            </a:r>
            <a:endParaRPr lang="en-GB" sz="1000" dirty="0"/>
          </a:p>
        </p:txBody>
      </p:sp>
      <p:sp>
        <p:nvSpPr>
          <p:cNvPr id="5123" name="AutoShape 32"/>
          <p:cNvSpPr>
            <a:spLocks noChangeArrowheads="1"/>
          </p:cNvSpPr>
          <p:nvPr/>
        </p:nvSpPr>
        <p:spPr bwMode="auto">
          <a:xfrm>
            <a:off x="1682750" y="549275"/>
            <a:ext cx="945034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5124" name="AutoShape 31"/>
          <p:cNvSpPr>
            <a:spLocks noChangeArrowheads="1"/>
          </p:cNvSpPr>
          <p:nvPr/>
        </p:nvSpPr>
        <p:spPr bwMode="auto">
          <a:xfrm>
            <a:off x="2627784" y="549275"/>
            <a:ext cx="1358429" cy="128194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GB" sz="1000" dirty="0" smtClean="0"/>
              <a:t>Robert the Bruce murders John </a:t>
            </a:r>
            <a:r>
              <a:rPr lang="en-GB" sz="1000" dirty="0" err="1" smtClean="0"/>
              <a:t>Comyn</a:t>
            </a:r>
            <a:r>
              <a:rPr lang="en-GB" sz="1000" dirty="0" smtClean="0"/>
              <a:t> at Dumfries.</a:t>
            </a:r>
          </a:p>
          <a:p>
            <a:endParaRPr lang="en-US" sz="1000" dirty="0"/>
          </a:p>
          <a:p>
            <a:r>
              <a:rPr lang="en-US" sz="1000" dirty="0" smtClean="0"/>
              <a:t>Go back two.</a:t>
            </a:r>
            <a:endParaRPr lang="en-GB" sz="1000" dirty="0"/>
          </a:p>
        </p:txBody>
      </p:sp>
      <p:sp>
        <p:nvSpPr>
          <p:cNvPr id="5125" name="AutoShape 30"/>
          <p:cNvSpPr>
            <a:spLocks noChangeArrowheads="1"/>
          </p:cNvSpPr>
          <p:nvPr/>
        </p:nvSpPr>
        <p:spPr bwMode="auto">
          <a:xfrm>
            <a:off x="3995738" y="549275"/>
            <a:ext cx="1143000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9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5126" name="AutoShape 29"/>
          <p:cNvSpPr>
            <a:spLocks noChangeArrowheads="1"/>
          </p:cNvSpPr>
          <p:nvPr/>
        </p:nvSpPr>
        <p:spPr bwMode="auto">
          <a:xfrm>
            <a:off x="5148263" y="549275"/>
            <a:ext cx="1143000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5127" name="AutoShape 28"/>
          <p:cNvSpPr>
            <a:spLocks noChangeArrowheads="1"/>
          </p:cNvSpPr>
          <p:nvPr/>
        </p:nvSpPr>
        <p:spPr bwMode="auto">
          <a:xfrm>
            <a:off x="6300788" y="549275"/>
            <a:ext cx="1143000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5128" name="AutoShape 26"/>
          <p:cNvSpPr>
            <a:spLocks noChangeArrowheads="1"/>
          </p:cNvSpPr>
          <p:nvPr/>
        </p:nvSpPr>
        <p:spPr bwMode="auto">
          <a:xfrm>
            <a:off x="7429500" y="514350"/>
            <a:ext cx="1714500" cy="1828800"/>
          </a:xfrm>
          <a:prstGeom prst="plaque">
            <a:avLst>
              <a:gd name="adj" fmla="val 16667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GB" sz="3200" dirty="0">
                <a:solidFill>
                  <a:prstClr val="black"/>
                </a:solidFill>
                <a:latin typeface="Jokerman" pitchFamily="82" charset="0"/>
                <a:cs typeface="Times New Roman" pitchFamily="18" charset="0"/>
              </a:rPr>
              <a:t>Start</a:t>
            </a:r>
            <a:endParaRPr lang="en-GB" sz="3200" dirty="0">
              <a:solidFill>
                <a:prstClr val="black"/>
              </a:solidFill>
            </a:endParaRPr>
          </a:p>
        </p:txBody>
      </p:sp>
      <p:sp>
        <p:nvSpPr>
          <p:cNvPr id="5130" name="AutoShape 24"/>
          <p:cNvSpPr>
            <a:spLocks noChangeArrowheads="1"/>
          </p:cNvSpPr>
          <p:nvPr/>
        </p:nvSpPr>
        <p:spPr bwMode="auto">
          <a:xfrm>
            <a:off x="0" y="2492375"/>
            <a:ext cx="1143000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 sz="1000" dirty="0">
              <a:solidFill>
                <a:prstClr val="black"/>
              </a:solidFill>
            </a:endParaRPr>
          </a:p>
        </p:txBody>
      </p:sp>
      <p:sp>
        <p:nvSpPr>
          <p:cNvPr id="5131" name="AutoShape 23"/>
          <p:cNvSpPr>
            <a:spLocks noChangeArrowheads="1"/>
          </p:cNvSpPr>
          <p:nvPr/>
        </p:nvSpPr>
        <p:spPr bwMode="auto">
          <a:xfrm>
            <a:off x="0" y="3742403"/>
            <a:ext cx="1403648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Bruce ambushed and defeated by King Edward’s army at </a:t>
            </a:r>
            <a:r>
              <a:rPr lang="en-US" sz="1000" dirty="0" err="1"/>
              <a:t>Methven</a:t>
            </a:r>
            <a:r>
              <a:rPr lang="en-US" sz="1000" dirty="0"/>
              <a:t>. </a:t>
            </a:r>
            <a:endParaRPr lang="en-US" sz="1000" dirty="0" smtClean="0"/>
          </a:p>
          <a:p>
            <a:endParaRPr lang="en-US" sz="1000" dirty="0">
              <a:solidFill>
                <a:prstClr val="black"/>
              </a:solidFill>
            </a:endParaRPr>
          </a:p>
          <a:p>
            <a:r>
              <a:rPr lang="en-GB" sz="1000" dirty="0" smtClean="0">
                <a:solidFill>
                  <a:prstClr val="black"/>
                </a:solidFill>
              </a:rPr>
              <a:t>Go </a:t>
            </a:r>
            <a:r>
              <a:rPr lang="en-GB" sz="1000" dirty="0">
                <a:solidFill>
                  <a:prstClr val="black"/>
                </a:solidFill>
              </a:rPr>
              <a:t>forward </a:t>
            </a:r>
            <a:r>
              <a:rPr lang="en-GB" sz="1000" dirty="0" smtClean="0">
                <a:solidFill>
                  <a:prstClr val="black"/>
                </a:solidFill>
              </a:rPr>
              <a:t>one.</a:t>
            </a:r>
            <a:endParaRPr lang="en-GB" sz="1000" dirty="0">
              <a:solidFill>
                <a:prstClr val="black"/>
              </a:solidFill>
            </a:endParaRPr>
          </a:p>
        </p:txBody>
      </p:sp>
      <p:sp>
        <p:nvSpPr>
          <p:cNvPr id="5132" name="AutoShape 21"/>
          <p:cNvSpPr>
            <a:spLocks noChangeArrowheads="1"/>
          </p:cNvSpPr>
          <p:nvPr/>
        </p:nvSpPr>
        <p:spPr bwMode="auto">
          <a:xfrm>
            <a:off x="0" y="4957763"/>
            <a:ext cx="1143000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1000" dirty="0">
              <a:solidFill>
                <a:prstClr val="black"/>
              </a:solidFill>
            </a:endParaRPr>
          </a:p>
        </p:txBody>
      </p:sp>
      <p:sp>
        <p:nvSpPr>
          <p:cNvPr id="5133" name="AutoShape 20"/>
          <p:cNvSpPr>
            <a:spLocks noChangeArrowheads="1"/>
          </p:cNvSpPr>
          <p:nvPr/>
        </p:nvSpPr>
        <p:spPr bwMode="auto">
          <a:xfrm>
            <a:off x="1116013" y="5013325"/>
            <a:ext cx="1143000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134" name="AutoShape 19"/>
          <p:cNvSpPr>
            <a:spLocks noChangeArrowheads="1"/>
          </p:cNvSpPr>
          <p:nvPr/>
        </p:nvSpPr>
        <p:spPr bwMode="auto">
          <a:xfrm>
            <a:off x="2268538" y="5013325"/>
            <a:ext cx="1160462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GB" sz="900" dirty="0" smtClean="0">
                <a:solidFill>
                  <a:prstClr val="black"/>
                </a:solidFill>
              </a:rPr>
              <a:t>John </a:t>
            </a:r>
            <a:r>
              <a:rPr lang="en-GB" sz="900" dirty="0">
                <a:solidFill>
                  <a:prstClr val="black"/>
                </a:solidFill>
              </a:rPr>
              <a:t>of Seton </a:t>
            </a:r>
            <a:r>
              <a:rPr lang="en-GB" sz="900" dirty="0" smtClean="0">
                <a:solidFill>
                  <a:prstClr val="black"/>
                </a:solidFill>
              </a:rPr>
              <a:t>sentenced </a:t>
            </a:r>
            <a:r>
              <a:rPr lang="en-GB" sz="900" dirty="0">
                <a:solidFill>
                  <a:prstClr val="black"/>
                </a:solidFill>
              </a:rPr>
              <a:t>to death, </a:t>
            </a:r>
            <a:r>
              <a:rPr lang="en-GB" sz="900" dirty="0" smtClean="0">
                <a:solidFill>
                  <a:prstClr val="black"/>
                </a:solidFill>
              </a:rPr>
              <a:t>for </a:t>
            </a:r>
            <a:r>
              <a:rPr lang="en-GB" sz="900" dirty="0">
                <a:solidFill>
                  <a:prstClr val="black"/>
                </a:solidFill>
              </a:rPr>
              <a:t>helping  Bruce in the murder of </a:t>
            </a:r>
            <a:r>
              <a:rPr lang="en-GB" sz="900" dirty="0" err="1" smtClean="0">
                <a:solidFill>
                  <a:prstClr val="black"/>
                </a:solidFill>
              </a:rPr>
              <a:t>Comyn</a:t>
            </a:r>
            <a:r>
              <a:rPr lang="en-GB" sz="900" dirty="0">
                <a:solidFill>
                  <a:prstClr val="black"/>
                </a:solidFill>
              </a:rPr>
              <a:t>. </a:t>
            </a:r>
            <a:endParaRPr lang="en-GB" sz="900" dirty="0" smtClean="0">
              <a:solidFill>
                <a:prstClr val="black"/>
              </a:solidFill>
            </a:endParaRPr>
          </a:p>
          <a:p>
            <a:r>
              <a:rPr lang="en-US" sz="900" dirty="0" smtClean="0">
                <a:solidFill>
                  <a:prstClr val="black"/>
                </a:solidFill>
              </a:rPr>
              <a:t>Go back two. 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5135" name="AutoShape 18"/>
          <p:cNvSpPr>
            <a:spLocks noChangeArrowheads="1"/>
          </p:cNvSpPr>
          <p:nvPr/>
        </p:nvSpPr>
        <p:spPr bwMode="auto">
          <a:xfrm>
            <a:off x="3429000" y="5013325"/>
            <a:ext cx="1133475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 sz="1000" dirty="0">
              <a:solidFill>
                <a:prstClr val="black"/>
              </a:solidFill>
            </a:endParaRPr>
          </a:p>
        </p:txBody>
      </p:sp>
      <p:sp>
        <p:nvSpPr>
          <p:cNvPr id="5136" name="AutoShape 17"/>
          <p:cNvSpPr>
            <a:spLocks noChangeArrowheads="1"/>
          </p:cNvSpPr>
          <p:nvPr/>
        </p:nvSpPr>
        <p:spPr bwMode="auto">
          <a:xfrm>
            <a:off x="4572000" y="5013325"/>
            <a:ext cx="1143000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5137" name="AutoShape 16"/>
          <p:cNvSpPr>
            <a:spLocks noChangeArrowheads="1"/>
          </p:cNvSpPr>
          <p:nvPr/>
        </p:nvSpPr>
        <p:spPr bwMode="auto">
          <a:xfrm>
            <a:off x="5652120" y="5013325"/>
            <a:ext cx="1354152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GB" sz="1100" dirty="0">
                <a:solidFill>
                  <a:prstClr val="black"/>
                </a:solidFill>
              </a:rPr>
              <a:t>Bruce crowned King at Scone by Isobel of Buchan.</a:t>
            </a:r>
          </a:p>
          <a:p>
            <a:endParaRPr lang="en-GB" sz="900" dirty="0" smtClean="0">
              <a:solidFill>
                <a:prstClr val="black"/>
              </a:solidFill>
            </a:endParaRPr>
          </a:p>
          <a:p>
            <a:r>
              <a:rPr lang="en-GB" sz="900" dirty="0" smtClean="0">
                <a:solidFill>
                  <a:prstClr val="black"/>
                </a:solidFill>
              </a:rPr>
              <a:t>Go forward one.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5138" name="AutoShape 15"/>
          <p:cNvSpPr>
            <a:spLocks noChangeArrowheads="1"/>
          </p:cNvSpPr>
          <p:nvPr/>
        </p:nvSpPr>
        <p:spPr bwMode="auto">
          <a:xfrm>
            <a:off x="6877050" y="5013325"/>
            <a:ext cx="1143000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5139" name="AutoShape 14"/>
          <p:cNvSpPr>
            <a:spLocks noChangeArrowheads="1"/>
          </p:cNvSpPr>
          <p:nvPr/>
        </p:nvSpPr>
        <p:spPr bwMode="auto">
          <a:xfrm>
            <a:off x="8001000" y="5013325"/>
            <a:ext cx="1143000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GB" sz="900" dirty="0">
                <a:solidFill>
                  <a:prstClr val="black"/>
                </a:solidFill>
              </a:rPr>
              <a:t>Bruce is victorious against </a:t>
            </a:r>
            <a:r>
              <a:rPr lang="en-GB" sz="900" dirty="0" err="1">
                <a:solidFill>
                  <a:prstClr val="black"/>
                </a:solidFill>
              </a:rPr>
              <a:t>Aymer</a:t>
            </a:r>
            <a:r>
              <a:rPr lang="en-GB" sz="900" dirty="0">
                <a:solidFill>
                  <a:prstClr val="black"/>
                </a:solidFill>
              </a:rPr>
              <a:t> de Valence at Loudon Hill</a:t>
            </a:r>
          </a:p>
          <a:p>
            <a:endParaRPr lang="en-GB" sz="900" dirty="0" smtClean="0">
              <a:solidFill>
                <a:prstClr val="black"/>
              </a:solidFill>
            </a:endParaRPr>
          </a:p>
          <a:p>
            <a:r>
              <a:rPr lang="en-GB" sz="900" dirty="0" smtClean="0">
                <a:solidFill>
                  <a:prstClr val="black"/>
                </a:solidFill>
              </a:rPr>
              <a:t>Go </a:t>
            </a:r>
            <a:r>
              <a:rPr lang="en-GB" sz="900" dirty="0">
                <a:solidFill>
                  <a:prstClr val="black"/>
                </a:solidFill>
              </a:rPr>
              <a:t>forward </a:t>
            </a:r>
            <a:r>
              <a:rPr lang="en-GB" sz="900" dirty="0" smtClean="0">
                <a:solidFill>
                  <a:prstClr val="black"/>
                </a:solidFill>
              </a:rPr>
              <a:t>one. 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5140" name="AutoShape 13"/>
          <p:cNvSpPr>
            <a:spLocks noChangeArrowheads="1"/>
          </p:cNvSpPr>
          <p:nvPr/>
        </p:nvSpPr>
        <p:spPr bwMode="auto">
          <a:xfrm>
            <a:off x="8001000" y="3789363"/>
            <a:ext cx="1143000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5141" name="AutoShape 11"/>
          <p:cNvSpPr>
            <a:spLocks noChangeArrowheads="1"/>
          </p:cNvSpPr>
          <p:nvPr/>
        </p:nvSpPr>
        <p:spPr bwMode="auto">
          <a:xfrm>
            <a:off x="7429500" y="2571750"/>
            <a:ext cx="1143000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GB" sz="900" dirty="0" smtClean="0">
                <a:solidFill>
                  <a:prstClr val="black"/>
                </a:solidFill>
              </a:rPr>
              <a:t>The </a:t>
            </a:r>
            <a:r>
              <a:rPr lang="en-GB" sz="900" dirty="0">
                <a:solidFill>
                  <a:prstClr val="black"/>
                </a:solidFill>
              </a:rPr>
              <a:t>king’s treasurer </a:t>
            </a:r>
            <a:r>
              <a:rPr lang="en-GB" sz="900" dirty="0" smtClean="0">
                <a:solidFill>
                  <a:prstClr val="black"/>
                </a:solidFill>
              </a:rPr>
              <a:t>told that Bruce</a:t>
            </a:r>
            <a:r>
              <a:rPr lang="en-GB" sz="900" dirty="0">
                <a:solidFill>
                  <a:prstClr val="black"/>
                </a:solidFill>
              </a:rPr>
              <a:t>, </a:t>
            </a:r>
            <a:r>
              <a:rPr lang="en-GB" sz="900" dirty="0" smtClean="0">
                <a:solidFill>
                  <a:prstClr val="black"/>
                </a:solidFill>
              </a:rPr>
              <a:t>had </a:t>
            </a:r>
            <a:r>
              <a:rPr lang="en-GB" sz="900" dirty="0">
                <a:solidFill>
                  <a:prstClr val="black"/>
                </a:solidFill>
              </a:rPr>
              <a:t>started a </a:t>
            </a:r>
            <a:r>
              <a:rPr lang="en-GB" sz="900" dirty="0" smtClean="0">
                <a:solidFill>
                  <a:prstClr val="black"/>
                </a:solidFill>
              </a:rPr>
              <a:t>rebellion.</a:t>
            </a:r>
            <a:endParaRPr lang="en-GB" sz="900" dirty="0">
              <a:solidFill>
                <a:prstClr val="black"/>
              </a:solidFill>
            </a:endParaRPr>
          </a:p>
          <a:p>
            <a:endParaRPr lang="en-GB" sz="900" dirty="0">
              <a:solidFill>
                <a:prstClr val="black"/>
              </a:solidFill>
            </a:endParaRPr>
          </a:p>
          <a:p>
            <a:r>
              <a:rPr lang="en-GB" sz="900" dirty="0" smtClean="0">
                <a:solidFill>
                  <a:prstClr val="black"/>
                </a:solidFill>
              </a:rPr>
              <a:t>Go back one.</a:t>
            </a:r>
            <a:endParaRPr lang="en-GB" sz="900" dirty="0">
              <a:solidFill>
                <a:prstClr val="black"/>
              </a:solidFill>
            </a:endParaRPr>
          </a:p>
        </p:txBody>
      </p:sp>
      <p:sp>
        <p:nvSpPr>
          <p:cNvPr id="5142" name="AutoShape 10"/>
          <p:cNvSpPr>
            <a:spLocks noChangeArrowheads="1"/>
          </p:cNvSpPr>
          <p:nvPr/>
        </p:nvSpPr>
        <p:spPr bwMode="auto">
          <a:xfrm>
            <a:off x="6286500" y="2571750"/>
            <a:ext cx="1143000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 sz="1000" dirty="0">
              <a:solidFill>
                <a:prstClr val="black"/>
              </a:solidFill>
            </a:endParaRPr>
          </a:p>
        </p:txBody>
      </p:sp>
      <p:sp>
        <p:nvSpPr>
          <p:cNvPr id="5143" name="AutoShape 9"/>
          <p:cNvSpPr>
            <a:spLocks noChangeArrowheads="1"/>
          </p:cNvSpPr>
          <p:nvPr/>
        </p:nvSpPr>
        <p:spPr bwMode="auto">
          <a:xfrm>
            <a:off x="5143500" y="2571750"/>
            <a:ext cx="1143000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5144" name="AutoShape 8"/>
          <p:cNvSpPr>
            <a:spLocks noChangeArrowheads="1"/>
          </p:cNvSpPr>
          <p:nvPr/>
        </p:nvSpPr>
        <p:spPr bwMode="auto">
          <a:xfrm>
            <a:off x="4000500" y="2571750"/>
            <a:ext cx="1143000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5145" name="AutoShape 7"/>
          <p:cNvSpPr>
            <a:spLocks noChangeArrowheads="1"/>
          </p:cNvSpPr>
          <p:nvPr/>
        </p:nvSpPr>
        <p:spPr bwMode="auto">
          <a:xfrm>
            <a:off x="2857500" y="2571750"/>
            <a:ext cx="1143000" cy="1257300"/>
          </a:xfrm>
          <a:prstGeom prst="plaque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900" dirty="0">
                <a:solidFill>
                  <a:prstClr val="black"/>
                </a:solidFill>
              </a:rPr>
              <a:t>King Edward II invades Scotland, but is forced to </a:t>
            </a:r>
            <a:r>
              <a:rPr lang="en-GB" sz="900" dirty="0" smtClean="0">
                <a:solidFill>
                  <a:prstClr val="black"/>
                </a:solidFill>
              </a:rPr>
              <a:t>withdraw</a:t>
            </a:r>
          </a:p>
          <a:p>
            <a:pPr algn="ctr"/>
            <a:r>
              <a:rPr lang="en-GB" sz="900" dirty="0" smtClean="0">
                <a:solidFill>
                  <a:prstClr val="black"/>
                </a:solidFill>
              </a:rPr>
              <a:t>Go </a:t>
            </a:r>
            <a:r>
              <a:rPr lang="en-GB" sz="900" dirty="0">
                <a:solidFill>
                  <a:prstClr val="black"/>
                </a:solidFill>
              </a:rPr>
              <a:t>back to the </a:t>
            </a:r>
            <a:r>
              <a:rPr lang="en-GB" sz="900" b="1" dirty="0">
                <a:solidFill>
                  <a:prstClr val="black"/>
                </a:solidFill>
              </a:rPr>
              <a:t>start</a:t>
            </a:r>
            <a:r>
              <a:rPr lang="en-GB" sz="10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5146" name="AutoShape 6"/>
          <p:cNvSpPr>
            <a:spLocks noChangeArrowheads="1"/>
          </p:cNvSpPr>
          <p:nvPr/>
        </p:nvSpPr>
        <p:spPr bwMode="auto">
          <a:xfrm>
            <a:off x="1143000" y="2228850"/>
            <a:ext cx="1714500" cy="1828800"/>
          </a:xfrm>
          <a:prstGeom prst="plaque">
            <a:avLst>
              <a:gd name="adj" fmla="val 16667"/>
            </a:avLst>
          </a:prstGeom>
          <a:solidFill>
            <a:srgbClr val="FF0000">
              <a:alpha val="56078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GB" sz="2800">
                <a:solidFill>
                  <a:prstClr val="black"/>
                </a:solidFill>
                <a:latin typeface="Jokerman" pitchFamily="82" charset="0"/>
                <a:cs typeface="Times New Roman" pitchFamily="18" charset="0"/>
              </a:rPr>
              <a:t>Finish</a:t>
            </a:r>
            <a:endParaRPr lang="en-GB">
              <a:solidFill>
                <a:prstClr val="black"/>
              </a:solidFill>
            </a:endParaRPr>
          </a:p>
        </p:txBody>
      </p:sp>
      <p:sp>
        <p:nvSpPr>
          <p:cNvPr id="5149" name="Rectangle 34"/>
          <p:cNvSpPr>
            <a:spLocks noChangeArrowheads="1"/>
          </p:cNvSpPr>
          <p:nvPr/>
        </p:nvSpPr>
        <p:spPr bwMode="auto">
          <a:xfrm>
            <a:off x="114300" y="5143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30" name="Picture 29" descr="C:\Users\MorrisS\AppData\Local\Microsoft\Windows\Temporary Internet Files\Content.IE5\XZJ67CYC\MC900441361[1]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247" y="803910"/>
            <a:ext cx="884555" cy="748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30" descr="C:\Users\MorrisS\AppData\Local\Microsoft\Windows\Temporary Internet Files\Content.IE5\XZJ67CYC\MC900441361[1]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080" y="742970"/>
            <a:ext cx="884555" cy="748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31" descr="C:\Users\MorrisS\AppData\Local\Microsoft\Windows\Temporary Internet Files\Content.IE5\XZJ67CYC\MC900441361[1]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22" y="2683039"/>
            <a:ext cx="884555" cy="748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Picture 32" descr="C:\Users\MorrisS\AppData\Local\Microsoft\Windows\Temporary Internet Files\Content.IE5\XZJ67CYC\MC900441361[1]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235" y="5212398"/>
            <a:ext cx="884555" cy="748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Picture 33" descr="C:\Users\MorrisS\AppData\Local\Microsoft\Windows\Temporary Internet Files\Content.IE5\XZJ67CYC\MC900441361[1]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272" y="5267960"/>
            <a:ext cx="884555" cy="748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Picture 34" descr="C:\Users\MorrisS\AppData\Local\Microsoft\Windows\Temporary Internet Files\Content.IE5\XZJ67CYC\MC900441361[1]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722" y="2826385"/>
            <a:ext cx="884555" cy="748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Picture 35" descr="C:\Users\MorrisS\AppData\Local\Microsoft\Windows\Temporary Internet Files\Content.IE5\3995VFSW\MP900448683[1]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524" y="878493"/>
            <a:ext cx="816952" cy="673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Picture 36" descr="C:\Users\MorrisS\AppData\Local\Microsoft\Windows\Temporary Internet Files\Content.IE5\3995VFSW\MP900448683[1]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04" y="1831215"/>
            <a:ext cx="779333" cy="686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Picture 37" descr="C:\Users\MorrisS\AppData\Local\Microsoft\Windows\Temporary Internet Files\Content.IE5\3995VFSW\MP900448683[1]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33" y="5243260"/>
            <a:ext cx="779333" cy="686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8" y="5280362"/>
            <a:ext cx="7747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5150" y="4041775"/>
            <a:ext cx="7747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650" y="2880135"/>
            <a:ext cx="7747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9" t="19867" r="23151" b="6660"/>
          <a:stretch/>
        </p:blipFill>
        <p:spPr bwMode="auto">
          <a:xfrm>
            <a:off x="1309782" y="3015080"/>
            <a:ext cx="1380935" cy="831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406" y="1215216"/>
            <a:ext cx="1218688" cy="875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476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132</Words>
  <Application>Microsoft Office PowerPoint</Application>
  <PresentationFormat>On-screen Show (4:3)</PresentationFormat>
  <Paragraphs>25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Jay Bo</dc:creator>
  <cp:lastModifiedBy>Jay Bo</cp:lastModifiedBy>
  <cp:revision>5</cp:revision>
  <cp:lastPrinted>2014-01-29T20:05:41Z</cp:lastPrinted>
  <dcterms:created xsi:type="dcterms:W3CDTF">2014-01-29T19:42:45Z</dcterms:created>
  <dcterms:modified xsi:type="dcterms:W3CDTF">2014-01-29T20:05:54Z</dcterms:modified>
</cp:coreProperties>
</file>