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7"/>
  </p:notesMasterIdLst>
  <p:handoutMasterIdLst>
    <p:handoutMasterId r:id="rId28"/>
  </p:handoutMasterIdLst>
  <p:sldIdLst>
    <p:sldId id="2868" r:id="rId6"/>
    <p:sldId id="2867" r:id="rId7"/>
    <p:sldId id="2866" r:id="rId8"/>
    <p:sldId id="2865" r:id="rId9"/>
    <p:sldId id="2864" r:id="rId10"/>
    <p:sldId id="2809" r:id="rId11"/>
    <p:sldId id="269" r:id="rId12"/>
    <p:sldId id="2811" r:id="rId13"/>
    <p:sldId id="2732" r:id="rId14"/>
    <p:sldId id="2810" r:id="rId15"/>
    <p:sldId id="2814" r:id="rId16"/>
    <p:sldId id="2805" r:id="rId17"/>
    <p:sldId id="2733" r:id="rId18"/>
    <p:sldId id="2806" r:id="rId19"/>
    <p:sldId id="2816" r:id="rId20"/>
    <p:sldId id="285" r:id="rId21"/>
    <p:sldId id="2813" r:id="rId22"/>
    <p:sldId id="2863" r:id="rId23"/>
    <p:sldId id="283" r:id="rId24"/>
    <p:sldId id="2862" r:id="rId25"/>
    <p:sldId id="286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F56"/>
    <a:srgbClr val="95A376"/>
    <a:srgbClr val="00ABB5"/>
    <a:srgbClr val="FFFF00"/>
    <a:srgbClr val="FFFF99"/>
    <a:srgbClr val="0000FF"/>
    <a:srgbClr val="00C4C4"/>
    <a:srgbClr val="0066FF"/>
    <a:srgbClr val="D99694"/>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5284C-88EC-46D8-B5B9-D903AA291286}" v="2" dt="2023-12-05T15:25:54.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89" autoAdjust="0"/>
  </p:normalViewPr>
  <p:slideViewPr>
    <p:cSldViewPr snapToGrid="0">
      <p:cViewPr varScale="1">
        <p:scale>
          <a:sx n="72" d="100"/>
          <a:sy n="72" d="100"/>
        </p:scale>
        <p:origin x="81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Nicholson" userId="S::essnicholson@glow.gov.uk::0a936673-8a1d-4f74-b7dd-93e2423be646" providerId="AD" clId="Web-{5F09495B-56A8-A85D-6C7A-46F1059D6E91}"/>
    <pc:docChg chg="modSld">
      <pc:chgData name="Sam Nicholson" userId="S::essnicholson@glow.gov.uk::0a936673-8a1d-4f74-b7dd-93e2423be646" providerId="AD" clId="Web-{5F09495B-56A8-A85D-6C7A-46F1059D6E91}" dt="2023-11-24T14:19:10.082" v="6" actId="1076"/>
      <pc:docMkLst>
        <pc:docMk/>
      </pc:docMkLst>
      <pc:sldChg chg="addSp modSp">
        <pc:chgData name="Sam Nicholson" userId="S::essnicholson@glow.gov.uk::0a936673-8a1d-4f74-b7dd-93e2423be646" providerId="AD" clId="Web-{5F09495B-56A8-A85D-6C7A-46F1059D6E91}" dt="2023-11-24T14:19:10.082" v="6" actId="1076"/>
        <pc:sldMkLst>
          <pc:docMk/>
          <pc:sldMk cId="390058419" sldId="2868"/>
        </pc:sldMkLst>
        <pc:spChg chg="add mod">
          <ac:chgData name="Sam Nicholson" userId="S::essnicholson@glow.gov.uk::0a936673-8a1d-4f74-b7dd-93e2423be646" providerId="AD" clId="Web-{5F09495B-56A8-A85D-6C7A-46F1059D6E91}" dt="2023-11-24T14:19:10.082" v="6" actId="1076"/>
          <ac:spMkLst>
            <pc:docMk/>
            <pc:sldMk cId="390058419" sldId="2868"/>
            <ac:spMk id="2" creationId="{26323079-8E6D-FC00-433B-3056F97A49B8}"/>
          </ac:spMkLst>
        </pc:spChg>
        <pc:spChg chg="mod">
          <ac:chgData name="Sam Nicholson" userId="S::essnicholson@glow.gov.uk::0a936673-8a1d-4f74-b7dd-93e2423be646" providerId="AD" clId="Web-{5F09495B-56A8-A85D-6C7A-46F1059D6E91}" dt="2023-11-24T14:19:07.192" v="5" actId="20577"/>
          <ac:spMkLst>
            <pc:docMk/>
            <pc:sldMk cId="390058419" sldId="2868"/>
            <ac:spMk id="7" creationId="{00000000-0000-0000-0000-000000000000}"/>
          </ac:spMkLst>
        </pc:spChg>
      </pc:sldChg>
    </pc:docChg>
  </pc:docChgLst>
  <pc:docChgLst>
    <pc:chgData name="Fran Foreman" userId="S::esfforeman@glow.gov.uk::fe6e61ef-6616-4964-950d-294ca90507e4" providerId="AD" clId="Web-{A664E3D0-8E83-1B3F-74DF-4DBD41232F84}"/>
    <pc:docChg chg="modSld">
      <pc:chgData name="Fran Foreman" userId="S::esfforeman@glow.gov.uk::fe6e61ef-6616-4964-950d-294ca90507e4" providerId="AD" clId="Web-{A664E3D0-8E83-1B3F-74DF-4DBD41232F84}" dt="2023-11-29T07:21:12.534" v="32"/>
      <pc:docMkLst>
        <pc:docMk/>
      </pc:docMkLst>
      <pc:sldChg chg="modSp">
        <pc:chgData name="Fran Foreman" userId="S::esfforeman@glow.gov.uk::fe6e61ef-6616-4964-950d-294ca90507e4" providerId="AD" clId="Web-{A664E3D0-8E83-1B3F-74DF-4DBD41232F84}" dt="2023-11-29T07:21:12.534" v="32"/>
        <pc:sldMkLst>
          <pc:docMk/>
          <pc:sldMk cId="3120566257" sldId="283"/>
        </pc:sldMkLst>
        <pc:picChg chg="mod">
          <ac:chgData name="Fran Foreman" userId="S::esfforeman@glow.gov.uk::fe6e61ef-6616-4964-950d-294ca90507e4" providerId="AD" clId="Web-{A664E3D0-8E83-1B3F-74DF-4DBD41232F84}" dt="2023-11-29T07:21:12.534" v="32"/>
          <ac:picMkLst>
            <pc:docMk/>
            <pc:sldMk cId="3120566257" sldId="283"/>
            <ac:picMk id="5" creationId="{C3CB6286-F1E3-38FC-9DBC-F9125F76E04C}"/>
          </ac:picMkLst>
        </pc:picChg>
      </pc:sldChg>
      <pc:sldChg chg="modSp">
        <pc:chgData name="Fran Foreman" userId="S::esfforeman@glow.gov.uk::fe6e61ef-6616-4964-950d-294ca90507e4" providerId="AD" clId="Web-{A664E3D0-8E83-1B3F-74DF-4DBD41232F84}" dt="2023-11-29T07:20:07.845" v="21" actId="1076"/>
        <pc:sldMkLst>
          <pc:docMk/>
          <pc:sldMk cId="2342700082" sldId="2733"/>
        </pc:sldMkLst>
        <pc:picChg chg="mod">
          <ac:chgData name="Fran Foreman" userId="S::esfforeman@glow.gov.uk::fe6e61ef-6616-4964-950d-294ca90507e4" providerId="AD" clId="Web-{A664E3D0-8E83-1B3F-74DF-4DBD41232F84}" dt="2023-11-29T07:20:07.845" v="21" actId="1076"/>
          <ac:picMkLst>
            <pc:docMk/>
            <pc:sldMk cId="2342700082" sldId="2733"/>
            <ac:picMk id="6" creationId="{00000000-0000-0000-0000-000000000000}"/>
          </ac:picMkLst>
        </pc:picChg>
      </pc:sldChg>
      <pc:sldChg chg="modSp">
        <pc:chgData name="Fran Foreman" userId="S::esfforeman@glow.gov.uk::fe6e61ef-6616-4964-950d-294ca90507e4" providerId="AD" clId="Web-{A664E3D0-8E83-1B3F-74DF-4DBD41232F84}" dt="2023-11-29T07:19:52.453" v="19" actId="1076"/>
        <pc:sldMkLst>
          <pc:docMk/>
          <pc:sldMk cId="1768020973" sldId="2805"/>
        </pc:sldMkLst>
        <pc:spChg chg="mod">
          <ac:chgData name="Fran Foreman" userId="S::esfforeman@glow.gov.uk::fe6e61ef-6616-4964-950d-294ca90507e4" providerId="AD" clId="Web-{A664E3D0-8E83-1B3F-74DF-4DBD41232F84}" dt="2023-11-29T07:19:52.453" v="19" actId="1076"/>
          <ac:spMkLst>
            <pc:docMk/>
            <pc:sldMk cId="1768020973" sldId="2805"/>
            <ac:spMk id="3" creationId="{96C21AD3-22A5-88A4-D011-4BC3CF7AEBE0}"/>
          </ac:spMkLst>
        </pc:spChg>
        <pc:spChg chg="mod">
          <ac:chgData name="Fran Foreman" userId="S::esfforeman@glow.gov.uk::fe6e61ef-6616-4964-950d-294ca90507e4" providerId="AD" clId="Web-{A664E3D0-8E83-1B3F-74DF-4DBD41232F84}" dt="2023-11-29T07:19:44.984" v="17"/>
          <ac:spMkLst>
            <pc:docMk/>
            <pc:sldMk cId="1768020973" sldId="2805"/>
            <ac:spMk id="8" creationId="{60539C91-118A-5E9F-F917-F9A90D242F35}"/>
          </ac:spMkLst>
        </pc:spChg>
        <pc:picChg chg="mod">
          <ac:chgData name="Fran Foreman" userId="S::esfforeman@glow.gov.uk::fe6e61ef-6616-4964-950d-294ca90507e4" providerId="AD" clId="Web-{A664E3D0-8E83-1B3F-74DF-4DBD41232F84}" dt="2023-11-29T07:19:37.812" v="15" actId="1076"/>
          <ac:picMkLst>
            <pc:docMk/>
            <pc:sldMk cId="1768020973" sldId="2805"/>
            <ac:picMk id="4" creationId="{518D4467-8E43-D6FE-49AC-36279702D528}"/>
          </ac:picMkLst>
        </pc:picChg>
      </pc:sldChg>
      <pc:sldChg chg="modSp">
        <pc:chgData name="Fran Foreman" userId="S::esfforeman@glow.gov.uk::fe6e61ef-6616-4964-950d-294ca90507e4" providerId="AD" clId="Web-{A664E3D0-8E83-1B3F-74DF-4DBD41232F84}" dt="2023-11-29T07:20:24.626" v="25"/>
        <pc:sldMkLst>
          <pc:docMk/>
          <pc:sldMk cId="1909092126" sldId="2806"/>
        </pc:sldMkLst>
        <pc:spChg chg="mod">
          <ac:chgData name="Fran Foreman" userId="S::esfforeman@glow.gov.uk::fe6e61ef-6616-4964-950d-294ca90507e4" providerId="AD" clId="Web-{A664E3D0-8E83-1B3F-74DF-4DBD41232F84}" dt="2023-11-29T07:20:24.626" v="25"/>
          <ac:spMkLst>
            <pc:docMk/>
            <pc:sldMk cId="1909092126" sldId="2806"/>
            <ac:spMk id="4" creationId="{6C46DAF0-44AD-68CA-66C2-7C5DBFD359B0}"/>
          </ac:spMkLst>
        </pc:spChg>
        <pc:picChg chg="mod">
          <ac:chgData name="Fran Foreman" userId="S::esfforeman@glow.gov.uk::fe6e61ef-6616-4964-950d-294ca90507e4" providerId="AD" clId="Web-{A664E3D0-8E83-1B3F-74DF-4DBD41232F84}" dt="2023-11-29T07:20:18.954" v="23" actId="1076"/>
          <ac:picMkLst>
            <pc:docMk/>
            <pc:sldMk cId="1909092126" sldId="2806"/>
            <ac:picMk id="3" creationId="{909652D8-88FE-EA64-DF59-9435FB57002D}"/>
          </ac:picMkLst>
        </pc:picChg>
      </pc:sldChg>
      <pc:sldChg chg="modSp">
        <pc:chgData name="Fran Foreman" userId="S::esfforeman@glow.gov.uk::fe6e61ef-6616-4964-950d-294ca90507e4" providerId="AD" clId="Web-{A664E3D0-8E83-1B3F-74DF-4DBD41232F84}" dt="2023-11-29T07:19:25.546" v="13" actId="1076"/>
        <pc:sldMkLst>
          <pc:docMk/>
          <pc:sldMk cId="3859893345" sldId="2810"/>
        </pc:sldMkLst>
        <pc:spChg chg="mod">
          <ac:chgData name="Fran Foreman" userId="S::esfforeman@glow.gov.uk::fe6e61ef-6616-4964-950d-294ca90507e4" providerId="AD" clId="Web-{A664E3D0-8E83-1B3F-74DF-4DBD41232F84}" dt="2023-11-29T07:19:20.124" v="12"/>
          <ac:spMkLst>
            <pc:docMk/>
            <pc:sldMk cId="3859893345" sldId="2810"/>
            <ac:spMk id="5" creationId="{49317D4F-E6B1-6E20-7479-E1ED22B93B81}"/>
          </ac:spMkLst>
        </pc:spChg>
        <pc:spChg chg="mod">
          <ac:chgData name="Fran Foreman" userId="S::esfforeman@glow.gov.uk::fe6e61ef-6616-4964-950d-294ca90507e4" providerId="AD" clId="Web-{A664E3D0-8E83-1B3F-74DF-4DBD41232F84}" dt="2023-11-29T07:19:25.546" v="13" actId="1076"/>
          <ac:spMkLst>
            <pc:docMk/>
            <pc:sldMk cId="3859893345" sldId="2810"/>
            <ac:spMk id="6" creationId="{E1D4D391-8A08-9D0A-912F-2DF9269080BC}"/>
          </ac:spMkLst>
        </pc:spChg>
        <pc:picChg chg="mod">
          <ac:chgData name="Fran Foreman" userId="S::esfforeman@glow.gov.uk::fe6e61ef-6616-4964-950d-294ca90507e4" providerId="AD" clId="Web-{A664E3D0-8E83-1B3F-74DF-4DBD41232F84}" dt="2023-11-29T07:19:14.671" v="10" actId="1076"/>
          <ac:picMkLst>
            <pc:docMk/>
            <pc:sldMk cId="3859893345" sldId="2810"/>
            <ac:picMk id="4" creationId="{F532BAC1-6B1A-B95C-72B3-D3734A1394FA}"/>
          </ac:picMkLst>
        </pc:picChg>
      </pc:sldChg>
      <pc:sldChg chg="modSp">
        <pc:chgData name="Fran Foreman" userId="S::esfforeman@glow.gov.uk::fe6e61ef-6616-4964-950d-294ca90507e4" providerId="AD" clId="Web-{A664E3D0-8E83-1B3F-74DF-4DBD41232F84}" dt="2023-11-29T07:18:49.076" v="8"/>
        <pc:sldMkLst>
          <pc:docMk/>
          <pc:sldMk cId="3364523882" sldId="2811"/>
        </pc:sldMkLst>
        <pc:spChg chg="mod">
          <ac:chgData name="Fran Foreman" userId="S::esfforeman@glow.gov.uk::fe6e61ef-6616-4964-950d-294ca90507e4" providerId="AD" clId="Web-{A664E3D0-8E83-1B3F-74DF-4DBD41232F84}" dt="2023-11-29T07:18:49.076" v="8"/>
          <ac:spMkLst>
            <pc:docMk/>
            <pc:sldMk cId="3364523882" sldId="2811"/>
            <ac:spMk id="4" creationId="{ED0E61E4-2B88-99CF-9ECB-E1FF2F3139D3}"/>
          </ac:spMkLst>
        </pc:spChg>
        <pc:spChg chg="mod">
          <ac:chgData name="Fran Foreman" userId="S::esfforeman@glow.gov.uk::fe6e61ef-6616-4964-950d-294ca90507e4" providerId="AD" clId="Web-{A664E3D0-8E83-1B3F-74DF-4DBD41232F84}" dt="2023-11-29T07:17:55.184" v="0"/>
          <ac:spMkLst>
            <pc:docMk/>
            <pc:sldMk cId="3364523882" sldId="2811"/>
            <ac:spMk id="5" creationId="{4A12EDD6-C9F2-AACC-D782-CCE76629F085}"/>
          </ac:spMkLst>
        </pc:spChg>
        <pc:spChg chg="mod">
          <ac:chgData name="Fran Foreman" userId="S::esfforeman@glow.gov.uk::fe6e61ef-6616-4964-950d-294ca90507e4" providerId="AD" clId="Web-{A664E3D0-8E83-1B3F-74DF-4DBD41232F84}" dt="2023-11-29T07:18:06.841" v="1"/>
          <ac:spMkLst>
            <pc:docMk/>
            <pc:sldMk cId="3364523882" sldId="2811"/>
            <ac:spMk id="9" creationId="{C701C81A-83C4-EFCB-1579-F37E8B6548C5}"/>
          </ac:spMkLst>
        </pc:spChg>
      </pc:sldChg>
      <pc:sldChg chg="modSp">
        <pc:chgData name="Fran Foreman" userId="S::esfforeman@glow.gov.uk::fe6e61ef-6616-4964-950d-294ca90507e4" providerId="AD" clId="Web-{A664E3D0-8E83-1B3F-74DF-4DBD41232F84}" dt="2023-11-29T07:20:46.674" v="31" actId="1076"/>
        <pc:sldMkLst>
          <pc:docMk/>
          <pc:sldMk cId="3809187091" sldId="2816"/>
        </pc:sldMkLst>
        <pc:spChg chg="mod">
          <ac:chgData name="Fran Foreman" userId="S::esfforeman@glow.gov.uk::fe6e61ef-6616-4964-950d-294ca90507e4" providerId="AD" clId="Web-{A664E3D0-8E83-1B3F-74DF-4DBD41232F84}" dt="2023-11-29T07:20:46.674" v="31" actId="1076"/>
          <ac:spMkLst>
            <pc:docMk/>
            <pc:sldMk cId="3809187091" sldId="2816"/>
            <ac:spMk id="3" creationId="{DA0E9B56-911D-D463-E6FC-9F8DDA35AC43}"/>
          </ac:spMkLst>
        </pc:spChg>
        <pc:spChg chg="mod">
          <ac:chgData name="Fran Foreman" userId="S::esfforeman@glow.gov.uk::fe6e61ef-6616-4964-950d-294ca90507e4" providerId="AD" clId="Web-{A664E3D0-8E83-1B3F-74DF-4DBD41232F84}" dt="2023-11-29T07:20:44.346" v="30" actId="1076"/>
          <ac:spMkLst>
            <pc:docMk/>
            <pc:sldMk cId="3809187091" sldId="2816"/>
            <ac:spMk id="7" creationId="{BD39A4B5-E553-1F30-0B3C-CB764E109A3B}"/>
          </ac:spMkLst>
        </pc:spChg>
        <pc:spChg chg="mod">
          <ac:chgData name="Fran Foreman" userId="S::esfforeman@glow.gov.uk::fe6e61ef-6616-4964-950d-294ca90507e4" providerId="AD" clId="Web-{A664E3D0-8E83-1B3F-74DF-4DBD41232F84}" dt="2023-11-29T07:20:42.768" v="29" actId="1076"/>
          <ac:spMkLst>
            <pc:docMk/>
            <pc:sldMk cId="3809187091" sldId="2816"/>
            <ac:spMk id="8" creationId="{4C73B091-DF81-E22D-CD1B-13FD74B421F8}"/>
          </ac:spMkLst>
        </pc:spChg>
      </pc:sldChg>
    </pc:docChg>
  </pc:docChgLst>
  <pc:docChgLst>
    <pc:chgData name="Janine Mccullough" userId="59fc6379-55e3-469a-8068-045c146eb134" providerId="ADAL" clId="{5688E041-9919-41E8-BB70-C43E6415632E}"/>
    <pc:docChg chg="addSld delSld modSld">
      <pc:chgData name="Janine Mccullough" userId="59fc6379-55e3-469a-8068-045c146eb134" providerId="ADAL" clId="{5688E041-9919-41E8-BB70-C43E6415632E}" dt="2023-11-08T10:56:24.002" v="5"/>
      <pc:docMkLst>
        <pc:docMk/>
      </pc:docMkLst>
      <pc:sldChg chg="modNotesTx">
        <pc:chgData name="Janine Mccullough" userId="59fc6379-55e3-469a-8068-045c146eb134" providerId="ADAL" clId="{5688E041-9919-41E8-BB70-C43E6415632E}" dt="2023-10-26T10:40:34.228" v="4"/>
        <pc:sldMkLst>
          <pc:docMk/>
          <pc:sldMk cId="630862966" sldId="2826"/>
        </pc:sldMkLst>
      </pc:sldChg>
      <pc:sldChg chg="del">
        <pc:chgData name="Janine Mccullough" userId="59fc6379-55e3-469a-8068-045c146eb134" providerId="ADAL" clId="{5688E041-9919-41E8-BB70-C43E6415632E}" dt="2023-10-26T10:40:13.687" v="1" actId="47"/>
        <pc:sldMkLst>
          <pc:docMk/>
          <pc:sldMk cId="600653936" sldId="2827"/>
        </pc:sldMkLst>
      </pc:sldChg>
      <pc:sldChg chg="del">
        <pc:chgData name="Janine Mccullough" userId="59fc6379-55e3-469a-8068-045c146eb134" providerId="ADAL" clId="{5688E041-9919-41E8-BB70-C43E6415632E}" dt="2023-10-26T10:40:14.311" v="2" actId="47"/>
        <pc:sldMkLst>
          <pc:docMk/>
          <pc:sldMk cId="2143557043" sldId="2828"/>
        </pc:sldMkLst>
      </pc:sldChg>
      <pc:sldChg chg="del">
        <pc:chgData name="Janine Mccullough" userId="59fc6379-55e3-469a-8068-045c146eb134" providerId="ADAL" clId="{5688E041-9919-41E8-BB70-C43E6415632E}" dt="2023-10-26T10:40:14.876" v="3" actId="47"/>
        <pc:sldMkLst>
          <pc:docMk/>
          <pc:sldMk cId="3836363617" sldId="2829"/>
        </pc:sldMkLst>
      </pc:sldChg>
      <pc:sldChg chg="add">
        <pc:chgData name="Janine Mccullough" userId="59fc6379-55e3-469a-8068-045c146eb134" providerId="ADAL" clId="{5688E041-9919-41E8-BB70-C43E6415632E}" dt="2023-10-26T10:40:10.904" v="0"/>
        <pc:sldMkLst>
          <pc:docMk/>
          <pc:sldMk cId="1983893308" sldId="2831"/>
        </pc:sldMkLst>
      </pc:sldChg>
      <pc:sldChg chg="add">
        <pc:chgData name="Janine Mccullough" userId="59fc6379-55e3-469a-8068-045c146eb134" providerId="ADAL" clId="{5688E041-9919-41E8-BB70-C43E6415632E}" dt="2023-10-26T10:40:10.904" v="0"/>
        <pc:sldMkLst>
          <pc:docMk/>
          <pc:sldMk cId="4245720845" sldId="2832"/>
        </pc:sldMkLst>
      </pc:sldChg>
      <pc:sldChg chg="add">
        <pc:chgData name="Janine Mccullough" userId="59fc6379-55e3-469a-8068-045c146eb134" providerId="ADAL" clId="{5688E041-9919-41E8-BB70-C43E6415632E}" dt="2023-10-26T10:40:10.904" v="0"/>
        <pc:sldMkLst>
          <pc:docMk/>
          <pc:sldMk cId="3825720686" sldId="2833"/>
        </pc:sldMkLst>
      </pc:sldChg>
      <pc:sldChg chg="add">
        <pc:chgData name="Janine Mccullough" userId="59fc6379-55e3-469a-8068-045c146eb134" providerId="ADAL" clId="{5688E041-9919-41E8-BB70-C43E6415632E}" dt="2023-11-08T10:56:24.002" v="5"/>
        <pc:sldMkLst>
          <pc:docMk/>
          <pc:sldMk cId="1018236359" sldId="2859"/>
        </pc:sldMkLst>
      </pc:sldChg>
    </pc:docChg>
  </pc:docChgLst>
  <pc:docChgLst>
    <pc:chgData name="Janine Mccullough" userId="59fc6379-55e3-469a-8068-045c146eb134" providerId="ADAL" clId="{38942006-C6D4-446F-8703-149DEA6B14F9}"/>
    <pc:docChg chg="custSel addSld delSld modSld sldOrd">
      <pc:chgData name="Janine Mccullough" userId="59fc6379-55e3-469a-8068-045c146eb134" providerId="ADAL" clId="{38942006-C6D4-446F-8703-149DEA6B14F9}" dt="2023-10-12T08:53:44.805" v="15476" actId="14100"/>
      <pc:docMkLst>
        <pc:docMk/>
      </pc:docMkLst>
      <pc:sldChg chg="modSp del mod">
        <pc:chgData name="Janine Mccullough" userId="59fc6379-55e3-469a-8068-045c146eb134" providerId="ADAL" clId="{38942006-C6D4-446F-8703-149DEA6B14F9}" dt="2023-09-04T15:28:42.680" v="10804" actId="47"/>
        <pc:sldMkLst>
          <pc:docMk/>
          <pc:sldMk cId="1717420105" sldId="264"/>
        </pc:sldMkLst>
        <pc:spChg chg="mod">
          <ac:chgData name="Janine Mccullough" userId="59fc6379-55e3-469a-8068-045c146eb134" providerId="ADAL" clId="{38942006-C6D4-446F-8703-149DEA6B14F9}" dt="2023-08-19T13:28:17.488" v="1624" actId="20577"/>
          <ac:spMkLst>
            <pc:docMk/>
            <pc:sldMk cId="1717420105" sldId="264"/>
            <ac:spMk id="7" creationId="{00000000-0000-0000-0000-000000000000}"/>
          </ac:spMkLst>
        </pc:spChg>
      </pc:sldChg>
      <pc:sldChg chg="addSp modSp add modNotesTx">
        <pc:chgData name="Janine Mccullough" userId="59fc6379-55e3-469a-8068-045c146eb134" providerId="ADAL" clId="{38942006-C6D4-446F-8703-149DEA6B14F9}" dt="2023-08-19T14:46:22.595" v="2915" actId="20577"/>
        <pc:sldMkLst>
          <pc:docMk/>
          <pc:sldMk cId="3031642178" sldId="269"/>
        </pc:sldMkLst>
        <pc:picChg chg="add mod">
          <ac:chgData name="Janine Mccullough" userId="59fc6379-55e3-469a-8068-045c146eb134" providerId="ADAL" clId="{38942006-C6D4-446F-8703-149DEA6B14F9}" dt="2023-08-19T10:47:13.959" v="39"/>
          <ac:picMkLst>
            <pc:docMk/>
            <pc:sldMk cId="3031642178" sldId="269"/>
            <ac:picMk id="3" creationId="{BC36797E-F158-0E3F-BF0D-3479D6AA5CC9}"/>
          </ac:picMkLst>
        </pc:picChg>
      </pc:sldChg>
      <pc:sldChg chg="delSp modSp mod">
        <pc:chgData name="Janine Mccullough" userId="59fc6379-55e3-469a-8068-045c146eb134" providerId="ADAL" clId="{38942006-C6D4-446F-8703-149DEA6B14F9}" dt="2023-10-10T14:31:59.878" v="15428" actId="962"/>
        <pc:sldMkLst>
          <pc:docMk/>
          <pc:sldMk cId="3120566257" sldId="283"/>
        </pc:sldMkLst>
        <pc:picChg chg="del">
          <ac:chgData name="Janine Mccullough" userId="59fc6379-55e3-469a-8068-045c146eb134" providerId="ADAL" clId="{38942006-C6D4-446F-8703-149DEA6B14F9}" dt="2023-08-19T10:46:25.948" v="37" actId="478"/>
          <ac:picMkLst>
            <pc:docMk/>
            <pc:sldMk cId="3120566257" sldId="283"/>
            <ac:picMk id="5" creationId="{65B8C69D-13EC-3316-6A1B-3EA2A154E80E}"/>
          </ac:picMkLst>
        </pc:picChg>
        <pc:picChg chg="mod">
          <ac:chgData name="Janine Mccullough" userId="59fc6379-55e3-469a-8068-045c146eb134" providerId="ADAL" clId="{38942006-C6D4-446F-8703-149DEA6B14F9}" dt="2023-10-10T14:31:59.878" v="15428" actId="962"/>
          <ac:picMkLst>
            <pc:docMk/>
            <pc:sldMk cId="3120566257" sldId="283"/>
            <ac:picMk id="5" creationId="{C3CB6286-F1E3-38FC-9DBC-F9125F76E04C}"/>
          </ac:picMkLst>
        </pc:picChg>
      </pc:sldChg>
      <pc:sldChg chg="addSp delSp modSp add mod ord modNotesTx">
        <pc:chgData name="Janine Mccullough" userId="59fc6379-55e3-469a-8068-045c146eb134" providerId="ADAL" clId="{38942006-C6D4-446F-8703-149DEA6B14F9}" dt="2023-10-10T14:29:15.979" v="14782" actId="962"/>
        <pc:sldMkLst>
          <pc:docMk/>
          <pc:sldMk cId="2686781936" sldId="285"/>
        </pc:sldMkLst>
        <pc:spChg chg="del mod">
          <ac:chgData name="Janine Mccullough" userId="59fc6379-55e3-469a-8068-045c146eb134" providerId="ADAL" clId="{38942006-C6D4-446F-8703-149DEA6B14F9}" dt="2023-08-19T11:52:06.146" v="1503" actId="478"/>
          <ac:spMkLst>
            <pc:docMk/>
            <pc:sldMk cId="2686781936" sldId="285"/>
            <ac:spMk id="2" creationId="{58FEC9FB-02CE-17DB-2D3F-CE339858A899}"/>
          </ac:spMkLst>
        </pc:spChg>
        <pc:spChg chg="mod">
          <ac:chgData name="Janine Mccullough" userId="59fc6379-55e3-469a-8068-045c146eb134" providerId="ADAL" clId="{38942006-C6D4-446F-8703-149DEA6B14F9}" dt="2023-08-19T11:55:50.033" v="1609" actId="113"/>
          <ac:spMkLst>
            <pc:docMk/>
            <pc:sldMk cId="2686781936" sldId="285"/>
            <ac:spMk id="3" creationId="{26C7A4D7-E223-B992-DD6B-480F3680FA4B}"/>
          </ac:spMkLst>
        </pc:spChg>
        <pc:spChg chg="add del mod">
          <ac:chgData name="Janine Mccullough" userId="59fc6379-55e3-469a-8068-045c146eb134" providerId="ADAL" clId="{38942006-C6D4-446F-8703-149DEA6B14F9}" dt="2023-08-19T11:52:09.453" v="1504" actId="478"/>
          <ac:spMkLst>
            <pc:docMk/>
            <pc:sldMk cId="2686781936" sldId="285"/>
            <ac:spMk id="6" creationId="{BEA5D6C1-0D2F-E57D-F735-3869BBAE7236}"/>
          </ac:spMkLst>
        </pc:spChg>
        <pc:spChg chg="add mod">
          <ac:chgData name="Janine Mccullough" userId="59fc6379-55e3-469a-8068-045c146eb134" providerId="ADAL" clId="{38942006-C6D4-446F-8703-149DEA6B14F9}" dt="2023-08-19T11:56:04.785" v="1613" actId="14100"/>
          <ac:spMkLst>
            <pc:docMk/>
            <pc:sldMk cId="2686781936" sldId="285"/>
            <ac:spMk id="7" creationId="{129F1239-008F-D18E-3341-0825F71091E3}"/>
          </ac:spMkLst>
        </pc:spChg>
        <pc:picChg chg="mod">
          <ac:chgData name="Janine Mccullough" userId="59fc6379-55e3-469a-8068-045c146eb134" providerId="ADAL" clId="{38942006-C6D4-446F-8703-149DEA6B14F9}" dt="2023-10-10T14:29:15.979" v="14782" actId="962"/>
          <ac:picMkLst>
            <pc:docMk/>
            <pc:sldMk cId="2686781936" sldId="285"/>
            <ac:picMk id="4" creationId="{41E99F1E-8377-4C16-9F77-E3387573D2BC}"/>
          </ac:picMkLst>
        </pc:picChg>
        <pc:picChg chg="add del mod">
          <ac:chgData name="Janine Mccullough" userId="59fc6379-55e3-469a-8068-045c146eb134" providerId="ADAL" clId="{38942006-C6D4-446F-8703-149DEA6B14F9}" dt="2023-08-19T11:51:17.455" v="1497" actId="478"/>
          <ac:picMkLst>
            <pc:docMk/>
            <pc:sldMk cId="2686781936" sldId="285"/>
            <ac:picMk id="5" creationId="{308C015A-5BB4-3E15-866C-555306BAF5D2}"/>
          </ac:picMkLst>
        </pc:picChg>
      </pc:sldChg>
      <pc:sldChg chg="del">
        <pc:chgData name="Janine Mccullough" userId="59fc6379-55e3-469a-8068-045c146eb134" providerId="ADAL" clId="{38942006-C6D4-446F-8703-149DEA6B14F9}" dt="2023-08-19T10:46:11.255" v="29" actId="47"/>
        <pc:sldMkLst>
          <pc:docMk/>
          <pc:sldMk cId="40050982" sldId="286"/>
        </pc:sldMkLst>
      </pc:sldChg>
      <pc:sldChg chg="addSp modSp add del">
        <pc:chgData name="Janine Mccullough" userId="59fc6379-55e3-469a-8068-045c146eb134" providerId="ADAL" clId="{38942006-C6D4-446F-8703-149DEA6B14F9}" dt="2023-08-19T13:54:38.630" v="2106" actId="47"/>
        <pc:sldMkLst>
          <pc:docMk/>
          <pc:sldMk cId="3524817814" sldId="286"/>
        </pc:sldMkLst>
        <pc:picChg chg="add mod">
          <ac:chgData name="Janine Mccullough" userId="59fc6379-55e3-469a-8068-045c146eb134" providerId="ADAL" clId="{38942006-C6D4-446F-8703-149DEA6B14F9}" dt="2023-08-19T10:48:29.937" v="52"/>
          <ac:picMkLst>
            <pc:docMk/>
            <pc:sldMk cId="3524817814" sldId="286"/>
            <ac:picMk id="4" creationId="{0F6FB789-1FE1-9371-915F-9CDA3F370A73}"/>
          </ac:picMkLst>
        </pc:picChg>
      </pc:sldChg>
      <pc:sldChg chg="del">
        <pc:chgData name="Janine Mccullough" userId="59fc6379-55e3-469a-8068-045c146eb134" providerId="ADAL" clId="{38942006-C6D4-446F-8703-149DEA6B14F9}" dt="2023-08-19T10:46:14.664" v="32" actId="47"/>
        <pc:sldMkLst>
          <pc:docMk/>
          <pc:sldMk cId="3273943652" sldId="287"/>
        </pc:sldMkLst>
      </pc:sldChg>
      <pc:sldChg chg="del">
        <pc:chgData name="Janine Mccullough" userId="59fc6379-55e3-469a-8068-045c146eb134" providerId="ADAL" clId="{38942006-C6D4-446F-8703-149DEA6B14F9}" dt="2023-08-19T10:46:17.562" v="34" actId="47"/>
        <pc:sldMkLst>
          <pc:docMk/>
          <pc:sldMk cId="1548575163" sldId="288"/>
        </pc:sldMkLst>
      </pc:sldChg>
      <pc:sldChg chg="del">
        <pc:chgData name="Janine Mccullough" userId="59fc6379-55e3-469a-8068-045c146eb134" providerId="ADAL" clId="{38942006-C6D4-446F-8703-149DEA6B14F9}" dt="2023-08-19T10:46:20.898" v="36" actId="47"/>
        <pc:sldMkLst>
          <pc:docMk/>
          <pc:sldMk cId="1086098063" sldId="292"/>
        </pc:sldMkLst>
      </pc:sldChg>
      <pc:sldChg chg="del">
        <pc:chgData name="Janine Mccullough" userId="59fc6379-55e3-469a-8068-045c146eb134" providerId="ADAL" clId="{38942006-C6D4-446F-8703-149DEA6B14F9}" dt="2023-08-19T10:46:12.829" v="31" actId="47"/>
        <pc:sldMkLst>
          <pc:docMk/>
          <pc:sldMk cId="870811372" sldId="293"/>
        </pc:sldMkLst>
      </pc:sldChg>
      <pc:sldChg chg="modSp del mod">
        <pc:chgData name="Janine Mccullough" userId="59fc6379-55e3-469a-8068-045c146eb134" providerId="ADAL" clId="{38942006-C6D4-446F-8703-149DEA6B14F9}" dt="2023-09-04T15:31:21.567" v="10993" actId="47"/>
        <pc:sldMkLst>
          <pc:docMk/>
          <pc:sldMk cId="2944124281" sldId="2705"/>
        </pc:sldMkLst>
        <pc:spChg chg="mod">
          <ac:chgData name="Janine Mccullough" userId="59fc6379-55e3-469a-8068-045c146eb134" providerId="ADAL" clId="{38942006-C6D4-446F-8703-149DEA6B14F9}" dt="2023-09-04T15:31:14.826" v="10992" actId="6549"/>
          <ac:spMkLst>
            <pc:docMk/>
            <pc:sldMk cId="2944124281" sldId="2705"/>
            <ac:spMk id="5" creationId="{00000000-0000-0000-0000-000000000000}"/>
          </ac:spMkLst>
        </pc:spChg>
      </pc:sldChg>
      <pc:sldChg chg="addSp delSp modSp add mod modNotesTx">
        <pc:chgData name="Janine Mccullough" userId="59fc6379-55e3-469a-8068-045c146eb134" providerId="ADAL" clId="{38942006-C6D4-446F-8703-149DEA6B14F9}" dt="2023-08-28T10:13:42.307" v="10770" actId="33524"/>
        <pc:sldMkLst>
          <pc:docMk/>
          <pc:sldMk cId="3713071008" sldId="2732"/>
        </pc:sldMkLst>
        <pc:spChg chg="mod">
          <ac:chgData name="Janine Mccullough" userId="59fc6379-55e3-469a-8068-045c146eb134" providerId="ADAL" clId="{38942006-C6D4-446F-8703-149DEA6B14F9}" dt="2023-08-28T10:13:42.307" v="10770" actId="33524"/>
          <ac:spMkLst>
            <pc:docMk/>
            <pc:sldMk cId="3713071008" sldId="2732"/>
            <ac:spMk id="2" creationId="{00000000-0000-0000-0000-000000000000}"/>
          </ac:spMkLst>
        </pc:spChg>
        <pc:spChg chg="del mod">
          <ac:chgData name="Janine Mccullough" userId="59fc6379-55e3-469a-8068-045c146eb134" providerId="ADAL" clId="{38942006-C6D4-446F-8703-149DEA6B14F9}" dt="2023-08-19T11:42:04.863" v="1428" actId="478"/>
          <ac:spMkLst>
            <pc:docMk/>
            <pc:sldMk cId="3713071008" sldId="2732"/>
            <ac:spMk id="3" creationId="{00000000-0000-0000-0000-000000000000}"/>
          </ac:spMkLst>
        </pc:spChg>
        <pc:spChg chg="mod">
          <ac:chgData name="Janine Mccullough" userId="59fc6379-55e3-469a-8068-045c146eb134" providerId="ADAL" clId="{38942006-C6D4-446F-8703-149DEA6B14F9}" dt="2023-08-19T15:28:05.977" v="6152" actId="20577"/>
          <ac:spMkLst>
            <pc:docMk/>
            <pc:sldMk cId="3713071008" sldId="2732"/>
            <ac:spMk id="4" creationId="{3AAE4140-7321-660D-EDD0-B082265AD20A}"/>
          </ac:spMkLst>
        </pc:spChg>
        <pc:picChg chg="add mod">
          <ac:chgData name="Janine Mccullough" userId="59fc6379-55e3-469a-8068-045c146eb134" providerId="ADAL" clId="{38942006-C6D4-446F-8703-149DEA6B14F9}" dt="2023-08-19T10:47:33.185" v="43"/>
          <ac:picMkLst>
            <pc:docMk/>
            <pc:sldMk cId="3713071008" sldId="2732"/>
            <ac:picMk id="5" creationId="{796C200E-812A-94F7-66D7-5E55BC0AEBD9}"/>
          </ac:picMkLst>
        </pc:picChg>
      </pc:sldChg>
      <pc:sldChg chg="addSp modSp add mod ord modNotesTx">
        <pc:chgData name="Janine Mccullough" userId="59fc6379-55e3-469a-8068-045c146eb134" providerId="ADAL" clId="{38942006-C6D4-446F-8703-149DEA6B14F9}" dt="2023-10-10T14:24:28.148" v="13466" actId="962"/>
        <pc:sldMkLst>
          <pc:docMk/>
          <pc:sldMk cId="2342700082" sldId="2733"/>
        </pc:sldMkLst>
        <pc:spChg chg="mod">
          <ac:chgData name="Janine Mccullough" userId="59fc6379-55e3-469a-8068-045c146eb134" providerId="ADAL" clId="{38942006-C6D4-446F-8703-149DEA6B14F9}" dt="2023-08-19T13:47:43.342" v="1852" actId="14100"/>
          <ac:spMkLst>
            <pc:docMk/>
            <pc:sldMk cId="2342700082" sldId="2733"/>
            <ac:spMk id="2" creationId="{00000000-0000-0000-0000-000000000000}"/>
          </ac:spMkLst>
        </pc:spChg>
        <pc:spChg chg="mod">
          <ac:chgData name="Janine Mccullough" userId="59fc6379-55e3-469a-8068-045c146eb134" providerId="ADAL" clId="{38942006-C6D4-446F-8703-149DEA6B14F9}" dt="2023-08-19T11:23:10.825" v="768" actId="207"/>
          <ac:spMkLst>
            <pc:docMk/>
            <pc:sldMk cId="2342700082" sldId="2733"/>
            <ac:spMk id="7" creationId="{00000000-0000-0000-0000-000000000000}"/>
          </ac:spMkLst>
        </pc:spChg>
        <pc:spChg chg="mod">
          <ac:chgData name="Janine Mccullough" userId="59fc6379-55e3-469a-8068-045c146eb134" providerId="ADAL" clId="{38942006-C6D4-446F-8703-149DEA6B14F9}" dt="2023-08-19T11:23:05.810" v="767" actId="207"/>
          <ac:spMkLst>
            <pc:docMk/>
            <pc:sldMk cId="2342700082" sldId="2733"/>
            <ac:spMk id="8" creationId="{00000000-0000-0000-0000-000000000000}"/>
          </ac:spMkLst>
        </pc:spChg>
        <pc:spChg chg="mod">
          <ac:chgData name="Janine Mccullough" userId="59fc6379-55e3-469a-8068-045c146eb134" providerId="ADAL" clId="{38942006-C6D4-446F-8703-149DEA6B14F9}" dt="2023-08-19T11:22:37.407" v="763" actId="1076"/>
          <ac:spMkLst>
            <pc:docMk/>
            <pc:sldMk cId="2342700082" sldId="2733"/>
            <ac:spMk id="9" creationId="{00000000-0000-0000-0000-000000000000}"/>
          </ac:spMkLst>
        </pc:spChg>
        <pc:spChg chg="mod">
          <ac:chgData name="Janine Mccullough" userId="59fc6379-55e3-469a-8068-045c146eb134" providerId="ADAL" clId="{38942006-C6D4-446F-8703-149DEA6B14F9}" dt="2023-08-19T11:22:37.407" v="763" actId="1076"/>
          <ac:spMkLst>
            <pc:docMk/>
            <pc:sldMk cId="2342700082" sldId="2733"/>
            <ac:spMk id="10" creationId="{00000000-0000-0000-0000-000000000000}"/>
          </ac:spMkLst>
        </pc:spChg>
        <pc:spChg chg="mod">
          <ac:chgData name="Janine Mccullough" userId="59fc6379-55e3-469a-8068-045c146eb134" providerId="ADAL" clId="{38942006-C6D4-446F-8703-149DEA6B14F9}" dt="2023-08-19T11:22:37.407" v="763" actId="1076"/>
          <ac:spMkLst>
            <pc:docMk/>
            <pc:sldMk cId="2342700082" sldId="2733"/>
            <ac:spMk id="11" creationId="{00000000-0000-0000-0000-000000000000}"/>
          </ac:spMkLst>
        </pc:spChg>
        <pc:spChg chg="mod">
          <ac:chgData name="Janine Mccullough" userId="59fc6379-55e3-469a-8068-045c146eb134" providerId="ADAL" clId="{38942006-C6D4-446F-8703-149DEA6B14F9}" dt="2023-08-19T11:22:37.407" v="763" actId="1076"/>
          <ac:spMkLst>
            <pc:docMk/>
            <pc:sldMk cId="2342700082" sldId="2733"/>
            <ac:spMk id="13" creationId="{00000000-0000-0000-0000-000000000000}"/>
          </ac:spMkLst>
        </pc:spChg>
        <pc:grpChg chg="mod">
          <ac:chgData name="Janine Mccullough" userId="59fc6379-55e3-469a-8068-045c146eb134" providerId="ADAL" clId="{38942006-C6D4-446F-8703-149DEA6B14F9}" dt="2023-10-10T14:24:28.148" v="13466" actId="962"/>
          <ac:grpSpMkLst>
            <pc:docMk/>
            <pc:sldMk cId="2342700082" sldId="2733"/>
            <ac:grpSpMk id="12" creationId="{00000000-0000-0000-0000-000000000000}"/>
          </ac:grpSpMkLst>
        </pc:grpChg>
        <pc:grpChg chg="mod">
          <ac:chgData name="Janine Mccullough" userId="59fc6379-55e3-469a-8068-045c146eb134" providerId="ADAL" clId="{38942006-C6D4-446F-8703-149DEA6B14F9}" dt="2023-10-10T14:23:15.725" v="13196" actId="962"/>
          <ac:grpSpMkLst>
            <pc:docMk/>
            <pc:sldMk cId="2342700082" sldId="2733"/>
            <ac:grpSpMk id="14" creationId="{00000000-0000-0000-0000-000000000000}"/>
          </ac:grpSpMkLst>
        </pc:grpChg>
        <pc:picChg chg="mod">
          <ac:chgData name="Janine Mccullough" userId="59fc6379-55e3-469a-8068-045c146eb134" providerId="ADAL" clId="{38942006-C6D4-446F-8703-149DEA6B14F9}" dt="2023-08-19T11:22:37.407" v="763" actId="1076"/>
          <ac:picMkLst>
            <pc:docMk/>
            <pc:sldMk cId="2342700082" sldId="2733"/>
            <ac:picMk id="3" creationId="{00000000-0000-0000-0000-000000000000}"/>
          </ac:picMkLst>
        </pc:picChg>
        <pc:picChg chg="mod">
          <ac:chgData name="Janine Mccullough" userId="59fc6379-55e3-469a-8068-045c146eb134" providerId="ADAL" clId="{38942006-C6D4-446F-8703-149DEA6B14F9}" dt="2023-08-19T11:22:37.407" v="763" actId="1076"/>
          <ac:picMkLst>
            <pc:docMk/>
            <pc:sldMk cId="2342700082" sldId="2733"/>
            <ac:picMk id="4" creationId="{00000000-0000-0000-0000-000000000000}"/>
          </ac:picMkLst>
        </pc:picChg>
        <pc:picChg chg="add mod">
          <ac:chgData name="Janine Mccullough" userId="59fc6379-55e3-469a-8068-045c146eb134" providerId="ADAL" clId="{38942006-C6D4-446F-8703-149DEA6B14F9}" dt="2023-08-19T10:47:45.779" v="45"/>
          <ac:picMkLst>
            <pc:docMk/>
            <pc:sldMk cId="2342700082" sldId="2733"/>
            <ac:picMk id="5" creationId="{D2D724A0-0E53-7A99-4902-A7A196940C7E}"/>
          </ac:picMkLst>
        </pc:picChg>
        <pc:picChg chg="mod">
          <ac:chgData name="Janine Mccullough" userId="59fc6379-55e3-469a-8068-045c146eb134" providerId="ADAL" clId="{38942006-C6D4-446F-8703-149DEA6B14F9}" dt="2023-10-10T14:24:11.768" v="13412" actId="962"/>
          <ac:picMkLst>
            <pc:docMk/>
            <pc:sldMk cId="2342700082" sldId="2733"/>
            <ac:picMk id="6" creationId="{00000000-0000-0000-0000-000000000000}"/>
          </ac:picMkLst>
        </pc:picChg>
      </pc:sldChg>
      <pc:sldChg chg="del">
        <pc:chgData name="Janine Mccullough" userId="59fc6379-55e3-469a-8068-045c146eb134" providerId="ADAL" clId="{38942006-C6D4-446F-8703-149DEA6B14F9}" dt="2023-09-04T15:28:53.837" v="10807" actId="47"/>
        <pc:sldMkLst>
          <pc:docMk/>
          <pc:sldMk cId="1650509081" sldId="2753"/>
        </pc:sldMkLst>
      </pc:sldChg>
      <pc:sldChg chg="addSp delSp modSp add del mod ord modNotesTx">
        <pc:chgData name="Janine Mccullough" userId="59fc6379-55e3-469a-8068-045c146eb134" providerId="ADAL" clId="{38942006-C6D4-446F-8703-149DEA6B14F9}" dt="2023-08-28T12:40:07.574" v="10771" actId="47"/>
        <pc:sldMkLst>
          <pc:docMk/>
          <pc:sldMk cId="1497334152" sldId="2754"/>
        </pc:sldMkLst>
        <pc:spChg chg="mod">
          <ac:chgData name="Janine Mccullough" userId="59fc6379-55e3-469a-8068-045c146eb134" providerId="ADAL" clId="{38942006-C6D4-446F-8703-149DEA6B14F9}" dt="2023-08-19T14:31:33.559" v="2644" actId="255"/>
          <ac:spMkLst>
            <pc:docMk/>
            <pc:sldMk cId="1497334152" sldId="2754"/>
            <ac:spMk id="2" creationId="{00000000-0000-0000-0000-000000000000}"/>
          </ac:spMkLst>
        </pc:spChg>
        <pc:spChg chg="mod">
          <ac:chgData name="Janine Mccullough" userId="59fc6379-55e3-469a-8068-045c146eb134" providerId="ADAL" clId="{38942006-C6D4-446F-8703-149DEA6B14F9}" dt="2023-08-19T14:43:10.979" v="2822" actId="20577"/>
          <ac:spMkLst>
            <pc:docMk/>
            <pc:sldMk cId="1497334152" sldId="2754"/>
            <ac:spMk id="3" creationId="{00000000-0000-0000-0000-000000000000}"/>
          </ac:spMkLst>
        </pc:spChg>
        <pc:spChg chg="add del mod">
          <ac:chgData name="Janine Mccullough" userId="59fc6379-55e3-469a-8068-045c146eb134" providerId="ADAL" clId="{38942006-C6D4-446F-8703-149DEA6B14F9}" dt="2023-08-19T14:36:06.644" v="2677" actId="478"/>
          <ac:spMkLst>
            <pc:docMk/>
            <pc:sldMk cId="1497334152" sldId="2754"/>
            <ac:spMk id="5" creationId="{AC2223A2-E7BE-3534-812F-AA08B3857FD4}"/>
          </ac:spMkLst>
        </pc:spChg>
        <pc:spChg chg="add mod">
          <ac:chgData name="Janine Mccullough" userId="59fc6379-55e3-469a-8068-045c146eb134" providerId="ADAL" clId="{38942006-C6D4-446F-8703-149DEA6B14F9}" dt="2023-08-19T14:39:34.509" v="2709" actId="1076"/>
          <ac:spMkLst>
            <pc:docMk/>
            <pc:sldMk cId="1497334152" sldId="2754"/>
            <ac:spMk id="6" creationId="{DF96354F-8FCC-EB6E-C56B-124C317CDD88}"/>
          </ac:spMkLst>
        </pc:spChg>
        <pc:spChg chg="add mod">
          <ac:chgData name="Janine Mccullough" userId="59fc6379-55e3-469a-8068-045c146eb134" providerId="ADAL" clId="{38942006-C6D4-446F-8703-149DEA6B14F9}" dt="2023-08-19T14:39:29.819" v="2708" actId="1076"/>
          <ac:spMkLst>
            <pc:docMk/>
            <pc:sldMk cId="1497334152" sldId="2754"/>
            <ac:spMk id="7" creationId="{22FDDB68-62FF-1524-3EEC-4F8A206832E5}"/>
          </ac:spMkLst>
        </pc:spChg>
        <pc:picChg chg="add mod">
          <ac:chgData name="Janine Mccullough" userId="59fc6379-55e3-469a-8068-045c146eb134" providerId="ADAL" clId="{38942006-C6D4-446F-8703-149DEA6B14F9}" dt="2023-08-19T13:50:59.594" v="1980"/>
          <ac:picMkLst>
            <pc:docMk/>
            <pc:sldMk cId="1497334152" sldId="2754"/>
            <ac:picMk id="4" creationId="{DBF412A8-42E9-DB94-A0BE-33287C33EB7D}"/>
          </ac:picMkLst>
        </pc:picChg>
      </pc:sldChg>
      <pc:sldChg chg="del">
        <pc:chgData name="Janine Mccullough" userId="59fc6379-55e3-469a-8068-045c146eb134" providerId="ADAL" clId="{38942006-C6D4-446F-8703-149DEA6B14F9}" dt="2023-09-04T15:28:44.405" v="10806" actId="47"/>
        <pc:sldMkLst>
          <pc:docMk/>
          <pc:sldMk cId="3131038661" sldId="2755"/>
        </pc:sldMkLst>
      </pc:sldChg>
      <pc:sldChg chg="del">
        <pc:chgData name="Janine Mccullough" userId="59fc6379-55e3-469a-8068-045c146eb134" providerId="ADAL" clId="{38942006-C6D4-446F-8703-149DEA6B14F9}" dt="2023-09-04T15:28:43.577" v="10805" actId="47"/>
        <pc:sldMkLst>
          <pc:docMk/>
          <pc:sldMk cId="3191348224" sldId="2756"/>
        </pc:sldMkLst>
      </pc:sldChg>
      <pc:sldChg chg="del">
        <pc:chgData name="Janine Mccullough" userId="59fc6379-55e3-469a-8068-045c146eb134" providerId="ADAL" clId="{38942006-C6D4-446F-8703-149DEA6B14F9}" dt="2023-08-19T10:46:16.084" v="33" actId="47"/>
        <pc:sldMkLst>
          <pc:docMk/>
          <pc:sldMk cId="3631123927" sldId="2763"/>
        </pc:sldMkLst>
      </pc:sldChg>
      <pc:sldChg chg="del">
        <pc:chgData name="Janine Mccullough" userId="59fc6379-55e3-469a-8068-045c146eb134" providerId="ADAL" clId="{38942006-C6D4-446F-8703-149DEA6B14F9}" dt="2023-08-19T10:46:19.176" v="35" actId="47"/>
        <pc:sldMkLst>
          <pc:docMk/>
          <pc:sldMk cId="433453579" sldId="2764"/>
        </pc:sldMkLst>
      </pc:sldChg>
      <pc:sldChg chg="del">
        <pc:chgData name="Janine Mccullough" userId="59fc6379-55e3-469a-8068-045c146eb134" providerId="ADAL" clId="{38942006-C6D4-446F-8703-149DEA6B14F9}" dt="2023-08-19T10:46:12.067" v="30" actId="47"/>
        <pc:sldMkLst>
          <pc:docMk/>
          <pc:sldMk cId="2598120089" sldId="2765"/>
        </pc:sldMkLst>
      </pc:sldChg>
      <pc:sldChg chg="del">
        <pc:chgData name="Janine Mccullough" userId="59fc6379-55e3-469a-8068-045c146eb134" providerId="ADAL" clId="{38942006-C6D4-446F-8703-149DEA6B14F9}" dt="2023-08-19T10:46:10.433" v="28" actId="47"/>
        <pc:sldMkLst>
          <pc:docMk/>
          <pc:sldMk cId="3279905952" sldId="2767"/>
        </pc:sldMkLst>
      </pc:sldChg>
      <pc:sldChg chg="addSp delSp modSp add del mod">
        <pc:chgData name="Janine Mccullough" userId="59fc6379-55e3-469a-8068-045c146eb134" providerId="ADAL" clId="{38942006-C6D4-446F-8703-149DEA6B14F9}" dt="2023-08-19T10:52:51.070" v="108" actId="47"/>
        <pc:sldMkLst>
          <pc:docMk/>
          <pc:sldMk cId="530514201" sldId="2774"/>
        </pc:sldMkLst>
        <pc:spChg chg="del mod">
          <ac:chgData name="Janine Mccullough" userId="59fc6379-55e3-469a-8068-045c146eb134" providerId="ADAL" clId="{38942006-C6D4-446F-8703-149DEA6B14F9}" dt="2023-08-19T10:51:11.993" v="92" actId="21"/>
          <ac:spMkLst>
            <pc:docMk/>
            <pc:sldMk cId="530514201" sldId="2774"/>
            <ac:spMk id="4" creationId="{00000000-0000-0000-0000-000000000000}"/>
          </ac:spMkLst>
        </pc:spChg>
        <pc:spChg chg="add del mod">
          <ac:chgData name="Janine Mccullough" userId="59fc6379-55e3-469a-8068-045c146eb134" providerId="ADAL" clId="{38942006-C6D4-446F-8703-149DEA6B14F9}" dt="2023-08-19T10:52:02.733" v="99" actId="21"/>
          <ac:spMkLst>
            <pc:docMk/>
            <pc:sldMk cId="530514201" sldId="2774"/>
            <ac:spMk id="28" creationId="{78A2BDF2-D838-7C40-0C42-E0257CBA4E0D}"/>
          </ac:spMkLst>
        </pc:spChg>
        <pc:spChg chg="add mod">
          <ac:chgData name="Janine Mccullough" userId="59fc6379-55e3-469a-8068-045c146eb134" providerId="ADAL" clId="{38942006-C6D4-446F-8703-149DEA6B14F9}" dt="2023-08-19T10:52:02.733" v="99" actId="21"/>
          <ac:spMkLst>
            <pc:docMk/>
            <pc:sldMk cId="530514201" sldId="2774"/>
            <ac:spMk id="29" creationId="{B8C29FA8-461C-B6E0-71D0-0389D095B71C}"/>
          </ac:spMkLst>
        </pc:spChg>
        <pc:grpChg chg="del">
          <ac:chgData name="Janine Mccullough" userId="59fc6379-55e3-469a-8068-045c146eb134" providerId="ADAL" clId="{38942006-C6D4-446F-8703-149DEA6B14F9}" dt="2023-08-19T10:51:11.993" v="92" actId="21"/>
          <ac:grpSpMkLst>
            <pc:docMk/>
            <pc:sldMk cId="530514201" sldId="2774"/>
            <ac:grpSpMk id="26" creationId="{E3EACC79-9A62-F427-BCF1-51A386FF6650}"/>
          </ac:grpSpMkLst>
        </pc:grpChg>
        <pc:picChg chg="add del mod">
          <ac:chgData name="Janine Mccullough" userId="59fc6379-55e3-469a-8068-045c146eb134" providerId="ADAL" clId="{38942006-C6D4-446F-8703-149DEA6B14F9}" dt="2023-08-19T10:51:11.993" v="92" actId="21"/>
          <ac:picMkLst>
            <pc:docMk/>
            <pc:sldMk cId="530514201" sldId="2774"/>
            <ac:picMk id="27" creationId="{666C4EAE-81A6-C47E-A552-50A4E8040ED5}"/>
          </ac:picMkLst>
        </pc:picChg>
      </pc:sldChg>
      <pc:sldChg chg="addSp modSp add mod ord modAnim modNotesTx">
        <pc:chgData name="Janine Mccullough" userId="59fc6379-55e3-469a-8068-045c146eb134" providerId="ADAL" clId="{38942006-C6D4-446F-8703-149DEA6B14F9}" dt="2023-10-10T14:21:36.859" v="12760" actId="962"/>
        <pc:sldMkLst>
          <pc:docMk/>
          <pc:sldMk cId="1768020973" sldId="2805"/>
        </pc:sldMkLst>
        <pc:spChg chg="mod">
          <ac:chgData name="Janine Mccullough" userId="59fc6379-55e3-469a-8068-045c146eb134" providerId="ADAL" clId="{38942006-C6D4-446F-8703-149DEA6B14F9}" dt="2023-09-28T09:13:58.338" v="11228" actId="1076"/>
          <ac:spMkLst>
            <pc:docMk/>
            <pc:sldMk cId="1768020973" sldId="2805"/>
            <ac:spMk id="2" creationId="{5D87534D-F523-E386-383A-CCEF2FDF7A55}"/>
          </ac:spMkLst>
        </pc:spChg>
        <pc:spChg chg="add mod">
          <ac:chgData name="Janine Mccullough" userId="59fc6379-55e3-469a-8068-045c146eb134" providerId="ADAL" clId="{38942006-C6D4-446F-8703-149DEA6B14F9}" dt="2023-08-19T14:02:49.423" v="2234" actId="1076"/>
          <ac:spMkLst>
            <pc:docMk/>
            <pc:sldMk cId="1768020973" sldId="2805"/>
            <ac:spMk id="3" creationId="{96C21AD3-22A5-88A4-D011-4BC3CF7AEBE0}"/>
          </ac:spMkLst>
        </pc:spChg>
        <pc:spChg chg="add mod">
          <ac:chgData name="Janine Mccullough" userId="59fc6379-55e3-469a-8068-045c146eb134" providerId="ADAL" clId="{38942006-C6D4-446F-8703-149DEA6B14F9}" dt="2023-09-28T09:15:47.572" v="11300" actId="20577"/>
          <ac:spMkLst>
            <pc:docMk/>
            <pc:sldMk cId="1768020973" sldId="2805"/>
            <ac:spMk id="6" creationId="{624CD543-F74B-0FA6-536F-89156FE5E094}"/>
          </ac:spMkLst>
        </pc:spChg>
        <pc:spChg chg="add mod">
          <ac:chgData name="Janine Mccullough" userId="59fc6379-55e3-469a-8068-045c146eb134" providerId="ADAL" clId="{38942006-C6D4-446F-8703-149DEA6B14F9}" dt="2023-08-19T13:59:18.547" v="2166" actId="12788"/>
          <ac:spMkLst>
            <pc:docMk/>
            <pc:sldMk cId="1768020973" sldId="2805"/>
            <ac:spMk id="7" creationId="{862DCA24-C753-25A1-24A0-0EB5C782958C}"/>
          </ac:spMkLst>
        </pc:spChg>
        <pc:spChg chg="add mod">
          <ac:chgData name="Janine Mccullough" userId="59fc6379-55e3-469a-8068-045c146eb134" providerId="ADAL" clId="{38942006-C6D4-446F-8703-149DEA6B14F9}" dt="2023-10-10T14:21:36.859" v="12760" actId="962"/>
          <ac:spMkLst>
            <pc:docMk/>
            <pc:sldMk cId="1768020973" sldId="2805"/>
            <ac:spMk id="8" creationId="{60539C91-118A-5E9F-F917-F9A90D242F35}"/>
          </ac:spMkLst>
        </pc:spChg>
        <pc:picChg chg="mod">
          <ac:chgData name="Janine Mccullough" userId="59fc6379-55e3-469a-8068-045c146eb134" providerId="ADAL" clId="{38942006-C6D4-446F-8703-149DEA6B14F9}" dt="2023-09-28T09:14:01.387" v="11229" actId="1076"/>
          <ac:picMkLst>
            <pc:docMk/>
            <pc:sldMk cId="1768020973" sldId="2805"/>
            <ac:picMk id="4" creationId="{518D4467-8E43-D6FE-49AC-36279702D528}"/>
          </ac:picMkLst>
        </pc:picChg>
        <pc:picChg chg="add mod">
          <ac:chgData name="Janine Mccullough" userId="59fc6379-55e3-469a-8068-045c146eb134" providerId="ADAL" clId="{38942006-C6D4-446F-8703-149DEA6B14F9}" dt="2023-08-19T13:44:40.119" v="1781"/>
          <ac:picMkLst>
            <pc:docMk/>
            <pc:sldMk cId="1768020973" sldId="2805"/>
            <ac:picMk id="5" creationId="{723161A0-E265-5195-86FD-17F85D2C90B7}"/>
          </ac:picMkLst>
        </pc:picChg>
      </pc:sldChg>
      <pc:sldChg chg="addSp modSp add mod ord modAnim">
        <pc:chgData name="Janine Mccullough" userId="59fc6379-55e3-469a-8068-045c146eb134" providerId="ADAL" clId="{38942006-C6D4-446F-8703-149DEA6B14F9}" dt="2023-09-28T09:15:26.022" v="11269" actId="1076"/>
        <pc:sldMkLst>
          <pc:docMk/>
          <pc:sldMk cId="1909092126" sldId="2806"/>
        </pc:sldMkLst>
        <pc:spChg chg="mod">
          <ac:chgData name="Janine Mccullough" userId="59fc6379-55e3-469a-8068-045c146eb134" providerId="ADAL" clId="{38942006-C6D4-446F-8703-149DEA6B14F9}" dt="2023-08-19T13:44:05.140" v="1736" actId="1076"/>
          <ac:spMkLst>
            <pc:docMk/>
            <pc:sldMk cId="1909092126" sldId="2806"/>
            <ac:spMk id="2" creationId="{5D87534D-F523-E386-383A-CCEF2FDF7A55}"/>
          </ac:spMkLst>
        </pc:spChg>
        <pc:spChg chg="add mod">
          <ac:chgData name="Janine Mccullough" userId="59fc6379-55e3-469a-8068-045c146eb134" providerId="ADAL" clId="{38942006-C6D4-446F-8703-149DEA6B14F9}" dt="2023-08-19T13:43:41.195" v="1690" actId="20577"/>
          <ac:spMkLst>
            <pc:docMk/>
            <pc:sldMk cId="1909092126" sldId="2806"/>
            <ac:spMk id="4" creationId="{6C46DAF0-44AD-68CA-66C2-7C5DBFD359B0}"/>
          </ac:spMkLst>
        </pc:spChg>
        <pc:spChg chg="add mod">
          <ac:chgData name="Janine Mccullough" userId="59fc6379-55e3-469a-8068-045c146eb134" providerId="ADAL" clId="{38942006-C6D4-446F-8703-149DEA6B14F9}" dt="2023-09-28T09:15:26.022" v="11269" actId="1076"/>
          <ac:spMkLst>
            <pc:docMk/>
            <pc:sldMk cId="1909092126" sldId="2806"/>
            <ac:spMk id="6" creationId="{175CC2CE-9E69-7655-E506-5E0384222C8F}"/>
          </ac:spMkLst>
        </pc:spChg>
        <pc:picChg chg="mod">
          <ac:chgData name="Janine Mccullough" userId="59fc6379-55e3-469a-8068-045c146eb134" providerId="ADAL" clId="{38942006-C6D4-446F-8703-149DEA6B14F9}" dt="2023-09-28T09:14:37.078" v="11235" actId="1076"/>
          <ac:picMkLst>
            <pc:docMk/>
            <pc:sldMk cId="1909092126" sldId="2806"/>
            <ac:picMk id="3" creationId="{909652D8-88FE-EA64-DF59-9435FB57002D}"/>
          </ac:picMkLst>
        </pc:picChg>
        <pc:picChg chg="add mod">
          <ac:chgData name="Janine Mccullough" userId="59fc6379-55e3-469a-8068-045c146eb134" providerId="ADAL" clId="{38942006-C6D4-446F-8703-149DEA6B14F9}" dt="2023-08-19T13:44:43.052" v="1782"/>
          <ac:picMkLst>
            <pc:docMk/>
            <pc:sldMk cId="1909092126" sldId="2806"/>
            <ac:picMk id="5" creationId="{487B88E6-5C8E-7D02-D94F-F4D156693CE7}"/>
          </ac:picMkLst>
        </pc:picChg>
      </pc:sldChg>
      <pc:sldChg chg="addSp modSp add mod modAnim">
        <pc:chgData name="Janine Mccullough" userId="59fc6379-55e3-469a-8068-045c146eb134" providerId="ADAL" clId="{38942006-C6D4-446F-8703-149DEA6B14F9}" dt="2023-09-28T09:13:19.085" v="11224" actId="3626"/>
        <pc:sldMkLst>
          <pc:docMk/>
          <pc:sldMk cId="1719597302" sldId="2809"/>
        </pc:sldMkLst>
        <pc:spChg chg="mod">
          <ac:chgData name="Janine Mccullough" userId="59fc6379-55e3-469a-8068-045c146eb134" providerId="ADAL" clId="{38942006-C6D4-446F-8703-149DEA6B14F9}" dt="2023-09-28T09:12:05.583" v="11148" actId="1076"/>
          <ac:spMkLst>
            <pc:docMk/>
            <pc:sldMk cId="1719597302" sldId="2809"/>
            <ac:spMk id="2" creationId="{0B6316D7-FB1A-C391-768F-2FBEABC5AE1C}"/>
          </ac:spMkLst>
        </pc:spChg>
        <pc:spChg chg="add mod">
          <ac:chgData name="Janine Mccullough" userId="59fc6379-55e3-469a-8068-045c146eb134" providerId="ADAL" clId="{38942006-C6D4-446F-8703-149DEA6B14F9}" dt="2023-08-19T11:10:47.846" v="576" actId="14100"/>
          <ac:spMkLst>
            <pc:docMk/>
            <pc:sldMk cId="1719597302" sldId="2809"/>
            <ac:spMk id="5" creationId="{EF651878-0A52-F3A5-C5F3-3A37E11754D2}"/>
          </ac:spMkLst>
        </pc:spChg>
        <pc:spChg chg="add mod">
          <ac:chgData name="Janine Mccullough" userId="59fc6379-55e3-469a-8068-045c146eb134" providerId="ADAL" clId="{38942006-C6D4-446F-8703-149DEA6B14F9}" dt="2023-09-28T09:13:19.085" v="11224" actId="3626"/>
          <ac:spMkLst>
            <pc:docMk/>
            <pc:sldMk cId="1719597302" sldId="2809"/>
            <ac:spMk id="7" creationId="{A8D59220-BD11-FEB1-2286-1E55DE4C732B}"/>
          </ac:spMkLst>
        </pc:spChg>
        <pc:picChg chg="add mod">
          <ac:chgData name="Janine Mccullough" userId="59fc6379-55e3-469a-8068-045c146eb134" providerId="ADAL" clId="{38942006-C6D4-446F-8703-149DEA6B14F9}" dt="2023-08-19T10:47:19.284" v="40"/>
          <ac:picMkLst>
            <pc:docMk/>
            <pc:sldMk cId="1719597302" sldId="2809"/>
            <ac:picMk id="3" creationId="{76A5BEC1-27D8-CA85-D932-9FD228CECF6E}"/>
          </ac:picMkLst>
        </pc:picChg>
        <pc:picChg chg="mod">
          <ac:chgData name="Janine Mccullough" userId="59fc6379-55e3-469a-8068-045c146eb134" providerId="ADAL" clId="{38942006-C6D4-446F-8703-149DEA6B14F9}" dt="2023-09-28T09:12:09.400" v="11149" actId="1076"/>
          <ac:picMkLst>
            <pc:docMk/>
            <pc:sldMk cId="1719597302" sldId="2809"/>
            <ac:picMk id="4" creationId="{892523AB-8B30-6AF5-CDA4-9D726EE02E59}"/>
          </ac:picMkLst>
        </pc:picChg>
      </pc:sldChg>
      <pc:sldChg chg="addSp modSp add mod ord modAnim">
        <pc:chgData name="Janine Mccullough" userId="59fc6379-55e3-469a-8068-045c146eb134" providerId="ADAL" clId="{38942006-C6D4-446F-8703-149DEA6B14F9}" dt="2023-09-28T09:16:08.939" v="11331" actId="20577"/>
        <pc:sldMkLst>
          <pc:docMk/>
          <pc:sldMk cId="3859893345" sldId="2810"/>
        </pc:sldMkLst>
        <pc:spChg chg="mod">
          <ac:chgData name="Janine Mccullough" userId="59fc6379-55e3-469a-8068-045c146eb134" providerId="ADAL" clId="{38942006-C6D4-446F-8703-149DEA6B14F9}" dt="2023-08-19T13:46:19.438" v="1833" actId="20577"/>
          <ac:spMkLst>
            <pc:docMk/>
            <pc:sldMk cId="3859893345" sldId="2810"/>
            <ac:spMk id="2" creationId="{0A7818A3-6853-62F0-4345-CD947461692F}"/>
          </ac:spMkLst>
        </pc:spChg>
        <pc:spChg chg="add mod">
          <ac:chgData name="Janine Mccullough" userId="59fc6379-55e3-469a-8068-045c146eb134" providerId="ADAL" clId="{38942006-C6D4-446F-8703-149DEA6B14F9}" dt="2023-08-19T11:24:46.794" v="786" actId="1076"/>
          <ac:spMkLst>
            <pc:docMk/>
            <pc:sldMk cId="3859893345" sldId="2810"/>
            <ac:spMk id="5" creationId="{49317D4F-E6B1-6E20-7479-E1ED22B93B81}"/>
          </ac:spMkLst>
        </pc:spChg>
        <pc:spChg chg="add mod">
          <ac:chgData name="Janine Mccullough" userId="59fc6379-55e3-469a-8068-045c146eb134" providerId="ADAL" clId="{38942006-C6D4-446F-8703-149DEA6B14F9}" dt="2023-09-28T09:16:08.939" v="11331" actId="20577"/>
          <ac:spMkLst>
            <pc:docMk/>
            <pc:sldMk cId="3859893345" sldId="2810"/>
            <ac:spMk id="6" creationId="{E1D4D391-8A08-9D0A-912F-2DF9269080BC}"/>
          </ac:spMkLst>
        </pc:spChg>
        <pc:picChg chg="add mod">
          <ac:chgData name="Janine Mccullough" userId="59fc6379-55e3-469a-8068-045c146eb134" providerId="ADAL" clId="{38942006-C6D4-446F-8703-149DEA6B14F9}" dt="2023-08-19T10:48:25.534" v="51"/>
          <ac:picMkLst>
            <pc:docMk/>
            <pc:sldMk cId="3859893345" sldId="2810"/>
            <ac:picMk id="3" creationId="{333AD6FB-273D-0C45-7F3D-3E1695A1465D}"/>
          </ac:picMkLst>
        </pc:picChg>
        <pc:picChg chg="mod">
          <ac:chgData name="Janine Mccullough" userId="59fc6379-55e3-469a-8068-045c146eb134" providerId="ADAL" clId="{38942006-C6D4-446F-8703-149DEA6B14F9}" dt="2023-09-28T09:13:34.684" v="11225" actId="1076"/>
          <ac:picMkLst>
            <pc:docMk/>
            <pc:sldMk cId="3859893345" sldId="2810"/>
            <ac:picMk id="4" creationId="{F532BAC1-6B1A-B95C-72B3-D3734A1394FA}"/>
          </ac:picMkLst>
        </pc:picChg>
      </pc:sldChg>
      <pc:sldChg chg="addSp modSp add mod modAnim modNotesTx">
        <pc:chgData name="Janine Mccullough" userId="59fc6379-55e3-469a-8068-045c146eb134" providerId="ADAL" clId="{38942006-C6D4-446F-8703-149DEA6B14F9}" dt="2023-10-10T14:18:02.271" v="11861" actId="962"/>
        <pc:sldMkLst>
          <pc:docMk/>
          <pc:sldMk cId="3364523882" sldId="2811"/>
        </pc:sldMkLst>
        <pc:spChg chg="mod">
          <ac:chgData name="Janine Mccullough" userId="59fc6379-55e3-469a-8068-045c146eb134" providerId="ADAL" clId="{38942006-C6D4-446F-8703-149DEA6B14F9}" dt="2023-08-19T10:49:21.292" v="55" actId="1076"/>
          <ac:spMkLst>
            <pc:docMk/>
            <pc:sldMk cId="3364523882" sldId="2811"/>
            <ac:spMk id="2" creationId="{1D9B1606-1862-F825-B93B-BEE439FC7B05}"/>
          </ac:spMkLst>
        </pc:spChg>
        <pc:spChg chg="mod">
          <ac:chgData name="Janine Mccullough" userId="59fc6379-55e3-469a-8068-045c146eb134" providerId="ADAL" clId="{38942006-C6D4-446F-8703-149DEA6B14F9}" dt="2023-10-10T14:15:50.829" v="11785" actId="962"/>
          <ac:spMkLst>
            <pc:docMk/>
            <pc:sldMk cId="3364523882" sldId="2811"/>
            <ac:spMk id="4" creationId="{ED0E61E4-2B88-99CF-9ECB-E1FF2F3139D3}"/>
          </ac:spMkLst>
        </pc:spChg>
        <pc:spChg chg="mod">
          <ac:chgData name="Janine Mccullough" userId="59fc6379-55e3-469a-8068-045c146eb134" providerId="ADAL" clId="{38942006-C6D4-446F-8703-149DEA6B14F9}" dt="2023-10-10T14:16:46.060" v="11813" actId="962"/>
          <ac:spMkLst>
            <pc:docMk/>
            <pc:sldMk cId="3364523882" sldId="2811"/>
            <ac:spMk id="5" creationId="{4A12EDD6-C9F2-AACC-D782-CCE76629F085}"/>
          </ac:spMkLst>
        </pc:spChg>
        <pc:spChg chg="mod">
          <ac:chgData name="Janine Mccullough" userId="59fc6379-55e3-469a-8068-045c146eb134" providerId="ADAL" clId="{38942006-C6D4-446F-8703-149DEA6B14F9}" dt="2023-10-10T14:18:02.271" v="11861" actId="962"/>
          <ac:spMkLst>
            <pc:docMk/>
            <pc:sldMk cId="3364523882" sldId="2811"/>
            <ac:spMk id="6" creationId="{78C7114C-EC6F-062D-C22D-45A2D2F43DC9}"/>
          </ac:spMkLst>
        </pc:spChg>
        <pc:spChg chg="mod">
          <ac:chgData name="Janine Mccullough" userId="59fc6379-55e3-469a-8068-045c146eb134" providerId="ADAL" clId="{38942006-C6D4-446F-8703-149DEA6B14F9}" dt="2023-10-10T14:17:42.080" v="11851" actId="962"/>
          <ac:spMkLst>
            <pc:docMk/>
            <pc:sldMk cId="3364523882" sldId="2811"/>
            <ac:spMk id="7" creationId="{A026EF66-AF74-543D-683F-32D894F78222}"/>
          </ac:spMkLst>
        </pc:spChg>
        <pc:spChg chg="mod">
          <ac:chgData name="Janine Mccullough" userId="59fc6379-55e3-469a-8068-045c146eb134" providerId="ADAL" clId="{38942006-C6D4-446F-8703-149DEA6B14F9}" dt="2023-10-10T14:16:20.794" v="11797" actId="962"/>
          <ac:spMkLst>
            <pc:docMk/>
            <pc:sldMk cId="3364523882" sldId="2811"/>
            <ac:spMk id="8" creationId="{DB9C337E-1368-DDCE-6BFF-A1F11087D53E}"/>
          </ac:spMkLst>
        </pc:spChg>
        <pc:spChg chg="mod">
          <ac:chgData name="Janine Mccullough" userId="59fc6379-55e3-469a-8068-045c146eb134" providerId="ADAL" clId="{38942006-C6D4-446F-8703-149DEA6B14F9}" dt="2023-10-10T14:17:10.497" v="11831" actId="962"/>
          <ac:spMkLst>
            <pc:docMk/>
            <pc:sldMk cId="3364523882" sldId="2811"/>
            <ac:spMk id="9" creationId="{C701C81A-83C4-EFCB-1579-F37E8B6548C5}"/>
          </ac:spMkLst>
        </pc:spChg>
        <pc:picChg chg="add mod">
          <ac:chgData name="Janine Mccullough" userId="59fc6379-55e3-469a-8068-045c146eb134" providerId="ADAL" clId="{38942006-C6D4-446F-8703-149DEA6B14F9}" dt="2023-08-19T10:47:23.603" v="41"/>
          <ac:picMkLst>
            <pc:docMk/>
            <pc:sldMk cId="3364523882" sldId="2811"/>
            <ac:picMk id="3" creationId="{50AC41CB-8E4D-B8F0-7CD8-4CD8E4BC0D57}"/>
          </ac:picMkLst>
        </pc:picChg>
      </pc:sldChg>
      <pc:sldChg chg="addSp delSp modSp new del mod modNotesTx">
        <pc:chgData name="Janine Mccullough" userId="59fc6379-55e3-469a-8068-045c146eb134" providerId="ADAL" clId="{38942006-C6D4-446F-8703-149DEA6B14F9}" dt="2023-08-19T11:49:34.938" v="1490" actId="47"/>
        <pc:sldMkLst>
          <pc:docMk/>
          <pc:sldMk cId="1365967764" sldId="2812"/>
        </pc:sldMkLst>
        <pc:spChg chg="del">
          <ac:chgData name="Janine Mccullough" userId="59fc6379-55e3-469a-8068-045c146eb134" providerId="ADAL" clId="{38942006-C6D4-446F-8703-149DEA6B14F9}" dt="2023-08-19T10:51:20.569" v="94" actId="478"/>
          <ac:spMkLst>
            <pc:docMk/>
            <pc:sldMk cId="1365967764" sldId="2812"/>
            <ac:spMk id="2" creationId="{A0384B6F-A606-50C8-7AB5-0A56C404FB38}"/>
          </ac:spMkLst>
        </pc:spChg>
        <pc:spChg chg="del">
          <ac:chgData name="Janine Mccullough" userId="59fc6379-55e3-469a-8068-045c146eb134" providerId="ADAL" clId="{38942006-C6D4-446F-8703-149DEA6B14F9}" dt="2023-08-19T10:51:16.713" v="93" actId="478"/>
          <ac:spMkLst>
            <pc:docMk/>
            <pc:sldMk cId="1365967764" sldId="2812"/>
            <ac:spMk id="3" creationId="{63823677-1872-13E6-7A7B-232138D410FF}"/>
          </ac:spMkLst>
        </pc:spChg>
        <pc:spChg chg="add del mod">
          <ac:chgData name="Janine Mccullough" userId="59fc6379-55e3-469a-8068-045c146eb134" providerId="ADAL" clId="{38942006-C6D4-446F-8703-149DEA6B14F9}" dt="2023-08-19T10:52:09.900" v="101" actId="478"/>
          <ac:spMkLst>
            <pc:docMk/>
            <pc:sldMk cId="1365967764" sldId="2812"/>
            <ac:spMk id="4" creationId="{F8B00F57-1B1E-D2C0-4959-C8C316E56222}"/>
          </ac:spMkLst>
        </pc:spChg>
        <pc:spChg chg="mod">
          <ac:chgData name="Janine Mccullough" userId="59fc6379-55e3-469a-8068-045c146eb134" providerId="ADAL" clId="{38942006-C6D4-446F-8703-149DEA6B14F9}" dt="2023-08-19T10:51:21.726" v="95"/>
          <ac:spMkLst>
            <pc:docMk/>
            <pc:sldMk cId="1365967764" sldId="2812"/>
            <ac:spMk id="7" creationId="{880198B7-F02F-FE60-1690-53E97048E2BB}"/>
          </ac:spMkLst>
        </pc:spChg>
        <pc:spChg chg="mod">
          <ac:chgData name="Janine Mccullough" userId="59fc6379-55e3-469a-8068-045c146eb134" providerId="ADAL" clId="{38942006-C6D4-446F-8703-149DEA6B14F9}" dt="2023-08-19T10:51:21.726" v="95"/>
          <ac:spMkLst>
            <pc:docMk/>
            <pc:sldMk cId="1365967764" sldId="2812"/>
            <ac:spMk id="8" creationId="{848D694C-DECE-DFC7-7A20-D97190EAB2CA}"/>
          </ac:spMkLst>
        </pc:spChg>
        <pc:spChg chg="mod">
          <ac:chgData name="Janine Mccullough" userId="59fc6379-55e3-469a-8068-045c146eb134" providerId="ADAL" clId="{38942006-C6D4-446F-8703-149DEA6B14F9}" dt="2023-08-19T10:51:21.726" v="95"/>
          <ac:spMkLst>
            <pc:docMk/>
            <pc:sldMk cId="1365967764" sldId="2812"/>
            <ac:spMk id="9" creationId="{B269B292-8044-3B0A-C87E-5A2262C06CA1}"/>
          </ac:spMkLst>
        </pc:spChg>
        <pc:spChg chg="mod">
          <ac:chgData name="Janine Mccullough" userId="59fc6379-55e3-469a-8068-045c146eb134" providerId="ADAL" clId="{38942006-C6D4-446F-8703-149DEA6B14F9}" dt="2023-08-19T10:51:21.726" v="95"/>
          <ac:spMkLst>
            <pc:docMk/>
            <pc:sldMk cId="1365967764" sldId="2812"/>
            <ac:spMk id="10" creationId="{E92F2DFE-E441-314A-2296-9C7DB05A4CC3}"/>
          </ac:spMkLst>
        </pc:spChg>
        <pc:spChg chg="mod">
          <ac:chgData name="Janine Mccullough" userId="59fc6379-55e3-469a-8068-045c146eb134" providerId="ADAL" clId="{38942006-C6D4-446F-8703-149DEA6B14F9}" dt="2023-08-19T10:51:21.726" v="95"/>
          <ac:spMkLst>
            <pc:docMk/>
            <pc:sldMk cId="1365967764" sldId="2812"/>
            <ac:spMk id="11" creationId="{369CA585-D93E-9DAA-1CDF-C99AE855D6D6}"/>
          </ac:spMkLst>
        </pc:spChg>
        <pc:spChg chg="mod">
          <ac:chgData name="Janine Mccullough" userId="59fc6379-55e3-469a-8068-045c146eb134" providerId="ADAL" clId="{38942006-C6D4-446F-8703-149DEA6B14F9}" dt="2023-08-19T10:51:21.726" v="95"/>
          <ac:spMkLst>
            <pc:docMk/>
            <pc:sldMk cId="1365967764" sldId="2812"/>
            <ac:spMk id="12" creationId="{F7C5E508-B002-2C2C-BA49-89EBB1D91DC5}"/>
          </ac:spMkLst>
        </pc:spChg>
        <pc:spChg chg="mod">
          <ac:chgData name="Janine Mccullough" userId="59fc6379-55e3-469a-8068-045c146eb134" providerId="ADAL" clId="{38942006-C6D4-446F-8703-149DEA6B14F9}" dt="2023-08-19T10:51:21.726" v="95"/>
          <ac:spMkLst>
            <pc:docMk/>
            <pc:sldMk cId="1365967764" sldId="2812"/>
            <ac:spMk id="13" creationId="{4BC7B232-CC5E-7FC1-AA64-8E70D1F923B5}"/>
          </ac:spMkLst>
        </pc:spChg>
        <pc:spChg chg="mod">
          <ac:chgData name="Janine Mccullough" userId="59fc6379-55e3-469a-8068-045c146eb134" providerId="ADAL" clId="{38942006-C6D4-446F-8703-149DEA6B14F9}" dt="2023-08-19T10:51:21.726" v="95"/>
          <ac:spMkLst>
            <pc:docMk/>
            <pc:sldMk cId="1365967764" sldId="2812"/>
            <ac:spMk id="14" creationId="{F2F26BC9-288F-7F1C-5139-56F1461341CB}"/>
          </ac:spMkLst>
        </pc:spChg>
        <pc:spChg chg="mod">
          <ac:chgData name="Janine Mccullough" userId="59fc6379-55e3-469a-8068-045c146eb134" providerId="ADAL" clId="{38942006-C6D4-446F-8703-149DEA6B14F9}" dt="2023-08-19T10:51:21.726" v="95"/>
          <ac:spMkLst>
            <pc:docMk/>
            <pc:sldMk cId="1365967764" sldId="2812"/>
            <ac:spMk id="15" creationId="{B12DE931-8564-898B-5871-79C47F0F1965}"/>
          </ac:spMkLst>
        </pc:spChg>
        <pc:spChg chg="mod">
          <ac:chgData name="Janine Mccullough" userId="59fc6379-55e3-469a-8068-045c146eb134" providerId="ADAL" clId="{38942006-C6D4-446F-8703-149DEA6B14F9}" dt="2023-08-19T10:51:21.726" v="95"/>
          <ac:spMkLst>
            <pc:docMk/>
            <pc:sldMk cId="1365967764" sldId="2812"/>
            <ac:spMk id="16" creationId="{13C9C75D-5D30-73D4-7EFF-0B0B1E28A2DA}"/>
          </ac:spMkLst>
        </pc:spChg>
        <pc:spChg chg="mod">
          <ac:chgData name="Janine Mccullough" userId="59fc6379-55e3-469a-8068-045c146eb134" providerId="ADAL" clId="{38942006-C6D4-446F-8703-149DEA6B14F9}" dt="2023-08-19T10:51:21.726" v="95"/>
          <ac:spMkLst>
            <pc:docMk/>
            <pc:sldMk cId="1365967764" sldId="2812"/>
            <ac:spMk id="17" creationId="{88559B5C-B4B3-2614-403B-CD96F45BF38C}"/>
          </ac:spMkLst>
        </pc:spChg>
        <pc:spChg chg="mod">
          <ac:chgData name="Janine Mccullough" userId="59fc6379-55e3-469a-8068-045c146eb134" providerId="ADAL" clId="{38942006-C6D4-446F-8703-149DEA6B14F9}" dt="2023-08-19T10:51:21.726" v="95"/>
          <ac:spMkLst>
            <pc:docMk/>
            <pc:sldMk cId="1365967764" sldId="2812"/>
            <ac:spMk id="18" creationId="{D501C782-85D0-391C-305F-9CBDE2E43767}"/>
          </ac:spMkLst>
        </pc:spChg>
        <pc:spChg chg="mod">
          <ac:chgData name="Janine Mccullough" userId="59fc6379-55e3-469a-8068-045c146eb134" providerId="ADAL" clId="{38942006-C6D4-446F-8703-149DEA6B14F9}" dt="2023-08-19T10:51:21.726" v="95"/>
          <ac:spMkLst>
            <pc:docMk/>
            <pc:sldMk cId="1365967764" sldId="2812"/>
            <ac:spMk id="19" creationId="{2C60E700-C28E-519E-F646-F98DD6886D1E}"/>
          </ac:spMkLst>
        </pc:spChg>
        <pc:spChg chg="mod">
          <ac:chgData name="Janine Mccullough" userId="59fc6379-55e3-469a-8068-045c146eb134" providerId="ADAL" clId="{38942006-C6D4-446F-8703-149DEA6B14F9}" dt="2023-08-19T10:51:21.726" v="95"/>
          <ac:spMkLst>
            <pc:docMk/>
            <pc:sldMk cId="1365967764" sldId="2812"/>
            <ac:spMk id="20" creationId="{3B02EC13-67C0-6651-66B5-14A3C713C18D}"/>
          </ac:spMkLst>
        </pc:spChg>
        <pc:spChg chg="mod">
          <ac:chgData name="Janine Mccullough" userId="59fc6379-55e3-469a-8068-045c146eb134" providerId="ADAL" clId="{38942006-C6D4-446F-8703-149DEA6B14F9}" dt="2023-08-19T10:51:21.726" v="95"/>
          <ac:spMkLst>
            <pc:docMk/>
            <pc:sldMk cId="1365967764" sldId="2812"/>
            <ac:spMk id="21" creationId="{F25201E9-914A-4CFA-E493-3BFF79714FFA}"/>
          </ac:spMkLst>
        </pc:spChg>
        <pc:spChg chg="mod">
          <ac:chgData name="Janine Mccullough" userId="59fc6379-55e3-469a-8068-045c146eb134" providerId="ADAL" clId="{38942006-C6D4-446F-8703-149DEA6B14F9}" dt="2023-08-19T10:51:21.726" v="95"/>
          <ac:spMkLst>
            <pc:docMk/>
            <pc:sldMk cId="1365967764" sldId="2812"/>
            <ac:spMk id="22" creationId="{63163DD3-4562-6386-4701-5C64ABD2CD1D}"/>
          </ac:spMkLst>
        </pc:spChg>
        <pc:spChg chg="mod">
          <ac:chgData name="Janine Mccullough" userId="59fc6379-55e3-469a-8068-045c146eb134" providerId="ADAL" clId="{38942006-C6D4-446F-8703-149DEA6B14F9}" dt="2023-08-19T10:51:21.726" v="95"/>
          <ac:spMkLst>
            <pc:docMk/>
            <pc:sldMk cId="1365967764" sldId="2812"/>
            <ac:spMk id="23" creationId="{DD79DFD6-FBE0-8ED0-16CE-85FA6CC421E4}"/>
          </ac:spMkLst>
        </pc:spChg>
        <pc:spChg chg="mod">
          <ac:chgData name="Janine Mccullough" userId="59fc6379-55e3-469a-8068-045c146eb134" providerId="ADAL" clId="{38942006-C6D4-446F-8703-149DEA6B14F9}" dt="2023-08-19T10:51:21.726" v="95"/>
          <ac:spMkLst>
            <pc:docMk/>
            <pc:sldMk cId="1365967764" sldId="2812"/>
            <ac:spMk id="24" creationId="{A5949091-6C9E-9C39-E698-A390F599E76C}"/>
          </ac:spMkLst>
        </pc:spChg>
        <pc:spChg chg="mod">
          <ac:chgData name="Janine Mccullough" userId="59fc6379-55e3-469a-8068-045c146eb134" providerId="ADAL" clId="{38942006-C6D4-446F-8703-149DEA6B14F9}" dt="2023-08-19T10:51:21.726" v="95"/>
          <ac:spMkLst>
            <pc:docMk/>
            <pc:sldMk cId="1365967764" sldId="2812"/>
            <ac:spMk id="25" creationId="{402FCDEA-27C3-0D13-40B3-01A192E30EA4}"/>
          </ac:spMkLst>
        </pc:spChg>
        <pc:spChg chg="mod">
          <ac:chgData name="Janine Mccullough" userId="59fc6379-55e3-469a-8068-045c146eb134" providerId="ADAL" clId="{38942006-C6D4-446F-8703-149DEA6B14F9}" dt="2023-08-19T10:51:21.726" v="95"/>
          <ac:spMkLst>
            <pc:docMk/>
            <pc:sldMk cId="1365967764" sldId="2812"/>
            <ac:spMk id="26" creationId="{1F8C8056-B2D2-F2BB-0A71-96DCFE71E430}"/>
          </ac:spMkLst>
        </pc:spChg>
        <pc:spChg chg="mod">
          <ac:chgData name="Janine Mccullough" userId="59fc6379-55e3-469a-8068-045c146eb134" providerId="ADAL" clId="{38942006-C6D4-446F-8703-149DEA6B14F9}" dt="2023-08-19T10:51:21.726" v="95"/>
          <ac:spMkLst>
            <pc:docMk/>
            <pc:sldMk cId="1365967764" sldId="2812"/>
            <ac:spMk id="27" creationId="{2A6C4358-D5D2-0D07-1A28-B5E688B47ED3}"/>
          </ac:spMkLst>
        </pc:spChg>
        <pc:spChg chg="mod">
          <ac:chgData name="Janine Mccullough" userId="59fc6379-55e3-469a-8068-045c146eb134" providerId="ADAL" clId="{38942006-C6D4-446F-8703-149DEA6B14F9}" dt="2023-08-19T10:51:21.726" v="95"/>
          <ac:spMkLst>
            <pc:docMk/>
            <pc:sldMk cId="1365967764" sldId="2812"/>
            <ac:spMk id="28" creationId="{DC299283-EC3D-2F78-27B8-69038A855694}"/>
          </ac:spMkLst>
        </pc:spChg>
        <pc:spChg chg="add del mod">
          <ac:chgData name="Janine Mccullough" userId="59fc6379-55e3-469a-8068-045c146eb134" providerId="ADAL" clId="{38942006-C6D4-446F-8703-149DEA6B14F9}" dt="2023-08-19T10:52:21.518" v="104" actId="478"/>
          <ac:spMkLst>
            <pc:docMk/>
            <pc:sldMk cId="1365967764" sldId="2812"/>
            <ac:spMk id="30" creationId="{6DCEEBA2-D9F0-FB02-1E02-08F7F39E8D20}"/>
          </ac:spMkLst>
        </pc:spChg>
        <pc:spChg chg="add del mod">
          <ac:chgData name="Janine Mccullough" userId="59fc6379-55e3-469a-8068-045c146eb134" providerId="ADAL" clId="{38942006-C6D4-446F-8703-149DEA6B14F9}" dt="2023-08-19T10:52:24.265" v="105" actId="478"/>
          <ac:spMkLst>
            <pc:docMk/>
            <pc:sldMk cId="1365967764" sldId="2812"/>
            <ac:spMk id="32" creationId="{D77128DF-1CAF-C679-4A66-979767691736}"/>
          </ac:spMkLst>
        </pc:spChg>
        <pc:spChg chg="add mod">
          <ac:chgData name="Janine Mccullough" userId="59fc6379-55e3-469a-8068-045c146eb134" providerId="ADAL" clId="{38942006-C6D4-446F-8703-149DEA6B14F9}" dt="2023-08-19T11:29:02.895" v="901"/>
          <ac:spMkLst>
            <pc:docMk/>
            <pc:sldMk cId="1365967764" sldId="2812"/>
            <ac:spMk id="33" creationId="{7589779F-52E8-75D4-5FA0-86DBBD1150EB}"/>
          </ac:spMkLst>
        </pc:spChg>
        <pc:grpChg chg="add del mod">
          <ac:chgData name="Janine Mccullough" userId="59fc6379-55e3-469a-8068-045c146eb134" providerId="ADAL" clId="{38942006-C6D4-446F-8703-149DEA6B14F9}" dt="2023-08-19T11:29:41.246" v="950" actId="21"/>
          <ac:grpSpMkLst>
            <pc:docMk/>
            <pc:sldMk cId="1365967764" sldId="2812"/>
            <ac:grpSpMk id="5" creationId="{6583942E-81E0-4BED-C676-443F2ED89DDE}"/>
          </ac:grpSpMkLst>
        </pc:grpChg>
        <pc:grpChg chg="mod">
          <ac:chgData name="Janine Mccullough" userId="59fc6379-55e3-469a-8068-045c146eb134" providerId="ADAL" clId="{38942006-C6D4-446F-8703-149DEA6B14F9}" dt="2023-08-19T10:51:21.726" v="95"/>
          <ac:grpSpMkLst>
            <pc:docMk/>
            <pc:sldMk cId="1365967764" sldId="2812"/>
            <ac:grpSpMk id="6" creationId="{3C38F23B-E6E7-0C3C-4A7C-2317A4C62A7B}"/>
          </ac:grpSpMkLst>
        </pc:grpChg>
        <pc:picChg chg="add mod">
          <ac:chgData name="Janine Mccullough" userId="59fc6379-55e3-469a-8068-045c146eb134" providerId="ADAL" clId="{38942006-C6D4-446F-8703-149DEA6B14F9}" dt="2023-08-19T10:51:21.726" v="95"/>
          <ac:picMkLst>
            <pc:docMk/>
            <pc:sldMk cId="1365967764" sldId="2812"/>
            <ac:picMk id="29" creationId="{846F3178-001E-7357-EFEA-BA88C3F4EC14}"/>
          </ac:picMkLst>
        </pc:picChg>
        <pc:picChg chg="add del mod">
          <ac:chgData name="Janine Mccullough" userId="59fc6379-55e3-469a-8068-045c146eb134" providerId="ADAL" clId="{38942006-C6D4-446F-8703-149DEA6B14F9}" dt="2023-08-19T11:28:50.149" v="900" actId="478"/>
          <ac:picMkLst>
            <pc:docMk/>
            <pc:sldMk cId="1365967764" sldId="2812"/>
            <ac:picMk id="31" creationId="{C5A5F428-A81F-A5C5-EB5E-68AF99326C99}"/>
          </ac:picMkLst>
        </pc:picChg>
      </pc:sldChg>
      <pc:sldChg chg="addSp delSp modSp new mod modNotesTx">
        <pc:chgData name="Janine Mccullough" userId="59fc6379-55e3-469a-8068-045c146eb134" providerId="ADAL" clId="{38942006-C6D4-446F-8703-149DEA6B14F9}" dt="2023-10-10T14:31:41.371" v="15356" actId="962"/>
        <pc:sldMkLst>
          <pc:docMk/>
          <pc:sldMk cId="4040255387" sldId="2813"/>
        </pc:sldMkLst>
        <pc:spChg chg="mod">
          <ac:chgData name="Janine Mccullough" userId="59fc6379-55e3-469a-8068-045c146eb134" providerId="ADAL" clId="{38942006-C6D4-446F-8703-149DEA6B14F9}" dt="2023-08-28T12:40:37.966" v="10801" actId="20577"/>
          <ac:spMkLst>
            <pc:docMk/>
            <pc:sldMk cId="4040255387" sldId="2813"/>
            <ac:spMk id="2" creationId="{9F2EC793-A108-42A1-AE23-DF572866764D}"/>
          </ac:spMkLst>
        </pc:spChg>
        <pc:spChg chg="del">
          <ac:chgData name="Janine Mccullough" userId="59fc6379-55e3-469a-8068-045c146eb134" providerId="ADAL" clId="{38942006-C6D4-446F-8703-149DEA6B14F9}" dt="2023-08-19T11:29:35.654" v="949" actId="478"/>
          <ac:spMkLst>
            <pc:docMk/>
            <pc:sldMk cId="4040255387" sldId="2813"/>
            <ac:spMk id="3" creationId="{9E71295E-5652-EB4A-A1E7-AC1AD5193FD7}"/>
          </ac:spMkLst>
        </pc:spChg>
        <pc:spChg chg="mod">
          <ac:chgData name="Janine Mccullough" userId="59fc6379-55e3-469a-8068-045c146eb134" providerId="ADAL" clId="{38942006-C6D4-446F-8703-149DEA6B14F9}" dt="2023-08-19T11:29:43.311" v="951"/>
          <ac:spMkLst>
            <pc:docMk/>
            <pc:sldMk cId="4040255387" sldId="2813"/>
            <ac:spMk id="7" creationId="{36472AE0-7E37-DB35-F73D-AF494FFD0CC1}"/>
          </ac:spMkLst>
        </pc:spChg>
        <pc:spChg chg="mod">
          <ac:chgData name="Janine Mccullough" userId="59fc6379-55e3-469a-8068-045c146eb134" providerId="ADAL" clId="{38942006-C6D4-446F-8703-149DEA6B14F9}" dt="2023-08-19T11:29:43.311" v="951"/>
          <ac:spMkLst>
            <pc:docMk/>
            <pc:sldMk cId="4040255387" sldId="2813"/>
            <ac:spMk id="8" creationId="{38A22E8C-75C3-D372-0FA0-0F59AA8392DB}"/>
          </ac:spMkLst>
        </pc:spChg>
        <pc:spChg chg="mod">
          <ac:chgData name="Janine Mccullough" userId="59fc6379-55e3-469a-8068-045c146eb134" providerId="ADAL" clId="{38942006-C6D4-446F-8703-149DEA6B14F9}" dt="2023-08-19T11:29:43.311" v="951"/>
          <ac:spMkLst>
            <pc:docMk/>
            <pc:sldMk cId="4040255387" sldId="2813"/>
            <ac:spMk id="9" creationId="{9D5070FC-A469-EF71-C6DD-F72349404FEA}"/>
          </ac:spMkLst>
        </pc:spChg>
        <pc:spChg chg="mod">
          <ac:chgData name="Janine Mccullough" userId="59fc6379-55e3-469a-8068-045c146eb134" providerId="ADAL" clId="{38942006-C6D4-446F-8703-149DEA6B14F9}" dt="2023-08-19T11:29:43.311" v="951"/>
          <ac:spMkLst>
            <pc:docMk/>
            <pc:sldMk cId="4040255387" sldId="2813"/>
            <ac:spMk id="10" creationId="{698CBD53-939E-6F75-6EB2-B6C76E7AD961}"/>
          </ac:spMkLst>
        </pc:spChg>
        <pc:spChg chg="mod">
          <ac:chgData name="Janine Mccullough" userId="59fc6379-55e3-469a-8068-045c146eb134" providerId="ADAL" clId="{38942006-C6D4-446F-8703-149DEA6B14F9}" dt="2023-08-19T11:29:43.311" v="951"/>
          <ac:spMkLst>
            <pc:docMk/>
            <pc:sldMk cId="4040255387" sldId="2813"/>
            <ac:spMk id="11" creationId="{13E9B379-1BE8-5B76-4308-7F61B65870B2}"/>
          </ac:spMkLst>
        </pc:spChg>
        <pc:spChg chg="mod">
          <ac:chgData name="Janine Mccullough" userId="59fc6379-55e3-469a-8068-045c146eb134" providerId="ADAL" clId="{38942006-C6D4-446F-8703-149DEA6B14F9}" dt="2023-08-19T11:29:43.311" v="951"/>
          <ac:spMkLst>
            <pc:docMk/>
            <pc:sldMk cId="4040255387" sldId="2813"/>
            <ac:spMk id="12" creationId="{356B11E2-E3E1-751B-317D-4443BC44674A}"/>
          </ac:spMkLst>
        </pc:spChg>
        <pc:spChg chg="mod">
          <ac:chgData name="Janine Mccullough" userId="59fc6379-55e3-469a-8068-045c146eb134" providerId="ADAL" clId="{38942006-C6D4-446F-8703-149DEA6B14F9}" dt="2023-08-19T11:29:43.311" v="951"/>
          <ac:spMkLst>
            <pc:docMk/>
            <pc:sldMk cId="4040255387" sldId="2813"/>
            <ac:spMk id="13" creationId="{571DAA4E-D863-4F81-83B1-B4F4273F8357}"/>
          </ac:spMkLst>
        </pc:spChg>
        <pc:spChg chg="mod">
          <ac:chgData name="Janine Mccullough" userId="59fc6379-55e3-469a-8068-045c146eb134" providerId="ADAL" clId="{38942006-C6D4-446F-8703-149DEA6B14F9}" dt="2023-08-19T11:29:43.311" v="951"/>
          <ac:spMkLst>
            <pc:docMk/>
            <pc:sldMk cId="4040255387" sldId="2813"/>
            <ac:spMk id="14" creationId="{93EBC0EC-62D9-2C27-5A74-1B1D9A79E204}"/>
          </ac:spMkLst>
        </pc:spChg>
        <pc:spChg chg="mod">
          <ac:chgData name="Janine Mccullough" userId="59fc6379-55e3-469a-8068-045c146eb134" providerId="ADAL" clId="{38942006-C6D4-446F-8703-149DEA6B14F9}" dt="2023-08-19T11:29:43.311" v="951"/>
          <ac:spMkLst>
            <pc:docMk/>
            <pc:sldMk cId="4040255387" sldId="2813"/>
            <ac:spMk id="15" creationId="{0F61F003-9135-F82F-CE6B-211A0EA3AEC9}"/>
          </ac:spMkLst>
        </pc:spChg>
        <pc:spChg chg="mod">
          <ac:chgData name="Janine Mccullough" userId="59fc6379-55e3-469a-8068-045c146eb134" providerId="ADAL" clId="{38942006-C6D4-446F-8703-149DEA6B14F9}" dt="2023-08-19T11:29:43.311" v="951"/>
          <ac:spMkLst>
            <pc:docMk/>
            <pc:sldMk cId="4040255387" sldId="2813"/>
            <ac:spMk id="16" creationId="{F2BA4D49-67C3-9815-C4F7-B4124CDD66A0}"/>
          </ac:spMkLst>
        </pc:spChg>
        <pc:spChg chg="mod">
          <ac:chgData name="Janine Mccullough" userId="59fc6379-55e3-469a-8068-045c146eb134" providerId="ADAL" clId="{38942006-C6D4-446F-8703-149DEA6B14F9}" dt="2023-08-19T11:29:43.311" v="951"/>
          <ac:spMkLst>
            <pc:docMk/>
            <pc:sldMk cId="4040255387" sldId="2813"/>
            <ac:spMk id="17" creationId="{9E6B6AED-D8E2-77A6-6915-8F55EFD47232}"/>
          </ac:spMkLst>
        </pc:spChg>
        <pc:spChg chg="mod">
          <ac:chgData name="Janine Mccullough" userId="59fc6379-55e3-469a-8068-045c146eb134" providerId="ADAL" clId="{38942006-C6D4-446F-8703-149DEA6B14F9}" dt="2023-08-19T11:29:43.311" v="951"/>
          <ac:spMkLst>
            <pc:docMk/>
            <pc:sldMk cId="4040255387" sldId="2813"/>
            <ac:spMk id="18" creationId="{36D540AF-6993-C16E-BE6C-69AC0A35197A}"/>
          </ac:spMkLst>
        </pc:spChg>
        <pc:spChg chg="mod">
          <ac:chgData name="Janine Mccullough" userId="59fc6379-55e3-469a-8068-045c146eb134" providerId="ADAL" clId="{38942006-C6D4-446F-8703-149DEA6B14F9}" dt="2023-08-19T11:29:43.311" v="951"/>
          <ac:spMkLst>
            <pc:docMk/>
            <pc:sldMk cId="4040255387" sldId="2813"/>
            <ac:spMk id="19" creationId="{3E1E3363-59FA-26AD-F058-4E90A1525F62}"/>
          </ac:spMkLst>
        </pc:spChg>
        <pc:spChg chg="mod">
          <ac:chgData name="Janine Mccullough" userId="59fc6379-55e3-469a-8068-045c146eb134" providerId="ADAL" clId="{38942006-C6D4-446F-8703-149DEA6B14F9}" dt="2023-08-19T11:29:43.311" v="951"/>
          <ac:spMkLst>
            <pc:docMk/>
            <pc:sldMk cId="4040255387" sldId="2813"/>
            <ac:spMk id="20" creationId="{A5DA1114-7933-289F-CCBA-7E7F2D03C784}"/>
          </ac:spMkLst>
        </pc:spChg>
        <pc:spChg chg="mod">
          <ac:chgData name="Janine Mccullough" userId="59fc6379-55e3-469a-8068-045c146eb134" providerId="ADAL" clId="{38942006-C6D4-446F-8703-149DEA6B14F9}" dt="2023-08-19T11:29:43.311" v="951"/>
          <ac:spMkLst>
            <pc:docMk/>
            <pc:sldMk cId="4040255387" sldId="2813"/>
            <ac:spMk id="21" creationId="{52EAD50B-3CE2-39EB-1BE0-66410C8B10B5}"/>
          </ac:spMkLst>
        </pc:spChg>
        <pc:spChg chg="mod">
          <ac:chgData name="Janine Mccullough" userId="59fc6379-55e3-469a-8068-045c146eb134" providerId="ADAL" clId="{38942006-C6D4-446F-8703-149DEA6B14F9}" dt="2023-08-19T11:29:43.311" v="951"/>
          <ac:spMkLst>
            <pc:docMk/>
            <pc:sldMk cId="4040255387" sldId="2813"/>
            <ac:spMk id="22" creationId="{4AC20895-B96E-DF5C-B392-3583FA5658E3}"/>
          </ac:spMkLst>
        </pc:spChg>
        <pc:spChg chg="mod">
          <ac:chgData name="Janine Mccullough" userId="59fc6379-55e3-469a-8068-045c146eb134" providerId="ADAL" clId="{38942006-C6D4-446F-8703-149DEA6B14F9}" dt="2023-08-19T11:29:43.311" v="951"/>
          <ac:spMkLst>
            <pc:docMk/>
            <pc:sldMk cId="4040255387" sldId="2813"/>
            <ac:spMk id="23" creationId="{67889E0D-3452-08CB-AB9C-5844CEC0714B}"/>
          </ac:spMkLst>
        </pc:spChg>
        <pc:spChg chg="mod">
          <ac:chgData name="Janine Mccullough" userId="59fc6379-55e3-469a-8068-045c146eb134" providerId="ADAL" clId="{38942006-C6D4-446F-8703-149DEA6B14F9}" dt="2023-08-19T11:29:43.311" v="951"/>
          <ac:spMkLst>
            <pc:docMk/>
            <pc:sldMk cId="4040255387" sldId="2813"/>
            <ac:spMk id="24" creationId="{528F929D-61FB-7A2D-1B90-97E9845DBCE8}"/>
          </ac:spMkLst>
        </pc:spChg>
        <pc:spChg chg="mod">
          <ac:chgData name="Janine Mccullough" userId="59fc6379-55e3-469a-8068-045c146eb134" providerId="ADAL" clId="{38942006-C6D4-446F-8703-149DEA6B14F9}" dt="2023-08-19T11:29:43.311" v="951"/>
          <ac:spMkLst>
            <pc:docMk/>
            <pc:sldMk cId="4040255387" sldId="2813"/>
            <ac:spMk id="25" creationId="{ABB4225B-E07D-1D81-A0F0-F1FC70898B1D}"/>
          </ac:spMkLst>
        </pc:spChg>
        <pc:spChg chg="mod">
          <ac:chgData name="Janine Mccullough" userId="59fc6379-55e3-469a-8068-045c146eb134" providerId="ADAL" clId="{38942006-C6D4-446F-8703-149DEA6B14F9}" dt="2023-08-19T11:29:43.311" v="951"/>
          <ac:spMkLst>
            <pc:docMk/>
            <pc:sldMk cId="4040255387" sldId="2813"/>
            <ac:spMk id="26" creationId="{A395A7DE-33D4-6BDB-5D87-1D0E46841385}"/>
          </ac:spMkLst>
        </pc:spChg>
        <pc:spChg chg="mod">
          <ac:chgData name="Janine Mccullough" userId="59fc6379-55e3-469a-8068-045c146eb134" providerId="ADAL" clId="{38942006-C6D4-446F-8703-149DEA6B14F9}" dt="2023-08-19T11:29:43.311" v="951"/>
          <ac:spMkLst>
            <pc:docMk/>
            <pc:sldMk cId="4040255387" sldId="2813"/>
            <ac:spMk id="27" creationId="{99D3469B-647E-0AA1-E07B-7C6B5E2BD394}"/>
          </ac:spMkLst>
        </pc:spChg>
        <pc:spChg chg="mod">
          <ac:chgData name="Janine Mccullough" userId="59fc6379-55e3-469a-8068-045c146eb134" providerId="ADAL" clId="{38942006-C6D4-446F-8703-149DEA6B14F9}" dt="2023-08-19T11:29:43.311" v="951"/>
          <ac:spMkLst>
            <pc:docMk/>
            <pc:sldMk cId="4040255387" sldId="2813"/>
            <ac:spMk id="28" creationId="{E425D7B6-01B4-D618-55F0-2DEF5C8B3408}"/>
          </ac:spMkLst>
        </pc:spChg>
        <pc:grpChg chg="add mod">
          <ac:chgData name="Janine Mccullough" userId="59fc6379-55e3-469a-8068-045c146eb134" providerId="ADAL" clId="{38942006-C6D4-446F-8703-149DEA6B14F9}" dt="2023-10-10T14:31:41.371" v="15356" actId="962"/>
          <ac:grpSpMkLst>
            <pc:docMk/>
            <pc:sldMk cId="4040255387" sldId="2813"/>
            <ac:grpSpMk id="5" creationId="{0AA9FE5B-0B50-598D-9031-C838988F7777}"/>
          </ac:grpSpMkLst>
        </pc:grpChg>
        <pc:grpChg chg="mod">
          <ac:chgData name="Janine Mccullough" userId="59fc6379-55e3-469a-8068-045c146eb134" providerId="ADAL" clId="{38942006-C6D4-446F-8703-149DEA6B14F9}" dt="2023-08-19T11:29:43.311" v="951"/>
          <ac:grpSpMkLst>
            <pc:docMk/>
            <pc:sldMk cId="4040255387" sldId="2813"/>
            <ac:grpSpMk id="6" creationId="{6FFB81D4-E038-CEBD-A623-E7C0E292F76D}"/>
          </ac:grpSpMkLst>
        </pc:grpChg>
        <pc:picChg chg="add mod">
          <ac:chgData name="Janine Mccullough" userId="59fc6379-55e3-469a-8068-045c146eb134" providerId="ADAL" clId="{38942006-C6D4-446F-8703-149DEA6B14F9}" dt="2023-08-19T11:29:31.487" v="948"/>
          <ac:picMkLst>
            <pc:docMk/>
            <pc:sldMk cId="4040255387" sldId="2813"/>
            <ac:picMk id="4" creationId="{02B25060-EF30-9D06-C36F-18666E6C0998}"/>
          </ac:picMkLst>
        </pc:picChg>
      </pc:sldChg>
      <pc:sldChg chg="addSp delSp modSp new mod modAnim modNotesTx">
        <pc:chgData name="Janine Mccullough" userId="59fc6379-55e3-469a-8068-045c146eb134" providerId="ADAL" clId="{38942006-C6D4-446F-8703-149DEA6B14F9}" dt="2023-10-12T08:53:44.805" v="15476" actId="14100"/>
        <pc:sldMkLst>
          <pc:docMk/>
          <pc:sldMk cId="337140712" sldId="2814"/>
        </pc:sldMkLst>
        <pc:spChg chg="mod">
          <ac:chgData name="Janine Mccullough" userId="59fc6379-55e3-469a-8068-045c146eb134" providerId="ADAL" clId="{38942006-C6D4-446F-8703-149DEA6B14F9}" dt="2023-08-19T11:46:53.588" v="1489" actId="20577"/>
          <ac:spMkLst>
            <pc:docMk/>
            <pc:sldMk cId="337140712" sldId="2814"/>
            <ac:spMk id="2" creationId="{1FDBED97-87A5-2353-4145-DFC8B992DC24}"/>
          </ac:spMkLst>
        </pc:spChg>
        <pc:spChg chg="del">
          <ac:chgData name="Janine Mccullough" userId="59fc6379-55e3-469a-8068-045c146eb134" providerId="ADAL" clId="{38942006-C6D4-446F-8703-149DEA6B14F9}" dt="2023-08-19T11:34:30.912" v="1219" actId="478"/>
          <ac:spMkLst>
            <pc:docMk/>
            <pc:sldMk cId="337140712" sldId="2814"/>
            <ac:spMk id="3" creationId="{2E04A427-E23F-78AB-53F1-FF221EC2F6F0}"/>
          </ac:spMkLst>
        </pc:spChg>
        <pc:spChg chg="add mod">
          <ac:chgData name="Janine Mccullough" userId="59fc6379-55e3-469a-8068-045c146eb134" providerId="ADAL" clId="{38942006-C6D4-446F-8703-149DEA6B14F9}" dt="2023-10-12T08:53:44.805" v="15476" actId="14100"/>
          <ac:spMkLst>
            <pc:docMk/>
            <pc:sldMk cId="337140712" sldId="2814"/>
            <ac:spMk id="7" creationId="{32C51B83-E797-9D2A-CC15-2EE5A5137E5C}"/>
          </ac:spMkLst>
        </pc:spChg>
        <pc:spChg chg="add mod">
          <ac:chgData name="Janine Mccullough" userId="59fc6379-55e3-469a-8068-045c146eb134" providerId="ADAL" clId="{38942006-C6D4-446F-8703-149DEA6B14F9}" dt="2023-08-19T13:35:17.213" v="1669" actId="164"/>
          <ac:spMkLst>
            <pc:docMk/>
            <pc:sldMk cId="337140712" sldId="2814"/>
            <ac:spMk id="9" creationId="{21EE49E6-F635-E882-4FDD-58D426452ECC}"/>
          </ac:spMkLst>
        </pc:spChg>
        <pc:spChg chg="add mod">
          <ac:chgData name="Janine Mccullough" userId="59fc6379-55e3-469a-8068-045c146eb134" providerId="ADAL" clId="{38942006-C6D4-446F-8703-149DEA6B14F9}" dt="2023-08-19T13:35:17.213" v="1669" actId="164"/>
          <ac:spMkLst>
            <pc:docMk/>
            <pc:sldMk cId="337140712" sldId="2814"/>
            <ac:spMk id="10" creationId="{F4849A1A-457B-C926-1BB8-9C874B64D6E5}"/>
          </ac:spMkLst>
        </pc:spChg>
        <pc:spChg chg="add mod">
          <ac:chgData name="Janine Mccullough" userId="59fc6379-55e3-469a-8068-045c146eb134" providerId="ADAL" clId="{38942006-C6D4-446F-8703-149DEA6B14F9}" dt="2023-08-19T13:35:17.213" v="1669" actId="164"/>
          <ac:spMkLst>
            <pc:docMk/>
            <pc:sldMk cId="337140712" sldId="2814"/>
            <ac:spMk id="11" creationId="{FBA8F9DD-0A56-9E12-CAEF-9B298D9636BA}"/>
          </ac:spMkLst>
        </pc:spChg>
        <pc:spChg chg="add mod">
          <ac:chgData name="Janine Mccullough" userId="59fc6379-55e3-469a-8068-045c146eb134" providerId="ADAL" clId="{38942006-C6D4-446F-8703-149DEA6B14F9}" dt="2023-08-19T13:35:17.213" v="1669" actId="164"/>
          <ac:spMkLst>
            <pc:docMk/>
            <pc:sldMk cId="337140712" sldId="2814"/>
            <ac:spMk id="12" creationId="{7EEFAAAF-D54B-5F23-C23A-9B3777DBD4FA}"/>
          </ac:spMkLst>
        </pc:spChg>
        <pc:spChg chg="add mod">
          <ac:chgData name="Janine Mccullough" userId="59fc6379-55e3-469a-8068-045c146eb134" providerId="ADAL" clId="{38942006-C6D4-446F-8703-149DEA6B14F9}" dt="2023-08-19T13:35:17.213" v="1669" actId="164"/>
          <ac:spMkLst>
            <pc:docMk/>
            <pc:sldMk cId="337140712" sldId="2814"/>
            <ac:spMk id="13" creationId="{420A741E-6696-6B69-6714-469AF8089CF4}"/>
          </ac:spMkLst>
        </pc:spChg>
        <pc:spChg chg="add mod">
          <ac:chgData name="Janine Mccullough" userId="59fc6379-55e3-469a-8068-045c146eb134" providerId="ADAL" clId="{38942006-C6D4-446F-8703-149DEA6B14F9}" dt="2023-08-19T13:35:17.213" v="1669" actId="164"/>
          <ac:spMkLst>
            <pc:docMk/>
            <pc:sldMk cId="337140712" sldId="2814"/>
            <ac:spMk id="14" creationId="{62F682A3-F819-D1E0-8D39-CCF8F84737D4}"/>
          </ac:spMkLst>
        </pc:spChg>
        <pc:grpChg chg="add mod">
          <ac:chgData name="Janine Mccullough" userId="59fc6379-55e3-469a-8068-045c146eb134" providerId="ADAL" clId="{38942006-C6D4-446F-8703-149DEA6B14F9}" dt="2023-10-10T14:20:37.747" v="12626" actId="962"/>
          <ac:grpSpMkLst>
            <pc:docMk/>
            <pc:sldMk cId="337140712" sldId="2814"/>
            <ac:grpSpMk id="3" creationId="{7529FD49-E736-E341-D9E2-3A6F1B559DE1}"/>
          </ac:grpSpMkLst>
        </pc:grpChg>
        <pc:grpChg chg="add mod">
          <ac:chgData name="Janine Mccullough" userId="59fc6379-55e3-469a-8068-045c146eb134" providerId="ADAL" clId="{38942006-C6D4-446F-8703-149DEA6B14F9}" dt="2023-08-19T13:35:17.213" v="1669" actId="164"/>
          <ac:grpSpMkLst>
            <pc:docMk/>
            <pc:sldMk cId="337140712" sldId="2814"/>
            <ac:grpSpMk id="15" creationId="{3C82E463-D190-422D-9169-06142CF65932}"/>
          </ac:grpSpMkLst>
        </pc:grpChg>
        <pc:picChg chg="add mod">
          <ac:chgData name="Janine Mccullough" userId="59fc6379-55e3-469a-8068-045c146eb134" providerId="ADAL" clId="{38942006-C6D4-446F-8703-149DEA6B14F9}" dt="2023-08-19T11:33:41.056" v="1217"/>
          <ac:picMkLst>
            <pc:docMk/>
            <pc:sldMk cId="337140712" sldId="2814"/>
            <ac:picMk id="4" creationId="{E7FD52D4-19D9-019F-B78E-725B77753F3F}"/>
          </ac:picMkLst>
        </pc:picChg>
        <pc:picChg chg="add mod">
          <ac:chgData name="Janine Mccullough" userId="59fc6379-55e3-469a-8068-045c146eb134" providerId="ADAL" clId="{38942006-C6D4-446F-8703-149DEA6B14F9}" dt="2023-10-10T14:18:25.731" v="11862" actId="164"/>
          <ac:picMkLst>
            <pc:docMk/>
            <pc:sldMk cId="337140712" sldId="2814"/>
            <ac:picMk id="5" creationId="{35E002A5-2929-7573-4803-BA757C768209}"/>
          </ac:picMkLst>
        </pc:picChg>
        <pc:picChg chg="add mod">
          <ac:chgData name="Janine Mccullough" userId="59fc6379-55e3-469a-8068-045c146eb134" providerId="ADAL" clId="{38942006-C6D4-446F-8703-149DEA6B14F9}" dt="2023-10-10T14:18:25.731" v="11862" actId="164"/>
          <ac:picMkLst>
            <pc:docMk/>
            <pc:sldMk cId="337140712" sldId="2814"/>
            <ac:picMk id="6" creationId="{F7B264F1-553F-61DB-18CD-3790AAD1B839}"/>
          </ac:picMkLst>
        </pc:picChg>
        <pc:picChg chg="add del mod">
          <ac:chgData name="Janine Mccullough" userId="59fc6379-55e3-469a-8068-045c146eb134" providerId="ADAL" clId="{38942006-C6D4-446F-8703-149DEA6B14F9}" dt="2023-08-19T12:05:13.165" v="1615"/>
          <ac:picMkLst>
            <pc:docMk/>
            <pc:sldMk cId="337140712" sldId="2814"/>
            <ac:picMk id="7" creationId="{272ED6A0-7930-8360-61AB-200597DE7ABD}"/>
          </ac:picMkLst>
        </pc:picChg>
        <pc:picChg chg="add del mod">
          <ac:chgData name="Janine Mccullough" userId="59fc6379-55e3-469a-8068-045c146eb134" providerId="ADAL" clId="{38942006-C6D4-446F-8703-149DEA6B14F9}" dt="2023-08-19T12:05:26.492" v="1617"/>
          <ac:picMkLst>
            <pc:docMk/>
            <pc:sldMk cId="337140712" sldId="2814"/>
            <ac:picMk id="8" creationId="{7BF04D26-525F-10EB-38E0-9AA5DE689BED}"/>
          </ac:picMkLst>
        </pc:picChg>
        <pc:picChg chg="add mod">
          <ac:chgData name="Janine Mccullough" userId="59fc6379-55e3-469a-8068-045c146eb134" providerId="ADAL" clId="{38942006-C6D4-446F-8703-149DEA6B14F9}" dt="2023-10-10T14:18:25.731" v="11862" actId="164"/>
          <ac:picMkLst>
            <pc:docMk/>
            <pc:sldMk cId="337140712" sldId="2814"/>
            <ac:picMk id="8" creationId="{7FC05C3B-8AC6-18E2-0739-2ED1C11E9BAF}"/>
          </ac:picMkLst>
        </pc:picChg>
      </pc:sldChg>
      <pc:sldChg chg="addSp delSp modSp new del mod modAnim modNotesTx">
        <pc:chgData name="Janine Mccullough" userId="59fc6379-55e3-469a-8068-045c146eb134" providerId="ADAL" clId="{38942006-C6D4-446F-8703-149DEA6B14F9}" dt="2023-08-28T12:40:07.574" v="10771" actId="47"/>
        <pc:sldMkLst>
          <pc:docMk/>
          <pc:sldMk cId="3954447578" sldId="2815"/>
        </pc:sldMkLst>
        <pc:spChg chg="mod">
          <ac:chgData name="Janine Mccullough" userId="59fc6379-55e3-469a-8068-045c146eb134" providerId="ADAL" clId="{38942006-C6D4-446F-8703-149DEA6B14F9}" dt="2023-08-19T13:50:41.108" v="1978" actId="20577"/>
          <ac:spMkLst>
            <pc:docMk/>
            <pc:sldMk cId="3954447578" sldId="2815"/>
            <ac:spMk id="2" creationId="{108C3776-7238-A796-7A21-22846DE432F1}"/>
          </ac:spMkLst>
        </pc:spChg>
        <pc:spChg chg="del">
          <ac:chgData name="Janine Mccullough" userId="59fc6379-55e3-469a-8068-045c146eb134" providerId="ADAL" clId="{38942006-C6D4-446F-8703-149DEA6B14F9}" dt="2023-08-19T13:49:55.989" v="1931" actId="478"/>
          <ac:spMkLst>
            <pc:docMk/>
            <pc:sldMk cId="3954447578" sldId="2815"/>
            <ac:spMk id="3" creationId="{FAE8A6FA-29F7-B2D3-2731-EF063FD01B40}"/>
          </ac:spMkLst>
        </pc:spChg>
        <pc:spChg chg="add mod">
          <ac:chgData name="Janine Mccullough" userId="59fc6379-55e3-469a-8068-045c146eb134" providerId="ADAL" clId="{38942006-C6D4-446F-8703-149DEA6B14F9}" dt="2023-08-19T13:56:29.329" v="2118" actId="1076"/>
          <ac:spMkLst>
            <pc:docMk/>
            <pc:sldMk cId="3954447578" sldId="2815"/>
            <ac:spMk id="6" creationId="{2B1FEA8A-283C-51CD-73BB-256FC66FACA7}"/>
          </ac:spMkLst>
        </pc:spChg>
        <pc:spChg chg="add mod">
          <ac:chgData name="Janine Mccullough" userId="59fc6379-55e3-469a-8068-045c146eb134" providerId="ADAL" clId="{38942006-C6D4-446F-8703-149DEA6B14F9}" dt="2023-08-19T13:56:41.483" v="2120" actId="1076"/>
          <ac:spMkLst>
            <pc:docMk/>
            <pc:sldMk cId="3954447578" sldId="2815"/>
            <ac:spMk id="8" creationId="{ED309C8B-8303-9F29-4259-539B712413CB}"/>
          </ac:spMkLst>
        </pc:spChg>
        <pc:grpChg chg="add mod">
          <ac:chgData name="Janine Mccullough" userId="59fc6379-55e3-469a-8068-045c146eb134" providerId="ADAL" clId="{38942006-C6D4-446F-8703-149DEA6B14F9}" dt="2023-08-19T13:56:29.329" v="2118" actId="1076"/>
          <ac:grpSpMkLst>
            <pc:docMk/>
            <pc:sldMk cId="3954447578" sldId="2815"/>
            <ac:grpSpMk id="4" creationId="{4D5718A7-6EF2-86EE-6BD3-4E66D97C6904}"/>
          </ac:grpSpMkLst>
        </pc:grpChg>
        <pc:picChg chg="add mod">
          <ac:chgData name="Janine Mccullough" userId="59fc6379-55e3-469a-8068-045c146eb134" providerId="ADAL" clId="{38942006-C6D4-446F-8703-149DEA6B14F9}" dt="2023-08-19T13:56:29.329" v="2118" actId="1076"/>
          <ac:picMkLst>
            <pc:docMk/>
            <pc:sldMk cId="3954447578" sldId="2815"/>
            <ac:picMk id="5" creationId="{16217D8E-ADAF-AB21-01E8-52584B96A303}"/>
          </ac:picMkLst>
        </pc:picChg>
        <pc:picChg chg="add mod">
          <ac:chgData name="Janine Mccullough" userId="59fc6379-55e3-469a-8068-045c146eb134" providerId="ADAL" clId="{38942006-C6D4-446F-8703-149DEA6B14F9}" dt="2023-08-19T13:50:05.091" v="1932"/>
          <ac:picMkLst>
            <pc:docMk/>
            <pc:sldMk cId="3954447578" sldId="2815"/>
            <ac:picMk id="7" creationId="{E85C5B17-9392-7BA7-5F33-E4F953871AB9}"/>
          </ac:picMkLst>
        </pc:picChg>
      </pc:sldChg>
      <pc:sldChg chg="addSp delSp modSp new mod modNotesTx">
        <pc:chgData name="Janine Mccullough" userId="59fc6379-55e3-469a-8068-045c146eb134" providerId="ADAL" clId="{38942006-C6D4-446F-8703-149DEA6B14F9}" dt="2023-10-10T14:27:02.521" v="14168" actId="962"/>
        <pc:sldMkLst>
          <pc:docMk/>
          <pc:sldMk cId="3809187091" sldId="2816"/>
        </pc:sldMkLst>
        <pc:spChg chg="mod">
          <ac:chgData name="Janine Mccullough" userId="59fc6379-55e3-469a-8068-045c146eb134" providerId="ADAL" clId="{38942006-C6D4-446F-8703-149DEA6B14F9}" dt="2023-08-19T14:30:50.594" v="2621" actId="1076"/>
          <ac:spMkLst>
            <pc:docMk/>
            <pc:sldMk cId="3809187091" sldId="2816"/>
            <ac:spMk id="2" creationId="{E72A3875-4F84-C819-AD0A-27C3AE2AA317}"/>
          </ac:spMkLst>
        </pc:spChg>
        <pc:spChg chg="mod">
          <ac:chgData name="Janine Mccullough" userId="59fc6379-55e3-469a-8068-045c146eb134" providerId="ADAL" clId="{38942006-C6D4-446F-8703-149DEA6B14F9}" dt="2023-08-19T14:19:25.061" v="2561" actId="1076"/>
          <ac:spMkLst>
            <pc:docMk/>
            <pc:sldMk cId="3809187091" sldId="2816"/>
            <ac:spMk id="3" creationId="{DA0E9B56-911D-D463-E6FC-9F8DDA35AC43}"/>
          </ac:spMkLst>
        </pc:spChg>
        <pc:spChg chg="add mod">
          <ac:chgData name="Janine Mccullough" userId="59fc6379-55e3-469a-8068-045c146eb134" providerId="ADAL" clId="{38942006-C6D4-446F-8703-149DEA6B14F9}" dt="2023-08-19T14:19:25.061" v="2561" actId="1076"/>
          <ac:spMkLst>
            <pc:docMk/>
            <pc:sldMk cId="3809187091" sldId="2816"/>
            <ac:spMk id="7" creationId="{BD39A4B5-E553-1F30-0B3C-CB764E109A3B}"/>
          </ac:spMkLst>
        </pc:spChg>
        <pc:spChg chg="add mod">
          <ac:chgData name="Janine Mccullough" userId="59fc6379-55e3-469a-8068-045c146eb134" providerId="ADAL" clId="{38942006-C6D4-446F-8703-149DEA6B14F9}" dt="2023-08-19T14:31:13.708" v="2639" actId="20577"/>
          <ac:spMkLst>
            <pc:docMk/>
            <pc:sldMk cId="3809187091" sldId="2816"/>
            <ac:spMk id="8" creationId="{4C73B091-DF81-E22D-CD1B-13FD74B421F8}"/>
          </ac:spMkLst>
        </pc:spChg>
        <pc:spChg chg="add mod">
          <ac:chgData name="Janine Mccullough" userId="59fc6379-55e3-469a-8068-045c146eb134" providerId="ADAL" clId="{38942006-C6D4-446F-8703-149DEA6B14F9}" dt="2023-08-19T14:15:36.440" v="2553" actId="1076"/>
          <ac:spMkLst>
            <pc:docMk/>
            <pc:sldMk cId="3809187091" sldId="2816"/>
            <ac:spMk id="9" creationId="{B5D5A6C0-2AC1-0D77-24A7-048EDB190830}"/>
          </ac:spMkLst>
        </pc:spChg>
        <pc:spChg chg="add mod">
          <ac:chgData name="Janine Mccullough" userId="59fc6379-55e3-469a-8068-045c146eb134" providerId="ADAL" clId="{38942006-C6D4-446F-8703-149DEA6B14F9}" dt="2023-08-19T14:15:57.486" v="2556"/>
          <ac:spMkLst>
            <pc:docMk/>
            <pc:sldMk cId="3809187091" sldId="2816"/>
            <ac:spMk id="12" creationId="{3C0CC413-929F-8B61-63A1-5E5D8169E359}"/>
          </ac:spMkLst>
        </pc:spChg>
        <pc:spChg chg="add mod">
          <ac:chgData name="Janine Mccullough" userId="59fc6379-55e3-469a-8068-045c146eb134" providerId="ADAL" clId="{38942006-C6D4-446F-8703-149DEA6B14F9}" dt="2023-08-19T14:29:18.376" v="2620" actId="20577"/>
          <ac:spMkLst>
            <pc:docMk/>
            <pc:sldMk cId="3809187091" sldId="2816"/>
            <ac:spMk id="15" creationId="{1603C48D-D304-5DED-7ADE-304A27611E91}"/>
          </ac:spMkLst>
        </pc:spChg>
        <pc:picChg chg="add mod">
          <ac:chgData name="Janine Mccullough" userId="59fc6379-55e3-469a-8068-045c146eb134" providerId="ADAL" clId="{38942006-C6D4-446F-8703-149DEA6B14F9}" dt="2023-08-19T14:06:04.085" v="2411"/>
          <ac:picMkLst>
            <pc:docMk/>
            <pc:sldMk cId="3809187091" sldId="2816"/>
            <ac:picMk id="4" creationId="{48CD40FE-14EE-137F-4704-4A9ACB9992D2}"/>
          </ac:picMkLst>
        </pc:picChg>
        <pc:picChg chg="add mod">
          <ac:chgData name="Janine Mccullough" userId="59fc6379-55e3-469a-8068-045c146eb134" providerId="ADAL" clId="{38942006-C6D4-446F-8703-149DEA6B14F9}" dt="2023-10-10T14:25:12.470" v="13634" actId="962"/>
          <ac:picMkLst>
            <pc:docMk/>
            <pc:sldMk cId="3809187091" sldId="2816"/>
            <ac:picMk id="6" creationId="{C679A17E-6A77-C830-EE01-721873DF1258}"/>
          </ac:picMkLst>
        </pc:picChg>
        <pc:picChg chg="add mod">
          <ac:chgData name="Janine Mccullough" userId="59fc6379-55e3-469a-8068-045c146eb134" providerId="ADAL" clId="{38942006-C6D4-446F-8703-149DEA6B14F9}" dt="2023-10-10T14:26:48.493" v="14088" actId="962"/>
          <ac:picMkLst>
            <pc:docMk/>
            <pc:sldMk cId="3809187091" sldId="2816"/>
            <ac:picMk id="11" creationId="{634A2E3B-1509-2D42-0928-D7C971805048}"/>
          </ac:picMkLst>
        </pc:picChg>
        <pc:picChg chg="add del mod">
          <ac:chgData name="Janine Mccullough" userId="59fc6379-55e3-469a-8068-045c146eb134" providerId="ADAL" clId="{38942006-C6D4-446F-8703-149DEA6B14F9}" dt="2023-08-19T14:28:46.649" v="2591" actId="478"/>
          <ac:picMkLst>
            <pc:docMk/>
            <pc:sldMk cId="3809187091" sldId="2816"/>
            <ac:picMk id="14" creationId="{F022F479-5EAB-3905-E0D6-3B5F9836A48B}"/>
          </ac:picMkLst>
        </pc:picChg>
        <pc:picChg chg="add mod">
          <ac:chgData name="Janine Mccullough" userId="59fc6379-55e3-469a-8068-045c146eb134" providerId="ADAL" clId="{38942006-C6D4-446F-8703-149DEA6B14F9}" dt="2023-10-10T14:27:02.521" v="14168" actId="962"/>
          <ac:picMkLst>
            <pc:docMk/>
            <pc:sldMk cId="3809187091" sldId="2816"/>
            <ac:picMk id="17" creationId="{107B9AFC-3B43-81F6-6D21-0BDDBB965FA1}"/>
          </ac:picMkLst>
        </pc:picChg>
      </pc:sldChg>
      <pc:sldChg chg="modSp add mod">
        <pc:chgData name="Janine Mccullough" userId="59fc6379-55e3-469a-8068-045c146eb134" providerId="ADAL" clId="{38942006-C6D4-446F-8703-149DEA6B14F9}" dt="2023-09-04T15:28:33.742" v="10803"/>
        <pc:sldMkLst>
          <pc:docMk/>
          <pc:sldMk cId="630862966" sldId="2826"/>
        </pc:sldMkLst>
        <pc:spChg chg="mod">
          <ac:chgData name="Janine Mccullough" userId="59fc6379-55e3-469a-8068-045c146eb134" providerId="ADAL" clId="{38942006-C6D4-446F-8703-149DEA6B14F9}" dt="2023-09-04T15:28:33.742" v="10803"/>
          <ac:spMkLst>
            <pc:docMk/>
            <pc:sldMk cId="630862966" sldId="2826"/>
            <ac:spMk id="7" creationId="{00000000-0000-0000-0000-000000000000}"/>
          </ac:spMkLst>
        </pc:spChg>
      </pc:sldChg>
      <pc:sldChg chg="add">
        <pc:chgData name="Janine Mccullough" userId="59fc6379-55e3-469a-8068-045c146eb134" providerId="ADAL" clId="{38942006-C6D4-446F-8703-149DEA6B14F9}" dt="2023-09-04T15:28:18.652" v="10802"/>
        <pc:sldMkLst>
          <pc:docMk/>
          <pc:sldMk cId="600653936" sldId="2827"/>
        </pc:sldMkLst>
      </pc:sldChg>
      <pc:sldChg chg="add">
        <pc:chgData name="Janine Mccullough" userId="59fc6379-55e3-469a-8068-045c146eb134" providerId="ADAL" clId="{38942006-C6D4-446F-8703-149DEA6B14F9}" dt="2023-09-04T15:28:18.652" v="10802"/>
        <pc:sldMkLst>
          <pc:docMk/>
          <pc:sldMk cId="2143557043" sldId="2828"/>
        </pc:sldMkLst>
      </pc:sldChg>
      <pc:sldChg chg="add">
        <pc:chgData name="Janine Mccullough" userId="59fc6379-55e3-469a-8068-045c146eb134" providerId="ADAL" clId="{38942006-C6D4-446F-8703-149DEA6B14F9}" dt="2023-09-04T15:28:18.652" v="10802"/>
        <pc:sldMkLst>
          <pc:docMk/>
          <pc:sldMk cId="3836363617" sldId="2829"/>
        </pc:sldMkLst>
      </pc:sldChg>
      <pc:sldChg chg="modSp add mod">
        <pc:chgData name="Janine Mccullough" userId="59fc6379-55e3-469a-8068-045c146eb134" providerId="ADAL" clId="{38942006-C6D4-446F-8703-149DEA6B14F9}" dt="2023-09-04T15:33:41.002" v="11143" actId="2710"/>
        <pc:sldMkLst>
          <pc:docMk/>
          <pc:sldMk cId="1910463722" sldId="2830"/>
        </pc:sldMkLst>
        <pc:spChg chg="mod">
          <ac:chgData name="Janine Mccullough" userId="59fc6379-55e3-469a-8068-045c146eb134" providerId="ADAL" clId="{38942006-C6D4-446F-8703-149DEA6B14F9}" dt="2023-09-04T15:33:41.002" v="11143" actId="2710"/>
          <ac:spMkLst>
            <pc:docMk/>
            <pc:sldMk cId="1910463722" sldId="2830"/>
            <ac:spMk id="5" creationId="{00000000-0000-0000-0000-000000000000}"/>
          </ac:spMkLst>
        </pc:spChg>
      </pc:sldChg>
    </pc:docChg>
  </pc:docChgLst>
  <pc:docChgLst>
    <pc:chgData name="Sam Nicholson" userId="S::essnicholson@glow.gov.uk::0a936673-8a1d-4f74-b7dd-93e2423be646" providerId="AD" clId="Web-{72147336-64EC-4952-24B6-E6FDA1117A29}"/>
    <pc:docChg chg="addSld delSld modSld sldOrd">
      <pc:chgData name="Sam Nicholson" userId="S::essnicholson@glow.gov.uk::0a936673-8a1d-4f74-b7dd-93e2423be646" providerId="AD" clId="Web-{72147336-64EC-4952-24B6-E6FDA1117A29}" dt="2023-11-24T11:43:32.505" v="68" actId="20577"/>
      <pc:docMkLst>
        <pc:docMk/>
      </pc:docMkLst>
      <pc:sldChg chg="del">
        <pc:chgData name="Sam Nicholson" userId="S::essnicholson@glow.gov.uk::0a936673-8a1d-4f74-b7dd-93e2423be646" providerId="AD" clId="Web-{72147336-64EC-4952-24B6-E6FDA1117A29}" dt="2023-11-24T11:39:13.484" v="6"/>
        <pc:sldMkLst>
          <pc:docMk/>
          <pc:sldMk cId="1199071255" sldId="268"/>
        </pc:sldMkLst>
      </pc:sldChg>
      <pc:sldChg chg="addSp delSp modSp ord">
        <pc:chgData name="Sam Nicholson" userId="S::essnicholson@glow.gov.uk::0a936673-8a1d-4f74-b7dd-93e2423be646" providerId="AD" clId="Web-{72147336-64EC-4952-24B6-E6FDA1117A29}" dt="2023-11-24T11:41:48.809" v="48"/>
        <pc:sldMkLst>
          <pc:docMk/>
          <pc:sldMk cId="3031642178" sldId="269"/>
        </pc:sldMkLst>
        <pc:spChg chg="add del mod">
          <ac:chgData name="Sam Nicholson" userId="S::essnicholson@glow.gov.uk::0a936673-8a1d-4f74-b7dd-93e2423be646" providerId="AD" clId="Web-{72147336-64EC-4952-24B6-E6FDA1117A29}" dt="2023-11-24T11:41:42.168" v="47"/>
          <ac:spMkLst>
            <pc:docMk/>
            <pc:sldMk cId="3031642178" sldId="269"/>
            <ac:spMk id="7" creationId="{7C6B1792-4A2F-BC26-2449-A347F618FFAB}"/>
          </ac:spMkLst>
        </pc:spChg>
        <pc:picChg chg="del">
          <ac:chgData name="Sam Nicholson" userId="S::essnicholson@glow.gov.uk::0a936673-8a1d-4f74-b7dd-93e2423be646" providerId="AD" clId="Web-{72147336-64EC-4952-24B6-E6FDA1117A29}" dt="2023-11-24T11:40:22.552" v="24"/>
          <ac:picMkLst>
            <pc:docMk/>
            <pc:sldMk cId="3031642178" sldId="269"/>
            <ac:picMk id="3" creationId="{BC36797E-F158-0E3F-BF0D-3479D6AA5CC9}"/>
          </ac:picMkLst>
        </pc:picChg>
        <pc:picChg chg="mod">
          <ac:chgData name="Sam Nicholson" userId="S::essnicholson@glow.gov.uk::0a936673-8a1d-4f74-b7dd-93e2423be646" providerId="AD" clId="Web-{72147336-64EC-4952-24B6-E6FDA1117A29}" dt="2023-11-24T11:41:48.809" v="48"/>
          <ac:picMkLst>
            <pc:docMk/>
            <pc:sldMk cId="3031642178" sldId="269"/>
            <ac:picMk id="5" creationId="{00000000-0000-0000-0000-000000000000}"/>
          </ac:picMkLst>
        </pc:picChg>
        <pc:picChg chg="add">
          <ac:chgData name="Sam Nicholson" userId="S::essnicholson@glow.gov.uk::0a936673-8a1d-4f74-b7dd-93e2423be646" providerId="AD" clId="Web-{72147336-64EC-4952-24B6-E6FDA1117A29}" dt="2023-11-24T11:40:24.521" v="25"/>
          <ac:picMkLst>
            <pc:docMk/>
            <pc:sldMk cId="3031642178" sldId="269"/>
            <ac:picMk id="6" creationId="{C631563C-6303-3B83-FFBC-D59888FBF78E}"/>
          </ac:picMkLst>
        </pc:picChg>
      </pc:sldChg>
      <pc:sldChg chg="addSp delSp ord">
        <pc:chgData name="Sam Nicholson" userId="S::essnicholson@glow.gov.uk::0a936673-8a1d-4f74-b7dd-93e2423be646" providerId="AD" clId="Web-{72147336-64EC-4952-24B6-E6FDA1117A29}" dt="2023-11-24T11:41:03.056" v="43"/>
        <pc:sldMkLst>
          <pc:docMk/>
          <pc:sldMk cId="3120566257" sldId="283"/>
        </pc:sldMkLst>
        <pc:picChg chg="del">
          <ac:chgData name="Sam Nicholson" userId="S::essnicholson@glow.gov.uk::0a936673-8a1d-4f74-b7dd-93e2423be646" providerId="AD" clId="Web-{72147336-64EC-4952-24B6-E6FDA1117A29}" dt="2023-11-24T11:41:02.665" v="42"/>
          <ac:picMkLst>
            <pc:docMk/>
            <pc:sldMk cId="3120566257" sldId="283"/>
            <ac:picMk id="3" creationId="{EEFF2945-9524-0A71-F1E9-156D42BCDEA0}"/>
          </ac:picMkLst>
        </pc:picChg>
        <pc:picChg chg="add">
          <ac:chgData name="Sam Nicholson" userId="S::essnicholson@glow.gov.uk::0a936673-8a1d-4f74-b7dd-93e2423be646" providerId="AD" clId="Web-{72147336-64EC-4952-24B6-E6FDA1117A29}" dt="2023-11-24T11:41:03.056" v="43"/>
          <ac:picMkLst>
            <pc:docMk/>
            <pc:sldMk cId="3120566257" sldId="283"/>
            <ac:picMk id="6" creationId="{E35A5486-B1E1-89C7-B59A-4C3BC3406EB8}"/>
          </ac:picMkLst>
        </pc:picChg>
      </pc:sldChg>
      <pc:sldChg chg="addSp modSp">
        <pc:chgData name="Sam Nicholson" userId="S::essnicholson@glow.gov.uk::0a936673-8a1d-4f74-b7dd-93e2423be646" providerId="AD" clId="Web-{72147336-64EC-4952-24B6-E6FDA1117A29}" dt="2023-11-24T11:43:32.505" v="68" actId="20577"/>
        <pc:sldMkLst>
          <pc:docMk/>
          <pc:sldMk cId="2686781936" sldId="285"/>
        </pc:sldMkLst>
        <pc:spChg chg="add mod">
          <ac:chgData name="Sam Nicholson" userId="S::essnicholson@glow.gov.uk::0a936673-8a1d-4f74-b7dd-93e2423be646" providerId="AD" clId="Web-{72147336-64EC-4952-24B6-E6FDA1117A29}" dt="2023-11-24T11:43:32.505" v="68" actId="20577"/>
          <ac:spMkLst>
            <pc:docMk/>
            <pc:sldMk cId="2686781936" sldId="285"/>
            <ac:spMk id="2" creationId="{54F58B91-6082-5D8F-5586-16795489D601}"/>
          </ac:spMkLst>
        </pc:spChg>
        <pc:spChg chg="mod">
          <ac:chgData name="Sam Nicholson" userId="S::essnicholson@glow.gov.uk::0a936673-8a1d-4f74-b7dd-93e2423be646" providerId="AD" clId="Web-{72147336-64EC-4952-24B6-E6FDA1117A29}" dt="2023-11-24T11:42:49.361" v="54"/>
          <ac:spMkLst>
            <pc:docMk/>
            <pc:sldMk cId="2686781936" sldId="285"/>
            <ac:spMk id="7" creationId="{129F1239-008F-D18E-3341-0825F71091E3}"/>
          </ac:spMkLst>
        </pc:spChg>
      </pc:sldChg>
      <pc:sldChg chg="addSp delSp">
        <pc:chgData name="Sam Nicholson" userId="S::essnicholson@glow.gov.uk::0a936673-8a1d-4f74-b7dd-93e2423be646" providerId="AD" clId="Web-{72147336-64EC-4952-24B6-E6FDA1117A29}" dt="2023-11-24T11:40:32.725" v="29"/>
        <pc:sldMkLst>
          <pc:docMk/>
          <pc:sldMk cId="3713071008" sldId="2732"/>
        </pc:sldMkLst>
        <pc:picChg chg="del">
          <ac:chgData name="Sam Nicholson" userId="S::essnicholson@glow.gov.uk::0a936673-8a1d-4f74-b7dd-93e2423be646" providerId="AD" clId="Web-{72147336-64EC-4952-24B6-E6FDA1117A29}" dt="2023-11-24T11:40:32.256" v="28"/>
          <ac:picMkLst>
            <pc:docMk/>
            <pc:sldMk cId="3713071008" sldId="2732"/>
            <ac:picMk id="5" creationId="{796C200E-812A-94F7-66D7-5E55BC0AEBD9}"/>
          </ac:picMkLst>
        </pc:picChg>
        <pc:picChg chg="add">
          <ac:chgData name="Sam Nicholson" userId="S::essnicholson@glow.gov.uk::0a936673-8a1d-4f74-b7dd-93e2423be646" providerId="AD" clId="Web-{72147336-64EC-4952-24B6-E6FDA1117A29}" dt="2023-11-24T11:40:32.725" v="29"/>
          <ac:picMkLst>
            <pc:docMk/>
            <pc:sldMk cId="3713071008" sldId="2732"/>
            <ac:picMk id="6" creationId="{90D56DDF-71AD-708A-C8ED-3FCFCF930C06}"/>
          </ac:picMkLst>
        </pc:picChg>
      </pc:sldChg>
      <pc:sldChg chg="addSp delSp modSp">
        <pc:chgData name="Sam Nicholson" userId="S::essnicholson@glow.gov.uk::0a936673-8a1d-4f74-b7dd-93e2423be646" providerId="AD" clId="Web-{72147336-64EC-4952-24B6-E6FDA1117A29}" dt="2023-11-24T11:42:23.187" v="53"/>
        <pc:sldMkLst>
          <pc:docMk/>
          <pc:sldMk cId="2342700082" sldId="2733"/>
        </pc:sldMkLst>
        <pc:spChg chg="mod">
          <ac:chgData name="Sam Nicholson" userId="S::essnicholson@glow.gov.uk::0a936673-8a1d-4f74-b7dd-93e2423be646" providerId="AD" clId="Web-{72147336-64EC-4952-24B6-E6FDA1117A29}" dt="2023-11-24T11:42:23.187" v="53"/>
          <ac:spMkLst>
            <pc:docMk/>
            <pc:sldMk cId="2342700082" sldId="2733"/>
            <ac:spMk id="8" creationId="{00000000-0000-0000-0000-000000000000}"/>
          </ac:spMkLst>
        </pc:spChg>
        <pc:picChg chg="del">
          <ac:chgData name="Sam Nicholson" userId="S::essnicholson@glow.gov.uk::0a936673-8a1d-4f74-b7dd-93e2423be646" providerId="AD" clId="Web-{72147336-64EC-4952-24B6-E6FDA1117A29}" dt="2023-11-24T11:40:46.726" v="36"/>
          <ac:picMkLst>
            <pc:docMk/>
            <pc:sldMk cId="2342700082" sldId="2733"/>
            <ac:picMk id="5" creationId="{D2D724A0-0E53-7A99-4902-A7A196940C7E}"/>
          </ac:picMkLst>
        </pc:picChg>
        <pc:picChg chg="add">
          <ac:chgData name="Sam Nicholson" userId="S::essnicholson@glow.gov.uk::0a936673-8a1d-4f74-b7dd-93e2423be646" providerId="AD" clId="Web-{72147336-64EC-4952-24B6-E6FDA1117A29}" dt="2023-11-24T11:40:47.132" v="37"/>
          <ac:picMkLst>
            <pc:docMk/>
            <pc:sldMk cId="2342700082" sldId="2733"/>
            <ac:picMk id="16" creationId="{4F1EE376-E98D-B2AB-3D74-8F2D928FC937}"/>
          </ac:picMkLst>
        </pc:picChg>
      </pc:sldChg>
      <pc:sldChg chg="del">
        <pc:chgData name="Sam Nicholson" userId="S::essnicholson@glow.gov.uk::0a936673-8a1d-4f74-b7dd-93e2423be646" providerId="AD" clId="Web-{72147336-64EC-4952-24B6-E6FDA1117A29}" dt="2023-11-24T11:39:04.671" v="3"/>
        <pc:sldMkLst>
          <pc:docMk/>
          <pc:sldMk cId="4161061140" sldId="2757"/>
        </pc:sldMkLst>
      </pc:sldChg>
      <pc:sldChg chg="addSp delSp">
        <pc:chgData name="Sam Nicholson" userId="S::essnicholson@glow.gov.uk::0a936673-8a1d-4f74-b7dd-93e2423be646" providerId="AD" clId="Web-{72147336-64EC-4952-24B6-E6FDA1117A29}" dt="2023-11-24T11:40:43.523" v="35"/>
        <pc:sldMkLst>
          <pc:docMk/>
          <pc:sldMk cId="1768020973" sldId="2805"/>
        </pc:sldMkLst>
        <pc:picChg chg="del">
          <ac:chgData name="Sam Nicholson" userId="S::essnicholson@glow.gov.uk::0a936673-8a1d-4f74-b7dd-93e2423be646" providerId="AD" clId="Web-{72147336-64EC-4952-24B6-E6FDA1117A29}" dt="2023-11-24T11:40:43.116" v="34"/>
          <ac:picMkLst>
            <pc:docMk/>
            <pc:sldMk cId="1768020973" sldId="2805"/>
            <ac:picMk id="5" creationId="{723161A0-E265-5195-86FD-17F85D2C90B7}"/>
          </ac:picMkLst>
        </pc:picChg>
        <pc:picChg chg="add">
          <ac:chgData name="Sam Nicholson" userId="S::essnicholson@glow.gov.uk::0a936673-8a1d-4f74-b7dd-93e2423be646" providerId="AD" clId="Web-{72147336-64EC-4952-24B6-E6FDA1117A29}" dt="2023-11-24T11:40:43.523" v="35"/>
          <ac:picMkLst>
            <pc:docMk/>
            <pc:sldMk cId="1768020973" sldId="2805"/>
            <ac:picMk id="10" creationId="{F0D26CCE-A2F3-C592-6A0D-73000B89D907}"/>
          </ac:picMkLst>
        </pc:picChg>
      </pc:sldChg>
      <pc:sldChg chg="addSp delSp">
        <pc:chgData name="Sam Nicholson" userId="S::essnicholson@glow.gov.uk::0a936673-8a1d-4f74-b7dd-93e2423be646" providerId="AD" clId="Web-{72147336-64EC-4952-24B6-E6FDA1117A29}" dt="2023-11-24T11:40:51.461" v="39"/>
        <pc:sldMkLst>
          <pc:docMk/>
          <pc:sldMk cId="1909092126" sldId="2806"/>
        </pc:sldMkLst>
        <pc:picChg chg="del">
          <ac:chgData name="Sam Nicholson" userId="S::essnicholson@glow.gov.uk::0a936673-8a1d-4f74-b7dd-93e2423be646" providerId="AD" clId="Web-{72147336-64EC-4952-24B6-E6FDA1117A29}" dt="2023-11-24T11:40:51.039" v="38"/>
          <ac:picMkLst>
            <pc:docMk/>
            <pc:sldMk cId="1909092126" sldId="2806"/>
            <ac:picMk id="5" creationId="{487B88E6-5C8E-7D02-D94F-F4D156693CE7}"/>
          </ac:picMkLst>
        </pc:picChg>
        <pc:picChg chg="add">
          <ac:chgData name="Sam Nicholson" userId="S::essnicholson@glow.gov.uk::0a936673-8a1d-4f74-b7dd-93e2423be646" providerId="AD" clId="Web-{72147336-64EC-4952-24B6-E6FDA1117A29}" dt="2023-11-24T11:40:51.461" v="39"/>
          <ac:picMkLst>
            <pc:docMk/>
            <pc:sldMk cId="1909092126" sldId="2806"/>
            <ac:picMk id="8" creationId="{4376DAB1-7063-B94B-DB40-D767A8485C14}"/>
          </ac:picMkLst>
        </pc:picChg>
      </pc:sldChg>
      <pc:sldChg chg="addSp delSp">
        <pc:chgData name="Sam Nicholson" userId="S::essnicholson@glow.gov.uk::0a936673-8a1d-4f74-b7dd-93e2423be646" providerId="AD" clId="Web-{72147336-64EC-4952-24B6-E6FDA1117A29}" dt="2023-11-24T11:40:35.710" v="31"/>
        <pc:sldMkLst>
          <pc:docMk/>
          <pc:sldMk cId="3859893345" sldId="2810"/>
        </pc:sldMkLst>
        <pc:picChg chg="del">
          <ac:chgData name="Sam Nicholson" userId="S::essnicholson@glow.gov.uk::0a936673-8a1d-4f74-b7dd-93e2423be646" providerId="AD" clId="Web-{72147336-64EC-4952-24B6-E6FDA1117A29}" dt="2023-11-24T11:40:35.350" v="30"/>
          <ac:picMkLst>
            <pc:docMk/>
            <pc:sldMk cId="3859893345" sldId="2810"/>
            <ac:picMk id="3" creationId="{333AD6FB-273D-0C45-7F3D-3E1695A1465D}"/>
          </ac:picMkLst>
        </pc:picChg>
        <pc:picChg chg="add">
          <ac:chgData name="Sam Nicholson" userId="S::essnicholson@glow.gov.uk::0a936673-8a1d-4f74-b7dd-93e2423be646" providerId="AD" clId="Web-{72147336-64EC-4952-24B6-E6FDA1117A29}" dt="2023-11-24T11:40:35.710" v="31"/>
          <ac:picMkLst>
            <pc:docMk/>
            <pc:sldMk cId="3859893345" sldId="2810"/>
            <ac:picMk id="8" creationId="{FD3B3AEB-ADA8-CBA2-C8C6-73F2241D6335}"/>
          </ac:picMkLst>
        </pc:picChg>
      </pc:sldChg>
      <pc:sldChg chg="addSp delSp">
        <pc:chgData name="Sam Nicholson" userId="S::essnicholson@glow.gov.uk::0a936673-8a1d-4f74-b7dd-93e2423be646" providerId="AD" clId="Web-{72147336-64EC-4952-24B6-E6FDA1117A29}" dt="2023-11-24T11:40:28.556" v="27"/>
        <pc:sldMkLst>
          <pc:docMk/>
          <pc:sldMk cId="3364523882" sldId="2811"/>
        </pc:sldMkLst>
        <pc:picChg chg="del">
          <ac:chgData name="Sam Nicholson" userId="S::essnicholson@glow.gov.uk::0a936673-8a1d-4f74-b7dd-93e2423be646" providerId="AD" clId="Web-{72147336-64EC-4952-24B6-E6FDA1117A29}" dt="2023-11-24T11:40:27.912" v="26"/>
          <ac:picMkLst>
            <pc:docMk/>
            <pc:sldMk cId="3364523882" sldId="2811"/>
            <ac:picMk id="3" creationId="{50AC41CB-8E4D-B8F0-7CD8-4CD8E4BC0D57}"/>
          </ac:picMkLst>
        </pc:picChg>
        <pc:picChg chg="add">
          <ac:chgData name="Sam Nicholson" userId="S::essnicholson@glow.gov.uk::0a936673-8a1d-4f74-b7dd-93e2423be646" providerId="AD" clId="Web-{72147336-64EC-4952-24B6-E6FDA1117A29}" dt="2023-11-24T11:40:28.556" v="27"/>
          <ac:picMkLst>
            <pc:docMk/>
            <pc:sldMk cId="3364523882" sldId="2811"/>
            <ac:picMk id="11" creationId="{31570D8B-48C6-9EB4-F2EE-EB901CB62F1E}"/>
          </ac:picMkLst>
        </pc:picChg>
      </pc:sldChg>
      <pc:sldChg chg="addSp delSp">
        <pc:chgData name="Sam Nicholson" userId="S::essnicholson@glow.gov.uk::0a936673-8a1d-4f74-b7dd-93e2423be646" providerId="AD" clId="Web-{72147336-64EC-4952-24B6-E6FDA1117A29}" dt="2023-11-24T11:40:55.617" v="41"/>
        <pc:sldMkLst>
          <pc:docMk/>
          <pc:sldMk cId="4040255387" sldId="2813"/>
        </pc:sldMkLst>
        <pc:picChg chg="del">
          <ac:chgData name="Sam Nicholson" userId="S::essnicholson@glow.gov.uk::0a936673-8a1d-4f74-b7dd-93e2423be646" providerId="AD" clId="Web-{72147336-64EC-4952-24B6-E6FDA1117A29}" dt="2023-11-24T11:40:55.211" v="40"/>
          <ac:picMkLst>
            <pc:docMk/>
            <pc:sldMk cId="4040255387" sldId="2813"/>
            <ac:picMk id="4" creationId="{02B25060-EF30-9D06-C36F-18666E6C0998}"/>
          </ac:picMkLst>
        </pc:picChg>
        <pc:picChg chg="add">
          <ac:chgData name="Sam Nicholson" userId="S::essnicholson@glow.gov.uk::0a936673-8a1d-4f74-b7dd-93e2423be646" providerId="AD" clId="Web-{72147336-64EC-4952-24B6-E6FDA1117A29}" dt="2023-11-24T11:40:55.617" v="41"/>
          <ac:picMkLst>
            <pc:docMk/>
            <pc:sldMk cId="4040255387" sldId="2813"/>
            <ac:picMk id="29" creationId="{F91400C8-8401-C17B-765A-4D5086CC8F65}"/>
          </ac:picMkLst>
        </pc:picChg>
      </pc:sldChg>
      <pc:sldChg chg="addSp delSp delAnim">
        <pc:chgData name="Sam Nicholson" userId="S::essnicholson@glow.gov.uk::0a936673-8a1d-4f74-b7dd-93e2423be646" providerId="AD" clId="Web-{72147336-64EC-4952-24B6-E6FDA1117A29}" dt="2023-11-24T11:42:02.326" v="49"/>
        <pc:sldMkLst>
          <pc:docMk/>
          <pc:sldMk cId="337140712" sldId="2814"/>
        </pc:sldMkLst>
        <pc:grpChg chg="del">
          <ac:chgData name="Sam Nicholson" userId="S::essnicholson@glow.gov.uk::0a936673-8a1d-4f74-b7dd-93e2423be646" providerId="AD" clId="Web-{72147336-64EC-4952-24B6-E6FDA1117A29}" dt="2023-11-24T11:42:02.326" v="49"/>
          <ac:grpSpMkLst>
            <pc:docMk/>
            <pc:sldMk cId="337140712" sldId="2814"/>
            <ac:grpSpMk id="15" creationId="{3C82E463-D190-422D-9169-06142CF65932}"/>
          </ac:grpSpMkLst>
        </pc:grpChg>
        <pc:picChg chg="del">
          <ac:chgData name="Sam Nicholson" userId="S::essnicholson@glow.gov.uk::0a936673-8a1d-4f74-b7dd-93e2423be646" providerId="AD" clId="Web-{72147336-64EC-4952-24B6-E6FDA1117A29}" dt="2023-11-24T11:40:38.538" v="32"/>
          <ac:picMkLst>
            <pc:docMk/>
            <pc:sldMk cId="337140712" sldId="2814"/>
            <ac:picMk id="4" creationId="{E7FD52D4-19D9-019F-B78E-725B77753F3F}"/>
          </ac:picMkLst>
        </pc:picChg>
        <pc:picChg chg="add">
          <ac:chgData name="Sam Nicholson" userId="S::essnicholson@glow.gov.uk::0a936673-8a1d-4f74-b7dd-93e2423be646" providerId="AD" clId="Web-{72147336-64EC-4952-24B6-E6FDA1117A29}" dt="2023-11-24T11:40:38.975" v="33"/>
          <ac:picMkLst>
            <pc:docMk/>
            <pc:sldMk cId="337140712" sldId="2814"/>
            <ac:picMk id="17" creationId="{2CA6332C-6CCE-2998-AF45-E72AD612535B}"/>
          </ac:picMkLst>
        </pc:picChg>
      </pc:sldChg>
      <pc:sldChg chg="del">
        <pc:chgData name="Sam Nicholson" userId="S::essnicholson@glow.gov.uk::0a936673-8a1d-4f74-b7dd-93e2423be646" providerId="AD" clId="Web-{72147336-64EC-4952-24B6-E6FDA1117A29}" dt="2023-11-24T11:39:49.612" v="16"/>
        <pc:sldMkLst>
          <pc:docMk/>
          <pc:sldMk cId="630862966" sldId="2826"/>
        </pc:sldMkLst>
      </pc:sldChg>
      <pc:sldChg chg="del">
        <pc:chgData name="Sam Nicholson" userId="S::essnicholson@glow.gov.uk::0a936673-8a1d-4f74-b7dd-93e2423be646" providerId="AD" clId="Web-{72147336-64EC-4952-24B6-E6FDA1117A29}" dt="2023-11-24T11:40:11.114" v="22"/>
        <pc:sldMkLst>
          <pc:docMk/>
          <pc:sldMk cId="1910463722" sldId="2830"/>
        </pc:sldMkLst>
      </pc:sldChg>
      <pc:sldChg chg="del">
        <pc:chgData name="Sam Nicholson" userId="S::essnicholson@glow.gov.uk::0a936673-8a1d-4f74-b7dd-93e2423be646" providerId="AD" clId="Web-{72147336-64EC-4952-24B6-E6FDA1117A29}" dt="2023-11-24T11:39:52.206" v="17"/>
        <pc:sldMkLst>
          <pc:docMk/>
          <pc:sldMk cId="1983893308" sldId="2831"/>
        </pc:sldMkLst>
      </pc:sldChg>
      <pc:sldChg chg="del">
        <pc:chgData name="Sam Nicholson" userId="S::essnicholson@glow.gov.uk::0a936673-8a1d-4f74-b7dd-93e2423be646" providerId="AD" clId="Web-{72147336-64EC-4952-24B6-E6FDA1117A29}" dt="2023-11-24T11:39:54.097" v="18"/>
        <pc:sldMkLst>
          <pc:docMk/>
          <pc:sldMk cId="4245720845" sldId="2832"/>
        </pc:sldMkLst>
      </pc:sldChg>
      <pc:sldChg chg="del">
        <pc:chgData name="Sam Nicholson" userId="S::essnicholson@glow.gov.uk::0a936673-8a1d-4f74-b7dd-93e2423be646" providerId="AD" clId="Web-{72147336-64EC-4952-24B6-E6FDA1117A29}" dt="2023-11-24T11:39:55.925" v="19"/>
        <pc:sldMkLst>
          <pc:docMk/>
          <pc:sldMk cId="3825720686" sldId="2833"/>
        </pc:sldMkLst>
      </pc:sldChg>
      <pc:sldChg chg="del">
        <pc:chgData name="Sam Nicholson" userId="S::essnicholson@glow.gov.uk::0a936673-8a1d-4f74-b7dd-93e2423be646" providerId="AD" clId="Web-{72147336-64EC-4952-24B6-E6FDA1117A29}" dt="2023-11-24T11:39:12.250" v="5"/>
        <pc:sldMkLst>
          <pc:docMk/>
          <pc:sldMk cId="1018236359" sldId="2859"/>
        </pc:sldMkLst>
      </pc:sldChg>
      <pc:sldChg chg="add">
        <pc:chgData name="Sam Nicholson" userId="S::essnicholson@glow.gov.uk::0a936673-8a1d-4f74-b7dd-93e2423be646" providerId="AD" clId="Web-{72147336-64EC-4952-24B6-E6FDA1117A29}" dt="2023-11-24T11:38:59.748" v="0"/>
        <pc:sldMkLst>
          <pc:docMk/>
          <pc:sldMk cId="411108439" sldId="2861"/>
        </pc:sldMkLst>
      </pc:sldChg>
      <pc:sldChg chg="add">
        <pc:chgData name="Sam Nicholson" userId="S::essnicholson@glow.gov.uk::0a936673-8a1d-4f74-b7dd-93e2423be646" providerId="AD" clId="Web-{72147336-64EC-4952-24B6-E6FDA1117A29}" dt="2023-11-24T11:38:59.842" v="1"/>
        <pc:sldMkLst>
          <pc:docMk/>
          <pc:sldMk cId="2584168445" sldId="2862"/>
        </pc:sldMkLst>
      </pc:sldChg>
      <pc:sldChg chg="add">
        <pc:chgData name="Sam Nicholson" userId="S::essnicholson@glow.gov.uk::0a936673-8a1d-4f74-b7dd-93e2423be646" providerId="AD" clId="Web-{72147336-64EC-4952-24B6-E6FDA1117A29}" dt="2023-11-24T11:38:59.905" v="2"/>
        <pc:sldMkLst>
          <pc:docMk/>
          <pc:sldMk cId="3983703147" sldId="2863"/>
        </pc:sldMkLst>
      </pc:sldChg>
      <pc:sldChg chg="modSp add">
        <pc:chgData name="Sam Nicholson" userId="S::essnicholson@glow.gov.uk::0a936673-8a1d-4f74-b7dd-93e2423be646" providerId="AD" clId="Web-{72147336-64EC-4952-24B6-E6FDA1117A29}" dt="2023-11-24T11:40:10.098" v="21" actId="20577"/>
        <pc:sldMkLst>
          <pc:docMk/>
          <pc:sldMk cId="3026240807" sldId="2864"/>
        </pc:sldMkLst>
        <pc:spChg chg="mod">
          <ac:chgData name="Sam Nicholson" userId="S::essnicholson@glow.gov.uk::0a936673-8a1d-4f74-b7dd-93e2423be646" providerId="AD" clId="Web-{72147336-64EC-4952-24B6-E6FDA1117A29}" dt="2023-11-24T11:40:10.098" v="21" actId="20577"/>
          <ac:spMkLst>
            <pc:docMk/>
            <pc:sldMk cId="3026240807" sldId="2864"/>
            <ac:spMk id="5" creationId="{00000000-0000-0000-0000-000000000000}"/>
          </ac:spMkLst>
        </pc:spChg>
      </pc:sldChg>
      <pc:sldChg chg="add">
        <pc:chgData name="Sam Nicholson" userId="S::essnicholson@glow.gov.uk::0a936673-8a1d-4f74-b7dd-93e2423be646" providerId="AD" clId="Web-{72147336-64EC-4952-24B6-E6FDA1117A29}" dt="2023-11-24T11:39:32.595" v="8"/>
        <pc:sldMkLst>
          <pc:docMk/>
          <pc:sldMk cId="3762389467" sldId="2865"/>
        </pc:sldMkLst>
      </pc:sldChg>
      <pc:sldChg chg="add">
        <pc:chgData name="Sam Nicholson" userId="S::essnicholson@glow.gov.uk::0a936673-8a1d-4f74-b7dd-93e2423be646" providerId="AD" clId="Web-{72147336-64EC-4952-24B6-E6FDA1117A29}" dt="2023-11-24T11:39:32.689" v="9"/>
        <pc:sldMkLst>
          <pc:docMk/>
          <pc:sldMk cId="3063321818" sldId="2866"/>
        </pc:sldMkLst>
      </pc:sldChg>
      <pc:sldChg chg="add">
        <pc:chgData name="Sam Nicholson" userId="S::essnicholson@glow.gov.uk::0a936673-8a1d-4f74-b7dd-93e2423be646" providerId="AD" clId="Web-{72147336-64EC-4952-24B6-E6FDA1117A29}" dt="2023-11-24T11:39:32.829" v="10"/>
        <pc:sldMkLst>
          <pc:docMk/>
          <pc:sldMk cId="2873217929" sldId="2867"/>
        </pc:sldMkLst>
      </pc:sldChg>
      <pc:sldChg chg="modSp add">
        <pc:chgData name="Sam Nicholson" userId="S::essnicholson@glow.gov.uk::0a936673-8a1d-4f74-b7dd-93e2423be646" providerId="AD" clId="Web-{72147336-64EC-4952-24B6-E6FDA1117A29}" dt="2023-11-24T11:39:46.690" v="15" actId="20577"/>
        <pc:sldMkLst>
          <pc:docMk/>
          <pc:sldMk cId="390058419" sldId="2868"/>
        </pc:sldMkLst>
        <pc:spChg chg="mod">
          <ac:chgData name="Sam Nicholson" userId="S::essnicholson@glow.gov.uk::0a936673-8a1d-4f74-b7dd-93e2423be646" providerId="AD" clId="Web-{72147336-64EC-4952-24B6-E6FDA1117A29}" dt="2023-11-24T11:39:46.690" v="15" actId="20577"/>
          <ac:spMkLst>
            <pc:docMk/>
            <pc:sldMk cId="390058419" sldId="2868"/>
            <ac:spMk id="7" creationId="{00000000-0000-0000-0000-000000000000}"/>
          </ac:spMkLst>
        </pc:spChg>
      </pc:sldChg>
    </pc:docChg>
  </pc:docChgLst>
  <pc:docChgLst>
    <pc:chgData name="Sam" userId="0a936673-8a1d-4f74-b7dd-93e2423be646" providerId="ADAL" clId="{EF1B0040-8243-4ED5-89C4-B7BA38D401E0}"/>
    <pc:docChg chg="custSel modSld">
      <pc:chgData name="Sam" userId="0a936673-8a1d-4f74-b7dd-93e2423be646" providerId="ADAL" clId="{EF1B0040-8243-4ED5-89C4-B7BA38D401E0}" dt="2023-11-24T11:54:28.666" v="60"/>
      <pc:docMkLst>
        <pc:docMk/>
      </pc:docMkLst>
      <pc:sldChg chg="modSp mod">
        <pc:chgData name="Sam" userId="0a936673-8a1d-4f74-b7dd-93e2423be646" providerId="ADAL" clId="{EF1B0040-8243-4ED5-89C4-B7BA38D401E0}" dt="2023-11-24T11:53:45.250" v="56" actId="13244"/>
        <pc:sldMkLst>
          <pc:docMk/>
          <pc:sldMk cId="2686781936" sldId="285"/>
        </pc:sldMkLst>
        <pc:spChg chg="mod">
          <ac:chgData name="Sam" userId="0a936673-8a1d-4f74-b7dd-93e2423be646" providerId="ADAL" clId="{EF1B0040-8243-4ED5-89C4-B7BA38D401E0}" dt="2023-11-24T11:53:36.909" v="55" actId="13244"/>
          <ac:spMkLst>
            <pc:docMk/>
            <pc:sldMk cId="2686781936" sldId="285"/>
            <ac:spMk id="2" creationId="{54F58B91-6082-5D8F-5586-16795489D601}"/>
          </ac:spMkLst>
        </pc:spChg>
        <pc:spChg chg="ord">
          <ac:chgData name="Sam" userId="0a936673-8a1d-4f74-b7dd-93e2423be646" providerId="ADAL" clId="{EF1B0040-8243-4ED5-89C4-B7BA38D401E0}" dt="2023-11-24T11:53:45.250" v="56" actId="13244"/>
          <ac:spMkLst>
            <pc:docMk/>
            <pc:sldMk cId="2686781936" sldId="285"/>
            <ac:spMk id="7" creationId="{129F1239-008F-D18E-3341-0825F71091E3}"/>
          </ac:spMkLst>
        </pc:spChg>
      </pc:sldChg>
      <pc:sldChg chg="modSp mod">
        <pc:chgData name="Sam" userId="0a936673-8a1d-4f74-b7dd-93e2423be646" providerId="ADAL" clId="{EF1B0040-8243-4ED5-89C4-B7BA38D401E0}" dt="2023-11-24T11:52:25.903" v="49" actId="13244"/>
        <pc:sldMkLst>
          <pc:docMk/>
          <pc:sldMk cId="2342700082" sldId="2733"/>
        </pc:sldMkLst>
        <pc:spChg chg="mod">
          <ac:chgData name="Sam" userId="0a936673-8a1d-4f74-b7dd-93e2423be646" providerId="ADAL" clId="{EF1B0040-8243-4ED5-89C4-B7BA38D401E0}" dt="2023-11-24T11:51:42.213" v="43" actId="13244"/>
          <ac:spMkLst>
            <pc:docMk/>
            <pc:sldMk cId="2342700082" sldId="2733"/>
            <ac:spMk id="2" creationId="{00000000-0000-0000-0000-000000000000}"/>
          </ac:spMkLst>
        </pc:spChg>
        <pc:spChg chg="ord">
          <ac:chgData name="Sam" userId="0a936673-8a1d-4f74-b7dd-93e2423be646" providerId="ADAL" clId="{EF1B0040-8243-4ED5-89C4-B7BA38D401E0}" dt="2023-11-24T11:52:25.903" v="49" actId="13244"/>
          <ac:spMkLst>
            <pc:docMk/>
            <pc:sldMk cId="2342700082" sldId="2733"/>
            <ac:spMk id="7" creationId="{00000000-0000-0000-0000-000000000000}"/>
          </ac:spMkLst>
        </pc:spChg>
        <pc:spChg chg="mod ord">
          <ac:chgData name="Sam" userId="0a936673-8a1d-4f74-b7dd-93e2423be646" providerId="ADAL" clId="{EF1B0040-8243-4ED5-89C4-B7BA38D401E0}" dt="2023-11-24T11:51:45.790" v="44" actId="13244"/>
          <ac:spMkLst>
            <pc:docMk/>
            <pc:sldMk cId="2342700082" sldId="2733"/>
            <ac:spMk id="8" creationId="{00000000-0000-0000-0000-000000000000}"/>
          </ac:spMkLst>
        </pc:spChg>
        <pc:grpChg chg="ord">
          <ac:chgData name="Sam" userId="0a936673-8a1d-4f74-b7dd-93e2423be646" providerId="ADAL" clId="{EF1B0040-8243-4ED5-89C4-B7BA38D401E0}" dt="2023-11-24T11:52:14.291" v="48" actId="13244"/>
          <ac:grpSpMkLst>
            <pc:docMk/>
            <pc:sldMk cId="2342700082" sldId="2733"/>
            <ac:grpSpMk id="12" creationId="{00000000-0000-0000-0000-000000000000}"/>
          </ac:grpSpMkLst>
        </pc:grpChg>
        <pc:grpChg chg="mod ord">
          <ac:chgData name="Sam" userId="0a936673-8a1d-4f74-b7dd-93e2423be646" providerId="ADAL" clId="{EF1B0040-8243-4ED5-89C4-B7BA38D401E0}" dt="2023-11-24T11:52:07.011" v="46" actId="13244"/>
          <ac:grpSpMkLst>
            <pc:docMk/>
            <pc:sldMk cId="2342700082" sldId="2733"/>
            <ac:grpSpMk id="14" creationId="{00000000-0000-0000-0000-000000000000}"/>
          </ac:grpSpMkLst>
        </pc:grpChg>
        <pc:picChg chg="mod">
          <ac:chgData name="Sam" userId="0a936673-8a1d-4f74-b7dd-93e2423be646" providerId="ADAL" clId="{EF1B0040-8243-4ED5-89C4-B7BA38D401E0}" dt="2023-11-24T11:49:27.030" v="23" actId="13244"/>
          <ac:picMkLst>
            <pc:docMk/>
            <pc:sldMk cId="2342700082" sldId="2733"/>
            <ac:picMk id="6" creationId="{00000000-0000-0000-0000-000000000000}"/>
          </ac:picMkLst>
        </pc:picChg>
        <pc:picChg chg="ord">
          <ac:chgData name="Sam" userId="0a936673-8a1d-4f74-b7dd-93e2423be646" providerId="ADAL" clId="{EF1B0040-8243-4ED5-89C4-B7BA38D401E0}" dt="2023-11-24T11:51:57.637" v="45" actId="13244"/>
          <ac:picMkLst>
            <pc:docMk/>
            <pc:sldMk cId="2342700082" sldId="2733"/>
            <ac:picMk id="16" creationId="{4F1EE376-E98D-B2AB-3D74-8F2D928FC937}"/>
          </ac:picMkLst>
        </pc:picChg>
      </pc:sldChg>
      <pc:sldChg chg="modSp mod">
        <pc:chgData name="Sam" userId="0a936673-8a1d-4f74-b7dd-93e2423be646" providerId="ADAL" clId="{EF1B0040-8243-4ED5-89C4-B7BA38D401E0}" dt="2023-11-24T11:48:50.537" v="19" actId="13244"/>
        <pc:sldMkLst>
          <pc:docMk/>
          <pc:sldMk cId="1768020973" sldId="2805"/>
        </pc:sldMkLst>
        <pc:spChg chg="mod">
          <ac:chgData name="Sam" userId="0a936673-8a1d-4f74-b7dd-93e2423be646" providerId="ADAL" clId="{EF1B0040-8243-4ED5-89C4-B7BA38D401E0}" dt="2023-11-24T11:48:50.537" v="19" actId="13244"/>
          <ac:spMkLst>
            <pc:docMk/>
            <pc:sldMk cId="1768020973" sldId="2805"/>
            <ac:spMk id="3" creationId="{96C21AD3-22A5-88A4-D011-4BC3CF7AEBE0}"/>
          </ac:spMkLst>
        </pc:spChg>
        <pc:spChg chg="ord">
          <ac:chgData name="Sam" userId="0a936673-8a1d-4f74-b7dd-93e2423be646" providerId="ADAL" clId="{EF1B0040-8243-4ED5-89C4-B7BA38D401E0}" dt="2023-11-24T11:48:17.788" v="12" actId="13244"/>
          <ac:spMkLst>
            <pc:docMk/>
            <pc:sldMk cId="1768020973" sldId="2805"/>
            <ac:spMk id="6" creationId="{624CD543-F74B-0FA6-536F-89156FE5E094}"/>
          </ac:spMkLst>
        </pc:spChg>
        <pc:picChg chg="mod ord">
          <ac:chgData name="Sam" userId="0a936673-8a1d-4f74-b7dd-93e2423be646" providerId="ADAL" clId="{EF1B0040-8243-4ED5-89C4-B7BA38D401E0}" dt="2023-11-24T11:48:45.978" v="17" actId="13244"/>
          <ac:picMkLst>
            <pc:docMk/>
            <pc:sldMk cId="1768020973" sldId="2805"/>
            <ac:picMk id="10" creationId="{F0D26CCE-A2F3-C592-6A0D-73000B89D907}"/>
          </ac:picMkLst>
        </pc:picChg>
      </pc:sldChg>
      <pc:sldChg chg="addSp delSp modSp mod">
        <pc:chgData name="Sam" userId="0a936673-8a1d-4f74-b7dd-93e2423be646" providerId="ADAL" clId="{EF1B0040-8243-4ED5-89C4-B7BA38D401E0}" dt="2023-11-24T11:54:21.506" v="58"/>
        <pc:sldMkLst>
          <pc:docMk/>
          <pc:sldMk cId="1719597302" sldId="2809"/>
        </pc:sldMkLst>
        <pc:picChg chg="del">
          <ac:chgData name="Sam" userId="0a936673-8a1d-4f74-b7dd-93e2423be646" providerId="ADAL" clId="{EF1B0040-8243-4ED5-89C4-B7BA38D401E0}" dt="2023-11-24T11:54:21.004" v="57" actId="478"/>
          <ac:picMkLst>
            <pc:docMk/>
            <pc:sldMk cId="1719597302" sldId="2809"/>
            <ac:picMk id="3" creationId="{76A5BEC1-27D8-CA85-D932-9FD228CECF6E}"/>
          </ac:picMkLst>
        </pc:picChg>
        <pc:picChg chg="add mod">
          <ac:chgData name="Sam" userId="0a936673-8a1d-4f74-b7dd-93e2423be646" providerId="ADAL" clId="{EF1B0040-8243-4ED5-89C4-B7BA38D401E0}" dt="2023-11-24T11:54:21.506" v="58"/>
          <ac:picMkLst>
            <pc:docMk/>
            <pc:sldMk cId="1719597302" sldId="2809"/>
            <ac:picMk id="6" creationId="{C87FEAD3-53E9-DEDF-E8C2-6DD2387EF577}"/>
          </ac:picMkLst>
        </pc:picChg>
      </pc:sldChg>
      <pc:sldChg chg="modSp mod">
        <pc:chgData name="Sam" userId="0a936673-8a1d-4f74-b7dd-93e2423be646" providerId="ADAL" clId="{EF1B0040-8243-4ED5-89C4-B7BA38D401E0}" dt="2023-11-24T11:47:46.103" v="10" actId="13244"/>
        <pc:sldMkLst>
          <pc:docMk/>
          <pc:sldMk cId="3364523882" sldId="2811"/>
        </pc:sldMkLst>
        <pc:spChg chg="mod ord">
          <ac:chgData name="Sam" userId="0a936673-8a1d-4f74-b7dd-93e2423be646" providerId="ADAL" clId="{EF1B0040-8243-4ED5-89C4-B7BA38D401E0}" dt="2023-11-24T11:47:46.103" v="10" actId="13244"/>
          <ac:spMkLst>
            <pc:docMk/>
            <pc:sldMk cId="3364523882" sldId="2811"/>
            <ac:spMk id="4" creationId="{ED0E61E4-2B88-99CF-9ECB-E1FF2F3139D3}"/>
          </ac:spMkLst>
        </pc:spChg>
        <pc:spChg chg="mod ord">
          <ac:chgData name="Sam" userId="0a936673-8a1d-4f74-b7dd-93e2423be646" providerId="ADAL" clId="{EF1B0040-8243-4ED5-89C4-B7BA38D401E0}" dt="2023-11-24T11:47:21.024" v="9" actId="13244"/>
          <ac:spMkLst>
            <pc:docMk/>
            <pc:sldMk cId="3364523882" sldId="2811"/>
            <ac:spMk id="6" creationId="{78C7114C-EC6F-062D-C22D-45A2D2F43DC9}"/>
          </ac:spMkLst>
        </pc:spChg>
        <pc:spChg chg="mod">
          <ac:chgData name="Sam" userId="0a936673-8a1d-4f74-b7dd-93e2423be646" providerId="ADAL" clId="{EF1B0040-8243-4ED5-89C4-B7BA38D401E0}" dt="2023-11-24T11:45:40.399" v="4" actId="207"/>
          <ac:spMkLst>
            <pc:docMk/>
            <pc:sldMk cId="3364523882" sldId="2811"/>
            <ac:spMk id="7" creationId="{A026EF66-AF74-543D-683F-32D894F78222}"/>
          </ac:spMkLst>
        </pc:spChg>
        <pc:spChg chg="ord">
          <ac:chgData name="Sam" userId="0a936673-8a1d-4f74-b7dd-93e2423be646" providerId="ADAL" clId="{EF1B0040-8243-4ED5-89C4-B7BA38D401E0}" dt="2023-11-24T11:47:09.179" v="7" actId="13244"/>
          <ac:spMkLst>
            <pc:docMk/>
            <pc:sldMk cId="3364523882" sldId="2811"/>
            <ac:spMk id="8" creationId="{DB9C337E-1368-DDCE-6BFF-A1F11087D53E}"/>
          </ac:spMkLst>
        </pc:spChg>
        <pc:spChg chg="ord">
          <ac:chgData name="Sam" userId="0a936673-8a1d-4f74-b7dd-93e2423be646" providerId="ADAL" clId="{EF1B0040-8243-4ED5-89C4-B7BA38D401E0}" dt="2023-11-24T11:47:17.945" v="8" actId="13244"/>
          <ac:spMkLst>
            <pc:docMk/>
            <pc:sldMk cId="3364523882" sldId="2811"/>
            <ac:spMk id="9" creationId="{C701C81A-83C4-EFCB-1579-F37E8B6548C5}"/>
          </ac:spMkLst>
        </pc:spChg>
      </pc:sldChg>
      <pc:sldChg chg="addSp delSp modSp mod">
        <pc:chgData name="Sam" userId="0a936673-8a1d-4f74-b7dd-93e2423be646" providerId="ADAL" clId="{EF1B0040-8243-4ED5-89C4-B7BA38D401E0}" dt="2023-11-24T11:54:28.666" v="60"/>
        <pc:sldMkLst>
          <pc:docMk/>
          <pc:sldMk cId="3809187091" sldId="2816"/>
        </pc:sldMkLst>
        <pc:spChg chg="mod">
          <ac:chgData name="Sam" userId="0a936673-8a1d-4f74-b7dd-93e2423be646" providerId="ADAL" clId="{EF1B0040-8243-4ED5-89C4-B7BA38D401E0}" dt="2023-11-24T11:52:49.310" v="51" actId="13244"/>
          <ac:spMkLst>
            <pc:docMk/>
            <pc:sldMk cId="3809187091" sldId="2816"/>
            <ac:spMk id="9" creationId="{B5D5A6C0-2AC1-0D77-24A7-048EDB190830}"/>
          </ac:spMkLst>
        </pc:spChg>
        <pc:spChg chg="mod">
          <ac:chgData name="Sam" userId="0a936673-8a1d-4f74-b7dd-93e2423be646" providerId="ADAL" clId="{EF1B0040-8243-4ED5-89C4-B7BA38D401E0}" dt="2023-11-24T11:53:05.564" v="53" actId="13244"/>
          <ac:spMkLst>
            <pc:docMk/>
            <pc:sldMk cId="3809187091" sldId="2816"/>
            <ac:spMk id="12" creationId="{3C0CC413-929F-8B61-63A1-5E5D8169E359}"/>
          </ac:spMkLst>
        </pc:spChg>
        <pc:picChg chg="del ord">
          <ac:chgData name="Sam" userId="0a936673-8a1d-4f74-b7dd-93e2423be646" providerId="ADAL" clId="{EF1B0040-8243-4ED5-89C4-B7BA38D401E0}" dt="2023-11-24T11:54:27.806" v="59" actId="478"/>
          <ac:picMkLst>
            <pc:docMk/>
            <pc:sldMk cId="3809187091" sldId="2816"/>
            <ac:picMk id="4" creationId="{48CD40FE-14EE-137F-4704-4A9ACB9992D2}"/>
          </ac:picMkLst>
        </pc:picChg>
        <pc:picChg chg="add mod">
          <ac:chgData name="Sam" userId="0a936673-8a1d-4f74-b7dd-93e2423be646" providerId="ADAL" clId="{EF1B0040-8243-4ED5-89C4-B7BA38D401E0}" dt="2023-11-24T11:54:28.666" v="60"/>
          <ac:picMkLst>
            <pc:docMk/>
            <pc:sldMk cId="3809187091" sldId="2816"/>
            <ac:picMk id="5" creationId="{57B06B3B-08D6-A4E4-F739-26D04660FE7B}"/>
          </ac:picMkLst>
        </pc:picChg>
        <pc:picChg chg="ord">
          <ac:chgData name="Sam" userId="0a936673-8a1d-4f74-b7dd-93e2423be646" providerId="ADAL" clId="{EF1B0040-8243-4ED5-89C4-B7BA38D401E0}" dt="2023-11-24T11:52:58.534" v="52" actId="13244"/>
          <ac:picMkLst>
            <pc:docMk/>
            <pc:sldMk cId="3809187091" sldId="2816"/>
            <ac:picMk id="11" creationId="{634A2E3B-1509-2D42-0928-D7C971805048}"/>
          </ac:picMkLst>
        </pc:picChg>
        <pc:picChg chg="ord">
          <ac:chgData name="Sam" userId="0a936673-8a1d-4f74-b7dd-93e2423be646" providerId="ADAL" clId="{EF1B0040-8243-4ED5-89C4-B7BA38D401E0}" dt="2023-11-24T11:53:15.815" v="54" actId="13244"/>
          <ac:picMkLst>
            <pc:docMk/>
            <pc:sldMk cId="3809187091" sldId="2816"/>
            <ac:picMk id="17" creationId="{107B9AFC-3B43-81F6-6D21-0BDDBB965FA1}"/>
          </ac:picMkLst>
        </pc:picChg>
      </pc:sldChg>
    </pc:docChg>
  </pc:docChgLst>
  <pc:docChgLst>
    <pc:chgData name="Sam Nicholson" userId="S::essnicholson@glow.gov.uk::0a936673-8a1d-4f74-b7dd-93e2423be646" providerId="AD" clId="Web-{2991631C-56E9-3CF1-0801-BE8C58FAAAC0}"/>
    <pc:docChg chg="modSld">
      <pc:chgData name="Sam Nicholson" userId="S::essnicholson@glow.gov.uk::0a936673-8a1d-4f74-b7dd-93e2423be646" providerId="AD" clId="Web-{2991631C-56E9-3CF1-0801-BE8C58FAAAC0}" dt="2023-11-28T09:46:03.139" v="0" actId="14100"/>
      <pc:docMkLst>
        <pc:docMk/>
      </pc:docMkLst>
      <pc:sldChg chg="modSp">
        <pc:chgData name="Sam Nicholson" userId="S::essnicholson@glow.gov.uk::0a936673-8a1d-4f74-b7dd-93e2423be646" providerId="AD" clId="Web-{2991631C-56E9-3CF1-0801-BE8C58FAAAC0}" dt="2023-11-28T09:46:03.139" v="0" actId="14100"/>
        <pc:sldMkLst>
          <pc:docMk/>
          <pc:sldMk cId="1719597302" sldId="2809"/>
        </pc:sldMkLst>
        <pc:picChg chg="mod">
          <ac:chgData name="Sam Nicholson" userId="S::essnicholson@glow.gov.uk::0a936673-8a1d-4f74-b7dd-93e2423be646" providerId="AD" clId="Web-{2991631C-56E9-3CF1-0801-BE8C58FAAAC0}" dt="2023-11-28T09:46:03.139" v="0" actId="14100"/>
          <ac:picMkLst>
            <pc:docMk/>
            <pc:sldMk cId="1719597302" sldId="2809"/>
            <ac:picMk id="4" creationId="{892523AB-8B30-6AF5-CDA4-9D726EE02E5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05/12/2023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ms.childreninscotland.org.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gov.scot/media/1hddrq2l/responsibility-of-all-hwb-lit-numeracy-across-learning.pdf#:~:text=The%20responsibilities%20of%20all%20include%20each%20practitioner%E2%80%99s%20role,the%20wellbeing%20of%20each%20child%20and%20young%20pers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Char char="•"/>
            </a:pPr>
            <a:r>
              <a:rPr lang="en-GB" sz="1800" b="0" i="0" dirty="0">
                <a:solidFill>
                  <a:srgbClr val="000000"/>
                </a:solidFill>
                <a:effectLst/>
                <a:latin typeface="inherit"/>
              </a:rPr>
              <a:t>Read title​</a:t>
            </a:r>
            <a:endParaRPr lang="en-GB" sz="1800" b="0" i="0" dirty="0">
              <a:solidFill>
                <a:srgbClr val="424242"/>
              </a:solidFill>
              <a:effectLst/>
              <a:latin typeface="Calibri" panose="020F0502020204030204" pitchFamily="34" charset="0"/>
            </a:endParaRPr>
          </a:p>
          <a:p>
            <a:pPr marL="228600" algn="l" fontAlgn="base">
              <a:buFont typeface="Arial" panose="020B0604020202020204" pitchFamily="34" charset="0"/>
              <a:buChar char="•"/>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55855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shows that building relationships is not about being highly skilled in particular techniques or strategies.</a:t>
            </a:r>
          </a:p>
          <a:p>
            <a:r>
              <a:rPr lang="en-GB" dirty="0"/>
              <a:t>It’s about the simple things: a smile, a warm welcome, being approachable, using someone’s name….</a:t>
            </a:r>
          </a:p>
          <a:p>
            <a:r>
              <a:rPr lang="en-GB" dirty="0"/>
              <a:t>Relationships are important for all of us in terms of our happiness and our health. Public Health Scotland issued these Top Tips to promote healthy relationships</a:t>
            </a:r>
          </a:p>
          <a:p>
            <a:pPr marL="171450" indent="-171450">
              <a:buFont typeface="Arial" panose="020B0604020202020204" pitchFamily="34" charset="0"/>
              <a:buChar char="•"/>
            </a:pPr>
            <a:r>
              <a:rPr lang="en-GB" dirty="0"/>
              <a:t>Always give me a warm welcome</a:t>
            </a:r>
          </a:p>
          <a:p>
            <a:pPr marL="171450" indent="-171450">
              <a:buFont typeface="Arial" panose="020B0604020202020204" pitchFamily="34" charset="0"/>
              <a:buChar char="•"/>
            </a:pPr>
            <a:r>
              <a:rPr lang="en-GB" dirty="0"/>
              <a:t>Get to know who I am</a:t>
            </a:r>
          </a:p>
          <a:p>
            <a:pPr marL="171450" indent="-171450">
              <a:buFont typeface="Arial" panose="020B0604020202020204" pitchFamily="34" charset="0"/>
              <a:buChar char="•"/>
            </a:pPr>
            <a:r>
              <a:rPr lang="en-GB" dirty="0"/>
              <a:t>Show me what kindness is and looks like</a:t>
            </a:r>
          </a:p>
          <a:p>
            <a:pPr marL="171450" indent="-171450">
              <a:buFont typeface="Arial" panose="020B0604020202020204" pitchFamily="34" charset="0"/>
              <a:buChar char="•"/>
            </a:pPr>
            <a:r>
              <a:rPr lang="en-GB" dirty="0"/>
              <a:t>Let me know when I’m doing things well</a:t>
            </a:r>
          </a:p>
          <a:p>
            <a:pPr marL="171450" indent="-171450">
              <a:buFont typeface="Arial" panose="020B0604020202020204" pitchFamily="34" charset="0"/>
              <a:buChar char="•"/>
            </a:pPr>
            <a:r>
              <a:rPr lang="en-GB" dirty="0"/>
              <a:t>Be consistent so I know what to expect</a:t>
            </a:r>
          </a:p>
          <a:p>
            <a:pPr marL="171450" indent="-171450">
              <a:buFont typeface="Arial" panose="020B0604020202020204" pitchFamily="34" charset="0"/>
              <a:buChar char="•"/>
            </a:pPr>
            <a:r>
              <a:rPr lang="en-GB" dirty="0"/>
              <a:t>Think before you respond to me</a:t>
            </a:r>
          </a:p>
          <a:p>
            <a:pPr marL="171450" indent="-171450">
              <a:buFont typeface="Arial" panose="020B0604020202020204" pitchFamily="34" charset="0"/>
              <a:buChar char="•"/>
            </a:pPr>
            <a:r>
              <a:rPr lang="en-GB" dirty="0"/>
              <a:t>Be respectful of my rights</a:t>
            </a:r>
          </a:p>
          <a:p>
            <a:pPr marL="171450" indent="-171450">
              <a:buFont typeface="Arial" panose="020B0604020202020204" pitchFamily="34" charset="0"/>
              <a:buChar char="•"/>
            </a:pPr>
            <a:r>
              <a:rPr lang="en-GB" dirty="0"/>
              <a:t>Give me time and space when I need it</a:t>
            </a:r>
          </a:p>
          <a:p>
            <a:pPr marL="171450" indent="-171450">
              <a:buFont typeface="Arial" panose="020B0604020202020204" pitchFamily="34" charset="0"/>
              <a:buChar char="•"/>
            </a:pPr>
            <a:r>
              <a:rPr lang="en-GB" dirty="0"/>
              <a:t>Make sure I know where I can go for help</a:t>
            </a:r>
          </a:p>
          <a:p>
            <a:pPr marL="171450" indent="-171450">
              <a:buFont typeface="Arial" panose="020B0604020202020204" pitchFamily="34" charset="0"/>
              <a:buChar char="•"/>
            </a:pPr>
            <a:r>
              <a:rPr lang="en-GB" dirty="0"/>
              <a:t>Check in with me everyday</a:t>
            </a:r>
          </a:p>
          <a:p>
            <a:pPr marL="0" indent="0">
              <a:buFont typeface="Arial" panose="020B0604020202020204" pitchFamily="34" charset="0"/>
              <a:buNone/>
            </a:pPr>
            <a:r>
              <a:rPr lang="en-GB" dirty="0"/>
              <a:t>As already mentioned, these things are not specialist skills. They are things that we can all do, and in most situations we do already. </a:t>
            </a:r>
          </a:p>
          <a:p>
            <a:pPr marL="0" indent="0">
              <a:buFont typeface="Arial" panose="020B0604020202020204" pitchFamily="34" charset="0"/>
              <a:buNone/>
            </a:pPr>
            <a:r>
              <a:rPr lang="en-GB" dirty="0"/>
              <a:t>Doing these things only becomes a little more challenging to do when we encounter people that we find difficult either in personality or in behaviour. </a:t>
            </a:r>
          </a:p>
          <a:p>
            <a:pPr marL="0" indent="0">
              <a:buFont typeface="Arial" panose="020B0604020202020204" pitchFamily="34" charset="0"/>
              <a:buNone/>
            </a:pPr>
            <a:r>
              <a:rPr lang="en-GB" dirty="0"/>
              <a:t>In reality, this can include some of the children and young people we work with.</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97912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Culture and ethos, linked to shared vision and values of an education setting, are key determinants in maintaining positive relationships and wellbeing. </a:t>
            </a:r>
          </a:p>
          <a:p>
            <a:pPr marL="285750" indent="-2857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mental, emotional, social, and physical wellbeing of everyone within a learning community can be positively developed by fostering a safe, caring, supportive, purposeful environment that enables the development of relationships based on mutual respect. </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189843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 several of the films and slides now the link between meeting our basic needs, wellbeing and learning have been mentioned. </a:t>
            </a:r>
          </a:p>
          <a:p>
            <a:pPr marL="0" indent="0">
              <a:buFont typeface="Arial" panose="020B0604020202020204" pitchFamily="34" charset="0"/>
              <a:buNone/>
            </a:pPr>
            <a:r>
              <a:rPr lang="en-GB" dirty="0"/>
              <a:t>This is quite simply illustrated here - ‘Maslow before Bloom’.</a:t>
            </a:r>
          </a:p>
          <a:p>
            <a:pPr marL="0" indent="0">
              <a:buFont typeface="Arial" panose="020B0604020202020204" pitchFamily="34" charset="0"/>
              <a:buNone/>
            </a:pPr>
            <a:r>
              <a:rPr lang="en-GB" dirty="0"/>
              <a:t>Are learners won’t be ready to learn until we can ensure their basic needs are being met.</a:t>
            </a:r>
          </a:p>
          <a:p>
            <a:pPr marL="0" indent="0">
              <a:buFont typeface="Arial" panose="020B0604020202020204" pitchFamily="34" charset="0"/>
              <a:buNone/>
            </a:pPr>
            <a:r>
              <a:rPr lang="en-GB" dirty="0"/>
              <a:t>For many learners most of these needs are met at home and in education we only need to reinforce this sense of wellbeing and care by showing them we are interested in them.</a:t>
            </a:r>
          </a:p>
          <a:p>
            <a:pPr marL="0" indent="0">
              <a:buFont typeface="Arial" panose="020B0604020202020204" pitchFamily="34" charset="0"/>
              <a:buNone/>
            </a:pPr>
            <a:r>
              <a:rPr lang="en-GB" dirty="0"/>
              <a:t>For other learners we may need to proactively help them feel physically and psychological safe – large overcrowded spaces, corridors and staircases, new people or tasks can all feel scary. Also many young people don’t have the experience of feeling loved or cared for. These are some of the things that we may need to support in order to get a child to a place where they can learn.</a:t>
            </a:r>
          </a:p>
          <a:p>
            <a:pPr marL="0" indent="0">
              <a:buFont typeface="Arial" panose="020B0604020202020204" pitchFamily="34" charset="0"/>
              <a:buNone/>
            </a:pPr>
            <a:r>
              <a:rPr lang="en-GB" dirty="0"/>
              <a:t>This is particularly important in a secondary setting where learners experience many more transitions on a daily basis than they do in a primary setting – with lots of movement about the setting and multiple changes of people and activities throughout the day.</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159126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attachment, knowing what shame looks like in terms of behaviour, understanding the impact of trauma, and understanding how the brain functions, can help us understand emotional dysregulation and respond to behaviour. </a:t>
            </a:r>
          </a:p>
          <a:p>
            <a:r>
              <a:rPr lang="en-GB" dirty="0"/>
              <a:t>Knowing about the nurture principles, trauma informed practice, and co-regulation can help us respond in a compassionate and caring way that promotes relationships, healing and better behaviour.</a:t>
            </a:r>
          </a:p>
        </p:txBody>
      </p:sp>
      <p:sp>
        <p:nvSpPr>
          <p:cNvPr id="4" name="Slide Number Placeholder 3"/>
          <p:cNvSpPr>
            <a:spLocks noGrp="1"/>
          </p:cNvSpPr>
          <p:nvPr>
            <p:ph type="sldNum" sz="quarter" idx="5"/>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69313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ea typeface="Times New Roman" panose="02020603050405020304" pitchFamily="18" charset="0"/>
                <a:cs typeface="Segoe UI" panose="020B0502040204020203" pitchFamily="34" charset="0"/>
              </a:rPr>
              <a:t>We all have a responsibility to build and nurture relationships with ALL the learners under are care. In this regard we all have different capacity and capability and often we can find it challenging with particularly learners who display behaviour that we struggle to reframe or manage. In these circumstances and periodically we can all benefit from refreshing things that help us build and nurture relationships.</a:t>
            </a:r>
          </a:p>
          <a:p>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r>
              <a:rPr lang="en-GB" sz="1200" dirty="0">
                <a:effectLst/>
                <a:latin typeface="Segoe UI" panose="020B0502040204020203" pitchFamily="34" charset="0"/>
                <a:ea typeface="Times New Roman" panose="02020603050405020304" pitchFamily="18" charset="0"/>
                <a:cs typeface="Segoe UI" panose="020B0502040204020203" pitchFamily="34" charset="0"/>
              </a:rPr>
              <a:t>There are many good tools and learning packages to support our personal and professional practice. For example,</a:t>
            </a:r>
          </a:p>
          <a:p>
            <a:endParaRPr lang="en-GB" sz="1200" dirty="0">
              <a:effectLst/>
              <a:latin typeface="Segoe UI" panose="020B0502040204020203" pitchFamily="34" charset="0"/>
              <a:ea typeface="Times New Roman" panose="02020603050405020304" pitchFamily="18" charset="0"/>
              <a:cs typeface="Segoe UI" panose="020B0502040204020203" pitchFamily="34" charset="0"/>
            </a:endParaRPr>
          </a:p>
          <a:p>
            <a:r>
              <a:rPr lang="en-GB" sz="1200" dirty="0">
                <a:effectLst/>
                <a:latin typeface="Segoe UI" panose="020B0502040204020203" pitchFamily="34" charset="0"/>
                <a:ea typeface="Times New Roman" panose="02020603050405020304" pitchFamily="18" charset="0"/>
                <a:cs typeface="Segoe UI" panose="020B0502040204020203" pitchFamily="34" charset="0"/>
              </a:rPr>
              <a:t>Children in Scotland have created a simple, accessible and free</a:t>
            </a:r>
            <a:r>
              <a:rPr lang="en-GB" sz="1200" dirty="0">
                <a:latin typeface="Segoe UI" panose="020B0502040204020203" pitchFamily="34" charset="0"/>
                <a:cs typeface="Segoe UI" panose="020B0502040204020203" pitchFamily="34" charset="0"/>
              </a:rPr>
              <a:t>:</a:t>
            </a:r>
          </a:p>
          <a:p>
            <a:endParaRPr lang="en-GB" sz="1200" dirty="0">
              <a:latin typeface="Segoe UI" panose="020B0502040204020203" pitchFamily="34" charset="0"/>
              <a:cs typeface="Segoe UI" panose="020B0502040204020203" pitchFamily="34" charset="0"/>
            </a:endParaRPr>
          </a:p>
          <a:p>
            <a:r>
              <a:rPr lang="en-GB" sz="1200" dirty="0">
                <a:latin typeface="Segoe UI" panose="020B0502040204020203" pitchFamily="34" charset="0"/>
                <a:cs typeface="Segoe UI" panose="020B0502040204020203" pitchFamily="34" charset="0"/>
                <a:hlinkClick r:id="rId3"/>
              </a:rPr>
              <a:t>E-Learning Module </a:t>
            </a:r>
            <a:r>
              <a:rPr lang="en-GB" sz="1200" dirty="0">
                <a:latin typeface="Segoe UI" panose="020B0502040204020203" pitchFamily="34" charset="0"/>
                <a:cs typeface="Segoe UI" panose="020B0502040204020203" pitchFamily="34" charset="0"/>
              </a:rPr>
              <a:t>(requires a login) </a:t>
            </a:r>
          </a:p>
          <a:p>
            <a:endParaRPr lang="en-GB" sz="1200" dirty="0">
              <a:latin typeface="Segoe UI" panose="020B0502040204020203" pitchFamily="34" charset="0"/>
              <a:cs typeface="Segoe UI" panose="020B0502040204020203" pitchFamily="34" charset="0"/>
            </a:endParaRPr>
          </a:p>
          <a:p>
            <a:r>
              <a:rPr lang="en-GB" sz="1200" dirty="0">
                <a:latin typeface="Segoe UI" panose="020B0502040204020203" pitchFamily="34" charset="0"/>
                <a:cs typeface="Segoe UI" panose="020B0502040204020203" pitchFamily="34" charset="0"/>
              </a:rPr>
              <a:t>It takes approximately 15 minutes to complete but even for experienced practitioners it provides useful reminders of what works and what should be avoided. </a:t>
            </a:r>
          </a:p>
          <a:p>
            <a:endParaRPr lang="en-GB" sz="1200" dirty="0">
              <a:latin typeface="Segoe UI" panose="020B0502040204020203" pitchFamily="34" charset="0"/>
              <a:cs typeface="Segoe UI" panose="020B0502040204020203" pitchFamily="34" charset="0"/>
            </a:endParaRPr>
          </a:p>
          <a:p>
            <a:r>
              <a:rPr lang="en-GB" sz="1200" dirty="0">
                <a:effectLst/>
                <a:latin typeface="Segoe UI" panose="020B0502040204020203" pitchFamily="34" charset="0"/>
                <a:ea typeface="Calibri" panose="020F0502020204030204" pitchFamily="34" charset="0"/>
                <a:cs typeface="Segoe UI" panose="020B0502040204020203" pitchFamily="34" charset="0"/>
              </a:rPr>
              <a:t>Although the module was produced for a broad range of settings, the principles and many of the suggestions are relevant and can be incorporated into educational settings.</a:t>
            </a:r>
            <a:endParaRPr lang="en-GB" sz="1200" dirty="0">
              <a:latin typeface="Segoe UI" panose="020B0502040204020203" pitchFamily="34" charset="0"/>
              <a:cs typeface="Segoe UI" panose="020B0502040204020203" pitchFamily="34" charset="0"/>
            </a:endParaRPr>
          </a:p>
          <a:p>
            <a:r>
              <a:rPr lang="en-GB" sz="1200" dirty="0">
                <a:latin typeface="Segoe UI" panose="020B0502040204020203" pitchFamily="34" charset="0"/>
                <a:cs typeface="Segoe UI" panose="020B0502040204020203" pitchFamily="34" charset="0"/>
              </a:rPr>
              <a:t>This diagram provides a summary of the modules key points. </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92621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 whole school (learning community) level we use many different approaches to build and nurture relationships. For example:</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Learning through the health and wellbeing aspects of the curriculum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Responsibility of All</a:t>
            </a:r>
            <a:r>
              <a:rPr lang="en-GB" sz="1200" dirty="0">
                <a:effectLst/>
                <a:latin typeface="Calibri" panose="020F0502020204030204" pitchFamily="34" charset="0"/>
                <a:ea typeface="Calibri" panose="020F0502020204030204" pitchFamily="34" charset="0"/>
                <a:cs typeface="Times New Roman" panose="02020603050405020304" pitchFamily="18" charset="0"/>
              </a:rPr>
              <a:t>) reinforces and develops the knowledge and understanding, skills, capabilities and attributes which children need for mental, emotional, social and physical wellbeing now and in the future. </a:t>
            </a:r>
          </a:p>
          <a:p>
            <a:pPr marL="171450" indent="-171450">
              <a:buFont typeface="Arial" panose="020B0604020202020204" pitchFamily="34" charset="0"/>
              <a:buChar char="•"/>
            </a:pPr>
            <a:r>
              <a:rPr lang="en-GB" dirty="0"/>
              <a:t>Professional learning around Trauma informed approaches, Nurture, Restorative </a:t>
            </a:r>
            <a:r>
              <a:rPr lang="en-GB" dirty="0" err="1"/>
              <a:t>aproaches</a:t>
            </a:r>
            <a:r>
              <a:rPr lang="en-GB" dirty="0"/>
              <a:t>, Rights and Participation, Equalities, and some of the more specialised programmes such as MVP, and SOS.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Remember no one approach is better than the others and they are not mutually exclusive, in fact they complement each other.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Combining approaches in response to different circumstances, or learners needs, is good relational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practice</a:t>
            </a:r>
            <a:r>
              <a:rPr lang="en-GB" dirty="0" err="1"/>
              <a:t>You</a:t>
            </a:r>
            <a:r>
              <a:rPr lang="en-GB" dirty="0"/>
              <a:t> can find modules on most of these approaches at either at the informed or skilled level within this Professional Learning Framework. Some professional learning is only available through direct delivery at learning community or authority level or on a train the trainer basis.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Culture and values, however, is key! For any approach to be effective the lived experience of learners, staff, and visitors should be one of kindness, care, and compassion. </a:t>
            </a:r>
          </a:p>
          <a:p>
            <a:pPr marL="285750" indent="-285750" algn="jus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Remember it’s the simple things that make a difference and these don’t depend on hours of professional learning but on the values and qualities of the practitioner.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One final comment the approaches adopted by a setting should clearly articulate with, and be explicit in, their Relationships policy, i.e., the behaviour resulting from the approach is consistent with the values and expectations contained within the policy. Remember the goal should be to achieve consistency of approach across a whole learning community.</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322120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18</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72745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fontAlgn="base">
              <a:buFont typeface="Arial" panose="020B0604020202020204" pitchFamily="34" charset="0"/>
              <a:buChar char="•"/>
            </a:pPr>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Relationship</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activity to national model </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Film 3.08 min</a:t>
            </a:r>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22373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previous diagram we identified four overarching themes that we need to focus on if we are to get it right for every child. However without strong trusting Relationships it’s very difficult to realise others rights, experience or promote wellbeing, or to feel included or be inclusive. Relationships are often the conduit through which Rights, Wellbeing and Inclusion become reality.</a:t>
            </a:r>
          </a:p>
        </p:txBody>
      </p:sp>
      <p:sp>
        <p:nvSpPr>
          <p:cNvPr id="4" name="Slide Number Placeholder 3"/>
          <p:cNvSpPr>
            <a:spLocks noGrp="1"/>
          </p:cNvSpPr>
          <p:nvPr>
            <p:ph type="sldNum" sz="quarter" idx="5"/>
          </p:nvPr>
        </p:nvSpPr>
        <p:spPr/>
        <p:txBody>
          <a:bodyPr/>
          <a:lstStyle/>
          <a:p>
            <a:fld id="{4B195E88-3948-4500-9EF4-162755F95FBD}" type="slidenum">
              <a:rPr lang="en-GB" smtClean="0"/>
              <a:t>7</a:t>
            </a:fld>
            <a:endParaRPr lang="en-GB"/>
          </a:p>
        </p:txBody>
      </p:sp>
    </p:spTree>
    <p:extLst>
      <p:ext uri="{BB962C8B-B14F-4D97-AF65-F5344CB8AC3E}">
        <p14:creationId xmlns:p14="http://schemas.microsoft.com/office/powerpoint/2010/main" val="308271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We know that relationships and social connection – the sense of belonging and being cared for - are essential for wellbeing – This is true for all of us regardless of age.</a:t>
            </a:r>
          </a:p>
          <a:p>
            <a:pPr marL="285750" indent="-285750">
              <a:buFont typeface="Arial" panose="020B0604020202020204" pitchFamily="34" charset="0"/>
              <a:buChar char="•"/>
            </a:pPr>
            <a:r>
              <a:rPr lang="en-GB" dirty="0"/>
              <a:t>The study conducted over 80 years by Harvard University shows the life-long importance of relationships on our health and happiness. </a:t>
            </a:r>
          </a:p>
          <a:p>
            <a:pPr marL="285750" indent="-285750">
              <a:buFont typeface="Arial" panose="020B0604020202020204" pitchFamily="34" charset="0"/>
              <a:buChar char="•"/>
            </a:pPr>
            <a:r>
              <a:rPr lang="en-GB" dirty="0"/>
              <a:t>The importance of relationships for wellbeing is particularly true for children and young people as they start and make their way through their educational journey.</a:t>
            </a:r>
          </a:p>
          <a:p>
            <a:pPr marL="285750" indent="-285750">
              <a:buFont typeface="Arial" panose="020B0604020202020204" pitchFamily="34" charset="0"/>
              <a:buChar char="•"/>
            </a:pPr>
            <a:r>
              <a:rPr lang="en-GB" dirty="0"/>
              <a:t>Throughout their education learners will encounter many new things, meet many new people, and experience lots of change. Relationships and connection, particularly with trusted adults, are essential for all learners to navigate this journey well. Learners who haven’t previously experienced safety or care at home, who have experienced adversity or trauma, can often find school and education scary and challenging. Relationships with trusted adults can provide healing for these learners and can perhaps provide them with healthier and happier experiences.</a:t>
            </a:r>
          </a:p>
          <a:p>
            <a:pPr marL="285750" indent="-285750">
              <a:buFont typeface="Arial" panose="020B0604020202020204" pitchFamily="34" charset="0"/>
              <a:buChar char="•"/>
            </a:pPr>
            <a:r>
              <a:rPr lang="en-GB" dirty="0"/>
              <a:t>This in turn provides a better environment for learning and promotes better behaviour.</a:t>
            </a:r>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07608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He previous film and quotes from researchers and psychologist demonstrate the importance of relationships for wellbeing, learning and behaviour. This provides us with a moral imperative however we have a professional responsibility keep focusing on relationships. Relationships and relational practice underpin all of the educational guidance and advice in Scotland. For practitioners who are regulated by a professional body such as </a:t>
            </a:r>
            <a:r>
              <a:rPr lang="en-GB" sz="1200" kern="1200" baseline="0" dirty="0" err="1">
                <a:solidFill>
                  <a:schemeClr val="tx1"/>
                </a:solidFill>
                <a:effectLst/>
                <a:latin typeface="+mn-lt"/>
                <a:ea typeface="+mn-ea"/>
                <a:cs typeface="+mn-cs"/>
              </a:rPr>
              <a:t>GTCS</a:t>
            </a:r>
            <a:r>
              <a:rPr lang="en-GB" sz="1200" kern="1200" baseline="0" dirty="0">
                <a:solidFill>
                  <a:schemeClr val="tx1"/>
                </a:solidFill>
                <a:effectLst/>
                <a:latin typeface="+mn-lt"/>
                <a:ea typeface="+mn-ea"/>
                <a:cs typeface="+mn-cs"/>
              </a:rPr>
              <a:t> or SSSC they have ‘the ability to build and nurture relationships’ embedded in their professional standards and for practitioners who are not regulated by a professional body ‘relationships’ are often cited within their employer vision and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But even more importantly, in ALL of the recent large scale reviews, such as the Morgan Review, The Promise, The National Debate and the Hayward review, children and young people told us that relationships are important to them and that they want to support they receive to be consistent from all the adults working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So this is everyone’s business.</a:t>
            </a: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2687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GB" dirty="0"/>
          </a:p>
        </p:txBody>
      </p:sp>
      <p:pic>
        <p:nvPicPr>
          <p:cNvPr id="7" name="Picture 6" descr="ES_alllogos_colour-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9334" y="188059"/>
            <a:ext cx="1614556" cy="679885"/>
          </a:xfrm>
          <a:prstGeom prst="rect">
            <a:avLst/>
          </a:prstGeom>
        </p:spPr>
      </p:pic>
    </p:spTree>
    <p:extLst>
      <p:ext uri="{BB962C8B-B14F-4D97-AF65-F5344CB8AC3E}">
        <p14:creationId xmlns:p14="http://schemas.microsoft.com/office/powerpoint/2010/main" val="405356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https://www.youtube.com/embed/RbuggV7_h50?feature=oembed" TargetMode="External"/><Relationship Id="rId6" Type="http://schemas.openxmlformats.org/officeDocument/2006/relationships/image" Target="../media/image15.jpeg"/><Relationship Id="rId5" Type="http://schemas.openxmlformats.org/officeDocument/2006/relationships/hyperlink" Target="https://youtu.be/RbuggV7_h50"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publichealthscotland.scot/media/9506/its-all-about-relationships-10-top-tips-infographic-print.pd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ideo" Target="https://www.youtube.com/embed/Q7ATPys2lBg?feature=oembed" TargetMode="External"/><Relationship Id="rId6" Type="http://schemas.openxmlformats.org/officeDocument/2006/relationships/hyperlink" Target="https://www.gov.scot/publications/developing-positive-whole-school-ethos-culture-relationships-learning-behaviour/pages/1/" TargetMode="External"/><Relationship Id="rId5" Type="http://schemas.openxmlformats.org/officeDocument/2006/relationships/hyperlink" Target="https://youtu.be/Q7ATPys2lBg"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video" Target="https://www.youtube.com/embed/GVwW0pGTnpw?feature=oembed" TargetMode="External"/><Relationship Id="rId5" Type="http://schemas.openxmlformats.org/officeDocument/2006/relationships/image" Target="../media/image15.jpeg"/><Relationship Id="rId4" Type="http://schemas.openxmlformats.org/officeDocument/2006/relationships/hyperlink" Target="https://youtu.be/GVwW0pGTnpw"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aheartforallstudents.com/adhd-paralysis-meaning/" TargetMode="Externa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seekfreaks.com/index.php/2017/11/27/trauma-in-children-and-what-we-can-do-to-help-2/" TargetMode="External"/><Relationship Id="rId5" Type="http://schemas.openxmlformats.org/officeDocument/2006/relationships/image" Target="../media/image29.png"/><Relationship Id="rId4" Type="http://schemas.openxmlformats.org/officeDocument/2006/relationships/hyperlink" Target="https://www.simplypsychology.org/attachment.html" TargetMode="External"/><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lms.childreninscotland.org.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e/b5PCpJJJ3P"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ideo" Target="https://www.youtube.com/embed/h1CzUO9yEtc?start=5&amp;feature=oembed" TargetMode="External"/><Relationship Id="rId6" Type="http://schemas.openxmlformats.org/officeDocument/2006/relationships/hyperlink" Target="https://youtu.be/h1CzUO9yEtc" TargetMode="External"/><Relationship Id="rId5" Type="http://schemas.openxmlformats.org/officeDocument/2006/relationships/hyperlink" Target="https://www.barnardos.org.uk/sites/default/files/uploads/Film%20notes%20-%20Final%20-%20digital.pdf"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www.lifespanresearch.org/harvard-study/#:~:text=The%20joint%20mission%20of%20the%20Harvard%20Study%20of,healthier%20lives%20filled%20with%20meaning%2C%20connection%2C%20and%20purpos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ww.gov.scot/publications/behaviour-scottish-schools-research-2016/pages/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80" y="3807940"/>
            <a:ext cx="12209380" cy="3105484"/>
          </a:xfrm>
          <a:prstGeom prst="rect">
            <a:avLst/>
          </a:prstGeom>
        </p:spPr>
      </p:pic>
      <p:sp>
        <p:nvSpPr>
          <p:cNvPr id="7" name="Title 6"/>
          <p:cNvSpPr>
            <a:spLocks noGrp="1"/>
          </p:cNvSpPr>
          <p:nvPr>
            <p:ph type="title" idx="4294967295"/>
          </p:nvPr>
        </p:nvSpPr>
        <p:spPr>
          <a:xfrm>
            <a:off x="901786" y="2252746"/>
            <a:ext cx="10721645"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defRPr/>
            </a:pPr>
            <a:r>
              <a:rPr lang="en-GB" sz="2400" kern="1200" dirty="0">
                <a:latin typeface="Segoe UI"/>
                <a:ea typeface="+mn-ea"/>
                <a:cs typeface="Segoe UI"/>
              </a:rPr>
              <a:t>Inclusion Wellbeing &amp; Equalities Professional Learning Framework</a:t>
            </a:r>
            <a:br>
              <a:rPr lang="en-GB" sz="2400" kern="1200" dirty="0">
                <a:latin typeface="Segoe UI"/>
                <a:ea typeface="+mn-ea"/>
                <a:cs typeface="Segoe UI"/>
              </a:rPr>
            </a:br>
            <a:br>
              <a:rPr lang="en-GB" sz="2400" kern="1200" dirty="0">
                <a:latin typeface="Segoe UI"/>
                <a:ea typeface="+mn-ea"/>
                <a:cs typeface="Segoe UI"/>
              </a:rPr>
            </a:br>
            <a:r>
              <a:rPr lang="en-GB" sz="3600" kern="1200" dirty="0">
                <a:latin typeface="Arial"/>
                <a:ea typeface="+mn-ea"/>
                <a:cs typeface="Arial"/>
              </a:rPr>
              <a:t>Relationships matter – Why?</a:t>
            </a:r>
            <a:br>
              <a:rPr lang="en-GB" sz="3600" kern="1200" dirty="0">
                <a:latin typeface="Arial"/>
                <a:ea typeface="+mn-ea"/>
                <a:cs typeface="Arial"/>
              </a:rPr>
            </a:br>
            <a:br>
              <a:rPr lang="en-GB" sz="2400" kern="1200" dirty="0">
                <a:latin typeface="Arial"/>
                <a:ea typeface="+mn-ea"/>
                <a:cs typeface="Arial"/>
              </a:rPr>
            </a:br>
            <a:r>
              <a:rPr kumimoji="0" lang="en-GB" sz="3200" b="1" i="0" u="none" strike="noStrike" kern="1200" cap="none" spc="0" normalizeH="0" baseline="0" noProof="0" dirty="0">
                <a:ln>
                  <a:noFill/>
                </a:ln>
                <a:solidFill>
                  <a:srgbClr val="D99694"/>
                </a:solidFill>
                <a:effectLst/>
                <a:uLnTx/>
                <a:uFillTx/>
                <a:latin typeface="Segoe UI"/>
                <a:ea typeface="+mn-ea"/>
                <a:cs typeface="Segoe UI"/>
              </a:rPr>
              <a:t>Informed</a:t>
            </a:r>
            <a:r>
              <a:rPr lang="en-GB" sz="3200" kern="1200" dirty="0">
                <a:solidFill>
                  <a:srgbClr val="D99694"/>
                </a:solidFill>
                <a:latin typeface="Segoe UI"/>
                <a:ea typeface="+mn-ea"/>
                <a:cs typeface="Segoe UI"/>
              </a:rPr>
              <a:t> Level</a:t>
            </a:r>
            <a:endParaRPr lang="en-US" dirty="0">
              <a:ea typeface="+mn-ea"/>
              <a:cs typeface="Arial"/>
            </a:endParaRPr>
          </a:p>
        </p:txBody>
      </p:sp>
      <p:pic>
        <p:nvPicPr>
          <p:cNvPr id="5" name="Picture 4" descr="This is the Education Scotland logo. It is blue green and yellow."/>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0965" y="487797"/>
            <a:ext cx="2307574" cy="971713"/>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7456" y="487797"/>
            <a:ext cx="1207497" cy="1013701"/>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sp>
        <p:nvSpPr>
          <p:cNvPr id="2" name="Rectangle 1">
            <a:extLst>
              <a:ext uri="{FF2B5EF4-FFF2-40B4-BE49-F238E27FC236}">
                <a16:creationId xmlns:a16="http://schemas.microsoft.com/office/drawing/2014/main" id="{26323079-8E6D-FC00-433B-3056F97A49B8}"/>
              </a:ext>
            </a:extLst>
          </p:cNvPr>
          <p:cNvSpPr/>
          <p:nvPr/>
        </p:nvSpPr>
        <p:spPr>
          <a:xfrm>
            <a:off x="809607" y="4690163"/>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B3D236"/>
                </a:solidFill>
              </a:rPr>
              <a:t>@ESInclusionTeam</a:t>
            </a:r>
            <a:endParaRPr lang="en-US" sz="2400" dirty="0">
              <a:solidFill>
                <a:srgbClr val="B3D236"/>
              </a:solidFill>
            </a:endParaRPr>
          </a:p>
        </p:txBody>
      </p:sp>
    </p:spTree>
    <p:extLst>
      <p:ext uri="{BB962C8B-B14F-4D97-AF65-F5344CB8AC3E}">
        <p14:creationId xmlns:p14="http://schemas.microsoft.com/office/powerpoint/2010/main" val="39005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18A3-6853-62F0-4345-CD947461692F}"/>
              </a:ext>
            </a:extLst>
          </p:cNvPr>
          <p:cNvSpPr>
            <a:spLocks noGrp="1"/>
          </p:cNvSpPr>
          <p:nvPr>
            <p:ph type="title"/>
          </p:nvPr>
        </p:nvSpPr>
        <p:spPr>
          <a:xfrm>
            <a:off x="390132" y="231141"/>
            <a:ext cx="10155948" cy="711200"/>
          </a:xfrm>
        </p:spPr>
        <p:txBody>
          <a:bodyPr/>
          <a:lstStyle/>
          <a:p>
            <a:r>
              <a:rPr lang="en-GB" dirty="0"/>
              <a:t>Building strong relationships</a:t>
            </a:r>
          </a:p>
        </p:txBody>
      </p:sp>
      <p:pic>
        <p:nvPicPr>
          <p:cNvPr id="4" name="Online Media 3" title="Barnardo's Scotland | It's All About Relationships - Chapter 1">
            <a:hlinkClick r:id="" action="ppaction://media"/>
            <a:extLst>
              <a:ext uri="{FF2B5EF4-FFF2-40B4-BE49-F238E27FC236}">
                <a16:creationId xmlns:a16="http://schemas.microsoft.com/office/drawing/2014/main" id="{F532BAC1-6B1A-B95C-72B3-D3734A1394FA}"/>
              </a:ext>
            </a:extLst>
          </p:cNvPr>
          <p:cNvPicPr>
            <a:picLocks noRot="1" noChangeAspect="1"/>
          </p:cNvPicPr>
          <p:nvPr>
            <a:videoFile r:link="rId1"/>
          </p:nvPr>
        </p:nvPicPr>
        <p:blipFill>
          <a:blip r:embed="rId4"/>
          <a:stretch>
            <a:fillRect/>
          </a:stretch>
        </p:blipFill>
        <p:spPr>
          <a:xfrm>
            <a:off x="1593647" y="1058963"/>
            <a:ext cx="8070985" cy="4459169"/>
          </a:xfrm>
          <a:prstGeom prst="rect">
            <a:avLst/>
          </a:prstGeom>
        </p:spPr>
      </p:pic>
      <p:sp>
        <p:nvSpPr>
          <p:cNvPr id="5" name="Content Placeholder 2">
            <a:extLst>
              <a:ext uri="{FF2B5EF4-FFF2-40B4-BE49-F238E27FC236}">
                <a16:creationId xmlns:a16="http://schemas.microsoft.com/office/drawing/2014/main" id="{49317D4F-E6B1-6E20-7479-E1ED22B93B81}"/>
              </a:ext>
            </a:extLst>
          </p:cNvPr>
          <p:cNvSpPr>
            <a:spLocks noGrp="1"/>
          </p:cNvSpPr>
          <p:nvPr>
            <p:ph idx="1"/>
          </p:nvPr>
        </p:nvSpPr>
        <p:spPr>
          <a:xfrm>
            <a:off x="10127517" y="2738482"/>
            <a:ext cx="1487357" cy="1381035"/>
          </a:xfrm>
        </p:spPr>
        <p:txBody>
          <a:bodyPr/>
          <a:lstStyle/>
          <a:p>
            <a:r>
              <a:rPr lang="en-GB" sz="1800" dirty="0">
                <a:latin typeface="Segoe UI" panose="020B0502040204020203" pitchFamily="34" charset="0"/>
                <a:cs typeface="Segoe UI" panose="020B0502040204020203" pitchFamily="34" charset="0"/>
              </a:rPr>
              <a:t>2:55 mins</a:t>
            </a:r>
          </a:p>
          <a:p>
            <a:r>
              <a:rPr lang="en-GB" sz="1800" dirty="0">
                <a:latin typeface="Segoe UI" panose="020B0502040204020203" pitchFamily="34" charset="0"/>
                <a:cs typeface="Segoe UI" panose="020B0502040204020203" pitchFamily="34" charset="0"/>
              </a:rPr>
              <a:t>Barnardo’s Scotland</a:t>
            </a:r>
          </a:p>
          <a:p>
            <a:r>
              <a:rPr lang="en-GB" sz="1800" dirty="0">
                <a:latin typeface="Segoe UI" panose="020B0502040204020203" pitchFamily="34" charset="0"/>
                <a:cs typeface="Segoe UI" panose="020B0502040204020203" pitchFamily="34" charset="0"/>
              </a:rPr>
              <a:t>Film</a:t>
            </a:r>
          </a:p>
          <a:p>
            <a:endParaRPr lang="en-GB" sz="18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E1D4D391-8A08-9D0A-912F-2DF9269080BC}"/>
              </a:ext>
            </a:extLst>
          </p:cNvPr>
          <p:cNvSpPr txBox="1"/>
          <p:nvPr/>
        </p:nvSpPr>
        <p:spPr>
          <a:xfrm>
            <a:off x="1589209" y="5700230"/>
            <a:ext cx="10138558" cy="369332"/>
          </a:xfrm>
          <a:prstGeom prst="rect">
            <a:avLst/>
          </a:prstGeom>
          <a:noFill/>
        </p:spPr>
        <p:txBody>
          <a:bodyPr wrap="square">
            <a:spAutoFit/>
          </a:bodyPr>
          <a:lstStyle/>
          <a:p>
            <a:r>
              <a:rPr lang="en-GB" dirty="0"/>
              <a:t>If viewing as a PDF please click this link to watch the film </a:t>
            </a:r>
            <a:r>
              <a:rPr lang="en-GB" dirty="0">
                <a:hlinkClick r:id="rId5"/>
              </a:rPr>
              <a:t>https://youtu.be/RbuggV7_h50</a:t>
            </a:r>
            <a:r>
              <a:rPr lang="en-GB" dirty="0"/>
              <a:t>  </a:t>
            </a:r>
          </a:p>
        </p:txBody>
      </p:sp>
      <p:pic>
        <p:nvPicPr>
          <p:cNvPr id="8" name="Picture 7" descr="This is the Education Scotland, Inclusion, Wellbeing and Equalities logo. It is  blue green and yellow.">
            <a:extLst>
              <a:ext uri="{FF2B5EF4-FFF2-40B4-BE49-F238E27FC236}">
                <a16:creationId xmlns:a16="http://schemas.microsoft.com/office/drawing/2014/main" id="{FD3B3AEB-ADA8-CBA2-C8C6-73F2241D63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859893345"/>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ED97-87A5-2353-4145-DFC8B992DC24}"/>
              </a:ext>
            </a:extLst>
          </p:cNvPr>
          <p:cNvSpPr>
            <a:spLocks noGrp="1"/>
          </p:cNvSpPr>
          <p:nvPr>
            <p:ph type="title"/>
          </p:nvPr>
        </p:nvSpPr>
        <p:spPr>
          <a:xfrm>
            <a:off x="666751" y="242434"/>
            <a:ext cx="10836972" cy="711200"/>
          </a:xfrm>
        </p:spPr>
        <p:txBody>
          <a:bodyPr/>
          <a:lstStyle/>
          <a:p>
            <a:r>
              <a:rPr lang="en-GB" dirty="0"/>
              <a:t>It’s the simple things:</a:t>
            </a:r>
          </a:p>
        </p:txBody>
      </p:sp>
      <p:grpSp>
        <p:nvGrpSpPr>
          <p:cNvPr id="3" name="Group 2" descr="Diagrams illustrating the simple things that can make a difference such as: giving a warm welcome, getting to know someone, being kind, letting someone know they are doing well, being consistent, thinking before you respond, being respectful of everyones rights, giving someone time and space, signposting someone to help, and checking in with someone to see if they are OK.">
            <a:extLst>
              <a:ext uri="{FF2B5EF4-FFF2-40B4-BE49-F238E27FC236}">
                <a16:creationId xmlns:a16="http://schemas.microsoft.com/office/drawing/2014/main" id="{7529FD49-E736-E341-D9E2-3A6F1B559DE1}"/>
              </a:ext>
            </a:extLst>
          </p:cNvPr>
          <p:cNvGrpSpPr/>
          <p:nvPr/>
        </p:nvGrpSpPr>
        <p:grpSpPr>
          <a:xfrm>
            <a:off x="431449" y="953634"/>
            <a:ext cx="11373718" cy="5243165"/>
            <a:chOff x="431449" y="953634"/>
            <a:chExt cx="11373718" cy="5243165"/>
          </a:xfrm>
        </p:grpSpPr>
        <p:pic>
          <p:nvPicPr>
            <p:cNvPr id="6" name="Picture 5">
              <a:extLst>
                <a:ext uri="{FF2B5EF4-FFF2-40B4-BE49-F238E27FC236}">
                  <a16:creationId xmlns:a16="http://schemas.microsoft.com/office/drawing/2014/main" id="{F7B264F1-553F-61DB-18CD-3790AAD1B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449" y="953634"/>
              <a:ext cx="3713058" cy="3935607"/>
            </a:xfrm>
            <a:prstGeom prst="rect">
              <a:avLst/>
            </a:prstGeom>
          </p:spPr>
        </p:pic>
        <p:pic>
          <p:nvPicPr>
            <p:cNvPr id="5" name="Picture 4">
              <a:extLst>
                <a:ext uri="{FF2B5EF4-FFF2-40B4-BE49-F238E27FC236}">
                  <a16:creationId xmlns:a16="http://schemas.microsoft.com/office/drawing/2014/main" id="{35E002A5-2929-7573-4803-BA757C7682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133" y="953634"/>
              <a:ext cx="3788208" cy="5243165"/>
            </a:xfrm>
            <a:prstGeom prst="rect">
              <a:avLst/>
            </a:prstGeom>
          </p:spPr>
        </p:pic>
        <p:pic>
          <p:nvPicPr>
            <p:cNvPr id="8" name="Picture 7">
              <a:extLst>
                <a:ext uri="{FF2B5EF4-FFF2-40B4-BE49-F238E27FC236}">
                  <a16:creationId xmlns:a16="http://schemas.microsoft.com/office/drawing/2014/main" id="{7FC05C3B-8AC6-18E2-0739-2ED1C11E9B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967" y="953634"/>
              <a:ext cx="3779200" cy="3966378"/>
            </a:xfrm>
            <a:prstGeom prst="rect">
              <a:avLst/>
            </a:prstGeom>
          </p:spPr>
        </p:pic>
      </p:grpSp>
      <p:sp>
        <p:nvSpPr>
          <p:cNvPr id="7" name="TextBox 6">
            <a:extLst>
              <a:ext uri="{FF2B5EF4-FFF2-40B4-BE49-F238E27FC236}">
                <a16:creationId xmlns:a16="http://schemas.microsoft.com/office/drawing/2014/main" id="{32C51B83-E797-9D2A-CC15-2EE5A5137E5C}"/>
              </a:ext>
            </a:extLst>
          </p:cNvPr>
          <p:cNvSpPr txBox="1"/>
          <p:nvPr/>
        </p:nvSpPr>
        <p:spPr>
          <a:xfrm>
            <a:off x="8025967" y="5204440"/>
            <a:ext cx="3779200" cy="646331"/>
          </a:xfrm>
          <a:prstGeom prst="rect">
            <a:avLst/>
          </a:prstGeom>
          <a:noFill/>
        </p:spPr>
        <p:txBody>
          <a:bodyPr wrap="square" rtlCol="0">
            <a:spAutoFit/>
          </a:bodyPr>
          <a:lstStyle/>
          <a:p>
            <a:r>
              <a:rPr lang="en-GB" dirty="0"/>
              <a:t>From </a:t>
            </a:r>
            <a:r>
              <a:rPr lang="en-GB" sz="1800" u="sng" dirty="0">
                <a:solidFill>
                  <a:srgbClr val="0000FF"/>
                </a:solidFill>
                <a:effectLst/>
                <a:latin typeface="Segoe UI" panose="020B0502040204020203" pitchFamily="34" charset="0"/>
                <a:ea typeface="Times New Roman" panose="02020603050405020304" pitchFamily="18" charset="0"/>
                <a:hlinkClick r:id="rId6"/>
              </a:rPr>
              <a:t>Public Health Scotland’s</a:t>
            </a:r>
          </a:p>
          <a:p>
            <a:r>
              <a:rPr lang="en-GB" u="sng" dirty="0">
                <a:solidFill>
                  <a:srgbClr val="0000FF"/>
                </a:solidFill>
                <a:latin typeface="Segoe UI" panose="020B0502040204020203" pitchFamily="34" charset="0"/>
                <a:ea typeface="Times New Roman" panose="02020603050405020304" pitchFamily="18" charset="0"/>
                <a:hlinkClick r:id="rId6"/>
              </a:rPr>
              <a:t>It’s All About Relationships</a:t>
            </a:r>
            <a:r>
              <a:rPr lang="en-GB" sz="1800" u="sng" dirty="0">
                <a:solidFill>
                  <a:srgbClr val="0000FF"/>
                </a:solidFill>
                <a:effectLst/>
                <a:latin typeface="Segoe UI" panose="020B0502040204020203" pitchFamily="34" charset="0"/>
                <a:ea typeface="Times New Roman" panose="02020603050405020304" pitchFamily="18" charset="0"/>
                <a:hlinkClick r:id="rId6"/>
              </a:rPr>
              <a:t> Top Tips</a:t>
            </a:r>
            <a:endParaRPr lang="en-GB" dirty="0"/>
          </a:p>
        </p:txBody>
      </p:sp>
      <p:pic>
        <p:nvPicPr>
          <p:cNvPr id="17" name="Picture 16" descr="This is the Education Scotland, Inclusion, Wellbeing and Equalities logo. It is  blue green and yellow.">
            <a:extLst>
              <a:ext uri="{FF2B5EF4-FFF2-40B4-BE49-F238E27FC236}">
                <a16:creationId xmlns:a16="http://schemas.microsoft.com/office/drawing/2014/main" id="{2CA6332C-6CCE-2998-AF45-E72AD61253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3714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534D-F523-E386-383A-CCEF2FDF7A55}"/>
              </a:ext>
            </a:extLst>
          </p:cNvPr>
          <p:cNvSpPr>
            <a:spLocks noGrp="1"/>
          </p:cNvSpPr>
          <p:nvPr>
            <p:ph type="title"/>
          </p:nvPr>
        </p:nvSpPr>
        <p:spPr>
          <a:xfrm>
            <a:off x="677514" y="52942"/>
            <a:ext cx="10836972" cy="711200"/>
          </a:xfrm>
        </p:spPr>
        <p:txBody>
          <a:bodyPr/>
          <a:lstStyle/>
          <a:p>
            <a:r>
              <a:rPr lang="en-GB" dirty="0"/>
              <a:t>Safe environment and positive culture</a:t>
            </a:r>
          </a:p>
        </p:txBody>
      </p:sp>
      <p:sp>
        <p:nvSpPr>
          <p:cNvPr id="3" name="Content Placeholder 2">
            <a:extLst>
              <a:ext uri="{FF2B5EF4-FFF2-40B4-BE49-F238E27FC236}">
                <a16:creationId xmlns:a16="http://schemas.microsoft.com/office/drawing/2014/main" id="{96C21AD3-22A5-88A4-D011-4BC3CF7AEBE0}"/>
              </a:ext>
            </a:extLst>
          </p:cNvPr>
          <p:cNvSpPr>
            <a:spLocks noGrp="1"/>
          </p:cNvSpPr>
          <p:nvPr>
            <p:ph idx="1"/>
          </p:nvPr>
        </p:nvSpPr>
        <p:spPr>
          <a:xfrm>
            <a:off x="8825101" y="1186974"/>
            <a:ext cx="1487357" cy="1381035"/>
          </a:xfrm>
        </p:spPr>
        <p:txBody>
          <a:bodyPr/>
          <a:lstStyle/>
          <a:p>
            <a:r>
              <a:rPr lang="en-GB" sz="1800" dirty="0">
                <a:latin typeface="Segoe UI" panose="020B0502040204020203" pitchFamily="34" charset="0"/>
                <a:cs typeface="Segoe UI" panose="020B0502040204020203" pitchFamily="34" charset="0"/>
              </a:rPr>
              <a:t>4:15 mins</a:t>
            </a:r>
          </a:p>
          <a:p>
            <a:r>
              <a:rPr lang="en-GB" sz="1800" dirty="0">
                <a:latin typeface="Segoe UI" panose="020B0502040204020203" pitchFamily="34" charset="0"/>
                <a:cs typeface="Segoe UI" panose="020B0502040204020203" pitchFamily="34" charset="0"/>
              </a:rPr>
              <a:t>Barnardo’s Scotland</a:t>
            </a:r>
          </a:p>
          <a:p>
            <a:r>
              <a:rPr lang="en-GB" sz="1800" dirty="0">
                <a:latin typeface="Segoe UI" panose="020B0502040204020203" pitchFamily="34" charset="0"/>
                <a:cs typeface="Segoe UI" panose="020B0502040204020203" pitchFamily="34" charset="0"/>
              </a:rPr>
              <a:t>Film</a:t>
            </a:r>
          </a:p>
          <a:p>
            <a:endParaRPr lang="en-GB" sz="1800" dirty="0">
              <a:latin typeface="Segoe UI" panose="020B0502040204020203" pitchFamily="34" charset="0"/>
              <a:cs typeface="Segoe UI" panose="020B0502040204020203" pitchFamily="34" charset="0"/>
            </a:endParaRPr>
          </a:p>
        </p:txBody>
      </p:sp>
      <p:pic>
        <p:nvPicPr>
          <p:cNvPr id="4" name="Online Media 3" title="Barnardo's Scotland | It's All About Relationships - Chapter 3">
            <a:hlinkClick r:id="" action="ppaction://media"/>
            <a:extLst>
              <a:ext uri="{FF2B5EF4-FFF2-40B4-BE49-F238E27FC236}">
                <a16:creationId xmlns:a16="http://schemas.microsoft.com/office/drawing/2014/main" id="{518D4467-8E43-D6FE-49AC-36279702D528}"/>
              </a:ext>
            </a:extLst>
          </p:cNvPr>
          <p:cNvPicPr>
            <a:picLocks noRot="1" noChangeAspect="1"/>
          </p:cNvPicPr>
          <p:nvPr>
            <a:videoFile r:link="rId1"/>
          </p:nvPr>
        </p:nvPicPr>
        <p:blipFill>
          <a:blip r:embed="rId4"/>
          <a:stretch>
            <a:fillRect/>
          </a:stretch>
        </p:blipFill>
        <p:spPr>
          <a:xfrm>
            <a:off x="571165" y="988438"/>
            <a:ext cx="7867137" cy="4359825"/>
          </a:xfrm>
          <a:prstGeom prst="rect">
            <a:avLst/>
          </a:prstGeom>
        </p:spPr>
      </p:pic>
      <p:sp>
        <p:nvSpPr>
          <p:cNvPr id="6" name="TextBox 5">
            <a:extLst>
              <a:ext uri="{FF2B5EF4-FFF2-40B4-BE49-F238E27FC236}">
                <a16:creationId xmlns:a16="http://schemas.microsoft.com/office/drawing/2014/main" id="{624CD543-F74B-0FA6-536F-89156FE5E094}"/>
              </a:ext>
            </a:extLst>
          </p:cNvPr>
          <p:cNvSpPr txBox="1"/>
          <p:nvPr/>
        </p:nvSpPr>
        <p:spPr>
          <a:xfrm>
            <a:off x="485306" y="5566986"/>
            <a:ext cx="10138558" cy="369332"/>
          </a:xfrm>
          <a:prstGeom prst="rect">
            <a:avLst/>
          </a:prstGeom>
          <a:noFill/>
        </p:spPr>
        <p:txBody>
          <a:bodyPr wrap="square">
            <a:spAutoFit/>
          </a:bodyPr>
          <a:lstStyle/>
          <a:p>
            <a:r>
              <a:rPr lang="en-GB" dirty="0"/>
              <a:t>If viewing as a PDF please click this link to watch the film </a:t>
            </a:r>
            <a:r>
              <a:rPr lang="en-GB" dirty="0">
                <a:hlinkClick r:id="rId5"/>
              </a:rPr>
              <a:t>https://youtu.be/Q7ATPys2lBg</a:t>
            </a:r>
            <a:r>
              <a:rPr lang="en-GB" dirty="0"/>
              <a:t>  </a:t>
            </a:r>
          </a:p>
        </p:txBody>
      </p:sp>
      <p:sp>
        <p:nvSpPr>
          <p:cNvPr id="7" name="TextBox 6">
            <a:extLst>
              <a:ext uri="{FF2B5EF4-FFF2-40B4-BE49-F238E27FC236}">
                <a16:creationId xmlns:a16="http://schemas.microsoft.com/office/drawing/2014/main" id="{862DCA24-C753-25A1-24A0-0EB5C782958C}"/>
              </a:ext>
            </a:extLst>
          </p:cNvPr>
          <p:cNvSpPr txBox="1"/>
          <p:nvPr/>
        </p:nvSpPr>
        <p:spPr>
          <a:xfrm>
            <a:off x="256734" y="5887088"/>
            <a:ext cx="11678533" cy="369332"/>
          </a:xfrm>
          <a:prstGeom prst="rect">
            <a:avLst/>
          </a:prstGeom>
          <a:noFill/>
        </p:spPr>
        <p:txBody>
          <a:bodyPr wrap="square">
            <a:spAutoFit/>
          </a:bodyPr>
          <a:lstStyle/>
          <a:p>
            <a:pPr algn="ct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National Advice and Guidance: Developing a positive whole school ethos and culture: relationships, learning and behaviour</a:t>
            </a:r>
            <a:r>
              <a:rPr lang="en-GB" sz="1800" u="sng" dirty="0">
                <a:effectLst/>
                <a:latin typeface="Calibri" panose="020F0502020204030204" pitchFamily="34" charset="0"/>
                <a:ea typeface="Calibri" panose="020F0502020204030204" pitchFamily="34" charset="0"/>
              </a:rPr>
              <a:t>’</a:t>
            </a:r>
            <a:endParaRPr lang="en-GB" dirty="0"/>
          </a:p>
        </p:txBody>
      </p:sp>
      <p:sp>
        <p:nvSpPr>
          <p:cNvPr id="8" name="Speech Bubble: Oval 7" descr="Quote from the national guidance on relationships and behaviour: A positive school ethos and culture is essential to developing good relationships and positive behaviour in the classroom, playground and wider community.&#10;">
            <a:extLst>
              <a:ext uri="{FF2B5EF4-FFF2-40B4-BE49-F238E27FC236}">
                <a16:creationId xmlns:a16="http://schemas.microsoft.com/office/drawing/2014/main" id="{60539C91-118A-5E9F-F917-F9A90D242F35}"/>
              </a:ext>
            </a:extLst>
          </p:cNvPr>
          <p:cNvSpPr/>
          <p:nvPr/>
        </p:nvSpPr>
        <p:spPr>
          <a:xfrm>
            <a:off x="8931992" y="2779547"/>
            <a:ext cx="3002432" cy="256205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i="0" dirty="0">
                <a:solidFill>
                  <a:schemeClr val="bg1"/>
                </a:solidFill>
                <a:effectLst/>
                <a:latin typeface="Segoe UI" panose="020B0502040204020203" pitchFamily="34" charset="0"/>
                <a:cs typeface="Segoe UI" panose="020B0502040204020203" pitchFamily="34" charset="0"/>
              </a:rPr>
              <a:t>A positive school ethos and culture is essential to developing good relationships and positive behaviour in the classroom, playground and wider community.</a:t>
            </a:r>
            <a:endParaRPr lang="en-GB" sz="1400" b="1" dirty="0">
              <a:solidFill>
                <a:schemeClr val="bg1"/>
              </a:solidFill>
              <a:latin typeface="Segoe UI" panose="020B0502040204020203" pitchFamily="34" charset="0"/>
              <a:cs typeface="Segoe UI" panose="020B0502040204020203" pitchFamily="34" charset="0"/>
            </a:endParaRPr>
          </a:p>
        </p:txBody>
      </p:sp>
      <p:pic>
        <p:nvPicPr>
          <p:cNvPr id="10" name="Picture 9" descr="This is the Education Scotland, Inclusion, Wellbeing and Equalities logo. It is  blue green and yellow.">
            <a:extLst>
              <a:ext uri="{FF2B5EF4-FFF2-40B4-BE49-F238E27FC236}">
                <a16:creationId xmlns:a16="http://schemas.microsoft.com/office/drawing/2014/main" id="{F0D26CCE-A2F3-C592-6A0D-73000B89D9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1768020973"/>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071" y="346388"/>
            <a:ext cx="9065880" cy="560981"/>
          </a:xfrm>
        </p:spPr>
        <p:txBody>
          <a:bodyPr/>
          <a:lstStyle/>
          <a:p>
            <a:pPr>
              <a:lnSpc>
                <a:spcPct val="150000"/>
              </a:lnSpc>
            </a:pPr>
            <a:r>
              <a:rPr lang="en-GB" sz="3200" dirty="0"/>
              <a:t>Needs		  Wellbeing 		 Learning</a:t>
            </a:r>
          </a:p>
        </p:txBody>
      </p:sp>
      <p:grpSp>
        <p:nvGrpSpPr>
          <p:cNvPr id="14" name="Group 13" descr="A diagram of Maslows hierarchy of needs which shows we need to be psychologically and physically safe, then feel loved and that we belong, have good self-esteem, before we can realise our potential."/>
          <p:cNvGrpSpPr/>
          <p:nvPr/>
        </p:nvGrpSpPr>
        <p:grpSpPr>
          <a:xfrm>
            <a:off x="211646" y="1291262"/>
            <a:ext cx="4470820" cy="4161829"/>
            <a:chOff x="369868" y="1787703"/>
            <a:chExt cx="4470820" cy="4472216"/>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904" y="1917025"/>
              <a:ext cx="4252385" cy="4259965"/>
            </a:xfrm>
            <a:prstGeom prst="rect">
              <a:avLst/>
            </a:prstGeom>
          </p:spPr>
        </p:pic>
        <p:sp>
          <p:nvSpPr>
            <p:cNvPr id="9" name="Isosceles Triangle 8"/>
            <p:cNvSpPr/>
            <p:nvPr/>
          </p:nvSpPr>
          <p:spPr>
            <a:xfrm flipV="1">
              <a:off x="369868" y="1787703"/>
              <a:ext cx="238516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flipH="1" flipV="1">
              <a:off x="2455522" y="1909825"/>
              <a:ext cx="238516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descr="Diagram of Blooms taxonomy."/>
          <p:cNvGrpSpPr/>
          <p:nvPr/>
        </p:nvGrpSpPr>
        <p:grpSpPr>
          <a:xfrm>
            <a:off x="6193478" y="1404909"/>
            <a:ext cx="5701208" cy="4048182"/>
            <a:chOff x="6206541" y="1871960"/>
            <a:chExt cx="5701208" cy="4350094"/>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6541" y="2085654"/>
              <a:ext cx="5701208" cy="4101676"/>
            </a:xfrm>
            <a:prstGeom prst="rect">
              <a:avLst/>
            </a:prstGeom>
          </p:spPr>
        </p:pic>
        <p:sp>
          <p:nvSpPr>
            <p:cNvPr id="10" name="Isosceles Triangle 9"/>
            <p:cNvSpPr/>
            <p:nvPr/>
          </p:nvSpPr>
          <p:spPr>
            <a:xfrm flipV="1">
              <a:off x="6206541" y="1871960"/>
              <a:ext cx="297855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H="1" flipV="1">
              <a:off x="8910883" y="1871960"/>
              <a:ext cx="2996866" cy="435009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ight Arrow 7" descr="blue arrow pointing right"/>
          <p:cNvSpPr/>
          <p:nvPr/>
        </p:nvSpPr>
        <p:spPr>
          <a:xfrm>
            <a:off x="4643275" y="4000297"/>
            <a:ext cx="2051809" cy="747505"/>
          </a:xfrm>
          <a:prstGeom prst="rightArrow">
            <a:avLst/>
          </a:prstGeom>
          <a:solidFill>
            <a:srgbClr val="00AB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BB5"/>
              </a:solidFill>
            </a:endParaRPr>
          </a:p>
        </p:txBody>
      </p:sp>
      <p:sp>
        <p:nvSpPr>
          <p:cNvPr id="7" name="TextBox 6"/>
          <p:cNvSpPr txBox="1"/>
          <p:nvPr/>
        </p:nvSpPr>
        <p:spPr>
          <a:xfrm>
            <a:off x="3610033" y="5517031"/>
            <a:ext cx="3898824" cy="523220"/>
          </a:xfrm>
          <a:prstGeom prst="rect">
            <a:avLst/>
          </a:prstGeom>
          <a:noFill/>
        </p:spPr>
        <p:txBody>
          <a:bodyPr wrap="none" rtlCol="0">
            <a:spAutoFit/>
          </a:bodyPr>
          <a:lstStyle/>
          <a:p>
            <a:r>
              <a:rPr lang="en-GB" sz="2800" b="1" dirty="0">
                <a:solidFill>
                  <a:srgbClr val="00ABB5"/>
                </a:solidFill>
              </a:rPr>
              <a:t>Maslow before Bloom</a:t>
            </a:r>
          </a:p>
        </p:txBody>
      </p:sp>
      <p:pic>
        <p:nvPicPr>
          <p:cNvPr id="6" name="Content Placeholder 5" descr="Quote from Alan Beck. In teaching you can't do the Bloom stuff until you take care of the Maslow stuff"/>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3778475" y="1075709"/>
            <a:ext cx="3561941" cy="235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is is the Education Scotland, Inclusion, Wellbeing and Equalities logo. It is  blue green and yellow.">
            <a:extLst>
              <a:ext uri="{FF2B5EF4-FFF2-40B4-BE49-F238E27FC236}">
                <a16:creationId xmlns:a16="http://schemas.microsoft.com/office/drawing/2014/main" id="{4F1EE376-E98D-B2AB-3D74-8F2D928FC9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234270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534D-F523-E386-383A-CCEF2FDF7A55}"/>
              </a:ext>
            </a:extLst>
          </p:cNvPr>
          <p:cNvSpPr>
            <a:spLocks noGrp="1"/>
          </p:cNvSpPr>
          <p:nvPr>
            <p:ph type="title"/>
          </p:nvPr>
        </p:nvSpPr>
        <p:spPr>
          <a:xfrm>
            <a:off x="677514" y="195833"/>
            <a:ext cx="10836972" cy="711200"/>
          </a:xfrm>
        </p:spPr>
        <p:txBody>
          <a:bodyPr/>
          <a:lstStyle/>
          <a:p>
            <a:r>
              <a:rPr lang="en-GB" dirty="0"/>
              <a:t>Reframing and modelling behaviour</a:t>
            </a:r>
          </a:p>
        </p:txBody>
      </p:sp>
      <p:pic>
        <p:nvPicPr>
          <p:cNvPr id="3" name="Online Media 2" title="Barnardo's Scotland | It's All About Relationships - Chapter 2">
            <a:hlinkClick r:id="" action="ppaction://media"/>
            <a:extLst>
              <a:ext uri="{FF2B5EF4-FFF2-40B4-BE49-F238E27FC236}">
                <a16:creationId xmlns:a16="http://schemas.microsoft.com/office/drawing/2014/main" id="{909652D8-88FE-EA64-DF59-9435FB57002D}"/>
              </a:ext>
            </a:extLst>
          </p:cNvPr>
          <p:cNvPicPr>
            <a:picLocks noRot="1" noChangeAspect="1"/>
          </p:cNvPicPr>
          <p:nvPr>
            <a:videoFile r:link="rId1"/>
          </p:nvPr>
        </p:nvPicPr>
        <p:blipFill>
          <a:blip r:embed="rId3"/>
          <a:stretch>
            <a:fillRect/>
          </a:stretch>
        </p:blipFill>
        <p:spPr>
          <a:xfrm>
            <a:off x="1112457" y="1219863"/>
            <a:ext cx="8114048" cy="4410735"/>
          </a:xfrm>
          <a:prstGeom prst="rect">
            <a:avLst/>
          </a:prstGeom>
        </p:spPr>
      </p:pic>
      <p:sp>
        <p:nvSpPr>
          <p:cNvPr id="4" name="Content Placeholder 2">
            <a:extLst>
              <a:ext uri="{FF2B5EF4-FFF2-40B4-BE49-F238E27FC236}">
                <a16:creationId xmlns:a16="http://schemas.microsoft.com/office/drawing/2014/main" id="{6C46DAF0-44AD-68CA-66C2-7C5DBFD359B0}"/>
              </a:ext>
            </a:extLst>
          </p:cNvPr>
          <p:cNvSpPr>
            <a:spLocks noGrp="1"/>
          </p:cNvSpPr>
          <p:nvPr>
            <p:ph idx="1"/>
          </p:nvPr>
        </p:nvSpPr>
        <p:spPr>
          <a:xfrm>
            <a:off x="9773348" y="2738482"/>
            <a:ext cx="1487357" cy="1381035"/>
          </a:xfrm>
        </p:spPr>
        <p:txBody>
          <a:bodyPr/>
          <a:lstStyle/>
          <a:p>
            <a:r>
              <a:rPr lang="en-GB" sz="1800" dirty="0">
                <a:latin typeface="Segoe UI" panose="020B0502040204020203" pitchFamily="34" charset="0"/>
                <a:cs typeface="Segoe UI" panose="020B0502040204020203" pitchFamily="34" charset="0"/>
              </a:rPr>
              <a:t>2:24 mins</a:t>
            </a:r>
          </a:p>
          <a:p>
            <a:r>
              <a:rPr lang="en-GB" sz="1800" dirty="0">
                <a:latin typeface="Segoe UI" panose="020B0502040204020203" pitchFamily="34" charset="0"/>
                <a:cs typeface="Segoe UI" panose="020B0502040204020203" pitchFamily="34" charset="0"/>
              </a:rPr>
              <a:t>Barnardo’s Scotland</a:t>
            </a:r>
          </a:p>
          <a:p>
            <a:r>
              <a:rPr lang="en-GB" sz="1800" dirty="0">
                <a:latin typeface="Segoe UI" panose="020B0502040204020203" pitchFamily="34" charset="0"/>
                <a:cs typeface="Segoe UI" panose="020B0502040204020203" pitchFamily="34" charset="0"/>
              </a:rPr>
              <a:t>Film</a:t>
            </a:r>
          </a:p>
          <a:p>
            <a:endParaRPr lang="en-GB" sz="18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175CC2CE-9E69-7655-E506-5E0384222C8F}"/>
              </a:ext>
            </a:extLst>
          </p:cNvPr>
          <p:cNvSpPr txBox="1"/>
          <p:nvPr/>
        </p:nvSpPr>
        <p:spPr>
          <a:xfrm>
            <a:off x="1026721" y="5796907"/>
            <a:ext cx="10138558" cy="369332"/>
          </a:xfrm>
          <a:prstGeom prst="rect">
            <a:avLst/>
          </a:prstGeom>
          <a:noFill/>
        </p:spPr>
        <p:txBody>
          <a:bodyPr wrap="square">
            <a:spAutoFit/>
          </a:bodyPr>
          <a:lstStyle/>
          <a:p>
            <a:r>
              <a:rPr lang="en-GB" dirty="0"/>
              <a:t>If viewing as a PDF please click this link to watch the film </a:t>
            </a:r>
            <a:r>
              <a:rPr lang="en-GB" dirty="0">
                <a:hlinkClick r:id="rId4"/>
              </a:rPr>
              <a:t>https://youtu.be/GVwW0pGTnpw</a:t>
            </a:r>
            <a:r>
              <a:rPr lang="en-GB" dirty="0"/>
              <a:t>  </a:t>
            </a:r>
          </a:p>
        </p:txBody>
      </p:sp>
      <p:pic>
        <p:nvPicPr>
          <p:cNvPr id="8" name="Picture 7" descr="This is the Education Scotland, Inclusion, Wellbeing and Equalities logo. It is  blue green and yellow.">
            <a:extLst>
              <a:ext uri="{FF2B5EF4-FFF2-40B4-BE49-F238E27FC236}">
                <a16:creationId xmlns:a16="http://schemas.microsoft.com/office/drawing/2014/main" id="{4376DAB1-7063-B94B-DB40-D767A8485C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190909212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875-4F84-C819-AD0A-27C3AE2AA317}"/>
              </a:ext>
            </a:extLst>
          </p:cNvPr>
          <p:cNvSpPr>
            <a:spLocks noGrp="1"/>
          </p:cNvSpPr>
          <p:nvPr>
            <p:ph type="title"/>
          </p:nvPr>
        </p:nvSpPr>
        <p:spPr>
          <a:xfrm>
            <a:off x="604877" y="10236"/>
            <a:ext cx="10836972" cy="711200"/>
          </a:xfrm>
        </p:spPr>
        <p:txBody>
          <a:bodyPr/>
          <a:lstStyle/>
          <a:p>
            <a:r>
              <a:rPr lang="en-GB" dirty="0"/>
              <a:t>Understanding that supports relationship building</a:t>
            </a:r>
          </a:p>
        </p:txBody>
      </p:sp>
      <p:sp>
        <p:nvSpPr>
          <p:cNvPr id="3" name="Content Placeholder 2">
            <a:extLst>
              <a:ext uri="{FF2B5EF4-FFF2-40B4-BE49-F238E27FC236}">
                <a16:creationId xmlns:a16="http://schemas.microsoft.com/office/drawing/2014/main" id="{DA0E9B56-911D-D463-E6FC-9F8DDA35AC43}"/>
              </a:ext>
            </a:extLst>
          </p:cNvPr>
          <p:cNvSpPr>
            <a:spLocks noGrp="1"/>
          </p:cNvSpPr>
          <p:nvPr>
            <p:ph idx="1"/>
          </p:nvPr>
        </p:nvSpPr>
        <p:spPr>
          <a:xfrm>
            <a:off x="1362657" y="723236"/>
            <a:ext cx="1801852" cy="711200"/>
          </a:xfrm>
        </p:spPr>
        <p:txBody>
          <a:bodyPr/>
          <a:lstStyle/>
          <a:p>
            <a:r>
              <a:rPr lang="en-GB" dirty="0"/>
              <a:t>Attachment &amp;</a:t>
            </a:r>
          </a:p>
          <a:p>
            <a:r>
              <a:rPr lang="en-GB" dirty="0"/>
              <a:t>Nurture</a:t>
            </a:r>
          </a:p>
        </p:txBody>
      </p:sp>
      <p:pic>
        <p:nvPicPr>
          <p:cNvPr id="6" name="Picture 5" descr="Diagram illustrating the 4 attachment styles: Secure, Anxious, Fearful, and Avoidant">
            <a:extLst>
              <a:ext uri="{FF2B5EF4-FFF2-40B4-BE49-F238E27FC236}">
                <a16:creationId xmlns:a16="http://schemas.microsoft.com/office/drawing/2014/main" id="{C679A17E-6A77-C830-EE01-721873DF12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493" y="1626033"/>
            <a:ext cx="3594180" cy="3674866"/>
          </a:xfrm>
          <a:prstGeom prst="rect">
            <a:avLst/>
          </a:prstGeom>
        </p:spPr>
      </p:pic>
      <p:sp>
        <p:nvSpPr>
          <p:cNvPr id="9" name="Content Placeholder 2">
            <a:extLst>
              <a:ext uri="{FF2B5EF4-FFF2-40B4-BE49-F238E27FC236}">
                <a16:creationId xmlns:a16="http://schemas.microsoft.com/office/drawing/2014/main" id="{B5D5A6C0-2AC1-0D77-24A7-048EDB190830}"/>
              </a:ext>
            </a:extLst>
          </p:cNvPr>
          <p:cNvSpPr txBox="1">
            <a:spLocks/>
          </p:cNvSpPr>
          <p:nvPr/>
        </p:nvSpPr>
        <p:spPr bwMode="auto">
          <a:xfrm>
            <a:off x="1163445" y="5893753"/>
            <a:ext cx="2200276" cy="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sz="1400" kern="0" dirty="0">
                <a:hlinkClick r:id="rId4"/>
              </a:rPr>
              <a:t>Simply Psychology</a:t>
            </a:r>
            <a:endParaRPr lang="en-GB" sz="1400" kern="0" dirty="0"/>
          </a:p>
        </p:txBody>
      </p:sp>
      <p:sp>
        <p:nvSpPr>
          <p:cNvPr id="7" name="Content Placeholder 2">
            <a:extLst>
              <a:ext uri="{FF2B5EF4-FFF2-40B4-BE49-F238E27FC236}">
                <a16:creationId xmlns:a16="http://schemas.microsoft.com/office/drawing/2014/main" id="{BD39A4B5-E553-1F30-0B3C-CB764E109A3B}"/>
              </a:ext>
            </a:extLst>
          </p:cNvPr>
          <p:cNvSpPr txBox="1">
            <a:spLocks/>
          </p:cNvSpPr>
          <p:nvPr/>
        </p:nvSpPr>
        <p:spPr bwMode="auto">
          <a:xfrm>
            <a:off x="4965662" y="766165"/>
            <a:ext cx="3178215" cy="7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0" dirty="0"/>
              <a:t>Impact of Trauma &amp; </a:t>
            </a:r>
            <a:endParaRPr lang="en-US"/>
          </a:p>
          <a:p>
            <a:r>
              <a:rPr lang="en-GB" kern="0" dirty="0"/>
              <a:t>Trauma Informed Practice</a:t>
            </a:r>
            <a:endParaRPr lang="en-GB" kern="0" dirty="0">
              <a:cs typeface="Arial"/>
            </a:endParaRPr>
          </a:p>
        </p:txBody>
      </p:sp>
      <p:pic>
        <p:nvPicPr>
          <p:cNvPr id="11" name="Picture 10" descr="Diagram illustrating what we can do to help children who have experienced trauma such as modelling the behaviour we want to see, raising awareness of the prevalance of trauma, and learning more about how we can respond.">
            <a:extLst>
              <a:ext uri="{FF2B5EF4-FFF2-40B4-BE49-F238E27FC236}">
                <a16:creationId xmlns:a16="http://schemas.microsoft.com/office/drawing/2014/main" id="{634A2E3B-1509-2D42-0928-D7C9718050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4002" y="1626033"/>
            <a:ext cx="3981534" cy="3966012"/>
          </a:xfrm>
          <a:prstGeom prst="rect">
            <a:avLst/>
          </a:prstGeom>
        </p:spPr>
      </p:pic>
      <p:sp>
        <p:nvSpPr>
          <p:cNvPr id="12" name="Content Placeholder 2">
            <a:extLst>
              <a:ext uri="{FF2B5EF4-FFF2-40B4-BE49-F238E27FC236}">
                <a16:creationId xmlns:a16="http://schemas.microsoft.com/office/drawing/2014/main" id="{3C0CC413-929F-8B61-63A1-5E5D8169E359}"/>
              </a:ext>
            </a:extLst>
          </p:cNvPr>
          <p:cNvSpPr txBox="1">
            <a:spLocks/>
          </p:cNvSpPr>
          <p:nvPr/>
        </p:nvSpPr>
        <p:spPr bwMode="auto">
          <a:xfrm>
            <a:off x="5454631" y="5893753"/>
            <a:ext cx="2200276" cy="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sz="1200" b="0" i="0" u="none" strike="noStrike" dirty="0">
                <a:solidFill>
                  <a:srgbClr val="9EC3AE"/>
                </a:solidFill>
                <a:effectLst/>
                <a:latin typeface="Roboto" panose="02000000000000000000" pitchFamily="2" charset="0"/>
                <a:hlinkClick r:id="rId6" tooltip="View page"/>
              </a:rPr>
              <a:t>seekfreaks.com</a:t>
            </a:r>
            <a:endParaRPr lang="en-GB" sz="1400" kern="0" dirty="0"/>
          </a:p>
        </p:txBody>
      </p:sp>
      <p:sp>
        <p:nvSpPr>
          <p:cNvPr id="8" name="Content Placeholder 2">
            <a:extLst>
              <a:ext uri="{FF2B5EF4-FFF2-40B4-BE49-F238E27FC236}">
                <a16:creationId xmlns:a16="http://schemas.microsoft.com/office/drawing/2014/main" id="{4C73B091-DF81-E22D-CD1B-13FD74B421F8}"/>
              </a:ext>
            </a:extLst>
          </p:cNvPr>
          <p:cNvSpPr txBox="1">
            <a:spLocks/>
          </p:cNvSpPr>
          <p:nvPr/>
        </p:nvSpPr>
        <p:spPr bwMode="auto">
          <a:xfrm>
            <a:off x="9048866" y="755433"/>
            <a:ext cx="268918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0" dirty="0"/>
              <a:t>Brain Science &amp;</a:t>
            </a:r>
            <a:endParaRPr lang="en-US"/>
          </a:p>
          <a:p>
            <a:r>
              <a:rPr lang="en-GB" kern="0" dirty="0"/>
              <a:t>Emotional Regulation</a:t>
            </a:r>
            <a:endParaRPr lang="en-GB" kern="0" dirty="0">
              <a:cs typeface="Arial"/>
            </a:endParaRPr>
          </a:p>
          <a:p>
            <a:pPr algn="ctr"/>
            <a:endParaRPr lang="en-GB" kern="0" dirty="0"/>
          </a:p>
        </p:txBody>
      </p:sp>
      <p:pic>
        <p:nvPicPr>
          <p:cNvPr id="17" name="Picture 16" descr="Diagram showing the 3 parts of the brain">
            <a:extLst>
              <a:ext uri="{FF2B5EF4-FFF2-40B4-BE49-F238E27FC236}">
                <a16:creationId xmlns:a16="http://schemas.microsoft.com/office/drawing/2014/main" id="{107B9AFC-3B43-81F6-6D21-0BDDBB965F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86121" y="1552492"/>
            <a:ext cx="2921135" cy="4311735"/>
          </a:xfrm>
          <a:prstGeom prst="rect">
            <a:avLst/>
          </a:prstGeom>
        </p:spPr>
      </p:pic>
      <p:sp>
        <p:nvSpPr>
          <p:cNvPr id="15" name="Content Placeholder 2">
            <a:extLst>
              <a:ext uri="{FF2B5EF4-FFF2-40B4-BE49-F238E27FC236}">
                <a16:creationId xmlns:a16="http://schemas.microsoft.com/office/drawing/2014/main" id="{1603C48D-D304-5DED-7ADE-304A27611E91}"/>
              </a:ext>
            </a:extLst>
          </p:cNvPr>
          <p:cNvSpPr txBox="1">
            <a:spLocks/>
          </p:cNvSpPr>
          <p:nvPr/>
        </p:nvSpPr>
        <p:spPr bwMode="auto">
          <a:xfrm>
            <a:off x="9241573" y="5893753"/>
            <a:ext cx="2200276" cy="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sz="1200" b="0" i="0" u="none" strike="noStrike" dirty="0">
                <a:solidFill>
                  <a:srgbClr val="9EC3AE"/>
                </a:solidFill>
                <a:effectLst/>
                <a:latin typeface="Roboto" panose="02000000000000000000" pitchFamily="2" charset="0"/>
                <a:hlinkClick r:id="rId8"/>
              </a:rPr>
              <a:t>Aheartforallstudents.com</a:t>
            </a:r>
            <a:endParaRPr lang="en-GB" sz="1400" kern="0" dirty="0"/>
          </a:p>
        </p:txBody>
      </p:sp>
      <p:pic>
        <p:nvPicPr>
          <p:cNvPr id="5" name="Picture 4" descr="This is the Education Scotland, Inclusion, Wellbeing and Equalities logo. It is  blue green and yellow.">
            <a:extLst>
              <a:ext uri="{FF2B5EF4-FFF2-40B4-BE49-F238E27FC236}">
                <a16:creationId xmlns:a16="http://schemas.microsoft.com/office/drawing/2014/main" id="{57B06B3B-08D6-A4E4-F739-26D04660FE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80918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8B91-6082-5D8F-5586-16795489D601}"/>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a:cs typeface="Arial"/>
              </a:rPr>
              <a:t>Children in Scotland</a:t>
            </a:r>
            <a:endParaRPr lang="en-GB" dirty="0"/>
          </a:p>
        </p:txBody>
      </p:sp>
      <p:sp>
        <p:nvSpPr>
          <p:cNvPr id="3" name="Content Placeholder 2">
            <a:extLst>
              <a:ext uri="{FF2B5EF4-FFF2-40B4-BE49-F238E27FC236}">
                <a16:creationId xmlns:a16="http://schemas.microsoft.com/office/drawing/2014/main" id="{26C7A4D7-E223-B992-DD6B-480F3680FA4B}"/>
              </a:ext>
            </a:extLst>
          </p:cNvPr>
          <p:cNvSpPr>
            <a:spLocks noGrp="1"/>
          </p:cNvSpPr>
          <p:nvPr>
            <p:ph idx="1"/>
          </p:nvPr>
        </p:nvSpPr>
        <p:spPr>
          <a:xfrm>
            <a:off x="286408" y="242596"/>
            <a:ext cx="3016629" cy="5785697"/>
          </a:xfrm>
        </p:spPr>
        <p:txBody>
          <a:bodyPr/>
          <a:lstStyle/>
          <a:p>
            <a:pPr algn="ctr"/>
            <a:r>
              <a:rPr lang="en-GB" b="1" dirty="0">
                <a:effectLst/>
                <a:latin typeface="Segoe UI" panose="020B0502040204020203" pitchFamily="34" charset="0"/>
                <a:ea typeface="Times New Roman" panose="02020603050405020304" pitchFamily="18" charset="0"/>
                <a:cs typeface="Segoe UI" panose="020B0502040204020203" pitchFamily="34" charset="0"/>
              </a:rPr>
              <a:t>Children in Scotland </a:t>
            </a:r>
          </a:p>
          <a:p>
            <a:endParaRPr lang="en-GB" sz="1400" dirty="0">
              <a:effectLst/>
              <a:latin typeface="Segoe UI" panose="020B0502040204020203" pitchFamily="34" charset="0"/>
              <a:ea typeface="Times New Roman" panose="02020603050405020304" pitchFamily="18" charset="0"/>
              <a:cs typeface="Segoe UI" panose="020B0502040204020203" pitchFamily="34" charset="0"/>
            </a:endParaRPr>
          </a:p>
          <a:p>
            <a:r>
              <a:rPr lang="en-GB" sz="1400" dirty="0">
                <a:effectLst/>
                <a:latin typeface="Segoe UI" panose="020B0502040204020203" pitchFamily="34" charset="0"/>
                <a:ea typeface="Times New Roman" panose="02020603050405020304" pitchFamily="18" charset="0"/>
                <a:cs typeface="Segoe UI" panose="020B0502040204020203" pitchFamily="34" charset="0"/>
              </a:rPr>
              <a:t>have created a simple, accessible and free</a:t>
            </a:r>
            <a:r>
              <a:rPr lang="en-GB" sz="1400" dirty="0">
                <a:latin typeface="Segoe UI" panose="020B0502040204020203" pitchFamily="34" charset="0"/>
                <a:cs typeface="Segoe UI" panose="020B0502040204020203" pitchFamily="34" charset="0"/>
              </a:rPr>
              <a:t>:</a:t>
            </a:r>
          </a:p>
          <a:p>
            <a:endParaRPr lang="en-GB" sz="1600" dirty="0">
              <a:latin typeface="Segoe UI" panose="020B0502040204020203" pitchFamily="34" charset="0"/>
              <a:cs typeface="Segoe UI" panose="020B0502040204020203" pitchFamily="34" charset="0"/>
            </a:endParaRPr>
          </a:p>
          <a:p>
            <a:r>
              <a:rPr lang="en-GB" sz="2400" b="1" dirty="0">
                <a:latin typeface="Segoe UI" panose="020B0502040204020203" pitchFamily="34" charset="0"/>
                <a:cs typeface="Segoe UI" panose="020B0502040204020203" pitchFamily="34" charset="0"/>
                <a:hlinkClick r:id="rId3"/>
              </a:rPr>
              <a:t>E-Learning Module </a:t>
            </a:r>
            <a:endParaRPr lang="en-GB" sz="2400" b="1" dirty="0">
              <a:latin typeface="Segoe UI" panose="020B0502040204020203" pitchFamily="34" charset="0"/>
              <a:cs typeface="Segoe UI" panose="020B0502040204020203" pitchFamily="34" charset="0"/>
            </a:endParaRPr>
          </a:p>
          <a:p>
            <a:r>
              <a:rPr lang="en-GB" sz="1600" dirty="0">
                <a:latin typeface="Segoe UI" panose="020B0502040204020203" pitchFamily="34" charset="0"/>
                <a:cs typeface="Segoe UI" panose="020B0502040204020203" pitchFamily="34" charset="0"/>
              </a:rPr>
              <a:t>(requires a login) </a:t>
            </a:r>
          </a:p>
          <a:p>
            <a:endParaRPr lang="en-GB" sz="1600" dirty="0">
              <a:latin typeface="Segoe UI" panose="020B0502040204020203" pitchFamily="34" charset="0"/>
              <a:cs typeface="Segoe UI" panose="020B0502040204020203" pitchFamily="34" charset="0"/>
            </a:endParaRPr>
          </a:p>
          <a:p>
            <a:r>
              <a:rPr lang="en-GB" sz="1400" dirty="0">
                <a:latin typeface="Segoe UI" panose="020B0502040204020203" pitchFamily="34" charset="0"/>
                <a:cs typeface="Segoe UI" panose="020B0502040204020203" pitchFamily="34" charset="0"/>
              </a:rPr>
              <a:t>It takes approximately 15 minutes to complete but even for experienced practitioners it provides useful reminders of what works and what should be avoided. </a:t>
            </a:r>
          </a:p>
          <a:p>
            <a:endParaRPr lang="en-GB" sz="1600" dirty="0">
              <a:latin typeface="Segoe UI" panose="020B0502040204020203" pitchFamily="34" charset="0"/>
              <a:cs typeface="Segoe UI" panose="020B0502040204020203" pitchFamily="34" charset="0"/>
            </a:endParaRPr>
          </a:p>
          <a:p>
            <a:r>
              <a:rPr lang="en-GB" sz="1400" dirty="0">
                <a:effectLst/>
                <a:latin typeface="Segoe UI" panose="020B0502040204020203" pitchFamily="34" charset="0"/>
                <a:ea typeface="Calibri" panose="020F0502020204030204" pitchFamily="34" charset="0"/>
                <a:cs typeface="Segoe UI" panose="020B0502040204020203" pitchFamily="34" charset="0"/>
              </a:rPr>
              <a:t>Although the module was produced for a broad range of settings, the principles and many of the suggestions are relevant and can be incorporated into educational settings.</a:t>
            </a:r>
          </a:p>
          <a:p>
            <a:endParaRPr lang="en-GB" sz="1400" dirty="0">
              <a:latin typeface="Segoe UI" panose="020B0502040204020203" pitchFamily="34" charset="0"/>
              <a:cs typeface="Segoe UI" panose="020B0502040204020203" pitchFamily="34" charset="0"/>
            </a:endParaRPr>
          </a:p>
          <a:p>
            <a:r>
              <a:rPr lang="en-GB" sz="1600" b="1" dirty="0">
                <a:latin typeface="Segoe UI" panose="020B0502040204020203" pitchFamily="34" charset="0"/>
                <a:cs typeface="Segoe UI" panose="020B0502040204020203" pitchFamily="34" charset="0"/>
              </a:rPr>
              <a:t>Module summary</a:t>
            </a:r>
          </a:p>
        </p:txBody>
      </p:sp>
      <p:sp>
        <p:nvSpPr>
          <p:cNvPr id="7" name="Arrow: Right 6" descr="blue arrow pointing right">
            <a:extLst>
              <a:ext uri="{FF2B5EF4-FFF2-40B4-BE49-F238E27FC236}">
                <a16:creationId xmlns:a16="http://schemas.microsoft.com/office/drawing/2014/main" id="{129F1239-008F-D18E-3341-0825F71091E3}"/>
              </a:ext>
            </a:extLst>
          </p:cNvPr>
          <p:cNvSpPr/>
          <p:nvPr/>
        </p:nvSpPr>
        <p:spPr>
          <a:xfrm>
            <a:off x="2108718" y="5626360"/>
            <a:ext cx="1323277" cy="3179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Map of what to do to build a good relationshp with a child or young person. Starts with Before you meet the Young person, what to do at the start of the relationship, and how to nurture the relationship. It also shows ideas about how to develop your practice further.">
            <a:extLst>
              <a:ext uri="{FF2B5EF4-FFF2-40B4-BE49-F238E27FC236}">
                <a16:creationId xmlns:a16="http://schemas.microsoft.com/office/drawing/2014/main" id="{41E99F1E-8377-4C16-9F77-E3387573D2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1995" y="0"/>
            <a:ext cx="8760005" cy="6195527"/>
          </a:xfrm>
          <a:prstGeom prst="rect">
            <a:avLst/>
          </a:prstGeom>
        </p:spPr>
      </p:pic>
    </p:spTree>
    <p:extLst>
      <p:ext uri="{BB962C8B-B14F-4D97-AF65-F5344CB8AC3E}">
        <p14:creationId xmlns:p14="http://schemas.microsoft.com/office/powerpoint/2010/main" val="268678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C793-A108-42A1-AE23-DF572866764D}"/>
              </a:ext>
            </a:extLst>
          </p:cNvPr>
          <p:cNvSpPr>
            <a:spLocks noGrp="1"/>
          </p:cNvSpPr>
          <p:nvPr>
            <p:ph type="title"/>
          </p:nvPr>
        </p:nvSpPr>
        <p:spPr>
          <a:xfrm>
            <a:off x="443256" y="85692"/>
            <a:ext cx="10836972" cy="711200"/>
          </a:xfrm>
        </p:spPr>
        <p:txBody>
          <a:bodyPr/>
          <a:lstStyle/>
          <a:p>
            <a:r>
              <a:rPr lang="en-GB" dirty="0"/>
              <a:t>Relational approaches</a:t>
            </a:r>
          </a:p>
        </p:txBody>
      </p:sp>
      <p:grpSp>
        <p:nvGrpSpPr>
          <p:cNvPr id="5" name="Group 4" descr="Jigsaw of a range of relational approaches such as PSE and Health and Wellbeing Programmes, Nurturing and Restorative approaches, Solution Oriented schools, Rights based approaches and learner participation, being trauma informed and mentors in violence prevention.">
            <a:extLst>
              <a:ext uri="{FF2B5EF4-FFF2-40B4-BE49-F238E27FC236}">
                <a16:creationId xmlns:a16="http://schemas.microsoft.com/office/drawing/2014/main" id="{0AA9FE5B-0B50-598D-9031-C838988F7777}"/>
              </a:ext>
            </a:extLst>
          </p:cNvPr>
          <p:cNvGrpSpPr/>
          <p:nvPr/>
        </p:nvGrpSpPr>
        <p:grpSpPr>
          <a:xfrm>
            <a:off x="1808358" y="707923"/>
            <a:ext cx="8575284" cy="5377128"/>
            <a:chOff x="1934633" y="1482457"/>
            <a:chExt cx="8575284" cy="5290104"/>
          </a:xfrm>
        </p:grpSpPr>
        <p:grpSp>
          <p:nvGrpSpPr>
            <p:cNvPr id="6" name="Group 5">
              <a:extLst>
                <a:ext uri="{FF2B5EF4-FFF2-40B4-BE49-F238E27FC236}">
                  <a16:creationId xmlns:a16="http://schemas.microsoft.com/office/drawing/2014/main" id="{6FFB81D4-E038-CEBD-A623-E7C0E292F76D}"/>
                </a:ext>
              </a:extLst>
            </p:cNvPr>
            <p:cNvGrpSpPr/>
            <p:nvPr/>
          </p:nvGrpSpPr>
          <p:grpSpPr>
            <a:xfrm>
              <a:off x="1934633" y="1546431"/>
              <a:ext cx="8575284" cy="5226130"/>
              <a:chOff x="1648123" y="902443"/>
              <a:chExt cx="8575284" cy="5226130"/>
            </a:xfrm>
          </p:grpSpPr>
          <p:sp>
            <p:nvSpPr>
              <p:cNvPr id="8" name="Cross 7">
                <a:extLst>
                  <a:ext uri="{FF2B5EF4-FFF2-40B4-BE49-F238E27FC236}">
                    <a16:creationId xmlns:a16="http://schemas.microsoft.com/office/drawing/2014/main" id="{38A22E8C-75C3-D372-0FA0-0F59AA8392DB}"/>
                  </a:ext>
                </a:extLst>
              </p:cNvPr>
              <p:cNvSpPr/>
              <p:nvPr/>
            </p:nvSpPr>
            <p:spPr>
              <a:xfrm>
                <a:off x="3000376" y="1557339"/>
                <a:ext cx="1655763" cy="1584325"/>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9" name="Cross 8">
                <a:extLst>
                  <a:ext uri="{FF2B5EF4-FFF2-40B4-BE49-F238E27FC236}">
                    <a16:creationId xmlns:a16="http://schemas.microsoft.com/office/drawing/2014/main" id="{9D5070FC-A469-EF71-C6DD-F72349404FEA}"/>
                  </a:ext>
                </a:extLst>
              </p:cNvPr>
              <p:cNvSpPr/>
              <p:nvPr/>
            </p:nvSpPr>
            <p:spPr>
              <a:xfrm>
                <a:off x="4656138" y="1557339"/>
                <a:ext cx="1871662" cy="1584325"/>
              </a:xfrm>
              <a:prstGeom prst="plu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0" name="Cross 9">
                <a:extLst>
                  <a:ext uri="{FF2B5EF4-FFF2-40B4-BE49-F238E27FC236}">
                    <a16:creationId xmlns:a16="http://schemas.microsoft.com/office/drawing/2014/main" id="{698CBD53-939E-6F75-6EB2-B6C76E7AD961}"/>
                  </a:ext>
                </a:extLst>
              </p:cNvPr>
              <p:cNvSpPr/>
              <p:nvPr/>
            </p:nvSpPr>
            <p:spPr>
              <a:xfrm>
                <a:off x="6527800" y="1557339"/>
                <a:ext cx="1944688" cy="1584325"/>
              </a:xfrm>
              <a:prstGeom prst="plu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1" name="TextBox 6">
                <a:extLst>
                  <a:ext uri="{FF2B5EF4-FFF2-40B4-BE49-F238E27FC236}">
                    <a16:creationId xmlns:a16="http://schemas.microsoft.com/office/drawing/2014/main" id="{13E9B379-1BE8-5B76-4308-7F61B65870B2}"/>
                  </a:ext>
                </a:extLst>
              </p:cNvPr>
              <p:cNvSpPr txBox="1">
                <a:spLocks noChangeArrowheads="1"/>
              </p:cNvSpPr>
              <p:nvPr/>
            </p:nvSpPr>
            <p:spPr bwMode="auto">
              <a:xfrm>
                <a:off x="3116263" y="1879806"/>
                <a:ext cx="143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600" dirty="0">
                    <a:solidFill>
                      <a:srgbClr val="FFFFFF"/>
                    </a:solidFill>
                  </a:rPr>
                  <a:t>Trauma-informed approaches</a:t>
                </a:r>
              </a:p>
            </p:txBody>
          </p:sp>
          <p:sp>
            <p:nvSpPr>
              <p:cNvPr id="12" name="TextBox 8">
                <a:extLst>
                  <a:ext uri="{FF2B5EF4-FFF2-40B4-BE49-F238E27FC236}">
                    <a16:creationId xmlns:a16="http://schemas.microsoft.com/office/drawing/2014/main" id="{356B11E2-E3E1-751B-317D-4443BC44674A}"/>
                  </a:ext>
                </a:extLst>
              </p:cNvPr>
              <p:cNvSpPr txBox="1">
                <a:spLocks noChangeArrowheads="1"/>
              </p:cNvSpPr>
              <p:nvPr/>
            </p:nvSpPr>
            <p:spPr bwMode="auto">
              <a:xfrm>
                <a:off x="4872038" y="2010911"/>
                <a:ext cx="1439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800" dirty="0">
                    <a:solidFill>
                      <a:srgbClr val="002060"/>
                    </a:solidFill>
                  </a:rPr>
                  <a:t>Restorative Approaches</a:t>
                </a:r>
              </a:p>
            </p:txBody>
          </p:sp>
          <p:sp>
            <p:nvSpPr>
              <p:cNvPr id="13" name="Cross 12">
                <a:extLst>
                  <a:ext uri="{FF2B5EF4-FFF2-40B4-BE49-F238E27FC236}">
                    <a16:creationId xmlns:a16="http://schemas.microsoft.com/office/drawing/2014/main" id="{571DAA4E-D863-4F81-83B1-B4F4273F8357}"/>
                  </a:ext>
                </a:extLst>
              </p:cNvPr>
              <p:cNvSpPr/>
              <p:nvPr/>
            </p:nvSpPr>
            <p:spPr>
              <a:xfrm>
                <a:off x="3719513" y="2730048"/>
                <a:ext cx="1871662" cy="1584325"/>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4" name="TextBox 10">
                <a:extLst>
                  <a:ext uri="{FF2B5EF4-FFF2-40B4-BE49-F238E27FC236}">
                    <a16:creationId xmlns:a16="http://schemas.microsoft.com/office/drawing/2014/main" id="{93EBC0EC-62D9-2C27-5A74-1B1D9A79E204}"/>
                  </a:ext>
                </a:extLst>
              </p:cNvPr>
              <p:cNvSpPr txBox="1">
                <a:spLocks noChangeArrowheads="1"/>
              </p:cNvSpPr>
              <p:nvPr/>
            </p:nvSpPr>
            <p:spPr bwMode="auto">
              <a:xfrm>
                <a:off x="3870324" y="3104418"/>
                <a:ext cx="1744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400" dirty="0">
                    <a:solidFill>
                      <a:srgbClr val="FFFFFF"/>
                    </a:solidFill>
                  </a:rPr>
                  <a:t>Responsibility of All</a:t>
                </a:r>
              </a:p>
              <a:p>
                <a:pPr algn="ctr" eaLnBrk="1" fontAlgn="base" hangingPunct="1">
                  <a:spcBef>
                    <a:spcPct val="0"/>
                  </a:spcBef>
                  <a:spcAft>
                    <a:spcPct val="0"/>
                  </a:spcAft>
                  <a:defRPr/>
                </a:pPr>
                <a:r>
                  <a:rPr lang="en-GB" altLang="en-US" sz="1400" dirty="0">
                    <a:solidFill>
                      <a:srgbClr val="FFFFFF"/>
                    </a:solidFill>
                  </a:rPr>
                  <a:t>PSE and HWB Programmes</a:t>
                </a:r>
              </a:p>
            </p:txBody>
          </p:sp>
          <p:sp>
            <p:nvSpPr>
              <p:cNvPr id="15" name="Cross 14">
                <a:extLst>
                  <a:ext uri="{FF2B5EF4-FFF2-40B4-BE49-F238E27FC236}">
                    <a16:creationId xmlns:a16="http://schemas.microsoft.com/office/drawing/2014/main" id="{0F61F003-9135-F82F-CE6B-211A0EA3AEC9}"/>
                  </a:ext>
                </a:extLst>
              </p:cNvPr>
              <p:cNvSpPr/>
              <p:nvPr/>
            </p:nvSpPr>
            <p:spPr>
              <a:xfrm>
                <a:off x="5591175" y="2730048"/>
                <a:ext cx="2017713" cy="158432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6" name="TextBox 12">
                <a:extLst>
                  <a:ext uri="{FF2B5EF4-FFF2-40B4-BE49-F238E27FC236}">
                    <a16:creationId xmlns:a16="http://schemas.microsoft.com/office/drawing/2014/main" id="{F2BA4D49-67C3-9815-C4F7-B4124CDD66A0}"/>
                  </a:ext>
                </a:extLst>
              </p:cNvPr>
              <p:cNvSpPr txBox="1">
                <a:spLocks noChangeArrowheads="1"/>
              </p:cNvSpPr>
              <p:nvPr/>
            </p:nvSpPr>
            <p:spPr bwMode="auto">
              <a:xfrm>
                <a:off x="5850731" y="2952298"/>
                <a:ext cx="14970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800" dirty="0">
                    <a:solidFill>
                      <a:srgbClr val="FFFFFF"/>
                    </a:solidFill>
                  </a:rPr>
                  <a:t>Solution Oriented Schools</a:t>
                </a:r>
              </a:p>
            </p:txBody>
          </p:sp>
          <p:sp>
            <p:nvSpPr>
              <p:cNvPr id="17" name="TextBox 14">
                <a:extLst>
                  <a:ext uri="{FF2B5EF4-FFF2-40B4-BE49-F238E27FC236}">
                    <a16:creationId xmlns:a16="http://schemas.microsoft.com/office/drawing/2014/main" id="{9E6B6AED-D8E2-77A6-6915-8F55EFD47232}"/>
                  </a:ext>
                </a:extLst>
              </p:cNvPr>
              <p:cNvSpPr txBox="1">
                <a:spLocks noChangeArrowheads="1"/>
              </p:cNvSpPr>
              <p:nvPr/>
            </p:nvSpPr>
            <p:spPr bwMode="auto">
              <a:xfrm>
                <a:off x="6780213" y="1760076"/>
                <a:ext cx="1439862" cy="923330"/>
              </a:xfrm>
              <a:prstGeom prst="rect">
                <a:avLst/>
              </a:prstGeom>
              <a:noFill/>
              <a:ln w="9525">
                <a:noFill/>
                <a:miter lim="800000"/>
                <a:headEnd/>
                <a:tailEnd/>
              </a:ln>
            </p:spPr>
            <p:txBody>
              <a:bodyPr>
                <a:spAutoFit/>
              </a:bodyPr>
              <a:lstStyle/>
              <a:p>
                <a:pPr algn="ctr" fontAlgn="base">
                  <a:spcBef>
                    <a:spcPct val="0"/>
                  </a:spcBef>
                  <a:spcAft>
                    <a:spcPct val="0"/>
                  </a:spcAft>
                  <a:defRPr/>
                </a:pPr>
                <a:r>
                  <a:rPr lang="en-GB" dirty="0">
                    <a:solidFill>
                      <a:srgbClr val="808080">
                        <a:lumMod val="75000"/>
                      </a:srgbClr>
                    </a:solidFill>
                    <a:latin typeface="Arial" panose="020B0604020202020204" pitchFamily="34" charset="0"/>
                    <a:cs typeface="Arial" panose="020B0604020202020204" pitchFamily="34" charset="0"/>
                  </a:rPr>
                  <a:t>Whole School Nurture</a:t>
                </a:r>
              </a:p>
            </p:txBody>
          </p:sp>
          <p:sp>
            <p:nvSpPr>
              <p:cNvPr id="18" name="Cross 17">
                <a:extLst>
                  <a:ext uri="{FF2B5EF4-FFF2-40B4-BE49-F238E27FC236}">
                    <a16:creationId xmlns:a16="http://schemas.microsoft.com/office/drawing/2014/main" id="{36D540AF-6993-C16E-BE6C-69AC0A35197A}"/>
                  </a:ext>
                </a:extLst>
              </p:cNvPr>
              <p:cNvSpPr/>
              <p:nvPr/>
            </p:nvSpPr>
            <p:spPr>
              <a:xfrm>
                <a:off x="7608888" y="2730048"/>
                <a:ext cx="1871662" cy="1584325"/>
              </a:xfrm>
              <a:prstGeom prst="plu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19" name="Cross 18">
                <a:extLst>
                  <a:ext uri="{FF2B5EF4-FFF2-40B4-BE49-F238E27FC236}">
                    <a16:creationId xmlns:a16="http://schemas.microsoft.com/office/drawing/2014/main" id="{3E1E3363-59FA-26AD-F058-4E90A1525F62}"/>
                  </a:ext>
                </a:extLst>
              </p:cNvPr>
              <p:cNvSpPr/>
              <p:nvPr/>
            </p:nvSpPr>
            <p:spPr>
              <a:xfrm>
                <a:off x="4656138" y="3882573"/>
                <a:ext cx="1944687" cy="1584325"/>
              </a:xfrm>
              <a:prstGeom prst="plu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cs typeface="Arial"/>
                </a:endParaRPr>
              </a:p>
            </p:txBody>
          </p:sp>
          <p:sp>
            <p:nvSpPr>
              <p:cNvPr id="20" name="TextBox 19">
                <a:extLst>
                  <a:ext uri="{FF2B5EF4-FFF2-40B4-BE49-F238E27FC236}">
                    <a16:creationId xmlns:a16="http://schemas.microsoft.com/office/drawing/2014/main" id="{A5DA1114-7933-289F-CCBA-7E7F2D03C784}"/>
                  </a:ext>
                </a:extLst>
              </p:cNvPr>
              <p:cNvSpPr txBox="1"/>
              <p:nvPr/>
            </p:nvSpPr>
            <p:spPr>
              <a:xfrm>
                <a:off x="4766471" y="4236153"/>
                <a:ext cx="1870073" cy="877163"/>
              </a:xfrm>
              <a:prstGeom prst="rect">
                <a:avLst/>
              </a:prstGeom>
              <a:noFill/>
            </p:spPr>
            <p:txBody>
              <a:bodyPr wrap="square">
                <a:spAutoFit/>
              </a:bodyPr>
              <a:lstStyle/>
              <a:p>
                <a:pPr algn="ctr" fontAlgn="base">
                  <a:spcBef>
                    <a:spcPct val="0"/>
                  </a:spcBef>
                  <a:spcAft>
                    <a:spcPct val="0"/>
                  </a:spcAft>
                  <a:defRPr/>
                </a:pPr>
                <a:r>
                  <a:rPr lang="en-GB" sz="1700" dirty="0">
                    <a:solidFill>
                      <a:srgbClr val="808080">
                        <a:lumMod val="75000"/>
                      </a:srgbClr>
                    </a:solidFill>
                    <a:latin typeface="Arial" panose="020B0604020202020204" pitchFamily="34" charset="0"/>
                    <a:cs typeface="Arial" panose="020B0604020202020204" pitchFamily="34" charset="0"/>
                  </a:rPr>
                  <a:t>Compassionate and Connected Communities</a:t>
                </a:r>
              </a:p>
            </p:txBody>
          </p:sp>
          <p:sp>
            <p:nvSpPr>
              <p:cNvPr id="21" name="Cross 20">
                <a:extLst>
                  <a:ext uri="{FF2B5EF4-FFF2-40B4-BE49-F238E27FC236}">
                    <a16:creationId xmlns:a16="http://schemas.microsoft.com/office/drawing/2014/main" id="{52EAD50B-3CE2-39EB-1BE0-66410C8B10B5}"/>
                  </a:ext>
                </a:extLst>
              </p:cNvPr>
              <p:cNvSpPr/>
              <p:nvPr/>
            </p:nvSpPr>
            <p:spPr>
              <a:xfrm>
                <a:off x="6600825" y="3882573"/>
                <a:ext cx="2016125" cy="1584325"/>
              </a:xfrm>
              <a:prstGeom prst="plu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700" dirty="0">
                    <a:solidFill>
                      <a:srgbClr val="808080">
                        <a:lumMod val="75000"/>
                      </a:srgbClr>
                    </a:solidFill>
                    <a:cs typeface="Arial"/>
                  </a:rPr>
                  <a:t>Recognising and Realising Children’s Rights</a:t>
                </a:r>
                <a:endParaRPr lang="en-GB" sz="1700" dirty="0">
                  <a:solidFill>
                    <a:srgbClr val="808080">
                      <a:lumMod val="75000"/>
                    </a:srgbClr>
                  </a:solidFill>
                  <a:latin typeface="Arial"/>
                  <a:cs typeface="Arial"/>
                </a:endParaRPr>
              </a:p>
            </p:txBody>
          </p:sp>
          <p:sp>
            <p:nvSpPr>
              <p:cNvPr id="22" name="Cross 21">
                <a:extLst>
                  <a:ext uri="{FF2B5EF4-FFF2-40B4-BE49-F238E27FC236}">
                    <a16:creationId xmlns:a16="http://schemas.microsoft.com/office/drawing/2014/main" id="{4AC20895-B96E-DF5C-B392-3583FA5658E3}"/>
                  </a:ext>
                </a:extLst>
              </p:cNvPr>
              <p:cNvSpPr/>
              <p:nvPr/>
            </p:nvSpPr>
            <p:spPr>
              <a:xfrm>
                <a:off x="2324896" y="3142798"/>
                <a:ext cx="1800225" cy="1582737"/>
              </a:xfrm>
              <a:prstGeom prst="plu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srgbClr val="FFFFFF"/>
                    </a:solidFill>
                    <a:latin typeface="Arial"/>
                    <a:cs typeface="Arial"/>
                  </a:rPr>
                  <a:t> </a:t>
                </a:r>
              </a:p>
            </p:txBody>
          </p:sp>
          <p:sp>
            <p:nvSpPr>
              <p:cNvPr id="23" name="TextBox 16">
                <a:extLst>
                  <a:ext uri="{FF2B5EF4-FFF2-40B4-BE49-F238E27FC236}">
                    <a16:creationId xmlns:a16="http://schemas.microsoft.com/office/drawing/2014/main" id="{67889E0D-3452-08CB-AB9C-5844CEC0714B}"/>
                  </a:ext>
                </a:extLst>
              </p:cNvPr>
              <p:cNvSpPr txBox="1">
                <a:spLocks noChangeArrowheads="1"/>
              </p:cNvSpPr>
              <p:nvPr/>
            </p:nvSpPr>
            <p:spPr bwMode="auto">
              <a:xfrm>
                <a:off x="7772854" y="3195980"/>
                <a:ext cx="1497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defRPr/>
                </a:pPr>
                <a:r>
                  <a:rPr lang="en-GB" altLang="en-US" sz="1800" dirty="0">
                    <a:solidFill>
                      <a:schemeClr val="bg1"/>
                    </a:solidFill>
                  </a:rPr>
                  <a:t>Learner Participation</a:t>
                </a:r>
              </a:p>
            </p:txBody>
          </p:sp>
          <p:sp>
            <p:nvSpPr>
              <p:cNvPr id="24" name="TextBox 23">
                <a:extLst>
                  <a:ext uri="{FF2B5EF4-FFF2-40B4-BE49-F238E27FC236}">
                    <a16:creationId xmlns:a16="http://schemas.microsoft.com/office/drawing/2014/main" id="{528F929D-61FB-7A2D-1B90-97E9845DBCE8}"/>
                  </a:ext>
                </a:extLst>
              </p:cNvPr>
              <p:cNvSpPr txBox="1"/>
              <p:nvPr/>
            </p:nvSpPr>
            <p:spPr>
              <a:xfrm>
                <a:off x="2575696" y="3464068"/>
                <a:ext cx="1347415" cy="877163"/>
              </a:xfrm>
              <a:prstGeom prst="rect">
                <a:avLst/>
              </a:prstGeom>
              <a:noFill/>
            </p:spPr>
            <p:txBody>
              <a:bodyPr wrap="square" rtlCol="0">
                <a:spAutoFit/>
              </a:bodyPr>
              <a:lstStyle/>
              <a:p>
                <a:pPr algn="ctr"/>
                <a:r>
                  <a:rPr lang="en-GB" sz="1700" dirty="0">
                    <a:solidFill>
                      <a:schemeClr val="tx1">
                        <a:lumMod val="65000"/>
                        <a:lumOff val="35000"/>
                      </a:schemeClr>
                    </a:solidFill>
                  </a:rPr>
                  <a:t>Mentors in Violence Prevention</a:t>
                </a:r>
              </a:p>
            </p:txBody>
          </p:sp>
          <p:sp>
            <p:nvSpPr>
              <p:cNvPr id="25" name="Frame 24">
                <a:extLst>
                  <a:ext uri="{FF2B5EF4-FFF2-40B4-BE49-F238E27FC236}">
                    <a16:creationId xmlns:a16="http://schemas.microsoft.com/office/drawing/2014/main" id="{ABB4225B-E07D-1D81-A0F0-F1FC70898B1D}"/>
                  </a:ext>
                </a:extLst>
              </p:cNvPr>
              <p:cNvSpPr/>
              <p:nvPr/>
            </p:nvSpPr>
            <p:spPr>
              <a:xfrm>
                <a:off x="1672046" y="902443"/>
                <a:ext cx="8464732" cy="521097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A395A7DE-33D4-6BDB-5D87-1D0E46841385}"/>
                  </a:ext>
                </a:extLst>
              </p:cNvPr>
              <p:cNvSpPr txBox="1"/>
              <p:nvPr/>
            </p:nvSpPr>
            <p:spPr>
              <a:xfrm>
                <a:off x="4002177" y="5420687"/>
                <a:ext cx="3546164" cy="707886"/>
              </a:xfrm>
              <a:prstGeom prst="rect">
                <a:avLst/>
              </a:prstGeom>
              <a:noFill/>
            </p:spPr>
            <p:txBody>
              <a:bodyPr wrap="none" rtlCol="0">
                <a:spAutoFit/>
              </a:bodyPr>
              <a:lstStyle/>
              <a:p>
                <a:r>
                  <a:rPr lang="en-GB" sz="4000" b="1" dirty="0">
                    <a:solidFill>
                      <a:schemeClr val="bg1"/>
                    </a:solidFill>
                  </a:rPr>
                  <a:t>Relationships</a:t>
                </a:r>
              </a:p>
            </p:txBody>
          </p:sp>
          <p:sp>
            <p:nvSpPr>
              <p:cNvPr id="27" name="TextBox 26">
                <a:extLst>
                  <a:ext uri="{FF2B5EF4-FFF2-40B4-BE49-F238E27FC236}">
                    <a16:creationId xmlns:a16="http://schemas.microsoft.com/office/drawing/2014/main" id="{99D3469B-647E-0AA1-E07B-7C6B5E2BD394}"/>
                  </a:ext>
                </a:extLst>
              </p:cNvPr>
              <p:cNvSpPr txBox="1"/>
              <p:nvPr/>
            </p:nvSpPr>
            <p:spPr>
              <a:xfrm rot="5400000">
                <a:off x="8096382" y="3066499"/>
                <a:ext cx="3546164" cy="707886"/>
              </a:xfrm>
              <a:prstGeom prst="rect">
                <a:avLst/>
              </a:prstGeom>
              <a:noFill/>
            </p:spPr>
            <p:txBody>
              <a:bodyPr wrap="none" rtlCol="0">
                <a:spAutoFit/>
              </a:bodyPr>
              <a:lstStyle/>
              <a:p>
                <a:r>
                  <a:rPr lang="en-GB" sz="4000" b="1" dirty="0">
                    <a:solidFill>
                      <a:schemeClr val="bg1"/>
                    </a:solidFill>
                  </a:rPr>
                  <a:t>Relationships</a:t>
                </a:r>
              </a:p>
            </p:txBody>
          </p:sp>
          <p:sp>
            <p:nvSpPr>
              <p:cNvPr id="28" name="TextBox 27">
                <a:extLst>
                  <a:ext uri="{FF2B5EF4-FFF2-40B4-BE49-F238E27FC236}">
                    <a16:creationId xmlns:a16="http://schemas.microsoft.com/office/drawing/2014/main" id="{E425D7B6-01B4-D618-55F0-2DEF5C8B3408}"/>
                  </a:ext>
                </a:extLst>
              </p:cNvPr>
              <p:cNvSpPr txBox="1"/>
              <p:nvPr/>
            </p:nvSpPr>
            <p:spPr>
              <a:xfrm rot="16200000" flipH="1">
                <a:off x="228984" y="3192080"/>
                <a:ext cx="3546164" cy="707886"/>
              </a:xfrm>
              <a:prstGeom prst="rect">
                <a:avLst/>
              </a:prstGeom>
              <a:noFill/>
            </p:spPr>
            <p:txBody>
              <a:bodyPr wrap="none" rtlCol="0">
                <a:spAutoFit/>
              </a:bodyPr>
              <a:lstStyle/>
              <a:p>
                <a:r>
                  <a:rPr lang="en-GB" sz="4000" b="1" dirty="0">
                    <a:solidFill>
                      <a:schemeClr val="bg1"/>
                    </a:solidFill>
                  </a:rPr>
                  <a:t>Relationships</a:t>
                </a:r>
              </a:p>
            </p:txBody>
          </p:sp>
        </p:grpSp>
        <p:sp>
          <p:nvSpPr>
            <p:cNvPr id="7" name="TextBox 6">
              <a:extLst>
                <a:ext uri="{FF2B5EF4-FFF2-40B4-BE49-F238E27FC236}">
                  <a16:creationId xmlns:a16="http://schemas.microsoft.com/office/drawing/2014/main" id="{36472AE0-7E37-DB35-F73D-AF494FFD0CC1}"/>
                </a:ext>
              </a:extLst>
            </p:cNvPr>
            <p:cNvSpPr txBox="1"/>
            <p:nvPr/>
          </p:nvSpPr>
          <p:spPr>
            <a:xfrm>
              <a:off x="4411631" y="1482457"/>
              <a:ext cx="3546164" cy="707886"/>
            </a:xfrm>
            <a:prstGeom prst="rect">
              <a:avLst/>
            </a:prstGeom>
            <a:noFill/>
          </p:spPr>
          <p:txBody>
            <a:bodyPr wrap="none" rtlCol="0">
              <a:spAutoFit/>
            </a:bodyPr>
            <a:lstStyle/>
            <a:p>
              <a:r>
                <a:rPr lang="en-GB" sz="4000" b="1" dirty="0">
                  <a:solidFill>
                    <a:schemeClr val="bg1"/>
                  </a:solidFill>
                </a:rPr>
                <a:t>Relationships</a:t>
              </a:r>
            </a:p>
          </p:txBody>
        </p:sp>
      </p:grpSp>
      <p:pic>
        <p:nvPicPr>
          <p:cNvPr id="29" name="Picture 28" descr="This is the Education Scotland, Inclusion, Wellbeing and Equalities logo. It is  blue green and yellow.">
            <a:extLst>
              <a:ext uri="{FF2B5EF4-FFF2-40B4-BE49-F238E27FC236}">
                <a16:creationId xmlns:a16="http://schemas.microsoft.com/office/drawing/2014/main" id="{F91400C8-8401-C17B-765A-4D5086CC8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404025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734948" y="1466486"/>
            <a:ext cx="10294640" cy="3181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Segoe UI"/>
                <a:cs typeface="Arial"/>
              </a:rPr>
              <a:t>From what you have learned so far, think about:</a:t>
            </a:r>
            <a:endParaRPr lang="en-US" sz="2400">
              <a:latin typeface="Segoe UI"/>
              <a:cs typeface="Segoe UI"/>
            </a:endParaRPr>
          </a:p>
          <a:p>
            <a:endParaRPr lang="en-GB" sz="2400" b="1">
              <a:latin typeface="Segoe UI"/>
              <a:cs typeface="Arial"/>
            </a:endParaRPr>
          </a:p>
          <a:p>
            <a:pPr marL="457200" indent="-457200">
              <a:lnSpc>
                <a:spcPct val="130000"/>
              </a:lnSpc>
              <a:buFont typeface="Arial"/>
              <a:buChar char="•"/>
            </a:pPr>
            <a:r>
              <a:rPr lang="en-GB" sz="2400">
                <a:latin typeface="Segoe UI"/>
                <a:cs typeface="Arial"/>
              </a:rPr>
              <a:t>How has this made you feel?</a:t>
            </a:r>
          </a:p>
          <a:p>
            <a:pPr marL="457200" indent="-457200">
              <a:lnSpc>
                <a:spcPct val="130000"/>
              </a:lnSpc>
              <a:buFont typeface="Arial"/>
              <a:buChar char="•"/>
            </a:pPr>
            <a:r>
              <a:rPr lang="en-GB" sz="2400">
                <a:latin typeface="Segoe UI"/>
                <a:cs typeface="Arial"/>
              </a:rPr>
              <a:t>What has this made you think about?</a:t>
            </a:r>
          </a:p>
          <a:p>
            <a:pPr marL="457200" indent="-457200">
              <a:lnSpc>
                <a:spcPct val="130000"/>
              </a:lnSpc>
              <a:buFont typeface="Arial"/>
              <a:buChar char="•"/>
            </a:pPr>
            <a:r>
              <a:rPr lang="en-GB" sz="2400">
                <a:latin typeface="Segoe UI"/>
                <a:cs typeface="Arial"/>
              </a:rPr>
              <a:t>What one action would you like to take forward?</a:t>
            </a:r>
          </a:p>
          <a:p>
            <a:pPr marL="457200" indent="-457200">
              <a:lnSpc>
                <a:spcPct val="130000"/>
              </a:lnSpc>
              <a:buFont typeface="Arial"/>
              <a:buChar char="•"/>
            </a:pPr>
            <a:r>
              <a:rPr lang="en-GB" sz="2400">
                <a:latin typeface="Segoe UI"/>
                <a:cs typeface="Arial"/>
              </a:rPr>
              <a:t>How can you link what you plan to do with others in your setting?</a:t>
            </a:r>
          </a:p>
          <a:p>
            <a:pPr marL="457200" indent="-457200">
              <a:lnSpc>
                <a:spcPct val="130000"/>
              </a:lnSpc>
              <a:buFont typeface="Arial"/>
              <a:buChar char="•"/>
            </a:pPr>
            <a:r>
              <a:rPr lang="en-GB" sz="2400">
                <a:latin typeface="Segoe UI"/>
                <a:cs typeface="Arial"/>
              </a:rPr>
              <a:t>How you will know that this learning has made a difference?</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19C5A82A-CB90-F843-6920-21C4AAAC23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98370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AB54-902D-4F68-8CD3-5CF32D882D4C}"/>
              </a:ext>
            </a:extLst>
          </p:cNvPr>
          <p:cNvSpPr>
            <a:spLocks noGrp="1"/>
          </p:cNvSpPr>
          <p:nvPr>
            <p:ph type="title"/>
          </p:nvPr>
        </p:nvSpPr>
        <p:spPr>
          <a:xfrm>
            <a:off x="383607" y="73750"/>
            <a:ext cx="8340615" cy="711200"/>
          </a:xfrm>
        </p:spPr>
        <p:txBody>
          <a:bodyPr/>
          <a:lstStyle/>
          <a:p>
            <a:r>
              <a:rPr lang="en-GB" i="0" dirty="0">
                <a:effectLst/>
                <a:latin typeface="+mn-lt"/>
              </a:rPr>
              <a:t>Resources and Information to help</a:t>
            </a:r>
            <a:endParaRPr lang="en-GB" dirty="0">
              <a:latin typeface="+mn-lt"/>
            </a:endParaRPr>
          </a:p>
        </p:txBody>
      </p:sp>
      <p:pic>
        <p:nvPicPr>
          <p:cNvPr id="5" name="Picture 4" descr="Screen shot of the information note.">
            <a:extLst>
              <a:ext uri="{FF2B5EF4-FFF2-40B4-BE49-F238E27FC236}">
                <a16:creationId xmlns:a16="http://schemas.microsoft.com/office/drawing/2014/main" id="{C3CB6286-F1E3-38FC-9DBC-F9125F76E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496" y="629769"/>
            <a:ext cx="7907688" cy="5530399"/>
          </a:xfrm>
          <a:prstGeom prst="rect">
            <a:avLst/>
          </a:prstGeom>
          <a:ln>
            <a:solidFill>
              <a:schemeClr val="tx1"/>
            </a:solidFill>
          </a:ln>
        </p:spPr>
      </p:pic>
      <p:pic>
        <p:nvPicPr>
          <p:cNvPr id="6" name="Picture 5" descr="This is the Education Scotland, Inclusion, Wellbeing and Equalities logo. It is  blue green and yellow.">
            <a:extLst>
              <a:ext uri="{FF2B5EF4-FFF2-40B4-BE49-F238E27FC236}">
                <a16:creationId xmlns:a16="http://schemas.microsoft.com/office/drawing/2014/main" id="{E35A5486-B1E1-89C7-B59A-4C3BC3406E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12056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Interconnectivity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834" y="1138026"/>
            <a:ext cx="6760624" cy="4070428"/>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7198622" y="612363"/>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61764" y="3622110"/>
            <a:ext cx="620038" cy="312157"/>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28732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7C57E-D395-3B2B-7565-705BC2E28806}"/>
              </a:ext>
            </a:extLst>
          </p:cNvPr>
          <p:cNvSpPr>
            <a:spLocks noGrp="1"/>
          </p:cNvSpPr>
          <p:nvPr>
            <p:ph type="title"/>
          </p:nvPr>
        </p:nvSpPr>
        <p:spPr>
          <a:xfrm>
            <a:off x="641699" y="291644"/>
            <a:ext cx="10836972" cy="711200"/>
          </a:xfrm>
        </p:spPr>
        <p:txBody>
          <a:bodyPr/>
          <a:lstStyle/>
          <a:p>
            <a:r>
              <a:rPr lang="en-GB" dirty="0"/>
              <a:t>We value your feedback </a:t>
            </a: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097024" y="5567045"/>
            <a:ext cx="624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a:t>
            </a:r>
            <a:r>
              <a:rPr kumimoji="0" lang="en-GB" sz="24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GB" sz="2400" b="0" i="0" u="sng" strike="noStrike" kern="1200" cap="none" spc="0" normalizeH="0" baseline="0" noProof="0" dirty="0">
                <a:ln>
                  <a:noFill/>
                </a:ln>
                <a:solidFill>
                  <a:srgbClr val="00C8A5"/>
                </a:solidFill>
                <a:effectLst/>
                <a:uLnTx/>
                <a:uFillTx/>
                <a:latin typeface="Segoe UI" panose="020B0502040204020203" pitchFamily="34" charset="0"/>
                <a:ea typeface="Calibri" panose="020F050202020403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descr="This is an image of a pencil and forms with the text Feedback Form at the bottom. ">
            <a:extLst>
              <a:ext uri="{FF2B5EF4-FFF2-40B4-BE49-F238E27FC236}">
                <a16:creationId xmlns:a16="http://schemas.microsoft.com/office/drawing/2014/main" id="{0EA6FC52-B4E5-86A6-CB22-60CCD004DB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5" name="Picture 4" descr="This image is a QR code to access an evaluation form">
            <a:extLst>
              <a:ext uri="{FF2B5EF4-FFF2-40B4-BE49-F238E27FC236}">
                <a16:creationId xmlns:a16="http://schemas.microsoft.com/office/drawing/2014/main" id="{BC7184C6-B54B-A525-1269-627480308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7A959185-B376-7768-75EC-14CB8E79FC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2584168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 uri="{C183D7F6-B498-43B3-948B-1728B52AA6E4}">
                <adec:decorative xmlns:adec="http://schemas.microsoft.com/office/drawing/2017/decorative" val="1"/>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41110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rgbClr val="00C4C4"/>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tx1">
                    <a:lumMod val="85000"/>
                    <a:lumOff val="15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tx1">
                    <a:lumMod val="85000"/>
                    <a:lumOff val="15000"/>
                  </a:schemeClr>
                </a:solidFill>
                <a:latin typeface="Segoe UI"/>
                <a:ea typeface="Calibri"/>
                <a:cs typeface="Calibri"/>
              </a:rPr>
              <a:t>     whole-setting, or as a self-directed learning activity as an individual.</a:t>
            </a:r>
            <a:endParaRPr lang="en-GB" sz="2300" dirty="0">
              <a:solidFill>
                <a:schemeClr val="tx1">
                  <a:lumMod val="85000"/>
                  <a:lumOff val="15000"/>
                </a:schemeClr>
              </a:solidFill>
              <a:latin typeface="Segoe UI"/>
              <a:cs typeface="Arial"/>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Facilitation notes are included at the bottom of each slide.</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Please do not remove or change any of the slides included.</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Anyone who works in an educational setting can be a facilitator and use these slides. </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tx1">
                  <a:lumMod val="85000"/>
                  <a:lumOff val="15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06332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tx1">
                    <a:lumMod val="85000"/>
                    <a:lumOff val="15000"/>
                  </a:schemeClr>
                </a:solidFill>
                <a:latin typeface="Segoe UI"/>
                <a:cs typeface="Segoe UI"/>
              </a:rPr>
              <a:t>This professional learning resource will support you to deepen your knowledge and understanding.</a:t>
            </a:r>
            <a:endParaRPr lang="en-GB" sz="24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tx1">
                  <a:lumMod val="85000"/>
                  <a:lumOff val="15000"/>
                </a:schemeClr>
              </a:solidFill>
              <a:latin typeface="Segoe UI"/>
              <a:cs typeface="Segoe UI"/>
            </a:endParaRPr>
          </a:p>
          <a:p>
            <a:pPr>
              <a:lnSpc>
                <a:spcPct val="130000"/>
              </a:lnSpc>
            </a:pPr>
            <a:r>
              <a:rPr lang="en-GB" sz="2400" dirty="0">
                <a:solidFill>
                  <a:schemeClr val="tx1">
                    <a:lumMod val="85000"/>
                    <a:lumOff val="15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376238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305513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C4C4"/>
                </a:solidFill>
                <a:effectLst/>
                <a:uLnTx/>
                <a:uFillTx/>
                <a:latin typeface="Segoe UI"/>
                <a:ea typeface="+mn-ea"/>
                <a:cs typeface="Segoe UI"/>
              </a:rPr>
              <a:t>Welcome</a:t>
            </a:r>
            <a:r>
              <a:rPr kumimoji="0" lang="en-GB" sz="5400" b="1" i="0" u="none" strike="noStrike" kern="1200" cap="none" spc="0" normalizeH="0" baseline="0" noProof="0" dirty="0">
                <a:ln>
                  <a:noFill/>
                </a:ln>
                <a:solidFill>
                  <a:srgbClr val="00C4C4"/>
                </a:solidFill>
                <a:effectLst/>
                <a:uLnTx/>
                <a:uFillTx/>
                <a:latin typeface="Segoe UI"/>
                <a:ea typeface="+mn-ea"/>
                <a:cs typeface="Segoe UI"/>
              </a:rPr>
              <a:t> </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374371" y="1574680"/>
            <a:ext cx="10875366" cy="4778937"/>
          </a:xfrm>
          <a:prstGeom prst="rect">
            <a:avLst/>
          </a:prstGeom>
          <a:noFill/>
        </p:spPr>
        <p:txBody>
          <a:bodyPr wrap="square" lIns="91440" tIns="45720" rIns="91440" bIns="45720" rtlCol="0" anchor="t">
            <a:spAutoFit/>
          </a:bodyPr>
          <a:lstStyle/>
          <a:p>
            <a:pPr>
              <a:lnSpc>
                <a:spcPct val="150000"/>
              </a:lnSpc>
            </a:pPr>
            <a:r>
              <a:rPr lang="en-GB" sz="2400">
                <a:solidFill>
                  <a:srgbClr val="000000"/>
                </a:solidFill>
                <a:latin typeface="Segoe UI"/>
                <a:cs typeface="Segoe UI"/>
              </a:rPr>
              <a:t>This session provides an opportunity to:</a:t>
            </a:r>
            <a:endParaRPr lang="en-US" sz="2400">
              <a:solidFill>
                <a:srgbClr val="000000"/>
              </a:solidFill>
              <a:latin typeface="Segoe UI"/>
              <a:cs typeface="Segoe UI"/>
            </a:endParaRPr>
          </a:p>
          <a:p>
            <a:pPr>
              <a:lnSpc>
                <a:spcPct val="150000"/>
              </a:lnSpc>
            </a:pPr>
            <a:endParaRPr lang="en-GB"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consider the importance of relationships for wellbeing, learning, and behaviour</a:t>
            </a:r>
            <a:endParaRPr lang="en-US" sz="2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consider how ethos and culture impact on relationships</a:t>
            </a:r>
            <a:endParaRPr lang="en-US"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explore the skills and understanding we need to be able to strong trusting relationships</a:t>
            </a:r>
            <a:endParaRPr lang="en-GB" dirty="0"/>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02624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16D7-FB1A-C391-768F-2FBEABC5AE1C}"/>
              </a:ext>
            </a:extLst>
          </p:cNvPr>
          <p:cNvSpPr>
            <a:spLocks noGrp="1"/>
          </p:cNvSpPr>
          <p:nvPr>
            <p:ph type="title"/>
          </p:nvPr>
        </p:nvSpPr>
        <p:spPr>
          <a:xfrm>
            <a:off x="1627414" y="75045"/>
            <a:ext cx="9895893" cy="711200"/>
          </a:xfrm>
        </p:spPr>
        <p:txBody>
          <a:bodyPr/>
          <a:lstStyle/>
          <a:p>
            <a:r>
              <a:rPr lang="en-GB" dirty="0"/>
              <a:t>It’s all about relationships!</a:t>
            </a:r>
          </a:p>
        </p:txBody>
      </p:sp>
      <p:pic>
        <p:nvPicPr>
          <p:cNvPr id="4" name="Online Media 3" title="Barnardo's Scotland | It's All About Relationships - Introduction">
            <a:hlinkClick r:id="" action="ppaction://media"/>
            <a:extLst>
              <a:ext uri="{FF2B5EF4-FFF2-40B4-BE49-F238E27FC236}">
                <a16:creationId xmlns:a16="http://schemas.microsoft.com/office/drawing/2014/main" id="{892523AB-8B30-6AF5-CDA4-9D726EE02E59}"/>
              </a:ext>
            </a:extLst>
          </p:cNvPr>
          <p:cNvPicPr>
            <a:picLocks noRot="1" noChangeAspect="1"/>
          </p:cNvPicPr>
          <p:nvPr>
            <a:videoFile r:link="rId1"/>
          </p:nvPr>
        </p:nvPicPr>
        <p:blipFill>
          <a:blip r:embed="rId4"/>
          <a:stretch>
            <a:fillRect/>
          </a:stretch>
        </p:blipFill>
        <p:spPr>
          <a:xfrm>
            <a:off x="1627414" y="590996"/>
            <a:ext cx="8937171" cy="5060084"/>
          </a:xfrm>
          <a:prstGeom prst="rect">
            <a:avLst/>
          </a:prstGeom>
        </p:spPr>
      </p:pic>
      <p:sp>
        <p:nvSpPr>
          <p:cNvPr id="5" name="Content Placeholder 2">
            <a:extLst>
              <a:ext uri="{FF2B5EF4-FFF2-40B4-BE49-F238E27FC236}">
                <a16:creationId xmlns:a16="http://schemas.microsoft.com/office/drawing/2014/main" id="{EF651878-0A52-F3A5-C5F3-3A37E11754D2}"/>
              </a:ext>
            </a:extLst>
          </p:cNvPr>
          <p:cNvSpPr>
            <a:spLocks noGrp="1"/>
          </p:cNvSpPr>
          <p:nvPr>
            <p:ph idx="1"/>
          </p:nvPr>
        </p:nvSpPr>
        <p:spPr>
          <a:xfrm>
            <a:off x="10564585" y="3073400"/>
            <a:ext cx="1487357" cy="2439126"/>
          </a:xfrm>
        </p:spPr>
        <p:txBody>
          <a:bodyPr/>
          <a:lstStyle/>
          <a:p>
            <a:pPr algn="ctr"/>
            <a:r>
              <a:rPr lang="en-GB" sz="1800" dirty="0">
                <a:latin typeface="Segoe UI" panose="020B0502040204020203" pitchFamily="34" charset="0"/>
                <a:cs typeface="Segoe UI" panose="020B0502040204020203" pitchFamily="34" charset="0"/>
              </a:rPr>
              <a:t>3:09 mins</a:t>
            </a:r>
          </a:p>
          <a:p>
            <a:pPr algn="ctr"/>
            <a:r>
              <a:rPr lang="en-GB" sz="1800" dirty="0">
                <a:latin typeface="Segoe UI" panose="020B0502040204020203" pitchFamily="34" charset="0"/>
                <a:cs typeface="Segoe UI" panose="020B0502040204020203" pitchFamily="34" charset="0"/>
              </a:rPr>
              <a:t>Barnardo’s Scotland</a:t>
            </a:r>
          </a:p>
          <a:p>
            <a:pPr algn="ctr"/>
            <a:r>
              <a:rPr lang="en-GB" sz="1800" dirty="0">
                <a:latin typeface="Segoe UI" panose="020B0502040204020203" pitchFamily="34" charset="0"/>
                <a:cs typeface="Segoe UI" panose="020B0502040204020203" pitchFamily="34" charset="0"/>
              </a:rPr>
              <a:t>Film</a:t>
            </a:r>
          </a:p>
          <a:p>
            <a:pPr algn="ctr"/>
            <a:endParaRPr lang="en-GB" sz="1800" dirty="0">
              <a:latin typeface="Segoe UI" panose="020B0502040204020203" pitchFamily="34" charset="0"/>
              <a:cs typeface="Segoe UI" panose="020B0502040204020203" pitchFamily="34" charset="0"/>
            </a:endParaRPr>
          </a:p>
          <a:p>
            <a:pPr algn="ctr"/>
            <a:r>
              <a:rPr lang="en-GB" sz="1800" u="sng" dirty="0">
                <a:solidFill>
                  <a:srgbClr val="0000FF"/>
                </a:solidFill>
                <a:latin typeface="Segoe UI" panose="020B0502040204020203" pitchFamily="34" charset="0"/>
                <a:ea typeface="Calibri" panose="020F0502020204030204" pitchFamily="34" charset="0"/>
                <a:cs typeface="Segoe UI" panose="020B0502040204020203" pitchFamily="34" charset="0"/>
                <a:hlinkClick r:id="rId5"/>
              </a:rPr>
              <a:t>N</a:t>
            </a:r>
            <a:r>
              <a:rPr lang="en-GB" sz="1800" u="sng" dirty="0">
                <a:solidFill>
                  <a:srgbClr val="0000FF"/>
                </a:solidFill>
                <a:effectLst/>
                <a:latin typeface="Segoe UI" panose="020B0502040204020203" pitchFamily="34" charset="0"/>
                <a:ea typeface="Calibri" panose="020F0502020204030204" pitchFamily="34" charset="0"/>
                <a:cs typeface="Segoe UI" panose="020B0502040204020203" pitchFamily="34" charset="0"/>
                <a:hlinkClick r:id="rId5"/>
              </a:rPr>
              <a:t>otes</a:t>
            </a:r>
            <a:r>
              <a:rPr lang="en-GB" sz="1800" dirty="0">
                <a:effectLst/>
                <a:latin typeface="Segoe UI" panose="020B0502040204020203" pitchFamily="34" charset="0"/>
                <a:ea typeface="Calibri" panose="020F0502020204030204" pitchFamily="34" charset="0"/>
                <a:cs typeface="Segoe UI" panose="020B0502040204020203" pitchFamily="34" charset="0"/>
              </a:rPr>
              <a:t> for practitioners</a:t>
            </a:r>
            <a:endParaRPr lang="en-GB" sz="18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A8D59220-BD11-FEB1-2286-1E55DE4C732B}"/>
              </a:ext>
            </a:extLst>
          </p:cNvPr>
          <p:cNvSpPr txBox="1"/>
          <p:nvPr/>
        </p:nvSpPr>
        <p:spPr>
          <a:xfrm>
            <a:off x="1506081" y="5735546"/>
            <a:ext cx="10138558" cy="369332"/>
          </a:xfrm>
          <a:prstGeom prst="rect">
            <a:avLst/>
          </a:prstGeom>
          <a:noFill/>
        </p:spPr>
        <p:txBody>
          <a:bodyPr wrap="square">
            <a:spAutoFit/>
          </a:bodyPr>
          <a:lstStyle/>
          <a:p>
            <a:r>
              <a:rPr lang="en-GB" dirty="0"/>
              <a:t>If viewing as a PDF please click this link to watch the film </a:t>
            </a:r>
            <a:r>
              <a:rPr lang="en-GB" dirty="0">
                <a:hlinkClick r:id="rId6"/>
              </a:rPr>
              <a:t>https://youtu.be/h1CzUO9yEtc</a:t>
            </a:r>
            <a:r>
              <a:rPr lang="en-GB" dirty="0"/>
              <a:t> </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C87FEAD3-53E9-DEDF-E8C2-6DD2387EF5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1719597302"/>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825" y="1453977"/>
            <a:ext cx="10376703" cy="3345135"/>
          </a:xfrm>
        </p:spPr>
        <p:txBody>
          <a:bodyPr>
            <a:normAutofit/>
          </a:bodyPr>
          <a:lstStyle/>
          <a:p>
            <a:r>
              <a:rPr lang="en-GB" dirty="0"/>
              <a:t>Relationships matter</a:t>
            </a:r>
            <a:br>
              <a:rPr lang="en-GB" dirty="0"/>
            </a:br>
            <a:br>
              <a:rPr lang="en-GB" dirty="0"/>
            </a:br>
            <a:r>
              <a:rPr lang="en-GB" dirty="0"/>
              <a:t>Why?</a:t>
            </a:r>
            <a:endParaRPr lang="en-GB" sz="2200" b="1" dirty="0">
              <a:solidFill>
                <a:srgbClr val="00ABB5"/>
              </a:solidFill>
            </a:endParaRPr>
          </a:p>
        </p:txBody>
      </p:sp>
      <p:pic>
        <p:nvPicPr>
          <p:cNvPr id="5" name="Picture 4"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9334" y="188059"/>
            <a:ext cx="1614556" cy="679885"/>
          </a:xfrm>
          <a:prstGeom prst="rect">
            <a:avLst/>
          </a:prstGeom>
        </p:spPr>
      </p:pic>
      <p:pic>
        <p:nvPicPr>
          <p:cNvPr id="6" name="Picture 5" descr="This is the Education Scotland, Inclusion, Wellbeing and Equalities logo. It is  blue green and yellow.">
            <a:extLst>
              <a:ext uri="{FF2B5EF4-FFF2-40B4-BE49-F238E27FC236}">
                <a16:creationId xmlns:a16="http://schemas.microsoft.com/office/drawing/2014/main" id="{C631563C-6303-3B83-FFBC-D59888FBF7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03164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1606-1862-F825-B93B-BEE439FC7B05}"/>
              </a:ext>
            </a:extLst>
          </p:cNvPr>
          <p:cNvSpPr>
            <a:spLocks noGrp="1"/>
          </p:cNvSpPr>
          <p:nvPr>
            <p:ph type="title"/>
          </p:nvPr>
        </p:nvSpPr>
        <p:spPr>
          <a:xfrm>
            <a:off x="181396" y="46793"/>
            <a:ext cx="10836972" cy="711200"/>
          </a:xfrm>
        </p:spPr>
        <p:txBody>
          <a:bodyPr/>
          <a:lstStyle/>
          <a:p>
            <a:r>
              <a:rPr lang="en-GB" dirty="0"/>
              <a:t>Relationships matter for wellbeing, learning and behaviour</a:t>
            </a:r>
          </a:p>
        </p:txBody>
      </p:sp>
      <p:sp>
        <p:nvSpPr>
          <p:cNvPr id="8" name="Oval 7" descr="Quote by D Howe 'If relationships are where things developmentally can go wrong, then relationships are where they are most likely to be put right.'">
            <a:extLst>
              <a:ext uri="{FF2B5EF4-FFF2-40B4-BE49-F238E27FC236}">
                <a16:creationId xmlns:a16="http://schemas.microsoft.com/office/drawing/2014/main" id="{DB9C337E-1368-DDCE-6BFF-A1F11087D53E}"/>
              </a:ext>
            </a:extLst>
          </p:cNvPr>
          <p:cNvSpPr/>
          <p:nvPr/>
        </p:nvSpPr>
        <p:spPr>
          <a:xfrm>
            <a:off x="353364" y="730245"/>
            <a:ext cx="3855263" cy="2017241"/>
          </a:xfrm>
          <a:prstGeom prst="ellipse">
            <a:avLst/>
          </a:prstGeom>
          <a:solidFill>
            <a:srgbClr val="00B050"/>
          </a:solidFill>
          <a:ln w="25400" cap="flat" cmpd="sng" algn="ctr">
            <a:solidFill>
              <a:srgbClr val="4F81BD">
                <a:shade val="50000"/>
              </a:srgbClr>
            </a:solidFill>
            <a:prstDash val="solid"/>
          </a:ln>
          <a:effectLst/>
        </p:spPr>
        <p:txBody>
          <a:bodyPr wrap="square" anchor="ctr">
            <a:noAutofit/>
          </a:bodyPr>
          <a:lstStyle/>
          <a:p>
            <a:r>
              <a:rPr lang="en-US" sz="16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If relationships are where things developmentally can go wrong, then relationships are where they are most likely to be put right. (D. Howe, 2005)</a:t>
            </a:r>
            <a:endParaRPr lang="en-GB" sz="1600" b="1"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5" name="Content Placeholder 4" descr="Quote by Bruce Perry &#10; 'The healing environment is a safe relationally rich environment.'">
            <a:extLst>
              <a:ext uri="{FF2B5EF4-FFF2-40B4-BE49-F238E27FC236}">
                <a16:creationId xmlns:a16="http://schemas.microsoft.com/office/drawing/2014/main" id="{4A12EDD6-C9F2-AACC-D782-CCE76629F085}"/>
              </a:ext>
            </a:extLst>
          </p:cNvPr>
          <p:cNvSpPr>
            <a:spLocks noGrp="1"/>
          </p:cNvSpPr>
          <p:nvPr>
            <p:ph idx="1"/>
          </p:nvPr>
        </p:nvSpPr>
        <p:spPr>
          <a:xfrm>
            <a:off x="181396" y="2925337"/>
            <a:ext cx="3685754" cy="1584960"/>
          </a:xfrm>
          <a:prstGeom prst="ellipse">
            <a:avLst/>
          </a:prstGeom>
          <a:solidFill>
            <a:srgbClr val="95A376"/>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en-GB" sz="16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The healing environment is a safe relationally rich environment</a:t>
            </a:r>
            <a:r>
              <a:rPr lang="en-GB" sz="1600" b="1" dirty="0">
                <a:effectLst/>
                <a:latin typeface="Segoe UI" panose="020B0502040204020203" pitchFamily="34" charset="0"/>
                <a:ea typeface="Times New Roman" panose="02020603050405020304" pitchFamily="18" charset="0"/>
                <a:cs typeface="Segoe UI" panose="020B0502040204020203" pitchFamily="34" charset="0"/>
              </a:rPr>
              <a:t>. </a:t>
            </a:r>
            <a:r>
              <a:rPr lang="en-GB" sz="16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(Perry, 2008)</a:t>
            </a:r>
            <a:endParaRPr lang="en-GB" sz="1600" b="1"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9" name="Oval 8" descr="Quote by Louise Bomber 'Every relationship has the power to confirm or challenge everything that has gone on before.' ">
            <a:extLst>
              <a:ext uri="{FF2B5EF4-FFF2-40B4-BE49-F238E27FC236}">
                <a16:creationId xmlns:a16="http://schemas.microsoft.com/office/drawing/2014/main" id="{C701C81A-83C4-EFCB-1579-F37E8B6548C5}"/>
              </a:ext>
            </a:extLst>
          </p:cNvPr>
          <p:cNvSpPr/>
          <p:nvPr/>
        </p:nvSpPr>
        <p:spPr>
          <a:xfrm>
            <a:off x="548016" y="4688148"/>
            <a:ext cx="4301031" cy="1458948"/>
          </a:xfrm>
          <a:prstGeom prst="ellipse">
            <a:avLst/>
          </a:prstGeom>
          <a:solidFill>
            <a:srgbClr val="8CBF56"/>
          </a:solidFill>
          <a:ln w="25400" cap="flat" cmpd="sng" algn="ctr">
            <a:solidFill>
              <a:srgbClr val="4F81BD">
                <a:shade val="50000"/>
              </a:srgbClr>
            </a:solidFill>
            <a:prstDash val="solid"/>
          </a:ln>
          <a:effectLst/>
        </p:spPr>
        <p:txBody>
          <a:bodyPr wrap="square" lIns="0" tIns="0" rIns="0" bIns="0" anchor="ctr">
            <a:noAutofit/>
          </a:bodyPr>
          <a:lstStyle/>
          <a:p>
            <a:r>
              <a:rPr lang="en-US" sz="16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Every relationship has the power to confirm or challenge everything that has gone on before.  (Bomber, 2007)</a:t>
            </a:r>
            <a:endParaRPr lang="en-GB" sz="1600" b="1"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4" name="Oval 3" descr="From the 80 year Harvard Study of Adult Development – we know that connectedness and close relationships have more of an impact on health, development, happiness and longevity than money or fame, cholesterol levels, drinking or smoking.">
            <a:extLst>
              <a:ext uri="{FF2B5EF4-FFF2-40B4-BE49-F238E27FC236}">
                <a16:creationId xmlns:a16="http://schemas.microsoft.com/office/drawing/2014/main" id="{ED0E61E4-2B88-99CF-9ECB-E1FF2F3139D3}"/>
              </a:ext>
            </a:extLst>
          </p:cNvPr>
          <p:cNvSpPr/>
          <p:nvPr/>
        </p:nvSpPr>
        <p:spPr>
          <a:xfrm>
            <a:off x="3945484" y="1816232"/>
            <a:ext cx="4301031" cy="3368513"/>
          </a:xfrm>
          <a:prstGeom prst="ellipse">
            <a:avLst/>
          </a:prstGeom>
          <a:solidFill>
            <a:schemeClr val="accent2">
              <a:lumMod val="20000"/>
              <a:lumOff val="80000"/>
            </a:schemeClr>
          </a:solidFill>
          <a:ln w="25400" cap="flat" cmpd="sng" algn="ctr">
            <a:solidFill>
              <a:srgbClr val="4F81BD">
                <a:shade val="50000"/>
              </a:srgbClr>
            </a:solidFill>
            <a:prstDash val="solid"/>
          </a:ln>
          <a:effectLst/>
        </p:spPr>
        <p:txBody>
          <a:bodyPr wrap="square" lIns="0" tIns="0" rIns="0" bIns="0" rtlCol="0" anchor="ctr">
            <a:noAutofit/>
          </a:bodyPr>
          <a:lstStyle/>
          <a:p>
            <a:r>
              <a:rPr lang="en-GB" sz="1600" b="1" kern="1200" dirty="0">
                <a:solidFill>
                  <a:schemeClr val="tx1">
                    <a:lumMod val="85000"/>
                    <a:lumOff val="15000"/>
                  </a:schemeClr>
                </a:solidFill>
                <a:effectLst/>
                <a:latin typeface="Segoe UI"/>
                <a:ea typeface="Times New Roman" panose="02020603050405020304" pitchFamily="18" charset="0"/>
                <a:cs typeface="Segoe UI"/>
              </a:rPr>
              <a:t>From the 80 year</a:t>
            </a:r>
            <a:r>
              <a:rPr lang="en-GB" sz="1600" b="1" kern="1200" dirty="0">
                <a:solidFill>
                  <a:schemeClr val="bg1">
                    <a:lumMod val="50000"/>
                  </a:schemeClr>
                </a:solidFill>
                <a:effectLst/>
                <a:latin typeface="Segoe UI"/>
                <a:ea typeface="Times New Roman" panose="02020603050405020304" pitchFamily="18" charset="0"/>
                <a:cs typeface="Segoe UI"/>
              </a:rPr>
              <a:t> </a:t>
            </a:r>
            <a:r>
              <a:rPr lang="en-GB" sz="1600" b="1" u="sng" kern="1200" dirty="0">
                <a:solidFill>
                  <a:srgbClr val="0000FF"/>
                </a:solidFill>
                <a:effectLst/>
                <a:latin typeface="Segoe UI"/>
                <a:ea typeface="Times New Roman" panose="02020603050405020304" pitchFamily="18" charset="0"/>
                <a:cs typeface="Segoe UI"/>
                <a:hlinkClick r:id="rId3"/>
              </a:rPr>
              <a:t>Harvard Study of Adult Development</a:t>
            </a:r>
            <a:r>
              <a:rPr lang="en-GB" sz="1600" b="1" kern="1200" dirty="0">
                <a:solidFill>
                  <a:srgbClr val="FFFFFF"/>
                </a:solidFill>
                <a:effectLst/>
                <a:latin typeface="Segoe UI"/>
                <a:ea typeface="Times New Roman" panose="02020603050405020304" pitchFamily="18" charset="0"/>
                <a:cs typeface="Segoe UI"/>
              </a:rPr>
              <a:t> </a:t>
            </a:r>
            <a:r>
              <a:rPr lang="en-GB" sz="1600" b="1" kern="1200" dirty="0">
                <a:solidFill>
                  <a:schemeClr val="bg1">
                    <a:lumMod val="50000"/>
                  </a:schemeClr>
                </a:solidFill>
                <a:effectLst/>
                <a:latin typeface="Segoe UI"/>
                <a:ea typeface="Times New Roman" panose="02020603050405020304" pitchFamily="18" charset="0"/>
                <a:cs typeface="Segoe UI"/>
              </a:rPr>
              <a:t>–</a:t>
            </a:r>
            <a:r>
              <a:rPr lang="en-GB" sz="1600" b="1" kern="1200" dirty="0">
                <a:solidFill>
                  <a:srgbClr val="FFFFFF"/>
                </a:solidFill>
                <a:effectLst/>
                <a:latin typeface="Segoe UI"/>
                <a:ea typeface="Times New Roman" panose="02020603050405020304" pitchFamily="18" charset="0"/>
                <a:cs typeface="Segoe UI"/>
              </a:rPr>
              <a:t> </a:t>
            </a:r>
            <a:r>
              <a:rPr lang="en-GB" sz="1600" b="1" kern="1200" dirty="0">
                <a:solidFill>
                  <a:schemeClr val="tx1">
                    <a:lumMod val="85000"/>
                    <a:lumOff val="15000"/>
                  </a:schemeClr>
                </a:solidFill>
                <a:effectLst/>
                <a:latin typeface="Segoe UI"/>
                <a:ea typeface="Times New Roman" panose="02020603050405020304" pitchFamily="18" charset="0"/>
                <a:cs typeface="Segoe UI"/>
              </a:rPr>
              <a:t>we know that connectedness and close relationships have more of an impact on health, development, happiness and longevity than money or fame, cholesterol levels, drinking or smoking.</a:t>
            </a:r>
            <a:endParaRPr lang="en-GB" sz="1600" b="1" dirty="0">
              <a:solidFill>
                <a:schemeClr val="tx1">
                  <a:lumMod val="85000"/>
                  <a:lumOff val="15000"/>
                </a:schemeClr>
              </a:solidFill>
              <a:effectLst/>
              <a:latin typeface="Segoe UI"/>
              <a:ea typeface="Times New Roman" panose="02020603050405020304" pitchFamily="18" charset="0"/>
              <a:cs typeface="Segoe UI"/>
            </a:endParaRPr>
          </a:p>
        </p:txBody>
      </p:sp>
      <p:sp>
        <p:nvSpPr>
          <p:cNvPr id="7" name="Oval 6" descr="Quote by Roffey 'There is now a wealth of research on the importance of connectedness in schools and on the specific qualities of in-school relationships that promote effective education.'">
            <a:extLst>
              <a:ext uri="{FF2B5EF4-FFF2-40B4-BE49-F238E27FC236}">
                <a16:creationId xmlns:a16="http://schemas.microsoft.com/office/drawing/2014/main" id="{A026EF66-AF74-543D-683F-32D894F78222}"/>
              </a:ext>
            </a:extLst>
          </p:cNvPr>
          <p:cNvSpPr/>
          <p:nvPr/>
        </p:nvSpPr>
        <p:spPr>
          <a:xfrm>
            <a:off x="8003426" y="740905"/>
            <a:ext cx="4059387" cy="2503178"/>
          </a:xfrm>
          <a:prstGeom prst="ellipse">
            <a:avLst/>
          </a:prstGeom>
          <a:solidFill>
            <a:srgbClr val="F79646">
              <a:lumMod val="75000"/>
            </a:srgbClr>
          </a:solidFill>
          <a:ln w="25400" cap="flat" cmpd="sng" algn="ctr">
            <a:solidFill>
              <a:srgbClr val="4F81BD">
                <a:shade val="50000"/>
              </a:srgbClr>
            </a:solidFill>
            <a:prstDash val="solid"/>
          </a:ln>
          <a:effectLst/>
        </p:spPr>
        <p:txBody>
          <a:bodyPr wrap="square" anchor="ctr">
            <a:noAutofit/>
          </a:bodyPr>
          <a:lstStyle/>
          <a:p>
            <a:r>
              <a:rPr lang="en-GB" sz="16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There is now a wealth of research on the importance of connectedness in schools and on the specific qualities of in-school relationships that promote effective education. (Roffey, 2012)</a:t>
            </a:r>
          </a:p>
        </p:txBody>
      </p:sp>
      <p:sp>
        <p:nvSpPr>
          <p:cNvPr id="6" name="Oval 5" descr="Quote from the Behaviour in Scottish Schools Survey 'Staff and pupils agreed that teachers taking an interest in, and getting to know pupils as individuals, was key to developing relationships and managing behaviour’">
            <a:extLst>
              <a:ext uri="{FF2B5EF4-FFF2-40B4-BE49-F238E27FC236}">
                <a16:creationId xmlns:a16="http://schemas.microsoft.com/office/drawing/2014/main" id="{78C7114C-EC6F-062D-C22D-45A2D2F43DC9}"/>
              </a:ext>
            </a:extLst>
          </p:cNvPr>
          <p:cNvSpPr/>
          <p:nvPr/>
        </p:nvSpPr>
        <p:spPr>
          <a:xfrm>
            <a:off x="8003426" y="3613919"/>
            <a:ext cx="4059387" cy="2503177"/>
          </a:xfrm>
          <a:prstGeom prst="ellipse">
            <a:avLst/>
          </a:prstGeom>
          <a:solidFill>
            <a:srgbClr val="4F81BD"/>
          </a:solidFill>
          <a:ln w="25400" cap="flat" cmpd="sng" algn="ctr">
            <a:solidFill>
              <a:srgbClr val="4F81BD">
                <a:shade val="50000"/>
              </a:srgbClr>
            </a:solidFill>
            <a:prstDash val="solid"/>
          </a:ln>
          <a:effectLst/>
        </p:spPr>
        <p:txBody>
          <a:bodyPr wrap="square" lIns="0" tIns="0" rIns="0" bIns="0" rtlCol="0" anchor="ctr">
            <a:noAutofit/>
          </a:bodyPr>
          <a:lstStyle/>
          <a:p>
            <a:r>
              <a:rPr lang="en-GB" sz="1600" b="1" kern="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Staff and pupils agreed that teachers taking an interest in, and getting to know pupils as individuals, was key to developing relationships and managing behaviour’  </a:t>
            </a:r>
            <a:r>
              <a:rPr lang="en-GB" sz="16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hlinkClick r:id="rId4"/>
              </a:rPr>
              <a:t>BiSSR</a:t>
            </a:r>
            <a:r>
              <a:rPr lang="en-GB" sz="1600" b="1"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 2016(1.18)</a:t>
            </a:r>
            <a:endParaRPr lang="en-GB" sz="1600" b="1" dirty="0">
              <a:effectLst/>
              <a:latin typeface="Segoe UI" panose="020B0502040204020203" pitchFamily="34" charset="0"/>
              <a:ea typeface="Times New Roman" panose="02020603050405020304" pitchFamily="18" charset="0"/>
              <a:cs typeface="Segoe UI" panose="020B0502040204020203" pitchFamily="34" charset="0"/>
            </a:endParaRPr>
          </a:p>
        </p:txBody>
      </p:sp>
      <p:pic>
        <p:nvPicPr>
          <p:cNvPr id="11" name="Picture 10" descr="This is the Education Scotland, Inclusion, Wellbeing and Equalities logo. It is  blue green and yellow.">
            <a:extLst>
              <a:ext uri="{FF2B5EF4-FFF2-40B4-BE49-F238E27FC236}">
                <a16:creationId xmlns:a16="http://schemas.microsoft.com/office/drawing/2014/main" id="{31570D8B-48C6-9EB4-F2EE-EB901CB62F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3645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uiExpand="1" build="p" animBg="1"/>
      <p:bldP spid="9" grpId="0" animBg="1"/>
      <p:bldP spid="4" grpId="0" animBg="1"/>
      <p:bldP spid="7"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6" y="103103"/>
            <a:ext cx="10342092" cy="1120285"/>
          </a:xfrm>
        </p:spPr>
        <p:txBody>
          <a:bodyPr/>
          <a:lstStyle/>
          <a:p>
            <a:r>
              <a:rPr lang="en-GB" sz="2700" dirty="0"/>
              <a:t>Personally, and professionally, we need to:</a:t>
            </a:r>
            <a:br>
              <a:rPr lang="en-GB" sz="2700" dirty="0"/>
            </a:br>
            <a:r>
              <a:rPr lang="en-GB" sz="2700" dirty="0"/>
              <a:t>keep a relentless focus on the importance of relationships</a:t>
            </a:r>
          </a:p>
        </p:txBody>
      </p:sp>
      <p:sp>
        <p:nvSpPr>
          <p:cNvPr id="4" name="Content Placeholder 2">
            <a:extLst>
              <a:ext uri="{FF2B5EF4-FFF2-40B4-BE49-F238E27FC236}">
                <a16:creationId xmlns:a16="http://schemas.microsoft.com/office/drawing/2014/main" id="{3AAE4140-7321-660D-EDD0-B082265AD20A}"/>
              </a:ext>
            </a:extLst>
          </p:cNvPr>
          <p:cNvSpPr txBox="1">
            <a:spLocks/>
          </p:cNvSpPr>
          <p:nvPr/>
        </p:nvSpPr>
        <p:spPr bwMode="auto">
          <a:xfrm>
            <a:off x="676276" y="1223388"/>
            <a:ext cx="11035826" cy="516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nSpc>
                <a:spcPct val="150000"/>
              </a:lnSpc>
            </a:pPr>
            <a:r>
              <a:rPr lang="en-GB" b="1" dirty="0">
                <a:solidFill>
                  <a:schemeClr val="tx1"/>
                </a:solidFill>
              </a:rPr>
              <a:t>1. Underpinning principle to all educational guidance in Scotland:</a:t>
            </a:r>
          </a:p>
          <a:p>
            <a:pPr marL="342900" indent="-342900">
              <a:lnSpc>
                <a:spcPct val="150000"/>
              </a:lnSpc>
              <a:buFont typeface="Segoe UI" panose="020B0502040204020203" pitchFamily="34" charset="0"/>
              <a:buChar char="→"/>
            </a:pPr>
            <a:r>
              <a:rPr lang="en-GB" sz="1800" dirty="0">
                <a:solidFill>
                  <a:schemeClr val="tx1"/>
                </a:solidFill>
              </a:rPr>
              <a:t>wellbeing, </a:t>
            </a:r>
            <a:r>
              <a:rPr lang="en-GB" sz="1800" b="1" dirty="0">
                <a:solidFill>
                  <a:srgbClr val="00ABB5"/>
                </a:solidFill>
              </a:rPr>
              <a:t>positive relationships </a:t>
            </a:r>
            <a:r>
              <a:rPr lang="en-GB" sz="1800" dirty="0">
                <a:solidFill>
                  <a:schemeClr val="tx1"/>
                </a:solidFill>
              </a:rPr>
              <a:t>and an inclusive ethos and culture </a:t>
            </a:r>
            <a:r>
              <a:rPr lang="en-GB" sz="1800" b="1" dirty="0">
                <a:solidFill>
                  <a:srgbClr val="00ABB5"/>
                </a:solidFill>
              </a:rPr>
              <a:t>are the foundation for learning</a:t>
            </a:r>
          </a:p>
          <a:p>
            <a:pPr>
              <a:lnSpc>
                <a:spcPct val="150000"/>
              </a:lnSpc>
            </a:pPr>
            <a:r>
              <a:rPr lang="en-GB" sz="1800" dirty="0">
                <a:solidFill>
                  <a:schemeClr val="tx1"/>
                </a:solidFill>
              </a:rPr>
              <a:t>[</a:t>
            </a:r>
            <a:r>
              <a:rPr lang="en-GB" sz="1600" dirty="0">
                <a:solidFill>
                  <a:schemeClr val="tx1"/>
                </a:solidFill>
              </a:rPr>
              <a:t>There are two key policy drivers supporting the development and promotion of positive relationships in establishments – Curriculum for Excellence (</a:t>
            </a:r>
            <a:r>
              <a:rPr lang="en-GB" sz="1600" dirty="0" err="1">
                <a:solidFill>
                  <a:schemeClr val="tx1"/>
                </a:solidFill>
              </a:rPr>
              <a:t>CfE</a:t>
            </a:r>
            <a:r>
              <a:rPr lang="en-GB" sz="1600" dirty="0">
                <a:solidFill>
                  <a:schemeClr val="tx1"/>
                </a:solidFill>
              </a:rPr>
              <a:t>) and Getting it Right for Every Child (</a:t>
            </a:r>
            <a:r>
              <a:rPr lang="en-GB" sz="1600" dirty="0" err="1">
                <a:solidFill>
                  <a:schemeClr val="tx1"/>
                </a:solidFill>
              </a:rPr>
              <a:t>GIRFEC</a:t>
            </a:r>
            <a:r>
              <a:rPr lang="en-GB" sz="1600" dirty="0">
                <a:solidFill>
                  <a:schemeClr val="tx1"/>
                </a:solidFill>
              </a:rPr>
              <a:t>)</a:t>
            </a:r>
            <a:r>
              <a:rPr lang="en-GB" sz="1800" dirty="0">
                <a:solidFill>
                  <a:schemeClr val="tx1"/>
                </a:solidFill>
              </a:rPr>
              <a:t>]</a:t>
            </a:r>
          </a:p>
          <a:p>
            <a:pPr marL="342900" indent="-342900">
              <a:lnSpc>
                <a:spcPct val="150000"/>
              </a:lnSpc>
              <a:buFont typeface="Arial" panose="020B0604020202020204" pitchFamily="34" charset="0"/>
              <a:buChar char="•"/>
            </a:pPr>
            <a:endParaRPr lang="en-GB" b="1" dirty="0">
              <a:solidFill>
                <a:schemeClr val="tx1"/>
              </a:solidFill>
            </a:endParaRPr>
          </a:p>
          <a:p>
            <a:pPr>
              <a:lnSpc>
                <a:spcPct val="200000"/>
              </a:lnSpc>
            </a:pPr>
            <a:r>
              <a:rPr lang="en-GB" b="1" kern="0" dirty="0">
                <a:solidFill>
                  <a:schemeClr val="tx1"/>
                </a:solidFill>
                <a:latin typeface="Segoe UI" panose="020B0502040204020203" pitchFamily="34" charset="0"/>
                <a:cs typeface="Segoe UI" panose="020B0502040204020203" pitchFamily="34" charset="0"/>
              </a:rPr>
              <a:t>2. Children and young people have told us they need (Morgan Review, 2020):</a:t>
            </a:r>
          </a:p>
          <a:p>
            <a:pPr marL="342900" indent="-342900">
              <a:lnSpc>
                <a:spcPct val="200000"/>
              </a:lnSpc>
              <a:buFont typeface="Segoe UI" panose="020B0502040204020203" pitchFamily="34" charset="0"/>
              <a:buChar char="→"/>
            </a:pPr>
            <a:r>
              <a:rPr lang="en-GB" sz="1800" kern="0" dirty="0">
                <a:solidFill>
                  <a:schemeClr val="tx1"/>
                </a:solidFill>
                <a:latin typeface="Segoe UI" panose="020B0502040204020203" pitchFamily="34" charset="0"/>
                <a:cs typeface="Segoe UI" panose="020B0502040204020203" pitchFamily="34" charset="0"/>
              </a:rPr>
              <a:t>the support they receive to be </a:t>
            </a:r>
            <a:r>
              <a:rPr lang="en-GB" sz="1800" b="1" kern="0" dirty="0">
                <a:solidFill>
                  <a:srgbClr val="00ABB5"/>
                </a:solidFill>
                <a:latin typeface="Segoe UI" panose="020B0502040204020203" pitchFamily="34" charset="0"/>
                <a:cs typeface="Segoe UI" panose="020B0502040204020203" pitchFamily="34" charset="0"/>
              </a:rPr>
              <a:t>consistent</a:t>
            </a:r>
            <a:r>
              <a:rPr lang="en-GB" sz="1800" b="1" kern="0" dirty="0">
                <a:solidFill>
                  <a:schemeClr val="tx1"/>
                </a:solidFill>
                <a:latin typeface="Segoe UI" panose="020B0502040204020203" pitchFamily="34" charset="0"/>
                <a:cs typeface="Segoe UI" panose="020B0502040204020203" pitchFamily="34" charset="0"/>
              </a:rPr>
              <a:t> </a:t>
            </a:r>
            <a:r>
              <a:rPr lang="en-GB" sz="1800" kern="0" dirty="0">
                <a:solidFill>
                  <a:schemeClr val="tx1"/>
                </a:solidFill>
                <a:latin typeface="Segoe UI" panose="020B0502040204020203" pitchFamily="34" charset="0"/>
                <a:cs typeface="Segoe UI" panose="020B0502040204020203" pitchFamily="34" charset="0"/>
              </a:rPr>
              <a:t>from all the people who work with them</a:t>
            </a:r>
            <a:endParaRPr lang="en-GB" kern="0" dirty="0">
              <a:latin typeface="Segoe UI" panose="020B0502040204020203" pitchFamily="34" charset="0"/>
              <a:cs typeface="Segoe UI" panose="020B0502040204020203" pitchFamily="34" charset="0"/>
            </a:endParaRPr>
          </a:p>
          <a:p>
            <a:endParaRPr lang="en-GB" sz="1800" b="1" kern="0" dirty="0">
              <a:solidFill>
                <a:srgbClr val="00ABB5"/>
              </a:solidFill>
              <a:latin typeface="Segoe UI" panose="020B0502040204020203" pitchFamily="34" charset="0"/>
              <a:ea typeface="Times New Roman" panose="02020603050405020304" pitchFamily="18" charset="0"/>
              <a:cs typeface="Segoe UI" panose="020B0502040204020203" pitchFamily="34" charset="0"/>
            </a:endParaRPr>
          </a:p>
          <a:p>
            <a:r>
              <a:rPr lang="en-GB" sz="1800" b="1" kern="0" dirty="0">
                <a:solidFill>
                  <a:srgbClr val="00ABB5"/>
                </a:solidFill>
                <a:latin typeface="Segoe UI" panose="020B0502040204020203" pitchFamily="34" charset="0"/>
                <a:ea typeface="Times New Roman" panose="02020603050405020304" pitchFamily="18" charset="0"/>
                <a:cs typeface="Segoe UI" panose="020B0502040204020203" pitchFamily="34" charset="0"/>
              </a:rPr>
              <a:t>Relationships are everyone’s business – a whole school priority/approach is needed</a:t>
            </a:r>
          </a:p>
          <a:p>
            <a:r>
              <a:rPr lang="en-GB" sz="1800" b="1" dirty="0">
                <a:solidFill>
                  <a:srgbClr val="00ABB5"/>
                </a:solidFill>
                <a:latin typeface="Segoe UI" panose="020B0502040204020203" pitchFamily="34" charset="0"/>
                <a:cs typeface="Segoe UI" panose="020B0502040204020203" pitchFamily="34" charset="0"/>
              </a:rPr>
              <a:t>W</a:t>
            </a:r>
            <a:r>
              <a:rPr lang="en-GB" sz="1800" b="1" i="0" dirty="0">
                <a:solidFill>
                  <a:srgbClr val="00ABB5"/>
                </a:solidFill>
                <a:effectLst/>
                <a:latin typeface="Segoe UI" panose="020B0502040204020203" pitchFamily="34" charset="0"/>
                <a:cs typeface="Segoe UI" panose="020B0502040204020203" pitchFamily="34" charset="0"/>
              </a:rPr>
              <a:t>hole-school approaches involve all parts of the school working together and being committed</a:t>
            </a:r>
            <a:endParaRPr lang="en-GB" sz="1800" b="1" kern="0" dirty="0">
              <a:solidFill>
                <a:srgbClr val="00ABB5"/>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90D56DDF-71AD-708A-C8ED-3FCFCF930C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713071008"/>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07478566-c77e-4a5d-9cf3-8b922a5f4212"/>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a051077f-6078-4466-a38f-b6d930d916b1"/>
    <ds:schemaRef ds:uri="http://schemas.microsoft.com/office/2006/metadata/propertie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7C5CA4A2-C6BC-484E-9B80-641394084FB9}">
  <ds:schemaRefs>
    <ds:schemaRef ds:uri="07478566-c77e-4a5d-9cf3-8b922a5f4212"/>
    <ds:schemaRef ds:uri="a051077f-6078-4466-a38f-b6d930d916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ES PP Template</Template>
  <TotalTime>1253</TotalTime>
  <Words>2913</Words>
  <Application>Microsoft Office PowerPoint</Application>
  <PresentationFormat>Widescreen</PresentationFormat>
  <Paragraphs>245</Paragraphs>
  <Slides>21</Slides>
  <Notes>20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Arial,Sans-Serif</vt:lpstr>
      <vt:lpstr>Calibri</vt:lpstr>
      <vt:lpstr>inherit</vt:lpstr>
      <vt:lpstr>Lucida Grande</vt:lpstr>
      <vt:lpstr>Roboto</vt:lpstr>
      <vt:lpstr>Segoe UI</vt:lpstr>
      <vt:lpstr>Symbol,Sans-Serif</vt:lpstr>
      <vt:lpstr>Wingdings</vt:lpstr>
      <vt:lpstr>Powerpoint_template</vt:lpstr>
      <vt:lpstr>Inclusion Wellbeing &amp; Equalities Professional Learning Framework  Relationships matter – Why?  Informed Level</vt:lpstr>
      <vt:lpstr>Interconnectivity </vt:lpstr>
      <vt:lpstr>How to use this resource</vt:lpstr>
      <vt:lpstr>National Model for Professional Learning</vt:lpstr>
      <vt:lpstr>Welcome </vt:lpstr>
      <vt:lpstr>It’s all about relationships!</vt:lpstr>
      <vt:lpstr>Relationships matter  Why?</vt:lpstr>
      <vt:lpstr>Relationships matter for wellbeing, learning and behaviour</vt:lpstr>
      <vt:lpstr>Personally, and professionally, we need to: keep a relentless focus on the importance of relationships</vt:lpstr>
      <vt:lpstr>Building strong relationships</vt:lpstr>
      <vt:lpstr>It’s the simple things:</vt:lpstr>
      <vt:lpstr>Safe environment and positive culture</vt:lpstr>
      <vt:lpstr>Needs    Wellbeing    Learning</vt:lpstr>
      <vt:lpstr>Reframing and modelling behaviour</vt:lpstr>
      <vt:lpstr>Understanding that supports relationship building</vt:lpstr>
      <vt:lpstr>Children in Scotland</vt:lpstr>
      <vt:lpstr>Relational approaches</vt:lpstr>
      <vt:lpstr>Reflection</vt:lpstr>
      <vt:lpstr>Resources and Information to help</vt:lpstr>
      <vt:lpstr>We value your feedback </vt:lpstr>
      <vt:lpstr>For Scotland's learners, with Scotland's educators Do luchd-ionnsachaidh na h-Alba, le luchd-foghlaim Alba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matter – Why?</dc:title>
  <dc:creator>Gore H (Hazel)</dc:creator>
  <cp:lastModifiedBy>Jeremy Stevenson</cp:lastModifiedBy>
  <cp:revision>66</cp:revision>
  <cp:lastPrinted>2014-02-19T15:05:01Z</cp:lastPrinted>
  <dcterms:created xsi:type="dcterms:W3CDTF">2019-01-11T13:27:44Z</dcterms:created>
  <dcterms:modified xsi:type="dcterms:W3CDTF">2023-12-05T15:25:57Z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