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9C0FF-54F5-437D-A3CF-B487FA676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D9493D-8B83-4CD1-BD9A-C2461DD391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70A26-9704-4E1D-B7FC-0BC954165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2BD4-0035-4ABB-9717-A1B2DA3BC946}" type="datetimeFigureOut">
              <a:rPr lang="en-GB" smtClean="0"/>
              <a:t>23/07/2021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1E4C3-5255-443B-A0CE-B5DD81A8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C1510-93DA-481E-BCB9-B6F45B21E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6DC7-E744-4A40-B1CE-3AE2B9270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47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4353E-CF89-456D-A831-09F865FA2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6EB963-CCFA-4A30-AFED-DFFAF7A3D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5D666F-A42F-4266-8A66-1864EF902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2BD4-0035-4ABB-9717-A1B2DA3BC946}" type="datetimeFigureOut">
              <a:rPr lang="en-GB" smtClean="0"/>
              <a:t>23/07/2021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96323-A2DF-4AAF-9126-5F05E2300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823F1-2DA7-4960-8E87-CECD2F8C1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6DC7-E744-4A40-B1CE-3AE2B9270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59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32199F-389E-4EB3-A148-195A7CD4B4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53878F-4C0E-470C-B7DA-AC2DCAD2EC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89B76-4464-435F-AB86-B3FC57F79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2BD4-0035-4ABB-9717-A1B2DA3BC946}" type="datetimeFigureOut">
              <a:rPr lang="en-GB" smtClean="0"/>
              <a:t>23/07/2021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30AA6-4F75-40B6-B05D-C8D4C74B5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37734-FC43-42B2-B578-27612AD66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6DC7-E744-4A40-B1CE-3AE2B9270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393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82A2E-2A7A-4562-8030-82B692C1C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B6080-552E-47CB-90E5-ED70F7AFE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6EA9D-8585-4758-8C8A-FDF5D3A58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2BD4-0035-4ABB-9717-A1B2DA3BC946}" type="datetimeFigureOut">
              <a:rPr lang="en-GB" smtClean="0"/>
              <a:t>23/07/2021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5CDC7-3BAA-487E-BE24-6D76D372C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127CC-8226-486F-B743-94D6A3782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6DC7-E744-4A40-B1CE-3AE2B9270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63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8ACA3-2ACA-4916-9D19-098D12A06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813C23-191E-48EA-B0C4-DD2087A8C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32D22-FCCF-4C76-BEBF-C35FAD5C9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2BD4-0035-4ABB-9717-A1B2DA3BC946}" type="datetimeFigureOut">
              <a:rPr lang="en-GB" smtClean="0"/>
              <a:t>23/07/2021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5FB4B-D93B-4F34-8260-8D54D3447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9819F-80E8-4998-A377-F1CBDF89F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6DC7-E744-4A40-B1CE-3AE2B9270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6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F61CD-B51C-48B3-9F54-A3952EA3A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EA516-849C-4883-B034-20E17996B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4B4D16-0E0B-46E0-89EB-DF0F510BA0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E821E-67EC-41CE-918C-516675690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2BD4-0035-4ABB-9717-A1B2DA3BC946}" type="datetimeFigureOut">
              <a:rPr lang="en-GB" smtClean="0"/>
              <a:t>23/07/2021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81A43E-A78E-4C6F-849A-9FF8269E8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6B044-41FD-49E5-89F2-E45A1C6B6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6DC7-E744-4A40-B1CE-3AE2B9270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651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464DD-FEF2-490B-92DF-6B9939604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C6EE18-8618-47FF-89AF-AEA9ABF5B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4520F3-BF1B-4774-B1EA-32ED6A8D0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CD6D07-1FF4-4978-B1DD-70AF864DFA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D86B61-A738-4901-B5D8-1B5E6D312D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F3329E-1442-4C4D-A277-F00206BE9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2BD4-0035-4ABB-9717-A1B2DA3BC946}" type="datetimeFigureOut">
              <a:rPr lang="en-GB" smtClean="0"/>
              <a:t>23/07/2021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9C3D5F-190E-4F77-B12F-55042C5CA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B4A4E8-7DF7-465A-BCCB-3D11025B2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6DC7-E744-4A40-B1CE-3AE2B9270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92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DA67A-BDF0-4088-AC83-08C4F03DB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C9C458-D5B7-46BD-A963-8500DF9D5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2BD4-0035-4ABB-9717-A1B2DA3BC946}" type="datetimeFigureOut">
              <a:rPr lang="en-GB" smtClean="0"/>
              <a:t>23/07/2021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228C13-0F93-4E15-AD6D-EC497963B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9252CD-24CF-42BC-BBE6-1CE99E4DD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6DC7-E744-4A40-B1CE-3AE2B9270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27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2C1647-6D74-40A5-8D47-BBAFB8AB0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2BD4-0035-4ABB-9717-A1B2DA3BC946}" type="datetimeFigureOut">
              <a:rPr lang="en-GB" smtClean="0"/>
              <a:t>23/07/2021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31C06D-4AB8-4022-940A-3559DE9C3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E2834D-FB33-40E8-8F6F-42A324E98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6DC7-E744-4A40-B1CE-3AE2B9270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EA7B4-04EC-4A8D-994B-C4315FCBA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EB419-BAAF-49B1-8F4E-0849528A9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E5D3A4-570D-4B36-AC26-B86CF6509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820DEB-7DC2-47F9-843A-4666BA4BF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2BD4-0035-4ABB-9717-A1B2DA3BC946}" type="datetimeFigureOut">
              <a:rPr lang="en-GB" smtClean="0"/>
              <a:t>23/07/2021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B4607D-A256-4087-82FB-3249A4D4E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28D314-448B-420B-8C30-50B5380B9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6DC7-E744-4A40-B1CE-3AE2B9270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81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1FBEA-26D2-41CA-926A-0375C9599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0665CB-3A4B-4969-8311-62A7E3349D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936878-C103-467C-ABDD-888D41819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D6141D-3DBD-4068-8767-FADEE5938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2BD4-0035-4ABB-9717-A1B2DA3BC946}" type="datetimeFigureOut">
              <a:rPr lang="en-GB" smtClean="0"/>
              <a:t>23/07/2021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0C7EAD-BC09-4D29-A133-1675101F3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9F1235-AC52-408C-9206-B4C63A916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6DC7-E744-4A40-B1CE-3AE2B9270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02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D967A5-18AB-4D70-8EAC-E941B7F0E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9294B-B97B-48CB-A584-B60754B78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1B5DAD-5C6B-4238-BFA3-6FCE0165B2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72BD4-0035-4ABB-9717-A1B2DA3BC946}" type="datetimeFigureOut">
              <a:rPr lang="en-GB" smtClean="0"/>
              <a:t>23/07/2021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C81B7-9093-464B-BB11-2EE6B3218C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5333C-843D-4990-B607-1F56A9E46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36DC7-E744-4A40-B1CE-3AE2B9270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76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3EC74A6-06F3-4F60-AEB8-5AD6B740F48E}"/>
              </a:ext>
            </a:extLst>
          </p:cNvPr>
          <p:cNvSpPr txBox="1"/>
          <p:nvPr/>
        </p:nvSpPr>
        <p:spPr>
          <a:xfrm>
            <a:off x="2856597" y="1323950"/>
            <a:ext cx="8544560" cy="638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500" dirty="0">
                <a:effectLst/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SUMMER </a:t>
            </a:r>
            <a:r>
              <a:rPr lang="en-GB" sz="3500" dirty="0">
                <a:solidFill>
                  <a:srgbClr val="0099CC"/>
                </a:solidFill>
                <a:effectLst/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HOLIDAY </a:t>
            </a:r>
            <a:r>
              <a:rPr lang="en-GB" sz="3500" dirty="0">
                <a:effectLst/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FAMILY FILM</a:t>
            </a:r>
            <a:r>
              <a:rPr lang="en-GB" sz="3500" dirty="0">
                <a:solidFill>
                  <a:srgbClr val="0099CC"/>
                </a:solidFill>
                <a:effectLst/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500" dirty="0">
                <a:solidFill>
                  <a:srgbClr val="0099CC"/>
                </a:solidFill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CHART</a:t>
            </a:r>
            <a:r>
              <a:rPr lang="en-GB" sz="35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9B1E94A-4696-4068-9420-AC6C4D640F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349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6918D9C-19B1-4D63-A851-A8BBBAC814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2116" y="1331985"/>
            <a:ext cx="1517115" cy="648538"/>
          </a:xfrm>
          <a:prstGeom prst="rect">
            <a:avLst/>
          </a:prstGeom>
        </p:spPr>
      </p:pic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A1F82CD7-1E0C-440C-9AC5-E12384DC06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192692"/>
              </p:ext>
            </p:extLst>
          </p:nvPr>
        </p:nvGraphicFramePr>
        <p:xfrm>
          <a:off x="189765" y="2046083"/>
          <a:ext cx="11812470" cy="4638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32555">
                  <a:extLst>
                    <a:ext uri="{9D8B030D-6E8A-4147-A177-3AD203B41FA5}">
                      <a16:colId xmlns:a16="http://schemas.microsoft.com/office/drawing/2014/main" val="50115857"/>
                    </a:ext>
                  </a:extLst>
                </a:gridCol>
                <a:gridCol w="1592433">
                  <a:extLst>
                    <a:ext uri="{9D8B030D-6E8A-4147-A177-3AD203B41FA5}">
                      <a16:colId xmlns:a16="http://schemas.microsoft.com/office/drawing/2014/main" val="2948000472"/>
                    </a:ext>
                  </a:extLst>
                </a:gridCol>
                <a:gridCol w="1811167">
                  <a:extLst>
                    <a:ext uri="{9D8B030D-6E8A-4147-A177-3AD203B41FA5}">
                      <a16:colId xmlns:a16="http://schemas.microsoft.com/office/drawing/2014/main" val="2268970467"/>
                    </a:ext>
                  </a:extLst>
                </a:gridCol>
                <a:gridCol w="1971040">
                  <a:extLst>
                    <a:ext uri="{9D8B030D-6E8A-4147-A177-3AD203B41FA5}">
                      <a16:colId xmlns:a16="http://schemas.microsoft.com/office/drawing/2014/main" val="2907048533"/>
                    </a:ext>
                  </a:extLst>
                </a:gridCol>
                <a:gridCol w="3305275">
                  <a:extLst>
                    <a:ext uri="{9D8B030D-6E8A-4147-A177-3AD203B41FA5}">
                      <a16:colId xmlns:a16="http://schemas.microsoft.com/office/drawing/2014/main" val="35411405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Bahnschrift SemiBold" panose="020B0502040204020203" pitchFamily="34" charset="0"/>
                        </a:rPr>
                        <a:t>Film 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Bahnschrift SemiBold" panose="020B0502040204020203" pitchFamily="34" charset="0"/>
                        </a:rPr>
                        <a:t>Chosen 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Bahnschrift SemiBold" panose="020B0502040204020203" pitchFamily="34" charset="0"/>
                        </a:rPr>
                        <a:t>Watched 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Bahnschrift SemiBold" panose="020B0502040204020203" pitchFamily="34" charset="0"/>
                        </a:rPr>
                        <a:t>Stars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Bahnschrift SemiBold" panose="020B0502040204020203" pitchFamily="34" charset="0"/>
                        </a:rPr>
                        <a:t>Comment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598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659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978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75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352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050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190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505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346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Bahnschrift SemiBold</vt:lpstr>
      <vt:lpstr>Berlin Sans FB Demi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holiday family film chart</dc:title>
  <dc:creator>Gail Robertson</dc:creator>
  <cp:lastModifiedBy>Stevenson J (Jeremy)</cp:lastModifiedBy>
  <cp:revision>2</cp:revision>
  <dcterms:created xsi:type="dcterms:W3CDTF">2021-06-18T11:14:44Z</dcterms:created>
  <dcterms:modified xsi:type="dcterms:W3CDTF">2021-07-23T10:19:32Z</dcterms:modified>
</cp:coreProperties>
</file>