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30"/>
  </p:notesMasterIdLst>
  <p:handoutMasterIdLst>
    <p:handoutMasterId r:id="rId31"/>
  </p:handoutMasterIdLst>
  <p:sldIdLst>
    <p:sldId id="264" r:id="rId6"/>
    <p:sldId id="2863" r:id="rId7"/>
    <p:sldId id="2864" r:id="rId8"/>
    <p:sldId id="2754" r:id="rId9"/>
    <p:sldId id="2830" r:id="rId10"/>
    <p:sldId id="2858" r:id="rId11"/>
    <p:sldId id="2831" r:id="rId12"/>
    <p:sldId id="2833" r:id="rId13"/>
    <p:sldId id="2857" r:id="rId14"/>
    <p:sldId id="2838" r:id="rId15"/>
    <p:sldId id="2840" r:id="rId16"/>
    <p:sldId id="2849" r:id="rId17"/>
    <p:sldId id="2841" r:id="rId18"/>
    <p:sldId id="2859" r:id="rId19"/>
    <p:sldId id="2854" r:id="rId20"/>
    <p:sldId id="2856" r:id="rId21"/>
    <p:sldId id="2839" r:id="rId22"/>
    <p:sldId id="2860" r:id="rId23"/>
    <p:sldId id="2862" r:id="rId24"/>
    <p:sldId id="2832" r:id="rId25"/>
    <p:sldId id="283" r:id="rId26"/>
    <p:sldId id="2757" r:id="rId27"/>
    <p:sldId id="2865" r:id="rId28"/>
    <p:sldId id="2866" r:id="rId29"/>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20077A8-2B41-2C32-F18B-D86B05DE6639}" name="Mélina Valdelièvre" initials="MV" userId="S::esmvaldelievre@glow.gov.uk::8581690f-a3ed-4b56-8866-08daac86964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BB5"/>
    <a:srgbClr val="0000FF"/>
    <a:srgbClr val="D99694"/>
    <a:srgbClr val="FAC090"/>
    <a:srgbClr val="4BACC6"/>
    <a:srgbClr val="244740"/>
    <a:srgbClr val="E2E7E5"/>
    <a:srgbClr val="5860AB"/>
    <a:srgbClr val="407EB7"/>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C73D73-ABDF-4B66-A83B-54F580155C45}" v="4" dt="2023-12-05T15:15:59.60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65047" autoAdjust="0"/>
  </p:normalViewPr>
  <p:slideViewPr>
    <p:cSldViewPr snapToGrid="0">
      <p:cViewPr varScale="1">
        <p:scale>
          <a:sx n="55" d="100"/>
          <a:sy n="55" d="100"/>
        </p:scale>
        <p:origin x="1494"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5532"/>
    </p:cViewPr>
  </p:sorter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38"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3.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82E2EDB5-CA7C-10D4-629D-8CF838D4C77B}"/>
    <pc:docChg chg="modSld">
      <pc:chgData name="" userId="" providerId="" clId="Web-{82E2EDB5-CA7C-10D4-629D-8CF838D4C77B}" dt="2023-11-24T14:09:00.550" v="0"/>
      <pc:docMkLst>
        <pc:docMk/>
      </pc:docMkLst>
      <pc:sldChg chg="addSp">
        <pc:chgData name="" userId="" providerId="" clId="Web-{82E2EDB5-CA7C-10D4-629D-8CF838D4C77B}" dt="2023-11-24T14:09:00.550" v="0"/>
        <pc:sldMkLst>
          <pc:docMk/>
          <pc:sldMk cId="1717420105" sldId="264"/>
        </pc:sldMkLst>
        <pc:spChg chg="add">
          <ac:chgData name="" userId="" providerId="" clId="Web-{82E2EDB5-CA7C-10D4-629D-8CF838D4C77B}" dt="2023-11-24T14:09:00.550" v="0"/>
          <ac:spMkLst>
            <pc:docMk/>
            <pc:sldMk cId="1717420105" sldId="264"/>
            <ac:spMk id="2" creationId="{26323079-8E6D-FC00-433B-3056F97A49B8}"/>
          </ac:spMkLst>
        </pc:spChg>
      </pc:sldChg>
    </pc:docChg>
  </pc:docChgLst>
  <pc:docChgLst>
    <pc:chgData name="Janine Mccullough" userId="59fc6379-55e3-469a-8068-045c146eb134" providerId="ADAL" clId="{755EFC4D-A0D9-4E08-9754-54A6C7AE74D9}"/>
    <pc:docChg chg="undo custSel addSld delSld modSld sldOrd">
      <pc:chgData name="Janine Mccullough" userId="59fc6379-55e3-469a-8068-045c146eb134" providerId="ADAL" clId="{755EFC4D-A0D9-4E08-9754-54A6C7AE74D9}" dt="2023-11-09T17:53:05.526" v="11340" actId="255"/>
      <pc:docMkLst>
        <pc:docMk/>
      </pc:docMkLst>
      <pc:sldChg chg="addSp delSp modSp mod">
        <pc:chgData name="Janine Mccullough" userId="59fc6379-55e3-469a-8068-045c146eb134" providerId="ADAL" clId="{755EFC4D-A0D9-4E08-9754-54A6C7AE74D9}" dt="2023-11-07T09:01:43.197" v="10069" actId="962"/>
        <pc:sldMkLst>
          <pc:docMk/>
          <pc:sldMk cId="3120566257" sldId="283"/>
        </pc:sldMkLst>
        <pc:picChg chg="add mod">
          <ac:chgData name="Janine Mccullough" userId="59fc6379-55e3-469a-8068-045c146eb134" providerId="ADAL" clId="{755EFC4D-A0D9-4E08-9754-54A6C7AE74D9}" dt="2023-11-07T09:01:43.197" v="10069" actId="962"/>
          <ac:picMkLst>
            <pc:docMk/>
            <pc:sldMk cId="3120566257" sldId="283"/>
            <ac:picMk id="5" creationId="{97CD8E82-DCE6-0680-9209-B93EC17AF855}"/>
          </ac:picMkLst>
        </pc:picChg>
        <pc:picChg chg="del">
          <ac:chgData name="Janine Mccullough" userId="59fc6379-55e3-469a-8068-045c146eb134" providerId="ADAL" clId="{755EFC4D-A0D9-4E08-9754-54A6C7AE74D9}" dt="2023-10-24T14:13:08.259" v="47" actId="478"/>
          <ac:picMkLst>
            <pc:docMk/>
            <pc:sldMk cId="3120566257" sldId="283"/>
            <ac:picMk id="6" creationId="{CF43DA6C-E915-B7DF-4D4C-797DEEB3D647}"/>
          </ac:picMkLst>
        </pc:picChg>
      </pc:sldChg>
      <pc:sldChg chg="del">
        <pc:chgData name="Janine Mccullough" userId="59fc6379-55e3-469a-8068-045c146eb134" providerId="ADAL" clId="{755EFC4D-A0D9-4E08-9754-54A6C7AE74D9}" dt="2023-10-24T14:11:33.760" v="30" actId="47"/>
        <pc:sldMkLst>
          <pc:docMk/>
          <pc:sldMk cId="40050982" sldId="286"/>
        </pc:sldMkLst>
      </pc:sldChg>
      <pc:sldChg chg="del">
        <pc:chgData name="Janine Mccullough" userId="59fc6379-55e3-469a-8068-045c146eb134" providerId="ADAL" clId="{755EFC4D-A0D9-4E08-9754-54A6C7AE74D9}" dt="2023-10-24T14:11:36.637" v="32" actId="47"/>
        <pc:sldMkLst>
          <pc:docMk/>
          <pc:sldMk cId="1093350384" sldId="297"/>
        </pc:sldMkLst>
      </pc:sldChg>
      <pc:sldChg chg="del">
        <pc:chgData name="Janine Mccullough" userId="59fc6379-55e3-469a-8068-045c146eb134" providerId="ADAL" clId="{755EFC4D-A0D9-4E08-9754-54A6C7AE74D9}" dt="2023-10-24T14:11:37.671" v="33" actId="47"/>
        <pc:sldMkLst>
          <pc:docMk/>
          <pc:sldMk cId="58252378" sldId="298"/>
        </pc:sldMkLst>
      </pc:sldChg>
      <pc:sldChg chg="del">
        <pc:chgData name="Janine Mccullough" userId="59fc6379-55e3-469a-8068-045c146eb134" providerId="ADAL" clId="{755EFC4D-A0D9-4E08-9754-54A6C7AE74D9}" dt="2023-10-24T14:11:38.668" v="34" actId="47"/>
        <pc:sldMkLst>
          <pc:docMk/>
          <pc:sldMk cId="3497055826" sldId="299"/>
        </pc:sldMkLst>
      </pc:sldChg>
      <pc:sldChg chg="del">
        <pc:chgData name="Janine Mccullough" userId="59fc6379-55e3-469a-8068-045c146eb134" providerId="ADAL" clId="{755EFC4D-A0D9-4E08-9754-54A6C7AE74D9}" dt="2023-10-24T14:11:40.680" v="36" actId="47"/>
        <pc:sldMkLst>
          <pc:docMk/>
          <pc:sldMk cId="2764195897" sldId="304"/>
        </pc:sldMkLst>
      </pc:sldChg>
      <pc:sldChg chg="del">
        <pc:chgData name="Janine Mccullough" userId="59fc6379-55e3-469a-8068-045c146eb134" providerId="ADAL" clId="{755EFC4D-A0D9-4E08-9754-54A6C7AE74D9}" dt="2023-10-24T14:11:41.780" v="37" actId="47"/>
        <pc:sldMkLst>
          <pc:docMk/>
          <pc:sldMk cId="2714963014" sldId="307"/>
        </pc:sldMkLst>
      </pc:sldChg>
      <pc:sldChg chg="del">
        <pc:chgData name="Janine Mccullough" userId="59fc6379-55e3-469a-8068-045c146eb134" providerId="ADAL" clId="{755EFC4D-A0D9-4E08-9754-54A6C7AE74D9}" dt="2023-10-24T14:11:42.926" v="38" actId="47"/>
        <pc:sldMkLst>
          <pc:docMk/>
          <pc:sldMk cId="281681158" sldId="310"/>
        </pc:sldMkLst>
      </pc:sldChg>
      <pc:sldChg chg="del">
        <pc:chgData name="Janine Mccullough" userId="59fc6379-55e3-469a-8068-045c146eb134" providerId="ADAL" clId="{755EFC4D-A0D9-4E08-9754-54A6C7AE74D9}" dt="2023-10-24T14:11:30.415" v="29" actId="47"/>
        <pc:sldMkLst>
          <pc:docMk/>
          <pc:sldMk cId="3400538165" sldId="315"/>
        </pc:sldMkLst>
      </pc:sldChg>
      <pc:sldChg chg="del">
        <pc:chgData name="Janine Mccullough" userId="59fc6379-55e3-469a-8068-045c146eb134" providerId="ADAL" clId="{755EFC4D-A0D9-4E08-9754-54A6C7AE74D9}" dt="2023-10-24T14:11:43.956" v="39" actId="47"/>
        <pc:sldMkLst>
          <pc:docMk/>
          <pc:sldMk cId="2799651432" sldId="321"/>
        </pc:sldMkLst>
      </pc:sldChg>
      <pc:sldChg chg="del">
        <pc:chgData name="Janine Mccullough" userId="59fc6379-55e3-469a-8068-045c146eb134" providerId="ADAL" clId="{755EFC4D-A0D9-4E08-9754-54A6C7AE74D9}" dt="2023-10-24T14:11:45.411" v="40" actId="47"/>
        <pc:sldMkLst>
          <pc:docMk/>
          <pc:sldMk cId="3775720027" sldId="325"/>
        </pc:sldMkLst>
      </pc:sldChg>
      <pc:sldChg chg="del">
        <pc:chgData name="Janine Mccullough" userId="59fc6379-55e3-469a-8068-045c146eb134" providerId="ADAL" clId="{755EFC4D-A0D9-4E08-9754-54A6C7AE74D9}" dt="2023-10-24T14:12:01.940" v="42" actId="47"/>
        <pc:sldMkLst>
          <pc:docMk/>
          <pc:sldMk cId="3004543856" sldId="329"/>
        </pc:sldMkLst>
      </pc:sldChg>
      <pc:sldChg chg="del">
        <pc:chgData name="Janine Mccullough" userId="59fc6379-55e3-469a-8068-045c146eb134" providerId="ADAL" clId="{755EFC4D-A0D9-4E08-9754-54A6C7AE74D9}" dt="2023-10-24T14:11:23.523" v="28" actId="47"/>
        <pc:sldMkLst>
          <pc:docMk/>
          <pc:sldMk cId="501462812" sldId="2750"/>
        </pc:sldMkLst>
      </pc:sldChg>
      <pc:sldChg chg="del">
        <pc:chgData name="Janine Mccullough" userId="59fc6379-55e3-469a-8068-045c146eb134" providerId="ADAL" clId="{755EFC4D-A0D9-4E08-9754-54A6C7AE74D9}" dt="2023-10-24T14:11:39.639" v="35" actId="47"/>
        <pc:sldMkLst>
          <pc:docMk/>
          <pc:sldMk cId="2853463381" sldId="2758"/>
        </pc:sldMkLst>
      </pc:sldChg>
      <pc:sldChg chg="del">
        <pc:chgData name="Janine Mccullough" userId="59fc6379-55e3-469a-8068-045c146eb134" providerId="ADAL" clId="{755EFC4D-A0D9-4E08-9754-54A6C7AE74D9}" dt="2023-10-24T14:11:49.337" v="41" actId="47"/>
        <pc:sldMkLst>
          <pc:docMk/>
          <pc:sldMk cId="2611082811" sldId="2759"/>
        </pc:sldMkLst>
      </pc:sldChg>
      <pc:sldChg chg="modSp mod modNotesTx">
        <pc:chgData name="Janine Mccullough" userId="59fc6379-55e3-469a-8068-045c146eb134" providerId="ADAL" clId="{755EFC4D-A0D9-4E08-9754-54A6C7AE74D9}" dt="2023-10-26T10:36:06.938" v="2022"/>
        <pc:sldMkLst>
          <pc:docMk/>
          <pc:sldMk cId="630862966" sldId="2826"/>
        </pc:sldMkLst>
        <pc:spChg chg="mod">
          <ac:chgData name="Janine Mccullough" userId="59fc6379-55e3-469a-8068-045c146eb134" providerId="ADAL" clId="{755EFC4D-A0D9-4E08-9754-54A6C7AE74D9}" dt="2023-10-24T14:08:37.240" v="27" actId="20577"/>
          <ac:spMkLst>
            <pc:docMk/>
            <pc:sldMk cId="630862966" sldId="2826"/>
            <ac:spMk id="7" creationId="{00000000-0000-0000-0000-000000000000}"/>
          </ac:spMkLst>
        </pc:spChg>
      </pc:sldChg>
      <pc:sldChg chg="del">
        <pc:chgData name="Janine Mccullough" userId="59fc6379-55e3-469a-8068-045c146eb134" providerId="ADAL" clId="{755EFC4D-A0D9-4E08-9754-54A6C7AE74D9}" dt="2023-10-26T10:35:44.360" v="2021" actId="47"/>
        <pc:sldMkLst>
          <pc:docMk/>
          <pc:sldMk cId="3924460350" sldId="2827"/>
        </pc:sldMkLst>
      </pc:sldChg>
      <pc:sldChg chg="del">
        <pc:chgData name="Janine Mccullough" userId="59fc6379-55e3-469a-8068-045c146eb134" providerId="ADAL" clId="{755EFC4D-A0D9-4E08-9754-54A6C7AE74D9}" dt="2023-10-26T10:35:44.360" v="2021" actId="47"/>
        <pc:sldMkLst>
          <pc:docMk/>
          <pc:sldMk cId="153083511" sldId="2828"/>
        </pc:sldMkLst>
      </pc:sldChg>
      <pc:sldChg chg="del">
        <pc:chgData name="Janine Mccullough" userId="59fc6379-55e3-469a-8068-045c146eb134" providerId="ADAL" clId="{755EFC4D-A0D9-4E08-9754-54A6C7AE74D9}" dt="2023-10-26T10:35:44.360" v="2021" actId="47"/>
        <pc:sldMkLst>
          <pc:docMk/>
          <pc:sldMk cId="3467991432" sldId="2829"/>
        </pc:sldMkLst>
      </pc:sldChg>
      <pc:sldChg chg="modSp mod modNotesTx">
        <pc:chgData name="Janine Mccullough" userId="59fc6379-55e3-469a-8068-045c146eb134" providerId="ADAL" clId="{755EFC4D-A0D9-4E08-9754-54A6C7AE74D9}" dt="2023-11-03T18:07:46.956" v="7955" actId="20577"/>
        <pc:sldMkLst>
          <pc:docMk/>
          <pc:sldMk cId="1428298252" sldId="2830"/>
        </pc:sldMkLst>
        <pc:spChg chg="mod">
          <ac:chgData name="Janine Mccullough" userId="59fc6379-55e3-469a-8068-045c146eb134" providerId="ADAL" clId="{755EFC4D-A0D9-4E08-9754-54A6C7AE74D9}" dt="2023-11-03T18:07:46.956" v="7955" actId="20577"/>
          <ac:spMkLst>
            <pc:docMk/>
            <pc:sldMk cId="1428298252" sldId="2830"/>
            <ac:spMk id="5" creationId="{00000000-0000-0000-0000-000000000000}"/>
          </ac:spMkLst>
        </pc:spChg>
      </pc:sldChg>
      <pc:sldChg chg="addSp modSp new mod">
        <pc:chgData name="Janine Mccullough" userId="59fc6379-55e3-469a-8068-045c146eb134" providerId="ADAL" clId="{755EFC4D-A0D9-4E08-9754-54A6C7AE74D9}" dt="2023-11-06T15:46:44.121" v="10035" actId="14100"/>
        <pc:sldMkLst>
          <pc:docMk/>
          <pc:sldMk cId="70175195" sldId="2831"/>
        </pc:sldMkLst>
        <pc:spChg chg="mod">
          <ac:chgData name="Janine Mccullough" userId="59fc6379-55e3-469a-8068-045c146eb134" providerId="ADAL" clId="{755EFC4D-A0D9-4E08-9754-54A6C7AE74D9}" dt="2023-10-24T14:15:52.761" v="135" actId="20577"/>
          <ac:spMkLst>
            <pc:docMk/>
            <pc:sldMk cId="70175195" sldId="2831"/>
            <ac:spMk id="2" creationId="{8DDFBBE5-DFAA-5178-45A1-BE1C5DDDA540}"/>
          </ac:spMkLst>
        </pc:spChg>
        <pc:spChg chg="mod">
          <ac:chgData name="Janine Mccullough" userId="59fc6379-55e3-469a-8068-045c146eb134" providerId="ADAL" clId="{755EFC4D-A0D9-4E08-9754-54A6C7AE74D9}" dt="2023-11-06T15:46:44.121" v="10035" actId="14100"/>
          <ac:spMkLst>
            <pc:docMk/>
            <pc:sldMk cId="70175195" sldId="2831"/>
            <ac:spMk id="3" creationId="{6DD23C8A-269E-D8B0-9320-3AEA1DCA1224}"/>
          </ac:spMkLst>
        </pc:spChg>
        <pc:picChg chg="add mod">
          <ac:chgData name="Janine Mccullough" userId="59fc6379-55e3-469a-8068-045c146eb134" providerId="ADAL" clId="{755EFC4D-A0D9-4E08-9754-54A6C7AE74D9}" dt="2023-10-24T14:13:27.152" v="49"/>
          <ac:picMkLst>
            <pc:docMk/>
            <pc:sldMk cId="70175195" sldId="2831"/>
            <ac:picMk id="4" creationId="{805765D5-201D-209B-CA17-789A77B75F8F}"/>
          </ac:picMkLst>
        </pc:picChg>
      </pc:sldChg>
      <pc:sldChg chg="del">
        <pc:chgData name="Janine Mccullough" userId="59fc6379-55e3-469a-8068-045c146eb134" providerId="ADAL" clId="{755EFC4D-A0D9-4E08-9754-54A6C7AE74D9}" dt="2023-10-24T14:11:35.350" v="31" actId="47"/>
        <pc:sldMkLst>
          <pc:docMk/>
          <pc:sldMk cId="2665214529" sldId="2831"/>
        </pc:sldMkLst>
      </pc:sldChg>
      <pc:sldChg chg="modSp add mod">
        <pc:chgData name="Janine Mccullough" userId="59fc6379-55e3-469a-8068-045c146eb134" providerId="ADAL" clId="{755EFC4D-A0D9-4E08-9754-54A6C7AE74D9}" dt="2023-11-07T09:02:51.450" v="10078" actId="12"/>
        <pc:sldMkLst>
          <pc:docMk/>
          <pc:sldMk cId="62644843" sldId="2832"/>
        </pc:sldMkLst>
        <pc:spChg chg="mod">
          <ac:chgData name="Janine Mccullough" userId="59fc6379-55e3-469a-8068-045c146eb134" providerId="ADAL" clId="{755EFC4D-A0D9-4E08-9754-54A6C7AE74D9}" dt="2023-11-06T15:37:30.151" v="9955" actId="20577"/>
          <ac:spMkLst>
            <pc:docMk/>
            <pc:sldMk cId="62644843" sldId="2832"/>
            <ac:spMk id="2" creationId="{F1CE8C80-F3F0-17F4-E539-A0C770C44C78}"/>
          </ac:spMkLst>
        </pc:spChg>
        <pc:spChg chg="mod">
          <ac:chgData name="Janine Mccullough" userId="59fc6379-55e3-469a-8068-045c146eb134" providerId="ADAL" clId="{755EFC4D-A0D9-4E08-9754-54A6C7AE74D9}" dt="2023-11-07T09:02:51.450" v="10078" actId="12"/>
          <ac:spMkLst>
            <pc:docMk/>
            <pc:sldMk cId="62644843" sldId="2832"/>
            <ac:spMk id="3" creationId="{DCEB5C12-E47B-EDFF-795D-60C9A13ED15D}"/>
          </ac:spMkLst>
        </pc:spChg>
        <pc:spChg chg="mod">
          <ac:chgData name="Janine Mccullough" userId="59fc6379-55e3-469a-8068-045c146eb134" providerId="ADAL" clId="{755EFC4D-A0D9-4E08-9754-54A6C7AE74D9}" dt="2023-11-07T09:02:47.343" v="10077" actId="12"/>
          <ac:spMkLst>
            <pc:docMk/>
            <pc:sldMk cId="62644843" sldId="2832"/>
            <ac:spMk id="4" creationId="{FCDE9133-7137-0850-819D-6330494CAFEE}"/>
          </ac:spMkLst>
        </pc:spChg>
      </pc:sldChg>
      <pc:sldChg chg="modSp del mod">
        <pc:chgData name="Janine Mccullough" userId="59fc6379-55e3-469a-8068-045c146eb134" providerId="ADAL" clId="{755EFC4D-A0D9-4E08-9754-54A6C7AE74D9}" dt="2023-10-24T14:13:03.646" v="46" actId="47"/>
        <pc:sldMkLst>
          <pc:docMk/>
          <pc:sldMk cId="3319151181" sldId="2832"/>
        </pc:sldMkLst>
        <pc:spChg chg="mod">
          <ac:chgData name="Janine Mccullough" userId="59fc6379-55e3-469a-8068-045c146eb134" providerId="ADAL" clId="{755EFC4D-A0D9-4E08-9754-54A6C7AE74D9}" dt="2023-10-24T14:12:41.191" v="45" actId="207"/>
          <ac:spMkLst>
            <pc:docMk/>
            <pc:sldMk cId="3319151181" sldId="2832"/>
            <ac:spMk id="3" creationId="{59515231-2BEB-B66D-CDCD-B6949B530370}"/>
          </ac:spMkLst>
        </pc:spChg>
      </pc:sldChg>
      <pc:sldChg chg="addSp modSp new del mod">
        <pc:chgData name="Janine Mccullough" userId="59fc6379-55e3-469a-8068-045c146eb134" providerId="ADAL" clId="{755EFC4D-A0D9-4E08-9754-54A6C7AE74D9}" dt="2023-11-03T14:59:20.621" v="2674" actId="2696"/>
        <pc:sldMkLst>
          <pc:docMk/>
          <pc:sldMk cId="3543652998" sldId="2832"/>
        </pc:sldMkLst>
        <pc:spChg chg="mod">
          <ac:chgData name="Janine Mccullough" userId="59fc6379-55e3-469a-8068-045c146eb134" providerId="ADAL" clId="{755EFC4D-A0D9-4E08-9754-54A6C7AE74D9}" dt="2023-11-03T14:58:34.477" v="2667" actId="20577"/>
          <ac:spMkLst>
            <pc:docMk/>
            <pc:sldMk cId="3543652998" sldId="2832"/>
            <ac:spMk id="2" creationId="{F1CE8C80-F3F0-17F4-E539-A0C770C44C78}"/>
          </ac:spMkLst>
        </pc:spChg>
        <pc:spChg chg="mod">
          <ac:chgData name="Janine Mccullough" userId="59fc6379-55e3-469a-8068-045c146eb134" providerId="ADAL" clId="{755EFC4D-A0D9-4E08-9754-54A6C7AE74D9}" dt="2023-11-03T14:58:50.996" v="2670" actId="20577"/>
          <ac:spMkLst>
            <pc:docMk/>
            <pc:sldMk cId="3543652998" sldId="2832"/>
            <ac:spMk id="3" creationId="{DCEB5C12-E47B-EDFF-795D-60C9A13ED15D}"/>
          </ac:spMkLst>
        </pc:spChg>
        <pc:spChg chg="add mod">
          <ac:chgData name="Janine Mccullough" userId="59fc6379-55e3-469a-8068-045c146eb134" providerId="ADAL" clId="{755EFC4D-A0D9-4E08-9754-54A6C7AE74D9}" dt="2023-11-03T14:59:07.980" v="2673" actId="20577"/>
          <ac:spMkLst>
            <pc:docMk/>
            <pc:sldMk cId="3543652998" sldId="2832"/>
            <ac:spMk id="4" creationId="{FCDE9133-7137-0850-819D-6330494CAFEE}"/>
          </ac:spMkLst>
        </pc:spChg>
        <pc:picChg chg="add mod">
          <ac:chgData name="Janine Mccullough" userId="59fc6379-55e3-469a-8068-045c146eb134" providerId="ADAL" clId="{755EFC4D-A0D9-4E08-9754-54A6C7AE74D9}" dt="2023-10-24T14:27:05.991" v="817"/>
          <ac:picMkLst>
            <pc:docMk/>
            <pc:sldMk cId="3543652998" sldId="2832"/>
            <ac:picMk id="5" creationId="{35B8F4F8-4C9E-D78A-E51B-4C02B8F41103}"/>
          </ac:picMkLst>
        </pc:picChg>
      </pc:sldChg>
      <pc:sldChg chg="addSp modSp new mod">
        <pc:chgData name="Janine Mccullough" userId="59fc6379-55e3-469a-8068-045c146eb134" providerId="ADAL" clId="{755EFC4D-A0D9-4E08-9754-54A6C7AE74D9}" dt="2023-11-03T15:03:51.026" v="2747" actId="20577"/>
        <pc:sldMkLst>
          <pc:docMk/>
          <pc:sldMk cId="353619094" sldId="2833"/>
        </pc:sldMkLst>
        <pc:spChg chg="mod">
          <ac:chgData name="Janine Mccullough" userId="59fc6379-55e3-469a-8068-045c146eb134" providerId="ADAL" clId="{755EFC4D-A0D9-4E08-9754-54A6C7AE74D9}" dt="2023-10-24T14:35:06.231" v="1026" actId="1076"/>
          <ac:spMkLst>
            <pc:docMk/>
            <pc:sldMk cId="353619094" sldId="2833"/>
            <ac:spMk id="2" creationId="{EF0B8456-06E0-0F8E-3BBD-0EC4A09FF9C5}"/>
          </ac:spMkLst>
        </pc:spChg>
        <pc:spChg chg="mod">
          <ac:chgData name="Janine Mccullough" userId="59fc6379-55e3-469a-8068-045c146eb134" providerId="ADAL" clId="{755EFC4D-A0D9-4E08-9754-54A6C7AE74D9}" dt="2023-11-03T15:03:51.026" v="2747" actId="20577"/>
          <ac:spMkLst>
            <pc:docMk/>
            <pc:sldMk cId="353619094" sldId="2833"/>
            <ac:spMk id="3" creationId="{6C5BB2D9-E870-9578-D036-99B04F35E3E6}"/>
          </ac:spMkLst>
        </pc:spChg>
        <pc:picChg chg="add mod">
          <ac:chgData name="Janine Mccullough" userId="59fc6379-55e3-469a-8068-045c146eb134" providerId="ADAL" clId="{755EFC4D-A0D9-4E08-9754-54A6C7AE74D9}" dt="2023-10-24T14:35:14.185" v="1027"/>
          <ac:picMkLst>
            <pc:docMk/>
            <pc:sldMk cId="353619094" sldId="2833"/>
            <ac:picMk id="4" creationId="{2FF52AE6-6D69-55CD-0D92-267E8169F5FB}"/>
          </ac:picMkLst>
        </pc:picChg>
      </pc:sldChg>
      <pc:sldChg chg="addSp modSp new del mod">
        <pc:chgData name="Janine Mccullough" userId="59fc6379-55e3-469a-8068-045c146eb134" providerId="ADAL" clId="{755EFC4D-A0D9-4E08-9754-54A6C7AE74D9}" dt="2023-11-03T17:03:38.324" v="7253" actId="47"/>
        <pc:sldMkLst>
          <pc:docMk/>
          <pc:sldMk cId="4201698961" sldId="2834"/>
        </pc:sldMkLst>
        <pc:spChg chg="mod">
          <ac:chgData name="Janine Mccullough" userId="59fc6379-55e3-469a-8068-045c146eb134" providerId="ADAL" clId="{755EFC4D-A0D9-4E08-9754-54A6C7AE74D9}" dt="2023-10-24T14:51:55.307" v="1477" actId="1076"/>
          <ac:spMkLst>
            <pc:docMk/>
            <pc:sldMk cId="4201698961" sldId="2834"/>
            <ac:spMk id="2" creationId="{D8970513-A36B-F755-B996-05E33E5938A6}"/>
          </ac:spMkLst>
        </pc:spChg>
        <pc:spChg chg="mod">
          <ac:chgData name="Janine Mccullough" userId="59fc6379-55e3-469a-8068-045c146eb134" providerId="ADAL" clId="{755EFC4D-A0D9-4E08-9754-54A6C7AE74D9}" dt="2023-10-26T14:26:27.196" v="2275" actId="20577"/>
          <ac:spMkLst>
            <pc:docMk/>
            <pc:sldMk cId="4201698961" sldId="2834"/>
            <ac:spMk id="3" creationId="{D9C33AE2-5FDA-DD23-61E2-D553387E8BD1}"/>
          </ac:spMkLst>
        </pc:spChg>
        <pc:picChg chg="add mod">
          <ac:chgData name="Janine Mccullough" userId="59fc6379-55e3-469a-8068-045c146eb134" providerId="ADAL" clId="{755EFC4D-A0D9-4E08-9754-54A6C7AE74D9}" dt="2023-10-24T14:52:02.067" v="1478"/>
          <ac:picMkLst>
            <pc:docMk/>
            <pc:sldMk cId="4201698961" sldId="2834"/>
            <ac:picMk id="4" creationId="{6167BA16-2CE3-57EE-8C8C-90E9D266E97B}"/>
          </ac:picMkLst>
        </pc:picChg>
      </pc:sldChg>
      <pc:sldChg chg="add">
        <pc:chgData name="Janine Mccullough" userId="59fc6379-55e3-469a-8068-045c146eb134" providerId="ADAL" clId="{755EFC4D-A0D9-4E08-9754-54A6C7AE74D9}" dt="2023-10-26T10:35:37.858" v="2020"/>
        <pc:sldMkLst>
          <pc:docMk/>
          <pc:sldMk cId="600653936" sldId="2835"/>
        </pc:sldMkLst>
      </pc:sldChg>
      <pc:sldChg chg="add">
        <pc:chgData name="Janine Mccullough" userId="59fc6379-55e3-469a-8068-045c146eb134" providerId="ADAL" clId="{755EFC4D-A0D9-4E08-9754-54A6C7AE74D9}" dt="2023-10-26T10:35:37.858" v="2020"/>
        <pc:sldMkLst>
          <pc:docMk/>
          <pc:sldMk cId="2143557043" sldId="2836"/>
        </pc:sldMkLst>
      </pc:sldChg>
      <pc:sldChg chg="add">
        <pc:chgData name="Janine Mccullough" userId="59fc6379-55e3-469a-8068-045c146eb134" providerId="ADAL" clId="{755EFC4D-A0D9-4E08-9754-54A6C7AE74D9}" dt="2023-10-26T10:35:37.858" v="2020"/>
        <pc:sldMkLst>
          <pc:docMk/>
          <pc:sldMk cId="3836363617" sldId="2837"/>
        </pc:sldMkLst>
      </pc:sldChg>
      <pc:sldChg chg="modSp add mod">
        <pc:chgData name="Janine Mccullough" userId="59fc6379-55e3-469a-8068-045c146eb134" providerId="ADAL" clId="{755EFC4D-A0D9-4E08-9754-54A6C7AE74D9}" dt="2023-11-06T15:51:41.694" v="10046" actId="20577"/>
        <pc:sldMkLst>
          <pc:docMk/>
          <pc:sldMk cId="311691587" sldId="2838"/>
        </pc:sldMkLst>
        <pc:spChg chg="mod">
          <ac:chgData name="Janine Mccullough" userId="59fc6379-55e3-469a-8068-045c146eb134" providerId="ADAL" clId="{755EFC4D-A0D9-4E08-9754-54A6C7AE74D9}" dt="2023-11-06T15:51:41.694" v="10046" actId="20577"/>
          <ac:spMkLst>
            <pc:docMk/>
            <pc:sldMk cId="311691587" sldId="2838"/>
            <ac:spMk id="2" creationId="{D8970513-A36B-F755-B996-05E33E5938A6}"/>
          </ac:spMkLst>
        </pc:spChg>
        <pc:spChg chg="mod">
          <ac:chgData name="Janine Mccullough" userId="59fc6379-55e3-469a-8068-045c146eb134" providerId="ADAL" clId="{755EFC4D-A0D9-4E08-9754-54A6C7AE74D9}" dt="2023-11-06T15:44:52.793" v="10034" actId="20577"/>
          <ac:spMkLst>
            <pc:docMk/>
            <pc:sldMk cId="311691587" sldId="2838"/>
            <ac:spMk id="3" creationId="{D9C33AE2-5FDA-DD23-61E2-D553387E8BD1}"/>
          </ac:spMkLst>
        </pc:spChg>
      </pc:sldChg>
      <pc:sldChg chg="modSp add mod ord">
        <pc:chgData name="Janine Mccullough" userId="59fc6379-55e3-469a-8068-045c146eb134" providerId="ADAL" clId="{755EFC4D-A0D9-4E08-9754-54A6C7AE74D9}" dt="2023-11-06T15:35:50.101" v="9924" actId="20577"/>
        <pc:sldMkLst>
          <pc:docMk/>
          <pc:sldMk cId="2229931061" sldId="2839"/>
        </pc:sldMkLst>
        <pc:spChg chg="mod">
          <ac:chgData name="Janine Mccullough" userId="59fc6379-55e3-469a-8068-045c146eb134" providerId="ADAL" clId="{755EFC4D-A0D9-4E08-9754-54A6C7AE74D9}" dt="2023-11-06T15:34:33.567" v="9866" actId="1076"/>
          <ac:spMkLst>
            <pc:docMk/>
            <pc:sldMk cId="2229931061" sldId="2839"/>
            <ac:spMk id="2" creationId="{D8970513-A36B-F755-B996-05E33E5938A6}"/>
          </ac:spMkLst>
        </pc:spChg>
        <pc:spChg chg="mod">
          <ac:chgData name="Janine Mccullough" userId="59fc6379-55e3-469a-8068-045c146eb134" providerId="ADAL" clId="{755EFC4D-A0D9-4E08-9754-54A6C7AE74D9}" dt="2023-11-06T15:35:50.101" v="9924" actId="20577"/>
          <ac:spMkLst>
            <pc:docMk/>
            <pc:sldMk cId="2229931061" sldId="2839"/>
            <ac:spMk id="3" creationId="{D9C33AE2-5FDA-DD23-61E2-D553387E8BD1}"/>
          </ac:spMkLst>
        </pc:spChg>
      </pc:sldChg>
      <pc:sldChg chg="addSp modSp add mod ord">
        <pc:chgData name="Janine Mccullough" userId="59fc6379-55e3-469a-8068-045c146eb134" providerId="ADAL" clId="{755EFC4D-A0D9-4E08-9754-54A6C7AE74D9}" dt="2023-11-03T17:34:35.999" v="7887" actId="20577"/>
        <pc:sldMkLst>
          <pc:docMk/>
          <pc:sldMk cId="2854230596" sldId="2840"/>
        </pc:sldMkLst>
        <pc:spChg chg="mod">
          <ac:chgData name="Janine Mccullough" userId="59fc6379-55e3-469a-8068-045c146eb134" providerId="ADAL" clId="{755EFC4D-A0D9-4E08-9754-54A6C7AE74D9}" dt="2023-11-03T17:34:26.444" v="7879" actId="20577"/>
          <ac:spMkLst>
            <pc:docMk/>
            <pc:sldMk cId="2854230596" sldId="2840"/>
            <ac:spMk id="2" creationId="{D8970513-A36B-F755-B996-05E33E5938A6}"/>
          </ac:spMkLst>
        </pc:spChg>
        <pc:spChg chg="mod">
          <ac:chgData name="Janine Mccullough" userId="59fc6379-55e3-469a-8068-045c146eb134" providerId="ADAL" clId="{755EFC4D-A0D9-4E08-9754-54A6C7AE74D9}" dt="2023-11-03T17:34:35.999" v="7887" actId="20577"/>
          <ac:spMkLst>
            <pc:docMk/>
            <pc:sldMk cId="2854230596" sldId="2840"/>
            <ac:spMk id="3" creationId="{D9C33AE2-5FDA-DD23-61E2-D553387E8BD1}"/>
          </ac:spMkLst>
        </pc:spChg>
        <pc:picChg chg="add mod">
          <ac:chgData name="Janine Mccullough" userId="59fc6379-55e3-469a-8068-045c146eb134" providerId="ADAL" clId="{755EFC4D-A0D9-4E08-9754-54A6C7AE74D9}" dt="2023-11-03T17:24:14.960" v="7695" actId="1076"/>
          <ac:picMkLst>
            <pc:docMk/>
            <pc:sldMk cId="2854230596" sldId="2840"/>
            <ac:picMk id="5" creationId="{E39022B9-B596-4B64-9261-CC556B0C150B}"/>
          </ac:picMkLst>
        </pc:picChg>
      </pc:sldChg>
      <pc:sldChg chg="addSp delSp modSp add mod ord">
        <pc:chgData name="Janine Mccullough" userId="59fc6379-55e3-469a-8068-045c146eb134" providerId="ADAL" clId="{755EFC4D-A0D9-4E08-9754-54A6C7AE74D9}" dt="2023-11-09T17:43:28.531" v="11056" actId="20577"/>
        <pc:sldMkLst>
          <pc:docMk/>
          <pc:sldMk cId="3092304023" sldId="2841"/>
        </pc:sldMkLst>
        <pc:spChg chg="mod">
          <ac:chgData name="Janine Mccullough" userId="59fc6379-55e3-469a-8068-045c146eb134" providerId="ADAL" clId="{755EFC4D-A0D9-4E08-9754-54A6C7AE74D9}" dt="2023-11-06T15:02:33.762" v="8611" actId="21"/>
          <ac:spMkLst>
            <pc:docMk/>
            <pc:sldMk cId="3092304023" sldId="2841"/>
            <ac:spMk id="2" creationId="{D8970513-A36B-F755-B996-05E33E5938A6}"/>
          </ac:spMkLst>
        </pc:spChg>
        <pc:spChg chg="mod">
          <ac:chgData name="Janine Mccullough" userId="59fc6379-55e3-469a-8068-045c146eb134" providerId="ADAL" clId="{755EFC4D-A0D9-4E08-9754-54A6C7AE74D9}" dt="2023-11-09T17:43:28.531" v="11056" actId="20577"/>
          <ac:spMkLst>
            <pc:docMk/>
            <pc:sldMk cId="3092304023" sldId="2841"/>
            <ac:spMk id="3" creationId="{D9C33AE2-5FDA-DD23-61E2-D553387E8BD1}"/>
          </ac:spMkLst>
        </pc:spChg>
        <pc:spChg chg="add mod">
          <ac:chgData name="Janine Mccullough" userId="59fc6379-55e3-469a-8068-045c146eb134" providerId="ADAL" clId="{755EFC4D-A0D9-4E08-9754-54A6C7AE74D9}" dt="2023-11-06T15:43:34.218" v="9976" actId="1076"/>
          <ac:spMkLst>
            <pc:docMk/>
            <pc:sldMk cId="3092304023" sldId="2841"/>
            <ac:spMk id="6" creationId="{71B069B2-E853-AC39-FD57-F4CB6BA628FF}"/>
          </ac:spMkLst>
        </pc:spChg>
        <pc:spChg chg="add del mod">
          <ac:chgData name="Janine Mccullough" userId="59fc6379-55e3-469a-8068-045c146eb134" providerId="ADAL" clId="{755EFC4D-A0D9-4E08-9754-54A6C7AE74D9}" dt="2023-11-03T17:30:47.688" v="7828" actId="478"/>
          <ac:spMkLst>
            <pc:docMk/>
            <pc:sldMk cId="3092304023" sldId="2841"/>
            <ac:spMk id="11" creationId="{534341B9-6A32-E6AF-6253-5860B3D3B160}"/>
          </ac:spMkLst>
        </pc:spChg>
        <pc:picChg chg="add del mod">
          <ac:chgData name="Janine Mccullough" userId="59fc6379-55e3-469a-8068-045c146eb134" providerId="ADAL" clId="{755EFC4D-A0D9-4E08-9754-54A6C7AE74D9}" dt="2023-11-03T17:10:16.411" v="7393" actId="21"/>
          <ac:picMkLst>
            <pc:docMk/>
            <pc:sldMk cId="3092304023" sldId="2841"/>
            <ac:picMk id="6" creationId="{A9708829-5927-D5FC-1BBF-03BE077D9C30}"/>
          </ac:picMkLst>
        </pc:picChg>
        <pc:picChg chg="add del mod">
          <ac:chgData name="Janine Mccullough" userId="59fc6379-55e3-469a-8068-045c146eb134" providerId="ADAL" clId="{755EFC4D-A0D9-4E08-9754-54A6C7AE74D9}" dt="2023-11-03T17:13:25.384" v="7406" actId="478"/>
          <ac:picMkLst>
            <pc:docMk/>
            <pc:sldMk cId="3092304023" sldId="2841"/>
            <ac:picMk id="8" creationId="{573D88C6-B5FE-9563-2E87-C5BCA4AADE63}"/>
          </ac:picMkLst>
        </pc:picChg>
        <pc:picChg chg="add del mod">
          <ac:chgData name="Janine Mccullough" userId="59fc6379-55e3-469a-8068-045c146eb134" providerId="ADAL" clId="{755EFC4D-A0D9-4E08-9754-54A6C7AE74D9}" dt="2023-11-03T17:33:32.711" v="7870" actId="478"/>
          <ac:picMkLst>
            <pc:docMk/>
            <pc:sldMk cId="3092304023" sldId="2841"/>
            <ac:picMk id="10" creationId="{C4B8D701-C830-948E-ED3B-C751F51D4AD1}"/>
          </ac:picMkLst>
        </pc:picChg>
      </pc:sldChg>
      <pc:sldChg chg="modSp add del mod">
        <pc:chgData name="Janine Mccullough" userId="59fc6379-55e3-469a-8068-045c146eb134" providerId="ADAL" clId="{755EFC4D-A0D9-4E08-9754-54A6C7AE74D9}" dt="2023-11-03T16:34:13.132" v="6242" actId="47"/>
        <pc:sldMkLst>
          <pc:docMk/>
          <pc:sldMk cId="205161261" sldId="2842"/>
        </pc:sldMkLst>
        <pc:spChg chg="mod">
          <ac:chgData name="Janine Mccullough" userId="59fc6379-55e3-469a-8068-045c146eb134" providerId="ADAL" clId="{755EFC4D-A0D9-4E08-9754-54A6C7AE74D9}" dt="2023-11-03T14:55:49.787" v="2486" actId="207"/>
          <ac:spMkLst>
            <pc:docMk/>
            <pc:sldMk cId="205161261" sldId="2842"/>
            <ac:spMk id="2" creationId="{D8970513-A36B-F755-B996-05E33E5938A6}"/>
          </ac:spMkLst>
        </pc:spChg>
        <pc:spChg chg="mod">
          <ac:chgData name="Janine Mccullough" userId="59fc6379-55e3-469a-8068-045c146eb134" providerId="ADAL" clId="{755EFC4D-A0D9-4E08-9754-54A6C7AE74D9}" dt="2023-11-03T14:55:55.098" v="2487" actId="6549"/>
          <ac:spMkLst>
            <pc:docMk/>
            <pc:sldMk cId="205161261" sldId="2842"/>
            <ac:spMk id="3" creationId="{D9C33AE2-5FDA-DD23-61E2-D553387E8BD1}"/>
          </ac:spMkLst>
        </pc:spChg>
      </pc:sldChg>
      <pc:sldChg chg="modSp add del mod">
        <pc:chgData name="Janine Mccullough" userId="59fc6379-55e3-469a-8068-045c146eb134" providerId="ADAL" clId="{755EFC4D-A0D9-4E08-9754-54A6C7AE74D9}" dt="2023-11-03T16:36:24.784" v="6342" actId="47"/>
        <pc:sldMkLst>
          <pc:docMk/>
          <pc:sldMk cId="614558680" sldId="2843"/>
        </pc:sldMkLst>
        <pc:spChg chg="mod">
          <ac:chgData name="Janine Mccullough" userId="59fc6379-55e3-469a-8068-045c146eb134" providerId="ADAL" clId="{755EFC4D-A0D9-4E08-9754-54A6C7AE74D9}" dt="2023-11-03T14:56:12.020" v="2525" actId="20577"/>
          <ac:spMkLst>
            <pc:docMk/>
            <pc:sldMk cId="614558680" sldId="2843"/>
            <ac:spMk id="2" creationId="{D8970513-A36B-F755-B996-05E33E5938A6}"/>
          </ac:spMkLst>
        </pc:spChg>
        <pc:spChg chg="mod">
          <ac:chgData name="Janine Mccullough" userId="59fc6379-55e3-469a-8068-045c146eb134" providerId="ADAL" clId="{755EFC4D-A0D9-4E08-9754-54A6C7AE74D9}" dt="2023-10-26T15:27:11.900" v="2315"/>
          <ac:spMkLst>
            <pc:docMk/>
            <pc:sldMk cId="614558680" sldId="2843"/>
            <ac:spMk id="3" creationId="{D9C33AE2-5FDA-DD23-61E2-D553387E8BD1}"/>
          </ac:spMkLst>
        </pc:spChg>
      </pc:sldChg>
      <pc:sldChg chg="modSp add del mod">
        <pc:chgData name="Janine Mccullough" userId="59fc6379-55e3-469a-8068-045c146eb134" providerId="ADAL" clId="{755EFC4D-A0D9-4E08-9754-54A6C7AE74D9}" dt="2023-11-03T16:55:11.756" v="6911" actId="47"/>
        <pc:sldMkLst>
          <pc:docMk/>
          <pc:sldMk cId="595080964" sldId="2844"/>
        </pc:sldMkLst>
        <pc:spChg chg="mod">
          <ac:chgData name="Janine Mccullough" userId="59fc6379-55e3-469a-8068-045c146eb134" providerId="ADAL" clId="{755EFC4D-A0D9-4E08-9754-54A6C7AE74D9}" dt="2023-11-03T14:56:23.794" v="2547" actId="20577"/>
          <ac:spMkLst>
            <pc:docMk/>
            <pc:sldMk cId="595080964" sldId="2844"/>
            <ac:spMk id="2" creationId="{D8970513-A36B-F755-B996-05E33E5938A6}"/>
          </ac:spMkLst>
        </pc:spChg>
        <pc:spChg chg="mod">
          <ac:chgData name="Janine Mccullough" userId="59fc6379-55e3-469a-8068-045c146eb134" providerId="ADAL" clId="{755EFC4D-A0D9-4E08-9754-54A6C7AE74D9}" dt="2023-10-26T15:26:58.292" v="2313"/>
          <ac:spMkLst>
            <pc:docMk/>
            <pc:sldMk cId="595080964" sldId="2844"/>
            <ac:spMk id="3" creationId="{D9C33AE2-5FDA-DD23-61E2-D553387E8BD1}"/>
          </ac:spMkLst>
        </pc:spChg>
      </pc:sldChg>
      <pc:sldChg chg="modSp add del mod">
        <pc:chgData name="Janine Mccullough" userId="59fc6379-55e3-469a-8068-045c146eb134" providerId="ADAL" clId="{755EFC4D-A0D9-4E08-9754-54A6C7AE74D9}" dt="2023-11-03T16:55:31.408" v="6912" actId="47"/>
        <pc:sldMkLst>
          <pc:docMk/>
          <pc:sldMk cId="2123974095" sldId="2845"/>
        </pc:sldMkLst>
        <pc:spChg chg="mod">
          <ac:chgData name="Janine Mccullough" userId="59fc6379-55e3-469a-8068-045c146eb134" providerId="ADAL" clId="{755EFC4D-A0D9-4E08-9754-54A6C7AE74D9}" dt="2023-11-03T14:56:42.091" v="2587" actId="20577"/>
          <ac:spMkLst>
            <pc:docMk/>
            <pc:sldMk cId="2123974095" sldId="2845"/>
            <ac:spMk id="2" creationId="{D8970513-A36B-F755-B996-05E33E5938A6}"/>
          </ac:spMkLst>
        </pc:spChg>
        <pc:spChg chg="mod">
          <ac:chgData name="Janine Mccullough" userId="59fc6379-55e3-469a-8068-045c146eb134" providerId="ADAL" clId="{755EFC4D-A0D9-4E08-9754-54A6C7AE74D9}" dt="2023-10-26T15:21:57.074" v="2311"/>
          <ac:spMkLst>
            <pc:docMk/>
            <pc:sldMk cId="2123974095" sldId="2845"/>
            <ac:spMk id="3" creationId="{D9C33AE2-5FDA-DD23-61E2-D553387E8BD1}"/>
          </ac:spMkLst>
        </pc:spChg>
      </pc:sldChg>
      <pc:sldChg chg="modSp add del mod">
        <pc:chgData name="Janine Mccullough" userId="59fc6379-55e3-469a-8068-045c146eb134" providerId="ADAL" clId="{755EFC4D-A0D9-4E08-9754-54A6C7AE74D9}" dt="2023-11-03T16:56:47.729" v="6958" actId="47"/>
        <pc:sldMkLst>
          <pc:docMk/>
          <pc:sldMk cId="1043599097" sldId="2846"/>
        </pc:sldMkLst>
        <pc:spChg chg="mod">
          <ac:chgData name="Janine Mccullough" userId="59fc6379-55e3-469a-8068-045c146eb134" providerId="ADAL" clId="{755EFC4D-A0D9-4E08-9754-54A6C7AE74D9}" dt="2023-11-03T14:56:54.173" v="2601" actId="20577"/>
          <ac:spMkLst>
            <pc:docMk/>
            <pc:sldMk cId="1043599097" sldId="2846"/>
            <ac:spMk id="2" creationId="{D8970513-A36B-F755-B996-05E33E5938A6}"/>
          </ac:spMkLst>
        </pc:spChg>
        <pc:spChg chg="mod">
          <ac:chgData name="Janine Mccullough" userId="59fc6379-55e3-469a-8068-045c146eb134" providerId="ADAL" clId="{755EFC4D-A0D9-4E08-9754-54A6C7AE74D9}" dt="2023-10-26T15:21:44.040" v="2309"/>
          <ac:spMkLst>
            <pc:docMk/>
            <pc:sldMk cId="1043599097" sldId="2846"/>
            <ac:spMk id="3" creationId="{D9C33AE2-5FDA-DD23-61E2-D553387E8BD1}"/>
          </ac:spMkLst>
        </pc:spChg>
      </pc:sldChg>
      <pc:sldChg chg="modSp add del mod">
        <pc:chgData name="Janine Mccullough" userId="59fc6379-55e3-469a-8068-045c146eb134" providerId="ADAL" clId="{755EFC4D-A0D9-4E08-9754-54A6C7AE74D9}" dt="2023-11-03T16:57:26.357" v="6979" actId="47"/>
        <pc:sldMkLst>
          <pc:docMk/>
          <pc:sldMk cId="987793738" sldId="2847"/>
        </pc:sldMkLst>
        <pc:spChg chg="mod">
          <ac:chgData name="Janine Mccullough" userId="59fc6379-55e3-469a-8068-045c146eb134" providerId="ADAL" clId="{755EFC4D-A0D9-4E08-9754-54A6C7AE74D9}" dt="2023-11-03T14:57:02.074" v="2614" actId="20577"/>
          <ac:spMkLst>
            <pc:docMk/>
            <pc:sldMk cId="987793738" sldId="2847"/>
            <ac:spMk id="2" creationId="{D8970513-A36B-F755-B996-05E33E5938A6}"/>
          </ac:spMkLst>
        </pc:spChg>
        <pc:spChg chg="mod">
          <ac:chgData name="Janine Mccullough" userId="59fc6379-55e3-469a-8068-045c146eb134" providerId="ADAL" clId="{755EFC4D-A0D9-4E08-9754-54A6C7AE74D9}" dt="2023-10-26T15:21:29.747" v="2307"/>
          <ac:spMkLst>
            <pc:docMk/>
            <pc:sldMk cId="987793738" sldId="2847"/>
            <ac:spMk id="3" creationId="{D9C33AE2-5FDA-DD23-61E2-D553387E8BD1}"/>
          </ac:spMkLst>
        </pc:spChg>
      </pc:sldChg>
      <pc:sldChg chg="addSp delSp modSp add del mod">
        <pc:chgData name="Janine Mccullough" userId="59fc6379-55e3-469a-8068-045c146eb134" providerId="ADAL" clId="{755EFC4D-A0D9-4E08-9754-54A6C7AE74D9}" dt="2023-11-03T16:59:12.862" v="7039" actId="47"/>
        <pc:sldMkLst>
          <pc:docMk/>
          <pc:sldMk cId="2541251396" sldId="2848"/>
        </pc:sldMkLst>
        <pc:spChg chg="mod">
          <ac:chgData name="Janine Mccullough" userId="59fc6379-55e3-469a-8068-045c146eb134" providerId="ADAL" clId="{755EFC4D-A0D9-4E08-9754-54A6C7AE74D9}" dt="2023-11-03T14:57:14.053" v="2638" actId="20577"/>
          <ac:spMkLst>
            <pc:docMk/>
            <pc:sldMk cId="2541251396" sldId="2848"/>
            <ac:spMk id="2" creationId="{D8970513-A36B-F755-B996-05E33E5938A6}"/>
          </ac:spMkLst>
        </pc:spChg>
        <pc:spChg chg="add del mod">
          <ac:chgData name="Janine Mccullough" userId="59fc6379-55e3-469a-8068-045c146eb134" providerId="ADAL" clId="{755EFC4D-A0D9-4E08-9754-54A6C7AE74D9}" dt="2023-10-26T15:21:06.650" v="2305" actId="113"/>
          <ac:spMkLst>
            <pc:docMk/>
            <pc:sldMk cId="2541251396" sldId="2848"/>
            <ac:spMk id="3" creationId="{D9C33AE2-5FDA-DD23-61E2-D553387E8BD1}"/>
          </ac:spMkLst>
        </pc:spChg>
        <pc:spChg chg="add del mod">
          <ac:chgData name="Janine Mccullough" userId="59fc6379-55e3-469a-8068-045c146eb134" providerId="ADAL" clId="{755EFC4D-A0D9-4E08-9754-54A6C7AE74D9}" dt="2023-10-26T15:20:03.716" v="2296"/>
          <ac:spMkLst>
            <pc:docMk/>
            <pc:sldMk cId="2541251396" sldId="2848"/>
            <ac:spMk id="5" creationId="{277403E6-B61E-3255-ABB9-2D6C23BEBA32}"/>
          </ac:spMkLst>
        </pc:spChg>
      </pc:sldChg>
      <pc:sldChg chg="addSp modSp add mod">
        <pc:chgData name="Janine Mccullough" userId="59fc6379-55e3-469a-8068-045c146eb134" providerId="ADAL" clId="{755EFC4D-A0D9-4E08-9754-54A6C7AE74D9}" dt="2023-11-09T17:49:12.476" v="11172" actId="1076"/>
        <pc:sldMkLst>
          <pc:docMk/>
          <pc:sldMk cId="2115595320" sldId="2849"/>
        </pc:sldMkLst>
        <pc:spChg chg="mod">
          <ac:chgData name="Janine Mccullough" userId="59fc6379-55e3-469a-8068-045c146eb134" providerId="ADAL" clId="{755EFC4D-A0D9-4E08-9754-54A6C7AE74D9}" dt="2023-11-03T17:27:31.612" v="7768" actId="1076"/>
          <ac:spMkLst>
            <pc:docMk/>
            <pc:sldMk cId="2115595320" sldId="2849"/>
            <ac:spMk id="2" creationId="{D8970513-A36B-F755-B996-05E33E5938A6}"/>
          </ac:spMkLst>
        </pc:spChg>
        <pc:spChg chg="mod">
          <ac:chgData name="Janine Mccullough" userId="59fc6379-55e3-469a-8068-045c146eb134" providerId="ADAL" clId="{755EFC4D-A0D9-4E08-9754-54A6C7AE74D9}" dt="2023-11-09T17:49:12.476" v="11172" actId="1076"/>
          <ac:spMkLst>
            <pc:docMk/>
            <pc:sldMk cId="2115595320" sldId="2849"/>
            <ac:spMk id="3" creationId="{D9C33AE2-5FDA-DD23-61E2-D553387E8BD1}"/>
          </ac:spMkLst>
        </pc:spChg>
        <pc:picChg chg="add mod">
          <ac:chgData name="Janine Mccullough" userId="59fc6379-55e3-469a-8068-045c146eb134" providerId="ADAL" clId="{755EFC4D-A0D9-4E08-9754-54A6C7AE74D9}" dt="2023-11-06T13:56:37.815" v="8251" actId="1076"/>
          <ac:picMkLst>
            <pc:docMk/>
            <pc:sldMk cId="2115595320" sldId="2849"/>
            <ac:picMk id="6" creationId="{16FB89EE-A6C4-6DBE-86D6-D6FBBFF9D5E6}"/>
          </ac:picMkLst>
        </pc:picChg>
      </pc:sldChg>
      <pc:sldChg chg="addSp delSp modSp add mod">
        <pc:chgData name="Janine Mccullough" userId="59fc6379-55e3-469a-8068-045c146eb134" providerId="ADAL" clId="{755EFC4D-A0D9-4E08-9754-54A6C7AE74D9}" dt="2023-11-07T09:12:20.356" v="10923" actId="962"/>
        <pc:sldMkLst>
          <pc:docMk/>
          <pc:sldMk cId="1441465894" sldId="2854"/>
        </pc:sldMkLst>
        <pc:spChg chg="mod">
          <ac:chgData name="Janine Mccullough" userId="59fc6379-55e3-469a-8068-045c146eb134" providerId="ADAL" clId="{755EFC4D-A0D9-4E08-9754-54A6C7AE74D9}" dt="2023-11-06T15:15:56.207" v="9242" actId="1076"/>
          <ac:spMkLst>
            <pc:docMk/>
            <pc:sldMk cId="1441465894" sldId="2854"/>
            <ac:spMk id="2" creationId="{00000000-0000-0000-0000-000000000000}"/>
          </ac:spMkLst>
        </pc:spChg>
        <pc:spChg chg="mod topLvl">
          <ac:chgData name="Janine Mccullough" userId="59fc6379-55e3-469a-8068-045c146eb134" providerId="ADAL" clId="{755EFC4D-A0D9-4E08-9754-54A6C7AE74D9}" dt="2023-11-07T09:12:20.356" v="10923" actId="962"/>
          <ac:spMkLst>
            <pc:docMk/>
            <pc:sldMk cId="1441465894" sldId="2854"/>
            <ac:spMk id="3" creationId="{D3A88C88-40B2-694D-4D92-2134A5BD5D11}"/>
          </ac:spMkLst>
        </pc:spChg>
        <pc:spChg chg="mod topLvl">
          <ac:chgData name="Janine Mccullough" userId="59fc6379-55e3-469a-8068-045c146eb134" providerId="ADAL" clId="{755EFC4D-A0D9-4E08-9754-54A6C7AE74D9}" dt="2023-11-07T09:10:57.779" v="10785" actId="962"/>
          <ac:spMkLst>
            <pc:docMk/>
            <pc:sldMk cId="1441465894" sldId="2854"/>
            <ac:spMk id="4" creationId="{1C108888-B233-829A-E29B-DD2797A8462C}"/>
          </ac:spMkLst>
        </pc:spChg>
        <pc:spChg chg="mod topLvl">
          <ac:chgData name="Janine Mccullough" userId="59fc6379-55e3-469a-8068-045c146eb134" providerId="ADAL" clId="{755EFC4D-A0D9-4E08-9754-54A6C7AE74D9}" dt="2023-11-07T09:09:38.164" v="10667" actId="962"/>
          <ac:spMkLst>
            <pc:docMk/>
            <pc:sldMk cId="1441465894" sldId="2854"/>
            <ac:spMk id="5" creationId="{414C2B2F-6962-8886-1ABA-95E0FACCA58F}"/>
          </ac:spMkLst>
        </pc:spChg>
        <pc:spChg chg="del mod topLvl">
          <ac:chgData name="Janine Mccullough" userId="59fc6379-55e3-469a-8068-045c146eb134" providerId="ADAL" clId="{755EFC4D-A0D9-4E08-9754-54A6C7AE74D9}" dt="2023-11-03T15:26:53.368" v="3509" actId="478"/>
          <ac:spMkLst>
            <pc:docMk/>
            <pc:sldMk cId="1441465894" sldId="2854"/>
            <ac:spMk id="7" creationId="{FFAB7177-306C-37DB-365D-F8795943E720}"/>
          </ac:spMkLst>
        </pc:spChg>
        <pc:spChg chg="mod topLvl">
          <ac:chgData name="Janine Mccullough" userId="59fc6379-55e3-469a-8068-045c146eb134" providerId="ADAL" clId="{755EFC4D-A0D9-4E08-9754-54A6C7AE74D9}" dt="2023-11-07T09:08:36.267" v="10562" actId="962"/>
          <ac:spMkLst>
            <pc:docMk/>
            <pc:sldMk cId="1441465894" sldId="2854"/>
            <ac:spMk id="8" creationId="{357FC120-8F61-4F65-51F3-5B5B613007AC}"/>
          </ac:spMkLst>
        </pc:spChg>
        <pc:spChg chg="del mod topLvl">
          <ac:chgData name="Janine Mccullough" userId="59fc6379-55e3-469a-8068-045c146eb134" providerId="ADAL" clId="{755EFC4D-A0D9-4E08-9754-54A6C7AE74D9}" dt="2023-11-03T15:14:12.716" v="2918" actId="478"/>
          <ac:spMkLst>
            <pc:docMk/>
            <pc:sldMk cId="1441465894" sldId="2854"/>
            <ac:spMk id="9" creationId="{06D3E884-6D0C-B8D3-8ABF-0569D4A73371}"/>
          </ac:spMkLst>
        </pc:spChg>
        <pc:grpChg chg="add del mod">
          <ac:chgData name="Janine Mccullough" userId="59fc6379-55e3-469a-8068-045c146eb134" providerId="ADAL" clId="{755EFC4D-A0D9-4E08-9754-54A6C7AE74D9}" dt="2023-11-03T15:27:58.658" v="3606" actId="165"/>
          <ac:grpSpMkLst>
            <pc:docMk/>
            <pc:sldMk cId="1441465894" sldId="2854"/>
            <ac:grpSpMk id="6" creationId="{3A26D7E0-6BAB-16F7-11AD-FA04D9F72C6A}"/>
          </ac:grpSpMkLst>
        </pc:grpChg>
        <pc:grpChg chg="del">
          <ac:chgData name="Janine Mccullough" userId="59fc6379-55e3-469a-8068-045c146eb134" providerId="ADAL" clId="{755EFC4D-A0D9-4E08-9754-54A6C7AE74D9}" dt="2023-11-03T15:13:41.299" v="2916" actId="165"/>
          <ac:grpSpMkLst>
            <pc:docMk/>
            <pc:sldMk cId="1441465894" sldId="2854"/>
            <ac:grpSpMk id="10" creationId="{E062F729-4A6D-B386-B7C6-D1BB91ED670F}"/>
          </ac:grpSpMkLst>
        </pc:grpChg>
        <pc:grpChg chg="add mod">
          <ac:chgData name="Janine Mccullough" userId="59fc6379-55e3-469a-8068-045c146eb134" providerId="ADAL" clId="{755EFC4D-A0D9-4E08-9754-54A6C7AE74D9}" dt="2023-11-03T15:28:36.966" v="3611" actId="12788"/>
          <ac:grpSpMkLst>
            <pc:docMk/>
            <pc:sldMk cId="1441465894" sldId="2854"/>
            <ac:grpSpMk id="11" creationId="{5EE4A06E-2AE1-C154-7338-9C8117E61854}"/>
          </ac:grpSpMkLst>
        </pc:grpChg>
      </pc:sldChg>
      <pc:sldChg chg="delSp modSp add del mod">
        <pc:chgData name="Janine Mccullough" userId="59fc6379-55e3-469a-8068-045c146eb134" providerId="ADAL" clId="{755EFC4D-A0D9-4E08-9754-54A6C7AE74D9}" dt="2023-11-03T15:50:56.164" v="4302" actId="47"/>
        <pc:sldMkLst>
          <pc:docMk/>
          <pc:sldMk cId="2034912574" sldId="2855"/>
        </pc:sldMkLst>
        <pc:spChg chg="mod">
          <ac:chgData name="Janine Mccullough" userId="59fc6379-55e3-469a-8068-045c146eb134" providerId="ADAL" clId="{755EFC4D-A0D9-4E08-9754-54A6C7AE74D9}" dt="2023-11-03T15:18:58.548" v="3018" actId="1076"/>
          <ac:spMkLst>
            <pc:docMk/>
            <pc:sldMk cId="2034912574" sldId="2855"/>
            <ac:spMk id="2" creationId="{00000000-0000-0000-0000-000000000000}"/>
          </ac:spMkLst>
        </pc:spChg>
        <pc:spChg chg="mod">
          <ac:chgData name="Janine Mccullough" userId="59fc6379-55e3-469a-8068-045c146eb134" providerId="ADAL" clId="{755EFC4D-A0D9-4E08-9754-54A6C7AE74D9}" dt="2023-11-03T15:16:16.185" v="2979" actId="20577"/>
          <ac:spMkLst>
            <pc:docMk/>
            <pc:sldMk cId="2034912574" sldId="2855"/>
            <ac:spMk id="3" creationId="{D3A88C88-40B2-694D-4D92-2134A5BD5D11}"/>
          </ac:spMkLst>
        </pc:spChg>
        <pc:spChg chg="mod">
          <ac:chgData name="Janine Mccullough" userId="59fc6379-55e3-469a-8068-045c146eb134" providerId="ADAL" clId="{755EFC4D-A0D9-4E08-9754-54A6C7AE74D9}" dt="2023-11-03T15:16:27.467" v="2990" actId="20577"/>
          <ac:spMkLst>
            <pc:docMk/>
            <pc:sldMk cId="2034912574" sldId="2855"/>
            <ac:spMk id="4" creationId="{1C108888-B233-829A-E29B-DD2797A8462C}"/>
          </ac:spMkLst>
        </pc:spChg>
        <pc:spChg chg="mod">
          <ac:chgData name="Janine Mccullough" userId="59fc6379-55e3-469a-8068-045c146eb134" providerId="ADAL" clId="{755EFC4D-A0D9-4E08-9754-54A6C7AE74D9}" dt="2023-11-03T15:26:31.192" v="3506" actId="20577"/>
          <ac:spMkLst>
            <pc:docMk/>
            <pc:sldMk cId="2034912574" sldId="2855"/>
            <ac:spMk id="5" creationId="{414C2B2F-6962-8886-1ABA-95E0FACCA58F}"/>
          </ac:spMkLst>
        </pc:spChg>
        <pc:spChg chg="del mod">
          <ac:chgData name="Janine Mccullough" userId="59fc6379-55e3-469a-8068-045c146eb134" providerId="ADAL" clId="{755EFC4D-A0D9-4E08-9754-54A6C7AE74D9}" dt="2023-11-03T15:26:37.634" v="3507" actId="478"/>
          <ac:spMkLst>
            <pc:docMk/>
            <pc:sldMk cId="2034912574" sldId="2855"/>
            <ac:spMk id="7" creationId="{FFAB7177-306C-37DB-365D-F8795943E720}"/>
          </ac:spMkLst>
        </pc:spChg>
      </pc:sldChg>
      <pc:sldChg chg="add del">
        <pc:chgData name="Janine Mccullough" userId="59fc6379-55e3-469a-8068-045c146eb134" providerId="ADAL" clId="{755EFC4D-A0D9-4E08-9754-54A6C7AE74D9}" dt="2023-11-03T15:15:55.164" v="2968" actId="47"/>
        <pc:sldMkLst>
          <pc:docMk/>
          <pc:sldMk cId="2553514126" sldId="2855"/>
        </pc:sldMkLst>
      </pc:sldChg>
      <pc:sldChg chg="add del">
        <pc:chgData name="Janine Mccullough" userId="59fc6379-55e3-469a-8068-045c146eb134" providerId="ADAL" clId="{755EFC4D-A0D9-4E08-9754-54A6C7AE74D9}" dt="2023-11-03T15:10:44.949" v="2878" actId="47"/>
        <pc:sldMkLst>
          <pc:docMk/>
          <pc:sldMk cId="3775282516" sldId="2855"/>
        </pc:sldMkLst>
      </pc:sldChg>
      <pc:sldChg chg="modSp add mod">
        <pc:chgData name="Janine Mccullough" userId="59fc6379-55e3-469a-8068-045c146eb134" providerId="ADAL" clId="{755EFC4D-A0D9-4E08-9754-54A6C7AE74D9}" dt="2023-11-07T09:08:29.018" v="10561" actId="962"/>
        <pc:sldMkLst>
          <pc:docMk/>
          <pc:sldMk cId="1199158761" sldId="2856"/>
        </pc:sldMkLst>
        <pc:spChg chg="mod">
          <ac:chgData name="Janine Mccullough" userId="59fc6379-55e3-469a-8068-045c146eb134" providerId="ADAL" clId="{755EFC4D-A0D9-4E08-9754-54A6C7AE74D9}" dt="2023-11-06T15:15:51.138" v="9241" actId="1076"/>
          <ac:spMkLst>
            <pc:docMk/>
            <pc:sldMk cId="1199158761" sldId="2856"/>
            <ac:spMk id="2" creationId="{00000000-0000-0000-0000-000000000000}"/>
          </ac:spMkLst>
        </pc:spChg>
        <pc:spChg chg="mod">
          <ac:chgData name="Janine Mccullough" userId="59fc6379-55e3-469a-8068-045c146eb134" providerId="ADAL" clId="{755EFC4D-A0D9-4E08-9754-54A6C7AE74D9}" dt="2023-11-07T09:08:25.364" v="10560" actId="962"/>
          <ac:spMkLst>
            <pc:docMk/>
            <pc:sldMk cId="1199158761" sldId="2856"/>
            <ac:spMk id="3" creationId="{D3A88C88-40B2-694D-4D92-2134A5BD5D11}"/>
          </ac:spMkLst>
        </pc:spChg>
        <pc:spChg chg="mod">
          <ac:chgData name="Janine Mccullough" userId="59fc6379-55e3-469a-8068-045c146eb134" providerId="ADAL" clId="{755EFC4D-A0D9-4E08-9754-54A6C7AE74D9}" dt="2023-11-07T09:04:54.447" v="10228" actId="962"/>
          <ac:spMkLst>
            <pc:docMk/>
            <pc:sldMk cId="1199158761" sldId="2856"/>
            <ac:spMk id="4" creationId="{1C108888-B233-829A-E29B-DD2797A8462C}"/>
          </ac:spMkLst>
        </pc:spChg>
        <pc:spChg chg="mod">
          <ac:chgData name="Janine Mccullough" userId="59fc6379-55e3-469a-8068-045c146eb134" providerId="ADAL" clId="{755EFC4D-A0D9-4E08-9754-54A6C7AE74D9}" dt="2023-11-07T09:06:30.048" v="10366" actId="962"/>
          <ac:spMkLst>
            <pc:docMk/>
            <pc:sldMk cId="1199158761" sldId="2856"/>
            <ac:spMk id="5" creationId="{414C2B2F-6962-8886-1ABA-95E0FACCA58F}"/>
          </ac:spMkLst>
        </pc:spChg>
        <pc:spChg chg="mod">
          <ac:chgData name="Janine Mccullough" userId="59fc6379-55e3-469a-8068-045c146eb134" providerId="ADAL" clId="{755EFC4D-A0D9-4E08-9754-54A6C7AE74D9}" dt="2023-11-07T09:08:29.018" v="10561" actId="962"/>
          <ac:spMkLst>
            <pc:docMk/>
            <pc:sldMk cId="1199158761" sldId="2856"/>
            <ac:spMk id="8" creationId="{357FC120-8F61-4F65-51F3-5B5B613007AC}"/>
          </ac:spMkLst>
        </pc:spChg>
        <pc:grpChg chg="mod">
          <ac:chgData name="Janine Mccullough" userId="59fc6379-55e3-469a-8068-045c146eb134" providerId="ADAL" clId="{755EFC4D-A0D9-4E08-9754-54A6C7AE74D9}" dt="2023-11-06T15:14:24.016" v="9182" actId="1076"/>
          <ac:grpSpMkLst>
            <pc:docMk/>
            <pc:sldMk cId="1199158761" sldId="2856"/>
            <ac:grpSpMk id="11" creationId="{5EE4A06E-2AE1-C154-7338-9C8117E61854}"/>
          </ac:grpSpMkLst>
        </pc:grpChg>
      </pc:sldChg>
      <pc:sldChg chg="addSp delSp modSp new mod">
        <pc:chgData name="Janine Mccullough" userId="59fc6379-55e3-469a-8068-045c146eb134" providerId="ADAL" clId="{755EFC4D-A0D9-4E08-9754-54A6C7AE74D9}" dt="2023-11-06T15:52:38.838" v="10061" actId="20577"/>
        <pc:sldMkLst>
          <pc:docMk/>
          <pc:sldMk cId="2331117061" sldId="2857"/>
        </pc:sldMkLst>
        <pc:spChg chg="mod">
          <ac:chgData name="Janine Mccullough" userId="59fc6379-55e3-469a-8068-045c146eb134" providerId="ADAL" clId="{755EFC4D-A0D9-4E08-9754-54A6C7AE74D9}" dt="2023-11-06T15:52:38.838" v="10061" actId="20577"/>
          <ac:spMkLst>
            <pc:docMk/>
            <pc:sldMk cId="2331117061" sldId="2857"/>
            <ac:spMk id="2" creationId="{F1C3DFB0-21BF-BDA4-7D61-CF962AFF4C55}"/>
          </ac:spMkLst>
        </pc:spChg>
        <pc:spChg chg="del mod">
          <ac:chgData name="Janine Mccullough" userId="59fc6379-55e3-469a-8068-045c146eb134" providerId="ADAL" clId="{755EFC4D-A0D9-4E08-9754-54A6C7AE74D9}" dt="2023-11-03T17:05:19.549" v="7294" actId="478"/>
          <ac:spMkLst>
            <pc:docMk/>
            <pc:sldMk cId="2331117061" sldId="2857"/>
            <ac:spMk id="3" creationId="{9BFD9928-DFFA-1CCD-A7A3-B906DEF70602}"/>
          </ac:spMkLst>
        </pc:spChg>
        <pc:spChg chg="add del mod">
          <ac:chgData name="Janine Mccullough" userId="59fc6379-55e3-469a-8068-045c146eb134" providerId="ADAL" clId="{755EFC4D-A0D9-4E08-9754-54A6C7AE74D9}" dt="2023-11-03T17:05:22.084" v="7295" actId="478"/>
          <ac:spMkLst>
            <pc:docMk/>
            <pc:sldMk cId="2331117061" sldId="2857"/>
            <ac:spMk id="4" creationId="{36D36B6A-19BA-E255-F37A-87FF0451124A}"/>
          </ac:spMkLst>
        </pc:spChg>
      </pc:sldChg>
      <pc:sldChg chg="addSp delSp modSp new mod ord modAnim">
        <pc:chgData name="Janine Mccullough" userId="59fc6379-55e3-469a-8068-045c146eb134" providerId="ADAL" clId="{755EFC4D-A0D9-4E08-9754-54A6C7AE74D9}" dt="2023-11-06T13:53:51.425" v="8248" actId="1076"/>
        <pc:sldMkLst>
          <pc:docMk/>
          <pc:sldMk cId="4263051248" sldId="2858"/>
        </pc:sldMkLst>
        <pc:spChg chg="mod">
          <ac:chgData name="Janine Mccullough" userId="59fc6379-55e3-469a-8068-045c146eb134" providerId="ADAL" clId="{755EFC4D-A0D9-4E08-9754-54A6C7AE74D9}" dt="2023-11-06T13:47:50.076" v="8200" actId="14100"/>
          <ac:spMkLst>
            <pc:docMk/>
            <pc:sldMk cId="4263051248" sldId="2858"/>
            <ac:spMk id="2" creationId="{F3577125-42E7-8F5A-CA35-1D15925C8A28}"/>
          </ac:spMkLst>
        </pc:spChg>
        <pc:spChg chg="del mod">
          <ac:chgData name="Janine Mccullough" userId="59fc6379-55e3-469a-8068-045c146eb134" providerId="ADAL" clId="{755EFC4D-A0D9-4E08-9754-54A6C7AE74D9}" dt="2023-11-06T13:38:52.864" v="8002"/>
          <ac:spMkLst>
            <pc:docMk/>
            <pc:sldMk cId="4263051248" sldId="2858"/>
            <ac:spMk id="3" creationId="{46A359E6-E6E2-7E31-4D65-164412D72C3D}"/>
          </ac:spMkLst>
        </pc:spChg>
        <pc:spChg chg="add del mod">
          <ac:chgData name="Janine Mccullough" userId="59fc6379-55e3-469a-8068-045c146eb134" providerId="ADAL" clId="{755EFC4D-A0D9-4E08-9754-54A6C7AE74D9}" dt="2023-11-06T13:40:49.505" v="8009"/>
          <ac:spMkLst>
            <pc:docMk/>
            <pc:sldMk cId="4263051248" sldId="2858"/>
            <ac:spMk id="6" creationId="{41581254-8FD2-E2FC-59CA-D2BB1911DB80}"/>
          </ac:spMkLst>
        </pc:spChg>
        <pc:spChg chg="add mod">
          <ac:chgData name="Janine Mccullough" userId="59fc6379-55e3-469a-8068-045c146eb134" providerId="ADAL" clId="{755EFC4D-A0D9-4E08-9754-54A6C7AE74D9}" dt="2023-11-06T13:46:06.464" v="8077" actId="1076"/>
          <ac:spMkLst>
            <pc:docMk/>
            <pc:sldMk cId="4263051248" sldId="2858"/>
            <ac:spMk id="8" creationId="{A419AEC6-BCAA-0BEC-D3D5-D372C8EEF3C7}"/>
          </ac:spMkLst>
        </pc:spChg>
        <pc:spChg chg="add mod">
          <ac:chgData name="Janine Mccullough" userId="59fc6379-55e3-469a-8068-045c146eb134" providerId="ADAL" clId="{755EFC4D-A0D9-4E08-9754-54A6C7AE74D9}" dt="2023-11-06T13:48:18.900" v="8205" actId="20577"/>
          <ac:spMkLst>
            <pc:docMk/>
            <pc:sldMk cId="4263051248" sldId="2858"/>
            <ac:spMk id="10" creationId="{7FF85E23-DFD5-CB18-7A0D-C2CC6D5795A1}"/>
          </ac:spMkLst>
        </pc:spChg>
        <pc:spChg chg="add mod">
          <ac:chgData name="Janine Mccullough" userId="59fc6379-55e3-469a-8068-045c146eb134" providerId="ADAL" clId="{755EFC4D-A0D9-4E08-9754-54A6C7AE74D9}" dt="2023-11-06T13:53:51.425" v="8248" actId="1076"/>
          <ac:spMkLst>
            <pc:docMk/>
            <pc:sldMk cId="4263051248" sldId="2858"/>
            <ac:spMk id="11" creationId="{4A4D877F-4DED-AE24-6613-1403D4F22068}"/>
          </ac:spMkLst>
        </pc:spChg>
        <pc:spChg chg="add del mod">
          <ac:chgData name="Janine Mccullough" userId="59fc6379-55e3-469a-8068-045c146eb134" providerId="ADAL" clId="{755EFC4D-A0D9-4E08-9754-54A6C7AE74D9}" dt="2023-11-06T13:53:02.741" v="8241" actId="478"/>
          <ac:spMkLst>
            <pc:docMk/>
            <pc:sldMk cId="4263051248" sldId="2858"/>
            <ac:spMk id="12" creationId="{115C08AC-D6F5-B7C8-8DF7-ED7B5D53E683}"/>
          </ac:spMkLst>
        </pc:spChg>
        <pc:picChg chg="add mod">
          <ac:chgData name="Janine Mccullough" userId="59fc6379-55e3-469a-8068-045c146eb134" providerId="ADAL" clId="{755EFC4D-A0D9-4E08-9754-54A6C7AE74D9}" dt="2023-11-06T13:37:47.565" v="7999"/>
          <ac:picMkLst>
            <pc:docMk/>
            <pc:sldMk cId="4263051248" sldId="2858"/>
            <ac:picMk id="4" creationId="{4A15860B-4E8E-CF8C-D92F-CA7470023243}"/>
          </ac:picMkLst>
        </pc:picChg>
        <pc:picChg chg="add del mod">
          <ac:chgData name="Janine Mccullough" userId="59fc6379-55e3-469a-8068-045c146eb134" providerId="ADAL" clId="{755EFC4D-A0D9-4E08-9754-54A6C7AE74D9}" dt="2023-11-06T13:40:28.530" v="8008" actId="478"/>
          <ac:picMkLst>
            <pc:docMk/>
            <pc:sldMk cId="4263051248" sldId="2858"/>
            <ac:picMk id="5" creationId="{EA0A360C-2E78-445D-9F4E-50FA0446E2ED}"/>
          </ac:picMkLst>
        </pc:picChg>
        <pc:picChg chg="add del mod">
          <ac:chgData name="Janine Mccullough" userId="59fc6379-55e3-469a-8068-045c146eb134" providerId="ADAL" clId="{755EFC4D-A0D9-4E08-9754-54A6C7AE74D9}" dt="2023-11-06T13:41:16.378" v="8010" actId="478"/>
          <ac:picMkLst>
            <pc:docMk/>
            <pc:sldMk cId="4263051248" sldId="2858"/>
            <ac:picMk id="7" creationId="{A934D178-D2FD-0852-A975-7FDFB64499EB}"/>
          </ac:picMkLst>
        </pc:picChg>
        <pc:picChg chg="add mod modCrop">
          <ac:chgData name="Janine Mccullough" userId="59fc6379-55e3-469a-8068-045c146eb134" providerId="ADAL" clId="{755EFC4D-A0D9-4E08-9754-54A6C7AE74D9}" dt="2023-11-06T13:45:39.613" v="8076" actId="1076"/>
          <ac:picMkLst>
            <pc:docMk/>
            <pc:sldMk cId="4263051248" sldId="2858"/>
            <ac:picMk id="9" creationId="{BA4B854F-D164-FB83-FD3E-DEE058D01DF4}"/>
          </ac:picMkLst>
        </pc:picChg>
      </pc:sldChg>
      <pc:sldChg chg="addSp delSp modSp new mod modAnim">
        <pc:chgData name="Janine Mccullough" userId="59fc6379-55e3-469a-8068-045c146eb134" providerId="ADAL" clId="{755EFC4D-A0D9-4E08-9754-54A6C7AE74D9}" dt="2023-11-06T15:41:08.098" v="9964"/>
        <pc:sldMkLst>
          <pc:docMk/>
          <pc:sldMk cId="4123492474" sldId="2859"/>
        </pc:sldMkLst>
        <pc:spChg chg="mod">
          <ac:chgData name="Janine Mccullough" userId="59fc6379-55e3-469a-8068-045c146eb134" providerId="ADAL" clId="{755EFC4D-A0D9-4E08-9754-54A6C7AE74D9}" dt="2023-11-06T14:27:50.671" v="8608" actId="20577"/>
          <ac:spMkLst>
            <pc:docMk/>
            <pc:sldMk cId="4123492474" sldId="2859"/>
            <ac:spMk id="2" creationId="{CB8FF8CD-6489-0A05-4D7F-2B0B918BF048}"/>
          </ac:spMkLst>
        </pc:spChg>
        <pc:spChg chg="del">
          <ac:chgData name="Janine Mccullough" userId="59fc6379-55e3-469a-8068-045c146eb134" providerId="ADAL" clId="{755EFC4D-A0D9-4E08-9754-54A6C7AE74D9}" dt="2023-11-06T14:07:19.186" v="8274"/>
          <ac:spMkLst>
            <pc:docMk/>
            <pc:sldMk cId="4123492474" sldId="2859"/>
            <ac:spMk id="3" creationId="{0F7E47A8-1EA7-9320-0857-A5CEF3AC6BCF}"/>
          </ac:spMkLst>
        </pc:spChg>
        <pc:spChg chg="add mod">
          <ac:chgData name="Janine Mccullough" userId="59fc6379-55e3-469a-8068-045c146eb134" providerId="ADAL" clId="{755EFC4D-A0D9-4E08-9754-54A6C7AE74D9}" dt="2023-11-06T15:21:08.656" v="9353" actId="20577"/>
          <ac:spMkLst>
            <pc:docMk/>
            <pc:sldMk cId="4123492474" sldId="2859"/>
            <ac:spMk id="5" creationId="{23FA2AA9-2EEA-5522-00D6-5042136E7E15}"/>
          </ac:spMkLst>
        </pc:spChg>
        <pc:picChg chg="add del mod">
          <ac:chgData name="Janine Mccullough" userId="59fc6379-55e3-469a-8068-045c146eb134" providerId="ADAL" clId="{755EFC4D-A0D9-4E08-9754-54A6C7AE74D9}" dt="2023-11-06T14:28:54.102" v="8609" actId="478"/>
          <ac:picMkLst>
            <pc:docMk/>
            <pc:sldMk cId="4123492474" sldId="2859"/>
            <ac:picMk id="4" creationId="{961AA0CC-C4DA-A9FD-3501-089241DCF609}"/>
          </ac:picMkLst>
        </pc:picChg>
        <pc:picChg chg="add del mod">
          <ac:chgData name="Janine Mccullough" userId="59fc6379-55e3-469a-8068-045c146eb134" providerId="ADAL" clId="{755EFC4D-A0D9-4E08-9754-54A6C7AE74D9}" dt="2023-11-06T15:39:50.149" v="9960" actId="478"/>
          <ac:picMkLst>
            <pc:docMk/>
            <pc:sldMk cId="4123492474" sldId="2859"/>
            <ac:picMk id="7" creationId="{2F2F0106-3E93-9607-B758-ED8B051DF989}"/>
          </ac:picMkLst>
        </pc:picChg>
        <pc:picChg chg="add mod">
          <ac:chgData name="Janine Mccullough" userId="59fc6379-55e3-469a-8068-045c146eb134" providerId="ADAL" clId="{755EFC4D-A0D9-4E08-9754-54A6C7AE74D9}" dt="2023-11-06T15:40:58.855" v="9963" actId="1076"/>
          <ac:picMkLst>
            <pc:docMk/>
            <pc:sldMk cId="4123492474" sldId="2859"/>
            <ac:picMk id="9" creationId="{048BCD6F-E988-686F-B075-D7C74A3099CE}"/>
          </ac:picMkLst>
        </pc:picChg>
        <pc:picChg chg="add mod">
          <ac:chgData name="Janine Mccullough" userId="59fc6379-55e3-469a-8068-045c146eb134" providerId="ADAL" clId="{755EFC4D-A0D9-4E08-9754-54A6C7AE74D9}" dt="2023-11-06T15:41:08.098" v="9964"/>
          <ac:picMkLst>
            <pc:docMk/>
            <pc:sldMk cId="4123492474" sldId="2859"/>
            <ac:picMk id="10" creationId="{EB8611AA-6900-6B86-576B-B9D502A208BC}"/>
          </ac:picMkLst>
        </pc:picChg>
      </pc:sldChg>
      <pc:sldChg chg="addSp delSp modSp new mod modAnim">
        <pc:chgData name="Janine Mccullough" userId="59fc6379-55e3-469a-8068-045c146eb134" providerId="ADAL" clId="{755EFC4D-A0D9-4E08-9754-54A6C7AE74D9}" dt="2023-11-09T17:50:50.812" v="11174" actId="1076"/>
        <pc:sldMkLst>
          <pc:docMk/>
          <pc:sldMk cId="1004615437" sldId="2860"/>
        </pc:sldMkLst>
        <pc:spChg chg="del">
          <ac:chgData name="Janine Mccullough" userId="59fc6379-55e3-469a-8068-045c146eb134" providerId="ADAL" clId="{755EFC4D-A0D9-4E08-9754-54A6C7AE74D9}" dt="2023-11-06T15:22:42.645" v="9355" actId="478"/>
          <ac:spMkLst>
            <pc:docMk/>
            <pc:sldMk cId="1004615437" sldId="2860"/>
            <ac:spMk id="2" creationId="{FF4B404E-689D-4A11-76AF-494D0B4D291F}"/>
          </ac:spMkLst>
        </pc:spChg>
        <pc:spChg chg="mod">
          <ac:chgData name="Janine Mccullough" userId="59fc6379-55e3-469a-8068-045c146eb134" providerId="ADAL" clId="{755EFC4D-A0D9-4E08-9754-54A6C7AE74D9}" dt="2023-11-09T17:50:50.812" v="11174" actId="1076"/>
          <ac:spMkLst>
            <pc:docMk/>
            <pc:sldMk cId="1004615437" sldId="2860"/>
            <ac:spMk id="3" creationId="{49153466-B5E0-A788-0871-FC7CABD6B47C}"/>
          </ac:spMkLst>
        </pc:spChg>
        <pc:spChg chg="add mod">
          <ac:chgData name="Janine Mccullough" userId="59fc6379-55e3-469a-8068-045c146eb134" providerId="ADAL" clId="{755EFC4D-A0D9-4E08-9754-54A6C7AE74D9}" dt="2023-11-09T17:50:46.912" v="11173" actId="1076"/>
          <ac:spMkLst>
            <pc:docMk/>
            <pc:sldMk cId="1004615437" sldId="2860"/>
            <ac:spMk id="4" creationId="{6989815F-6A76-660F-14E9-293DF09E6328}"/>
          </ac:spMkLst>
        </pc:spChg>
        <pc:spChg chg="add del mod">
          <ac:chgData name="Janine Mccullough" userId="59fc6379-55e3-469a-8068-045c146eb134" providerId="ADAL" clId="{755EFC4D-A0D9-4E08-9754-54A6C7AE74D9}" dt="2023-11-06T15:25:06.189" v="9424" actId="478"/>
          <ac:spMkLst>
            <pc:docMk/>
            <pc:sldMk cId="1004615437" sldId="2860"/>
            <ac:spMk id="5" creationId="{DAA45702-8E4F-9E57-8904-5C9FCD34616A}"/>
          </ac:spMkLst>
        </pc:spChg>
        <pc:picChg chg="add mod">
          <ac:chgData name="Janine Mccullough" userId="59fc6379-55e3-469a-8068-045c146eb134" providerId="ADAL" clId="{755EFC4D-A0D9-4E08-9754-54A6C7AE74D9}" dt="2023-11-06T15:29:02.706" v="9538" actId="14100"/>
          <ac:picMkLst>
            <pc:docMk/>
            <pc:sldMk cId="1004615437" sldId="2860"/>
            <ac:picMk id="6" creationId="{B4F9AB54-EF42-130F-FD48-DDD227F50034}"/>
          </ac:picMkLst>
        </pc:picChg>
      </pc:sldChg>
      <pc:sldChg chg="add">
        <pc:chgData name="Janine Mccullough" userId="59fc6379-55e3-469a-8068-045c146eb134" providerId="ADAL" clId="{755EFC4D-A0D9-4E08-9754-54A6C7AE74D9}" dt="2023-11-08T10:51:28.579" v="10924"/>
        <pc:sldMkLst>
          <pc:docMk/>
          <pc:sldMk cId="1018236359" sldId="2861"/>
        </pc:sldMkLst>
      </pc:sldChg>
      <pc:sldChg chg="addSp modSp new mod">
        <pc:chgData name="Janine Mccullough" userId="59fc6379-55e3-469a-8068-045c146eb134" providerId="ADAL" clId="{755EFC4D-A0D9-4E08-9754-54A6C7AE74D9}" dt="2023-11-09T17:53:05.526" v="11340" actId="255"/>
        <pc:sldMkLst>
          <pc:docMk/>
          <pc:sldMk cId="2711130513" sldId="2862"/>
        </pc:sldMkLst>
        <pc:spChg chg="mod">
          <ac:chgData name="Janine Mccullough" userId="59fc6379-55e3-469a-8068-045c146eb134" providerId="ADAL" clId="{755EFC4D-A0D9-4E08-9754-54A6C7AE74D9}" dt="2023-11-09T17:52:55.829" v="11339" actId="20577"/>
          <ac:spMkLst>
            <pc:docMk/>
            <pc:sldMk cId="2711130513" sldId="2862"/>
            <ac:spMk id="2" creationId="{5917E9D0-4D0D-A3B9-2759-0E98A45C33F4}"/>
          </ac:spMkLst>
        </pc:spChg>
        <pc:spChg chg="mod">
          <ac:chgData name="Janine Mccullough" userId="59fc6379-55e3-469a-8068-045c146eb134" providerId="ADAL" clId="{755EFC4D-A0D9-4E08-9754-54A6C7AE74D9}" dt="2023-11-09T17:53:05.526" v="11340" actId="255"/>
          <ac:spMkLst>
            <pc:docMk/>
            <pc:sldMk cId="2711130513" sldId="2862"/>
            <ac:spMk id="3" creationId="{FE378180-4A3C-6E48-9786-A2435121E4EC}"/>
          </ac:spMkLst>
        </pc:spChg>
        <pc:picChg chg="add mod">
          <ac:chgData name="Janine Mccullough" userId="59fc6379-55e3-469a-8068-045c146eb134" providerId="ADAL" clId="{755EFC4D-A0D9-4E08-9754-54A6C7AE74D9}" dt="2023-11-09T17:52:40.480" v="11334"/>
          <ac:picMkLst>
            <pc:docMk/>
            <pc:sldMk cId="2711130513" sldId="2862"/>
            <ac:picMk id="4" creationId="{201D0B51-2894-D49A-CDCD-0BA0E393C6CD}"/>
          </ac:picMkLst>
        </pc:picChg>
      </pc:sldChg>
    </pc:docChg>
  </pc:docChgLst>
  <pc:docChgLst>
    <pc:chgData name="Sam" userId="0a936673-8a1d-4f74-b7dd-93e2423be646" providerId="ADAL" clId="{CC298E52-FE6A-43A8-891A-E2C6F80E6930}"/>
    <pc:docChg chg="undo custSel addSld delSld modSld sldOrd">
      <pc:chgData name="Sam" userId="0a936673-8a1d-4f74-b7dd-93e2423be646" providerId="ADAL" clId="{CC298E52-FE6A-43A8-891A-E2C6F80E6930}" dt="2023-11-23T15:21:51.261" v="474" actId="13244"/>
      <pc:docMkLst>
        <pc:docMk/>
      </pc:docMkLst>
      <pc:sldChg chg="modSp add mod">
        <pc:chgData name="Sam" userId="0a936673-8a1d-4f74-b7dd-93e2423be646" providerId="ADAL" clId="{CC298E52-FE6A-43A8-891A-E2C6F80E6930}" dt="2023-11-23T15:05:09.738" v="317"/>
        <pc:sldMkLst>
          <pc:docMk/>
          <pc:sldMk cId="1717420105" sldId="264"/>
        </pc:sldMkLst>
        <pc:spChg chg="mod">
          <ac:chgData name="Sam" userId="0a936673-8a1d-4f74-b7dd-93e2423be646" providerId="ADAL" clId="{CC298E52-FE6A-43A8-891A-E2C6F80E6930}" dt="2023-11-23T15:04:29.406" v="312" actId="13244"/>
          <ac:spMkLst>
            <pc:docMk/>
            <pc:sldMk cId="1717420105" sldId="264"/>
            <ac:spMk id="6" creationId="{041F11D3-EA81-678A-AABA-40CBB5C81CED}"/>
          </ac:spMkLst>
        </pc:spChg>
        <pc:spChg chg="mod">
          <ac:chgData name="Sam" userId="0a936673-8a1d-4f74-b7dd-93e2423be646" providerId="ADAL" clId="{CC298E52-FE6A-43A8-891A-E2C6F80E6930}" dt="2023-11-23T15:04:46.558" v="314" actId="13244"/>
          <ac:spMkLst>
            <pc:docMk/>
            <pc:sldMk cId="1717420105" sldId="264"/>
            <ac:spMk id="7" creationId="{00000000-0000-0000-0000-000000000000}"/>
          </ac:spMkLst>
        </pc:spChg>
        <pc:picChg chg="mod">
          <ac:chgData name="Sam" userId="0a936673-8a1d-4f74-b7dd-93e2423be646" providerId="ADAL" clId="{CC298E52-FE6A-43A8-891A-E2C6F80E6930}" dt="2023-11-23T15:05:09.738" v="317"/>
          <ac:picMkLst>
            <pc:docMk/>
            <pc:sldMk cId="1717420105" sldId="264"/>
            <ac:picMk id="12" creationId="{00000000-0000-0000-0000-000000000000}"/>
          </ac:picMkLst>
        </pc:picChg>
      </pc:sldChg>
      <pc:sldChg chg="del">
        <pc:chgData name="Sam" userId="0a936673-8a1d-4f74-b7dd-93e2423be646" providerId="ADAL" clId="{CC298E52-FE6A-43A8-891A-E2C6F80E6930}" dt="2023-11-23T14:57:26.044" v="64" actId="47"/>
        <pc:sldMkLst>
          <pc:docMk/>
          <pc:sldMk cId="1199071255" sldId="268"/>
        </pc:sldMkLst>
      </pc:sldChg>
      <pc:sldChg chg="addSp delSp modSp">
        <pc:chgData name="Sam" userId="0a936673-8a1d-4f74-b7dd-93e2423be646" providerId="ADAL" clId="{CC298E52-FE6A-43A8-891A-E2C6F80E6930}" dt="2023-11-23T15:12:51.969" v="451" actId="962"/>
        <pc:sldMkLst>
          <pc:docMk/>
          <pc:sldMk cId="3120566257" sldId="283"/>
        </pc:sldMkLst>
        <pc:picChg chg="del">
          <ac:chgData name="Sam" userId="0a936673-8a1d-4f74-b7dd-93e2423be646" providerId="ADAL" clId="{CC298E52-FE6A-43A8-891A-E2C6F80E6930}" dt="2023-11-23T15:10:03.352" v="407" actId="478"/>
          <ac:picMkLst>
            <pc:docMk/>
            <pc:sldMk cId="3120566257" sldId="283"/>
            <ac:picMk id="3" creationId="{EEFF2945-9524-0A71-F1E9-156D42BCDEA0}"/>
          </ac:picMkLst>
        </pc:picChg>
        <pc:picChg chg="add mod">
          <ac:chgData name="Sam" userId="0a936673-8a1d-4f74-b7dd-93e2423be646" providerId="ADAL" clId="{CC298E52-FE6A-43A8-891A-E2C6F80E6930}" dt="2023-11-23T15:12:51.969" v="451" actId="962"/>
          <ac:picMkLst>
            <pc:docMk/>
            <pc:sldMk cId="3120566257" sldId="283"/>
            <ac:picMk id="4" creationId="{83F54ABD-CA7B-B600-E148-8F3C029D448F}"/>
          </ac:picMkLst>
        </pc:picChg>
      </pc:sldChg>
      <pc:sldChg chg="delSp modSp add mod">
        <pc:chgData name="Sam" userId="0a936673-8a1d-4f74-b7dd-93e2423be646" providerId="ADAL" clId="{CC298E52-FE6A-43A8-891A-E2C6F80E6930}" dt="2023-11-23T14:57:02.526" v="61" actId="478"/>
        <pc:sldMkLst>
          <pc:docMk/>
          <pc:sldMk cId="832252744" sldId="2754"/>
        </pc:sldMkLst>
        <pc:spChg chg="del mod">
          <ac:chgData name="Sam" userId="0a936673-8a1d-4f74-b7dd-93e2423be646" providerId="ADAL" clId="{CC298E52-FE6A-43A8-891A-E2C6F80E6930}" dt="2023-11-23T14:57:02.526" v="61" actId="478"/>
          <ac:spMkLst>
            <pc:docMk/>
            <pc:sldMk cId="832252744" sldId="2754"/>
            <ac:spMk id="3" creationId="{76592409-CCD5-6810-41BA-A3105DD73877}"/>
          </ac:spMkLst>
        </pc:spChg>
      </pc:sldChg>
      <pc:sldChg chg="addSp delSp modSp mod">
        <pc:chgData name="Sam" userId="0a936673-8a1d-4f74-b7dd-93e2423be646" providerId="ADAL" clId="{CC298E52-FE6A-43A8-891A-E2C6F80E6930}" dt="2023-11-23T15:12:58.044" v="453" actId="962"/>
        <pc:sldMkLst>
          <pc:docMk/>
          <pc:sldMk cId="4161061140" sldId="2757"/>
        </pc:sldMkLst>
        <pc:spChg chg="mod">
          <ac:chgData name="Sam" userId="0a936673-8a1d-4f74-b7dd-93e2423be646" providerId="ADAL" clId="{CC298E52-FE6A-43A8-891A-E2C6F80E6930}" dt="2023-11-23T15:02:49.406" v="308" actId="33553"/>
          <ac:spMkLst>
            <pc:docMk/>
            <pc:sldMk cId="4161061140" sldId="2757"/>
            <ac:spMk id="68612" creationId="{00000000-0000-0000-0000-000000000000}"/>
          </ac:spMkLst>
        </pc:spChg>
        <pc:picChg chg="mod">
          <ac:chgData name="Sam" userId="0a936673-8a1d-4f74-b7dd-93e2423be646" providerId="ADAL" clId="{CC298E52-FE6A-43A8-891A-E2C6F80E6930}" dt="2023-11-23T15:01:56.082" v="305" actId="962"/>
          <ac:picMkLst>
            <pc:docMk/>
            <pc:sldMk cId="4161061140" sldId="2757"/>
            <ac:picMk id="3" creationId="{CEE256A8-AE22-4329-B67D-6B875915442C}"/>
          </ac:picMkLst>
        </pc:picChg>
        <pc:picChg chg="del">
          <ac:chgData name="Sam" userId="0a936673-8a1d-4f74-b7dd-93e2423be646" providerId="ADAL" clId="{CC298E52-FE6A-43A8-891A-E2C6F80E6930}" dt="2023-11-23T15:10:10.324" v="410" actId="478"/>
          <ac:picMkLst>
            <pc:docMk/>
            <pc:sldMk cId="4161061140" sldId="2757"/>
            <ac:picMk id="4" creationId="{7FB749AE-829F-F913-873C-6AEBCC4555E3}"/>
          </ac:picMkLst>
        </pc:picChg>
        <pc:picChg chg="add mod">
          <ac:chgData name="Sam" userId="0a936673-8a1d-4f74-b7dd-93e2423be646" providerId="ADAL" clId="{CC298E52-FE6A-43A8-891A-E2C6F80E6930}" dt="2023-11-23T15:12:58.044" v="453" actId="962"/>
          <ac:picMkLst>
            <pc:docMk/>
            <pc:sldMk cId="4161061140" sldId="2757"/>
            <ac:picMk id="5" creationId="{353E620D-A1DC-4839-0517-1B3749CAB112}"/>
          </ac:picMkLst>
        </pc:picChg>
      </pc:sldChg>
      <pc:sldChg chg="addSp delSp modSp del mod">
        <pc:chgData name="Sam" userId="0a936673-8a1d-4f74-b7dd-93e2423be646" providerId="ADAL" clId="{CC298E52-FE6A-43A8-891A-E2C6F80E6930}" dt="2023-11-23T14:58:39.300" v="71" actId="47"/>
        <pc:sldMkLst>
          <pc:docMk/>
          <pc:sldMk cId="630862966" sldId="2826"/>
        </pc:sldMkLst>
        <pc:spChg chg="mod">
          <ac:chgData name="Sam" userId="0a936673-8a1d-4f74-b7dd-93e2423be646" providerId="ADAL" clId="{CC298E52-FE6A-43A8-891A-E2C6F80E6930}" dt="2023-11-23T14:54:40.967" v="26" actId="962"/>
          <ac:spMkLst>
            <pc:docMk/>
            <pc:sldMk cId="630862966" sldId="2826"/>
            <ac:spMk id="3" creationId="{2D3802A0-84D6-F65D-A6B0-CE2B0721AB63}"/>
          </ac:spMkLst>
        </pc:spChg>
        <pc:spChg chg="ord">
          <ac:chgData name="Sam" userId="0a936673-8a1d-4f74-b7dd-93e2423be646" providerId="ADAL" clId="{CC298E52-FE6A-43A8-891A-E2C6F80E6930}" dt="2023-11-23T14:51:02.022" v="0" actId="13244"/>
          <ac:spMkLst>
            <pc:docMk/>
            <pc:sldMk cId="630862966" sldId="2826"/>
            <ac:spMk id="7" creationId="{00000000-0000-0000-0000-000000000000}"/>
          </ac:spMkLst>
        </pc:spChg>
        <pc:spChg chg="ord">
          <ac:chgData name="Sam" userId="0a936673-8a1d-4f74-b7dd-93e2423be646" providerId="ADAL" clId="{CC298E52-FE6A-43A8-891A-E2C6F80E6930}" dt="2023-11-23T14:51:13.359" v="1" actId="13244"/>
          <ac:spMkLst>
            <pc:docMk/>
            <pc:sldMk cId="630862966" sldId="2826"/>
            <ac:spMk id="8" creationId="{00000000-0000-0000-0000-000000000000}"/>
          </ac:spMkLst>
        </pc:spChg>
        <pc:spChg chg="mod">
          <ac:chgData name="Sam" userId="0a936673-8a1d-4f74-b7dd-93e2423be646" providerId="ADAL" clId="{CC298E52-FE6A-43A8-891A-E2C6F80E6930}" dt="2023-11-23T14:54:39.250" v="18" actId="962"/>
          <ac:spMkLst>
            <pc:docMk/>
            <pc:sldMk cId="630862966" sldId="2826"/>
            <ac:spMk id="9" creationId="{2356700F-A37B-49B9-B5E0-88F52D3215A1}"/>
          </ac:spMkLst>
        </pc:spChg>
        <pc:spChg chg="add del">
          <ac:chgData name="Sam" userId="0a936673-8a1d-4f74-b7dd-93e2423be646" providerId="ADAL" clId="{CC298E52-FE6A-43A8-891A-E2C6F80E6930}" dt="2023-11-23T14:55:44.867" v="33" actId="22"/>
          <ac:spMkLst>
            <pc:docMk/>
            <pc:sldMk cId="630862966" sldId="2826"/>
            <ac:spMk id="14" creationId="{D7DA0EE1-B1DB-555C-47F3-426F1CA30CFD}"/>
          </ac:spMkLst>
        </pc:spChg>
        <pc:picChg chg="mod">
          <ac:chgData name="Sam" userId="0a936673-8a1d-4f74-b7dd-93e2423be646" providerId="ADAL" clId="{CC298E52-FE6A-43A8-891A-E2C6F80E6930}" dt="2023-11-23T14:54:39.686" v="20" actId="962"/>
          <ac:picMkLst>
            <pc:docMk/>
            <pc:sldMk cId="630862966" sldId="2826"/>
            <ac:picMk id="2" creationId="{00000000-0000-0000-0000-000000000000}"/>
          </ac:picMkLst>
        </pc:picChg>
        <pc:picChg chg="mod">
          <ac:chgData name="Sam" userId="0a936673-8a1d-4f74-b7dd-93e2423be646" providerId="ADAL" clId="{CC298E52-FE6A-43A8-891A-E2C6F80E6930}" dt="2023-11-23T14:54:40.134" v="22" actId="962"/>
          <ac:picMkLst>
            <pc:docMk/>
            <pc:sldMk cId="630862966" sldId="2826"/>
            <ac:picMk id="4" creationId="{00000000-0000-0000-0000-000000000000}"/>
          </ac:picMkLst>
        </pc:picChg>
        <pc:picChg chg="mod">
          <ac:chgData name="Sam" userId="0a936673-8a1d-4f74-b7dd-93e2423be646" providerId="ADAL" clId="{CC298E52-FE6A-43A8-891A-E2C6F80E6930}" dt="2023-11-23T14:54:38.814" v="16" actId="962"/>
          <ac:picMkLst>
            <pc:docMk/>
            <pc:sldMk cId="630862966" sldId="2826"/>
            <ac:picMk id="5" creationId="{00000000-0000-0000-0000-000000000000}"/>
          </ac:picMkLst>
        </pc:picChg>
        <pc:picChg chg="mod">
          <ac:chgData name="Sam" userId="0a936673-8a1d-4f74-b7dd-93e2423be646" providerId="ADAL" clId="{CC298E52-FE6A-43A8-891A-E2C6F80E6930}" dt="2023-11-23T14:54:41.400" v="28" actId="962"/>
          <ac:picMkLst>
            <pc:docMk/>
            <pc:sldMk cId="630862966" sldId="2826"/>
            <ac:picMk id="10" creationId="{9BA73947-ABDA-F7FE-8ADF-853B1A61052D}"/>
          </ac:picMkLst>
        </pc:picChg>
        <pc:picChg chg="mod">
          <ac:chgData name="Sam" userId="0a936673-8a1d-4f74-b7dd-93e2423be646" providerId="ADAL" clId="{CC298E52-FE6A-43A8-891A-E2C6F80E6930}" dt="2023-11-23T14:54:40.533" v="24" actId="962"/>
          <ac:picMkLst>
            <pc:docMk/>
            <pc:sldMk cId="630862966" sldId="2826"/>
            <ac:picMk id="11" creationId="{00000000-0000-0000-0000-000000000000}"/>
          </ac:picMkLst>
        </pc:picChg>
        <pc:picChg chg="mod">
          <ac:chgData name="Sam" userId="0a936673-8a1d-4f74-b7dd-93e2423be646" providerId="ADAL" clId="{CC298E52-FE6A-43A8-891A-E2C6F80E6930}" dt="2023-11-23T14:54:38.164" v="14" actId="962"/>
          <ac:picMkLst>
            <pc:docMk/>
            <pc:sldMk cId="630862966" sldId="2826"/>
            <ac:picMk id="12" creationId="{00000000-0000-0000-0000-000000000000}"/>
          </ac:picMkLst>
        </pc:picChg>
        <pc:picChg chg="mod ord">
          <ac:chgData name="Sam" userId="0a936673-8a1d-4f74-b7dd-93e2423be646" providerId="ADAL" clId="{CC298E52-FE6A-43A8-891A-E2C6F80E6930}" dt="2023-11-23T14:54:42.113" v="30" actId="962"/>
          <ac:picMkLst>
            <pc:docMk/>
            <pc:sldMk cId="630862966" sldId="2826"/>
            <ac:picMk id="13" creationId="{00000000-0000-0000-0000-000000000000}"/>
          </ac:picMkLst>
        </pc:picChg>
      </pc:sldChg>
      <pc:sldChg chg="delSp modSp mod">
        <pc:chgData name="Sam" userId="0a936673-8a1d-4f74-b7dd-93e2423be646" providerId="ADAL" clId="{CC298E52-FE6A-43A8-891A-E2C6F80E6930}" dt="2023-11-23T15:06:16.269" v="360" actId="478"/>
        <pc:sldMkLst>
          <pc:docMk/>
          <pc:sldMk cId="1428298252" sldId="2830"/>
        </pc:sldMkLst>
        <pc:spChg chg="mod">
          <ac:chgData name="Sam" userId="0a936673-8a1d-4f74-b7dd-93e2423be646" providerId="ADAL" clId="{CC298E52-FE6A-43A8-891A-E2C6F80E6930}" dt="2023-11-23T15:05:58.825" v="319" actId="13244"/>
          <ac:spMkLst>
            <pc:docMk/>
            <pc:sldMk cId="1428298252" sldId="2830"/>
            <ac:spMk id="3" creationId="{00000000-0000-0000-0000-000000000000}"/>
          </ac:spMkLst>
        </pc:spChg>
        <pc:spChg chg="mod">
          <ac:chgData name="Sam" userId="0a936673-8a1d-4f74-b7dd-93e2423be646" providerId="ADAL" clId="{CC298E52-FE6A-43A8-891A-E2C6F80E6930}" dt="2023-11-23T15:06:05.119" v="320" actId="13244"/>
          <ac:spMkLst>
            <pc:docMk/>
            <pc:sldMk cId="1428298252" sldId="2830"/>
            <ac:spMk id="5" creationId="{00000000-0000-0000-0000-000000000000}"/>
          </ac:spMkLst>
        </pc:spChg>
        <pc:spChg chg="del mod">
          <ac:chgData name="Sam" userId="0a936673-8a1d-4f74-b7dd-93e2423be646" providerId="ADAL" clId="{CC298E52-FE6A-43A8-891A-E2C6F80E6930}" dt="2023-11-23T15:06:16.269" v="360" actId="478"/>
          <ac:spMkLst>
            <pc:docMk/>
            <pc:sldMk cId="1428298252" sldId="2830"/>
            <ac:spMk id="68612" creationId="{00000000-0000-0000-0000-000000000000}"/>
          </ac:spMkLst>
        </pc:spChg>
        <pc:picChg chg="mod">
          <ac:chgData name="Sam" userId="0a936673-8a1d-4f74-b7dd-93e2423be646" providerId="ADAL" clId="{CC298E52-FE6A-43A8-891A-E2C6F80E6930}" dt="2023-11-23T14:59:15.308" v="73" actId="962"/>
          <ac:picMkLst>
            <pc:docMk/>
            <pc:sldMk cId="1428298252" sldId="2830"/>
            <ac:picMk id="2" creationId="{00000000-0000-0000-0000-000000000000}"/>
          </ac:picMkLst>
        </pc:picChg>
      </pc:sldChg>
      <pc:sldChg chg="addSp delSp modSp">
        <pc:chgData name="Sam" userId="0a936673-8a1d-4f74-b7dd-93e2423be646" providerId="ADAL" clId="{CC298E52-FE6A-43A8-891A-E2C6F80E6930}" dt="2023-11-23T15:11:08.216" v="423" actId="962"/>
        <pc:sldMkLst>
          <pc:docMk/>
          <pc:sldMk cId="70175195" sldId="2831"/>
        </pc:sldMkLst>
        <pc:picChg chg="del">
          <ac:chgData name="Sam" userId="0a936673-8a1d-4f74-b7dd-93e2423be646" providerId="ADAL" clId="{CC298E52-FE6A-43A8-891A-E2C6F80E6930}" dt="2023-11-23T15:08:10.938" v="370" actId="478"/>
          <ac:picMkLst>
            <pc:docMk/>
            <pc:sldMk cId="70175195" sldId="2831"/>
            <ac:picMk id="4" creationId="{805765D5-201D-209B-CA17-789A77B75F8F}"/>
          </ac:picMkLst>
        </pc:picChg>
        <pc:picChg chg="add mod">
          <ac:chgData name="Sam" userId="0a936673-8a1d-4f74-b7dd-93e2423be646" providerId="ADAL" clId="{CC298E52-FE6A-43A8-891A-E2C6F80E6930}" dt="2023-11-23T15:11:08.216" v="423" actId="962"/>
          <ac:picMkLst>
            <pc:docMk/>
            <pc:sldMk cId="70175195" sldId="2831"/>
            <ac:picMk id="5" creationId="{9CEE66E8-DAED-1CED-89AD-D3203197FA2F}"/>
          </ac:picMkLst>
        </pc:picChg>
      </pc:sldChg>
      <pc:sldChg chg="addSp delSp modSp">
        <pc:chgData name="Sam" userId="0a936673-8a1d-4f74-b7dd-93e2423be646" providerId="ADAL" clId="{CC298E52-FE6A-43A8-891A-E2C6F80E6930}" dt="2023-11-23T15:12:43.857" v="449" actId="962"/>
        <pc:sldMkLst>
          <pc:docMk/>
          <pc:sldMk cId="62644843" sldId="2832"/>
        </pc:sldMkLst>
        <pc:picChg chg="del">
          <ac:chgData name="Sam" userId="0a936673-8a1d-4f74-b7dd-93e2423be646" providerId="ADAL" clId="{CC298E52-FE6A-43A8-891A-E2C6F80E6930}" dt="2023-11-23T15:09:55.131" v="404" actId="478"/>
          <ac:picMkLst>
            <pc:docMk/>
            <pc:sldMk cId="62644843" sldId="2832"/>
            <ac:picMk id="5" creationId="{35B8F4F8-4C9E-D78A-E51B-4C02B8F41103}"/>
          </ac:picMkLst>
        </pc:picChg>
        <pc:picChg chg="add mod">
          <ac:chgData name="Sam" userId="0a936673-8a1d-4f74-b7dd-93e2423be646" providerId="ADAL" clId="{CC298E52-FE6A-43A8-891A-E2C6F80E6930}" dt="2023-11-23T15:12:43.857" v="449" actId="962"/>
          <ac:picMkLst>
            <pc:docMk/>
            <pc:sldMk cId="62644843" sldId="2832"/>
            <ac:picMk id="6" creationId="{82F84DA2-E768-8496-4ED1-30E1D3A2B067}"/>
          </ac:picMkLst>
        </pc:picChg>
      </pc:sldChg>
      <pc:sldChg chg="addSp delSp modSp">
        <pc:chgData name="Sam" userId="0a936673-8a1d-4f74-b7dd-93e2423be646" providerId="ADAL" clId="{CC298E52-FE6A-43A8-891A-E2C6F80E6930}" dt="2023-11-23T15:11:14.596" v="425" actId="962"/>
        <pc:sldMkLst>
          <pc:docMk/>
          <pc:sldMk cId="353619094" sldId="2833"/>
        </pc:sldMkLst>
        <pc:picChg chg="del">
          <ac:chgData name="Sam" userId="0a936673-8a1d-4f74-b7dd-93e2423be646" providerId="ADAL" clId="{CC298E52-FE6A-43A8-891A-E2C6F80E6930}" dt="2023-11-23T15:08:20.674" v="373" actId="478"/>
          <ac:picMkLst>
            <pc:docMk/>
            <pc:sldMk cId="353619094" sldId="2833"/>
            <ac:picMk id="4" creationId="{2FF52AE6-6D69-55CD-0D92-267E8169F5FB}"/>
          </ac:picMkLst>
        </pc:picChg>
        <pc:picChg chg="add mod">
          <ac:chgData name="Sam" userId="0a936673-8a1d-4f74-b7dd-93e2423be646" providerId="ADAL" clId="{CC298E52-FE6A-43A8-891A-E2C6F80E6930}" dt="2023-11-23T15:11:14.596" v="425" actId="962"/>
          <ac:picMkLst>
            <pc:docMk/>
            <pc:sldMk cId="353619094" sldId="2833"/>
            <ac:picMk id="5" creationId="{C0768277-B95E-A653-5919-E6CCC4A4A03F}"/>
          </ac:picMkLst>
        </pc:picChg>
      </pc:sldChg>
      <pc:sldChg chg="modSp del">
        <pc:chgData name="Sam" userId="0a936673-8a1d-4f74-b7dd-93e2423be646" providerId="ADAL" clId="{CC298E52-FE6A-43A8-891A-E2C6F80E6930}" dt="2023-11-23T14:56:34.377" v="57" actId="47"/>
        <pc:sldMkLst>
          <pc:docMk/>
          <pc:sldMk cId="600653936" sldId="2835"/>
        </pc:sldMkLst>
        <pc:spChg chg="mod">
          <ac:chgData name="Sam" userId="0a936673-8a1d-4f74-b7dd-93e2423be646" providerId="ADAL" clId="{CC298E52-FE6A-43A8-891A-E2C6F80E6930}" dt="2023-11-23T14:54:57.344" v="31" actId="14100"/>
          <ac:spMkLst>
            <pc:docMk/>
            <pc:sldMk cId="600653936" sldId="2835"/>
            <ac:spMk id="4" creationId="{28BD4CCD-D582-C51E-EF49-E8AC8D3E4209}"/>
          </ac:spMkLst>
        </pc:spChg>
        <pc:grpChg chg="mod">
          <ac:chgData name="Sam" userId="0a936673-8a1d-4f74-b7dd-93e2423be646" providerId="ADAL" clId="{CC298E52-FE6A-43A8-891A-E2C6F80E6930}" dt="2023-11-23T14:54:57.344" v="31" actId="14100"/>
          <ac:grpSpMkLst>
            <pc:docMk/>
            <pc:sldMk cId="600653936" sldId="2835"/>
            <ac:grpSpMk id="7" creationId="{E609BCAD-3AE1-4621-3CB8-DF9DC07F3F2D}"/>
          </ac:grpSpMkLst>
        </pc:grpChg>
        <pc:picChg chg="mod">
          <ac:chgData name="Sam" userId="0a936673-8a1d-4f74-b7dd-93e2423be646" providerId="ADAL" clId="{CC298E52-FE6A-43A8-891A-E2C6F80E6930}" dt="2023-11-23T14:54:57.344" v="31" actId="14100"/>
          <ac:picMkLst>
            <pc:docMk/>
            <pc:sldMk cId="600653936" sldId="2835"/>
            <ac:picMk id="2" creationId="{0AF9A1DF-33B0-B81B-A6D7-0F456032E93C}"/>
          </ac:picMkLst>
        </pc:picChg>
        <pc:picChg chg="mod">
          <ac:chgData name="Sam" userId="0a936673-8a1d-4f74-b7dd-93e2423be646" providerId="ADAL" clId="{CC298E52-FE6A-43A8-891A-E2C6F80E6930}" dt="2023-11-23T14:54:57.344" v="31" actId="14100"/>
          <ac:picMkLst>
            <pc:docMk/>
            <pc:sldMk cId="600653936" sldId="2835"/>
            <ac:picMk id="3" creationId="{FC139E9D-A0EB-175F-86DD-496B90926E25}"/>
          </ac:picMkLst>
        </pc:picChg>
        <pc:picChg chg="mod">
          <ac:chgData name="Sam" userId="0a936673-8a1d-4f74-b7dd-93e2423be646" providerId="ADAL" clId="{CC298E52-FE6A-43A8-891A-E2C6F80E6930}" dt="2023-11-23T14:54:57.344" v="31" actId="14100"/>
          <ac:picMkLst>
            <pc:docMk/>
            <pc:sldMk cId="600653936" sldId="2835"/>
            <ac:picMk id="5" creationId="{2CA4AFCC-7B6A-4E91-802F-81C2B87F9E35}"/>
          </ac:picMkLst>
        </pc:picChg>
        <pc:picChg chg="mod">
          <ac:chgData name="Sam" userId="0a936673-8a1d-4f74-b7dd-93e2423be646" providerId="ADAL" clId="{CC298E52-FE6A-43A8-891A-E2C6F80E6930}" dt="2023-11-23T14:54:57.344" v="31" actId="14100"/>
          <ac:picMkLst>
            <pc:docMk/>
            <pc:sldMk cId="600653936" sldId="2835"/>
            <ac:picMk id="10" creationId="{11BB54A0-A9F0-23EC-3B94-FB930D821EAD}"/>
          </ac:picMkLst>
        </pc:picChg>
        <pc:picChg chg="mod">
          <ac:chgData name="Sam" userId="0a936673-8a1d-4f74-b7dd-93e2423be646" providerId="ADAL" clId="{CC298E52-FE6A-43A8-891A-E2C6F80E6930}" dt="2023-11-23T14:54:57.344" v="31" actId="14100"/>
          <ac:picMkLst>
            <pc:docMk/>
            <pc:sldMk cId="600653936" sldId="2835"/>
            <ac:picMk id="12" creationId="{A8261908-E3C9-E387-F520-9170EACFE400}"/>
          </ac:picMkLst>
        </pc:picChg>
        <pc:picChg chg="mod">
          <ac:chgData name="Sam" userId="0a936673-8a1d-4f74-b7dd-93e2423be646" providerId="ADAL" clId="{CC298E52-FE6A-43A8-891A-E2C6F80E6930}" dt="2023-11-23T14:54:57.344" v="31" actId="14100"/>
          <ac:picMkLst>
            <pc:docMk/>
            <pc:sldMk cId="600653936" sldId="2835"/>
            <ac:picMk id="14" creationId="{EF86A003-7A79-0CBA-2D10-8E08922ED221}"/>
          </ac:picMkLst>
        </pc:picChg>
        <pc:picChg chg="mod">
          <ac:chgData name="Sam" userId="0a936673-8a1d-4f74-b7dd-93e2423be646" providerId="ADAL" clId="{CC298E52-FE6A-43A8-891A-E2C6F80E6930}" dt="2023-11-23T14:54:57.344" v="31" actId="14100"/>
          <ac:picMkLst>
            <pc:docMk/>
            <pc:sldMk cId="600653936" sldId="2835"/>
            <ac:picMk id="15" creationId="{47BD87C8-FBEF-5817-0136-95D3C3D6AA52}"/>
          </ac:picMkLst>
        </pc:picChg>
      </pc:sldChg>
      <pc:sldChg chg="del">
        <pc:chgData name="Sam" userId="0a936673-8a1d-4f74-b7dd-93e2423be646" providerId="ADAL" clId="{CC298E52-FE6A-43A8-891A-E2C6F80E6930}" dt="2023-11-23T14:56:52.571" v="58" actId="47"/>
        <pc:sldMkLst>
          <pc:docMk/>
          <pc:sldMk cId="2143557043" sldId="2836"/>
        </pc:sldMkLst>
      </pc:sldChg>
      <pc:sldChg chg="del">
        <pc:chgData name="Sam" userId="0a936673-8a1d-4f74-b7dd-93e2423be646" providerId="ADAL" clId="{CC298E52-FE6A-43A8-891A-E2C6F80E6930}" dt="2023-11-23T14:56:54.153" v="59" actId="47"/>
        <pc:sldMkLst>
          <pc:docMk/>
          <pc:sldMk cId="3836363617" sldId="2837"/>
        </pc:sldMkLst>
      </pc:sldChg>
      <pc:sldChg chg="addSp delSp modSp">
        <pc:chgData name="Sam" userId="0a936673-8a1d-4f74-b7dd-93e2423be646" providerId="ADAL" clId="{CC298E52-FE6A-43A8-891A-E2C6F80E6930}" dt="2023-11-23T15:11:22.276" v="427" actId="962"/>
        <pc:sldMkLst>
          <pc:docMk/>
          <pc:sldMk cId="311691587" sldId="2838"/>
        </pc:sldMkLst>
        <pc:picChg chg="del">
          <ac:chgData name="Sam" userId="0a936673-8a1d-4f74-b7dd-93e2423be646" providerId="ADAL" clId="{CC298E52-FE6A-43A8-891A-E2C6F80E6930}" dt="2023-11-23T15:08:30.426" v="376" actId="478"/>
          <ac:picMkLst>
            <pc:docMk/>
            <pc:sldMk cId="311691587" sldId="2838"/>
            <ac:picMk id="4" creationId="{6167BA16-2CE3-57EE-8C8C-90E9D266E97B}"/>
          </ac:picMkLst>
        </pc:picChg>
        <pc:picChg chg="add mod">
          <ac:chgData name="Sam" userId="0a936673-8a1d-4f74-b7dd-93e2423be646" providerId="ADAL" clId="{CC298E52-FE6A-43A8-891A-E2C6F80E6930}" dt="2023-11-23T15:11:22.276" v="427" actId="962"/>
          <ac:picMkLst>
            <pc:docMk/>
            <pc:sldMk cId="311691587" sldId="2838"/>
            <ac:picMk id="5" creationId="{80351D55-E017-BE2F-9CB7-49102B9B80EE}"/>
          </ac:picMkLst>
        </pc:picChg>
      </pc:sldChg>
      <pc:sldChg chg="addSp delSp modSp">
        <pc:chgData name="Sam" userId="0a936673-8a1d-4f74-b7dd-93e2423be646" providerId="ADAL" clId="{CC298E52-FE6A-43A8-891A-E2C6F80E6930}" dt="2023-11-23T15:11:59.920" v="439" actId="962"/>
        <pc:sldMkLst>
          <pc:docMk/>
          <pc:sldMk cId="2229931061" sldId="2839"/>
        </pc:sldMkLst>
        <pc:picChg chg="del">
          <ac:chgData name="Sam" userId="0a936673-8a1d-4f74-b7dd-93e2423be646" providerId="ADAL" clId="{CC298E52-FE6A-43A8-891A-E2C6F80E6930}" dt="2023-11-23T15:09:31.211" v="397" actId="478"/>
          <ac:picMkLst>
            <pc:docMk/>
            <pc:sldMk cId="2229931061" sldId="2839"/>
            <ac:picMk id="4" creationId="{6167BA16-2CE3-57EE-8C8C-90E9D266E97B}"/>
          </ac:picMkLst>
        </pc:picChg>
        <pc:picChg chg="add mod">
          <ac:chgData name="Sam" userId="0a936673-8a1d-4f74-b7dd-93e2423be646" providerId="ADAL" clId="{CC298E52-FE6A-43A8-891A-E2C6F80E6930}" dt="2023-11-23T15:11:59.920" v="439" actId="962"/>
          <ac:picMkLst>
            <pc:docMk/>
            <pc:sldMk cId="2229931061" sldId="2839"/>
            <ac:picMk id="5" creationId="{668CC6EB-26A8-ED28-5014-1F52878A5E91}"/>
          </ac:picMkLst>
        </pc:picChg>
      </pc:sldChg>
      <pc:sldChg chg="addSp delSp modSp">
        <pc:chgData name="Sam" userId="0a936673-8a1d-4f74-b7dd-93e2423be646" providerId="ADAL" clId="{CC298E52-FE6A-43A8-891A-E2C6F80E6930}" dt="2023-11-23T15:13:59.810" v="457" actId="962"/>
        <pc:sldMkLst>
          <pc:docMk/>
          <pc:sldMk cId="2854230596" sldId="2840"/>
        </pc:sldMkLst>
        <pc:picChg chg="del">
          <ac:chgData name="Sam" userId="0a936673-8a1d-4f74-b7dd-93e2423be646" providerId="ADAL" clId="{CC298E52-FE6A-43A8-891A-E2C6F80E6930}" dt="2023-11-23T15:08:41.018" v="379" actId="478"/>
          <ac:picMkLst>
            <pc:docMk/>
            <pc:sldMk cId="2854230596" sldId="2840"/>
            <ac:picMk id="4" creationId="{6167BA16-2CE3-57EE-8C8C-90E9D266E97B}"/>
          </ac:picMkLst>
        </pc:picChg>
        <pc:picChg chg="mod">
          <ac:chgData name="Sam" userId="0a936673-8a1d-4f74-b7dd-93e2423be646" providerId="ADAL" clId="{CC298E52-FE6A-43A8-891A-E2C6F80E6930}" dt="2023-11-23T15:13:59.810" v="457" actId="962"/>
          <ac:picMkLst>
            <pc:docMk/>
            <pc:sldMk cId="2854230596" sldId="2840"/>
            <ac:picMk id="5" creationId="{E39022B9-B596-4B64-9261-CC556B0C150B}"/>
          </ac:picMkLst>
        </pc:picChg>
        <pc:picChg chg="add mod">
          <ac:chgData name="Sam" userId="0a936673-8a1d-4f74-b7dd-93e2423be646" providerId="ADAL" clId="{CC298E52-FE6A-43A8-891A-E2C6F80E6930}" dt="2023-11-23T15:11:31.063" v="429" actId="962"/>
          <ac:picMkLst>
            <pc:docMk/>
            <pc:sldMk cId="2854230596" sldId="2840"/>
            <ac:picMk id="6" creationId="{E82FEDC8-5371-E26D-6489-4C21D9F5F70F}"/>
          </ac:picMkLst>
        </pc:picChg>
      </pc:sldChg>
      <pc:sldChg chg="addSp delSp modSp">
        <pc:chgData name="Sam" userId="0a936673-8a1d-4f74-b7dd-93e2423be646" providerId="ADAL" clId="{CC298E52-FE6A-43A8-891A-E2C6F80E6930}" dt="2023-11-23T15:12:23.399" v="445" actId="1076"/>
        <pc:sldMkLst>
          <pc:docMk/>
          <pc:sldMk cId="3092304023" sldId="2841"/>
        </pc:sldMkLst>
        <pc:picChg chg="del">
          <ac:chgData name="Sam" userId="0a936673-8a1d-4f74-b7dd-93e2423be646" providerId="ADAL" clId="{CC298E52-FE6A-43A8-891A-E2C6F80E6930}" dt="2023-11-23T15:08:59.686" v="385" actId="478"/>
          <ac:picMkLst>
            <pc:docMk/>
            <pc:sldMk cId="3092304023" sldId="2841"/>
            <ac:picMk id="4" creationId="{6167BA16-2CE3-57EE-8C8C-90E9D266E97B}"/>
          </ac:picMkLst>
        </pc:picChg>
        <pc:picChg chg="add mod">
          <ac:chgData name="Sam" userId="0a936673-8a1d-4f74-b7dd-93e2423be646" providerId="ADAL" clId="{CC298E52-FE6A-43A8-891A-E2C6F80E6930}" dt="2023-11-23T15:12:23.399" v="445" actId="1076"/>
          <ac:picMkLst>
            <pc:docMk/>
            <pc:sldMk cId="3092304023" sldId="2841"/>
            <ac:picMk id="5" creationId="{97CB42AB-D340-B3F2-A5C4-1DD4EB388F93}"/>
          </ac:picMkLst>
        </pc:picChg>
      </pc:sldChg>
      <pc:sldChg chg="addSp delSp modSp">
        <pc:chgData name="Sam" userId="0a936673-8a1d-4f74-b7dd-93e2423be646" providerId="ADAL" clId="{CC298E52-FE6A-43A8-891A-E2C6F80E6930}" dt="2023-11-23T15:14:16.463" v="461" actId="962"/>
        <pc:sldMkLst>
          <pc:docMk/>
          <pc:sldMk cId="2115595320" sldId="2849"/>
        </pc:sldMkLst>
        <pc:picChg chg="del">
          <ac:chgData name="Sam" userId="0a936673-8a1d-4f74-b7dd-93e2423be646" providerId="ADAL" clId="{CC298E52-FE6A-43A8-891A-E2C6F80E6930}" dt="2023-11-23T15:08:50.549" v="382" actId="478"/>
          <ac:picMkLst>
            <pc:docMk/>
            <pc:sldMk cId="2115595320" sldId="2849"/>
            <ac:picMk id="4" creationId="{6167BA16-2CE3-57EE-8C8C-90E9D266E97B}"/>
          </ac:picMkLst>
        </pc:picChg>
        <pc:picChg chg="add mod">
          <ac:chgData name="Sam" userId="0a936673-8a1d-4f74-b7dd-93e2423be646" providerId="ADAL" clId="{CC298E52-FE6A-43A8-891A-E2C6F80E6930}" dt="2023-11-23T15:11:45.978" v="435" actId="962"/>
          <ac:picMkLst>
            <pc:docMk/>
            <pc:sldMk cId="2115595320" sldId="2849"/>
            <ac:picMk id="5" creationId="{789BE773-7E5A-DECF-AAF1-293E872332D3}"/>
          </ac:picMkLst>
        </pc:picChg>
        <pc:picChg chg="mod">
          <ac:chgData name="Sam" userId="0a936673-8a1d-4f74-b7dd-93e2423be646" providerId="ADAL" clId="{CC298E52-FE6A-43A8-891A-E2C6F80E6930}" dt="2023-11-23T15:14:16.463" v="461" actId="962"/>
          <ac:picMkLst>
            <pc:docMk/>
            <pc:sldMk cId="2115595320" sldId="2849"/>
            <ac:picMk id="6" creationId="{16FB89EE-A6C4-6DBE-86D6-D6FBBFF9D5E6}"/>
          </ac:picMkLst>
        </pc:picChg>
      </pc:sldChg>
      <pc:sldChg chg="addSp delSp modSp mod">
        <pc:chgData name="Sam" userId="0a936673-8a1d-4f74-b7dd-93e2423be646" providerId="ADAL" clId="{CC298E52-FE6A-43A8-891A-E2C6F80E6930}" dt="2023-11-23T15:15:22.169" v="464" actId="478"/>
        <pc:sldMkLst>
          <pc:docMk/>
          <pc:sldMk cId="1441465894" sldId="2854"/>
        </pc:sldMkLst>
        <pc:spChg chg="add del">
          <ac:chgData name="Sam" userId="0a936673-8a1d-4f74-b7dd-93e2423be646" providerId="ADAL" clId="{CC298E52-FE6A-43A8-891A-E2C6F80E6930}" dt="2023-11-23T15:15:22.169" v="464" actId="478"/>
          <ac:spMkLst>
            <pc:docMk/>
            <pc:sldMk cId="1441465894" sldId="2854"/>
            <ac:spMk id="9" creationId="{2916B475-6DEA-B857-457C-358B8585E9BA}"/>
          </ac:spMkLst>
        </pc:spChg>
        <pc:grpChg chg="mod">
          <ac:chgData name="Sam" userId="0a936673-8a1d-4f74-b7dd-93e2423be646" providerId="ADAL" clId="{CC298E52-FE6A-43A8-891A-E2C6F80E6930}" dt="2023-11-23T15:01:20.273" v="302" actId="962"/>
          <ac:grpSpMkLst>
            <pc:docMk/>
            <pc:sldMk cId="1441465894" sldId="2854"/>
            <ac:grpSpMk id="11" creationId="{5EE4A06E-2AE1-C154-7338-9C8117E61854}"/>
          </ac:grpSpMkLst>
        </pc:grpChg>
        <pc:picChg chg="add mod">
          <ac:chgData name="Sam" userId="0a936673-8a1d-4f74-b7dd-93e2423be646" providerId="ADAL" clId="{CC298E52-FE6A-43A8-891A-E2C6F80E6930}" dt="2023-11-23T15:14:42.842" v="463" actId="962"/>
          <ac:picMkLst>
            <pc:docMk/>
            <pc:sldMk cId="1441465894" sldId="2854"/>
            <ac:picMk id="6" creationId="{EA98FB23-6014-A059-496A-D4434747E5EF}"/>
          </ac:picMkLst>
        </pc:picChg>
        <pc:picChg chg="del">
          <ac:chgData name="Sam" userId="0a936673-8a1d-4f74-b7dd-93e2423be646" providerId="ADAL" clId="{CC298E52-FE6A-43A8-891A-E2C6F80E6930}" dt="2023-11-23T15:09:15.367" v="391" actId="478"/>
          <ac:picMkLst>
            <pc:docMk/>
            <pc:sldMk cId="1441465894" sldId="2854"/>
            <ac:picMk id="13" creationId="{C4FAB62A-F54C-8131-E779-93B1817775E6}"/>
          </ac:picMkLst>
        </pc:picChg>
      </pc:sldChg>
      <pc:sldChg chg="addSp delSp modSp mod">
        <pc:chgData name="Sam" userId="0a936673-8a1d-4f74-b7dd-93e2423be646" providerId="ADAL" clId="{CC298E52-FE6A-43A8-891A-E2C6F80E6930}" dt="2023-11-23T15:12:12.524" v="442" actId="962"/>
        <pc:sldMkLst>
          <pc:docMk/>
          <pc:sldMk cId="1199158761" sldId="2856"/>
        </pc:sldMkLst>
        <pc:grpChg chg="mod">
          <ac:chgData name="Sam" userId="0a936673-8a1d-4f74-b7dd-93e2423be646" providerId="ADAL" clId="{CC298E52-FE6A-43A8-891A-E2C6F80E6930}" dt="2023-11-23T15:01:25.633" v="303" actId="962"/>
          <ac:grpSpMkLst>
            <pc:docMk/>
            <pc:sldMk cId="1199158761" sldId="2856"/>
            <ac:grpSpMk id="11" creationId="{5EE4A06E-2AE1-C154-7338-9C8117E61854}"/>
          </ac:grpSpMkLst>
        </pc:grpChg>
        <pc:picChg chg="add mod">
          <ac:chgData name="Sam" userId="0a936673-8a1d-4f74-b7dd-93e2423be646" providerId="ADAL" clId="{CC298E52-FE6A-43A8-891A-E2C6F80E6930}" dt="2023-11-23T15:12:12.524" v="442" actId="962"/>
          <ac:picMkLst>
            <pc:docMk/>
            <pc:sldMk cId="1199158761" sldId="2856"/>
            <ac:picMk id="6" creationId="{F27FB76F-0B90-0303-3DE1-19742B1B556D}"/>
          </ac:picMkLst>
        </pc:picChg>
        <pc:picChg chg="del">
          <ac:chgData name="Sam" userId="0a936673-8a1d-4f74-b7dd-93e2423be646" providerId="ADAL" clId="{CC298E52-FE6A-43A8-891A-E2C6F80E6930}" dt="2023-11-23T15:09:23.019" v="394" actId="478"/>
          <ac:picMkLst>
            <pc:docMk/>
            <pc:sldMk cId="1199158761" sldId="2856"/>
            <ac:picMk id="13" creationId="{C4FAB62A-F54C-8131-E779-93B1817775E6}"/>
          </ac:picMkLst>
        </pc:picChg>
      </pc:sldChg>
      <pc:sldChg chg="addSp delSp modSp">
        <pc:chgData name="Sam" userId="0a936673-8a1d-4f74-b7dd-93e2423be646" providerId="ADAL" clId="{CC298E52-FE6A-43A8-891A-E2C6F80E6930}" dt="2023-11-23T15:11:03.707" v="420" actId="962"/>
        <pc:sldMkLst>
          <pc:docMk/>
          <pc:sldMk cId="4263051248" sldId="2858"/>
        </pc:sldMkLst>
        <pc:spChg chg="mod">
          <ac:chgData name="Sam" userId="0a936673-8a1d-4f74-b7dd-93e2423be646" providerId="ADAL" clId="{CC298E52-FE6A-43A8-891A-E2C6F80E6930}" dt="2023-11-23T15:06:28.593" v="361" actId="13244"/>
          <ac:spMkLst>
            <pc:docMk/>
            <pc:sldMk cId="4263051248" sldId="2858"/>
            <ac:spMk id="10" creationId="{7FF85E23-DFD5-CB18-7A0D-C2CC6D5795A1}"/>
          </ac:spMkLst>
        </pc:spChg>
        <pc:spChg chg="mod">
          <ac:chgData name="Sam" userId="0a936673-8a1d-4f74-b7dd-93e2423be646" providerId="ADAL" clId="{CC298E52-FE6A-43A8-891A-E2C6F80E6930}" dt="2023-11-23T15:06:45.542" v="364" actId="13244"/>
          <ac:spMkLst>
            <pc:docMk/>
            <pc:sldMk cId="4263051248" sldId="2858"/>
            <ac:spMk id="11" creationId="{4A4D877F-4DED-AE24-6613-1403D4F22068}"/>
          </ac:spMkLst>
        </pc:spChg>
        <pc:picChg chg="add mod">
          <ac:chgData name="Sam" userId="0a936673-8a1d-4f74-b7dd-93e2423be646" providerId="ADAL" clId="{CC298E52-FE6A-43A8-891A-E2C6F80E6930}" dt="2023-11-23T15:11:03.707" v="420" actId="962"/>
          <ac:picMkLst>
            <pc:docMk/>
            <pc:sldMk cId="4263051248" sldId="2858"/>
            <ac:picMk id="3" creationId="{830A9E9B-76C8-642A-90C8-0879EEDDAC56}"/>
          </ac:picMkLst>
        </pc:picChg>
        <pc:picChg chg="del mod">
          <ac:chgData name="Sam" userId="0a936673-8a1d-4f74-b7dd-93e2423be646" providerId="ADAL" clId="{CC298E52-FE6A-43A8-891A-E2C6F80E6930}" dt="2023-11-23T15:07:55.101" v="367" actId="478"/>
          <ac:picMkLst>
            <pc:docMk/>
            <pc:sldMk cId="4263051248" sldId="2858"/>
            <ac:picMk id="4" creationId="{4A15860B-4E8E-CF8C-D92F-CA7470023243}"/>
          </ac:picMkLst>
        </pc:picChg>
        <pc:picChg chg="mod">
          <ac:chgData name="Sam" userId="0a936673-8a1d-4f74-b7dd-93e2423be646" providerId="ADAL" clId="{CC298E52-FE6A-43A8-891A-E2C6F80E6930}" dt="2023-11-23T15:06:38.229" v="362" actId="13244"/>
          <ac:picMkLst>
            <pc:docMk/>
            <pc:sldMk cId="4263051248" sldId="2858"/>
            <ac:picMk id="9" creationId="{BA4B854F-D164-FB83-FD3E-DEE058D01DF4}"/>
          </ac:picMkLst>
        </pc:picChg>
      </pc:sldChg>
      <pc:sldChg chg="addSp delSp modSp">
        <pc:chgData name="Sam" userId="0a936673-8a1d-4f74-b7dd-93e2423be646" providerId="ADAL" clId="{CC298E52-FE6A-43A8-891A-E2C6F80E6930}" dt="2023-11-23T15:12:19.420" v="444" actId="962"/>
        <pc:sldMkLst>
          <pc:docMk/>
          <pc:sldMk cId="4123492474" sldId="2859"/>
        </pc:sldMkLst>
        <pc:picChg chg="add mod">
          <ac:chgData name="Sam" userId="0a936673-8a1d-4f74-b7dd-93e2423be646" providerId="ADAL" clId="{CC298E52-FE6A-43A8-891A-E2C6F80E6930}" dt="2023-11-23T15:12:19.420" v="444" actId="962"/>
          <ac:picMkLst>
            <pc:docMk/>
            <pc:sldMk cId="4123492474" sldId="2859"/>
            <ac:picMk id="3" creationId="{EF7FD781-3DDA-E119-31DE-CDBC6756131B}"/>
          </ac:picMkLst>
        </pc:picChg>
        <pc:picChg chg="del">
          <ac:chgData name="Sam" userId="0a936673-8a1d-4f74-b7dd-93e2423be646" providerId="ADAL" clId="{CC298E52-FE6A-43A8-891A-E2C6F80E6930}" dt="2023-11-23T15:09:08.012" v="388" actId="478"/>
          <ac:picMkLst>
            <pc:docMk/>
            <pc:sldMk cId="4123492474" sldId="2859"/>
            <ac:picMk id="10" creationId="{EB8611AA-6900-6B86-576B-B9D502A208BC}"/>
          </ac:picMkLst>
        </pc:picChg>
      </pc:sldChg>
      <pc:sldChg chg="modSp mod">
        <pc:chgData name="Sam" userId="0a936673-8a1d-4f74-b7dd-93e2423be646" providerId="ADAL" clId="{CC298E52-FE6A-43A8-891A-E2C6F80E6930}" dt="2023-11-23T15:21:51.261" v="474" actId="13244"/>
        <pc:sldMkLst>
          <pc:docMk/>
          <pc:sldMk cId="1004615437" sldId="2860"/>
        </pc:sldMkLst>
        <pc:spChg chg="mod ord">
          <ac:chgData name="Sam" userId="0a936673-8a1d-4f74-b7dd-93e2423be646" providerId="ADAL" clId="{CC298E52-FE6A-43A8-891A-E2C6F80E6930}" dt="2023-11-23T15:21:51.261" v="474" actId="13244"/>
          <ac:spMkLst>
            <pc:docMk/>
            <pc:sldMk cId="1004615437" sldId="2860"/>
            <ac:spMk id="4" creationId="{6989815F-6A76-660F-14E9-293DF09E6328}"/>
          </ac:spMkLst>
        </pc:spChg>
        <pc:picChg chg="ord">
          <ac:chgData name="Sam" userId="0a936673-8a1d-4f74-b7dd-93e2423be646" providerId="ADAL" clId="{CC298E52-FE6A-43A8-891A-E2C6F80E6930}" dt="2023-11-23T15:21:49.687" v="473" actId="13244"/>
          <ac:picMkLst>
            <pc:docMk/>
            <pc:sldMk cId="1004615437" sldId="2860"/>
            <ac:picMk id="6" creationId="{B4F9AB54-EF42-130F-FD48-DDD227F50034}"/>
          </ac:picMkLst>
        </pc:picChg>
      </pc:sldChg>
      <pc:sldChg chg="del">
        <pc:chgData name="Sam" userId="0a936673-8a1d-4f74-b7dd-93e2423be646" providerId="ADAL" clId="{CC298E52-FE6A-43A8-891A-E2C6F80E6930}" dt="2023-11-23T14:57:25.079" v="63" actId="47"/>
        <pc:sldMkLst>
          <pc:docMk/>
          <pc:sldMk cId="1018236359" sldId="2861"/>
        </pc:sldMkLst>
      </pc:sldChg>
      <pc:sldChg chg="addSp delSp modSp">
        <pc:chgData name="Sam" userId="0a936673-8a1d-4f74-b7dd-93e2423be646" providerId="ADAL" clId="{CC298E52-FE6A-43A8-891A-E2C6F80E6930}" dt="2023-11-23T15:12:36.768" v="447" actId="962"/>
        <pc:sldMkLst>
          <pc:docMk/>
          <pc:sldMk cId="2711130513" sldId="2862"/>
        </pc:sldMkLst>
        <pc:picChg chg="del mod">
          <ac:chgData name="Sam" userId="0a936673-8a1d-4f74-b7dd-93e2423be646" providerId="ADAL" clId="{CC298E52-FE6A-43A8-891A-E2C6F80E6930}" dt="2023-11-23T15:09:42.086" v="401" actId="478"/>
          <ac:picMkLst>
            <pc:docMk/>
            <pc:sldMk cId="2711130513" sldId="2862"/>
            <ac:picMk id="4" creationId="{201D0B51-2894-D49A-CDCD-0BA0E393C6CD}"/>
          </ac:picMkLst>
        </pc:picChg>
        <pc:picChg chg="add mod">
          <ac:chgData name="Sam" userId="0a936673-8a1d-4f74-b7dd-93e2423be646" providerId="ADAL" clId="{CC298E52-FE6A-43A8-891A-E2C6F80E6930}" dt="2023-11-23T15:12:36.768" v="447" actId="962"/>
          <ac:picMkLst>
            <pc:docMk/>
            <pc:sldMk cId="2711130513" sldId="2862"/>
            <ac:picMk id="5" creationId="{426F4414-6A71-AADD-5476-C4EC5ECB0319}"/>
          </ac:picMkLst>
        </pc:picChg>
      </pc:sldChg>
      <pc:sldChg chg="modSp add mod ord modNotesTx">
        <pc:chgData name="Sam" userId="0a936673-8a1d-4f74-b7dd-93e2423be646" providerId="ADAL" clId="{CC298E52-FE6A-43A8-891A-E2C6F80E6930}" dt="2023-11-23T15:16:18.411" v="472"/>
        <pc:sldMkLst>
          <pc:docMk/>
          <pc:sldMk cId="2104766760" sldId="2863"/>
        </pc:sldMkLst>
        <pc:spChg chg="mod">
          <ac:chgData name="Sam" userId="0a936673-8a1d-4f74-b7dd-93e2423be646" providerId="ADAL" clId="{CC298E52-FE6A-43A8-891A-E2C6F80E6930}" dt="2023-11-23T15:16:18.411" v="472"/>
          <ac:spMkLst>
            <pc:docMk/>
            <pc:sldMk cId="2104766760" sldId="2863"/>
            <ac:spMk id="4" creationId="{28BD4CCD-D582-C51E-EF49-E8AC8D3E4209}"/>
          </ac:spMkLst>
        </pc:spChg>
        <pc:spChg chg="mod">
          <ac:chgData name="Sam" userId="0a936673-8a1d-4f74-b7dd-93e2423be646" providerId="ADAL" clId="{CC298E52-FE6A-43A8-891A-E2C6F80E6930}" dt="2023-11-23T14:56:08.179" v="35" actId="1076"/>
          <ac:spMkLst>
            <pc:docMk/>
            <pc:sldMk cId="2104766760" sldId="2863"/>
            <ac:spMk id="6" creationId="{DBA29CEC-7370-76C6-F7DE-FE599AA24CFA}"/>
          </ac:spMkLst>
        </pc:spChg>
        <pc:picChg chg="mod">
          <ac:chgData name="Sam" userId="0a936673-8a1d-4f74-b7dd-93e2423be646" providerId="ADAL" clId="{CC298E52-FE6A-43A8-891A-E2C6F80E6930}" dt="2023-11-23T15:05:26.405" v="318" actId="13244"/>
          <ac:picMkLst>
            <pc:docMk/>
            <pc:sldMk cId="2104766760" sldId="2863"/>
            <ac:picMk id="2" creationId="{0AF9A1DF-33B0-B81B-A6D7-0F456032E93C}"/>
          </ac:picMkLst>
        </pc:picChg>
        <pc:picChg chg="mod">
          <ac:chgData name="Sam" userId="0a936673-8a1d-4f74-b7dd-93e2423be646" providerId="ADAL" clId="{CC298E52-FE6A-43A8-891A-E2C6F80E6930}" dt="2023-11-23T15:10:33.514" v="417" actId="1076"/>
          <ac:picMkLst>
            <pc:docMk/>
            <pc:sldMk cId="2104766760" sldId="2863"/>
            <ac:picMk id="8" creationId="{17FA3052-582A-B741-98ED-B53A355CB25F}"/>
          </ac:picMkLst>
        </pc:picChg>
      </pc:sldChg>
      <pc:sldChg chg="add">
        <pc:chgData name="Sam" userId="0a936673-8a1d-4f74-b7dd-93e2423be646" providerId="ADAL" clId="{CC298E52-FE6A-43A8-891A-E2C6F80E6930}" dt="2023-11-23T14:56:00.660" v="34"/>
        <pc:sldMkLst>
          <pc:docMk/>
          <pc:sldMk cId="3715440158" sldId="2864"/>
        </pc:sldMkLst>
      </pc:sldChg>
      <pc:sldChg chg="addSp delSp modSp add">
        <pc:chgData name="Sam" userId="0a936673-8a1d-4f74-b7dd-93e2423be646" providerId="ADAL" clId="{CC298E52-FE6A-43A8-891A-E2C6F80E6930}" dt="2023-11-23T15:13:03.181" v="455" actId="962"/>
        <pc:sldMkLst>
          <pc:docMk/>
          <pc:sldMk cId="2891667995" sldId="2865"/>
        </pc:sldMkLst>
        <pc:picChg chg="del mod">
          <ac:chgData name="Sam" userId="0a936673-8a1d-4f74-b7dd-93e2423be646" providerId="ADAL" clId="{CC298E52-FE6A-43A8-891A-E2C6F80E6930}" dt="2023-11-23T15:10:17.994" v="414" actId="478"/>
          <ac:picMkLst>
            <pc:docMk/>
            <pc:sldMk cId="2891667995" sldId="2865"/>
            <ac:picMk id="4" creationId="{7FB749AE-829F-F913-873C-6AEBCC4555E3}"/>
          </ac:picMkLst>
        </pc:picChg>
        <pc:picChg chg="add mod">
          <ac:chgData name="Sam" userId="0a936673-8a1d-4f74-b7dd-93e2423be646" providerId="ADAL" clId="{CC298E52-FE6A-43A8-891A-E2C6F80E6930}" dt="2023-11-23T15:13:03.181" v="455" actId="962"/>
          <ac:picMkLst>
            <pc:docMk/>
            <pc:sldMk cId="2891667995" sldId="2865"/>
            <ac:picMk id="6" creationId="{5657C0F9-5655-78AA-3DD8-E6DACB32965D}"/>
          </ac:picMkLst>
        </pc:picChg>
      </pc:sldChg>
      <pc:sldChg chg="add">
        <pc:chgData name="Sam" userId="0a936673-8a1d-4f74-b7dd-93e2423be646" providerId="ADAL" clId="{CC298E52-FE6A-43A8-891A-E2C6F80E6930}" dt="2023-11-23T14:57:22.148" v="62"/>
        <pc:sldMkLst>
          <pc:docMk/>
          <pc:sldMk cId="3738734463" sldId="2866"/>
        </pc:sldMkLst>
      </pc:sldChg>
      <pc:sldChg chg="add del">
        <pc:chgData name="Sam" userId="0a936673-8a1d-4f74-b7dd-93e2423be646" providerId="ADAL" clId="{CC298E52-FE6A-43A8-891A-E2C6F80E6930}" dt="2023-11-23T14:58:15.473" v="67" actId="47"/>
        <pc:sldMkLst>
          <pc:docMk/>
          <pc:sldMk cId="4250176527" sldId="2867"/>
        </pc:sldMkLst>
      </pc:sldChg>
    </pc:docChg>
  </pc:docChgLst>
  <pc:docChgLst>
    <pc:chgData name="Sam Nicholson" userId="S::essnicholson@glow.gov.uk::0a936673-8a1d-4f74-b7dd-93e2423be646" providerId="AD" clId="Web-{82E2EDB5-CA7C-10D4-629D-8CF838D4C77B}"/>
    <pc:docChg chg="modSld">
      <pc:chgData name="Sam Nicholson" userId="S::essnicholson@glow.gov.uk::0a936673-8a1d-4f74-b7dd-93e2423be646" providerId="AD" clId="Web-{82E2EDB5-CA7C-10D4-629D-8CF838D4C77B}" dt="2023-11-24T14:15:27.016" v="13" actId="1076"/>
      <pc:docMkLst>
        <pc:docMk/>
      </pc:docMkLst>
      <pc:sldChg chg="modSp">
        <pc:chgData name="Sam Nicholson" userId="S::essnicholson@glow.gov.uk::0a936673-8a1d-4f74-b7dd-93e2423be646" providerId="AD" clId="Web-{82E2EDB5-CA7C-10D4-629D-8CF838D4C77B}" dt="2023-11-24T14:15:27.016" v="13" actId="1076"/>
        <pc:sldMkLst>
          <pc:docMk/>
          <pc:sldMk cId="1717420105" sldId="264"/>
        </pc:sldMkLst>
        <pc:spChg chg="mod">
          <ac:chgData name="Sam Nicholson" userId="S::essnicholson@glow.gov.uk::0a936673-8a1d-4f74-b7dd-93e2423be646" providerId="AD" clId="Web-{82E2EDB5-CA7C-10D4-629D-8CF838D4C77B}" dt="2023-11-24T14:15:27.016" v="13" actId="1076"/>
          <ac:spMkLst>
            <pc:docMk/>
            <pc:sldMk cId="1717420105" sldId="264"/>
            <ac:spMk id="2" creationId="{26323079-8E6D-FC00-433B-3056F97A49B8}"/>
          </ac:spMkLst>
        </pc:spChg>
        <pc:spChg chg="mod">
          <ac:chgData name="Sam Nicholson" userId="S::essnicholson@glow.gov.uk::0a936673-8a1d-4f74-b7dd-93e2423be646" providerId="AD" clId="Web-{82E2EDB5-CA7C-10D4-629D-8CF838D4C77B}" dt="2023-11-24T14:15:19.156" v="12" actId="20577"/>
          <ac:spMkLst>
            <pc:docMk/>
            <pc:sldMk cId="1717420105" sldId="264"/>
            <ac:spMk id="7" creationId="{00000000-0000-0000-0000-000000000000}"/>
          </ac:spMkLst>
        </pc:spChg>
      </pc:sldChg>
    </pc:docChg>
  </pc:docChgLst>
  <pc:docChgLst>
    <pc:chgData name="Fran Foreman" userId="S::esfforeman@glow.gov.uk::fe6e61ef-6616-4964-950d-294ca90507e4" providerId="AD" clId="Web-{E26C79B7-93C6-03B9-5540-FACE473E52C9}"/>
    <pc:docChg chg="modSld sldOrd">
      <pc:chgData name="Fran Foreman" userId="S::esfforeman@glow.gov.uk::fe6e61ef-6616-4964-950d-294ca90507e4" providerId="AD" clId="Web-{E26C79B7-93C6-03B9-5540-FACE473E52C9}" dt="2023-11-29T06:29:01.176" v="48" actId="1076"/>
      <pc:docMkLst>
        <pc:docMk/>
      </pc:docMkLst>
      <pc:sldChg chg="modSp">
        <pc:chgData name="Fran Foreman" userId="S::esfforeman@glow.gov.uk::fe6e61ef-6616-4964-950d-294ca90507e4" providerId="AD" clId="Web-{E26C79B7-93C6-03B9-5540-FACE473E52C9}" dt="2023-11-29T06:28:57.536" v="47" actId="1076"/>
        <pc:sldMkLst>
          <pc:docMk/>
          <pc:sldMk cId="3120566257" sldId="283"/>
        </pc:sldMkLst>
        <pc:picChg chg="mod">
          <ac:chgData name="Fran Foreman" userId="S::esfforeman@glow.gov.uk::fe6e61ef-6616-4964-950d-294ca90507e4" providerId="AD" clId="Web-{E26C79B7-93C6-03B9-5540-FACE473E52C9}" dt="2023-11-29T06:28:57.536" v="47" actId="1076"/>
          <ac:picMkLst>
            <pc:docMk/>
            <pc:sldMk cId="3120566257" sldId="283"/>
            <ac:picMk id="4" creationId="{83F54ABD-CA7B-B600-E148-8F3C029D448F}"/>
          </ac:picMkLst>
        </pc:picChg>
      </pc:sldChg>
      <pc:sldChg chg="modSp">
        <pc:chgData name="Fran Foreman" userId="S::esfforeman@glow.gov.uk::fe6e61ef-6616-4964-950d-294ca90507e4" providerId="AD" clId="Web-{E26C79B7-93C6-03B9-5540-FACE473E52C9}" dt="2023-11-29T06:29:01.176" v="48" actId="1076"/>
        <pc:sldMkLst>
          <pc:docMk/>
          <pc:sldMk cId="4161061140" sldId="2757"/>
        </pc:sldMkLst>
        <pc:picChg chg="mod">
          <ac:chgData name="Fran Foreman" userId="S::esfforeman@glow.gov.uk::fe6e61ef-6616-4964-950d-294ca90507e4" providerId="AD" clId="Web-{E26C79B7-93C6-03B9-5540-FACE473E52C9}" dt="2023-11-29T06:29:01.176" v="48" actId="1076"/>
          <ac:picMkLst>
            <pc:docMk/>
            <pc:sldMk cId="4161061140" sldId="2757"/>
            <ac:picMk id="5" creationId="{353E620D-A1DC-4839-0517-1B3749CAB112}"/>
          </ac:picMkLst>
        </pc:picChg>
      </pc:sldChg>
      <pc:sldChg chg="modSp">
        <pc:chgData name="Fran Foreman" userId="S::esfforeman@glow.gov.uk::fe6e61ef-6616-4964-950d-294ca90507e4" providerId="AD" clId="Web-{E26C79B7-93C6-03B9-5540-FACE473E52C9}" dt="2023-11-29T06:22:57.337" v="1" actId="20577"/>
        <pc:sldMkLst>
          <pc:docMk/>
          <pc:sldMk cId="1428298252" sldId="2830"/>
        </pc:sldMkLst>
        <pc:spChg chg="mod">
          <ac:chgData name="Fran Foreman" userId="S::esfforeman@glow.gov.uk::fe6e61ef-6616-4964-950d-294ca90507e4" providerId="AD" clId="Web-{E26C79B7-93C6-03B9-5540-FACE473E52C9}" dt="2023-11-29T06:22:57.337" v="1" actId="20577"/>
          <ac:spMkLst>
            <pc:docMk/>
            <pc:sldMk cId="1428298252" sldId="2830"/>
            <ac:spMk id="5" creationId="{00000000-0000-0000-0000-000000000000}"/>
          </ac:spMkLst>
        </pc:spChg>
      </pc:sldChg>
      <pc:sldChg chg="modSp">
        <pc:chgData name="Fran Foreman" userId="S::esfforeman@glow.gov.uk::fe6e61ef-6616-4964-950d-294ca90507e4" providerId="AD" clId="Web-{E26C79B7-93C6-03B9-5540-FACE473E52C9}" dt="2023-11-29T06:25:01.606" v="13" actId="1076"/>
        <pc:sldMkLst>
          <pc:docMk/>
          <pc:sldMk cId="70175195" sldId="2831"/>
        </pc:sldMkLst>
        <pc:picChg chg="mod">
          <ac:chgData name="Fran Foreman" userId="S::esfforeman@glow.gov.uk::fe6e61ef-6616-4964-950d-294ca90507e4" providerId="AD" clId="Web-{E26C79B7-93C6-03B9-5540-FACE473E52C9}" dt="2023-11-29T06:25:01.606" v="13" actId="1076"/>
          <ac:picMkLst>
            <pc:docMk/>
            <pc:sldMk cId="70175195" sldId="2831"/>
            <ac:picMk id="5" creationId="{9CEE66E8-DAED-1CED-89AD-D3203197FA2F}"/>
          </ac:picMkLst>
        </pc:picChg>
      </pc:sldChg>
      <pc:sldChg chg="modSp">
        <pc:chgData name="Fran Foreman" userId="S::esfforeman@glow.gov.uk::fe6e61ef-6616-4964-950d-294ca90507e4" providerId="AD" clId="Web-{E26C79B7-93C6-03B9-5540-FACE473E52C9}" dt="2023-11-29T06:28:54.598" v="46" actId="1076"/>
        <pc:sldMkLst>
          <pc:docMk/>
          <pc:sldMk cId="62644843" sldId="2832"/>
        </pc:sldMkLst>
        <pc:spChg chg="mod">
          <ac:chgData name="Fran Foreman" userId="S::esfforeman@glow.gov.uk::fe6e61ef-6616-4964-950d-294ca90507e4" providerId="AD" clId="Web-{E26C79B7-93C6-03B9-5540-FACE473E52C9}" dt="2023-11-29T06:28:23.410" v="43" actId="20577"/>
          <ac:spMkLst>
            <pc:docMk/>
            <pc:sldMk cId="62644843" sldId="2832"/>
            <ac:spMk id="3" creationId="{DCEB5C12-E47B-EDFF-795D-60C9A13ED15D}"/>
          </ac:spMkLst>
        </pc:spChg>
        <pc:spChg chg="mod">
          <ac:chgData name="Fran Foreman" userId="S::esfforeman@glow.gov.uk::fe6e61ef-6616-4964-950d-294ca90507e4" providerId="AD" clId="Web-{E26C79B7-93C6-03B9-5540-FACE473E52C9}" dt="2023-11-29T06:28:25.691" v="44" actId="20577"/>
          <ac:spMkLst>
            <pc:docMk/>
            <pc:sldMk cId="62644843" sldId="2832"/>
            <ac:spMk id="4" creationId="{FCDE9133-7137-0850-819D-6330494CAFEE}"/>
          </ac:spMkLst>
        </pc:spChg>
        <pc:picChg chg="mod">
          <ac:chgData name="Fran Foreman" userId="S::esfforeman@glow.gov.uk::fe6e61ef-6616-4964-950d-294ca90507e4" providerId="AD" clId="Web-{E26C79B7-93C6-03B9-5540-FACE473E52C9}" dt="2023-11-29T06:28:54.598" v="46" actId="1076"/>
          <ac:picMkLst>
            <pc:docMk/>
            <pc:sldMk cId="62644843" sldId="2832"/>
            <ac:picMk id="6" creationId="{82F84DA2-E768-8496-4ED1-30E1D3A2B067}"/>
          </ac:picMkLst>
        </pc:picChg>
      </pc:sldChg>
      <pc:sldChg chg="modSp">
        <pc:chgData name="Fran Foreman" userId="S::esfforeman@glow.gov.uk::fe6e61ef-6616-4964-950d-294ca90507e4" providerId="AD" clId="Web-{E26C79B7-93C6-03B9-5540-FACE473E52C9}" dt="2023-11-29T06:25:04.106" v="14" actId="1076"/>
        <pc:sldMkLst>
          <pc:docMk/>
          <pc:sldMk cId="353619094" sldId="2833"/>
        </pc:sldMkLst>
        <pc:picChg chg="mod">
          <ac:chgData name="Fran Foreman" userId="S::esfforeman@glow.gov.uk::fe6e61ef-6616-4964-950d-294ca90507e4" providerId="AD" clId="Web-{E26C79B7-93C6-03B9-5540-FACE473E52C9}" dt="2023-11-29T06:25:04.106" v="14" actId="1076"/>
          <ac:picMkLst>
            <pc:docMk/>
            <pc:sldMk cId="353619094" sldId="2833"/>
            <ac:picMk id="5" creationId="{C0768277-B95E-A653-5919-E6CCC4A4A03F}"/>
          </ac:picMkLst>
        </pc:picChg>
      </pc:sldChg>
      <pc:sldChg chg="modSp ord">
        <pc:chgData name="Fran Foreman" userId="S::esfforeman@glow.gov.uk::fe6e61ef-6616-4964-950d-294ca90507e4" providerId="AD" clId="Web-{E26C79B7-93C6-03B9-5540-FACE473E52C9}" dt="2023-11-29T06:25:07.903" v="16" actId="1076"/>
        <pc:sldMkLst>
          <pc:docMk/>
          <pc:sldMk cId="311691587" sldId="2838"/>
        </pc:sldMkLst>
        <pc:spChg chg="mod">
          <ac:chgData name="Fran Foreman" userId="S::esfforeman@glow.gov.uk::fe6e61ef-6616-4964-950d-294ca90507e4" providerId="AD" clId="Web-{E26C79B7-93C6-03B9-5540-FACE473E52C9}" dt="2023-11-29T06:23:32.994" v="3" actId="20577"/>
          <ac:spMkLst>
            <pc:docMk/>
            <pc:sldMk cId="311691587" sldId="2838"/>
            <ac:spMk id="3" creationId="{D9C33AE2-5FDA-DD23-61E2-D553387E8BD1}"/>
          </ac:spMkLst>
        </pc:spChg>
        <pc:picChg chg="mod">
          <ac:chgData name="Fran Foreman" userId="S::esfforeman@glow.gov.uk::fe6e61ef-6616-4964-950d-294ca90507e4" providerId="AD" clId="Web-{E26C79B7-93C6-03B9-5540-FACE473E52C9}" dt="2023-11-29T06:25:07.903" v="16" actId="1076"/>
          <ac:picMkLst>
            <pc:docMk/>
            <pc:sldMk cId="311691587" sldId="2838"/>
            <ac:picMk id="5" creationId="{80351D55-E017-BE2F-9CB7-49102B9B80EE}"/>
          </ac:picMkLst>
        </pc:picChg>
      </pc:sldChg>
      <pc:sldChg chg="modSp">
        <pc:chgData name="Fran Foreman" userId="S::esfforeman@glow.gov.uk::fe6e61ef-6616-4964-950d-294ca90507e4" providerId="AD" clId="Web-{E26C79B7-93C6-03B9-5540-FACE473E52C9}" dt="2023-11-29T06:26:30.312" v="28"/>
        <pc:sldMkLst>
          <pc:docMk/>
          <pc:sldMk cId="2229931061" sldId="2839"/>
        </pc:sldMkLst>
        <pc:spChg chg="mod">
          <ac:chgData name="Fran Foreman" userId="S::esfforeman@glow.gov.uk::fe6e61ef-6616-4964-950d-294ca90507e4" providerId="AD" clId="Web-{E26C79B7-93C6-03B9-5540-FACE473E52C9}" dt="2023-11-29T06:26:30.312" v="28"/>
          <ac:spMkLst>
            <pc:docMk/>
            <pc:sldMk cId="2229931061" sldId="2839"/>
            <ac:spMk id="2" creationId="{D8970513-A36B-F755-B996-05E33E5938A6}"/>
          </ac:spMkLst>
        </pc:spChg>
        <pc:spChg chg="mod">
          <ac:chgData name="Fran Foreman" userId="S::esfforeman@glow.gov.uk::fe6e61ef-6616-4964-950d-294ca90507e4" providerId="AD" clId="Web-{E26C79B7-93C6-03B9-5540-FACE473E52C9}" dt="2023-11-29T06:26:26.500" v="26" actId="1076"/>
          <ac:spMkLst>
            <pc:docMk/>
            <pc:sldMk cId="2229931061" sldId="2839"/>
            <ac:spMk id="3" creationId="{D9C33AE2-5FDA-DD23-61E2-D553387E8BD1}"/>
          </ac:spMkLst>
        </pc:spChg>
      </pc:sldChg>
      <pc:sldChg chg="modSp">
        <pc:chgData name="Fran Foreman" userId="S::esfforeman@glow.gov.uk::fe6e61ef-6616-4964-950d-294ca90507e4" providerId="AD" clId="Web-{E26C79B7-93C6-03B9-5540-FACE473E52C9}" dt="2023-11-29T06:25:19.404" v="18" actId="1076"/>
        <pc:sldMkLst>
          <pc:docMk/>
          <pc:sldMk cId="2854230596" sldId="2840"/>
        </pc:sldMkLst>
        <pc:spChg chg="mod">
          <ac:chgData name="Fran Foreman" userId="S::esfforeman@glow.gov.uk::fe6e61ef-6616-4964-950d-294ca90507e4" providerId="AD" clId="Web-{E26C79B7-93C6-03B9-5540-FACE473E52C9}" dt="2023-11-29T06:24:00.761" v="6" actId="20577"/>
          <ac:spMkLst>
            <pc:docMk/>
            <pc:sldMk cId="2854230596" sldId="2840"/>
            <ac:spMk id="3" creationId="{D9C33AE2-5FDA-DD23-61E2-D553387E8BD1}"/>
          </ac:spMkLst>
        </pc:spChg>
        <pc:picChg chg="mod">
          <ac:chgData name="Fran Foreman" userId="S::esfforeman@glow.gov.uk::fe6e61ef-6616-4964-950d-294ca90507e4" providerId="AD" clId="Web-{E26C79B7-93C6-03B9-5540-FACE473E52C9}" dt="2023-11-29T06:25:19.404" v="18" actId="1076"/>
          <ac:picMkLst>
            <pc:docMk/>
            <pc:sldMk cId="2854230596" sldId="2840"/>
            <ac:picMk id="6" creationId="{E82FEDC8-5371-E26D-6489-4C21D9F5F70F}"/>
          </ac:picMkLst>
        </pc:picChg>
      </pc:sldChg>
      <pc:sldChg chg="modSp">
        <pc:chgData name="Fran Foreman" userId="S::esfforeman@glow.gov.uk::fe6e61ef-6616-4964-950d-294ca90507e4" providerId="AD" clId="Web-{E26C79B7-93C6-03B9-5540-FACE473E52C9}" dt="2023-11-29T06:25:32.045" v="20" actId="1076"/>
        <pc:sldMkLst>
          <pc:docMk/>
          <pc:sldMk cId="3092304023" sldId="2841"/>
        </pc:sldMkLst>
        <pc:spChg chg="mod">
          <ac:chgData name="Fran Foreman" userId="S::esfforeman@glow.gov.uk::fe6e61ef-6616-4964-950d-294ca90507e4" providerId="AD" clId="Web-{E26C79B7-93C6-03B9-5540-FACE473E52C9}" dt="2023-11-29T06:24:36.059" v="10" actId="1076"/>
          <ac:spMkLst>
            <pc:docMk/>
            <pc:sldMk cId="3092304023" sldId="2841"/>
            <ac:spMk id="6" creationId="{71B069B2-E853-AC39-FD57-F4CB6BA628FF}"/>
          </ac:spMkLst>
        </pc:spChg>
        <pc:picChg chg="mod">
          <ac:chgData name="Fran Foreman" userId="S::esfforeman@glow.gov.uk::fe6e61ef-6616-4964-950d-294ca90507e4" providerId="AD" clId="Web-{E26C79B7-93C6-03B9-5540-FACE473E52C9}" dt="2023-11-29T06:25:32.045" v="20" actId="1076"/>
          <ac:picMkLst>
            <pc:docMk/>
            <pc:sldMk cId="3092304023" sldId="2841"/>
            <ac:picMk id="5" creationId="{97CB42AB-D340-B3F2-A5C4-1DD4EB388F93}"/>
          </ac:picMkLst>
        </pc:picChg>
      </pc:sldChg>
      <pc:sldChg chg="modSp">
        <pc:chgData name="Fran Foreman" userId="S::esfforeman@glow.gov.uk::fe6e61ef-6616-4964-950d-294ca90507e4" providerId="AD" clId="Web-{E26C79B7-93C6-03B9-5540-FACE473E52C9}" dt="2023-11-29T06:25:27.967" v="19" actId="1076"/>
        <pc:sldMkLst>
          <pc:docMk/>
          <pc:sldMk cId="2115595320" sldId="2849"/>
        </pc:sldMkLst>
        <pc:spChg chg="mod">
          <ac:chgData name="Fran Foreman" userId="S::esfforeman@glow.gov.uk::fe6e61ef-6616-4964-950d-294ca90507e4" providerId="AD" clId="Web-{E26C79B7-93C6-03B9-5540-FACE473E52C9}" dt="2023-11-29T06:24:23.746" v="8" actId="20577"/>
          <ac:spMkLst>
            <pc:docMk/>
            <pc:sldMk cId="2115595320" sldId="2849"/>
            <ac:spMk id="3" creationId="{D9C33AE2-5FDA-DD23-61E2-D553387E8BD1}"/>
          </ac:spMkLst>
        </pc:spChg>
        <pc:picChg chg="mod">
          <ac:chgData name="Fran Foreman" userId="S::esfforeman@glow.gov.uk::fe6e61ef-6616-4964-950d-294ca90507e4" providerId="AD" clId="Web-{E26C79B7-93C6-03B9-5540-FACE473E52C9}" dt="2023-11-29T06:25:27.967" v="19" actId="1076"/>
          <ac:picMkLst>
            <pc:docMk/>
            <pc:sldMk cId="2115595320" sldId="2849"/>
            <ac:picMk id="5" creationId="{789BE773-7E5A-DECF-AAF1-293E872332D3}"/>
          </ac:picMkLst>
        </pc:picChg>
      </pc:sldChg>
      <pc:sldChg chg="addSp modSp">
        <pc:chgData name="Fran Foreman" userId="S::esfforeman@glow.gov.uk::fe6e61ef-6616-4964-950d-294ca90507e4" providerId="AD" clId="Web-{E26C79B7-93C6-03B9-5540-FACE473E52C9}" dt="2023-11-29T06:25:15.529" v="17"/>
        <pc:sldMkLst>
          <pc:docMk/>
          <pc:sldMk cId="2331117061" sldId="2857"/>
        </pc:sldMkLst>
        <pc:spChg chg="mod">
          <ac:chgData name="Fran Foreman" userId="S::esfforeman@glow.gov.uk::fe6e61ef-6616-4964-950d-294ca90507e4" providerId="AD" clId="Web-{E26C79B7-93C6-03B9-5540-FACE473E52C9}" dt="2023-11-29T06:23:47.448" v="4"/>
          <ac:spMkLst>
            <pc:docMk/>
            <pc:sldMk cId="2331117061" sldId="2857"/>
            <ac:spMk id="2" creationId="{F1C3DFB0-21BF-BDA4-7D61-CF962AFF4C55}"/>
          </ac:spMkLst>
        </pc:spChg>
        <pc:picChg chg="add">
          <ac:chgData name="Fran Foreman" userId="S::esfforeman@glow.gov.uk::fe6e61ef-6616-4964-950d-294ca90507e4" providerId="AD" clId="Web-{E26C79B7-93C6-03B9-5540-FACE473E52C9}" dt="2023-11-29T06:25:15.529" v="17"/>
          <ac:picMkLst>
            <pc:docMk/>
            <pc:sldMk cId="2331117061" sldId="2857"/>
            <ac:picMk id="4" creationId="{7B9D9D7D-9652-8706-A5EC-D867EC08A821}"/>
          </ac:picMkLst>
        </pc:picChg>
      </pc:sldChg>
      <pc:sldChg chg="modSp">
        <pc:chgData name="Fran Foreman" userId="S::esfforeman@glow.gov.uk::fe6e61ef-6616-4964-950d-294ca90507e4" providerId="AD" clId="Web-{E26C79B7-93C6-03B9-5540-FACE473E52C9}" dt="2023-11-29T06:24:55.059" v="12" actId="1076"/>
        <pc:sldMkLst>
          <pc:docMk/>
          <pc:sldMk cId="4263051248" sldId="2858"/>
        </pc:sldMkLst>
        <pc:picChg chg="mod">
          <ac:chgData name="Fran Foreman" userId="S::esfforeman@glow.gov.uk::fe6e61ef-6616-4964-950d-294ca90507e4" providerId="AD" clId="Web-{E26C79B7-93C6-03B9-5540-FACE473E52C9}" dt="2023-11-29T06:24:55.059" v="12" actId="1076"/>
          <ac:picMkLst>
            <pc:docMk/>
            <pc:sldMk cId="4263051248" sldId="2858"/>
            <ac:picMk id="3" creationId="{830A9E9B-76C8-642A-90C8-0879EEDDAC56}"/>
          </ac:picMkLst>
        </pc:picChg>
      </pc:sldChg>
      <pc:sldChg chg="modSp">
        <pc:chgData name="Fran Foreman" userId="S::esfforeman@glow.gov.uk::fe6e61ef-6616-4964-950d-294ca90507e4" providerId="AD" clId="Web-{E26C79B7-93C6-03B9-5540-FACE473E52C9}" dt="2023-11-29T06:25:36.670" v="21" actId="1076"/>
        <pc:sldMkLst>
          <pc:docMk/>
          <pc:sldMk cId="4123492474" sldId="2859"/>
        </pc:sldMkLst>
        <pc:picChg chg="mod">
          <ac:chgData name="Fran Foreman" userId="S::esfforeman@glow.gov.uk::fe6e61ef-6616-4964-950d-294ca90507e4" providerId="AD" clId="Web-{E26C79B7-93C6-03B9-5540-FACE473E52C9}" dt="2023-11-29T06:25:36.670" v="21" actId="1076"/>
          <ac:picMkLst>
            <pc:docMk/>
            <pc:sldMk cId="4123492474" sldId="2859"/>
            <ac:picMk id="3" creationId="{EF7FD781-3DDA-E119-31DE-CDBC6756131B}"/>
          </ac:picMkLst>
        </pc:picChg>
      </pc:sldChg>
      <pc:sldChg chg="modSp">
        <pc:chgData name="Fran Foreman" userId="S::esfforeman@glow.gov.uk::fe6e61ef-6616-4964-950d-294ca90507e4" providerId="AD" clId="Web-{E26C79B7-93C6-03B9-5540-FACE473E52C9}" dt="2023-11-29T06:26:46.266" v="29" actId="14100"/>
        <pc:sldMkLst>
          <pc:docMk/>
          <pc:sldMk cId="1004615437" sldId="2860"/>
        </pc:sldMkLst>
        <pc:spChg chg="mod">
          <ac:chgData name="Fran Foreman" userId="S::esfforeman@glow.gov.uk::fe6e61ef-6616-4964-950d-294ca90507e4" providerId="AD" clId="Web-{E26C79B7-93C6-03B9-5540-FACE473E52C9}" dt="2023-11-29T06:26:46.266" v="29" actId="14100"/>
          <ac:spMkLst>
            <pc:docMk/>
            <pc:sldMk cId="1004615437" sldId="2860"/>
            <ac:spMk id="4" creationId="{6989815F-6A76-660F-14E9-293DF09E6328}"/>
          </ac:spMkLst>
        </pc:spChg>
      </pc:sldChg>
      <pc:sldChg chg="addSp delSp modSp">
        <pc:chgData name="Fran Foreman" userId="S::esfforeman@glow.gov.uk::fe6e61ef-6616-4964-950d-294ca90507e4" providerId="AD" clId="Web-{E26C79B7-93C6-03B9-5540-FACE473E52C9}" dt="2023-11-29T06:28:07.925" v="40"/>
        <pc:sldMkLst>
          <pc:docMk/>
          <pc:sldMk cId="2711130513" sldId="2862"/>
        </pc:sldMkLst>
        <pc:spChg chg="mod">
          <ac:chgData name="Fran Foreman" userId="S::esfforeman@glow.gov.uk::fe6e61ef-6616-4964-950d-294ca90507e4" providerId="AD" clId="Web-{E26C79B7-93C6-03B9-5540-FACE473E52C9}" dt="2023-11-29T06:27:03.548" v="32" actId="1076"/>
          <ac:spMkLst>
            <pc:docMk/>
            <pc:sldMk cId="2711130513" sldId="2862"/>
            <ac:spMk id="2" creationId="{5917E9D0-4D0D-A3B9-2759-0E98A45C33F4}"/>
          </ac:spMkLst>
        </pc:spChg>
        <pc:spChg chg="add del mod">
          <ac:chgData name="Fran Foreman" userId="S::esfforeman@glow.gov.uk::fe6e61ef-6616-4964-950d-294ca90507e4" providerId="AD" clId="Web-{E26C79B7-93C6-03B9-5540-FACE473E52C9}" dt="2023-11-29T06:27:57.846" v="38"/>
          <ac:spMkLst>
            <pc:docMk/>
            <pc:sldMk cId="2711130513" sldId="2862"/>
            <ac:spMk id="6" creationId="{83277319-A722-2C4C-481A-5D0C1644A478}"/>
          </ac:spMkLst>
        </pc:spChg>
        <pc:picChg chg="add mod">
          <ac:chgData name="Fran Foreman" userId="S::esfforeman@glow.gov.uk::fe6e61ef-6616-4964-950d-294ca90507e4" providerId="AD" clId="Web-{E26C79B7-93C6-03B9-5540-FACE473E52C9}" dt="2023-11-29T06:28:07.925" v="40"/>
          <ac:picMkLst>
            <pc:docMk/>
            <pc:sldMk cId="2711130513" sldId="2862"/>
            <ac:picMk id="4" creationId="{0C59730A-7441-A159-E8F9-83521EDF6308}"/>
          </ac:picMkLst>
        </pc:picChg>
        <pc:picChg chg="mod">
          <ac:chgData name="Fran Foreman" userId="S::esfforeman@glow.gov.uk::fe6e61ef-6616-4964-950d-294ca90507e4" providerId="AD" clId="Web-{E26C79B7-93C6-03B9-5540-FACE473E52C9}" dt="2023-11-29T06:26:52" v="30" actId="1076"/>
          <ac:picMkLst>
            <pc:docMk/>
            <pc:sldMk cId="2711130513" sldId="2862"/>
            <ac:picMk id="5" creationId="{426F4414-6A71-AADD-5476-C4EC5ECB0319}"/>
          </ac:picMkLst>
        </pc:picChg>
      </pc:sldChg>
      <pc:sldChg chg="modSp">
        <pc:chgData name="Fran Foreman" userId="S::esfforeman@glow.gov.uk::fe6e61ef-6616-4964-950d-294ca90507e4" providerId="AD" clId="Web-{E26C79B7-93C6-03B9-5540-FACE473E52C9}" dt="2023-11-29T06:24:49.512" v="11" actId="1076"/>
        <pc:sldMkLst>
          <pc:docMk/>
          <pc:sldMk cId="2104766760" sldId="2863"/>
        </pc:sldMkLst>
        <pc:picChg chg="mod">
          <ac:chgData name="Fran Foreman" userId="S::esfforeman@glow.gov.uk::fe6e61ef-6616-4964-950d-294ca90507e4" providerId="AD" clId="Web-{E26C79B7-93C6-03B9-5540-FACE473E52C9}" dt="2023-11-29T06:24:49.512" v="11" actId="1076"/>
          <ac:picMkLst>
            <pc:docMk/>
            <pc:sldMk cId="2104766760" sldId="2863"/>
            <ac:picMk id="8" creationId="{17FA3052-582A-B741-98ED-B53A355CB25F}"/>
          </ac:picMkLst>
        </pc:picChg>
      </pc:sldChg>
      <pc:sldChg chg="modSp">
        <pc:chgData name="Fran Foreman" userId="S::esfforeman@glow.gov.uk::fe6e61ef-6616-4964-950d-294ca90507e4" providerId="AD" clId="Web-{E26C79B7-93C6-03B9-5540-FACE473E52C9}" dt="2023-11-29T06:28:45.988" v="45" actId="1076"/>
        <pc:sldMkLst>
          <pc:docMk/>
          <pc:sldMk cId="2891667995" sldId="2865"/>
        </pc:sldMkLst>
        <pc:picChg chg="mod">
          <ac:chgData name="Fran Foreman" userId="S::esfforeman@glow.gov.uk::fe6e61ef-6616-4964-950d-294ca90507e4" providerId="AD" clId="Web-{E26C79B7-93C6-03B9-5540-FACE473E52C9}" dt="2023-11-29T06:28:45.988" v="45" actId="1076"/>
          <ac:picMkLst>
            <pc:docMk/>
            <pc:sldMk cId="2891667995" sldId="2865"/>
            <ac:picMk id="6" creationId="{5657C0F9-5655-78AA-3DD8-E6DACB32965D}"/>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1E1EEAC2-6BA7-4ABE-8AD8-0D26EC897E9A}" type="datetimeFigureOut">
              <a:rPr lang="en-GB" smtClean="0"/>
              <a:t>05/12/2023</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847A8C41-7247-444A-9DC9-E9ACA2EFD3C8}" type="slidenum">
              <a:rPr lang="en-GB" smtClean="0"/>
              <a:t>‹#›</a:t>
            </a:fld>
            <a:endParaRPr lang="en-GB"/>
          </a:p>
        </p:txBody>
      </p:sp>
    </p:spTree>
    <p:extLst>
      <p:ext uri="{BB962C8B-B14F-4D97-AF65-F5344CB8AC3E}">
        <p14:creationId xmlns:p14="http://schemas.microsoft.com/office/powerpoint/2010/main" val="34290705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6D5B34D-ADEC-457E-B4B9-B8BA594A1FF5}" type="datetimeFigureOut">
              <a:rPr lang="en-GB" smtClean="0"/>
              <a:t>05/12/2023</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238C683-9137-4122-84BD-5AA5692D6AF0}" type="slidenum">
              <a:rPr lang="en-GB" smtClean="0"/>
              <a:t>‹#›</a:t>
            </a:fld>
            <a:endParaRPr lang="en-GB"/>
          </a:p>
        </p:txBody>
      </p:sp>
    </p:spTree>
    <p:extLst>
      <p:ext uri="{BB962C8B-B14F-4D97-AF65-F5344CB8AC3E}">
        <p14:creationId xmlns:p14="http://schemas.microsoft.com/office/powerpoint/2010/main" val="1627232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Purpose of these Slides</a:t>
            </a:r>
          </a:p>
          <a:p>
            <a:endParaRPr lang="en-GB" b="1" dirty="0"/>
          </a:p>
          <a:p>
            <a:pPr marL="228600" algn="l" fontAlgn="base">
              <a:buFont typeface="Arial" panose="020B0604020202020204" pitchFamily="34" charset="0"/>
              <a:buChar char="•"/>
            </a:pPr>
            <a:r>
              <a:rPr lang="en-GB" sz="1800" b="0" i="0" dirty="0">
                <a:solidFill>
                  <a:srgbClr val="000000"/>
                </a:solidFill>
                <a:effectLst/>
                <a:latin typeface="inherit"/>
              </a:rPr>
              <a:t>Read title​</a:t>
            </a:r>
            <a:endParaRPr lang="en-GB" sz="1800" b="0" i="0" dirty="0">
              <a:solidFill>
                <a:srgbClr val="424242"/>
              </a:solidFill>
              <a:effectLst/>
              <a:latin typeface="Calibri" panose="020F0502020204030204" pitchFamily="34" charset="0"/>
            </a:endParaRPr>
          </a:p>
          <a:p>
            <a:pPr marL="228600" algn="l" fontAlgn="base">
              <a:buFont typeface="Arial" panose="020B0604020202020204" pitchFamily="34" charset="0"/>
              <a:buChar char="•"/>
            </a:pPr>
            <a:r>
              <a:rPr lang="en-GB" sz="1800" b="0" i="0" dirty="0">
                <a:solidFill>
                  <a:srgbClr val="000000"/>
                </a:solidFill>
                <a:effectLst/>
                <a:latin typeface="inherit"/>
              </a:rPr>
              <a:t>This professional learning is pitched at an informed level and suitable for anyone working with children and young people in an educational context.</a:t>
            </a:r>
            <a:endParaRPr lang="en-GB" sz="1800" b="0" i="0" dirty="0">
              <a:solidFill>
                <a:srgbClr val="424242"/>
              </a:solidFill>
              <a:effectLst/>
              <a:latin typeface="Calibri" panose="020F0502020204030204" pitchFamily="34" charset="0"/>
            </a:endParaRPr>
          </a:p>
          <a:p>
            <a:endParaRPr lang="en-GB" dirty="0"/>
          </a:p>
          <a:p>
            <a:endParaRPr lang="en-GB" dirty="0"/>
          </a:p>
          <a:p>
            <a:r>
              <a:rPr lang="en-GB" dirty="0"/>
              <a:t>How to use the slides:</a:t>
            </a:r>
            <a:endParaRPr lang="en-US" dirty="0"/>
          </a:p>
          <a:p>
            <a:pPr marL="285750" indent="-285750">
              <a:buFont typeface="Symbol,Sans-Serif"/>
              <a:buChar char="•"/>
            </a:pPr>
            <a:r>
              <a:rPr lang="en-GB" dirty="0"/>
              <a:t>To be used to facilitate professional learning in a group or whole-setting, or as a self-directed learning activity as an individual.</a:t>
            </a:r>
            <a:endParaRPr lang="en-US" dirty="0"/>
          </a:p>
          <a:p>
            <a:endParaRPr lang="en-GB" dirty="0">
              <a:ea typeface="Calibri"/>
              <a:cs typeface="Calibri"/>
            </a:endParaRPr>
          </a:p>
          <a:p>
            <a:r>
              <a:rPr lang="en-GB" b="1" dirty="0"/>
              <a:t>General Guidance</a:t>
            </a:r>
            <a:endParaRPr lang="en-US" dirty="0"/>
          </a:p>
          <a:p>
            <a:pPr marL="285750" indent="-285750">
              <a:buFont typeface="Symbol,Sans-Serif"/>
              <a:buChar char="•"/>
            </a:pPr>
            <a:r>
              <a:rPr lang="en-GB" dirty="0"/>
              <a:t>There is a requirement to cover all the slides.</a:t>
            </a:r>
            <a:endParaRPr lang="en-US" dirty="0"/>
          </a:p>
          <a:p>
            <a:pPr marL="285750" indent="-285750">
              <a:buFont typeface="Symbol,Sans-Serif"/>
              <a:buChar char="•"/>
            </a:pPr>
            <a:r>
              <a:rPr lang="en-GB" dirty="0"/>
              <a:t>Please do not change the provided slides.</a:t>
            </a:r>
            <a:endParaRPr lang="en-US" dirty="0"/>
          </a:p>
          <a:p>
            <a:pPr marL="285750" indent="-285750">
              <a:buFont typeface="Symbol,Sans-Serif"/>
              <a:buChar char="•"/>
            </a:pPr>
            <a:r>
              <a:rPr lang="en-GB" dirty="0"/>
              <a:t>Facilitators are welcome to add slides or activities relevant to your own setting, to support discussion and exploration of the topic. Facilitators will know their participants’ needs best.</a:t>
            </a:r>
            <a:endParaRPr lang="en-US" dirty="0"/>
          </a:p>
          <a:p>
            <a:pPr marL="285750" indent="-285750">
              <a:buFont typeface="Symbol,Sans-Serif"/>
              <a:buChar char="•"/>
            </a:pPr>
            <a:r>
              <a:rPr lang="en-GB" dirty="0"/>
              <a:t>Anyone who works in an educational setting can be a facilitator and use these slides. </a:t>
            </a:r>
            <a:endParaRPr lang="en-US" dirty="0"/>
          </a:p>
          <a:p>
            <a:pPr marL="285750" indent="-285750">
              <a:buFont typeface="Symbol,Sans-Serif"/>
              <a:buChar char="•"/>
            </a:pPr>
            <a:r>
              <a:rPr lang="en-GB" dirty="0"/>
              <a:t>It is important to establish a safe space which encourages respect and honesty to ensure that everyone is able to participate. </a:t>
            </a:r>
            <a:endParaRPr lang="en-US" dirty="0"/>
          </a:p>
          <a:p>
            <a:pPr marL="285750" indent="-285750">
              <a:buFont typeface="Symbol,Sans-Serif"/>
              <a:buChar char="•"/>
            </a:pPr>
            <a:endParaRPr lang="en-GB" dirty="0">
              <a:ea typeface="Calibri"/>
              <a:cs typeface="Calibri"/>
            </a:endParaRPr>
          </a:p>
          <a:p>
            <a:endParaRPr lang="en-US" dirty="0"/>
          </a:p>
          <a:p>
            <a:endParaRPr lang="en-US" dirty="0"/>
          </a:p>
          <a:p>
            <a:endParaRPr lang="en-GB" dirty="0"/>
          </a:p>
          <a:p>
            <a:endParaRPr lang="en-US" dirty="0">
              <a:cs typeface="Calibri"/>
            </a:endParaRPr>
          </a:p>
        </p:txBody>
      </p:sp>
      <p:sp>
        <p:nvSpPr>
          <p:cNvPr id="4" name="Slide Number Placeholder 3"/>
          <p:cNvSpPr>
            <a:spLocks noGrp="1"/>
          </p:cNvSpPr>
          <p:nvPr>
            <p:ph type="sldNum" sz="quarter" idx="10"/>
          </p:nvPr>
        </p:nvSpPr>
        <p:spPr/>
        <p:txBody>
          <a:bodyPr/>
          <a:lstStyle/>
          <a:p>
            <a:fld id="{1238C683-9137-4122-84BD-5AA5692D6AF0}" type="slidenum">
              <a:rPr lang="en-GB" smtClean="0"/>
              <a:t>1</a:t>
            </a:fld>
            <a:endParaRPr lang="en-GB"/>
          </a:p>
        </p:txBody>
      </p:sp>
    </p:spTree>
    <p:extLst>
      <p:ext uri="{BB962C8B-B14F-4D97-AF65-F5344CB8AC3E}">
        <p14:creationId xmlns:p14="http://schemas.microsoft.com/office/powerpoint/2010/main" val="41442257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A76ED88B-7843-4D9C-A2B3-26FDE060B586}" type="slidenum">
              <a:rPr kumimoji="0" lang="en-GB" altLang="en-US"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GB" altLang="en-US"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charset="0"/>
              <a:ea typeface="ＭＳ Ｐゴシック" pitchFamily="34" charset="-128"/>
              <a:cs typeface="Arial"/>
            </a:endParaRPr>
          </a:p>
        </p:txBody>
      </p:sp>
    </p:spTree>
    <p:extLst>
      <p:ext uri="{BB962C8B-B14F-4D97-AF65-F5344CB8AC3E}">
        <p14:creationId xmlns:p14="http://schemas.microsoft.com/office/powerpoint/2010/main" val="37529801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238C683-9137-4122-84BD-5AA5692D6AF0}" type="slidenum">
              <a:rPr lang="en-GB" smtClean="0"/>
              <a:t>24</a:t>
            </a:fld>
            <a:endParaRPr lang="en-GB"/>
          </a:p>
        </p:txBody>
      </p:sp>
    </p:spTree>
    <p:extLst>
      <p:ext uri="{BB962C8B-B14F-4D97-AF65-F5344CB8AC3E}">
        <p14:creationId xmlns:p14="http://schemas.microsoft.com/office/powerpoint/2010/main" val="2436637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buFont typeface="Arial" panose="020B0604020202020204" pitchFamily="34" charset="0"/>
              <a:buChar char="•"/>
            </a:pPr>
            <a:r>
              <a:rPr lang="en-GB" sz="1800" b="0" i="0" u="none" strike="noStrike" dirty="0">
                <a:solidFill>
                  <a:srgbClr val="000000"/>
                </a:solidFill>
                <a:effectLst/>
                <a:latin typeface="Calibri" panose="020F0502020204030204" pitchFamily="34" charset="0"/>
              </a:rPr>
              <a:t>All of the professional learning in the Framework fits into one of these four themes. The four themes are interconnected and interdependent.</a:t>
            </a:r>
            <a:r>
              <a:rPr lang="en-US" sz="1800" b="0" i="0" dirty="0">
                <a:solidFill>
                  <a:srgbClr val="000000"/>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GB" sz="1800" b="0" i="0" u="none" strike="noStrike" dirty="0">
                <a:solidFill>
                  <a:srgbClr val="000000"/>
                </a:solidFill>
                <a:effectLst/>
                <a:latin typeface="Calibri" panose="020F0502020204030204" pitchFamily="34" charset="0"/>
              </a:rPr>
              <a:t>This activity forms part of the professional learning in the Relationships theme.</a:t>
            </a:r>
            <a:endParaRPr lang="en-GB" sz="1800" b="0" i="0" dirty="0">
              <a:solidFill>
                <a:srgbClr val="444444"/>
              </a:solidFill>
              <a:effectLst/>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1238C683-9137-4122-84BD-5AA5692D6AF0}" type="slidenum">
              <a:rPr lang="en-GB" smtClean="0"/>
              <a:t>2</a:t>
            </a:fld>
            <a:endParaRPr lang="en-GB"/>
          </a:p>
        </p:txBody>
      </p:sp>
    </p:spTree>
    <p:extLst>
      <p:ext uri="{BB962C8B-B14F-4D97-AF65-F5344CB8AC3E}">
        <p14:creationId xmlns:p14="http://schemas.microsoft.com/office/powerpoint/2010/main" val="1783031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A76ED88B-7843-4D9C-A2B3-26FDE060B586}" type="slidenum">
              <a:rPr lang="en-GB" altLang="en-US" sz="1200" smtClean="0"/>
              <a:pPr eaLnBrk="1" hangingPunct="1"/>
              <a:t>3</a:t>
            </a:fld>
            <a:endParaRPr lang="en-GB" altLang="en-US" sz="120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800" b="0" i="0" u="none" strike="noStrike" dirty="0">
                <a:solidFill>
                  <a:srgbClr val="000000"/>
                </a:solidFill>
                <a:effectLst/>
                <a:latin typeface="Calibri" panose="020F0502020204030204" pitchFamily="34" charset="0"/>
              </a:rPr>
              <a:t>Option to skip slide as these are instructions for facilitators only. No need to read to audience.</a:t>
            </a:r>
            <a:endParaRPr lang="en-US" altLang="en-US" dirty="0">
              <a:latin typeface="Arial" charset="0"/>
              <a:ea typeface="ＭＳ Ｐゴシック" pitchFamily="34" charset="-128"/>
            </a:endParaRPr>
          </a:p>
          <a:p>
            <a:endParaRPr lang="en-US" altLang="en-US" dirty="0">
              <a:latin typeface="Arial" charset="0"/>
              <a:ea typeface="ＭＳ Ｐゴシック" pitchFamily="34" charset="-128"/>
            </a:endParaRPr>
          </a:p>
          <a:p>
            <a:endParaRPr lang="en-US" altLang="en-US" dirty="0">
              <a:latin typeface="Arial" charset="0"/>
              <a:ea typeface="ＭＳ Ｐゴシック" pitchFamily="34" charset="-128"/>
            </a:endParaRPr>
          </a:p>
          <a:p>
            <a:endParaRPr lang="en-US" altLang="en-US" dirty="0">
              <a:latin typeface="Arial" charset="0"/>
              <a:ea typeface="ＭＳ Ｐゴシック" pitchFamily="34" charset="-128"/>
            </a:endParaRPr>
          </a:p>
        </p:txBody>
      </p:sp>
    </p:spTree>
    <p:extLst>
      <p:ext uri="{BB962C8B-B14F-4D97-AF65-F5344CB8AC3E}">
        <p14:creationId xmlns:p14="http://schemas.microsoft.com/office/powerpoint/2010/main" val="2335054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gn="l" rtl="0" fontAlgn="base">
              <a:buFont typeface="Arial" panose="020B0604020202020204" pitchFamily="34" charset="0"/>
              <a:buChar char="•"/>
            </a:pPr>
            <a:r>
              <a:rPr lang="en-GB" sz="1800" b="0" i="0" u="none" strike="noStrike" dirty="0">
                <a:solidFill>
                  <a:srgbClr val="000000"/>
                </a:solidFill>
                <a:effectLst/>
                <a:latin typeface="Calibri" panose="020F0502020204030204" pitchFamily="34" charset="0"/>
              </a:rPr>
              <a:t>This professional learning forms part of the national model for professional learning and is designed to help you gain more knowledge and have a deeper understanding of inclusion, wellbeing and equalities</a:t>
            </a:r>
            <a:r>
              <a:rPr lang="en-US" sz="1800" b="0" i="0" u="none" strike="noStrike" dirty="0">
                <a:solidFill>
                  <a:srgbClr val="000000"/>
                </a:solidFill>
                <a:effectLst/>
                <a:latin typeface="Calibri" panose="020F0502020204030204" pitchFamily="34" charset="0"/>
              </a:rPr>
              <a:t>​</a:t>
            </a:r>
            <a:r>
              <a:rPr lang="en-US" sz="1800" b="0" i="0" dirty="0">
                <a:solidFill>
                  <a:srgbClr val="000000"/>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marL="285750" indent="-285750" algn="l" rtl="0" fontAlgn="base">
              <a:buFont typeface="Arial" panose="020B0604020202020204" pitchFamily="34" charset="0"/>
              <a:buChar char="•"/>
            </a:pPr>
            <a:r>
              <a:rPr lang="en-GB" sz="1800" b="0" i="0" u="none" strike="noStrike" dirty="0">
                <a:solidFill>
                  <a:srgbClr val="000000"/>
                </a:solidFill>
                <a:effectLst/>
                <a:latin typeface="Calibri" panose="020F0502020204030204" pitchFamily="34" charset="0"/>
              </a:rPr>
              <a:t>On completion of this professional learning, you will be asked to consider what your next steps will be</a:t>
            </a:r>
            <a:r>
              <a:rPr lang="en-US" sz="1800" b="0" i="0" u="none" strike="noStrike" dirty="0">
                <a:solidFill>
                  <a:srgbClr val="000000"/>
                </a:solidFill>
                <a:effectLst/>
                <a:latin typeface="Calibri" panose="020F0502020204030204" pitchFamily="34" charset="0"/>
              </a:rPr>
              <a:t>​</a:t>
            </a:r>
            <a:r>
              <a:rPr lang="en-US" sz="1800" b="0" i="0" dirty="0">
                <a:solidFill>
                  <a:srgbClr val="000000"/>
                </a:solidFill>
                <a:effectLst/>
                <a:latin typeface="Calibri" panose="020F0502020204030204" pitchFamily="34" charset="0"/>
              </a:rPr>
              <a:t>​. </a:t>
            </a:r>
            <a:endParaRPr lang="en-US" sz="1800" b="0" i="0" dirty="0">
              <a:solidFill>
                <a:srgbClr val="444444"/>
              </a:solidFill>
              <a:effectLst/>
              <a:latin typeface="Arial" panose="020B0604020202020204" pitchFamily="34" charset="0"/>
            </a:endParaRPr>
          </a:p>
          <a:p>
            <a:pPr marL="285750" indent="-285750" fontAlgn="base">
              <a:buFont typeface="Arial" panose="020B0604020202020204" pitchFamily="34" charset="0"/>
              <a:buChar char="•"/>
            </a:pPr>
            <a:r>
              <a:rPr lang="en-GB" sz="1800" b="0" i="0" u="none" strike="noStrike" dirty="0">
                <a:solidFill>
                  <a:srgbClr val="000000"/>
                </a:solidFill>
                <a:effectLst/>
                <a:latin typeface="Calibri"/>
                <a:cs typeface="Calibri"/>
              </a:rPr>
              <a:t>Please take some time to consider the reflection questions at the </a:t>
            </a:r>
            <a:r>
              <a:rPr lang="en-GB" sz="1800" dirty="0">
                <a:solidFill>
                  <a:srgbClr val="000000"/>
                </a:solidFill>
                <a:latin typeface="Calibri"/>
                <a:cs typeface="Calibri"/>
              </a:rPr>
              <a:t>end</a:t>
            </a:r>
            <a:endParaRPr lang="en-GB" sz="1800" b="0" i="0" dirty="0">
              <a:solidFill>
                <a:srgbClr val="000000"/>
              </a:solidFill>
              <a:effectLst/>
              <a:latin typeface="Calibri"/>
              <a:cs typeface="Calibri"/>
            </a:endParaRPr>
          </a:p>
          <a:p>
            <a:endParaRPr lang="en-GB" dirty="0">
              <a:ea typeface="Calibri"/>
              <a:cs typeface="Calibri"/>
            </a:endParaRPr>
          </a:p>
        </p:txBody>
      </p:sp>
      <p:sp>
        <p:nvSpPr>
          <p:cNvPr id="4" name="Slide Number Placeholder 3"/>
          <p:cNvSpPr>
            <a:spLocks noGrp="1"/>
          </p:cNvSpPr>
          <p:nvPr>
            <p:ph type="sldNum" sz="quarter" idx="5"/>
          </p:nvPr>
        </p:nvSpPr>
        <p:spPr/>
        <p:txBody>
          <a:bodyPr/>
          <a:lstStyle/>
          <a:p>
            <a:fld id="{1238C683-9137-4122-84BD-5AA5692D6AF0}" type="slidenum">
              <a:rPr lang="en-GB" smtClean="0"/>
              <a:t>4</a:t>
            </a:fld>
            <a:endParaRPr lang="en-GB"/>
          </a:p>
        </p:txBody>
      </p:sp>
    </p:spTree>
    <p:extLst>
      <p:ext uri="{BB962C8B-B14F-4D97-AF65-F5344CB8AC3E}">
        <p14:creationId xmlns:p14="http://schemas.microsoft.com/office/powerpoint/2010/main" val="439743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A76ED88B-7843-4D9C-A2B3-26FDE060B586}" type="slidenum">
              <a:rPr lang="en-GB" altLang="en-US" sz="1200" smtClean="0"/>
              <a:pPr eaLnBrk="1" hangingPunct="1"/>
              <a:t>5</a:t>
            </a:fld>
            <a:endParaRPr lang="en-GB" altLang="en-US" sz="120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charset="0"/>
              <a:ea typeface="ＭＳ Ｐゴシック" pitchFamily="34" charset="-128"/>
            </a:endParaRPr>
          </a:p>
        </p:txBody>
      </p:sp>
    </p:spTree>
    <p:extLst>
      <p:ext uri="{BB962C8B-B14F-4D97-AF65-F5344CB8AC3E}">
        <p14:creationId xmlns:p14="http://schemas.microsoft.com/office/powerpoint/2010/main" val="20495994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147F00E-0CCE-46CF-98F0-B736299C3653}" type="slidenum">
              <a:rPr lang="en-GB" smtClean="0"/>
              <a:t>15</a:t>
            </a:fld>
            <a:endParaRPr lang="en-GB"/>
          </a:p>
        </p:txBody>
      </p:sp>
    </p:spTree>
    <p:extLst>
      <p:ext uri="{BB962C8B-B14F-4D97-AF65-F5344CB8AC3E}">
        <p14:creationId xmlns:p14="http://schemas.microsoft.com/office/powerpoint/2010/main" val="18390516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147F00E-0CCE-46CF-98F0-B736299C3653}" type="slidenum">
              <a:rPr lang="en-GB" smtClean="0"/>
              <a:t>16</a:t>
            </a:fld>
            <a:endParaRPr lang="en-GB"/>
          </a:p>
        </p:txBody>
      </p:sp>
    </p:spTree>
    <p:extLst>
      <p:ext uri="{BB962C8B-B14F-4D97-AF65-F5344CB8AC3E}">
        <p14:creationId xmlns:p14="http://schemas.microsoft.com/office/powerpoint/2010/main" val="2307962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238C683-9137-4122-84BD-5AA5692D6AF0}" type="slidenum">
              <a:rPr lang="en-GB" smtClean="0"/>
              <a:t>21</a:t>
            </a:fld>
            <a:endParaRPr lang="en-GB"/>
          </a:p>
        </p:txBody>
      </p:sp>
    </p:spTree>
    <p:extLst>
      <p:ext uri="{BB962C8B-B14F-4D97-AF65-F5344CB8AC3E}">
        <p14:creationId xmlns:p14="http://schemas.microsoft.com/office/powerpoint/2010/main" val="27274586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A76ED88B-7843-4D9C-A2B3-26FDE060B586}" type="slidenum">
              <a:rPr lang="en-GB" altLang="en-US" sz="1200" smtClean="0"/>
              <a:pPr eaLnBrk="1" hangingPunct="1"/>
              <a:t>22</a:t>
            </a:fld>
            <a:endParaRPr lang="en-GB" altLang="en-US" sz="120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a:ea typeface="ＭＳ Ｐゴシック"/>
                <a:cs typeface="Arial"/>
              </a:rPr>
              <a:t>Facilitation notes:</a:t>
            </a:r>
          </a:p>
          <a:p>
            <a:r>
              <a:rPr lang="en-US" altLang="en-US">
                <a:latin typeface="Arial"/>
                <a:ea typeface="ＭＳ Ｐゴシック"/>
                <a:cs typeface="Arial"/>
              </a:rPr>
              <a:t>You can do this in groups...</a:t>
            </a:r>
          </a:p>
          <a:p>
            <a:r>
              <a:rPr lang="en-US" altLang="en-US">
                <a:latin typeface="Arial"/>
                <a:ea typeface="ＭＳ Ｐゴシック"/>
                <a:cs typeface="Arial"/>
              </a:rPr>
              <a:t>Encourage educators to take this forward in an enquiry</a:t>
            </a:r>
            <a:endParaRPr lang="en-US"/>
          </a:p>
          <a:p>
            <a:r>
              <a:rPr lang="en-US" altLang="en-US">
                <a:latin typeface="Arial"/>
                <a:ea typeface="ＭＳ Ｐゴシック"/>
                <a:cs typeface="Arial"/>
              </a:rPr>
              <a:t>Consider impact of the actions / learning</a:t>
            </a:r>
            <a:endParaRPr lang="en-US" altLang="en-US">
              <a:latin typeface="Arial" charset="0"/>
              <a:ea typeface="ＭＳ Ｐゴシック" pitchFamily="34" charset="-128"/>
              <a:cs typeface="Arial"/>
            </a:endParaRPr>
          </a:p>
          <a:p>
            <a:endParaRPr lang="en-US" altLang="en-US">
              <a:latin typeface="Arial" charset="0"/>
              <a:ea typeface="ＭＳ Ｐゴシック" pitchFamily="34" charset="-128"/>
              <a:cs typeface="Arial"/>
            </a:endParaRPr>
          </a:p>
        </p:txBody>
      </p:sp>
    </p:spTree>
    <p:extLst>
      <p:ext uri="{BB962C8B-B14F-4D97-AF65-F5344CB8AC3E}">
        <p14:creationId xmlns:p14="http://schemas.microsoft.com/office/powerpoint/2010/main" val="2885867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hasCustomPrompt="1"/>
          </p:nvPr>
        </p:nvSpPr>
        <p:spPr/>
        <p:txBody>
          <a:bodyPr/>
          <a:lstStyle>
            <a:lvl1pPr>
              <a:defRPr b="0" baseline="0"/>
            </a:lvl1pPr>
            <a:lvl2pPr marL="742950" indent="-285750">
              <a:buFont typeface="Arial"/>
              <a:buChar char="•"/>
              <a:defRPr/>
            </a:lvl2pPr>
            <a:lvl3pPr marL="1257300" indent="-342900">
              <a:buFont typeface="Lucida Grande"/>
              <a:buChar char="-"/>
              <a:defRPr/>
            </a:lvl3pPr>
            <a:lvl4pPr marL="1714500" indent="-342900">
              <a:buClr>
                <a:srgbClr val="00ABB5"/>
              </a:buClr>
              <a:buFont typeface="Wingdings" charset="2"/>
              <a:buChar char="Ø"/>
              <a:defRPr/>
            </a:lvl4pPr>
            <a:lvl5pPr marL="2171700" indent="-342900">
              <a:buClr>
                <a:srgbClr val="00ABB5"/>
              </a:buClr>
              <a:buFont typeface="Lucida Grande"/>
              <a:buChar char="-"/>
              <a:defRPr/>
            </a:lvl5pPr>
            <a:lvl6pPr>
              <a:buClr>
                <a:srgbClr val="00ABB5"/>
              </a:buClr>
              <a:defRPr/>
            </a:lvl6pPr>
          </a:lstStyle>
          <a:p>
            <a:pPr lvl="0"/>
            <a:r>
              <a:rPr lang="en-US"/>
              <a:t>Main body style like this and leading into bullets:</a:t>
            </a:r>
          </a:p>
          <a:p>
            <a:pPr lvl="1"/>
            <a:r>
              <a:rPr lang="en-US"/>
              <a:t>First level bullet</a:t>
            </a:r>
          </a:p>
          <a:p>
            <a:pPr lvl="2"/>
            <a:r>
              <a:rPr lang="en-US"/>
              <a:t>Second level bullet</a:t>
            </a:r>
          </a:p>
          <a:p>
            <a:pPr lvl="3"/>
            <a:r>
              <a:rPr lang="en-US"/>
              <a:t>Third level bullet</a:t>
            </a:r>
          </a:p>
          <a:p>
            <a:pPr lvl="4"/>
            <a:r>
              <a:rPr lang="en-US"/>
              <a:t>Fourth level</a:t>
            </a:r>
          </a:p>
          <a:p>
            <a:pPr lvl="5"/>
            <a:r>
              <a:rPr lang="en-US"/>
              <a:t>Fifth level</a:t>
            </a:r>
            <a:endParaRPr lang="en-GB"/>
          </a:p>
        </p:txBody>
      </p:sp>
      <p:cxnSp>
        <p:nvCxnSpPr>
          <p:cNvPr id="6" name="Straight Connector 5"/>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BA84719E-0005-42AA-9183-AB9A51DD443D}"/>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2994506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11168" y="830264"/>
            <a:ext cx="2747433" cy="47593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66751" y="830264"/>
            <a:ext cx="8041216" cy="47593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4" name="Straight Connector 3"/>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AF630345-2D4E-4D56-A052-ABB4EC58AA28}"/>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1344635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cxnSp>
        <p:nvCxnSpPr>
          <p:cNvPr id="4" name="Straight Connector 3"/>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F9A0AE5B-24DB-4221-B7E3-6F56A12AF65C}"/>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1008376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887538"/>
            <a:ext cx="5384800" cy="3702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273800" y="1887538"/>
            <a:ext cx="5384800" cy="3702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5" name="Straight Connector 4"/>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41992200-7DAF-454E-AD22-2FC9966C6979}"/>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3967654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7" name="Straight Connector 6"/>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CF6BD383-851E-4493-ADDE-66BD6C5AA393}"/>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2329684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cxnSp>
        <p:nvCxnSpPr>
          <p:cNvPr id="3" name="Straight Connector 2"/>
          <p:cNvCxnSpPr/>
          <p:nvPr userDrawn="1"/>
        </p:nvCxnSpPr>
        <p:spPr>
          <a:xfrm>
            <a:off x="4082811" y="6662947"/>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2D596920-ABCB-419E-9538-5C72F21FE925}"/>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1455894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cxnSp>
        <p:nvCxnSpPr>
          <p:cNvPr id="2" name="Straight Connector 1"/>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D6A992C-895B-492F-96D1-93F94073ABAD}"/>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3923925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5" name="Straight Connector 4"/>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54300B71-84F3-42D4-806F-73C4771FC673}"/>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2668443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5" name="Straight Connector 4"/>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250D8072-0C38-4851-952D-B6894A7E925F}"/>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4188069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4" name="Straight Connector 3"/>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78EC99F-B8DE-4DEC-9F47-90DBE43E1C9B}"/>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3853926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666751" y="830263"/>
            <a:ext cx="10836972"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8" name="Rectangle 3"/>
          <p:cNvSpPr>
            <a:spLocks noGrp="1" noChangeArrowheads="1"/>
          </p:cNvSpPr>
          <p:nvPr>
            <p:ph type="body" idx="1"/>
          </p:nvPr>
        </p:nvSpPr>
        <p:spPr bwMode="auto">
          <a:xfrm>
            <a:off x="685800" y="1887538"/>
            <a:ext cx="10817923" cy="370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Main body style like this and leading into bullets:</a:t>
            </a:r>
          </a:p>
          <a:p>
            <a:pPr lvl="1"/>
            <a:r>
              <a:rPr lang="en-US"/>
              <a:t>First level bullet</a:t>
            </a:r>
          </a:p>
          <a:p>
            <a:pPr lvl="2"/>
            <a:r>
              <a:rPr lang="en-US"/>
              <a:t>Second level bullet</a:t>
            </a:r>
          </a:p>
          <a:p>
            <a:pPr lvl="3"/>
            <a:r>
              <a:rPr lang="en-US"/>
              <a:t>Third level bullet</a:t>
            </a:r>
          </a:p>
          <a:p>
            <a:pPr lvl="4"/>
            <a:r>
              <a:rPr lang="en-US"/>
              <a:t>Fourth level</a:t>
            </a:r>
          </a:p>
          <a:p>
            <a:pPr lvl="5"/>
            <a:r>
              <a:rPr lang="en-US"/>
              <a:t>Fifth level</a:t>
            </a:r>
            <a:endParaRPr lang="en-GB"/>
          </a:p>
        </p:txBody>
      </p:sp>
      <p:sp>
        <p:nvSpPr>
          <p:cNvPr id="1030" name="Picture 9" descr="Education Scotland White (higher res)"/>
          <p:cNvSpPr>
            <a:spLocks noChangeAspect="1" noChangeArrowheads="1"/>
          </p:cNvSpPr>
          <p:nvPr/>
        </p:nvSpPr>
        <p:spPr bwMode="auto">
          <a:xfrm>
            <a:off x="9359900" y="5892800"/>
            <a:ext cx="2159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sz="1800"/>
          </a:p>
        </p:txBody>
      </p:sp>
      <p:cxnSp>
        <p:nvCxnSpPr>
          <p:cNvPr id="3" name="Straight Connector 2"/>
          <p:cNvCxnSpPr>
            <a:endCxn id="1030" idx="3"/>
          </p:cNvCxnSpPr>
          <p:nvPr/>
        </p:nvCxnSpPr>
        <p:spPr>
          <a:xfrm flipV="1">
            <a:off x="676690" y="6216650"/>
            <a:ext cx="10842210" cy="41072"/>
          </a:xfrm>
          <a:prstGeom prst="line">
            <a:avLst/>
          </a:prstGeom>
          <a:ln w="12700" cmpd="sng">
            <a:solidFill>
              <a:srgbClr val="B3D236"/>
            </a:solidFill>
          </a:ln>
          <a:effectLst/>
        </p:spPr>
        <p:style>
          <a:lnRef idx="2">
            <a:schemeClr val="accent1"/>
          </a:lnRef>
          <a:fillRef idx="0">
            <a:schemeClr val="accent1"/>
          </a:fillRef>
          <a:effectRef idx="1">
            <a:schemeClr val="accent1"/>
          </a:effectRef>
          <a:fontRef idx="minor">
            <a:schemeClr val="tx1"/>
          </a:fontRef>
        </p:style>
      </p:cxnSp>
      <p:sp>
        <p:nvSpPr>
          <p:cNvPr id="9" name="TextBox 8">
            <a:extLst>
              <a:ext uri="{FF2B5EF4-FFF2-40B4-BE49-F238E27FC236}">
                <a16:creationId xmlns:a16="http://schemas.microsoft.com/office/drawing/2014/main" id="{82560326-3E3C-4D2C-B74E-924490B8EC8F}"/>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51478965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txStyles>
    <p:titleStyle>
      <a:lvl1pPr algn="l" rtl="0" eaLnBrk="1" fontAlgn="base" hangingPunct="1">
        <a:spcBef>
          <a:spcPct val="0"/>
        </a:spcBef>
        <a:spcAft>
          <a:spcPct val="0"/>
        </a:spcAft>
        <a:defRPr sz="3000" b="1">
          <a:solidFill>
            <a:srgbClr val="00ABB5"/>
          </a:solidFill>
          <a:latin typeface="+mj-lt"/>
          <a:ea typeface="+mj-ea"/>
          <a:cs typeface="+mj-cs"/>
        </a:defRPr>
      </a:lvl1pPr>
      <a:lvl2pPr algn="l" rtl="0" eaLnBrk="1" fontAlgn="base" hangingPunct="1">
        <a:spcBef>
          <a:spcPct val="0"/>
        </a:spcBef>
        <a:spcAft>
          <a:spcPct val="0"/>
        </a:spcAft>
        <a:defRPr sz="3000" b="1">
          <a:solidFill>
            <a:srgbClr val="000000"/>
          </a:solidFill>
          <a:latin typeface="Arial" charset="0"/>
          <a:cs typeface="Arial" charset="0"/>
        </a:defRPr>
      </a:lvl2pPr>
      <a:lvl3pPr algn="l" rtl="0" eaLnBrk="1" fontAlgn="base" hangingPunct="1">
        <a:spcBef>
          <a:spcPct val="0"/>
        </a:spcBef>
        <a:spcAft>
          <a:spcPct val="0"/>
        </a:spcAft>
        <a:defRPr sz="3000" b="1">
          <a:solidFill>
            <a:srgbClr val="000000"/>
          </a:solidFill>
          <a:latin typeface="Arial" charset="0"/>
          <a:cs typeface="Arial" charset="0"/>
        </a:defRPr>
      </a:lvl3pPr>
      <a:lvl4pPr algn="l" rtl="0" eaLnBrk="1" fontAlgn="base" hangingPunct="1">
        <a:spcBef>
          <a:spcPct val="0"/>
        </a:spcBef>
        <a:spcAft>
          <a:spcPct val="0"/>
        </a:spcAft>
        <a:defRPr sz="3000" b="1">
          <a:solidFill>
            <a:srgbClr val="000000"/>
          </a:solidFill>
          <a:latin typeface="Arial" charset="0"/>
          <a:cs typeface="Arial" charset="0"/>
        </a:defRPr>
      </a:lvl4pPr>
      <a:lvl5pPr algn="l" rtl="0" eaLnBrk="1" fontAlgn="base" hangingPunct="1">
        <a:spcBef>
          <a:spcPct val="0"/>
        </a:spcBef>
        <a:spcAft>
          <a:spcPct val="0"/>
        </a:spcAft>
        <a:defRPr sz="3000" b="1">
          <a:solidFill>
            <a:srgbClr val="000000"/>
          </a:solidFill>
          <a:latin typeface="Arial" charset="0"/>
          <a:cs typeface="Arial" charset="0"/>
        </a:defRPr>
      </a:lvl5pPr>
      <a:lvl6pPr marL="457200" algn="l" rtl="0" eaLnBrk="1" fontAlgn="base" hangingPunct="1">
        <a:spcBef>
          <a:spcPct val="0"/>
        </a:spcBef>
        <a:spcAft>
          <a:spcPct val="0"/>
        </a:spcAft>
        <a:defRPr sz="3000" b="1">
          <a:solidFill>
            <a:srgbClr val="000000"/>
          </a:solidFill>
          <a:latin typeface="Arial" charset="0"/>
          <a:cs typeface="Arial" charset="0"/>
        </a:defRPr>
      </a:lvl6pPr>
      <a:lvl7pPr marL="914400" algn="l" rtl="0" eaLnBrk="1" fontAlgn="base" hangingPunct="1">
        <a:spcBef>
          <a:spcPct val="0"/>
        </a:spcBef>
        <a:spcAft>
          <a:spcPct val="0"/>
        </a:spcAft>
        <a:defRPr sz="3000" b="1">
          <a:solidFill>
            <a:srgbClr val="000000"/>
          </a:solidFill>
          <a:latin typeface="Arial" charset="0"/>
          <a:cs typeface="Arial" charset="0"/>
        </a:defRPr>
      </a:lvl7pPr>
      <a:lvl8pPr marL="1371600" algn="l" rtl="0" eaLnBrk="1" fontAlgn="base" hangingPunct="1">
        <a:spcBef>
          <a:spcPct val="0"/>
        </a:spcBef>
        <a:spcAft>
          <a:spcPct val="0"/>
        </a:spcAft>
        <a:defRPr sz="3000" b="1">
          <a:solidFill>
            <a:srgbClr val="000000"/>
          </a:solidFill>
          <a:latin typeface="Arial" charset="0"/>
          <a:cs typeface="Arial" charset="0"/>
        </a:defRPr>
      </a:lvl8pPr>
      <a:lvl9pPr marL="1828800" algn="l" rtl="0" eaLnBrk="1" fontAlgn="base" hangingPunct="1">
        <a:spcBef>
          <a:spcPct val="0"/>
        </a:spcBef>
        <a:spcAft>
          <a:spcPct val="0"/>
        </a:spcAft>
        <a:defRPr sz="3000" b="1">
          <a:solidFill>
            <a:srgbClr val="000000"/>
          </a:solidFill>
          <a:latin typeface="Arial" charset="0"/>
          <a:cs typeface="Arial" charset="0"/>
        </a:defRPr>
      </a:lvl9pPr>
    </p:titleStyle>
    <p:bodyStyle>
      <a:lvl1pPr marL="0" indent="0" algn="l" rtl="0" eaLnBrk="1" fontAlgn="base" hangingPunct="1">
        <a:spcBef>
          <a:spcPct val="20000"/>
        </a:spcBef>
        <a:spcAft>
          <a:spcPct val="0"/>
        </a:spcAft>
        <a:buFont typeface="Arial"/>
        <a:buNone/>
        <a:defRPr sz="2000" baseline="0">
          <a:solidFill>
            <a:schemeClr val="tx1">
              <a:lumMod val="65000"/>
              <a:lumOff val="35000"/>
            </a:schemeClr>
          </a:solidFill>
          <a:latin typeface="+mn-lt"/>
          <a:ea typeface="+mn-ea"/>
          <a:cs typeface="+mn-cs"/>
        </a:defRPr>
      </a:lvl1pPr>
      <a:lvl2pPr marL="742950" indent="-285750" algn="l" rtl="0" eaLnBrk="1" fontAlgn="base" hangingPunct="1">
        <a:spcBef>
          <a:spcPct val="20000"/>
        </a:spcBef>
        <a:spcAft>
          <a:spcPct val="0"/>
        </a:spcAft>
        <a:buClr>
          <a:srgbClr val="00ABB5"/>
        </a:buClr>
        <a:buFont typeface="Arial"/>
        <a:buChar char="•"/>
        <a:defRPr sz="2000">
          <a:solidFill>
            <a:schemeClr val="tx1">
              <a:lumMod val="65000"/>
              <a:lumOff val="35000"/>
            </a:schemeClr>
          </a:solidFill>
          <a:latin typeface="+mn-lt"/>
          <a:cs typeface="+mn-cs"/>
        </a:defRPr>
      </a:lvl2pPr>
      <a:lvl3pPr marL="1257300" marR="0" indent="-342900" algn="l" defTabSz="914400" rtl="0" eaLnBrk="1" fontAlgn="base" latinLnBrk="0" hangingPunct="1">
        <a:lnSpc>
          <a:spcPct val="100000"/>
        </a:lnSpc>
        <a:spcBef>
          <a:spcPct val="20000"/>
        </a:spcBef>
        <a:spcAft>
          <a:spcPct val="0"/>
        </a:spcAft>
        <a:buClr>
          <a:srgbClr val="00ABB5"/>
        </a:buClr>
        <a:buSzTx/>
        <a:buFont typeface="Lucida Grande"/>
        <a:buChar char="-"/>
        <a:tabLst/>
        <a:defRPr sz="2000">
          <a:solidFill>
            <a:schemeClr val="tx1">
              <a:lumMod val="65000"/>
              <a:lumOff val="35000"/>
            </a:schemeClr>
          </a:solidFill>
          <a:latin typeface="+mn-lt"/>
          <a:cs typeface="+mn-cs"/>
        </a:defRPr>
      </a:lvl3pPr>
      <a:lvl4pPr marL="1714500" indent="-342900" algn="l" rtl="0" eaLnBrk="1" fontAlgn="base" hangingPunct="1">
        <a:spcBef>
          <a:spcPct val="20000"/>
        </a:spcBef>
        <a:spcAft>
          <a:spcPct val="0"/>
        </a:spcAft>
        <a:buClr>
          <a:srgbClr val="00ABB5"/>
        </a:buClr>
        <a:buFont typeface="Wingdings" charset="2"/>
        <a:buChar char="Ø"/>
        <a:defRPr sz="2000">
          <a:solidFill>
            <a:schemeClr val="tx1">
              <a:lumMod val="65000"/>
              <a:lumOff val="35000"/>
            </a:schemeClr>
          </a:solidFill>
          <a:latin typeface="+mn-lt"/>
          <a:cs typeface="+mn-cs"/>
        </a:defRPr>
      </a:lvl4pPr>
      <a:lvl5pPr marL="2171700" indent="-342900" algn="l" rtl="0" eaLnBrk="1" fontAlgn="base" hangingPunct="1">
        <a:spcBef>
          <a:spcPct val="20000"/>
        </a:spcBef>
        <a:spcAft>
          <a:spcPct val="0"/>
        </a:spcAft>
        <a:buClr>
          <a:srgbClr val="00ABB5"/>
        </a:buClr>
        <a:buFont typeface="Lucida Grande"/>
        <a:buChar char="-"/>
        <a:defRPr sz="2000">
          <a:solidFill>
            <a:schemeClr val="tx1">
              <a:lumMod val="65000"/>
              <a:lumOff val="35000"/>
            </a:schemeClr>
          </a:solidFill>
          <a:latin typeface="+mn-lt"/>
          <a:cs typeface="+mn-cs"/>
        </a:defRPr>
      </a:lvl5pPr>
      <a:lvl6pPr marL="2514600" indent="-228600" algn="l" rtl="0" eaLnBrk="1" fontAlgn="base" hangingPunct="1">
        <a:spcBef>
          <a:spcPct val="20000"/>
        </a:spcBef>
        <a:spcAft>
          <a:spcPct val="0"/>
        </a:spcAft>
        <a:buClr>
          <a:srgbClr val="00ABB5"/>
        </a:buClr>
        <a:buFontTx/>
        <a:buChar char="»"/>
        <a:defRPr sz="2000">
          <a:solidFill>
            <a:schemeClr val="tx1">
              <a:lumMod val="65000"/>
              <a:lumOff val="35000"/>
            </a:schemeClr>
          </a:solidFill>
          <a:latin typeface="+mn-lt"/>
          <a:cs typeface="+mn-cs"/>
        </a:defRPr>
      </a:lvl6pPr>
      <a:lvl7pPr marL="2971800" indent="-228600" algn="l" rtl="0" eaLnBrk="1" fontAlgn="base" hangingPunct="1">
        <a:spcBef>
          <a:spcPct val="20000"/>
        </a:spcBef>
        <a:spcAft>
          <a:spcPct val="0"/>
        </a:spcAft>
        <a:buChar char="»"/>
        <a:defRPr sz="2000">
          <a:solidFill>
            <a:srgbClr val="000000"/>
          </a:solidFill>
          <a:latin typeface="+mn-lt"/>
          <a:cs typeface="+mn-cs"/>
        </a:defRPr>
      </a:lvl7pPr>
      <a:lvl8pPr marL="3429000" indent="-228600" algn="l" rtl="0" eaLnBrk="1" fontAlgn="base" hangingPunct="1">
        <a:spcBef>
          <a:spcPct val="20000"/>
        </a:spcBef>
        <a:spcAft>
          <a:spcPct val="0"/>
        </a:spcAft>
        <a:buChar char="»"/>
        <a:defRPr sz="2000">
          <a:solidFill>
            <a:srgbClr val="000000"/>
          </a:solidFill>
          <a:latin typeface="+mn-lt"/>
          <a:cs typeface="+mn-cs"/>
        </a:defRPr>
      </a:lvl8pPr>
      <a:lvl9pPr marL="3886200" indent="-228600" algn="l" rtl="0" eaLnBrk="1" fontAlgn="base" hangingPunct="1">
        <a:spcBef>
          <a:spcPct val="20000"/>
        </a:spcBef>
        <a:spcAft>
          <a:spcPct val="0"/>
        </a:spcAft>
        <a:buChar char="»"/>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publicdomainpictures.net/view-image.php?image=70677&amp;picture=cartoon-eyes&amp;large=1" TargetMode="External"/><Relationship Id="rId2" Type="http://schemas.openxmlformats.org/officeDocument/2006/relationships/image" Target="../media/image19.jpeg"/><Relationship Id="rId1" Type="http://schemas.openxmlformats.org/officeDocument/2006/relationships/slideLayout" Target="../slideLayouts/slideLayout1.xml"/><Relationship Id="rId4" Type="http://schemas.openxmlformats.org/officeDocument/2006/relationships/image" Target="../media/image18.jpeg"/></Relationships>
</file>

<file path=ppt/slides/_rels/slide12.xml.rels><?xml version="1.0" encoding="UTF-8" standalone="yes"?>
<Relationships xmlns="http://schemas.openxmlformats.org/package/2006/relationships"><Relationship Id="rId3" Type="http://schemas.openxmlformats.org/officeDocument/2006/relationships/hyperlink" Target="https://pixabay.com/es/mark-verde-tick-s%C3%ADmbolo-signo-35780/" TargetMode="External"/><Relationship Id="rId2" Type="http://schemas.openxmlformats.org/officeDocument/2006/relationships/image" Target="../media/image20.png"/><Relationship Id="rId1" Type="http://schemas.openxmlformats.org/officeDocument/2006/relationships/slideLayout" Target="../slideLayouts/slideLayout1.xml"/><Relationship Id="rId4" Type="http://schemas.openxmlformats.org/officeDocument/2006/relationships/image" Target="../media/image18.jpeg"/></Relationships>
</file>

<file path=ppt/slides/_rels/slide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2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slideLayout" Target="../slideLayouts/slideLayout1.xml"/><Relationship Id="rId1" Type="http://schemas.openxmlformats.org/officeDocument/2006/relationships/video" Target="https://www.youtube.com/embed/4VOubVB4CTU?feature=oembed" TargetMode="External"/><Relationship Id="rId5" Type="http://schemas.openxmlformats.org/officeDocument/2006/relationships/hyperlink" Target="https://www.gordontraining.com/" TargetMode="External"/><Relationship Id="rId4" Type="http://schemas.openxmlformats.org/officeDocument/2006/relationships/hyperlink" Target="https://www.youtube.com/watch?v=4VOubVB4CTU"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 Id="rId9" Type="http://schemas.openxmlformats.org/officeDocument/2006/relationships/image" Target="../media/image14.jpeg"/></Relationships>
</file>

<file path=ppt/slides/_rels/slide2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8.jpeg"/></Relationships>
</file>

<file path=ppt/slides/_rels/slide22.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8.jpeg"/></Relationships>
</file>

<file path=ppt/slides/_rels/slide23.xml.rels><?xml version="1.0" encoding="UTF-8" standalone="yes"?>
<Relationships xmlns="http://schemas.openxmlformats.org/package/2006/relationships"><Relationship Id="rId3" Type="http://schemas.openxmlformats.org/officeDocument/2006/relationships/hyperlink" Target="https://forms.office.com/e/b5PCpJJJ3P"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18.jpeg"/><Relationship Id="rId5" Type="http://schemas.openxmlformats.org/officeDocument/2006/relationships/image" Target="../media/image27.png"/><Relationship Id="rId4" Type="http://schemas.openxmlformats.org/officeDocument/2006/relationships/image" Target="../media/image26.png"/></Relationships>
</file>

<file path=ppt/slides/_rels/slide24.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hyperlink" Target="https://professionallearning.education.gov.scot/explore/the-national-model-of-professional-learnin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youtu.be/h5sMwHk63OQ?t=2" TargetMode="External"/><Relationship Id="rId2" Type="http://schemas.openxmlformats.org/officeDocument/2006/relationships/slideLayout" Target="../slideLayouts/slideLayout1.xml"/><Relationship Id="rId1" Type="http://schemas.openxmlformats.org/officeDocument/2006/relationships/video" Target="https://www.youtube.com/embed/h5sMwHk63OQ?start=2&amp;feature=oembed" TargetMode="Externa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hyperlink" Target="http://www.scouts.org.uk/"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s://www.verywellmind.com/what-is-active-listening-3024343"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7380" y="3807940"/>
            <a:ext cx="12209380" cy="3105484"/>
          </a:xfrm>
          <a:prstGeom prst="rect">
            <a:avLst/>
          </a:prstGeom>
        </p:spPr>
      </p:pic>
      <p:sp>
        <p:nvSpPr>
          <p:cNvPr id="7" name="Title 6"/>
          <p:cNvSpPr>
            <a:spLocks noGrp="1"/>
          </p:cNvSpPr>
          <p:nvPr>
            <p:ph type="title" idx="4294967295"/>
          </p:nvPr>
        </p:nvSpPr>
        <p:spPr>
          <a:xfrm>
            <a:off x="968461" y="2252746"/>
            <a:ext cx="10654970" cy="248253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GB" sz="2400" dirty="0">
                <a:latin typeface="Segoe UI"/>
                <a:cs typeface="Segoe UI"/>
              </a:rPr>
              <a:t>Inclusion Wellbeing &amp; Equalities Professional Learning Framework</a:t>
            </a:r>
            <a:br>
              <a:rPr lang="en-GB" sz="2900" dirty="0">
                <a:latin typeface="Segoe UI"/>
                <a:cs typeface="Segoe UI"/>
              </a:rPr>
            </a:br>
            <a:r>
              <a:rPr lang="en-GB" sz="4800" dirty="0">
                <a:latin typeface="Segoe UI"/>
                <a:cs typeface="Segoe UI"/>
              </a:rPr>
              <a:t>Active</a:t>
            </a:r>
            <a:r>
              <a:rPr lang="en-GB" sz="4800" b="1" dirty="0">
                <a:solidFill>
                  <a:srgbClr val="00ABB5"/>
                </a:solidFill>
                <a:latin typeface="Segoe UI"/>
                <a:cs typeface="Segoe UI"/>
              </a:rPr>
              <a:t> Listening</a:t>
            </a:r>
            <a:br>
              <a:rPr lang="en-GB" sz="4800" b="1" dirty="0">
                <a:latin typeface="Segoe UI" panose="020B0502040204020203" pitchFamily="34" charset="0"/>
                <a:cs typeface="Segoe UI" panose="020B0502040204020203" pitchFamily="34" charset="0"/>
              </a:rPr>
            </a:br>
            <a:r>
              <a:rPr lang="en-GB" sz="3600" b="1" dirty="0">
                <a:solidFill>
                  <a:srgbClr val="D99694"/>
                </a:solidFill>
                <a:latin typeface="Segoe UI"/>
                <a:cs typeface="Segoe UI"/>
              </a:rPr>
              <a:t>Level – Informed </a:t>
            </a:r>
            <a:endParaRPr lang="en-US" sz="3600" dirty="0">
              <a:cs typeface="Arial"/>
            </a:endParaRPr>
          </a:p>
        </p:txBody>
      </p:sp>
      <p:pic>
        <p:nvPicPr>
          <p:cNvPr id="4" name="Picture 3" descr="This image represents Relationships. A central heart is encircled within 4 stylised icons representing gender neutral children, young people and adults.  "/>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730165" y="475679"/>
            <a:ext cx="1207497" cy="1013701"/>
          </a:xfrm>
          <a:prstGeom prst="rect">
            <a:avLst/>
          </a:prstGeom>
        </p:spPr>
      </p:pic>
      <p:pic>
        <p:nvPicPr>
          <p:cNvPr id="11" name="Picture 10" descr="This image represents Wellbeing and Care. Inside a centrally placed heart shape are 3 stylised icons representing gender neutral children and young people.  The supporting the heart are  3 stylised icons representing gender neutral children, young people and adults.  "/>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079033" y="487797"/>
            <a:ext cx="1212416" cy="1013504"/>
          </a:xfrm>
          <a:prstGeom prst="rect">
            <a:avLst/>
          </a:prstGeom>
        </p:spPr>
      </p:pic>
      <p:pic>
        <p:nvPicPr>
          <p:cNvPr id="13" name="Picture 12" descr="This image represents Inclusion. Inside a centrally placed heart shape are 3 stylised icons representing 3 gender neutral children and young people. One icon represents wheelchair users. The heart is set within the United Nations Convention on the Rights of the Child (UNCRC) logo. "/>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7411639" y="475679"/>
            <a:ext cx="1225863" cy="1025622"/>
          </a:xfrm>
          <a:prstGeom prst="rect">
            <a:avLst/>
          </a:prstGeom>
        </p:spPr>
      </p:pic>
      <p:pic>
        <p:nvPicPr>
          <p:cNvPr id="10" name="Picture 9" descr="This image represents Rights and Equalities.  Inside a centrally placed heart shape are 3 stylised icon representing gender neutral children and young people. One icon represents wheelchair users. The heart is set within the United Nations Rights of the Child logo. ">
            <a:extLst>
              <a:ext uri="{FF2B5EF4-FFF2-40B4-BE49-F238E27FC236}">
                <a16:creationId xmlns:a16="http://schemas.microsoft.com/office/drawing/2014/main" id="{42104F83-3D07-A90C-7CFC-891746049BC1}"/>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3465095" y="493086"/>
            <a:ext cx="1193878" cy="1000613"/>
          </a:xfrm>
          <a:prstGeom prst="rect">
            <a:avLst/>
          </a:prstGeom>
        </p:spPr>
      </p:pic>
      <p:pic>
        <p:nvPicPr>
          <p:cNvPr id="14" name="Picture 13" descr="This is the Education Scotland, Inclusion, Wellbeing and Equalities logo. It is  blue green and yellow. ">
            <a:extLst>
              <a:ext uri="{FF2B5EF4-FFF2-40B4-BE49-F238E27FC236}">
                <a16:creationId xmlns:a16="http://schemas.microsoft.com/office/drawing/2014/main" id="{85014043-7488-2EAB-B3D1-267ED42E4B1E}"/>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8711184" y="472440"/>
            <a:ext cx="2016064" cy="1014984"/>
          </a:xfrm>
          <a:prstGeom prst="rect">
            <a:avLst/>
          </a:prstGeom>
        </p:spPr>
      </p:pic>
      <p:pic>
        <p:nvPicPr>
          <p:cNvPr id="5" name="Picture 4" descr="This is the Education Scotland logo. It is blue green and yellow."/>
          <p:cNvPicPr>
            <a:picLocks noChangeAspect="1"/>
          </p:cNvPicPr>
          <p:nvPr/>
        </p:nvPicPr>
        <p:blipFill rotWithShape="1">
          <a:blip r:embed="rId9" cstate="email">
            <a:extLst>
              <a:ext uri="{28A0092B-C50C-407E-A947-70E740481C1C}">
                <a14:useLocalDpi xmlns:a14="http://schemas.microsoft.com/office/drawing/2010/main"/>
              </a:ext>
            </a:extLst>
          </a:blip>
          <a:srcRect/>
          <a:stretch/>
        </p:blipFill>
        <p:spPr>
          <a:xfrm>
            <a:off x="281699" y="475679"/>
            <a:ext cx="2307574" cy="971713"/>
          </a:xfrm>
          <a:prstGeom prst="rect">
            <a:avLst/>
          </a:prstGeom>
        </p:spPr>
      </p:pic>
      <p:sp>
        <p:nvSpPr>
          <p:cNvPr id="9" name="TextBox 8">
            <a:extLst>
              <a:ext uri="{FF2B5EF4-FFF2-40B4-BE49-F238E27FC236}">
                <a16:creationId xmlns:a16="http://schemas.microsoft.com/office/drawing/2014/main" id="{2356700F-A37B-49B9-B5E0-88F52D3215A1}"/>
              </a:ext>
            </a:extLst>
          </p:cNvPr>
          <p:cNvSpPr txBox="1"/>
          <p:nvPr/>
        </p:nvSpPr>
        <p:spPr>
          <a:xfrm>
            <a:off x="6611048" y="5972962"/>
            <a:ext cx="5580952" cy="523220"/>
          </a:xfrm>
          <a:prstGeom prst="rect">
            <a:avLst/>
          </a:prstGeom>
          <a:noFill/>
        </p:spPr>
        <p:txBody>
          <a:bodyPr wrap="square" rtlCol="0">
            <a:spAutoFit/>
          </a:bodyPr>
          <a:lstStyle/>
          <a:p>
            <a:pPr algn="r" eaLnBrk="1" hangingPunct="1">
              <a:lnSpc>
                <a:spcPct val="100000"/>
              </a:lnSpc>
              <a:spcBef>
                <a:spcPts val="0"/>
              </a:spcBef>
              <a:spcAft>
                <a:spcPts val="0"/>
              </a:spcAft>
            </a:pPr>
            <a:r>
              <a:rPr lang="en-GB" sz="1400" b="1" dirty="0">
                <a:solidFill>
                  <a:schemeClr val="bg1"/>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b="1" dirty="0">
                <a:solidFill>
                  <a:schemeClr val="bg1"/>
                </a:solidFill>
              </a:rPr>
              <a:t>Do luchd-ionnsachaidh na h-Alba, le luchd-foghlaim Alba </a:t>
            </a:r>
          </a:p>
        </p:txBody>
      </p:sp>
      <p:sp>
        <p:nvSpPr>
          <p:cNvPr id="6" name="Rectangle 5">
            <a:extLst>
              <a:ext uri="{FF2B5EF4-FFF2-40B4-BE49-F238E27FC236}">
                <a16:creationId xmlns:a16="http://schemas.microsoft.com/office/drawing/2014/main" id="{041F11D3-EA81-678A-AABA-40CBB5C81CED}"/>
              </a:ext>
              <a:ext uri="{C183D7F6-B498-43B3-948B-1728B52AA6E4}">
                <adec:decorative xmlns:adec="http://schemas.microsoft.com/office/drawing/2017/decorative" val="1"/>
              </a:ext>
            </a:extLst>
          </p:cNvPr>
          <p:cNvSpPr/>
          <p:nvPr/>
        </p:nvSpPr>
        <p:spPr>
          <a:xfrm>
            <a:off x="3446276" y="1558243"/>
            <a:ext cx="7315200" cy="228600"/>
          </a:xfrm>
          <a:prstGeom prst="rect">
            <a:avLst/>
          </a:prstGeom>
          <a:solidFill>
            <a:schemeClr val="accent2">
              <a:lumMod val="60000"/>
              <a:lumOff val="4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26323079-8E6D-FC00-433B-3056F97A49B8}"/>
              </a:ext>
            </a:extLst>
          </p:cNvPr>
          <p:cNvSpPr/>
          <p:nvPr/>
        </p:nvSpPr>
        <p:spPr>
          <a:xfrm>
            <a:off x="971532" y="4823513"/>
            <a:ext cx="4102765" cy="461665"/>
          </a:xfrm>
          <a:prstGeom prst="rect">
            <a:avLst/>
          </a:prstGeom>
        </p:spPr>
        <p:txBody>
          <a:bodyPr wrap="square" lIns="91440" tIns="45720" rIns="91440" bIns="4572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400" dirty="0">
                <a:solidFill>
                  <a:srgbClr val="B3D236"/>
                </a:solidFill>
              </a:rPr>
              <a:t>@ESInclusionTeam</a:t>
            </a:r>
            <a:endParaRPr lang="en-US" sz="2400" dirty="0">
              <a:solidFill>
                <a:srgbClr val="B3D236"/>
              </a:solidFill>
            </a:endParaRPr>
          </a:p>
        </p:txBody>
      </p:sp>
    </p:spTree>
    <p:extLst>
      <p:ext uri="{BB962C8B-B14F-4D97-AF65-F5344CB8AC3E}">
        <p14:creationId xmlns:p14="http://schemas.microsoft.com/office/powerpoint/2010/main" val="17174201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70513-A36B-F755-B996-05E33E5938A6}"/>
              </a:ext>
            </a:extLst>
          </p:cNvPr>
          <p:cNvSpPr>
            <a:spLocks noGrp="1"/>
          </p:cNvSpPr>
          <p:nvPr>
            <p:ph type="title"/>
          </p:nvPr>
        </p:nvSpPr>
        <p:spPr>
          <a:xfrm>
            <a:off x="685800" y="216114"/>
            <a:ext cx="10836972" cy="711200"/>
          </a:xfrm>
        </p:spPr>
        <p:txBody>
          <a:bodyPr/>
          <a:lstStyle/>
          <a:p>
            <a:r>
              <a:rPr lang="en-GB" dirty="0"/>
              <a:t>Fundamental elements of active listening</a:t>
            </a:r>
          </a:p>
        </p:txBody>
      </p:sp>
      <p:sp>
        <p:nvSpPr>
          <p:cNvPr id="3" name="Content Placeholder 2">
            <a:extLst>
              <a:ext uri="{FF2B5EF4-FFF2-40B4-BE49-F238E27FC236}">
                <a16:creationId xmlns:a16="http://schemas.microsoft.com/office/drawing/2014/main" id="{D9C33AE2-5FDA-DD23-61E2-D553387E8BD1}"/>
              </a:ext>
            </a:extLst>
          </p:cNvPr>
          <p:cNvSpPr>
            <a:spLocks noGrp="1"/>
          </p:cNvSpPr>
          <p:nvPr>
            <p:ph idx="1"/>
          </p:nvPr>
        </p:nvSpPr>
        <p:spPr>
          <a:xfrm>
            <a:off x="685799" y="1143428"/>
            <a:ext cx="11255991" cy="4836542"/>
          </a:xfrm>
        </p:spPr>
        <p:txBody>
          <a:bodyPr/>
          <a:lstStyle/>
          <a:p>
            <a:pPr marL="342900" indent="-342900">
              <a:lnSpc>
                <a:spcPct val="200000"/>
              </a:lnSpc>
              <a:buFont typeface="Arial" panose="020B0604020202020204" pitchFamily="34" charset="0"/>
              <a:buChar char="•"/>
            </a:pPr>
            <a:r>
              <a:rPr lang="en-GB" sz="2800" dirty="0">
                <a:solidFill>
                  <a:schemeClr val="tx1"/>
                </a:solidFill>
                <a:latin typeface="Segoe UI" panose="020B0502040204020203" pitchFamily="34" charset="0"/>
                <a:cs typeface="Segoe UI" panose="020B0502040204020203" pitchFamily="34" charset="0"/>
              </a:rPr>
              <a:t>Giving your full attention and being fully present in the conversation</a:t>
            </a:r>
          </a:p>
          <a:p>
            <a:pPr marL="342900" indent="-342900">
              <a:lnSpc>
                <a:spcPct val="200000"/>
              </a:lnSpc>
              <a:buFont typeface="Arial" panose="020B0604020202020204" pitchFamily="34" charset="0"/>
              <a:buChar char="•"/>
            </a:pPr>
            <a:r>
              <a:rPr lang="en-GB" sz="2800" dirty="0">
                <a:solidFill>
                  <a:schemeClr val="tx1"/>
                </a:solidFill>
                <a:latin typeface="Segoe UI" panose="020B0502040204020203" pitchFamily="34" charset="0"/>
                <a:cs typeface="Segoe UI" panose="020B0502040204020203" pitchFamily="34" charset="0"/>
              </a:rPr>
              <a:t>Being patient</a:t>
            </a:r>
          </a:p>
          <a:p>
            <a:pPr marL="342900" indent="-342900" algn="l" fontAlgn="base">
              <a:lnSpc>
                <a:spcPct val="200000"/>
              </a:lnSpc>
              <a:buFont typeface="Arial" panose="020B0604020202020204" pitchFamily="34" charset="0"/>
              <a:buChar char="•"/>
            </a:pPr>
            <a:r>
              <a:rPr lang="en-GB" sz="2800" b="0" i="0" dirty="0">
                <a:solidFill>
                  <a:srgbClr val="212121"/>
                </a:solidFill>
                <a:effectLst/>
                <a:latin typeface="Segoe UI" panose="020B0502040204020203" pitchFamily="34" charset="0"/>
                <a:cs typeface="Segoe UI" panose="020B0502040204020203" pitchFamily="34" charset="0"/>
              </a:rPr>
              <a:t>Withholding judgment and advice</a:t>
            </a:r>
          </a:p>
          <a:p>
            <a:pPr algn="l" fontAlgn="base"/>
            <a:endParaRPr lang="en-GB" sz="2800" dirty="0">
              <a:solidFill>
                <a:schemeClr val="tx1"/>
              </a:solidFill>
              <a:latin typeface="Segoe UI" panose="020B0502040204020203" pitchFamily="34" charset="0"/>
              <a:cs typeface="Segoe UI" panose="020B0502040204020203" pitchFamily="34" charset="0"/>
            </a:endParaRPr>
          </a:p>
          <a:p>
            <a:pPr fontAlgn="base"/>
            <a:r>
              <a:rPr lang="en-GB" sz="2800" b="1" dirty="0">
                <a:solidFill>
                  <a:schemeClr val="tx1"/>
                </a:solidFill>
                <a:latin typeface="Segoe UI" panose="020B0502040204020203" pitchFamily="34" charset="0"/>
                <a:cs typeface="Segoe UI" panose="020B0502040204020203" pitchFamily="34" charset="0"/>
              </a:rPr>
              <a:t>The skills explored in the following slides will be ineffective if these fundamental elements are not obvious to the speaker</a:t>
            </a:r>
            <a:endParaRPr lang="en-GB" sz="2800" b="1" dirty="0">
              <a:solidFill>
                <a:srgbClr val="212121"/>
              </a:solidFill>
              <a:latin typeface="Segoe UI" panose="020B0502040204020203" pitchFamily="34" charset="0"/>
              <a:cs typeface="Segoe UI" panose="020B0502040204020203" pitchFamily="34" charset="0"/>
            </a:endParaRPr>
          </a:p>
        </p:txBody>
      </p:sp>
      <p:pic>
        <p:nvPicPr>
          <p:cNvPr id="5" name="Picture 4" descr="This is the Education Scotland, Inclusion, Wellbeing and Equalities logo. It is  blue green and yellow.">
            <a:extLst>
              <a:ext uri="{FF2B5EF4-FFF2-40B4-BE49-F238E27FC236}">
                <a16:creationId xmlns:a16="http://schemas.microsoft.com/office/drawing/2014/main" id="{80351D55-E017-BE2F-9CB7-49102B9B80E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207560" y="-5228"/>
            <a:ext cx="981075" cy="493395"/>
          </a:xfrm>
          <a:prstGeom prst="rect">
            <a:avLst/>
          </a:prstGeom>
        </p:spPr>
      </p:pic>
    </p:spTree>
    <p:extLst>
      <p:ext uri="{BB962C8B-B14F-4D97-AF65-F5344CB8AC3E}">
        <p14:creationId xmlns:p14="http://schemas.microsoft.com/office/powerpoint/2010/main" val="311691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70513-A36B-F755-B996-05E33E5938A6}"/>
              </a:ext>
            </a:extLst>
          </p:cNvPr>
          <p:cNvSpPr>
            <a:spLocks noGrp="1"/>
          </p:cNvSpPr>
          <p:nvPr>
            <p:ph type="title"/>
          </p:nvPr>
        </p:nvSpPr>
        <p:spPr>
          <a:xfrm>
            <a:off x="576618" y="338760"/>
            <a:ext cx="10836972" cy="711200"/>
          </a:xfrm>
        </p:spPr>
        <p:txBody>
          <a:bodyPr/>
          <a:lstStyle/>
          <a:p>
            <a:r>
              <a:rPr lang="en-GB" dirty="0"/>
              <a:t>What to look for? (non-verbal cues)</a:t>
            </a:r>
          </a:p>
        </p:txBody>
      </p:sp>
      <p:sp>
        <p:nvSpPr>
          <p:cNvPr id="3" name="Content Placeholder 2">
            <a:extLst>
              <a:ext uri="{FF2B5EF4-FFF2-40B4-BE49-F238E27FC236}">
                <a16:creationId xmlns:a16="http://schemas.microsoft.com/office/drawing/2014/main" id="{D9C33AE2-5FDA-DD23-61E2-D553387E8BD1}"/>
              </a:ext>
            </a:extLst>
          </p:cNvPr>
          <p:cNvSpPr>
            <a:spLocks noGrp="1"/>
          </p:cNvSpPr>
          <p:nvPr>
            <p:ph idx="1"/>
          </p:nvPr>
        </p:nvSpPr>
        <p:spPr>
          <a:xfrm>
            <a:off x="685800" y="1351128"/>
            <a:ext cx="11215048" cy="4844956"/>
          </a:xfrm>
        </p:spPr>
        <p:txBody>
          <a:bodyPr/>
          <a:lstStyle/>
          <a:p>
            <a:pPr>
              <a:lnSpc>
                <a:spcPct val="150000"/>
              </a:lnSpc>
            </a:pPr>
            <a:r>
              <a:rPr lang="en-GB" sz="2400" dirty="0">
                <a:solidFill>
                  <a:srgbClr val="333333"/>
                </a:solidFill>
                <a:latin typeface="Segoe UI"/>
                <a:cs typeface="Segoe UI"/>
              </a:rPr>
              <a:t>Their f</a:t>
            </a:r>
            <a:r>
              <a:rPr lang="en-GB" sz="2400" b="0" i="0" dirty="0">
                <a:solidFill>
                  <a:srgbClr val="333333"/>
                </a:solidFill>
                <a:effectLst/>
                <a:latin typeface="Segoe UI"/>
                <a:cs typeface="Segoe UI"/>
              </a:rPr>
              <a:t>acial expressions, tone of voice, and gestures can tell you more about how they are feeling than the words they use:</a:t>
            </a:r>
            <a:endParaRPr lang="en-GB" sz="2400" dirty="0">
              <a:solidFill>
                <a:srgbClr val="333333"/>
              </a:solidFill>
              <a:latin typeface="Segoe UI"/>
              <a:cs typeface="Segoe UI"/>
            </a:endParaRPr>
          </a:p>
          <a:p>
            <a:pPr marL="342900" indent="-342900">
              <a:lnSpc>
                <a:spcPct val="150000"/>
              </a:lnSpc>
              <a:buFont typeface="Arial" panose="020B0604020202020204" pitchFamily="34" charset="0"/>
              <a:buChar char="•"/>
            </a:pPr>
            <a:r>
              <a:rPr lang="en-GB" sz="2400" b="0" i="0" dirty="0">
                <a:solidFill>
                  <a:srgbClr val="333333"/>
                </a:solidFill>
                <a:effectLst/>
                <a:latin typeface="Segoe UI"/>
                <a:cs typeface="Segoe UI"/>
              </a:rPr>
              <a:t>are they smiling, are their arms crossed defensively, or are they rubbing their eyes as if they're tired or upset, or are their feet pointed towards the door</a:t>
            </a:r>
            <a:endParaRPr lang="en-GB" sz="2400" dirty="0">
              <a:solidFill>
                <a:srgbClr val="333333"/>
              </a:solidFill>
              <a:latin typeface="Segoe UI"/>
              <a:cs typeface="Segoe UI"/>
            </a:endParaRPr>
          </a:p>
          <a:p>
            <a:pPr marL="342900" indent="-342900">
              <a:lnSpc>
                <a:spcPct val="150000"/>
              </a:lnSpc>
              <a:buFont typeface="Arial" panose="020B0604020202020204" pitchFamily="34" charset="0"/>
              <a:buChar char="•"/>
            </a:pPr>
            <a:r>
              <a:rPr lang="en-GB" sz="2400" dirty="0">
                <a:solidFill>
                  <a:srgbClr val="333333"/>
                </a:solidFill>
                <a:latin typeface="Segoe UI" panose="020B0502040204020203" pitchFamily="34" charset="0"/>
                <a:cs typeface="Segoe UI" panose="020B0502040204020203" pitchFamily="34" charset="0"/>
              </a:rPr>
              <a:t>i</a:t>
            </a:r>
            <a:r>
              <a:rPr lang="en-GB" sz="2400" b="0" i="0" dirty="0">
                <a:solidFill>
                  <a:srgbClr val="333333"/>
                </a:solidFill>
                <a:effectLst/>
                <a:latin typeface="Segoe UI" panose="020B0502040204020203" pitchFamily="34" charset="0"/>
                <a:cs typeface="Segoe UI" panose="020B0502040204020203" pitchFamily="34" charset="0"/>
              </a:rPr>
              <a:t>s their voice subdued or upbeat, high pitched or flat, quick or slow?</a:t>
            </a:r>
          </a:p>
          <a:p>
            <a:pPr marL="342900" indent="-342900">
              <a:lnSpc>
                <a:spcPct val="150000"/>
              </a:lnSpc>
              <a:buFont typeface="Arial" panose="020B0604020202020204" pitchFamily="34" charset="0"/>
              <a:buChar char="•"/>
            </a:pPr>
            <a:endParaRPr lang="en-GB" sz="2400" dirty="0">
              <a:solidFill>
                <a:srgbClr val="333333"/>
              </a:solidFill>
              <a:latin typeface="Segoe UI" panose="020B0502040204020203" pitchFamily="34" charset="0"/>
              <a:cs typeface="Segoe UI" panose="020B0502040204020203" pitchFamily="34" charset="0"/>
            </a:endParaRPr>
          </a:p>
          <a:p>
            <a:pPr>
              <a:lnSpc>
                <a:spcPct val="150000"/>
              </a:lnSpc>
            </a:pPr>
            <a:r>
              <a:rPr lang="en-GB" sz="2400" b="1" dirty="0">
                <a:solidFill>
                  <a:srgbClr val="333333"/>
                </a:solidFill>
                <a:latin typeface="Segoe UI"/>
                <a:cs typeface="Segoe UI"/>
              </a:rPr>
              <a:t>Body language doesn’t lie so p</a:t>
            </a:r>
            <a:r>
              <a:rPr lang="en-GB" sz="2400" b="1" i="0" dirty="0">
                <a:solidFill>
                  <a:srgbClr val="333333"/>
                </a:solidFill>
                <a:effectLst/>
                <a:latin typeface="Segoe UI"/>
                <a:cs typeface="Segoe UI"/>
              </a:rPr>
              <a:t>ay attention to what they are saying with their non-verbal cues</a:t>
            </a:r>
            <a:endParaRPr lang="en-GB" sz="2400" b="1" dirty="0">
              <a:solidFill>
                <a:schemeClr val="tx1"/>
              </a:solidFill>
              <a:latin typeface="Segoe UI"/>
              <a:cs typeface="Segoe UI"/>
            </a:endParaRPr>
          </a:p>
        </p:txBody>
      </p:sp>
      <p:pic>
        <p:nvPicPr>
          <p:cNvPr id="5" name="Picture 4" descr="A pair of black eyes">
            <a:extLst>
              <a:ext uri="{FF2B5EF4-FFF2-40B4-BE49-F238E27FC236}">
                <a16:creationId xmlns:a16="http://schemas.microsoft.com/office/drawing/2014/main" id="{E39022B9-B596-4B64-9261-CC556B0C150B}"/>
              </a:ext>
            </a:extLst>
          </p:cNvPr>
          <p:cNvPicPr>
            <a:picLocks noChangeAspect="1"/>
          </p:cNvPicPr>
          <p:nvPr/>
        </p:nvPicPr>
        <p:blipFill>
          <a:blip r:embed="rId2" cstate="email">
            <a:extLst>
              <a:ext uri="{28A0092B-C50C-407E-A947-70E740481C1C}">
                <a14:useLocalDpi xmlns:a14="http://schemas.microsoft.com/office/drawing/2010/main"/>
              </a:ext>
              <a:ext uri="{837473B0-CC2E-450A-ABE3-18F120FF3D39}">
                <a1611:picAttrSrcUrl xmlns:a1611="http://schemas.microsoft.com/office/drawing/2016/11/main" r:id="rId3"/>
              </a:ext>
            </a:extLst>
          </a:blip>
          <a:stretch>
            <a:fillRect/>
          </a:stretch>
        </p:blipFill>
        <p:spPr>
          <a:xfrm flipH="1">
            <a:off x="8485541" y="188767"/>
            <a:ext cx="1715444" cy="825557"/>
          </a:xfrm>
          <a:prstGeom prst="rect">
            <a:avLst/>
          </a:prstGeom>
        </p:spPr>
      </p:pic>
      <p:pic>
        <p:nvPicPr>
          <p:cNvPr id="6" name="Picture 5" descr="This is the Education Scotland, Inclusion, Wellbeing and Equalities logo. It is  blue green and yellow.">
            <a:extLst>
              <a:ext uri="{FF2B5EF4-FFF2-40B4-BE49-F238E27FC236}">
                <a16:creationId xmlns:a16="http://schemas.microsoft.com/office/drawing/2014/main" id="{E82FEDC8-5371-E26D-6489-4C21D9F5F70F}"/>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1209548" y="678"/>
            <a:ext cx="981075" cy="493395"/>
          </a:xfrm>
          <a:prstGeom prst="rect">
            <a:avLst/>
          </a:prstGeom>
        </p:spPr>
      </p:pic>
    </p:spTree>
    <p:extLst>
      <p:ext uri="{BB962C8B-B14F-4D97-AF65-F5344CB8AC3E}">
        <p14:creationId xmlns:p14="http://schemas.microsoft.com/office/powerpoint/2010/main" val="2854230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70513-A36B-F755-B996-05E33E5938A6}"/>
              </a:ext>
            </a:extLst>
          </p:cNvPr>
          <p:cNvSpPr>
            <a:spLocks noGrp="1"/>
          </p:cNvSpPr>
          <p:nvPr>
            <p:ph type="title"/>
          </p:nvPr>
        </p:nvSpPr>
        <p:spPr>
          <a:xfrm>
            <a:off x="327546" y="89150"/>
            <a:ext cx="10836972" cy="711200"/>
          </a:xfrm>
        </p:spPr>
        <p:txBody>
          <a:bodyPr/>
          <a:lstStyle/>
          <a:p>
            <a:r>
              <a:rPr lang="en-GB" dirty="0"/>
              <a:t>What to do?</a:t>
            </a:r>
            <a:endParaRPr lang="en-GB" sz="2800" dirty="0"/>
          </a:p>
        </p:txBody>
      </p:sp>
      <p:sp>
        <p:nvSpPr>
          <p:cNvPr id="3" name="Content Placeholder 2">
            <a:extLst>
              <a:ext uri="{FF2B5EF4-FFF2-40B4-BE49-F238E27FC236}">
                <a16:creationId xmlns:a16="http://schemas.microsoft.com/office/drawing/2014/main" id="{D9C33AE2-5FDA-DD23-61E2-D553387E8BD1}"/>
              </a:ext>
            </a:extLst>
          </p:cNvPr>
          <p:cNvSpPr>
            <a:spLocks noGrp="1"/>
          </p:cNvSpPr>
          <p:nvPr>
            <p:ph idx="1"/>
          </p:nvPr>
        </p:nvSpPr>
        <p:spPr>
          <a:xfrm>
            <a:off x="327546" y="872486"/>
            <a:ext cx="11864454" cy="5177370"/>
          </a:xfrm>
        </p:spPr>
        <p:txBody>
          <a:bodyPr/>
          <a:lstStyle/>
          <a:p>
            <a:pPr algn="l">
              <a:lnSpc>
                <a:spcPct val="150000"/>
              </a:lnSpc>
            </a:pPr>
            <a:r>
              <a:rPr lang="en-GB" sz="2200" b="1" i="0" dirty="0">
                <a:solidFill>
                  <a:srgbClr val="333333"/>
                </a:solidFill>
                <a:effectLst/>
                <a:latin typeface="Segoe UI" panose="020B0502040204020203" pitchFamily="34" charset="0"/>
                <a:cs typeface="Segoe UI" panose="020B0502040204020203" pitchFamily="34" charset="0"/>
              </a:rPr>
              <a:t>Use eye contact and body language to connect:</a:t>
            </a:r>
          </a:p>
          <a:p>
            <a:pPr marL="342900" indent="-342900">
              <a:lnSpc>
                <a:spcPct val="150000"/>
              </a:lnSpc>
              <a:buFont typeface="Arial" panose="020B0604020202020204" pitchFamily="34" charset="0"/>
              <a:buChar char="•"/>
            </a:pPr>
            <a:r>
              <a:rPr lang="en-GB" b="1" i="0" dirty="0">
                <a:solidFill>
                  <a:srgbClr val="333333"/>
                </a:solidFill>
                <a:effectLst/>
                <a:latin typeface="Segoe UI"/>
                <a:cs typeface="Segoe UI"/>
              </a:rPr>
              <a:t>Eye contact </a:t>
            </a:r>
            <a:r>
              <a:rPr lang="en-GB" b="0" i="0" dirty="0">
                <a:solidFill>
                  <a:srgbClr val="333333"/>
                </a:solidFill>
                <a:effectLst/>
                <a:latin typeface="Segoe UI"/>
                <a:cs typeface="Segoe UI"/>
              </a:rPr>
              <a:t>is important in conveying your interest</a:t>
            </a:r>
            <a:r>
              <a:rPr lang="en-GB" dirty="0">
                <a:solidFill>
                  <a:srgbClr val="333333"/>
                </a:solidFill>
                <a:latin typeface="Segoe UI"/>
                <a:cs typeface="Segoe UI"/>
              </a:rPr>
              <a:t>,</a:t>
            </a:r>
            <a:r>
              <a:rPr lang="en-GB" b="0" i="0" dirty="0">
                <a:solidFill>
                  <a:srgbClr val="333333"/>
                </a:solidFill>
                <a:effectLst/>
                <a:latin typeface="Segoe UI"/>
                <a:cs typeface="Segoe UI"/>
              </a:rPr>
              <a:t> but it should be used wisely:</a:t>
            </a:r>
          </a:p>
          <a:p>
            <a:pPr marL="1085850" lvl="1" indent="-342900">
              <a:lnSpc>
                <a:spcPct val="150000"/>
              </a:lnSpc>
              <a:buFont typeface="Arial" panose="020B0604020202020204" pitchFamily="34" charset="0"/>
              <a:buChar char="•"/>
            </a:pPr>
            <a:r>
              <a:rPr lang="en-GB" b="0" i="0" dirty="0">
                <a:solidFill>
                  <a:srgbClr val="333333"/>
                </a:solidFill>
                <a:effectLst/>
                <a:latin typeface="Segoe UI" panose="020B0502040204020203" pitchFamily="34" charset="0"/>
                <a:cs typeface="Segoe UI" panose="020B0502040204020203" pitchFamily="34" charset="0"/>
              </a:rPr>
              <a:t>Too much eye contact can be intimidating</a:t>
            </a:r>
            <a:r>
              <a:rPr lang="en-GB" dirty="0">
                <a:solidFill>
                  <a:srgbClr val="333333"/>
                </a:solidFill>
                <a:latin typeface="Segoe UI" panose="020B0502040204020203" pitchFamily="34" charset="0"/>
                <a:cs typeface="Segoe UI" panose="020B0502040204020203" pitchFamily="34" charset="0"/>
              </a:rPr>
              <a:t> so remember to blink and </a:t>
            </a:r>
            <a:r>
              <a:rPr lang="en-GB" b="0" i="0" dirty="0">
                <a:solidFill>
                  <a:srgbClr val="333333"/>
                </a:solidFill>
                <a:effectLst/>
                <a:latin typeface="Segoe UI" panose="020B0502040204020203" pitchFamily="34" charset="0"/>
                <a:cs typeface="Segoe UI" panose="020B0502040204020203" pitchFamily="34" charset="0"/>
              </a:rPr>
              <a:t>break eye contact </a:t>
            </a:r>
          </a:p>
          <a:p>
            <a:pPr marL="1085850" lvl="1" indent="-342900">
              <a:lnSpc>
                <a:spcPct val="150000"/>
              </a:lnSpc>
              <a:buFont typeface="Arial" panose="020B0604020202020204" pitchFamily="34" charset="0"/>
              <a:buChar char="•"/>
            </a:pPr>
            <a:r>
              <a:rPr lang="en-GB" b="0" i="0" dirty="0">
                <a:solidFill>
                  <a:srgbClr val="333333"/>
                </a:solidFill>
                <a:effectLst/>
                <a:latin typeface="Segoe UI" panose="020B0502040204020203" pitchFamily="34" charset="0"/>
                <a:cs typeface="Segoe UI" panose="020B0502040204020203" pitchFamily="34" charset="0"/>
              </a:rPr>
              <a:t>When looking away, look to the side or up, looking down can look like disinterest</a:t>
            </a:r>
          </a:p>
          <a:p>
            <a:pPr marL="342900" indent="-342900">
              <a:lnSpc>
                <a:spcPct val="150000"/>
              </a:lnSpc>
              <a:buFont typeface="Arial" panose="020B0604020202020204" pitchFamily="34" charset="0"/>
              <a:buChar char="•"/>
            </a:pPr>
            <a:r>
              <a:rPr lang="en-GB" b="1" i="0" dirty="0">
                <a:solidFill>
                  <a:srgbClr val="333333"/>
                </a:solidFill>
                <a:effectLst/>
                <a:latin typeface="Segoe UI" panose="020B0502040204020203" pitchFamily="34" charset="0"/>
                <a:cs typeface="Segoe UI" panose="020B0502040204020203" pitchFamily="34" charset="0"/>
              </a:rPr>
              <a:t>Keep your body language open</a:t>
            </a:r>
          </a:p>
          <a:p>
            <a:pPr marL="1085850" lvl="1" indent="-342900">
              <a:lnSpc>
                <a:spcPct val="150000"/>
              </a:lnSpc>
              <a:buFont typeface="Arial" panose="020B0604020202020204" pitchFamily="34" charset="0"/>
              <a:buChar char="•"/>
            </a:pPr>
            <a:r>
              <a:rPr lang="en-GB" dirty="0">
                <a:solidFill>
                  <a:srgbClr val="333333"/>
                </a:solidFill>
                <a:latin typeface="Segoe UI" panose="020B0502040204020203" pitchFamily="34" charset="0"/>
                <a:cs typeface="Segoe UI" panose="020B0502040204020203" pitchFamily="34" charset="0"/>
              </a:rPr>
              <a:t>A</a:t>
            </a:r>
            <a:r>
              <a:rPr lang="en-GB" b="0" i="0" dirty="0">
                <a:solidFill>
                  <a:srgbClr val="333333"/>
                </a:solidFill>
                <a:effectLst/>
                <a:latin typeface="Segoe UI" panose="020B0502040204020203" pitchFamily="34" charset="0"/>
                <a:cs typeface="Segoe UI" panose="020B0502040204020203" pitchFamily="34" charset="0"/>
              </a:rPr>
              <a:t>void crossed arms or legs, </a:t>
            </a:r>
            <a:r>
              <a:rPr lang="en-GB" dirty="0">
                <a:solidFill>
                  <a:srgbClr val="333333"/>
                </a:solidFill>
                <a:latin typeface="Segoe UI" panose="020B0502040204020203" pitchFamily="34" charset="0"/>
                <a:cs typeface="Segoe UI" panose="020B0502040204020203" pitchFamily="34" charset="0"/>
              </a:rPr>
              <a:t>this</a:t>
            </a:r>
            <a:r>
              <a:rPr lang="en-GB" b="0" i="0" dirty="0">
                <a:solidFill>
                  <a:srgbClr val="333333"/>
                </a:solidFill>
                <a:effectLst/>
                <a:latin typeface="Segoe UI" panose="020B0502040204020203" pitchFamily="34" charset="0"/>
                <a:cs typeface="Segoe UI" panose="020B0502040204020203" pitchFamily="34" charset="0"/>
              </a:rPr>
              <a:t> can come across as being ‘closed’ or defensive</a:t>
            </a:r>
            <a:endParaRPr lang="en-GB" dirty="0">
              <a:solidFill>
                <a:srgbClr val="333333"/>
              </a:solidFill>
              <a:latin typeface="Segoe UI" panose="020B0502040204020203" pitchFamily="34" charset="0"/>
              <a:cs typeface="Segoe UI" panose="020B0502040204020203" pitchFamily="34" charset="0"/>
            </a:endParaRPr>
          </a:p>
          <a:p>
            <a:pPr marL="1085850" lvl="1" indent="-342900">
              <a:lnSpc>
                <a:spcPct val="150000"/>
              </a:lnSpc>
              <a:buFont typeface="Arial" panose="020B0604020202020204" pitchFamily="34" charset="0"/>
              <a:buChar char="•"/>
            </a:pPr>
            <a:r>
              <a:rPr lang="en-GB" b="0" i="0" dirty="0">
                <a:solidFill>
                  <a:srgbClr val="333333"/>
                </a:solidFill>
                <a:effectLst/>
                <a:latin typeface="Segoe UI" panose="020B0502040204020203" pitchFamily="34" charset="0"/>
                <a:cs typeface="Segoe UI" panose="020B0502040204020203" pitchFamily="34" charset="0"/>
              </a:rPr>
              <a:t>Leaning forward, tilting your head, or resting your head on your hand can all convey your interest</a:t>
            </a:r>
          </a:p>
          <a:p>
            <a:pPr marL="342900" indent="-342900">
              <a:lnSpc>
                <a:spcPct val="150000"/>
              </a:lnSpc>
              <a:buFont typeface="Arial" panose="020B0604020202020204" pitchFamily="34" charset="0"/>
              <a:buChar char="•"/>
            </a:pPr>
            <a:r>
              <a:rPr lang="en-GB" sz="2200" b="1" dirty="0">
                <a:solidFill>
                  <a:srgbClr val="333333"/>
                </a:solidFill>
                <a:latin typeface="Segoe UI" panose="020B0502040204020203" pitchFamily="34" charset="0"/>
                <a:cs typeface="Segoe UI" panose="020B0502040204020203" pitchFamily="34" charset="0"/>
              </a:rPr>
              <a:t>Show empathy and that you’re listening through</a:t>
            </a:r>
          </a:p>
          <a:p>
            <a:pPr marL="1085850" lvl="1" indent="-342900">
              <a:lnSpc>
                <a:spcPct val="150000"/>
              </a:lnSpc>
              <a:buFont typeface="Arial" panose="020B0604020202020204" pitchFamily="34" charset="0"/>
              <a:buChar char="•"/>
            </a:pPr>
            <a:r>
              <a:rPr lang="en-GB" sz="2200" dirty="0">
                <a:solidFill>
                  <a:schemeClr val="tx1"/>
                </a:solidFill>
                <a:latin typeface="Segoe UI" panose="020B0502040204020203" pitchFamily="34" charset="0"/>
                <a:cs typeface="Segoe UI" panose="020B0502040204020203" pitchFamily="34" charset="0"/>
              </a:rPr>
              <a:t>Facial expressions, smiling, nodding your head, and making noises like “yes”, “uh huh”</a:t>
            </a:r>
          </a:p>
        </p:txBody>
      </p:sp>
      <p:pic>
        <p:nvPicPr>
          <p:cNvPr id="6" name="Picture 5" descr="A green check mark &#10;&#10;">
            <a:extLst>
              <a:ext uri="{FF2B5EF4-FFF2-40B4-BE49-F238E27FC236}">
                <a16:creationId xmlns:a16="http://schemas.microsoft.com/office/drawing/2014/main" id="{16FB89EE-A6C4-6DBE-86D6-D6FBBFF9D5E6}"/>
              </a:ext>
            </a:extLst>
          </p:cNvPr>
          <p:cNvPicPr>
            <a:picLocks noChangeAspect="1"/>
          </p:cNvPicPr>
          <p:nvPr/>
        </p:nvPicPr>
        <p:blipFill>
          <a:blip r:embed="rId2" cstate="email">
            <a:extLst>
              <a:ext uri="{28A0092B-C50C-407E-A947-70E740481C1C}">
                <a14:useLocalDpi xmlns:a14="http://schemas.microsoft.com/office/drawing/2010/main"/>
              </a:ext>
              <a:ext uri="{837473B0-CC2E-450A-ABE3-18F120FF3D39}">
                <a1611:picAttrSrcUrl xmlns:a1611="http://schemas.microsoft.com/office/drawing/2016/11/main" r:id="rId3"/>
              </a:ext>
            </a:extLst>
          </a:blip>
          <a:stretch>
            <a:fillRect/>
          </a:stretch>
        </p:blipFill>
        <p:spPr>
          <a:xfrm>
            <a:off x="8689074" y="161286"/>
            <a:ext cx="1706541" cy="1278128"/>
          </a:xfrm>
          <a:prstGeom prst="rect">
            <a:avLst/>
          </a:prstGeom>
        </p:spPr>
      </p:pic>
      <p:pic>
        <p:nvPicPr>
          <p:cNvPr id="5" name="Picture 4" descr="This is the Education Scotland, Inclusion, Wellbeing and Equalities logo. It is  blue green and yellow. ">
            <a:extLst>
              <a:ext uri="{FF2B5EF4-FFF2-40B4-BE49-F238E27FC236}">
                <a16:creationId xmlns:a16="http://schemas.microsoft.com/office/drawing/2014/main" id="{789BE773-7E5A-DECF-AAF1-293E872332D3}"/>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1216083" y="3457"/>
            <a:ext cx="981075" cy="493395"/>
          </a:xfrm>
          <a:prstGeom prst="rect">
            <a:avLst/>
          </a:prstGeom>
        </p:spPr>
      </p:pic>
    </p:spTree>
    <p:extLst>
      <p:ext uri="{BB962C8B-B14F-4D97-AF65-F5344CB8AC3E}">
        <p14:creationId xmlns:p14="http://schemas.microsoft.com/office/powerpoint/2010/main" val="21155953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70513-A36B-F755-B996-05E33E5938A6}"/>
              </a:ext>
            </a:extLst>
          </p:cNvPr>
          <p:cNvSpPr>
            <a:spLocks noGrp="1"/>
          </p:cNvSpPr>
          <p:nvPr>
            <p:ph type="title"/>
          </p:nvPr>
        </p:nvSpPr>
        <p:spPr>
          <a:xfrm>
            <a:off x="677514" y="91217"/>
            <a:ext cx="10836972" cy="711200"/>
          </a:xfrm>
        </p:spPr>
        <p:txBody>
          <a:bodyPr/>
          <a:lstStyle/>
          <a:p>
            <a:r>
              <a:rPr lang="en-GB" dirty="0"/>
              <a:t>What not to do? </a:t>
            </a:r>
          </a:p>
        </p:txBody>
      </p:sp>
      <p:sp>
        <p:nvSpPr>
          <p:cNvPr id="3" name="Content Placeholder 2">
            <a:extLst>
              <a:ext uri="{FF2B5EF4-FFF2-40B4-BE49-F238E27FC236}">
                <a16:creationId xmlns:a16="http://schemas.microsoft.com/office/drawing/2014/main" id="{D9C33AE2-5FDA-DD23-61E2-D553387E8BD1}"/>
              </a:ext>
            </a:extLst>
          </p:cNvPr>
          <p:cNvSpPr>
            <a:spLocks noGrp="1"/>
          </p:cNvSpPr>
          <p:nvPr>
            <p:ph idx="1"/>
          </p:nvPr>
        </p:nvSpPr>
        <p:spPr>
          <a:xfrm>
            <a:off x="677514" y="802417"/>
            <a:ext cx="11045913" cy="5405878"/>
          </a:xfrm>
        </p:spPr>
        <p:txBody>
          <a:bodyPr/>
          <a:lstStyle/>
          <a:p>
            <a:pPr algn="l"/>
            <a:r>
              <a:rPr lang="en-GB" sz="2200" b="1" i="0" dirty="0">
                <a:solidFill>
                  <a:schemeClr val="tx1"/>
                </a:solidFill>
                <a:effectLst/>
                <a:latin typeface="Segoe UI" panose="020B0502040204020203" pitchFamily="34" charset="0"/>
                <a:cs typeface="Segoe UI" panose="020B0502040204020203" pitchFamily="34" charset="0"/>
              </a:rPr>
              <a:t>Don’t interrupt</a:t>
            </a:r>
            <a:endParaRPr lang="en-GB" sz="2200" b="0" i="0" dirty="0">
              <a:solidFill>
                <a:schemeClr val="tx1"/>
              </a:solidFill>
              <a:effectLst/>
              <a:latin typeface="Segoe UI" panose="020B0502040204020203" pitchFamily="34" charset="0"/>
              <a:cs typeface="Segoe UI" panose="020B0502040204020203" pitchFamily="34" charset="0"/>
            </a:endParaRPr>
          </a:p>
          <a:p>
            <a:pPr marL="342900" indent="-342900" algn="l">
              <a:buFont typeface="Arial" panose="020B0604020202020204" pitchFamily="34" charset="0"/>
              <a:buChar char="•"/>
            </a:pPr>
            <a:r>
              <a:rPr lang="en-GB" sz="2200" b="0" i="0" dirty="0">
                <a:solidFill>
                  <a:schemeClr val="tx1"/>
                </a:solidFill>
                <a:effectLst/>
                <a:latin typeface="Segoe UI" panose="020B0502040204020203" pitchFamily="34" charset="0"/>
                <a:cs typeface="Segoe UI" panose="020B0502040204020203" pitchFamily="34" charset="0"/>
              </a:rPr>
              <a:t>Letting them speak will make it easier for you to understand their message</a:t>
            </a:r>
          </a:p>
          <a:p>
            <a:pPr marL="342900" indent="-342900" algn="l">
              <a:buFont typeface="Arial" panose="020B0604020202020204" pitchFamily="34" charset="0"/>
              <a:buChar char="•"/>
            </a:pPr>
            <a:r>
              <a:rPr lang="en-GB" sz="2200" dirty="0">
                <a:solidFill>
                  <a:schemeClr val="tx1"/>
                </a:solidFill>
                <a:latin typeface="Segoe UI" panose="020B0502040204020203" pitchFamily="34" charset="0"/>
                <a:cs typeface="Segoe UI" panose="020B0502040204020203" pitchFamily="34" charset="0"/>
              </a:rPr>
              <a:t>I</a:t>
            </a:r>
            <a:r>
              <a:rPr lang="en-GB" sz="2200" b="0" i="0" dirty="0">
                <a:solidFill>
                  <a:schemeClr val="tx1"/>
                </a:solidFill>
                <a:effectLst/>
                <a:latin typeface="Segoe UI" panose="020B0502040204020203" pitchFamily="34" charset="0"/>
                <a:cs typeface="Segoe UI" panose="020B0502040204020203" pitchFamily="34" charset="0"/>
              </a:rPr>
              <a:t>nterruptions can cause them to stop speaking or sidetrack the conversation</a:t>
            </a:r>
            <a:endParaRPr lang="en-GB" sz="2200" dirty="0">
              <a:solidFill>
                <a:schemeClr val="tx1"/>
              </a:solidFill>
              <a:latin typeface="Segoe UI" panose="020B0502040204020203" pitchFamily="34" charset="0"/>
              <a:cs typeface="Segoe UI" panose="020B0502040204020203" pitchFamily="34" charset="0"/>
            </a:endParaRPr>
          </a:p>
          <a:p>
            <a:pPr algn="l"/>
            <a:endParaRPr lang="en-GB" sz="2200" b="1" i="0" dirty="0">
              <a:solidFill>
                <a:schemeClr val="tx1"/>
              </a:solidFill>
              <a:effectLst/>
              <a:latin typeface="Segoe UI" panose="020B0502040204020203" pitchFamily="34" charset="0"/>
              <a:cs typeface="Segoe UI" panose="020B0502040204020203" pitchFamily="34" charset="0"/>
            </a:endParaRPr>
          </a:p>
          <a:p>
            <a:pPr algn="l"/>
            <a:r>
              <a:rPr lang="en-GB" sz="2200" b="1" i="0" dirty="0">
                <a:solidFill>
                  <a:schemeClr val="tx1"/>
                </a:solidFill>
                <a:effectLst/>
                <a:latin typeface="Segoe UI" panose="020B0502040204020203" pitchFamily="34" charset="0"/>
                <a:cs typeface="Segoe UI" panose="020B0502040204020203" pitchFamily="34" charset="0"/>
              </a:rPr>
              <a:t>Don’t react physically, in a way that may convey judgement</a:t>
            </a:r>
          </a:p>
          <a:p>
            <a:pPr marL="342900" indent="-342900" algn="l">
              <a:buFont typeface="Arial" panose="020B0604020202020204" pitchFamily="34" charset="0"/>
              <a:buChar char="•"/>
            </a:pPr>
            <a:r>
              <a:rPr lang="en-GB" sz="2200" dirty="0">
                <a:solidFill>
                  <a:schemeClr val="tx1"/>
                </a:solidFill>
                <a:latin typeface="Segoe UI" panose="020B0502040204020203" pitchFamily="34" charset="0"/>
                <a:cs typeface="Segoe UI" panose="020B0502040204020203" pitchFamily="34" charset="0"/>
              </a:rPr>
              <a:t>T</a:t>
            </a:r>
            <a:r>
              <a:rPr lang="en-GB" sz="2200" b="0" i="0" dirty="0">
                <a:solidFill>
                  <a:schemeClr val="tx1"/>
                </a:solidFill>
                <a:effectLst/>
                <a:latin typeface="Segoe UI" panose="020B0502040204020203" pitchFamily="34" charset="0"/>
                <a:cs typeface="Segoe UI" panose="020B0502040204020203" pitchFamily="34" charset="0"/>
              </a:rPr>
              <a:t>hey’ll be attuned to your body language</a:t>
            </a:r>
            <a:r>
              <a:rPr lang="en-GB" sz="2200" dirty="0">
                <a:solidFill>
                  <a:schemeClr val="tx1"/>
                </a:solidFill>
                <a:latin typeface="Segoe UI" panose="020B0502040204020203" pitchFamily="34" charset="0"/>
                <a:cs typeface="Segoe UI" panose="020B0502040204020203" pitchFamily="34" charset="0"/>
              </a:rPr>
              <a:t> and facial expressions</a:t>
            </a:r>
            <a:endParaRPr lang="en-GB" sz="2200" b="0" i="0" dirty="0">
              <a:solidFill>
                <a:schemeClr val="tx1"/>
              </a:solidFill>
              <a:effectLst/>
              <a:latin typeface="Segoe UI" panose="020B0502040204020203" pitchFamily="34" charset="0"/>
              <a:cs typeface="Segoe UI" panose="020B0502040204020203" pitchFamily="34" charset="0"/>
            </a:endParaRPr>
          </a:p>
          <a:p>
            <a:pPr algn="l"/>
            <a:endParaRPr lang="en-GB" sz="2200" dirty="0">
              <a:solidFill>
                <a:schemeClr val="tx1"/>
              </a:solidFill>
              <a:latin typeface="Segoe UI" panose="020B0502040204020203" pitchFamily="34" charset="0"/>
              <a:cs typeface="Segoe UI" panose="020B0502040204020203" pitchFamily="34" charset="0"/>
            </a:endParaRPr>
          </a:p>
          <a:p>
            <a:r>
              <a:rPr lang="en-GB" sz="2200" b="1" i="0" dirty="0">
                <a:solidFill>
                  <a:schemeClr val="tx1"/>
                </a:solidFill>
                <a:effectLst/>
                <a:latin typeface="Segoe UI" panose="020B0502040204020203" pitchFamily="34" charset="0"/>
                <a:cs typeface="Segoe UI" panose="020B0502040204020203" pitchFamily="34" charset="0"/>
              </a:rPr>
              <a:t>Don’t jump to conclusions</a:t>
            </a:r>
            <a:endParaRPr lang="en-GB" sz="2200" b="0" i="0" dirty="0">
              <a:solidFill>
                <a:schemeClr val="tx1"/>
              </a:solidFill>
              <a:effectLst/>
              <a:latin typeface="Segoe UI" panose="020B0502040204020203" pitchFamily="34" charset="0"/>
              <a:cs typeface="Segoe UI" panose="020B0502040204020203" pitchFamily="34" charset="0"/>
            </a:endParaRPr>
          </a:p>
          <a:p>
            <a:pPr marL="342900" indent="-342900">
              <a:buFont typeface="Arial" panose="020B0604020202020204" pitchFamily="34" charset="0"/>
              <a:buChar char="•"/>
            </a:pPr>
            <a:r>
              <a:rPr lang="en-GB" sz="2200" dirty="0">
                <a:solidFill>
                  <a:schemeClr val="tx1"/>
                </a:solidFill>
                <a:latin typeface="Segoe UI" panose="020B0502040204020203" pitchFamily="34" charset="0"/>
                <a:cs typeface="Segoe UI" panose="020B0502040204020203" pitchFamily="34" charset="0"/>
              </a:rPr>
              <a:t>D</a:t>
            </a:r>
            <a:r>
              <a:rPr lang="en-GB" sz="2200" b="0" i="0" dirty="0">
                <a:solidFill>
                  <a:schemeClr val="tx1"/>
                </a:solidFill>
                <a:effectLst/>
                <a:latin typeface="Segoe UI" panose="020B0502040204020203" pitchFamily="34" charset="0"/>
                <a:cs typeface="Segoe UI" panose="020B0502040204020203" pitchFamily="34" charset="0"/>
              </a:rPr>
              <a:t>on’t assume that you know what’s going to be said next</a:t>
            </a:r>
            <a:endParaRPr lang="en-GB" sz="2200" b="1" i="0" dirty="0">
              <a:solidFill>
                <a:schemeClr val="tx1"/>
              </a:solidFill>
              <a:effectLst/>
              <a:latin typeface="Segoe UI" panose="020B0502040204020203" pitchFamily="34" charset="0"/>
              <a:cs typeface="Segoe UI" panose="020B0502040204020203" pitchFamily="34" charset="0"/>
            </a:endParaRPr>
          </a:p>
          <a:p>
            <a:endParaRPr lang="en-GB" sz="2200" b="1" dirty="0">
              <a:solidFill>
                <a:schemeClr val="tx1"/>
              </a:solidFill>
              <a:latin typeface="Segoe UI" panose="020B0502040204020203" pitchFamily="34" charset="0"/>
              <a:cs typeface="Segoe UI" panose="020B0502040204020203" pitchFamily="34" charset="0"/>
            </a:endParaRPr>
          </a:p>
          <a:p>
            <a:pPr>
              <a:lnSpc>
                <a:spcPct val="150000"/>
              </a:lnSpc>
            </a:pPr>
            <a:r>
              <a:rPr lang="en-GB" sz="2200" b="1" dirty="0">
                <a:solidFill>
                  <a:schemeClr val="tx1"/>
                </a:solidFill>
                <a:latin typeface="Segoe UI" panose="020B0502040204020203" pitchFamily="34" charset="0"/>
                <a:cs typeface="Segoe UI" panose="020B0502040204020203" pitchFamily="34" charset="0"/>
              </a:rPr>
              <a:t>Don’t start planning what you are going to say next </a:t>
            </a:r>
          </a:p>
          <a:p>
            <a:endParaRPr lang="en-GB" sz="2200" b="1" dirty="0">
              <a:solidFill>
                <a:schemeClr val="tx1"/>
              </a:solidFill>
              <a:latin typeface="Segoe UI" panose="020B0502040204020203" pitchFamily="34" charset="0"/>
              <a:cs typeface="Segoe UI" panose="020B0502040204020203" pitchFamily="34" charset="0"/>
            </a:endParaRPr>
          </a:p>
          <a:p>
            <a:r>
              <a:rPr lang="en-GB" sz="2200" b="1" dirty="0">
                <a:solidFill>
                  <a:schemeClr val="tx1"/>
                </a:solidFill>
                <a:latin typeface="Segoe UI" panose="020B0502040204020203" pitchFamily="34" charset="0"/>
                <a:cs typeface="Segoe UI" panose="020B0502040204020203" pitchFamily="34" charset="0"/>
              </a:rPr>
              <a:t>Don’t look at your watch or fidget</a:t>
            </a:r>
          </a:p>
          <a:p>
            <a:endParaRPr lang="en-GB" sz="2200" b="1" dirty="0">
              <a:solidFill>
                <a:schemeClr val="tx1"/>
              </a:solidFill>
              <a:latin typeface="Segoe UI" panose="020B0502040204020203" pitchFamily="34" charset="0"/>
              <a:cs typeface="Segoe UI" panose="020B0502040204020203" pitchFamily="34" charset="0"/>
            </a:endParaRPr>
          </a:p>
        </p:txBody>
      </p:sp>
      <p:sp>
        <p:nvSpPr>
          <p:cNvPr id="6" name="TextBox 5">
            <a:extLst>
              <a:ext uri="{FF2B5EF4-FFF2-40B4-BE49-F238E27FC236}">
                <a16:creationId xmlns:a16="http://schemas.microsoft.com/office/drawing/2014/main" id="{71B069B2-E853-AC39-FD57-F4CB6BA628FF}"/>
              </a:ext>
            </a:extLst>
          </p:cNvPr>
          <p:cNvSpPr txBox="1"/>
          <p:nvPr/>
        </p:nvSpPr>
        <p:spPr>
          <a:xfrm>
            <a:off x="9403840" y="-892706"/>
            <a:ext cx="527245" cy="3077766"/>
          </a:xfrm>
          <a:prstGeom prst="rect">
            <a:avLst/>
          </a:prstGeom>
          <a:noFill/>
        </p:spPr>
        <p:txBody>
          <a:bodyPr wrap="square" lIns="0" tIns="0" rIns="0" bIns="0">
            <a:spAutoFit/>
          </a:bodyPr>
          <a:lstStyle/>
          <a:p>
            <a:r>
              <a:rPr lang="en-GB" sz="20000" dirty="0">
                <a:solidFill>
                  <a:srgbClr val="FF0000"/>
                </a:solidFill>
                <a:sym typeface="Wingdings" panose="05000000000000000000" pitchFamily="2" charset="2"/>
              </a:rPr>
              <a:t></a:t>
            </a:r>
            <a:endParaRPr lang="en-GB" sz="20000" dirty="0">
              <a:solidFill>
                <a:srgbClr val="FF0000"/>
              </a:solidFill>
            </a:endParaRPr>
          </a:p>
        </p:txBody>
      </p:sp>
      <p:pic>
        <p:nvPicPr>
          <p:cNvPr id="5" name="Picture 4" descr="This is the Education Scotland, Inclusion, Wellbeing and Equalities logo. It is  blue green and yellow. ">
            <a:extLst>
              <a:ext uri="{FF2B5EF4-FFF2-40B4-BE49-F238E27FC236}">
                <a16:creationId xmlns:a16="http://schemas.microsoft.com/office/drawing/2014/main" id="{97CB42AB-D340-B3F2-A5C4-1DD4EB388F9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210393" y="-4824"/>
            <a:ext cx="981075" cy="493395"/>
          </a:xfrm>
          <a:prstGeom prst="rect">
            <a:avLst/>
          </a:prstGeom>
        </p:spPr>
      </p:pic>
    </p:spTree>
    <p:extLst>
      <p:ext uri="{BB962C8B-B14F-4D97-AF65-F5344CB8AC3E}">
        <p14:creationId xmlns:p14="http://schemas.microsoft.com/office/powerpoint/2010/main" val="30923040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FF8CD-6489-0A05-4D7F-2B0B918BF048}"/>
              </a:ext>
            </a:extLst>
          </p:cNvPr>
          <p:cNvSpPr>
            <a:spLocks noGrp="1"/>
          </p:cNvSpPr>
          <p:nvPr>
            <p:ph type="title"/>
          </p:nvPr>
        </p:nvSpPr>
        <p:spPr>
          <a:xfrm>
            <a:off x="676275" y="202465"/>
            <a:ext cx="10836972" cy="711200"/>
          </a:xfrm>
        </p:spPr>
        <p:txBody>
          <a:bodyPr/>
          <a:lstStyle/>
          <a:p>
            <a:r>
              <a:rPr lang="en-GB" dirty="0"/>
              <a:t>What to say?</a:t>
            </a:r>
          </a:p>
        </p:txBody>
      </p:sp>
      <p:sp>
        <p:nvSpPr>
          <p:cNvPr id="5" name="Content Placeholder 4">
            <a:extLst>
              <a:ext uri="{FF2B5EF4-FFF2-40B4-BE49-F238E27FC236}">
                <a16:creationId xmlns:a16="http://schemas.microsoft.com/office/drawing/2014/main" id="{23FA2AA9-2EEA-5522-00D6-5042136E7E15}"/>
              </a:ext>
            </a:extLst>
          </p:cNvPr>
          <p:cNvSpPr>
            <a:spLocks noGrp="1"/>
          </p:cNvSpPr>
          <p:nvPr>
            <p:ph idx="1"/>
          </p:nvPr>
        </p:nvSpPr>
        <p:spPr>
          <a:xfrm>
            <a:off x="704849" y="1214651"/>
            <a:ext cx="10817923" cy="4408225"/>
          </a:xfrm>
        </p:spPr>
        <p:txBody>
          <a:bodyPr/>
          <a:lstStyle/>
          <a:p>
            <a:r>
              <a:rPr lang="en-GB" sz="2400" dirty="0">
                <a:solidFill>
                  <a:schemeClr val="tx1"/>
                </a:solidFill>
                <a:latin typeface="Segoe UI" panose="020B0502040204020203" pitchFamily="34" charset="0"/>
                <a:cs typeface="Segoe UI" panose="020B0502040204020203" pitchFamily="34" charset="0"/>
              </a:rPr>
              <a:t>Active listening also includes replying verbally to the speaker to convey to them that you have listened to them and understood what they have said</a:t>
            </a:r>
          </a:p>
          <a:p>
            <a:endParaRPr lang="en-GB" sz="2400" dirty="0">
              <a:solidFill>
                <a:schemeClr val="tx1"/>
              </a:solidFill>
              <a:latin typeface="Segoe UI" panose="020B0502040204020203" pitchFamily="34" charset="0"/>
              <a:cs typeface="Segoe UI" panose="020B0502040204020203" pitchFamily="34" charset="0"/>
            </a:endParaRPr>
          </a:p>
          <a:p>
            <a:r>
              <a:rPr lang="en-GB" sz="2400" dirty="0">
                <a:solidFill>
                  <a:schemeClr val="tx1"/>
                </a:solidFill>
                <a:latin typeface="Segoe UI" panose="020B0502040204020203" pitchFamily="34" charset="0"/>
                <a:cs typeface="Segoe UI" panose="020B0502040204020203" pitchFamily="34" charset="0"/>
              </a:rPr>
              <a:t>The following 2 slides provide some strategies to try when responding verbally:</a:t>
            </a:r>
          </a:p>
          <a:p>
            <a:endParaRPr lang="en-GB" sz="2400" dirty="0">
              <a:solidFill>
                <a:schemeClr val="tx1"/>
              </a:solidFill>
              <a:latin typeface="Segoe UI" panose="020B0502040204020203" pitchFamily="34" charset="0"/>
              <a:cs typeface="Segoe UI" panose="020B0502040204020203" pitchFamily="34" charset="0"/>
            </a:endParaRPr>
          </a:p>
          <a:p>
            <a:r>
              <a:rPr lang="en-GB" sz="2400" dirty="0">
                <a:solidFill>
                  <a:schemeClr val="tx1"/>
                </a:solidFill>
                <a:latin typeface="Segoe UI" panose="020B0502040204020203" pitchFamily="34" charset="0"/>
                <a:cs typeface="Segoe UI" panose="020B0502040204020203" pitchFamily="34" charset="0"/>
              </a:rPr>
              <a:t>Each strategy includes:</a:t>
            </a:r>
          </a:p>
          <a:p>
            <a:pPr marL="342900" indent="-342900">
              <a:lnSpc>
                <a:spcPct val="150000"/>
              </a:lnSpc>
              <a:buFont typeface="Arial" panose="020B0604020202020204" pitchFamily="34" charset="0"/>
              <a:buChar char="•"/>
            </a:pPr>
            <a:r>
              <a:rPr lang="en-GB" sz="2400" dirty="0">
                <a:solidFill>
                  <a:schemeClr val="tx1"/>
                </a:solidFill>
                <a:latin typeface="Segoe UI" panose="020B0502040204020203" pitchFamily="34" charset="0"/>
                <a:cs typeface="Segoe UI" panose="020B0502040204020203" pitchFamily="34" charset="0"/>
              </a:rPr>
              <a:t>the purpose of the strategy</a:t>
            </a:r>
          </a:p>
          <a:p>
            <a:pPr marL="342900" indent="-342900">
              <a:lnSpc>
                <a:spcPct val="150000"/>
              </a:lnSpc>
              <a:buFont typeface="Arial" panose="020B0604020202020204" pitchFamily="34" charset="0"/>
              <a:buChar char="•"/>
            </a:pPr>
            <a:r>
              <a:rPr lang="en-GB" sz="2400" dirty="0">
                <a:solidFill>
                  <a:schemeClr val="tx1"/>
                </a:solidFill>
                <a:latin typeface="Segoe UI" panose="020B0502040204020203" pitchFamily="34" charset="0"/>
                <a:cs typeface="Segoe UI" panose="020B0502040204020203" pitchFamily="34" charset="0"/>
              </a:rPr>
              <a:t>what the strategy involves</a:t>
            </a:r>
          </a:p>
          <a:p>
            <a:pPr marL="342900" indent="-342900">
              <a:lnSpc>
                <a:spcPct val="150000"/>
              </a:lnSpc>
              <a:buFont typeface="Arial" panose="020B0604020202020204" pitchFamily="34" charset="0"/>
              <a:buChar char="•"/>
            </a:pPr>
            <a:r>
              <a:rPr lang="en-GB" sz="2400" dirty="0">
                <a:solidFill>
                  <a:schemeClr val="tx1"/>
                </a:solidFill>
                <a:latin typeface="Segoe UI" panose="020B0502040204020203" pitchFamily="34" charset="0"/>
                <a:cs typeface="Segoe UI" panose="020B0502040204020203" pitchFamily="34" charset="0"/>
              </a:rPr>
              <a:t>a brief example</a:t>
            </a:r>
          </a:p>
        </p:txBody>
      </p:sp>
      <p:pic>
        <p:nvPicPr>
          <p:cNvPr id="9" name="Picture 8" descr="Five square speech bubbles in colour">
            <a:extLst>
              <a:ext uri="{FF2B5EF4-FFF2-40B4-BE49-F238E27FC236}">
                <a16:creationId xmlns:a16="http://schemas.microsoft.com/office/drawing/2014/main" id="{048BCD6F-E988-686F-B075-D7C74A3099C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116238" y="2947916"/>
            <a:ext cx="4406534" cy="3084394"/>
          </a:xfrm>
          <a:prstGeom prst="rect">
            <a:avLst/>
          </a:prstGeom>
        </p:spPr>
      </p:pic>
      <p:pic>
        <p:nvPicPr>
          <p:cNvPr id="3" name="Picture 2" descr="This is the Education Scotland, Inclusion, Wellbeing and Equalities logo. It is  blue green and yellow. ">
            <a:extLst>
              <a:ext uri="{FF2B5EF4-FFF2-40B4-BE49-F238E27FC236}">
                <a16:creationId xmlns:a16="http://schemas.microsoft.com/office/drawing/2014/main" id="{EF7FD781-3DDA-E119-31DE-CDBC6756131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12161" y="63985"/>
            <a:ext cx="981075" cy="493395"/>
          </a:xfrm>
          <a:prstGeom prst="rect">
            <a:avLst/>
          </a:prstGeom>
        </p:spPr>
      </p:pic>
    </p:spTree>
    <p:extLst>
      <p:ext uri="{BB962C8B-B14F-4D97-AF65-F5344CB8AC3E}">
        <p14:creationId xmlns:p14="http://schemas.microsoft.com/office/powerpoint/2010/main" val="41234924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582" y="43764"/>
            <a:ext cx="10980589" cy="711200"/>
          </a:xfrm>
        </p:spPr>
        <p:txBody>
          <a:bodyPr/>
          <a:lstStyle/>
          <a:p>
            <a:r>
              <a:rPr lang="en-GB" dirty="0"/>
              <a:t>Verbal strategies to try</a:t>
            </a:r>
            <a:endParaRPr lang="en-GB" sz="2000" dirty="0"/>
          </a:p>
        </p:txBody>
      </p:sp>
      <p:grpSp>
        <p:nvGrpSpPr>
          <p:cNvPr id="11" name="Group 10">
            <a:extLst>
              <a:ext uri="{FF2B5EF4-FFF2-40B4-BE49-F238E27FC236}">
                <a16:creationId xmlns:a16="http://schemas.microsoft.com/office/drawing/2014/main" id="{5EE4A06E-2AE1-C154-7338-9C8117E61854}"/>
              </a:ext>
              <a:ext uri="{C183D7F6-B498-43B3-948B-1728B52AA6E4}">
                <adec:decorative xmlns:adec="http://schemas.microsoft.com/office/drawing/2017/decorative" val="1"/>
              </a:ext>
            </a:extLst>
          </p:cNvPr>
          <p:cNvGrpSpPr/>
          <p:nvPr/>
        </p:nvGrpSpPr>
        <p:grpSpPr>
          <a:xfrm>
            <a:off x="253582" y="754964"/>
            <a:ext cx="11710851" cy="5348071"/>
            <a:chOff x="115039" y="754964"/>
            <a:chExt cx="11710851" cy="5348071"/>
          </a:xfrm>
        </p:grpSpPr>
        <p:sp>
          <p:nvSpPr>
            <p:cNvPr id="3" name="Content Placeholder 2" descr="Reflect back to convey interest, show you are paying attention, and encourage them to keep talking&#10;Do it by restating the information they’ve told you in your own words so they know you have listened and understood what they’ve said. For example, so you spoke to Mr A at the end of your last class about the homework and then you had to run to get to your next class on time.&#10;">
              <a:extLst>
                <a:ext uri="{FF2B5EF4-FFF2-40B4-BE49-F238E27FC236}">
                  <a16:creationId xmlns:a16="http://schemas.microsoft.com/office/drawing/2014/main" id="{D3A88C88-40B2-694D-4D92-2134A5BD5D11}"/>
                </a:ext>
              </a:extLst>
            </p:cNvPr>
            <p:cNvSpPr txBox="1">
              <a:spLocks/>
            </p:cNvSpPr>
            <p:nvPr/>
          </p:nvSpPr>
          <p:spPr bwMode="auto">
            <a:xfrm>
              <a:off x="8477891" y="754964"/>
              <a:ext cx="3347999" cy="5348071"/>
            </a:xfrm>
            <a:prstGeom prst="rect">
              <a:avLst/>
            </a:prstGeom>
            <a:solidFill>
              <a:schemeClr val="bg2">
                <a:lumMod val="90000"/>
              </a:schemeClr>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Font typeface="Arial"/>
                <a:buNone/>
                <a:defRPr sz="2000" b="0" baseline="0">
                  <a:solidFill>
                    <a:schemeClr val="tx1">
                      <a:lumMod val="65000"/>
                      <a:lumOff val="35000"/>
                    </a:schemeClr>
                  </a:solidFill>
                  <a:latin typeface="+mn-lt"/>
                  <a:ea typeface="+mn-ea"/>
                  <a:cs typeface="+mn-cs"/>
                </a:defRPr>
              </a:lvl1pPr>
              <a:lvl2pPr marL="742950" indent="-285750" algn="l" rtl="0" eaLnBrk="1" fontAlgn="base" hangingPunct="1">
                <a:spcBef>
                  <a:spcPct val="20000"/>
                </a:spcBef>
                <a:spcAft>
                  <a:spcPct val="0"/>
                </a:spcAft>
                <a:buClr>
                  <a:srgbClr val="00ABB5"/>
                </a:buClr>
                <a:buFont typeface="Arial"/>
                <a:buChar char="•"/>
                <a:defRPr sz="2000">
                  <a:solidFill>
                    <a:schemeClr val="tx1">
                      <a:lumMod val="65000"/>
                      <a:lumOff val="35000"/>
                    </a:schemeClr>
                  </a:solidFill>
                  <a:latin typeface="+mn-lt"/>
                  <a:cs typeface="+mn-cs"/>
                </a:defRPr>
              </a:lvl2pPr>
              <a:lvl3pPr marL="1257300" marR="0" indent="-342900" algn="l" defTabSz="914400" rtl="0" eaLnBrk="1" fontAlgn="base" latinLnBrk="0" hangingPunct="1">
                <a:lnSpc>
                  <a:spcPct val="100000"/>
                </a:lnSpc>
                <a:spcBef>
                  <a:spcPct val="20000"/>
                </a:spcBef>
                <a:spcAft>
                  <a:spcPct val="0"/>
                </a:spcAft>
                <a:buClr>
                  <a:srgbClr val="00ABB5"/>
                </a:buClr>
                <a:buSzTx/>
                <a:buFont typeface="Lucida Grande"/>
                <a:buChar char="-"/>
                <a:tabLst/>
                <a:defRPr sz="2000">
                  <a:solidFill>
                    <a:schemeClr val="tx1">
                      <a:lumMod val="65000"/>
                      <a:lumOff val="35000"/>
                    </a:schemeClr>
                  </a:solidFill>
                  <a:latin typeface="+mn-lt"/>
                  <a:cs typeface="+mn-cs"/>
                </a:defRPr>
              </a:lvl3pPr>
              <a:lvl4pPr marL="1714500" indent="-342900" algn="l" rtl="0" eaLnBrk="1" fontAlgn="base" hangingPunct="1">
                <a:spcBef>
                  <a:spcPct val="20000"/>
                </a:spcBef>
                <a:spcAft>
                  <a:spcPct val="0"/>
                </a:spcAft>
                <a:buClr>
                  <a:srgbClr val="00ABB5"/>
                </a:buClr>
                <a:buFont typeface="Wingdings" charset="2"/>
                <a:buChar char="Ø"/>
                <a:defRPr sz="2000">
                  <a:solidFill>
                    <a:schemeClr val="tx1">
                      <a:lumMod val="65000"/>
                      <a:lumOff val="35000"/>
                    </a:schemeClr>
                  </a:solidFill>
                  <a:latin typeface="+mn-lt"/>
                  <a:cs typeface="+mn-cs"/>
                </a:defRPr>
              </a:lvl4pPr>
              <a:lvl5pPr marL="2171700" indent="-342900" algn="l" rtl="0" eaLnBrk="1" fontAlgn="base" hangingPunct="1">
                <a:spcBef>
                  <a:spcPct val="20000"/>
                </a:spcBef>
                <a:spcAft>
                  <a:spcPct val="0"/>
                </a:spcAft>
                <a:buClr>
                  <a:srgbClr val="00ABB5"/>
                </a:buClr>
                <a:buFont typeface="Lucida Grande"/>
                <a:buChar char="-"/>
                <a:defRPr sz="2000">
                  <a:solidFill>
                    <a:schemeClr val="tx1">
                      <a:lumMod val="65000"/>
                      <a:lumOff val="35000"/>
                    </a:schemeClr>
                  </a:solidFill>
                  <a:latin typeface="+mn-lt"/>
                  <a:cs typeface="+mn-cs"/>
                </a:defRPr>
              </a:lvl5pPr>
              <a:lvl6pPr marL="2514600" indent="-228600" algn="l" rtl="0" eaLnBrk="1" fontAlgn="base" hangingPunct="1">
                <a:spcBef>
                  <a:spcPct val="20000"/>
                </a:spcBef>
                <a:spcAft>
                  <a:spcPct val="0"/>
                </a:spcAft>
                <a:buClr>
                  <a:srgbClr val="00ABB5"/>
                </a:buClr>
                <a:buFontTx/>
                <a:buChar char="»"/>
                <a:defRPr sz="2000">
                  <a:solidFill>
                    <a:schemeClr val="tx1">
                      <a:lumMod val="65000"/>
                      <a:lumOff val="35000"/>
                    </a:schemeClr>
                  </a:solidFill>
                  <a:latin typeface="+mn-lt"/>
                  <a:cs typeface="+mn-cs"/>
                </a:defRPr>
              </a:lvl6pPr>
              <a:lvl7pPr marL="2971800" indent="-228600" algn="l" rtl="0" eaLnBrk="1" fontAlgn="base" hangingPunct="1">
                <a:spcBef>
                  <a:spcPct val="20000"/>
                </a:spcBef>
                <a:spcAft>
                  <a:spcPct val="0"/>
                </a:spcAft>
                <a:buChar char="»"/>
                <a:defRPr sz="2000">
                  <a:solidFill>
                    <a:srgbClr val="000000"/>
                  </a:solidFill>
                  <a:latin typeface="+mn-lt"/>
                  <a:cs typeface="+mn-cs"/>
                </a:defRPr>
              </a:lvl7pPr>
              <a:lvl8pPr marL="3429000" indent="-228600" algn="l" rtl="0" eaLnBrk="1" fontAlgn="base" hangingPunct="1">
                <a:spcBef>
                  <a:spcPct val="20000"/>
                </a:spcBef>
                <a:spcAft>
                  <a:spcPct val="0"/>
                </a:spcAft>
                <a:buChar char="»"/>
                <a:defRPr sz="2000">
                  <a:solidFill>
                    <a:srgbClr val="000000"/>
                  </a:solidFill>
                  <a:latin typeface="+mn-lt"/>
                  <a:cs typeface="+mn-cs"/>
                </a:defRPr>
              </a:lvl8pPr>
              <a:lvl9pPr marL="3886200" indent="-228600" algn="l" rtl="0" eaLnBrk="1" fontAlgn="base" hangingPunct="1">
                <a:spcBef>
                  <a:spcPct val="20000"/>
                </a:spcBef>
                <a:spcAft>
                  <a:spcPct val="0"/>
                </a:spcAft>
                <a:buChar char="»"/>
                <a:defRPr sz="2000">
                  <a:solidFill>
                    <a:srgbClr val="000000"/>
                  </a:solidFill>
                  <a:latin typeface="+mn-lt"/>
                  <a:cs typeface="+mn-cs"/>
                </a:defRPr>
              </a:lvl9pPr>
            </a:lstStyle>
            <a:p>
              <a:pPr algn="ctr"/>
              <a:r>
                <a:rPr lang="en-GB" sz="2400" b="1" kern="0" dirty="0">
                  <a:solidFill>
                    <a:schemeClr val="tx1"/>
                  </a:solidFill>
                  <a:latin typeface="Segoe UI" panose="020B0502040204020203" pitchFamily="34" charset="0"/>
                  <a:cs typeface="Segoe UI" panose="020B0502040204020203" pitchFamily="34" charset="0"/>
                </a:rPr>
                <a:t>Reflect back</a:t>
              </a:r>
            </a:p>
            <a:p>
              <a:pPr algn="ctr"/>
              <a:endParaRPr lang="en-GB" sz="1600" kern="0" dirty="0">
                <a:solidFill>
                  <a:schemeClr val="tx1"/>
                </a:solidFill>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GB" sz="1600" kern="0" dirty="0">
                  <a:solidFill>
                    <a:schemeClr val="tx1"/>
                  </a:solidFill>
                  <a:latin typeface="Segoe UI" panose="020B0502040204020203" pitchFamily="34" charset="0"/>
                  <a:cs typeface="Segoe UI" panose="020B0502040204020203" pitchFamily="34" charset="0"/>
                </a:rPr>
                <a:t>Conveys interest</a:t>
              </a:r>
            </a:p>
            <a:p>
              <a:pPr marL="285750" indent="-285750">
                <a:buFont typeface="Arial" panose="020B0604020202020204" pitchFamily="34" charset="0"/>
                <a:buChar char="•"/>
              </a:pPr>
              <a:r>
                <a:rPr lang="en-GB" sz="1600" kern="0" dirty="0">
                  <a:solidFill>
                    <a:schemeClr val="tx1"/>
                  </a:solidFill>
                  <a:latin typeface="Segoe UI" panose="020B0502040204020203" pitchFamily="34" charset="0"/>
                  <a:cs typeface="Segoe UI" panose="020B0502040204020203" pitchFamily="34" charset="0"/>
                </a:rPr>
                <a:t>Shows you are paying attention</a:t>
              </a:r>
            </a:p>
            <a:p>
              <a:pPr marL="285750" indent="-285750">
                <a:buFont typeface="Arial" panose="020B0604020202020204" pitchFamily="34" charset="0"/>
                <a:buChar char="•"/>
              </a:pPr>
              <a:r>
                <a:rPr lang="en-GB" sz="1600" kern="0" dirty="0">
                  <a:solidFill>
                    <a:schemeClr val="tx1"/>
                  </a:solidFill>
                  <a:latin typeface="Segoe UI" panose="020B0502040204020203" pitchFamily="34" charset="0"/>
                  <a:cs typeface="Segoe UI" panose="020B0502040204020203" pitchFamily="34" charset="0"/>
                </a:rPr>
                <a:t>Encourages them to keep talking</a:t>
              </a:r>
            </a:p>
            <a:p>
              <a:endParaRPr lang="en-GB" sz="1600" kern="0" dirty="0">
                <a:solidFill>
                  <a:schemeClr val="tx1"/>
                </a:solidFill>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GB" sz="1600" kern="0" dirty="0">
                  <a:solidFill>
                    <a:schemeClr val="tx1"/>
                  </a:solidFill>
                  <a:latin typeface="Segoe UI" panose="020B0502040204020203" pitchFamily="34" charset="0"/>
                  <a:cs typeface="Segoe UI" panose="020B0502040204020203" pitchFamily="34" charset="0"/>
                </a:rPr>
                <a:t>Restate the information they’ve told you in your own words – they know you have listened and understood what they’ve said</a:t>
              </a:r>
            </a:p>
            <a:p>
              <a:pPr marL="285750" indent="-285750">
                <a:buFont typeface="Arial" panose="020B0604020202020204" pitchFamily="34" charset="0"/>
                <a:buChar char="•"/>
              </a:pPr>
              <a:endParaRPr lang="en-GB" sz="1600" kern="0" dirty="0">
                <a:solidFill>
                  <a:schemeClr val="tx1"/>
                </a:solidFill>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GB" sz="1600" kern="0" dirty="0">
                  <a:solidFill>
                    <a:schemeClr val="tx1"/>
                  </a:solidFill>
                  <a:latin typeface="Segoe UI" panose="020B0502040204020203" pitchFamily="34" charset="0"/>
                  <a:cs typeface="Segoe UI" panose="020B0502040204020203" pitchFamily="34" charset="0"/>
                </a:rPr>
                <a:t>So you spoke to Mr A at the end of your last class about the homework and then you had to run to get to your next class on time</a:t>
              </a:r>
            </a:p>
          </p:txBody>
        </p:sp>
        <p:sp>
          <p:nvSpPr>
            <p:cNvPr id="4" name="Content Placeholder 2" descr="Focus on emotions. This shows you’ve understood how they’ve felt and helps them think about their feelings and more able to name them in the future.&#10;Do it by reflecting back accurately their feelings and emotions. For example, so you were angry when you were stopped in the corridor by Mrs C.">
              <a:extLst>
                <a:ext uri="{FF2B5EF4-FFF2-40B4-BE49-F238E27FC236}">
                  <a16:creationId xmlns:a16="http://schemas.microsoft.com/office/drawing/2014/main" id="{1C108888-B233-829A-E29B-DD2797A8462C}"/>
                </a:ext>
              </a:extLst>
            </p:cNvPr>
            <p:cNvSpPr txBox="1">
              <a:spLocks/>
            </p:cNvSpPr>
            <p:nvPr/>
          </p:nvSpPr>
          <p:spPr bwMode="auto">
            <a:xfrm>
              <a:off x="5094796" y="754964"/>
              <a:ext cx="3348000" cy="5348071"/>
            </a:xfrm>
            <a:prstGeom prst="rect">
              <a:avLst/>
            </a:prstGeom>
            <a:solidFill>
              <a:schemeClr val="tx2">
                <a:lumMod val="20000"/>
                <a:lumOff val="80000"/>
              </a:schemeClr>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Font typeface="Arial"/>
                <a:buNone/>
                <a:defRPr sz="2000" b="0" baseline="0">
                  <a:solidFill>
                    <a:schemeClr val="tx1">
                      <a:lumMod val="65000"/>
                      <a:lumOff val="35000"/>
                    </a:schemeClr>
                  </a:solidFill>
                  <a:latin typeface="+mn-lt"/>
                  <a:ea typeface="+mn-ea"/>
                  <a:cs typeface="+mn-cs"/>
                </a:defRPr>
              </a:lvl1pPr>
              <a:lvl2pPr marL="742950" indent="-285750" algn="l" rtl="0" eaLnBrk="1" fontAlgn="base" hangingPunct="1">
                <a:spcBef>
                  <a:spcPct val="20000"/>
                </a:spcBef>
                <a:spcAft>
                  <a:spcPct val="0"/>
                </a:spcAft>
                <a:buClr>
                  <a:srgbClr val="00ABB5"/>
                </a:buClr>
                <a:buFont typeface="Arial"/>
                <a:buChar char="•"/>
                <a:defRPr sz="2000">
                  <a:solidFill>
                    <a:schemeClr val="tx1">
                      <a:lumMod val="65000"/>
                      <a:lumOff val="35000"/>
                    </a:schemeClr>
                  </a:solidFill>
                  <a:latin typeface="+mn-lt"/>
                  <a:cs typeface="+mn-cs"/>
                </a:defRPr>
              </a:lvl2pPr>
              <a:lvl3pPr marL="1257300" marR="0" indent="-342900" algn="l" defTabSz="914400" rtl="0" eaLnBrk="1" fontAlgn="base" latinLnBrk="0" hangingPunct="1">
                <a:lnSpc>
                  <a:spcPct val="100000"/>
                </a:lnSpc>
                <a:spcBef>
                  <a:spcPct val="20000"/>
                </a:spcBef>
                <a:spcAft>
                  <a:spcPct val="0"/>
                </a:spcAft>
                <a:buClr>
                  <a:srgbClr val="00ABB5"/>
                </a:buClr>
                <a:buSzTx/>
                <a:buFont typeface="Lucida Grande"/>
                <a:buChar char="-"/>
                <a:tabLst/>
                <a:defRPr sz="2000">
                  <a:solidFill>
                    <a:schemeClr val="tx1">
                      <a:lumMod val="65000"/>
                      <a:lumOff val="35000"/>
                    </a:schemeClr>
                  </a:solidFill>
                  <a:latin typeface="+mn-lt"/>
                  <a:cs typeface="+mn-cs"/>
                </a:defRPr>
              </a:lvl3pPr>
              <a:lvl4pPr marL="1714500" indent="-342900" algn="l" rtl="0" eaLnBrk="1" fontAlgn="base" hangingPunct="1">
                <a:spcBef>
                  <a:spcPct val="20000"/>
                </a:spcBef>
                <a:spcAft>
                  <a:spcPct val="0"/>
                </a:spcAft>
                <a:buClr>
                  <a:srgbClr val="00ABB5"/>
                </a:buClr>
                <a:buFont typeface="Wingdings" charset="2"/>
                <a:buChar char="Ø"/>
                <a:defRPr sz="2000">
                  <a:solidFill>
                    <a:schemeClr val="tx1">
                      <a:lumMod val="65000"/>
                      <a:lumOff val="35000"/>
                    </a:schemeClr>
                  </a:solidFill>
                  <a:latin typeface="+mn-lt"/>
                  <a:cs typeface="+mn-cs"/>
                </a:defRPr>
              </a:lvl4pPr>
              <a:lvl5pPr marL="2171700" indent="-342900" algn="l" rtl="0" eaLnBrk="1" fontAlgn="base" hangingPunct="1">
                <a:spcBef>
                  <a:spcPct val="20000"/>
                </a:spcBef>
                <a:spcAft>
                  <a:spcPct val="0"/>
                </a:spcAft>
                <a:buClr>
                  <a:srgbClr val="00ABB5"/>
                </a:buClr>
                <a:buFont typeface="Lucida Grande"/>
                <a:buChar char="-"/>
                <a:defRPr sz="2000">
                  <a:solidFill>
                    <a:schemeClr val="tx1">
                      <a:lumMod val="65000"/>
                      <a:lumOff val="35000"/>
                    </a:schemeClr>
                  </a:solidFill>
                  <a:latin typeface="+mn-lt"/>
                  <a:cs typeface="+mn-cs"/>
                </a:defRPr>
              </a:lvl5pPr>
              <a:lvl6pPr marL="2514600" indent="-228600" algn="l" rtl="0" eaLnBrk="1" fontAlgn="base" hangingPunct="1">
                <a:spcBef>
                  <a:spcPct val="20000"/>
                </a:spcBef>
                <a:spcAft>
                  <a:spcPct val="0"/>
                </a:spcAft>
                <a:buClr>
                  <a:srgbClr val="00ABB5"/>
                </a:buClr>
                <a:buFontTx/>
                <a:buChar char="»"/>
                <a:defRPr sz="2000">
                  <a:solidFill>
                    <a:schemeClr val="tx1">
                      <a:lumMod val="65000"/>
                      <a:lumOff val="35000"/>
                    </a:schemeClr>
                  </a:solidFill>
                  <a:latin typeface="+mn-lt"/>
                  <a:cs typeface="+mn-cs"/>
                </a:defRPr>
              </a:lvl6pPr>
              <a:lvl7pPr marL="2971800" indent="-228600" algn="l" rtl="0" eaLnBrk="1" fontAlgn="base" hangingPunct="1">
                <a:spcBef>
                  <a:spcPct val="20000"/>
                </a:spcBef>
                <a:spcAft>
                  <a:spcPct val="0"/>
                </a:spcAft>
                <a:buChar char="»"/>
                <a:defRPr sz="2000">
                  <a:solidFill>
                    <a:srgbClr val="000000"/>
                  </a:solidFill>
                  <a:latin typeface="+mn-lt"/>
                  <a:cs typeface="+mn-cs"/>
                </a:defRPr>
              </a:lvl7pPr>
              <a:lvl8pPr marL="3429000" indent="-228600" algn="l" rtl="0" eaLnBrk="1" fontAlgn="base" hangingPunct="1">
                <a:spcBef>
                  <a:spcPct val="20000"/>
                </a:spcBef>
                <a:spcAft>
                  <a:spcPct val="0"/>
                </a:spcAft>
                <a:buChar char="»"/>
                <a:defRPr sz="2000">
                  <a:solidFill>
                    <a:srgbClr val="000000"/>
                  </a:solidFill>
                  <a:latin typeface="+mn-lt"/>
                  <a:cs typeface="+mn-cs"/>
                </a:defRPr>
              </a:lvl8pPr>
              <a:lvl9pPr marL="3886200" indent="-228600" algn="l" rtl="0" eaLnBrk="1" fontAlgn="base" hangingPunct="1">
                <a:spcBef>
                  <a:spcPct val="20000"/>
                </a:spcBef>
                <a:spcAft>
                  <a:spcPct val="0"/>
                </a:spcAft>
                <a:buChar char="»"/>
                <a:defRPr sz="2000">
                  <a:solidFill>
                    <a:srgbClr val="000000"/>
                  </a:solidFill>
                  <a:latin typeface="+mn-lt"/>
                  <a:cs typeface="+mn-cs"/>
                </a:defRPr>
              </a:lvl9pPr>
            </a:lstStyle>
            <a:p>
              <a:pPr algn="ctr"/>
              <a:r>
                <a:rPr lang="en-GB" sz="2400" b="1" kern="0" dirty="0">
                  <a:solidFill>
                    <a:schemeClr val="tx1"/>
                  </a:solidFill>
                  <a:latin typeface="Segoe UI" panose="020B0502040204020203" pitchFamily="34" charset="0"/>
                  <a:cs typeface="Segoe UI" panose="020B0502040204020203" pitchFamily="34" charset="0"/>
                </a:rPr>
                <a:t>Focus on emotions</a:t>
              </a:r>
            </a:p>
            <a:p>
              <a:pPr algn="ctr"/>
              <a:endParaRPr lang="en-GB" sz="1600" kern="0" dirty="0">
                <a:solidFill>
                  <a:schemeClr val="tx1"/>
                </a:solidFill>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GB" sz="1600" kern="0" dirty="0">
                  <a:solidFill>
                    <a:schemeClr val="tx1"/>
                  </a:solidFill>
                  <a:latin typeface="Segoe UI" panose="020B0502040204020203" pitchFamily="34" charset="0"/>
                  <a:cs typeface="Segoe UI" panose="020B0502040204020203" pitchFamily="34" charset="0"/>
                </a:rPr>
                <a:t>Shows you’ve understood how they’ve felt</a:t>
              </a:r>
            </a:p>
            <a:p>
              <a:pPr marL="285750" indent="-285750">
                <a:buFont typeface="Arial" panose="020B0604020202020204" pitchFamily="34" charset="0"/>
                <a:buChar char="•"/>
              </a:pPr>
              <a:r>
                <a:rPr lang="en-GB" sz="1600" kern="0" dirty="0">
                  <a:solidFill>
                    <a:schemeClr val="tx1"/>
                  </a:solidFill>
                  <a:latin typeface="Segoe UI" panose="020B0502040204020203" pitchFamily="34" charset="0"/>
                  <a:cs typeface="Segoe UI" panose="020B0502040204020203" pitchFamily="34" charset="0"/>
                </a:rPr>
                <a:t>Helps them think about their feelings and more able to name them in the future</a:t>
              </a:r>
            </a:p>
            <a:p>
              <a:pPr marL="285750" indent="-285750">
                <a:buFont typeface="Arial" panose="020B0604020202020204" pitchFamily="34" charset="0"/>
                <a:buChar char="•"/>
              </a:pPr>
              <a:endParaRPr lang="en-GB" sz="1600" kern="0" dirty="0">
                <a:solidFill>
                  <a:schemeClr val="tx1"/>
                </a:solidFill>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GB" sz="1600" kern="0" dirty="0">
                  <a:solidFill>
                    <a:schemeClr val="tx1"/>
                  </a:solidFill>
                  <a:latin typeface="Segoe UI" panose="020B0502040204020203" pitchFamily="34" charset="0"/>
                  <a:cs typeface="Segoe UI" panose="020B0502040204020203" pitchFamily="34" charset="0"/>
                </a:rPr>
                <a:t>Reflect back </a:t>
              </a:r>
              <a:r>
                <a:rPr lang="en-GB" sz="1600" b="1" kern="0" dirty="0">
                  <a:solidFill>
                    <a:schemeClr val="tx1"/>
                  </a:solidFill>
                  <a:latin typeface="Segoe UI" panose="020B0502040204020203" pitchFamily="34" charset="0"/>
                  <a:cs typeface="Segoe UI" panose="020B0502040204020203" pitchFamily="34" charset="0"/>
                </a:rPr>
                <a:t>accurately </a:t>
              </a:r>
              <a:r>
                <a:rPr lang="en-GB" sz="1600" kern="0" dirty="0">
                  <a:solidFill>
                    <a:schemeClr val="tx1"/>
                  </a:solidFill>
                  <a:latin typeface="Segoe UI" panose="020B0502040204020203" pitchFamily="34" charset="0"/>
                  <a:cs typeface="Segoe UI" panose="020B0502040204020203" pitchFamily="34" charset="0"/>
                </a:rPr>
                <a:t>their feelings and emotions</a:t>
              </a:r>
            </a:p>
            <a:p>
              <a:pPr marL="285750" indent="-285750">
                <a:buFont typeface="Arial" panose="020B0604020202020204" pitchFamily="34" charset="0"/>
                <a:buChar char="•"/>
              </a:pPr>
              <a:endParaRPr lang="en-GB" sz="1600" kern="0" dirty="0">
                <a:solidFill>
                  <a:schemeClr val="tx1"/>
                </a:solidFill>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endParaRPr lang="en-GB" sz="1600" kern="0" dirty="0">
                <a:solidFill>
                  <a:schemeClr val="tx1"/>
                </a:solidFill>
                <a:latin typeface="Segoe UI" panose="020B0502040204020203" pitchFamily="34" charset="0"/>
                <a:cs typeface="Segoe UI" panose="020B0502040204020203" pitchFamily="34" charset="0"/>
              </a:endParaRPr>
            </a:p>
            <a:p>
              <a:endParaRPr lang="en-GB" sz="1600" kern="0" dirty="0">
                <a:solidFill>
                  <a:schemeClr val="tx1"/>
                </a:solidFill>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GB" sz="1600" kern="0" dirty="0">
                  <a:solidFill>
                    <a:schemeClr val="tx1"/>
                  </a:solidFill>
                  <a:latin typeface="Segoe UI" panose="020B0502040204020203" pitchFamily="34" charset="0"/>
                  <a:cs typeface="Segoe UI" panose="020B0502040204020203" pitchFamily="34" charset="0"/>
                </a:rPr>
                <a:t>So you were angry when you were stopped in the corridor by Mrs C</a:t>
              </a:r>
            </a:p>
            <a:p>
              <a:endParaRPr lang="en-GB" sz="1600" b="1" kern="0" dirty="0">
                <a:solidFill>
                  <a:schemeClr val="tx1"/>
                </a:solidFill>
                <a:latin typeface="Segoe UI" panose="020B0502040204020203" pitchFamily="34" charset="0"/>
                <a:cs typeface="Segoe UI" panose="020B0502040204020203" pitchFamily="34" charset="0"/>
              </a:endParaRPr>
            </a:p>
          </p:txBody>
        </p:sp>
        <p:sp>
          <p:nvSpPr>
            <p:cNvPr id="5" name="Content Placeholder 2" descr="Ask questions to get more information.&#10;Do it by asking closed and open questions. For example, Can you tell me what happened? or What did you do, or say, when Mrs C stopped you in the corridor?&#10;">
              <a:extLst>
                <a:ext uri="{FF2B5EF4-FFF2-40B4-BE49-F238E27FC236}">
                  <a16:creationId xmlns:a16="http://schemas.microsoft.com/office/drawing/2014/main" id="{414C2B2F-6962-8886-1ABA-95E0FACCA58F}"/>
                </a:ext>
              </a:extLst>
            </p:cNvPr>
            <p:cNvSpPr txBox="1">
              <a:spLocks/>
            </p:cNvSpPr>
            <p:nvPr/>
          </p:nvSpPr>
          <p:spPr bwMode="auto">
            <a:xfrm>
              <a:off x="1711702" y="754964"/>
              <a:ext cx="3348000" cy="5348071"/>
            </a:xfrm>
            <a:prstGeom prst="rect">
              <a:avLst/>
            </a:prstGeom>
            <a:solidFill>
              <a:schemeClr val="accent2">
                <a:lumMod val="20000"/>
                <a:lumOff val="80000"/>
              </a:schemeClr>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Font typeface="Arial"/>
                <a:buNone/>
                <a:defRPr sz="2000" b="0" baseline="0">
                  <a:solidFill>
                    <a:schemeClr val="tx1">
                      <a:lumMod val="65000"/>
                      <a:lumOff val="35000"/>
                    </a:schemeClr>
                  </a:solidFill>
                  <a:latin typeface="+mn-lt"/>
                  <a:ea typeface="+mn-ea"/>
                  <a:cs typeface="+mn-cs"/>
                </a:defRPr>
              </a:lvl1pPr>
              <a:lvl2pPr marL="742950" indent="-285750" algn="l" rtl="0" eaLnBrk="1" fontAlgn="base" hangingPunct="1">
                <a:spcBef>
                  <a:spcPct val="20000"/>
                </a:spcBef>
                <a:spcAft>
                  <a:spcPct val="0"/>
                </a:spcAft>
                <a:buClr>
                  <a:srgbClr val="00ABB5"/>
                </a:buClr>
                <a:buFont typeface="Arial"/>
                <a:buChar char="•"/>
                <a:defRPr sz="2000">
                  <a:solidFill>
                    <a:schemeClr val="tx1">
                      <a:lumMod val="65000"/>
                      <a:lumOff val="35000"/>
                    </a:schemeClr>
                  </a:solidFill>
                  <a:latin typeface="+mn-lt"/>
                  <a:cs typeface="+mn-cs"/>
                </a:defRPr>
              </a:lvl2pPr>
              <a:lvl3pPr marL="1257300" marR="0" indent="-342900" algn="l" defTabSz="914400" rtl="0" eaLnBrk="1" fontAlgn="base" latinLnBrk="0" hangingPunct="1">
                <a:lnSpc>
                  <a:spcPct val="100000"/>
                </a:lnSpc>
                <a:spcBef>
                  <a:spcPct val="20000"/>
                </a:spcBef>
                <a:spcAft>
                  <a:spcPct val="0"/>
                </a:spcAft>
                <a:buClr>
                  <a:srgbClr val="00ABB5"/>
                </a:buClr>
                <a:buSzTx/>
                <a:buFont typeface="Lucida Grande"/>
                <a:buChar char="-"/>
                <a:tabLst/>
                <a:defRPr sz="2000">
                  <a:solidFill>
                    <a:schemeClr val="tx1">
                      <a:lumMod val="65000"/>
                      <a:lumOff val="35000"/>
                    </a:schemeClr>
                  </a:solidFill>
                  <a:latin typeface="+mn-lt"/>
                  <a:cs typeface="+mn-cs"/>
                </a:defRPr>
              </a:lvl3pPr>
              <a:lvl4pPr marL="1714500" indent="-342900" algn="l" rtl="0" eaLnBrk="1" fontAlgn="base" hangingPunct="1">
                <a:spcBef>
                  <a:spcPct val="20000"/>
                </a:spcBef>
                <a:spcAft>
                  <a:spcPct val="0"/>
                </a:spcAft>
                <a:buClr>
                  <a:srgbClr val="00ABB5"/>
                </a:buClr>
                <a:buFont typeface="Wingdings" charset="2"/>
                <a:buChar char="Ø"/>
                <a:defRPr sz="2000">
                  <a:solidFill>
                    <a:schemeClr val="tx1">
                      <a:lumMod val="65000"/>
                      <a:lumOff val="35000"/>
                    </a:schemeClr>
                  </a:solidFill>
                  <a:latin typeface="+mn-lt"/>
                  <a:cs typeface="+mn-cs"/>
                </a:defRPr>
              </a:lvl4pPr>
              <a:lvl5pPr marL="2171700" indent="-342900" algn="l" rtl="0" eaLnBrk="1" fontAlgn="base" hangingPunct="1">
                <a:spcBef>
                  <a:spcPct val="20000"/>
                </a:spcBef>
                <a:spcAft>
                  <a:spcPct val="0"/>
                </a:spcAft>
                <a:buClr>
                  <a:srgbClr val="00ABB5"/>
                </a:buClr>
                <a:buFont typeface="Lucida Grande"/>
                <a:buChar char="-"/>
                <a:defRPr sz="2000">
                  <a:solidFill>
                    <a:schemeClr val="tx1">
                      <a:lumMod val="65000"/>
                      <a:lumOff val="35000"/>
                    </a:schemeClr>
                  </a:solidFill>
                  <a:latin typeface="+mn-lt"/>
                  <a:cs typeface="+mn-cs"/>
                </a:defRPr>
              </a:lvl5pPr>
              <a:lvl6pPr marL="2514600" indent="-228600" algn="l" rtl="0" eaLnBrk="1" fontAlgn="base" hangingPunct="1">
                <a:spcBef>
                  <a:spcPct val="20000"/>
                </a:spcBef>
                <a:spcAft>
                  <a:spcPct val="0"/>
                </a:spcAft>
                <a:buClr>
                  <a:srgbClr val="00ABB5"/>
                </a:buClr>
                <a:buFontTx/>
                <a:buChar char="»"/>
                <a:defRPr sz="2000">
                  <a:solidFill>
                    <a:schemeClr val="tx1">
                      <a:lumMod val="65000"/>
                      <a:lumOff val="35000"/>
                    </a:schemeClr>
                  </a:solidFill>
                  <a:latin typeface="+mn-lt"/>
                  <a:cs typeface="+mn-cs"/>
                </a:defRPr>
              </a:lvl6pPr>
              <a:lvl7pPr marL="2971800" indent="-228600" algn="l" rtl="0" eaLnBrk="1" fontAlgn="base" hangingPunct="1">
                <a:spcBef>
                  <a:spcPct val="20000"/>
                </a:spcBef>
                <a:spcAft>
                  <a:spcPct val="0"/>
                </a:spcAft>
                <a:buChar char="»"/>
                <a:defRPr sz="2000">
                  <a:solidFill>
                    <a:srgbClr val="000000"/>
                  </a:solidFill>
                  <a:latin typeface="+mn-lt"/>
                  <a:cs typeface="+mn-cs"/>
                </a:defRPr>
              </a:lvl7pPr>
              <a:lvl8pPr marL="3429000" indent="-228600" algn="l" rtl="0" eaLnBrk="1" fontAlgn="base" hangingPunct="1">
                <a:spcBef>
                  <a:spcPct val="20000"/>
                </a:spcBef>
                <a:spcAft>
                  <a:spcPct val="0"/>
                </a:spcAft>
                <a:buChar char="»"/>
                <a:defRPr sz="2000">
                  <a:solidFill>
                    <a:srgbClr val="000000"/>
                  </a:solidFill>
                  <a:latin typeface="+mn-lt"/>
                  <a:cs typeface="+mn-cs"/>
                </a:defRPr>
              </a:lvl8pPr>
              <a:lvl9pPr marL="3886200" indent="-228600" algn="l" rtl="0" eaLnBrk="1" fontAlgn="base" hangingPunct="1">
                <a:spcBef>
                  <a:spcPct val="20000"/>
                </a:spcBef>
                <a:spcAft>
                  <a:spcPct val="0"/>
                </a:spcAft>
                <a:buChar char="»"/>
                <a:defRPr sz="2000">
                  <a:solidFill>
                    <a:srgbClr val="000000"/>
                  </a:solidFill>
                  <a:latin typeface="+mn-lt"/>
                  <a:cs typeface="+mn-cs"/>
                </a:defRPr>
              </a:lvl9pPr>
            </a:lstStyle>
            <a:p>
              <a:pPr algn="ctr"/>
              <a:r>
                <a:rPr lang="en-GB" sz="2400" b="1" kern="0" dirty="0">
                  <a:solidFill>
                    <a:schemeClr val="tx1"/>
                  </a:solidFill>
                  <a:latin typeface="Segoe UI" panose="020B0502040204020203" pitchFamily="34" charset="0"/>
                  <a:cs typeface="Segoe UI" panose="020B0502040204020203" pitchFamily="34" charset="0"/>
                </a:rPr>
                <a:t>Ask questions</a:t>
              </a:r>
            </a:p>
            <a:p>
              <a:pPr algn="ctr"/>
              <a:endParaRPr lang="en-GB" sz="1600" kern="0" dirty="0">
                <a:solidFill>
                  <a:schemeClr val="tx1"/>
                </a:solidFill>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GB" sz="1600" kern="0" dirty="0">
                  <a:solidFill>
                    <a:schemeClr val="tx1"/>
                  </a:solidFill>
                  <a:latin typeface="Segoe UI" panose="020B0502040204020203" pitchFamily="34" charset="0"/>
                  <a:cs typeface="Segoe UI" panose="020B0502040204020203" pitchFamily="34" charset="0"/>
                </a:rPr>
                <a:t>To get more information</a:t>
              </a:r>
            </a:p>
            <a:p>
              <a:pPr marL="285750" indent="-285750">
                <a:buFont typeface="Arial" panose="020B0604020202020204" pitchFamily="34" charset="0"/>
                <a:buChar char="•"/>
              </a:pPr>
              <a:endParaRPr lang="en-GB" sz="1600" kern="0" dirty="0">
                <a:solidFill>
                  <a:schemeClr val="tx1"/>
                </a:solidFill>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endParaRPr lang="en-GB" sz="1600" kern="0" dirty="0">
                <a:solidFill>
                  <a:schemeClr val="tx1"/>
                </a:solidFill>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endParaRPr lang="en-GB" sz="1600" kern="0" dirty="0">
                <a:solidFill>
                  <a:schemeClr val="tx1"/>
                </a:solidFill>
                <a:latin typeface="Segoe UI" panose="020B0502040204020203" pitchFamily="34" charset="0"/>
                <a:cs typeface="Segoe UI" panose="020B0502040204020203" pitchFamily="34" charset="0"/>
              </a:endParaRPr>
            </a:p>
            <a:p>
              <a:endParaRPr lang="en-GB" sz="1600" kern="0" dirty="0">
                <a:solidFill>
                  <a:schemeClr val="tx1"/>
                </a:solidFill>
                <a:latin typeface="Segoe UI" panose="020B0502040204020203" pitchFamily="34" charset="0"/>
                <a:cs typeface="Segoe UI" panose="020B0502040204020203" pitchFamily="34" charset="0"/>
              </a:endParaRPr>
            </a:p>
            <a:p>
              <a:endParaRPr lang="en-GB" sz="1600" kern="0" dirty="0">
                <a:solidFill>
                  <a:schemeClr val="tx1"/>
                </a:solidFill>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GB" sz="1600" kern="0" dirty="0">
                  <a:solidFill>
                    <a:schemeClr val="tx1"/>
                  </a:solidFill>
                  <a:latin typeface="Segoe UI" panose="020B0502040204020203" pitchFamily="34" charset="0"/>
                  <a:cs typeface="Segoe UI" panose="020B0502040204020203" pitchFamily="34" charset="0"/>
                </a:rPr>
                <a:t>Ask closed and open questions</a:t>
              </a:r>
            </a:p>
            <a:p>
              <a:pPr marL="285750" indent="-285750">
                <a:buFont typeface="Arial" panose="020B0604020202020204" pitchFamily="34" charset="0"/>
                <a:buChar char="•"/>
              </a:pPr>
              <a:endParaRPr lang="en-GB" sz="1600" kern="0" dirty="0">
                <a:solidFill>
                  <a:schemeClr val="tx1"/>
                </a:solidFill>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endParaRPr lang="en-GB" sz="1600" kern="0" dirty="0">
                <a:solidFill>
                  <a:schemeClr val="tx1"/>
                </a:solidFill>
                <a:latin typeface="Segoe UI" panose="020B0502040204020203" pitchFamily="34" charset="0"/>
                <a:cs typeface="Segoe UI" panose="020B0502040204020203" pitchFamily="34" charset="0"/>
              </a:endParaRPr>
            </a:p>
            <a:p>
              <a:endParaRPr lang="en-GB" sz="1600" kern="0" dirty="0">
                <a:solidFill>
                  <a:schemeClr val="tx1"/>
                </a:solidFill>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endParaRPr lang="en-GB" sz="1600" kern="0" dirty="0">
                <a:solidFill>
                  <a:schemeClr val="tx1"/>
                </a:solidFill>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GB" sz="1600" kern="0" dirty="0">
                  <a:solidFill>
                    <a:schemeClr val="tx1"/>
                  </a:solidFill>
                  <a:latin typeface="Segoe UI" panose="020B0502040204020203" pitchFamily="34" charset="0"/>
                  <a:cs typeface="Segoe UI" panose="020B0502040204020203" pitchFamily="34" charset="0"/>
                </a:rPr>
                <a:t>Can you tell me what happened?</a:t>
              </a:r>
            </a:p>
            <a:p>
              <a:pPr marL="285750" indent="-285750">
                <a:buFont typeface="Arial" panose="020B0604020202020204" pitchFamily="34" charset="0"/>
                <a:buChar char="•"/>
              </a:pPr>
              <a:r>
                <a:rPr lang="en-GB" sz="1600" kern="0" dirty="0">
                  <a:solidFill>
                    <a:schemeClr val="tx1"/>
                  </a:solidFill>
                  <a:latin typeface="Segoe UI" panose="020B0502040204020203" pitchFamily="34" charset="0"/>
                  <a:cs typeface="Segoe UI" panose="020B0502040204020203" pitchFamily="34" charset="0"/>
                </a:rPr>
                <a:t>What did you do, or say, when Mrs C stopped you in the corridor?</a:t>
              </a:r>
            </a:p>
            <a:p>
              <a:endParaRPr lang="en-GB" sz="1600" kern="0" dirty="0">
                <a:solidFill>
                  <a:schemeClr val="tx1"/>
                </a:solidFill>
                <a:latin typeface="Segoe UI" panose="020B0502040204020203" pitchFamily="34" charset="0"/>
                <a:cs typeface="Segoe UI" panose="020B0502040204020203" pitchFamily="34" charset="0"/>
              </a:endParaRPr>
            </a:p>
          </p:txBody>
        </p:sp>
        <p:sp>
          <p:nvSpPr>
            <p:cNvPr id="8" name="Content Placeholder 2">
              <a:extLst>
                <a:ext uri="{FF2B5EF4-FFF2-40B4-BE49-F238E27FC236}">
                  <a16:creationId xmlns:a16="http://schemas.microsoft.com/office/drawing/2014/main" id="{357FC120-8F61-4F65-51F3-5B5B613007AC}"/>
                </a:ext>
                <a:ext uri="{C183D7F6-B498-43B3-948B-1728B52AA6E4}">
                  <adec:decorative xmlns:adec="http://schemas.microsoft.com/office/drawing/2017/decorative" val="1"/>
                </a:ext>
              </a:extLst>
            </p:cNvPr>
            <p:cNvSpPr txBox="1">
              <a:spLocks/>
            </p:cNvSpPr>
            <p:nvPr/>
          </p:nvSpPr>
          <p:spPr bwMode="auto">
            <a:xfrm>
              <a:off x="115039" y="754964"/>
              <a:ext cx="1561569" cy="5348071"/>
            </a:xfrm>
            <a:prstGeom prst="rect">
              <a:avLst/>
            </a:prstGeom>
            <a:solidFill>
              <a:srgbClr val="B7DEE8"/>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Font typeface="Arial"/>
                <a:buNone/>
                <a:defRPr sz="2000" b="0" baseline="0">
                  <a:solidFill>
                    <a:schemeClr val="tx1">
                      <a:lumMod val="65000"/>
                      <a:lumOff val="35000"/>
                    </a:schemeClr>
                  </a:solidFill>
                  <a:latin typeface="+mn-lt"/>
                  <a:ea typeface="+mn-ea"/>
                  <a:cs typeface="+mn-cs"/>
                </a:defRPr>
              </a:lvl1pPr>
              <a:lvl2pPr marL="742950" indent="-285750" algn="l" rtl="0" eaLnBrk="1" fontAlgn="base" hangingPunct="1">
                <a:spcBef>
                  <a:spcPct val="20000"/>
                </a:spcBef>
                <a:spcAft>
                  <a:spcPct val="0"/>
                </a:spcAft>
                <a:buClr>
                  <a:srgbClr val="00ABB5"/>
                </a:buClr>
                <a:buFont typeface="Arial"/>
                <a:buChar char="•"/>
                <a:defRPr sz="2000">
                  <a:solidFill>
                    <a:schemeClr val="tx1">
                      <a:lumMod val="65000"/>
                      <a:lumOff val="35000"/>
                    </a:schemeClr>
                  </a:solidFill>
                  <a:latin typeface="+mn-lt"/>
                  <a:cs typeface="+mn-cs"/>
                </a:defRPr>
              </a:lvl2pPr>
              <a:lvl3pPr marL="1257300" marR="0" indent="-342900" algn="l" defTabSz="914400" rtl="0" eaLnBrk="1" fontAlgn="base" latinLnBrk="0" hangingPunct="1">
                <a:lnSpc>
                  <a:spcPct val="100000"/>
                </a:lnSpc>
                <a:spcBef>
                  <a:spcPct val="20000"/>
                </a:spcBef>
                <a:spcAft>
                  <a:spcPct val="0"/>
                </a:spcAft>
                <a:buClr>
                  <a:srgbClr val="00ABB5"/>
                </a:buClr>
                <a:buSzTx/>
                <a:buFont typeface="Lucida Grande"/>
                <a:buChar char="-"/>
                <a:tabLst/>
                <a:defRPr sz="2000">
                  <a:solidFill>
                    <a:schemeClr val="tx1">
                      <a:lumMod val="65000"/>
                      <a:lumOff val="35000"/>
                    </a:schemeClr>
                  </a:solidFill>
                  <a:latin typeface="+mn-lt"/>
                  <a:cs typeface="+mn-cs"/>
                </a:defRPr>
              </a:lvl3pPr>
              <a:lvl4pPr marL="1714500" indent="-342900" algn="l" rtl="0" eaLnBrk="1" fontAlgn="base" hangingPunct="1">
                <a:spcBef>
                  <a:spcPct val="20000"/>
                </a:spcBef>
                <a:spcAft>
                  <a:spcPct val="0"/>
                </a:spcAft>
                <a:buClr>
                  <a:srgbClr val="00ABB5"/>
                </a:buClr>
                <a:buFont typeface="Wingdings" charset="2"/>
                <a:buChar char="Ø"/>
                <a:defRPr sz="2000">
                  <a:solidFill>
                    <a:schemeClr val="tx1">
                      <a:lumMod val="65000"/>
                      <a:lumOff val="35000"/>
                    </a:schemeClr>
                  </a:solidFill>
                  <a:latin typeface="+mn-lt"/>
                  <a:cs typeface="+mn-cs"/>
                </a:defRPr>
              </a:lvl4pPr>
              <a:lvl5pPr marL="2171700" indent="-342900" algn="l" rtl="0" eaLnBrk="1" fontAlgn="base" hangingPunct="1">
                <a:spcBef>
                  <a:spcPct val="20000"/>
                </a:spcBef>
                <a:spcAft>
                  <a:spcPct val="0"/>
                </a:spcAft>
                <a:buClr>
                  <a:srgbClr val="00ABB5"/>
                </a:buClr>
                <a:buFont typeface="Lucida Grande"/>
                <a:buChar char="-"/>
                <a:defRPr sz="2000">
                  <a:solidFill>
                    <a:schemeClr val="tx1">
                      <a:lumMod val="65000"/>
                      <a:lumOff val="35000"/>
                    </a:schemeClr>
                  </a:solidFill>
                  <a:latin typeface="+mn-lt"/>
                  <a:cs typeface="+mn-cs"/>
                </a:defRPr>
              </a:lvl5pPr>
              <a:lvl6pPr marL="2514600" indent="-228600" algn="l" rtl="0" eaLnBrk="1" fontAlgn="base" hangingPunct="1">
                <a:spcBef>
                  <a:spcPct val="20000"/>
                </a:spcBef>
                <a:spcAft>
                  <a:spcPct val="0"/>
                </a:spcAft>
                <a:buClr>
                  <a:srgbClr val="00ABB5"/>
                </a:buClr>
                <a:buFontTx/>
                <a:buChar char="»"/>
                <a:defRPr sz="2000">
                  <a:solidFill>
                    <a:schemeClr val="tx1">
                      <a:lumMod val="65000"/>
                      <a:lumOff val="35000"/>
                    </a:schemeClr>
                  </a:solidFill>
                  <a:latin typeface="+mn-lt"/>
                  <a:cs typeface="+mn-cs"/>
                </a:defRPr>
              </a:lvl6pPr>
              <a:lvl7pPr marL="2971800" indent="-228600" algn="l" rtl="0" eaLnBrk="1" fontAlgn="base" hangingPunct="1">
                <a:spcBef>
                  <a:spcPct val="20000"/>
                </a:spcBef>
                <a:spcAft>
                  <a:spcPct val="0"/>
                </a:spcAft>
                <a:buChar char="»"/>
                <a:defRPr sz="2000">
                  <a:solidFill>
                    <a:srgbClr val="000000"/>
                  </a:solidFill>
                  <a:latin typeface="+mn-lt"/>
                  <a:cs typeface="+mn-cs"/>
                </a:defRPr>
              </a:lvl7pPr>
              <a:lvl8pPr marL="3429000" indent="-228600" algn="l" rtl="0" eaLnBrk="1" fontAlgn="base" hangingPunct="1">
                <a:spcBef>
                  <a:spcPct val="20000"/>
                </a:spcBef>
                <a:spcAft>
                  <a:spcPct val="0"/>
                </a:spcAft>
                <a:buChar char="»"/>
                <a:defRPr sz="2000">
                  <a:solidFill>
                    <a:srgbClr val="000000"/>
                  </a:solidFill>
                  <a:latin typeface="+mn-lt"/>
                  <a:cs typeface="+mn-cs"/>
                </a:defRPr>
              </a:lvl8pPr>
              <a:lvl9pPr marL="3886200" indent="-228600" algn="l" rtl="0" eaLnBrk="1" fontAlgn="base" hangingPunct="1">
                <a:spcBef>
                  <a:spcPct val="20000"/>
                </a:spcBef>
                <a:spcAft>
                  <a:spcPct val="0"/>
                </a:spcAft>
                <a:buChar char="»"/>
                <a:defRPr sz="2000">
                  <a:solidFill>
                    <a:srgbClr val="000000"/>
                  </a:solidFill>
                  <a:latin typeface="+mn-lt"/>
                  <a:cs typeface="+mn-cs"/>
                </a:defRPr>
              </a:lvl9pPr>
            </a:lstStyle>
            <a:p>
              <a:endParaRPr lang="en-GB" sz="2400" b="1" kern="0" dirty="0">
                <a:solidFill>
                  <a:schemeClr val="tx1"/>
                </a:solidFill>
                <a:latin typeface="Segoe UI" panose="020B0502040204020203" pitchFamily="34" charset="0"/>
                <a:cs typeface="Segoe UI" panose="020B0502040204020203" pitchFamily="34" charset="0"/>
              </a:endParaRPr>
            </a:p>
            <a:p>
              <a:endParaRPr lang="en-GB" sz="1600" b="1" kern="0" dirty="0">
                <a:solidFill>
                  <a:schemeClr val="tx1"/>
                </a:solidFill>
                <a:latin typeface="Segoe UI" panose="020B0502040204020203" pitchFamily="34" charset="0"/>
                <a:cs typeface="Segoe UI" panose="020B0502040204020203" pitchFamily="34" charset="0"/>
              </a:endParaRPr>
            </a:p>
            <a:p>
              <a:r>
                <a:rPr lang="en-GB" sz="1600" b="1" kern="0" dirty="0">
                  <a:solidFill>
                    <a:schemeClr val="tx1"/>
                  </a:solidFill>
                  <a:latin typeface="Segoe UI" panose="020B0502040204020203" pitchFamily="34" charset="0"/>
                  <a:cs typeface="Segoe UI" panose="020B0502040204020203" pitchFamily="34" charset="0"/>
                </a:rPr>
                <a:t>Purpose</a:t>
              </a:r>
            </a:p>
            <a:p>
              <a:endParaRPr lang="en-GB" sz="1600" b="1" kern="0" dirty="0">
                <a:solidFill>
                  <a:schemeClr val="tx1"/>
                </a:solidFill>
                <a:latin typeface="Segoe UI" panose="020B0502040204020203" pitchFamily="34" charset="0"/>
                <a:cs typeface="Segoe UI" panose="020B0502040204020203" pitchFamily="34" charset="0"/>
              </a:endParaRPr>
            </a:p>
            <a:p>
              <a:endParaRPr lang="en-GB" sz="1600" b="1" kern="0" dirty="0">
                <a:solidFill>
                  <a:schemeClr val="tx1"/>
                </a:solidFill>
                <a:latin typeface="Segoe UI" panose="020B0502040204020203" pitchFamily="34" charset="0"/>
                <a:cs typeface="Segoe UI" panose="020B0502040204020203" pitchFamily="34" charset="0"/>
              </a:endParaRPr>
            </a:p>
            <a:p>
              <a:endParaRPr lang="en-GB" sz="1600" b="1" kern="0" dirty="0">
                <a:solidFill>
                  <a:schemeClr val="tx1"/>
                </a:solidFill>
                <a:latin typeface="Segoe UI" panose="020B0502040204020203" pitchFamily="34" charset="0"/>
                <a:cs typeface="Segoe UI" panose="020B0502040204020203" pitchFamily="34" charset="0"/>
              </a:endParaRPr>
            </a:p>
            <a:p>
              <a:endParaRPr lang="en-GB" sz="1600" b="1" kern="0" dirty="0">
                <a:solidFill>
                  <a:schemeClr val="tx1"/>
                </a:solidFill>
                <a:latin typeface="Segoe UI" panose="020B0502040204020203" pitchFamily="34" charset="0"/>
                <a:cs typeface="Segoe UI" panose="020B0502040204020203" pitchFamily="34" charset="0"/>
              </a:endParaRPr>
            </a:p>
            <a:p>
              <a:endParaRPr lang="en-GB" sz="1600" b="1" kern="0" dirty="0">
                <a:solidFill>
                  <a:schemeClr val="tx1"/>
                </a:solidFill>
                <a:latin typeface="Segoe UI" panose="020B0502040204020203" pitchFamily="34" charset="0"/>
                <a:cs typeface="Segoe UI" panose="020B0502040204020203" pitchFamily="34" charset="0"/>
              </a:endParaRPr>
            </a:p>
            <a:p>
              <a:r>
                <a:rPr lang="en-GB" sz="1600" b="1" kern="0" dirty="0">
                  <a:solidFill>
                    <a:schemeClr val="tx1"/>
                  </a:solidFill>
                  <a:latin typeface="Segoe UI" panose="020B0502040204020203" pitchFamily="34" charset="0"/>
                  <a:cs typeface="Segoe UI" panose="020B0502040204020203" pitchFamily="34" charset="0"/>
                </a:rPr>
                <a:t>To achieve it</a:t>
              </a:r>
            </a:p>
            <a:p>
              <a:endParaRPr lang="en-GB" sz="1600" b="1" kern="0" dirty="0">
                <a:solidFill>
                  <a:schemeClr val="tx1"/>
                </a:solidFill>
                <a:latin typeface="Segoe UI" panose="020B0502040204020203" pitchFamily="34" charset="0"/>
                <a:cs typeface="Segoe UI" panose="020B0502040204020203" pitchFamily="34" charset="0"/>
              </a:endParaRPr>
            </a:p>
            <a:p>
              <a:endParaRPr lang="en-GB" sz="1600" b="1" kern="0" dirty="0">
                <a:solidFill>
                  <a:schemeClr val="tx1"/>
                </a:solidFill>
                <a:latin typeface="Segoe UI" panose="020B0502040204020203" pitchFamily="34" charset="0"/>
                <a:cs typeface="Segoe UI" panose="020B0502040204020203" pitchFamily="34" charset="0"/>
              </a:endParaRPr>
            </a:p>
            <a:p>
              <a:endParaRPr lang="en-GB" sz="1600" b="1" kern="0" dirty="0">
                <a:solidFill>
                  <a:schemeClr val="tx1"/>
                </a:solidFill>
                <a:latin typeface="Segoe UI" panose="020B0502040204020203" pitchFamily="34" charset="0"/>
                <a:cs typeface="Segoe UI" panose="020B0502040204020203" pitchFamily="34" charset="0"/>
              </a:endParaRPr>
            </a:p>
            <a:p>
              <a:endParaRPr lang="en-GB" sz="1600" kern="0" dirty="0">
                <a:solidFill>
                  <a:schemeClr val="tx1"/>
                </a:solidFill>
                <a:latin typeface="Segoe UI" panose="020B0502040204020203" pitchFamily="34" charset="0"/>
                <a:cs typeface="Segoe UI" panose="020B0502040204020203" pitchFamily="34" charset="0"/>
              </a:endParaRPr>
            </a:p>
            <a:p>
              <a:r>
                <a:rPr lang="en-GB" sz="1600" b="1" kern="0" dirty="0">
                  <a:solidFill>
                    <a:schemeClr val="tx1"/>
                  </a:solidFill>
                  <a:latin typeface="Segoe UI" panose="020B0502040204020203" pitchFamily="34" charset="0"/>
                  <a:cs typeface="Segoe UI" panose="020B0502040204020203" pitchFamily="34" charset="0"/>
                </a:rPr>
                <a:t>Example</a:t>
              </a:r>
            </a:p>
            <a:p>
              <a:endParaRPr lang="en-GB" sz="1600" kern="0" dirty="0">
                <a:solidFill>
                  <a:schemeClr val="tx1"/>
                </a:solidFill>
                <a:latin typeface="Segoe UI" panose="020B0502040204020203" pitchFamily="34" charset="0"/>
                <a:cs typeface="Segoe UI" panose="020B0502040204020203" pitchFamily="34" charset="0"/>
              </a:endParaRPr>
            </a:p>
          </p:txBody>
        </p:sp>
      </p:grpSp>
      <p:pic>
        <p:nvPicPr>
          <p:cNvPr id="6" name="Picture 5" descr="This is the Education Scotland, Inclusion, Wellbeing and Equalities logo. It is  blue green and yellow. ">
            <a:extLst>
              <a:ext uri="{FF2B5EF4-FFF2-40B4-BE49-F238E27FC236}">
                <a16:creationId xmlns:a16="http://schemas.microsoft.com/office/drawing/2014/main" id="{EA98FB23-6014-A059-496A-D4434747E5E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957343" y="152666"/>
            <a:ext cx="981075" cy="493395"/>
          </a:xfrm>
          <a:prstGeom prst="rect">
            <a:avLst/>
          </a:prstGeom>
        </p:spPr>
      </p:pic>
    </p:spTree>
    <p:extLst>
      <p:ext uri="{BB962C8B-B14F-4D97-AF65-F5344CB8AC3E}">
        <p14:creationId xmlns:p14="http://schemas.microsoft.com/office/powerpoint/2010/main" val="1441465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146" y="-68342"/>
            <a:ext cx="10980589" cy="711200"/>
          </a:xfrm>
        </p:spPr>
        <p:txBody>
          <a:bodyPr/>
          <a:lstStyle/>
          <a:p>
            <a:r>
              <a:rPr lang="en-GB" dirty="0"/>
              <a:t>Verbal strategies to try</a:t>
            </a:r>
            <a:endParaRPr lang="en-GB" sz="2000" dirty="0"/>
          </a:p>
        </p:txBody>
      </p:sp>
      <p:grpSp>
        <p:nvGrpSpPr>
          <p:cNvPr id="11" name="Group 10">
            <a:extLst>
              <a:ext uri="{FF2B5EF4-FFF2-40B4-BE49-F238E27FC236}">
                <a16:creationId xmlns:a16="http://schemas.microsoft.com/office/drawing/2014/main" id="{5EE4A06E-2AE1-C154-7338-9C8117E61854}"/>
              </a:ext>
              <a:ext uri="{C183D7F6-B498-43B3-948B-1728B52AA6E4}">
                <adec:decorative xmlns:adec="http://schemas.microsoft.com/office/drawing/2017/decorative" val="1"/>
              </a:ext>
            </a:extLst>
          </p:cNvPr>
          <p:cNvGrpSpPr/>
          <p:nvPr/>
        </p:nvGrpSpPr>
        <p:grpSpPr>
          <a:xfrm>
            <a:off x="204146" y="642858"/>
            <a:ext cx="11783708" cy="5509358"/>
            <a:chOff x="33153" y="754964"/>
            <a:chExt cx="11783708" cy="5348071"/>
          </a:xfrm>
        </p:grpSpPr>
        <p:sp>
          <p:nvSpPr>
            <p:cNvPr id="3" name="Content Placeholder 2" descr="Clarify what’s been said and help them see other points of view&#10;Do it by asking more about anything that is vague, unclear, or is inaccurate and restating inaccuracies, misconceptions, and exploring further thoughts.&#10;For example, remind me, was that before or after Mrs C stopped you or Can I just check who said that? or Did you mean ….? &#10;">
              <a:extLst>
                <a:ext uri="{FF2B5EF4-FFF2-40B4-BE49-F238E27FC236}">
                  <a16:creationId xmlns:a16="http://schemas.microsoft.com/office/drawing/2014/main" id="{D3A88C88-40B2-694D-4D92-2134A5BD5D11}"/>
                </a:ext>
              </a:extLst>
            </p:cNvPr>
            <p:cNvSpPr txBox="1">
              <a:spLocks/>
            </p:cNvSpPr>
            <p:nvPr/>
          </p:nvSpPr>
          <p:spPr bwMode="auto">
            <a:xfrm>
              <a:off x="8468862" y="754964"/>
              <a:ext cx="3347999" cy="5348071"/>
            </a:xfrm>
            <a:prstGeom prst="rect">
              <a:avLst/>
            </a:prstGeom>
            <a:solidFill>
              <a:schemeClr val="bg2">
                <a:lumMod val="90000"/>
              </a:schemeClr>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Font typeface="Arial"/>
                <a:buNone/>
                <a:defRPr sz="2000" b="0" baseline="0">
                  <a:solidFill>
                    <a:schemeClr val="tx1">
                      <a:lumMod val="65000"/>
                      <a:lumOff val="35000"/>
                    </a:schemeClr>
                  </a:solidFill>
                  <a:latin typeface="+mn-lt"/>
                  <a:ea typeface="+mn-ea"/>
                  <a:cs typeface="+mn-cs"/>
                </a:defRPr>
              </a:lvl1pPr>
              <a:lvl2pPr marL="742950" indent="-285750" algn="l" rtl="0" eaLnBrk="1" fontAlgn="base" hangingPunct="1">
                <a:spcBef>
                  <a:spcPct val="20000"/>
                </a:spcBef>
                <a:spcAft>
                  <a:spcPct val="0"/>
                </a:spcAft>
                <a:buClr>
                  <a:srgbClr val="00ABB5"/>
                </a:buClr>
                <a:buFont typeface="Arial"/>
                <a:buChar char="•"/>
                <a:defRPr sz="2000">
                  <a:solidFill>
                    <a:schemeClr val="tx1">
                      <a:lumMod val="65000"/>
                      <a:lumOff val="35000"/>
                    </a:schemeClr>
                  </a:solidFill>
                  <a:latin typeface="+mn-lt"/>
                  <a:cs typeface="+mn-cs"/>
                </a:defRPr>
              </a:lvl2pPr>
              <a:lvl3pPr marL="1257300" marR="0" indent="-342900" algn="l" defTabSz="914400" rtl="0" eaLnBrk="1" fontAlgn="base" latinLnBrk="0" hangingPunct="1">
                <a:lnSpc>
                  <a:spcPct val="100000"/>
                </a:lnSpc>
                <a:spcBef>
                  <a:spcPct val="20000"/>
                </a:spcBef>
                <a:spcAft>
                  <a:spcPct val="0"/>
                </a:spcAft>
                <a:buClr>
                  <a:srgbClr val="00ABB5"/>
                </a:buClr>
                <a:buSzTx/>
                <a:buFont typeface="Lucida Grande"/>
                <a:buChar char="-"/>
                <a:tabLst/>
                <a:defRPr sz="2000">
                  <a:solidFill>
                    <a:schemeClr val="tx1">
                      <a:lumMod val="65000"/>
                      <a:lumOff val="35000"/>
                    </a:schemeClr>
                  </a:solidFill>
                  <a:latin typeface="+mn-lt"/>
                  <a:cs typeface="+mn-cs"/>
                </a:defRPr>
              </a:lvl3pPr>
              <a:lvl4pPr marL="1714500" indent="-342900" algn="l" rtl="0" eaLnBrk="1" fontAlgn="base" hangingPunct="1">
                <a:spcBef>
                  <a:spcPct val="20000"/>
                </a:spcBef>
                <a:spcAft>
                  <a:spcPct val="0"/>
                </a:spcAft>
                <a:buClr>
                  <a:srgbClr val="00ABB5"/>
                </a:buClr>
                <a:buFont typeface="Wingdings" charset="2"/>
                <a:buChar char="Ø"/>
                <a:defRPr sz="2000">
                  <a:solidFill>
                    <a:schemeClr val="tx1">
                      <a:lumMod val="65000"/>
                      <a:lumOff val="35000"/>
                    </a:schemeClr>
                  </a:solidFill>
                  <a:latin typeface="+mn-lt"/>
                  <a:cs typeface="+mn-cs"/>
                </a:defRPr>
              </a:lvl4pPr>
              <a:lvl5pPr marL="2171700" indent="-342900" algn="l" rtl="0" eaLnBrk="1" fontAlgn="base" hangingPunct="1">
                <a:spcBef>
                  <a:spcPct val="20000"/>
                </a:spcBef>
                <a:spcAft>
                  <a:spcPct val="0"/>
                </a:spcAft>
                <a:buClr>
                  <a:srgbClr val="00ABB5"/>
                </a:buClr>
                <a:buFont typeface="Lucida Grande"/>
                <a:buChar char="-"/>
                <a:defRPr sz="2000">
                  <a:solidFill>
                    <a:schemeClr val="tx1">
                      <a:lumMod val="65000"/>
                      <a:lumOff val="35000"/>
                    </a:schemeClr>
                  </a:solidFill>
                  <a:latin typeface="+mn-lt"/>
                  <a:cs typeface="+mn-cs"/>
                </a:defRPr>
              </a:lvl5pPr>
              <a:lvl6pPr marL="2514600" indent="-228600" algn="l" rtl="0" eaLnBrk="1" fontAlgn="base" hangingPunct="1">
                <a:spcBef>
                  <a:spcPct val="20000"/>
                </a:spcBef>
                <a:spcAft>
                  <a:spcPct val="0"/>
                </a:spcAft>
                <a:buClr>
                  <a:srgbClr val="00ABB5"/>
                </a:buClr>
                <a:buFontTx/>
                <a:buChar char="»"/>
                <a:defRPr sz="2000">
                  <a:solidFill>
                    <a:schemeClr val="tx1">
                      <a:lumMod val="65000"/>
                      <a:lumOff val="35000"/>
                    </a:schemeClr>
                  </a:solidFill>
                  <a:latin typeface="+mn-lt"/>
                  <a:cs typeface="+mn-cs"/>
                </a:defRPr>
              </a:lvl6pPr>
              <a:lvl7pPr marL="2971800" indent="-228600" algn="l" rtl="0" eaLnBrk="1" fontAlgn="base" hangingPunct="1">
                <a:spcBef>
                  <a:spcPct val="20000"/>
                </a:spcBef>
                <a:spcAft>
                  <a:spcPct val="0"/>
                </a:spcAft>
                <a:buChar char="»"/>
                <a:defRPr sz="2000">
                  <a:solidFill>
                    <a:srgbClr val="000000"/>
                  </a:solidFill>
                  <a:latin typeface="+mn-lt"/>
                  <a:cs typeface="+mn-cs"/>
                </a:defRPr>
              </a:lvl7pPr>
              <a:lvl8pPr marL="3429000" indent="-228600" algn="l" rtl="0" eaLnBrk="1" fontAlgn="base" hangingPunct="1">
                <a:spcBef>
                  <a:spcPct val="20000"/>
                </a:spcBef>
                <a:spcAft>
                  <a:spcPct val="0"/>
                </a:spcAft>
                <a:buChar char="»"/>
                <a:defRPr sz="2000">
                  <a:solidFill>
                    <a:srgbClr val="000000"/>
                  </a:solidFill>
                  <a:latin typeface="+mn-lt"/>
                  <a:cs typeface="+mn-cs"/>
                </a:defRPr>
              </a:lvl8pPr>
              <a:lvl9pPr marL="3886200" indent="-228600" algn="l" rtl="0" eaLnBrk="1" fontAlgn="base" hangingPunct="1">
                <a:spcBef>
                  <a:spcPct val="20000"/>
                </a:spcBef>
                <a:spcAft>
                  <a:spcPct val="0"/>
                </a:spcAft>
                <a:buChar char="»"/>
                <a:defRPr sz="2000">
                  <a:solidFill>
                    <a:srgbClr val="000000"/>
                  </a:solidFill>
                  <a:latin typeface="+mn-lt"/>
                  <a:cs typeface="+mn-cs"/>
                </a:defRPr>
              </a:lvl9pPr>
            </a:lstStyle>
            <a:p>
              <a:pPr algn="ctr"/>
              <a:r>
                <a:rPr lang="en-GB" sz="2400" b="1" kern="0" dirty="0">
                  <a:solidFill>
                    <a:schemeClr val="tx1"/>
                  </a:solidFill>
                  <a:latin typeface="Segoe UI" panose="020B0502040204020203" pitchFamily="34" charset="0"/>
                  <a:cs typeface="Segoe UI" panose="020B0502040204020203" pitchFamily="34" charset="0"/>
                </a:rPr>
                <a:t>Clarify</a:t>
              </a:r>
            </a:p>
            <a:p>
              <a:pPr algn="ctr"/>
              <a:endParaRPr lang="en-GB" sz="1600" kern="0" dirty="0">
                <a:solidFill>
                  <a:schemeClr val="tx1"/>
                </a:solidFill>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GB" sz="1600" kern="0" dirty="0">
                  <a:solidFill>
                    <a:schemeClr val="tx1"/>
                  </a:solidFill>
                  <a:latin typeface="Segoe UI" panose="020B0502040204020203" pitchFamily="34" charset="0"/>
                  <a:cs typeface="Segoe UI" panose="020B0502040204020203" pitchFamily="34" charset="0"/>
                </a:rPr>
                <a:t>Clarify what’s been said</a:t>
              </a:r>
            </a:p>
            <a:p>
              <a:pPr marL="285750" indent="-285750">
                <a:buFont typeface="Arial" panose="020B0604020202020204" pitchFamily="34" charset="0"/>
                <a:buChar char="•"/>
              </a:pPr>
              <a:r>
                <a:rPr lang="en-GB" sz="1600" kern="0" dirty="0">
                  <a:solidFill>
                    <a:schemeClr val="tx1"/>
                  </a:solidFill>
                  <a:latin typeface="Segoe UI" panose="020B0502040204020203" pitchFamily="34" charset="0"/>
                  <a:cs typeface="Segoe UI" panose="020B0502040204020203" pitchFamily="34" charset="0"/>
                </a:rPr>
                <a:t>Help them see other points of view</a:t>
              </a:r>
            </a:p>
            <a:p>
              <a:pPr marL="285750" indent="-285750">
                <a:buFont typeface="Arial" panose="020B0604020202020204" pitchFamily="34" charset="0"/>
                <a:buChar char="•"/>
              </a:pPr>
              <a:endParaRPr lang="en-GB" sz="1600" kern="0" dirty="0">
                <a:solidFill>
                  <a:schemeClr val="tx1"/>
                </a:solidFill>
                <a:latin typeface="Segoe UI" panose="020B0502040204020203" pitchFamily="34" charset="0"/>
                <a:cs typeface="Segoe UI" panose="020B0502040204020203" pitchFamily="34" charset="0"/>
              </a:endParaRPr>
            </a:p>
            <a:p>
              <a:endParaRPr lang="en-GB" sz="1600" kern="0" dirty="0">
                <a:solidFill>
                  <a:schemeClr val="tx1"/>
                </a:solidFill>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GB" sz="1600" kern="0" dirty="0">
                  <a:solidFill>
                    <a:schemeClr val="tx1"/>
                  </a:solidFill>
                  <a:latin typeface="Segoe UI" panose="020B0502040204020203" pitchFamily="34" charset="0"/>
                  <a:cs typeface="Segoe UI" panose="020B0502040204020203" pitchFamily="34" charset="0"/>
                </a:rPr>
                <a:t>Ask more about anything that is vague, unclear, or is inaccurate</a:t>
              </a:r>
            </a:p>
            <a:p>
              <a:pPr marL="285750" indent="-285750">
                <a:buFont typeface="Arial" panose="020B0604020202020204" pitchFamily="34" charset="0"/>
                <a:buChar char="•"/>
              </a:pPr>
              <a:r>
                <a:rPr lang="en-GB" sz="1600" kern="0" dirty="0">
                  <a:solidFill>
                    <a:schemeClr val="tx1"/>
                  </a:solidFill>
                  <a:latin typeface="Segoe UI" panose="020B0502040204020203" pitchFamily="34" charset="0"/>
                  <a:cs typeface="Segoe UI" panose="020B0502040204020203" pitchFamily="34" charset="0"/>
                </a:rPr>
                <a:t>Restate inaccuracies, misconceptions, and explore further</a:t>
              </a:r>
            </a:p>
            <a:p>
              <a:endParaRPr lang="en-GB" sz="1600" kern="0" dirty="0">
                <a:solidFill>
                  <a:schemeClr val="tx1"/>
                </a:solidFill>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GB" sz="1600" kern="0" dirty="0">
                  <a:solidFill>
                    <a:schemeClr val="tx1"/>
                  </a:solidFill>
                  <a:latin typeface="Segoe UI" panose="020B0502040204020203" pitchFamily="34" charset="0"/>
                  <a:cs typeface="Segoe UI" panose="020B0502040204020203" pitchFamily="34" charset="0"/>
                </a:rPr>
                <a:t>Remind me, was that before or after Mrs C stopped you</a:t>
              </a:r>
            </a:p>
            <a:p>
              <a:pPr marL="285750" indent="-285750">
                <a:buFont typeface="Arial" panose="020B0604020202020204" pitchFamily="34" charset="0"/>
                <a:buChar char="•"/>
              </a:pPr>
              <a:r>
                <a:rPr lang="en-GB" sz="1600" kern="0" dirty="0">
                  <a:solidFill>
                    <a:schemeClr val="tx1"/>
                  </a:solidFill>
                  <a:latin typeface="Segoe UI" panose="020B0502040204020203" pitchFamily="34" charset="0"/>
                  <a:cs typeface="Segoe UI" panose="020B0502040204020203" pitchFamily="34" charset="0"/>
                </a:rPr>
                <a:t>Can I just check who said that?</a:t>
              </a:r>
            </a:p>
            <a:p>
              <a:pPr marL="285750" indent="-285750">
                <a:buFont typeface="Arial" panose="020B0604020202020204" pitchFamily="34" charset="0"/>
                <a:buChar char="•"/>
              </a:pPr>
              <a:r>
                <a:rPr lang="en-GB" sz="1600" kern="0" dirty="0">
                  <a:solidFill>
                    <a:schemeClr val="tx1"/>
                  </a:solidFill>
                  <a:latin typeface="Segoe UI" panose="020B0502040204020203" pitchFamily="34" charset="0"/>
                  <a:cs typeface="Segoe UI" panose="020B0502040204020203" pitchFamily="34" charset="0"/>
                </a:rPr>
                <a:t>Did you mean ….or ….? </a:t>
              </a:r>
            </a:p>
            <a:p>
              <a:endParaRPr lang="en-GB" sz="1600" kern="0" dirty="0">
                <a:solidFill>
                  <a:schemeClr val="tx1"/>
                </a:solidFill>
                <a:latin typeface="Segoe UI" panose="020B0502040204020203" pitchFamily="34" charset="0"/>
                <a:cs typeface="Segoe UI" panose="020B0502040204020203" pitchFamily="34" charset="0"/>
              </a:endParaRPr>
            </a:p>
          </p:txBody>
        </p:sp>
        <p:sp>
          <p:nvSpPr>
            <p:cNvPr id="4" name="Content Placeholder 2" descr="Encourage to&#10;Show interestand Encourage them to keep talking, expand on their explanation or story&#10;Do it by using using verbal and non-verbal prompts&#10;For example, Verbally by using expressions such as: ‘Uh huh, yes, tell me more about that, and then what, ...&#10;Non-verbally by nod, use eye contact, lean forward, …&#10;">
              <a:extLst>
                <a:ext uri="{FF2B5EF4-FFF2-40B4-BE49-F238E27FC236}">
                  <a16:creationId xmlns:a16="http://schemas.microsoft.com/office/drawing/2014/main" id="{1C108888-B233-829A-E29B-DD2797A8462C}"/>
                </a:ext>
              </a:extLst>
            </p:cNvPr>
            <p:cNvSpPr txBox="1">
              <a:spLocks/>
            </p:cNvSpPr>
            <p:nvPr/>
          </p:nvSpPr>
          <p:spPr bwMode="auto">
            <a:xfrm>
              <a:off x="1654102" y="754964"/>
              <a:ext cx="3348000" cy="5348071"/>
            </a:xfrm>
            <a:prstGeom prst="rect">
              <a:avLst/>
            </a:prstGeom>
            <a:solidFill>
              <a:schemeClr val="tx2">
                <a:lumMod val="20000"/>
                <a:lumOff val="80000"/>
              </a:schemeClr>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Font typeface="Arial"/>
                <a:buNone/>
                <a:defRPr sz="2000" b="0" baseline="0">
                  <a:solidFill>
                    <a:schemeClr val="tx1">
                      <a:lumMod val="65000"/>
                      <a:lumOff val="35000"/>
                    </a:schemeClr>
                  </a:solidFill>
                  <a:latin typeface="+mn-lt"/>
                  <a:ea typeface="+mn-ea"/>
                  <a:cs typeface="+mn-cs"/>
                </a:defRPr>
              </a:lvl1pPr>
              <a:lvl2pPr marL="742950" indent="-285750" algn="l" rtl="0" eaLnBrk="1" fontAlgn="base" hangingPunct="1">
                <a:spcBef>
                  <a:spcPct val="20000"/>
                </a:spcBef>
                <a:spcAft>
                  <a:spcPct val="0"/>
                </a:spcAft>
                <a:buClr>
                  <a:srgbClr val="00ABB5"/>
                </a:buClr>
                <a:buFont typeface="Arial"/>
                <a:buChar char="•"/>
                <a:defRPr sz="2000">
                  <a:solidFill>
                    <a:schemeClr val="tx1">
                      <a:lumMod val="65000"/>
                      <a:lumOff val="35000"/>
                    </a:schemeClr>
                  </a:solidFill>
                  <a:latin typeface="+mn-lt"/>
                  <a:cs typeface="+mn-cs"/>
                </a:defRPr>
              </a:lvl2pPr>
              <a:lvl3pPr marL="1257300" marR="0" indent="-342900" algn="l" defTabSz="914400" rtl="0" eaLnBrk="1" fontAlgn="base" latinLnBrk="0" hangingPunct="1">
                <a:lnSpc>
                  <a:spcPct val="100000"/>
                </a:lnSpc>
                <a:spcBef>
                  <a:spcPct val="20000"/>
                </a:spcBef>
                <a:spcAft>
                  <a:spcPct val="0"/>
                </a:spcAft>
                <a:buClr>
                  <a:srgbClr val="00ABB5"/>
                </a:buClr>
                <a:buSzTx/>
                <a:buFont typeface="Lucida Grande"/>
                <a:buChar char="-"/>
                <a:tabLst/>
                <a:defRPr sz="2000">
                  <a:solidFill>
                    <a:schemeClr val="tx1">
                      <a:lumMod val="65000"/>
                      <a:lumOff val="35000"/>
                    </a:schemeClr>
                  </a:solidFill>
                  <a:latin typeface="+mn-lt"/>
                  <a:cs typeface="+mn-cs"/>
                </a:defRPr>
              </a:lvl3pPr>
              <a:lvl4pPr marL="1714500" indent="-342900" algn="l" rtl="0" eaLnBrk="1" fontAlgn="base" hangingPunct="1">
                <a:spcBef>
                  <a:spcPct val="20000"/>
                </a:spcBef>
                <a:spcAft>
                  <a:spcPct val="0"/>
                </a:spcAft>
                <a:buClr>
                  <a:srgbClr val="00ABB5"/>
                </a:buClr>
                <a:buFont typeface="Wingdings" charset="2"/>
                <a:buChar char="Ø"/>
                <a:defRPr sz="2000">
                  <a:solidFill>
                    <a:schemeClr val="tx1">
                      <a:lumMod val="65000"/>
                      <a:lumOff val="35000"/>
                    </a:schemeClr>
                  </a:solidFill>
                  <a:latin typeface="+mn-lt"/>
                  <a:cs typeface="+mn-cs"/>
                </a:defRPr>
              </a:lvl4pPr>
              <a:lvl5pPr marL="2171700" indent="-342900" algn="l" rtl="0" eaLnBrk="1" fontAlgn="base" hangingPunct="1">
                <a:spcBef>
                  <a:spcPct val="20000"/>
                </a:spcBef>
                <a:spcAft>
                  <a:spcPct val="0"/>
                </a:spcAft>
                <a:buClr>
                  <a:srgbClr val="00ABB5"/>
                </a:buClr>
                <a:buFont typeface="Lucida Grande"/>
                <a:buChar char="-"/>
                <a:defRPr sz="2000">
                  <a:solidFill>
                    <a:schemeClr val="tx1">
                      <a:lumMod val="65000"/>
                      <a:lumOff val="35000"/>
                    </a:schemeClr>
                  </a:solidFill>
                  <a:latin typeface="+mn-lt"/>
                  <a:cs typeface="+mn-cs"/>
                </a:defRPr>
              </a:lvl5pPr>
              <a:lvl6pPr marL="2514600" indent="-228600" algn="l" rtl="0" eaLnBrk="1" fontAlgn="base" hangingPunct="1">
                <a:spcBef>
                  <a:spcPct val="20000"/>
                </a:spcBef>
                <a:spcAft>
                  <a:spcPct val="0"/>
                </a:spcAft>
                <a:buClr>
                  <a:srgbClr val="00ABB5"/>
                </a:buClr>
                <a:buFontTx/>
                <a:buChar char="»"/>
                <a:defRPr sz="2000">
                  <a:solidFill>
                    <a:schemeClr val="tx1">
                      <a:lumMod val="65000"/>
                      <a:lumOff val="35000"/>
                    </a:schemeClr>
                  </a:solidFill>
                  <a:latin typeface="+mn-lt"/>
                  <a:cs typeface="+mn-cs"/>
                </a:defRPr>
              </a:lvl6pPr>
              <a:lvl7pPr marL="2971800" indent="-228600" algn="l" rtl="0" eaLnBrk="1" fontAlgn="base" hangingPunct="1">
                <a:spcBef>
                  <a:spcPct val="20000"/>
                </a:spcBef>
                <a:spcAft>
                  <a:spcPct val="0"/>
                </a:spcAft>
                <a:buChar char="»"/>
                <a:defRPr sz="2000">
                  <a:solidFill>
                    <a:srgbClr val="000000"/>
                  </a:solidFill>
                  <a:latin typeface="+mn-lt"/>
                  <a:cs typeface="+mn-cs"/>
                </a:defRPr>
              </a:lvl7pPr>
              <a:lvl8pPr marL="3429000" indent="-228600" algn="l" rtl="0" eaLnBrk="1" fontAlgn="base" hangingPunct="1">
                <a:spcBef>
                  <a:spcPct val="20000"/>
                </a:spcBef>
                <a:spcAft>
                  <a:spcPct val="0"/>
                </a:spcAft>
                <a:buChar char="»"/>
                <a:defRPr sz="2000">
                  <a:solidFill>
                    <a:srgbClr val="000000"/>
                  </a:solidFill>
                  <a:latin typeface="+mn-lt"/>
                  <a:cs typeface="+mn-cs"/>
                </a:defRPr>
              </a:lvl8pPr>
              <a:lvl9pPr marL="3886200" indent="-228600" algn="l" rtl="0" eaLnBrk="1" fontAlgn="base" hangingPunct="1">
                <a:spcBef>
                  <a:spcPct val="20000"/>
                </a:spcBef>
                <a:spcAft>
                  <a:spcPct val="0"/>
                </a:spcAft>
                <a:buChar char="»"/>
                <a:defRPr sz="2000">
                  <a:solidFill>
                    <a:srgbClr val="000000"/>
                  </a:solidFill>
                  <a:latin typeface="+mn-lt"/>
                  <a:cs typeface="+mn-cs"/>
                </a:defRPr>
              </a:lvl9pPr>
            </a:lstStyle>
            <a:p>
              <a:pPr algn="ctr"/>
              <a:r>
                <a:rPr lang="en-GB" sz="2400" b="1" kern="0" dirty="0">
                  <a:solidFill>
                    <a:schemeClr val="tx1"/>
                  </a:solidFill>
                  <a:latin typeface="Segoe UI" panose="020B0502040204020203" pitchFamily="34" charset="0"/>
                  <a:cs typeface="Segoe UI" panose="020B0502040204020203" pitchFamily="34" charset="0"/>
                </a:rPr>
                <a:t>Encourage</a:t>
              </a:r>
              <a:endParaRPr lang="en-GB" sz="2400" kern="0" dirty="0">
                <a:solidFill>
                  <a:schemeClr val="tx1"/>
                </a:solidFill>
                <a:latin typeface="Segoe UI" panose="020B0502040204020203" pitchFamily="34" charset="0"/>
                <a:cs typeface="Segoe UI" panose="020B0502040204020203" pitchFamily="34" charset="0"/>
              </a:endParaRPr>
            </a:p>
            <a:p>
              <a:pPr algn="ctr"/>
              <a:endParaRPr lang="en-GB" sz="1600" kern="0" dirty="0">
                <a:solidFill>
                  <a:schemeClr val="tx1"/>
                </a:solidFill>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GB" sz="1600" kern="0" dirty="0">
                  <a:solidFill>
                    <a:schemeClr val="tx1"/>
                  </a:solidFill>
                  <a:latin typeface="Segoe UI" panose="020B0502040204020203" pitchFamily="34" charset="0"/>
                  <a:cs typeface="Segoe UI" panose="020B0502040204020203" pitchFamily="34" charset="0"/>
                </a:rPr>
                <a:t>Shows interest</a:t>
              </a:r>
            </a:p>
            <a:p>
              <a:pPr marL="285750" indent="-285750">
                <a:buFont typeface="Arial" panose="020B0604020202020204" pitchFamily="34" charset="0"/>
                <a:buChar char="•"/>
              </a:pPr>
              <a:r>
                <a:rPr lang="en-GB" sz="1600" kern="0" dirty="0">
                  <a:solidFill>
                    <a:schemeClr val="tx1"/>
                  </a:solidFill>
                  <a:latin typeface="Segoe UI" panose="020B0502040204020203" pitchFamily="34" charset="0"/>
                  <a:cs typeface="Segoe UI" panose="020B0502040204020203" pitchFamily="34" charset="0"/>
                </a:rPr>
                <a:t>Encourages them to keep talking, expand on their explanation or story</a:t>
              </a:r>
            </a:p>
            <a:p>
              <a:endParaRPr lang="en-GB" sz="1600" kern="0" dirty="0">
                <a:solidFill>
                  <a:schemeClr val="tx1"/>
                </a:solidFill>
                <a:latin typeface="Segoe UI" panose="020B0502040204020203" pitchFamily="34" charset="0"/>
                <a:cs typeface="Segoe UI" panose="020B0502040204020203" pitchFamily="34" charset="0"/>
              </a:endParaRPr>
            </a:p>
            <a:p>
              <a:endParaRPr lang="en-GB" sz="1600" kern="0" dirty="0">
                <a:solidFill>
                  <a:schemeClr val="tx1"/>
                </a:solidFill>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GB" sz="1600" kern="0" dirty="0">
                  <a:solidFill>
                    <a:schemeClr val="tx1"/>
                  </a:solidFill>
                  <a:latin typeface="Segoe UI" panose="020B0502040204020203" pitchFamily="34" charset="0"/>
                  <a:cs typeface="Segoe UI" panose="020B0502040204020203" pitchFamily="34" charset="0"/>
                </a:rPr>
                <a:t>Use verbal and non-verbal prompts</a:t>
              </a:r>
            </a:p>
            <a:p>
              <a:pPr marL="285750" indent="-285750">
                <a:buFont typeface="Arial" panose="020B0604020202020204" pitchFamily="34" charset="0"/>
                <a:buChar char="•"/>
              </a:pPr>
              <a:endParaRPr lang="en-GB" sz="1600" kern="0" dirty="0">
                <a:solidFill>
                  <a:schemeClr val="tx1"/>
                </a:solidFill>
                <a:latin typeface="Segoe UI" panose="020B0502040204020203" pitchFamily="34" charset="0"/>
                <a:cs typeface="Segoe UI" panose="020B0502040204020203" pitchFamily="34" charset="0"/>
              </a:endParaRPr>
            </a:p>
            <a:p>
              <a:endParaRPr lang="en-GB" sz="1600" kern="0" dirty="0">
                <a:solidFill>
                  <a:schemeClr val="tx1"/>
                </a:solidFill>
                <a:latin typeface="Segoe UI" panose="020B0502040204020203" pitchFamily="34" charset="0"/>
                <a:cs typeface="Segoe UI" panose="020B0502040204020203" pitchFamily="34" charset="0"/>
              </a:endParaRPr>
            </a:p>
            <a:p>
              <a:endParaRPr lang="en-GB" sz="1600" kern="0" dirty="0">
                <a:solidFill>
                  <a:schemeClr val="tx1"/>
                </a:solidFill>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GB" sz="1600" kern="0" dirty="0">
                  <a:solidFill>
                    <a:schemeClr val="tx1"/>
                  </a:solidFill>
                  <a:latin typeface="Segoe UI" panose="020B0502040204020203" pitchFamily="34" charset="0"/>
                  <a:cs typeface="Segoe UI" panose="020B0502040204020203" pitchFamily="34" charset="0"/>
                </a:rPr>
                <a:t>Verbally use expressions such as: ‘Uh huh, yes, tell me more about that, and then what, ...</a:t>
              </a:r>
            </a:p>
            <a:p>
              <a:pPr marL="285750" indent="-285750">
                <a:buFont typeface="Arial" panose="020B0604020202020204" pitchFamily="34" charset="0"/>
                <a:buChar char="•"/>
              </a:pPr>
              <a:r>
                <a:rPr lang="en-GB" sz="1600" kern="0" dirty="0">
                  <a:solidFill>
                    <a:schemeClr val="tx1"/>
                  </a:solidFill>
                  <a:latin typeface="Segoe UI" panose="020B0502040204020203" pitchFamily="34" charset="0"/>
                  <a:cs typeface="Segoe UI" panose="020B0502040204020203" pitchFamily="34" charset="0"/>
                </a:rPr>
                <a:t>Non-verbally: nod, use eye contact, lean forward, …</a:t>
              </a:r>
            </a:p>
            <a:p>
              <a:endParaRPr lang="en-GB" sz="1600" b="1" kern="0" dirty="0">
                <a:solidFill>
                  <a:schemeClr val="tx1"/>
                </a:solidFill>
                <a:latin typeface="Segoe UI" panose="020B0502040204020203" pitchFamily="34" charset="0"/>
                <a:cs typeface="Segoe UI" panose="020B0502040204020203" pitchFamily="34" charset="0"/>
              </a:endParaRPr>
            </a:p>
          </p:txBody>
        </p:sp>
        <p:sp>
          <p:nvSpPr>
            <p:cNvPr id="5" name="Content Placeholder 2" descr="Summarise by reviewing all that’s been said, pulling together key points and setting the scene for a further discussion – potentially a restorative one&#10;Do it by restating main themes including feelings and actions&#10;For example, so let me just check that I’ve got everything and that I’ve got it right  ….………&#10;">
              <a:extLst>
                <a:ext uri="{FF2B5EF4-FFF2-40B4-BE49-F238E27FC236}">
                  <a16:creationId xmlns:a16="http://schemas.microsoft.com/office/drawing/2014/main" id="{414C2B2F-6962-8886-1ABA-95E0FACCA58F}"/>
                </a:ext>
              </a:extLst>
            </p:cNvPr>
            <p:cNvSpPr txBox="1">
              <a:spLocks/>
            </p:cNvSpPr>
            <p:nvPr/>
          </p:nvSpPr>
          <p:spPr bwMode="auto">
            <a:xfrm>
              <a:off x="5061482" y="754964"/>
              <a:ext cx="3348000" cy="5348071"/>
            </a:xfrm>
            <a:prstGeom prst="rect">
              <a:avLst/>
            </a:prstGeom>
            <a:solidFill>
              <a:schemeClr val="accent2">
                <a:lumMod val="20000"/>
                <a:lumOff val="80000"/>
              </a:schemeClr>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Font typeface="Arial"/>
                <a:buNone/>
                <a:defRPr sz="2000" b="0" baseline="0">
                  <a:solidFill>
                    <a:schemeClr val="tx1">
                      <a:lumMod val="65000"/>
                      <a:lumOff val="35000"/>
                    </a:schemeClr>
                  </a:solidFill>
                  <a:latin typeface="+mn-lt"/>
                  <a:ea typeface="+mn-ea"/>
                  <a:cs typeface="+mn-cs"/>
                </a:defRPr>
              </a:lvl1pPr>
              <a:lvl2pPr marL="742950" indent="-285750" algn="l" rtl="0" eaLnBrk="1" fontAlgn="base" hangingPunct="1">
                <a:spcBef>
                  <a:spcPct val="20000"/>
                </a:spcBef>
                <a:spcAft>
                  <a:spcPct val="0"/>
                </a:spcAft>
                <a:buClr>
                  <a:srgbClr val="00ABB5"/>
                </a:buClr>
                <a:buFont typeface="Arial"/>
                <a:buChar char="•"/>
                <a:defRPr sz="2000">
                  <a:solidFill>
                    <a:schemeClr val="tx1">
                      <a:lumMod val="65000"/>
                      <a:lumOff val="35000"/>
                    </a:schemeClr>
                  </a:solidFill>
                  <a:latin typeface="+mn-lt"/>
                  <a:cs typeface="+mn-cs"/>
                </a:defRPr>
              </a:lvl2pPr>
              <a:lvl3pPr marL="1257300" marR="0" indent="-342900" algn="l" defTabSz="914400" rtl="0" eaLnBrk="1" fontAlgn="base" latinLnBrk="0" hangingPunct="1">
                <a:lnSpc>
                  <a:spcPct val="100000"/>
                </a:lnSpc>
                <a:spcBef>
                  <a:spcPct val="20000"/>
                </a:spcBef>
                <a:spcAft>
                  <a:spcPct val="0"/>
                </a:spcAft>
                <a:buClr>
                  <a:srgbClr val="00ABB5"/>
                </a:buClr>
                <a:buSzTx/>
                <a:buFont typeface="Lucida Grande"/>
                <a:buChar char="-"/>
                <a:tabLst/>
                <a:defRPr sz="2000">
                  <a:solidFill>
                    <a:schemeClr val="tx1">
                      <a:lumMod val="65000"/>
                      <a:lumOff val="35000"/>
                    </a:schemeClr>
                  </a:solidFill>
                  <a:latin typeface="+mn-lt"/>
                  <a:cs typeface="+mn-cs"/>
                </a:defRPr>
              </a:lvl3pPr>
              <a:lvl4pPr marL="1714500" indent="-342900" algn="l" rtl="0" eaLnBrk="1" fontAlgn="base" hangingPunct="1">
                <a:spcBef>
                  <a:spcPct val="20000"/>
                </a:spcBef>
                <a:spcAft>
                  <a:spcPct val="0"/>
                </a:spcAft>
                <a:buClr>
                  <a:srgbClr val="00ABB5"/>
                </a:buClr>
                <a:buFont typeface="Wingdings" charset="2"/>
                <a:buChar char="Ø"/>
                <a:defRPr sz="2000">
                  <a:solidFill>
                    <a:schemeClr val="tx1">
                      <a:lumMod val="65000"/>
                      <a:lumOff val="35000"/>
                    </a:schemeClr>
                  </a:solidFill>
                  <a:latin typeface="+mn-lt"/>
                  <a:cs typeface="+mn-cs"/>
                </a:defRPr>
              </a:lvl4pPr>
              <a:lvl5pPr marL="2171700" indent="-342900" algn="l" rtl="0" eaLnBrk="1" fontAlgn="base" hangingPunct="1">
                <a:spcBef>
                  <a:spcPct val="20000"/>
                </a:spcBef>
                <a:spcAft>
                  <a:spcPct val="0"/>
                </a:spcAft>
                <a:buClr>
                  <a:srgbClr val="00ABB5"/>
                </a:buClr>
                <a:buFont typeface="Lucida Grande"/>
                <a:buChar char="-"/>
                <a:defRPr sz="2000">
                  <a:solidFill>
                    <a:schemeClr val="tx1">
                      <a:lumMod val="65000"/>
                      <a:lumOff val="35000"/>
                    </a:schemeClr>
                  </a:solidFill>
                  <a:latin typeface="+mn-lt"/>
                  <a:cs typeface="+mn-cs"/>
                </a:defRPr>
              </a:lvl5pPr>
              <a:lvl6pPr marL="2514600" indent="-228600" algn="l" rtl="0" eaLnBrk="1" fontAlgn="base" hangingPunct="1">
                <a:spcBef>
                  <a:spcPct val="20000"/>
                </a:spcBef>
                <a:spcAft>
                  <a:spcPct val="0"/>
                </a:spcAft>
                <a:buClr>
                  <a:srgbClr val="00ABB5"/>
                </a:buClr>
                <a:buFontTx/>
                <a:buChar char="»"/>
                <a:defRPr sz="2000">
                  <a:solidFill>
                    <a:schemeClr val="tx1">
                      <a:lumMod val="65000"/>
                      <a:lumOff val="35000"/>
                    </a:schemeClr>
                  </a:solidFill>
                  <a:latin typeface="+mn-lt"/>
                  <a:cs typeface="+mn-cs"/>
                </a:defRPr>
              </a:lvl6pPr>
              <a:lvl7pPr marL="2971800" indent="-228600" algn="l" rtl="0" eaLnBrk="1" fontAlgn="base" hangingPunct="1">
                <a:spcBef>
                  <a:spcPct val="20000"/>
                </a:spcBef>
                <a:spcAft>
                  <a:spcPct val="0"/>
                </a:spcAft>
                <a:buChar char="»"/>
                <a:defRPr sz="2000">
                  <a:solidFill>
                    <a:srgbClr val="000000"/>
                  </a:solidFill>
                  <a:latin typeface="+mn-lt"/>
                  <a:cs typeface="+mn-cs"/>
                </a:defRPr>
              </a:lvl7pPr>
              <a:lvl8pPr marL="3429000" indent="-228600" algn="l" rtl="0" eaLnBrk="1" fontAlgn="base" hangingPunct="1">
                <a:spcBef>
                  <a:spcPct val="20000"/>
                </a:spcBef>
                <a:spcAft>
                  <a:spcPct val="0"/>
                </a:spcAft>
                <a:buChar char="»"/>
                <a:defRPr sz="2000">
                  <a:solidFill>
                    <a:srgbClr val="000000"/>
                  </a:solidFill>
                  <a:latin typeface="+mn-lt"/>
                  <a:cs typeface="+mn-cs"/>
                </a:defRPr>
              </a:lvl8pPr>
              <a:lvl9pPr marL="3886200" indent="-228600" algn="l" rtl="0" eaLnBrk="1" fontAlgn="base" hangingPunct="1">
                <a:spcBef>
                  <a:spcPct val="20000"/>
                </a:spcBef>
                <a:spcAft>
                  <a:spcPct val="0"/>
                </a:spcAft>
                <a:buChar char="»"/>
                <a:defRPr sz="2000">
                  <a:solidFill>
                    <a:srgbClr val="000000"/>
                  </a:solidFill>
                  <a:latin typeface="+mn-lt"/>
                  <a:cs typeface="+mn-cs"/>
                </a:defRPr>
              </a:lvl9pPr>
            </a:lstStyle>
            <a:p>
              <a:pPr algn="ctr"/>
              <a:r>
                <a:rPr lang="en-GB" sz="2400" b="1" kern="0" dirty="0">
                  <a:solidFill>
                    <a:schemeClr val="tx1"/>
                  </a:solidFill>
                  <a:latin typeface="Segoe UI" panose="020B0502040204020203" pitchFamily="34" charset="0"/>
                  <a:cs typeface="Segoe UI" panose="020B0502040204020203" pitchFamily="34" charset="0"/>
                </a:rPr>
                <a:t>Summarise</a:t>
              </a:r>
            </a:p>
            <a:p>
              <a:pPr algn="ctr"/>
              <a:endParaRPr lang="en-GB" sz="1600" kern="0" dirty="0">
                <a:solidFill>
                  <a:schemeClr val="tx1"/>
                </a:solidFill>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GB" sz="1600" kern="0" dirty="0">
                  <a:solidFill>
                    <a:schemeClr val="tx1"/>
                  </a:solidFill>
                  <a:latin typeface="Segoe UI" panose="020B0502040204020203" pitchFamily="34" charset="0"/>
                  <a:cs typeface="Segoe UI" panose="020B0502040204020203" pitchFamily="34" charset="0"/>
                </a:rPr>
                <a:t>Review all that’s been said</a:t>
              </a:r>
            </a:p>
            <a:p>
              <a:pPr marL="285750" indent="-285750">
                <a:buFont typeface="Arial" panose="020B0604020202020204" pitchFamily="34" charset="0"/>
                <a:buChar char="•"/>
              </a:pPr>
              <a:r>
                <a:rPr lang="en-GB" sz="1600" kern="0" dirty="0">
                  <a:solidFill>
                    <a:schemeClr val="tx1"/>
                  </a:solidFill>
                  <a:latin typeface="Segoe UI" panose="020B0502040204020203" pitchFamily="34" charset="0"/>
                  <a:cs typeface="Segoe UI" panose="020B0502040204020203" pitchFamily="34" charset="0"/>
                </a:rPr>
                <a:t>Pulls together key points</a:t>
              </a:r>
            </a:p>
            <a:p>
              <a:pPr marL="285750" indent="-285750">
                <a:buFont typeface="Arial" panose="020B0604020202020204" pitchFamily="34" charset="0"/>
                <a:buChar char="•"/>
              </a:pPr>
              <a:r>
                <a:rPr lang="en-GB" sz="1600" kern="0" dirty="0">
                  <a:solidFill>
                    <a:schemeClr val="tx1"/>
                  </a:solidFill>
                  <a:latin typeface="Segoe UI" panose="020B0502040204020203" pitchFamily="34" charset="0"/>
                  <a:cs typeface="Segoe UI" panose="020B0502040204020203" pitchFamily="34" charset="0"/>
                </a:rPr>
                <a:t>Set the scene for a further discussion – potentially a restorative one</a:t>
              </a:r>
            </a:p>
            <a:p>
              <a:endParaRPr lang="en-GB" sz="1600" kern="0" dirty="0">
                <a:solidFill>
                  <a:schemeClr val="tx1"/>
                </a:solidFill>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GB" sz="1600" kern="0" dirty="0">
                  <a:solidFill>
                    <a:schemeClr val="tx1"/>
                  </a:solidFill>
                  <a:latin typeface="Segoe UI" panose="020B0502040204020203" pitchFamily="34" charset="0"/>
                  <a:cs typeface="Segoe UI" panose="020B0502040204020203" pitchFamily="34" charset="0"/>
                </a:rPr>
                <a:t>Restate main themes including feelings and actions</a:t>
              </a:r>
            </a:p>
            <a:p>
              <a:pPr marL="285750" indent="-285750">
                <a:buFont typeface="Arial" panose="020B0604020202020204" pitchFamily="34" charset="0"/>
                <a:buChar char="•"/>
              </a:pPr>
              <a:endParaRPr lang="en-GB" sz="1600" kern="0" dirty="0">
                <a:solidFill>
                  <a:schemeClr val="tx1"/>
                </a:solidFill>
                <a:latin typeface="Segoe UI" panose="020B0502040204020203" pitchFamily="34" charset="0"/>
                <a:cs typeface="Segoe UI" panose="020B0502040204020203" pitchFamily="34" charset="0"/>
              </a:endParaRPr>
            </a:p>
            <a:p>
              <a:endParaRPr lang="en-GB" sz="1600" kern="0" dirty="0">
                <a:solidFill>
                  <a:schemeClr val="tx1"/>
                </a:solidFill>
                <a:latin typeface="Segoe UI" panose="020B0502040204020203" pitchFamily="34" charset="0"/>
                <a:cs typeface="Segoe UI" panose="020B0502040204020203" pitchFamily="34" charset="0"/>
              </a:endParaRPr>
            </a:p>
            <a:p>
              <a:endParaRPr lang="en-GB" sz="1600" kern="0" dirty="0">
                <a:solidFill>
                  <a:schemeClr val="tx1"/>
                </a:solidFill>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GB" sz="1600" kern="0" dirty="0">
                  <a:solidFill>
                    <a:schemeClr val="tx1"/>
                  </a:solidFill>
                  <a:latin typeface="Segoe UI" panose="020B0502040204020203" pitchFamily="34" charset="0"/>
                  <a:cs typeface="Segoe UI" panose="020B0502040204020203" pitchFamily="34" charset="0"/>
                </a:rPr>
                <a:t>So let me just check that I’ve got everything and that I’ve got it right  ….………</a:t>
              </a:r>
            </a:p>
            <a:p>
              <a:endParaRPr lang="en-GB" sz="1600" kern="0" dirty="0">
                <a:solidFill>
                  <a:schemeClr val="tx1"/>
                </a:solidFill>
                <a:latin typeface="Segoe UI" panose="020B0502040204020203" pitchFamily="34" charset="0"/>
                <a:cs typeface="Segoe UI" panose="020B0502040204020203" pitchFamily="34" charset="0"/>
              </a:endParaRPr>
            </a:p>
          </p:txBody>
        </p:sp>
        <p:sp>
          <p:nvSpPr>
            <p:cNvPr id="8" name="Content Placeholder 2">
              <a:extLst>
                <a:ext uri="{FF2B5EF4-FFF2-40B4-BE49-F238E27FC236}">
                  <a16:creationId xmlns:a16="http://schemas.microsoft.com/office/drawing/2014/main" id="{357FC120-8F61-4F65-51F3-5B5B613007AC}"/>
                </a:ext>
                <a:ext uri="{C183D7F6-B498-43B3-948B-1728B52AA6E4}">
                  <adec:decorative xmlns:adec="http://schemas.microsoft.com/office/drawing/2017/decorative" val="1"/>
                </a:ext>
              </a:extLst>
            </p:cNvPr>
            <p:cNvSpPr txBox="1">
              <a:spLocks/>
            </p:cNvSpPr>
            <p:nvPr/>
          </p:nvSpPr>
          <p:spPr bwMode="auto">
            <a:xfrm>
              <a:off x="33153" y="754964"/>
              <a:ext cx="1561569" cy="5348071"/>
            </a:xfrm>
            <a:prstGeom prst="rect">
              <a:avLst/>
            </a:prstGeom>
            <a:solidFill>
              <a:srgbClr val="B7DEE8"/>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Font typeface="Arial"/>
                <a:buNone/>
                <a:defRPr sz="2000" b="0" baseline="0">
                  <a:solidFill>
                    <a:schemeClr val="tx1">
                      <a:lumMod val="65000"/>
                      <a:lumOff val="35000"/>
                    </a:schemeClr>
                  </a:solidFill>
                  <a:latin typeface="+mn-lt"/>
                  <a:ea typeface="+mn-ea"/>
                  <a:cs typeface="+mn-cs"/>
                </a:defRPr>
              </a:lvl1pPr>
              <a:lvl2pPr marL="742950" indent="-285750" algn="l" rtl="0" eaLnBrk="1" fontAlgn="base" hangingPunct="1">
                <a:spcBef>
                  <a:spcPct val="20000"/>
                </a:spcBef>
                <a:spcAft>
                  <a:spcPct val="0"/>
                </a:spcAft>
                <a:buClr>
                  <a:srgbClr val="00ABB5"/>
                </a:buClr>
                <a:buFont typeface="Arial"/>
                <a:buChar char="•"/>
                <a:defRPr sz="2000">
                  <a:solidFill>
                    <a:schemeClr val="tx1">
                      <a:lumMod val="65000"/>
                      <a:lumOff val="35000"/>
                    </a:schemeClr>
                  </a:solidFill>
                  <a:latin typeface="+mn-lt"/>
                  <a:cs typeface="+mn-cs"/>
                </a:defRPr>
              </a:lvl2pPr>
              <a:lvl3pPr marL="1257300" marR="0" indent="-342900" algn="l" defTabSz="914400" rtl="0" eaLnBrk="1" fontAlgn="base" latinLnBrk="0" hangingPunct="1">
                <a:lnSpc>
                  <a:spcPct val="100000"/>
                </a:lnSpc>
                <a:spcBef>
                  <a:spcPct val="20000"/>
                </a:spcBef>
                <a:spcAft>
                  <a:spcPct val="0"/>
                </a:spcAft>
                <a:buClr>
                  <a:srgbClr val="00ABB5"/>
                </a:buClr>
                <a:buSzTx/>
                <a:buFont typeface="Lucida Grande"/>
                <a:buChar char="-"/>
                <a:tabLst/>
                <a:defRPr sz="2000">
                  <a:solidFill>
                    <a:schemeClr val="tx1">
                      <a:lumMod val="65000"/>
                      <a:lumOff val="35000"/>
                    </a:schemeClr>
                  </a:solidFill>
                  <a:latin typeface="+mn-lt"/>
                  <a:cs typeface="+mn-cs"/>
                </a:defRPr>
              </a:lvl3pPr>
              <a:lvl4pPr marL="1714500" indent="-342900" algn="l" rtl="0" eaLnBrk="1" fontAlgn="base" hangingPunct="1">
                <a:spcBef>
                  <a:spcPct val="20000"/>
                </a:spcBef>
                <a:spcAft>
                  <a:spcPct val="0"/>
                </a:spcAft>
                <a:buClr>
                  <a:srgbClr val="00ABB5"/>
                </a:buClr>
                <a:buFont typeface="Wingdings" charset="2"/>
                <a:buChar char="Ø"/>
                <a:defRPr sz="2000">
                  <a:solidFill>
                    <a:schemeClr val="tx1">
                      <a:lumMod val="65000"/>
                      <a:lumOff val="35000"/>
                    </a:schemeClr>
                  </a:solidFill>
                  <a:latin typeface="+mn-lt"/>
                  <a:cs typeface="+mn-cs"/>
                </a:defRPr>
              </a:lvl4pPr>
              <a:lvl5pPr marL="2171700" indent="-342900" algn="l" rtl="0" eaLnBrk="1" fontAlgn="base" hangingPunct="1">
                <a:spcBef>
                  <a:spcPct val="20000"/>
                </a:spcBef>
                <a:spcAft>
                  <a:spcPct val="0"/>
                </a:spcAft>
                <a:buClr>
                  <a:srgbClr val="00ABB5"/>
                </a:buClr>
                <a:buFont typeface="Lucida Grande"/>
                <a:buChar char="-"/>
                <a:defRPr sz="2000">
                  <a:solidFill>
                    <a:schemeClr val="tx1">
                      <a:lumMod val="65000"/>
                      <a:lumOff val="35000"/>
                    </a:schemeClr>
                  </a:solidFill>
                  <a:latin typeface="+mn-lt"/>
                  <a:cs typeface="+mn-cs"/>
                </a:defRPr>
              </a:lvl5pPr>
              <a:lvl6pPr marL="2514600" indent="-228600" algn="l" rtl="0" eaLnBrk="1" fontAlgn="base" hangingPunct="1">
                <a:spcBef>
                  <a:spcPct val="20000"/>
                </a:spcBef>
                <a:spcAft>
                  <a:spcPct val="0"/>
                </a:spcAft>
                <a:buClr>
                  <a:srgbClr val="00ABB5"/>
                </a:buClr>
                <a:buFontTx/>
                <a:buChar char="»"/>
                <a:defRPr sz="2000">
                  <a:solidFill>
                    <a:schemeClr val="tx1">
                      <a:lumMod val="65000"/>
                      <a:lumOff val="35000"/>
                    </a:schemeClr>
                  </a:solidFill>
                  <a:latin typeface="+mn-lt"/>
                  <a:cs typeface="+mn-cs"/>
                </a:defRPr>
              </a:lvl6pPr>
              <a:lvl7pPr marL="2971800" indent="-228600" algn="l" rtl="0" eaLnBrk="1" fontAlgn="base" hangingPunct="1">
                <a:spcBef>
                  <a:spcPct val="20000"/>
                </a:spcBef>
                <a:spcAft>
                  <a:spcPct val="0"/>
                </a:spcAft>
                <a:buChar char="»"/>
                <a:defRPr sz="2000">
                  <a:solidFill>
                    <a:srgbClr val="000000"/>
                  </a:solidFill>
                  <a:latin typeface="+mn-lt"/>
                  <a:cs typeface="+mn-cs"/>
                </a:defRPr>
              </a:lvl7pPr>
              <a:lvl8pPr marL="3429000" indent="-228600" algn="l" rtl="0" eaLnBrk="1" fontAlgn="base" hangingPunct="1">
                <a:spcBef>
                  <a:spcPct val="20000"/>
                </a:spcBef>
                <a:spcAft>
                  <a:spcPct val="0"/>
                </a:spcAft>
                <a:buChar char="»"/>
                <a:defRPr sz="2000">
                  <a:solidFill>
                    <a:srgbClr val="000000"/>
                  </a:solidFill>
                  <a:latin typeface="+mn-lt"/>
                  <a:cs typeface="+mn-cs"/>
                </a:defRPr>
              </a:lvl8pPr>
              <a:lvl9pPr marL="3886200" indent="-228600" algn="l" rtl="0" eaLnBrk="1" fontAlgn="base" hangingPunct="1">
                <a:spcBef>
                  <a:spcPct val="20000"/>
                </a:spcBef>
                <a:spcAft>
                  <a:spcPct val="0"/>
                </a:spcAft>
                <a:buChar char="»"/>
                <a:defRPr sz="2000">
                  <a:solidFill>
                    <a:srgbClr val="000000"/>
                  </a:solidFill>
                  <a:latin typeface="+mn-lt"/>
                  <a:cs typeface="+mn-cs"/>
                </a:defRPr>
              </a:lvl9pPr>
            </a:lstStyle>
            <a:p>
              <a:endParaRPr lang="en-GB" sz="2400" b="1" kern="0" dirty="0">
                <a:solidFill>
                  <a:schemeClr val="tx1"/>
                </a:solidFill>
                <a:latin typeface="Segoe UI" panose="020B0502040204020203" pitchFamily="34" charset="0"/>
                <a:cs typeface="Segoe UI" panose="020B0502040204020203" pitchFamily="34" charset="0"/>
              </a:endParaRPr>
            </a:p>
            <a:p>
              <a:endParaRPr lang="en-GB" sz="1600" b="1" kern="0" dirty="0">
                <a:solidFill>
                  <a:schemeClr val="tx1"/>
                </a:solidFill>
                <a:latin typeface="Segoe UI" panose="020B0502040204020203" pitchFamily="34" charset="0"/>
                <a:cs typeface="Segoe UI" panose="020B0502040204020203" pitchFamily="34" charset="0"/>
              </a:endParaRPr>
            </a:p>
            <a:p>
              <a:r>
                <a:rPr lang="en-GB" sz="1600" b="1" kern="0" dirty="0">
                  <a:solidFill>
                    <a:schemeClr val="tx1"/>
                  </a:solidFill>
                  <a:latin typeface="Segoe UI" panose="020B0502040204020203" pitchFamily="34" charset="0"/>
                  <a:cs typeface="Segoe UI" panose="020B0502040204020203" pitchFamily="34" charset="0"/>
                </a:rPr>
                <a:t>Purpose</a:t>
              </a:r>
            </a:p>
            <a:p>
              <a:endParaRPr lang="en-GB" sz="1600" b="1" kern="0" dirty="0">
                <a:solidFill>
                  <a:schemeClr val="tx1"/>
                </a:solidFill>
                <a:latin typeface="Segoe UI" panose="020B0502040204020203" pitchFamily="34" charset="0"/>
                <a:cs typeface="Segoe UI" panose="020B0502040204020203" pitchFamily="34" charset="0"/>
              </a:endParaRPr>
            </a:p>
            <a:p>
              <a:endParaRPr lang="en-GB" sz="1600" b="1" kern="0" dirty="0">
                <a:solidFill>
                  <a:schemeClr val="tx1"/>
                </a:solidFill>
                <a:latin typeface="Segoe UI" panose="020B0502040204020203" pitchFamily="34" charset="0"/>
                <a:cs typeface="Segoe UI" panose="020B0502040204020203" pitchFamily="34" charset="0"/>
              </a:endParaRPr>
            </a:p>
            <a:p>
              <a:endParaRPr lang="en-GB" sz="1600" b="1" kern="0" dirty="0">
                <a:solidFill>
                  <a:schemeClr val="tx1"/>
                </a:solidFill>
                <a:latin typeface="Segoe UI" panose="020B0502040204020203" pitchFamily="34" charset="0"/>
                <a:cs typeface="Segoe UI" panose="020B0502040204020203" pitchFamily="34" charset="0"/>
              </a:endParaRPr>
            </a:p>
            <a:p>
              <a:endParaRPr lang="en-GB" sz="1600" b="1" kern="0" dirty="0">
                <a:solidFill>
                  <a:schemeClr val="tx1"/>
                </a:solidFill>
                <a:latin typeface="Segoe UI" panose="020B0502040204020203" pitchFamily="34" charset="0"/>
                <a:cs typeface="Segoe UI" panose="020B0502040204020203" pitchFamily="34" charset="0"/>
              </a:endParaRPr>
            </a:p>
            <a:p>
              <a:endParaRPr lang="en-GB" sz="1600" b="1" kern="0" dirty="0">
                <a:solidFill>
                  <a:schemeClr val="tx1"/>
                </a:solidFill>
                <a:latin typeface="Segoe UI" panose="020B0502040204020203" pitchFamily="34" charset="0"/>
                <a:cs typeface="Segoe UI" panose="020B0502040204020203" pitchFamily="34" charset="0"/>
              </a:endParaRPr>
            </a:p>
            <a:p>
              <a:r>
                <a:rPr lang="en-GB" sz="1600" b="1" kern="0" dirty="0">
                  <a:solidFill>
                    <a:schemeClr val="tx1"/>
                  </a:solidFill>
                  <a:latin typeface="Segoe UI" panose="020B0502040204020203" pitchFamily="34" charset="0"/>
                  <a:cs typeface="Segoe UI" panose="020B0502040204020203" pitchFamily="34" charset="0"/>
                </a:rPr>
                <a:t>To achieve it</a:t>
              </a:r>
            </a:p>
            <a:p>
              <a:endParaRPr lang="en-GB" sz="1600" b="1" kern="0" dirty="0">
                <a:solidFill>
                  <a:schemeClr val="tx1"/>
                </a:solidFill>
                <a:latin typeface="Segoe UI" panose="020B0502040204020203" pitchFamily="34" charset="0"/>
                <a:cs typeface="Segoe UI" panose="020B0502040204020203" pitchFamily="34" charset="0"/>
              </a:endParaRPr>
            </a:p>
            <a:p>
              <a:endParaRPr lang="en-GB" sz="1600" b="1" kern="0" dirty="0">
                <a:solidFill>
                  <a:schemeClr val="tx1"/>
                </a:solidFill>
                <a:latin typeface="Segoe UI" panose="020B0502040204020203" pitchFamily="34" charset="0"/>
                <a:cs typeface="Segoe UI" panose="020B0502040204020203" pitchFamily="34" charset="0"/>
              </a:endParaRPr>
            </a:p>
            <a:p>
              <a:endParaRPr lang="en-GB" sz="1600" b="1" kern="0" dirty="0">
                <a:solidFill>
                  <a:schemeClr val="tx1"/>
                </a:solidFill>
                <a:latin typeface="Segoe UI" panose="020B0502040204020203" pitchFamily="34" charset="0"/>
                <a:cs typeface="Segoe UI" panose="020B0502040204020203" pitchFamily="34" charset="0"/>
              </a:endParaRPr>
            </a:p>
            <a:p>
              <a:endParaRPr lang="en-GB" sz="1600" kern="0" dirty="0">
                <a:solidFill>
                  <a:schemeClr val="tx1"/>
                </a:solidFill>
                <a:latin typeface="Segoe UI" panose="020B0502040204020203" pitchFamily="34" charset="0"/>
                <a:cs typeface="Segoe UI" panose="020B0502040204020203" pitchFamily="34" charset="0"/>
              </a:endParaRPr>
            </a:p>
            <a:p>
              <a:r>
                <a:rPr lang="en-GB" sz="1600" b="1" kern="0" dirty="0">
                  <a:solidFill>
                    <a:schemeClr val="tx1"/>
                  </a:solidFill>
                  <a:latin typeface="Segoe UI" panose="020B0502040204020203" pitchFamily="34" charset="0"/>
                  <a:cs typeface="Segoe UI" panose="020B0502040204020203" pitchFamily="34" charset="0"/>
                </a:rPr>
                <a:t>Example</a:t>
              </a:r>
            </a:p>
            <a:p>
              <a:endParaRPr lang="en-GB" sz="1600" kern="0" dirty="0">
                <a:solidFill>
                  <a:schemeClr val="tx1"/>
                </a:solidFill>
                <a:latin typeface="Segoe UI" panose="020B0502040204020203" pitchFamily="34" charset="0"/>
                <a:cs typeface="Segoe UI" panose="020B0502040204020203" pitchFamily="34" charset="0"/>
              </a:endParaRPr>
            </a:p>
          </p:txBody>
        </p:sp>
      </p:grpSp>
      <p:pic>
        <p:nvPicPr>
          <p:cNvPr id="6" name="Picture 5" descr="This is the Education Scotland, Inclusion, Wellbeing and Equalities logo. It is  blue green and yellow. ">
            <a:extLst>
              <a:ext uri="{FF2B5EF4-FFF2-40B4-BE49-F238E27FC236}">
                <a16:creationId xmlns:a16="http://schemas.microsoft.com/office/drawing/2014/main" id="{F27FB76F-0B90-0303-3DE1-19742B1B556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06779" y="149463"/>
            <a:ext cx="981075" cy="493395"/>
          </a:xfrm>
          <a:prstGeom prst="rect">
            <a:avLst/>
          </a:prstGeom>
        </p:spPr>
      </p:pic>
    </p:spTree>
    <p:extLst>
      <p:ext uri="{BB962C8B-B14F-4D97-AF65-F5344CB8AC3E}">
        <p14:creationId xmlns:p14="http://schemas.microsoft.com/office/powerpoint/2010/main" val="11991587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70513-A36B-F755-B996-05E33E5938A6}"/>
              </a:ext>
            </a:extLst>
          </p:cNvPr>
          <p:cNvSpPr>
            <a:spLocks noGrp="1"/>
          </p:cNvSpPr>
          <p:nvPr>
            <p:ph type="title"/>
          </p:nvPr>
        </p:nvSpPr>
        <p:spPr>
          <a:xfrm>
            <a:off x="818154" y="442794"/>
            <a:ext cx="10836972" cy="711200"/>
          </a:xfrm>
        </p:spPr>
        <p:txBody>
          <a:bodyPr/>
          <a:lstStyle/>
          <a:p>
            <a:r>
              <a:rPr lang="en-GB" sz="6600" dirty="0"/>
              <a:t>Practice</a:t>
            </a:r>
          </a:p>
        </p:txBody>
      </p:sp>
      <p:sp>
        <p:nvSpPr>
          <p:cNvPr id="3" name="Content Placeholder 2">
            <a:extLst>
              <a:ext uri="{FF2B5EF4-FFF2-40B4-BE49-F238E27FC236}">
                <a16:creationId xmlns:a16="http://schemas.microsoft.com/office/drawing/2014/main" id="{D9C33AE2-5FDA-DD23-61E2-D553387E8BD1}"/>
              </a:ext>
            </a:extLst>
          </p:cNvPr>
          <p:cNvSpPr>
            <a:spLocks noGrp="1"/>
          </p:cNvSpPr>
          <p:nvPr>
            <p:ph idx="1"/>
          </p:nvPr>
        </p:nvSpPr>
        <p:spPr>
          <a:xfrm>
            <a:off x="687038" y="1425070"/>
            <a:ext cx="10817923" cy="4558352"/>
          </a:xfrm>
        </p:spPr>
        <p:txBody>
          <a:bodyPr/>
          <a:lstStyle/>
          <a:p>
            <a:pPr>
              <a:lnSpc>
                <a:spcPct val="150000"/>
              </a:lnSpc>
            </a:pPr>
            <a:r>
              <a:rPr lang="en-GB" sz="3200" b="0" i="0" dirty="0">
                <a:solidFill>
                  <a:srgbClr val="333333"/>
                </a:solidFill>
                <a:effectLst/>
                <a:latin typeface="Segoe UI" panose="020B0502040204020203" pitchFamily="34" charset="0"/>
                <a:cs typeface="Segoe UI" panose="020B0502040204020203" pitchFamily="34" charset="0"/>
              </a:rPr>
              <a:t>Old habits are hard to break</a:t>
            </a:r>
            <a:endParaRPr lang="en-US">
              <a:cs typeface="Arial"/>
            </a:endParaRPr>
          </a:p>
          <a:p>
            <a:pPr>
              <a:lnSpc>
                <a:spcPct val="150000"/>
              </a:lnSpc>
            </a:pPr>
            <a:r>
              <a:rPr lang="en-GB" sz="3200" b="0" i="0" dirty="0">
                <a:solidFill>
                  <a:srgbClr val="333333"/>
                </a:solidFill>
                <a:effectLst/>
                <a:latin typeface="Segoe UI" panose="020B0502040204020203" pitchFamily="34" charset="0"/>
                <a:cs typeface="Segoe UI" panose="020B0502040204020203" pitchFamily="34" charset="0"/>
              </a:rPr>
              <a:t>Becoming an active listener requires a conscious effort</a:t>
            </a:r>
          </a:p>
          <a:p>
            <a:endParaRPr lang="en-GB" sz="2400" dirty="0">
              <a:solidFill>
                <a:schemeClr val="tx1"/>
              </a:solidFill>
              <a:latin typeface="Segoe UI" panose="020B0502040204020203" pitchFamily="34" charset="0"/>
              <a:cs typeface="Segoe UI" panose="020B0502040204020203" pitchFamily="34" charset="0"/>
            </a:endParaRPr>
          </a:p>
          <a:p>
            <a:endParaRPr lang="en-GB" sz="2400" dirty="0">
              <a:solidFill>
                <a:schemeClr val="tx1"/>
              </a:solidFill>
              <a:latin typeface="Segoe UI" panose="020B0502040204020203" pitchFamily="34" charset="0"/>
              <a:cs typeface="Segoe UI" panose="020B0502040204020203" pitchFamily="34" charset="0"/>
            </a:endParaRPr>
          </a:p>
          <a:p>
            <a:pPr>
              <a:lnSpc>
                <a:spcPct val="130000"/>
              </a:lnSpc>
              <a:spcBef>
                <a:spcPts val="1400"/>
              </a:spcBef>
              <a:spcAft>
                <a:spcPts val="0"/>
              </a:spcAft>
            </a:pPr>
            <a:r>
              <a:rPr lang="en-GB" sz="2400" dirty="0">
                <a:solidFill>
                  <a:schemeClr val="tx1"/>
                </a:solidFill>
                <a:latin typeface="Segoe UI" panose="020B0502040204020203" pitchFamily="34" charset="0"/>
                <a:cs typeface="Segoe UI" panose="020B0502040204020203" pitchFamily="34" charset="0"/>
              </a:rPr>
              <a:t>Active listening is for LIFE not just for education so you can practice anywhere (at work, at home, elsewhere) and with anyone (your partner, children, colleagues, or friends)! </a:t>
            </a:r>
          </a:p>
        </p:txBody>
      </p:sp>
      <p:pic>
        <p:nvPicPr>
          <p:cNvPr id="5" name="Picture 4" descr="This is the Education Scotland, Inclusion, Wellbeing and Equalities logo. It is  blue green and yellow. ">
            <a:extLst>
              <a:ext uri="{FF2B5EF4-FFF2-40B4-BE49-F238E27FC236}">
                <a16:creationId xmlns:a16="http://schemas.microsoft.com/office/drawing/2014/main" id="{668CC6EB-26A8-ED28-5014-1F52878A5E9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883308" y="304999"/>
            <a:ext cx="981075" cy="493395"/>
          </a:xfrm>
          <a:prstGeom prst="rect">
            <a:avLst/>
          </a:prstGeom>
        </p:spPr>
      </p:pic>
    </p:spTree>
    <p:extLst>
      <p:ext uri="{BB962C8B-B14F-4D97-AF65-F5344CB8AC3E}">
        <p14:creationId xmlns:p14="http://schemas.microsoft.com/office/powerpoint/2010/main" val="22299310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nline Media 5" title="Everybody Loves Raymond Uses Active Listening - from Parent Effectiveness Training">
            <a:hlinkClick r:id="" action="ppaction://media"/>
            <a:extLst>
              <a:ext uri="{FF2B5EF4-FFF2-40B4-BE49-F238E27FC236}">
                <a16:creationId xmlns:a16="http://schemas.microsoft.com/office/drawing/2014/main" id="{B4F9AB54-EF42-130F-FD48-DDD227F50034}"/>
              </a:ext>
            </a:extLst>
          </p:cNvPr>
          <p:cNvPicPr>
            <a:picLocks noRot="1" noChangeAspect="1"/>
          </p:cNvPicPr>
          <p:nvPr>
            <a:videoFile r:link="rId1"/>
          </p:nvPr>
        </p:nvPicPr>
        <p:blipFill>
          <a:blip r:embed="rId3"/>
          <a:stretch>
            <a:fillRect/>
          </a:stretch>
        </p:blipFill>
        <p:spPr>
          <a:xfrm>
            <a:off x="250208" y="0"/>
            <a:ext cx="8252347" cy="6189261"/>
          </a:xfrm>
          <a:prstGeom prst="rect">
            <a:avLst/>
          </a:prstGeom>
        </p:spPr>
      </p:pic>
      <p:sp>
        <p:nvSpPr>
          <p:cNvPr id="4" name="Title 3">
            <a:extLst>
              <a:ext uri="{FF2B5EF4-FFF2-40B4-BE49-F238E27FC236}">
                <a16:creationId xmlns:a16="http://schemas.microsoft.com/office/drawing/2014/main" id="{6989815F-6A76-660F-14E9-293DF09E6328}"/>
              </a:ext>
            </a:extLst>
          </p:cNvPr>
          <p:cNvSpPr txBox="1">
            <a:spLocks noGrp="1"/>
          </p:cNvSpPr>
          <p:nvPr>
            <p:ph type="title" idx="4294967295"/>
          </p:nvPr>
        </p:nvSpPr>
        <p:spPr>
          <a:xfrm>
            <a:off x="8920995" y="2274838"/>
            <a:ext cx="3193577" cy="230832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chemeClr val="tx1"/>
                </a:solidFill>
                <a:effectLst/>
                <a:uLnTx/>
                <a:uFillTx/>
                <a:latin typeface="Segoe UI" panose="020B0502040204020203" pitchFamily="34" charset="0"/>
                <a:ea typeface="+mn-ea"/>
                <a:cs typeface="Segoe UI" panose="020B0502040204020203" pitchFamily="34" charset="0"/>
              </a:rPr>
              <a:t>If viewing as a PDF please click this link to watch the film </a:t>
            </a:r>
            <a:r>
              <a:rPr kumimoji="0" lang="en-GB" sz="1800" b="0" i="0" u="none" strike="noStrike" kern="1200" cap="none" spc="0" normalizeH="0" baseline="0" noProof="0" dirty="0">
                <a:ln>
                  <a:noFill/>
                </a:ln>
                <a:solidFill>
                  <a:schemeClr val="tx1"/>
                </a:solidFill>
                <a:effectLst/>
                <a:uLnTx/>
                <a:uFillTx/>
                <a:latin typeface="Segoe UI" panose="020B0502040204020203" pitchFamily="34" charset="0"/>
                <a:ea typeface="+mn-ea"/>
                <a:cs typeface="Segoe UI" panose="020B0502040204020203" pitchFamily="34" charset="0"/>
                <a:hlinkClick r:id="rId4"/>
              </a:rPr>
              <a:t>https://www.youtube.com/watch?v=4VOubVB4CTU</a:t>
            </a:r>
            <a:r>
              <a:rPr kumimoji="0" lang="en-GB" sz="1800" b="0" i="0" u="none" strike="noStrike" kern="1200" cap="none" spc="0" normalizeH="0" baseline="0" noProof="0" dirty="0">
                <a:ln>
                  <a:noFill/>
                </a:ln>
                <a:solidFill>
                  <a:schemeClr val="tx1"/>
                </a:solidFill>
                <a:effectLst/>
                <a:uLnTx/>
                <a:uFillTx/>
                <a:latin typeface="Segoe UI" panose="020B0502040204020203" pitchFamily="34" charset="0"/>
                <a:ea typeface="+mn-ea"/>
                <a:cs typeface="Segoe UI" panose="020B0502040204020203" pitchFamily="34" charset="0"/>
              </a:rPr>
              <a:t> </a:t>
            </a:r>
            <a:r>
              <a:rPr kumimoji="0" lang="en-GB" sz="1800" b="0" i="0" u="none" strike="noStrike" kern="0" cap="none" spc="0" normalizeH="0" baseline="0" noProof="0" dirty="0">
                <a:ln>
                  <a:noFill/>
                </a:ln>
                <a:solidFill>
                  <a:schemeClr val="tx1"/>
                </a:solidFill>
                <a:effectLst/>
                <a:uLnTx/>
                <a:uFillTx/>
                <a:latin typeface="Segoe UI" panose="020B0502040204020203" pitchFamily="34" charset="0"/>
                <a:ea typeface="+mn-ea"/>
                <a:cs typeface="Segoe UI" panose="020B0502040204020203"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chemeClr val="tx1"/>
              </a:solidFill>
              <a:effectLst/>
              <a:uLnTx/>
              <a:uFillTx/>
              <a:latin typeface="Segoe UI" panose="020B0502040204020203" pitchFamily="34" charset="0"/>
              <a:ea typeface="+mn-ea"/>
              <a:cs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chemeClr val="tx1"/>
                </a:solidFill>
                <a:effectLst/>
                <a:uLnTx/>
                <a:uFillTx/>
                <a:latin typeface="Segoe UI" panose="020B0502040204020203" pitchFamily="34" charset="0"/>
                <a:ea typeface="+mn-ea"/>
                <a:cs typeface="Segoe UI" panose="020B0502040204020203" pitchFamily="34" charset="0"/>
              </a:rPr>
              <a:t>Video from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schemeClr val="tx1"/>
                </a:solidFill>
                <a:effectLst/>
                <a:uLnTx/>
                <a:uFillTx/>
                <a:latin typeface="Segoe UI" panose="020B0502040204020203" pitchFamily="34" charset="0"/>
                <a:ea typeface="+mn-ea"/>
                <a:cs typeface="Segoe UI" panose="020B0502040204020203" pitchFamily="34" charset="0"/>
                <a:hlinkClick r:id="rId5"/>
              </a:rPr>
              <a:t>Gordon Training International</a:t>
            </a:r>
            <a:r>
              <a:rPr kumimoji="0" lang="en-GB" sz="1800" b="0" i="0" u="none" strike="noStrike" kern="0" cap="none" spc="0" normalizeH="0" baseline="0" noProof="0" dirty="0">
                <a:ln>
                  <a:noFill/>
                </a:ln>
                <a:solidFill>
                  <a:schemeClr val="tx1"/>
                </a:solidFill>
                <a:effectLst/>
                <a:uLnTx/>
                <a:uFillTx/>
                <a:latin typeface="Segoe UI" panose="020B0502040204020203" pitchFamily="34" charset="0"/>
                <a:ea typeface="Calibri" panose="020F0502020204030204" pitchFamily="34" charset="0"/>
                <a:cs typeface="Segoe UI" panose="020B0502040204020203" pitchFamily="34" charset="0"/>
                <a:hlinkClick r:id="rId5"/>
              </a:rPr>
              <a:t>   </a:t>
            </a:r>
            <a:endParaRPr kumimoji="0" lang="en-GB" sz="1800" b="0" i="0" u="none" strike="noStrike" kern="1200" cap="none" spc="0" normalizeH="0" baseline="0" noProof="0" dirty="0">
              <a:ln>
                <a:noFill/>
              </a:ln>
              <a:solidFill>
                <a:schemeClr val="tx1"/>
              </a:solidFill>
              <a:effectLst/>
              <a:uLnTx/>
              <a:uFillTx/>
              <a:latin typeface="Segoe UI" panose="020B0502040204020203" pitchFamily="34" charset="0"/>
              <a:ea typeface="+mn-ea"/>
              <a:cs typeface="Segoe UI" panose="020B0502040204020203" pitchFamily="34" charset="0"/>
            </a:endParaRPr>
          </a:p>
        </p:txBody>
      </p:sp>
      <p:sp>
        <p:nvSpPr>
          <p:cNvPr id="3" name="Content Placeholder 2">
            <a:extLst>
              <a:ext uri="{FF2B5EF4-FFF2-40B4-BE49-F238E27FC236}">
                <a16:creationId xmlns:a16="http://schemas.microsoft.com/office/drawing/2014/main" id="{49153466-B5E0-A788-0871-FC7CABD6B47C}"/>
              </a:ext>
            </a:extLst>
          </p:cNvPr>
          <p:cNvSpPr>
            <a:spLocks noGrp="1"/>
          </p:cNvSpPr>
          <p:nvPr>
            <p:ph idx="1"/>
          </p:nvPr>
        </p:nvSpPr>
        <p:spPr>
          <a:xfrm>
            <a:off x="9966754" y="416992"/>
            <a:ext cx="1102057" cy="801071"/>
          </a:xfrm>
        </p:spPr>
        <p:txBody>
          <a:bodyPr/>
          <a:lstStyle/>
          <a:p>
            <a:pPr algn="ctr"/>
            <a:r>
              <a:rPr lang="en-GB" dirty="0">
                <a:solidFill>
                  <a:schemeClr val="tx1"/>
                </a:solidFill>
                <a:latin typeface="Segoe UI" panose="020B0502040204020203" pitchFamily="34" charset="0"/>
                <a:cs typeface="Segoe UI" panose="020B0502040204020203" pitchFamily="34" charset="0"/>
              </a:rPr>
              <a:t>2 min 58 sec</a:t>
            </a:r>
          </a:p>
        </p:txBody>
      </p:sp>
    </p:spTree>
    <p:extLst>
      <p:ext uri="{BB962C8B-B14F-4D97-AF65-F5344CB8AC3E}">
        <p14:creationId xmlns:p14="http://schemas.microsoft.com/office/powerpoint/2010/main" val="1004615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7E9D0-4D0D-A3B9-2759-0E98A45C33F4}"/>
              </a:ext>
            </a:extLst>
          </p:cNvPr>
          <p:cNvSpPr>
            <a:spLocks noGrp="1"/>
          </p:cNvSpPr>
          <p:nvPr>
            <p:ph type="title"/>
          </p:nvPr>
        </p:nvSpPr>
        <p:spPr>
          <a:xfrm>
            <a:off x="1868779" y="332958"/>
            <a:ext cx="4225818" cy="711200"/>
          </a:xfrm>
        </p:spPr>
        <p:txBody>
          <a:bodyPr/>
          <a:lstStyle/>
          <a:p>
            <a:r>
              <a:rPr lang="en-GB" dirty="0"/>
              <a:t>Reflection Time</a:t>
            </a:r>
          </a:p>
        </p:txBody>
      </p:sp>
      <p:sp>
        <p:nvSpPr>
          <p:cNvPr id="3" name="Content Placeholder 2">
            <a:extLst>
              <a:ext uri="{FF2B5EF4-FFF2-40B4-BE49-F238E27FC236}">
                <a16:creationId xmlns:a16="http://schemas.microsoft.com/office/drawing/2014/main" id="{FE378180-4A3C-6E48-9786-A2435121E4EC}"/>
              </a:ext>
            </a:extLst>
          </p:cNvPr>
          <p:cNvSpPr>
            <a:spLocks noGrp="1"/>
          </p:cNvSpPr>
          <p:nvPr>
            <p:ph idx="1"/>
          </p:nvPr>
        </p:nvSpPr>
        <p:spPr>
          <a:xfrm>
            <a:off x="687038" y="1406275"/>
            <a:ext cx="10817923" cy="3702050"/>
          </a:xfrm>
        </p:spPr>
        <p:txBody>
          <a:bodyPr/>
          <a:lstStyle/>
          <a:p>
            <a:r>
              <a:rPr lang="en-GB" sz="3200" dirty="0">
                <a:solidFill>
                  <a:schemeClr val="tx1"/>
                </a:solidFill>
              </a:rPr>
              <a:t>Based on what you’ve learned about active listening, in the film:</a:t>
            </a:r>
          </a:p>
          <a:p>
            <a:endParaRPr lang="en-GB" sz="3200" dirty="0">
              <a:solidFill>
                <a:schemeClr val="tx1"/>
              </a:solidFill>
            </a:endParaRPr>
          </a:p>
          <a:p>
            <a:pPr marL="342900" indent="-342900">
              <a:buFont typeface="Arial" panose="020B0604020202020204" pitchFamily="34" charset="0"/>
              <a:buChar char="•"/>
            </a:pPr>
            <a:r>
              <a:rPr lang="en-GB" sz="3200" dirty="0">
                <a:solidFill>
                  <a:schemeClr val="tx1"/>
                </a:solidFill>
              </a:rPr>
              <a:t>What does Raymond do well?</a:t>
            </a:r>
          </a:p>
          <a:p>
            <a:pPr marL="342900" indent="-342900">
              <a:buFont typeface="Arial" panose="020B0604020202020204" pitchFamily="34" charset="0"/>
              <a:buChar char="•"/>
            </a:pPr>
            <a:endParaRPr lang="en-GB" sz="3200" dirty="0">
              <a:solidFill>
                <a:schemeClr val="tx1"/>
              </a:solidFill>
            </a:endParaRPr>
          </a:p>
          <a:p>
            <a:pPr marL="342900" indent="-342900">
              <a:buFont typeface="Arial" panose="020B0604020202020204" pitchFamily="34" charset="0"/>
              <a:buChar char="•"/>
            </a:pPr>
            <a:r>
              <a:rPr lang="en-GB" sz="3200" dirty="0">
                <a:solidFill>
                  <a:schemeClr val="tx1"/>
                </a:solidFill>
              </a:rPr>
              <a:t>What could he improve on?</a:t>
            </a:r>
          </a:p>
        </p:txBody>
      </p:sp>
      <p:pic>
        <p:nvPicPr>
          <p:cNvPr id="5" name="Picture 4" descr="This is the Education Scotland, Inclusion, Wellbeing and Equalities logo. It is  blue green and yellow. ">
            <a:extLst>
              <a:ext uri="{FF2B5EF4-FFF2-40B4-BE49-F238E27FC236}">
                <a16:creationId xmlns:a16="http://schemas.microsoft.com/office/drawing/2014/main" id="{426F4414-6A71-AADD-5476-C4EC5ECB031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267681" y="-417"/>
            <a:ext cx="981075" cy="493395"/>
          </a:xfrm>
          <a:prstGeom prst="rect">
            <a:avLst/>
          </a:prstGeom>
        </p:spPr>
      </p:pic>
      <p:pic>
        <p:nvPicPr>
          <p:cNvPr id="4" name="Picture 3" descr="This image represents a reflective activity. It is of 2 icons representing people next to a large question mark.   ">
            <a:extLst>
              <a:ext uri="{FF2B5EF4-FFF2-40B4-BE49-F238E27FC236}">
                <a16:creationId xmlns:a16="http://schemas.microsoft.com/office/drawing/2014/main" id="{0C59730A-7441-A159-E8F9-83521EDF6308}"/>
              </a:ext>
            </a:extLst>
          </p:cNvPr>
          <p:cNvPicPr>
            <a:picLocks noChangeAspect="1"/>
          </p:cNvPicPr>
          <p:nvPr/>
        </p:nvPicPr>
        <p:blipFill>
          <a:blip r:embed="rId3"/>
          <a:stretch>
            <a:fillRect/>
          </a:stretch>
        </p:blipFill>
        <p:spPr>
          <a:xfrm>
            <a:off x="685330" y="336461"/>
            <a:ext cx="1076325" cy="990600"/>
          </a:xfrm>
          <a:prstGeom prst="rect">
            <a:avLst/>
          </a:prstGeom>
        </p:spPr>
      </p:pic>
    </p:spTree>
    <p:extLst>
      <p:ext uri="{BB962C8B-B14F-4D97-AF65-F5344CB8AC3E}">
        <p14:creationId xmlns:p14="http://schemas.microsoft.com/office/powerpoint/2010/main" val="2711130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a:extLst>
              <a:ext uri="{FF2B5EF4-FFF2-40B4-BE49-F238E27FC236}">
                <a16:creationId xmlns:a16="http://schemas.microsoft.com/office/drawing/2014/main" id="{28BD4CCD-D582-C51E-EF49-E8AC8D3E4209}"/>
              </a:ext>
            </a:extLst>
          </p:cNvPr>
          <p:cNvSpPr txBox="1">
            <a:spLocks noGrp="1" noChangeArrowheads="1"/>
          </p:cNvSpPr>
          <p:nvPr>
            <p:ph type="title" idx="4294967295"/>
          </p:nvPr>
        </p:nvSpPr>
        <p:spPr bwMode="auto">
          <a:xfrm>
            <a:off x="184404" y="323290"/>
            <a:ext cx="3567685" cy="5842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00ABB5"/>
                </a:solidFill>
                <a:effectLst/>
                <a:uLnTx/>
                <a:uFillTx/>
                <a:latin typeface="Arial" charset="0"/>
                <a:ea typeface="ＭＳ Ｐゴシック" pitchFamily="34" charset="-128"/>
                <a:cs typeface="+mn-cs"/>
              </a:rPr>
              <a:t>Interconnectivity </a:t>
            </a:r>
            <a:endParaRPr kumimoji="0" lang="en-GB" sz="3200" b="1" i="0" u="none" strike="noStrike" kern="1200" cap="none" spc="0" normalizeH="0" baseline="0" noProof="0" dirty="0">
              <a:ln>
                <a:noFill/>
              </a:ln>
              <a:solidFill>
                <a:schemeClr val="bg1"/>
              </a:solidFill>
              <a:effectLst/>
              <a:uLnTx/>
              <a:uFillTx/>
              <a:latin typeface="Arial" charset="0"/>
              <a:ea typeface="ＭＳ Ｐゴシック" pitchFamily="34" charset="-128"/>
              <a:cs typeface="+mn-cs"/>
            </a:endParaRPr>
          </a:p>
        </p:txBody>
      </p:sp>
      <p:pic>
        <p:nvPicPr>
          <p:cNvPr id="3" name="Picture 2" descr="This image represents the Inclusion, Wellbeing and Equalities Professional Learning Framework set within the national legislative and policy framework. It is a rectangular image split into four sections to represent the professional learning framework themes. These are Rights and Equalities , Relationships, Wellbeing and Care and Inclusion.  There is a central circle with 7 stylised icons representing gender neutral children, young people and adult. One icon represents wheelchair users. Surrounding the four factors are the Wellbeing  Indicators, the Four Capacities and totality of the curriculum to highlight the interconnectivity and interdependence. ">
            <a:extLst>
              <a:ext uri="{FF2B5EF4-FFF2-40B4-BE49-F238E27FC236}">
                <a16:creationId xmlns:a16="http://schemas.microsoft.com/office/drawing/2014/main" id="{FC139E9D-A0EB-175F-86DD-496B90926E25}"/>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512834" y="1138026"/>
            <a:ext cx="6760624" cy="4070428"/>
          </a:xfrm>
          <a:prstGeom prst="rect">
            <a:avLst/>
          </a:prstGeom>
        </p:spPr>
      </p:pic>
      <p:pic>
        <p:nvPicPr>
          <p:cNvPr id="2" name="Picture 1" descr="This image represents Rights and Equalities.  Inside a centrally placed heart shape are 3 stylised icon representing gender neutral children and young people. One icon represents wheelchair users. The heart is set within the United Nations Rights of the Child logo.">
            <a:extLst>
              <a:ext uri="{FF2B5EF4-FFF2-40B4-BE49-F238E27FC236}">
                <a16:creationId xmlns:a16="http://schemas.microsoft.com/office/drawing/2014/main" id="{0AF9A1DF-33B0-B81B-A6D7-0F456032E93C}"/>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179762" y="1323747"/>
            <a:ext cx="1167384" cy="978408"/>
          </a:xfrm>
          <a:prstGeom prst="rect">
            <a:avLst/>
          </a:prstGeom>
          <a:ln>
            <a:noFill/>
          </a:ln>
          <a:effectLst>
            <a:outerShdw blurRad="292100" dist="139700" dir="2700000" algn="tl" rotWithShape="0">
              <a:srgbClr val="333333">
                <a:alpha val="65000"/>
              </a:srgbClr>
            </a:outerShdw>
          </a:effectLst>
        </p:spPr>
      </p:pic>
      <p:pic>
        <p:nvPicPr>
          <p:cNvPr id="10" name="Picture 9" descr="This image represents Inclusion. Inside a centrally placed heart shape are 3 stylised icons representing 3 gender neutral children and young people. One icon represents wheelchair users.  generated">
            <a:extLst>
              <a:ext uri="{FF2B5EF4-FFF2-40B4-BE49-F238E27FC236}">
                <a16:creationId xmlns:a16="http://schemas.microsoft.com/office/drawing/2014/main" id="{11BB54A0-A9F0-23EC-3B94-FB930D821EAD}"/>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028006" y="3646051"/>
            <a:ext cx="1349409" cy="1130966"/>
          </a:xfrm>
          <a:prstGeom prst="rect">
            <a:avLst/>
          </a:prstGeom>
          <a:ln>
            <a:noFill/>
          </a:ln>
          <a:effectLst>
            <a:outerShdw blurRad="292100" dist="139700" dir="2700000" algn="tl" rotWithShape="0">
              <a:srgbClr val="333333">
                <a:alpha val="65000"/>
              </a:srgbClr>
            </a:outerShdw>
          </a:effectLst>
        </p:spPr>
      </p:pic>
      <p:pic>
        <p:nvPicPr>
          <p:cNvPr id="12" name="Picture 11" descr="This image represents Relationships. A central heart is encircled within 4 stylised icons representing gender neutral children, young people and adults.  confidence">
            <a:extLst>
              <a:ext uri="{FF2B5EF4-FFF2-40B4-BE49-F238E27FC236}">
                <a16:creationId xmlns:a16="http://schemas.microsoft.com/office/drawing/2014/main" id="{A8261908-E3C9-E387-F520-9170EACFE400}"/>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9384711" y="1448360"/>
            <a:ext cx="1258397" cy="1054688"/>
          </a:xfrm>
          <a:prstGeom prst="rect">
            <a:avLst/>
          </a:prstGeom>
          <a:ln>
            <a:noFill/>
          </a:ln>
          <a:effectLst>
            <a:outerShdw blurRad="292100" dist="139700" dir="2700000" algn="tl" rotWithShape="0">
              <a:srgbClr val="333333">
                <a:alpha val="65000"/>
              </a:srgbClr>
            </a:outerShdw>
          </a:effectLst>
        </p:spPr>
      </p:pic>
      <p:pic>
        <p:nvPicPr>
          <p:cNvPr id="14" name="Picture 13" descr="This image represents Wellbeing and Care. Inside a centrally placed heart shape are 3 stylised icons representing gender neutral children and young people. The supporting the heart are 3 stylised icons representing gender neutral children, young people and adults.">
            <a:extLst>
              <a:ext uri="{FF2B5EF4-FFF2-40B4-BE49-F238E27FC236}">
                <a16:creationId xmlns:a16="http://schemas.microsoft.com/office/drawing/2014/main" id="{EF86A003-7A79-0CBA-2D10-8E08922ED221}"/>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9384713" y="3735889"/>
            <a:ext cx="1297566" cy="1084128"/>
          </a:xfrm>
          <a:prstGeom prst="rect">
            <a:avLst/>
          </a:prstGeom>
          <a:ln>
            <a:noFill/>
          </a:ln>
          <a:effectLst>
            <a:outerShdw blurRad="292100" dist="139700" dir="2700000" algn="tl" rotWithShape="0">
              <a:srgbClr val="333333">
                <a:alpha val="65000"/>
              </a:srgbClr>
            </a:outerShdw>
          </a:effectLst>
        </p:spPr>
      </p:pic>
      <p:sp>
        <p:nvSpPr>
          <p:cNvPr id="6" name="Rectangle: Rounded Corners 5" descr="This dark grey rectangle outline highlights the focus are for this presentation. It is Inclusion">
            <a:extLst>
              <a:ext uri="{FF2B5EF4-FFF2-40B4-BE49-F238E27FC236}">
                <a16:creationId xmlns:a16="http://schemas.microsoft.com/office/drawing/2014/main" id="{DBA29CEC-7370-76C6-F7DE-FE599AA24CFA}"/>
              </a:ext>
            </a:extLst>
          </p:cNvPr>
          <p:cNvSpPr/>
          <p:nvPr/>
        </p:nvSpPr>
        <p:spPr>
          <a:xfrm>
            <a:off x="7271511" y="684048"/>
            <a:ext cx="3740727" cy="2257805"/>
          </a:xfrm>
          <a:prstGeom prst="roundRect">
            <a:avLst/>
          </a:prstGeom>
          <a:noFill/>
          <a:ln w="762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descr="This is the Education Scotland, Inclusion, Wellbeing and Equalities logo. It is  blue green and yellow. ">
            <a:extLst>
              <a:ext uri="{FF2B5EF4-FFF2-40B4-BE49-F238E27FC236}">
                <a16:creationId xmlns:a16="http://schemas.microsoft.com/office/drawing/2014/main" id="{EE0BEA88-FC79-3620-D4B6-2E34ECFEF1AE}"/>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5661764" y="3622110"/>
            <a:ext cx="620038" cy="312157"/>
          </a:xfrm>
          <a:prstGeom prst="rect">
            <a:avLst/>
          </a:prstGeom>
        </p:spPr>
      </p:pic>
      <p:pic>
        <p:nvPicPr>
          <p:cNvPr id="8" name="Picture 7" descr="This is the Education Scotland, Inclusion, Wellbeing and Equalities logo. It is  blue green and yellow.">
            <a:extLst>
              <a:ext uri="{FF2B5EF4-FFF2-40B4-BE49-F238E27FC236}">
                <a16:creationId xmlns:a16="http://schemas.microsoft.com/office/drawing/2014/main" id="{17FA3052-582A-B741-98ED-B53A355CB25F}"/>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11008882" y="-2114"/>
            <a:ext cx="1170432" cy="589252"/>
          </a:xfrm>
          <a:prstGeom prst="rect">
            <a:avLst/>
          </a:prstGeom>
        </p:spPr>
      </p:pic>
    </p:spTree>
    <p:extLst>
      <p:ext uri="{BB962C8B-B14F-4D97-AF65-F5344CB8AC3E}">
        <p14:creationId xmlns:p14="http://schemas.microsoft.com/office/powerpoint/2010/main" val="2104766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E8C80-F3F0-17F4-E539-A0C770C44C78}"/>
              </a:ext>
            </a:extLst>
          </p:cNvPr>
          <p:cNvSpPr>
            <a:spLocks noGrp="1"/>
          </p:cNvSpPr>
          <p:nvPr>
            <p:ph type="title"/>
          </p:nvPr>
        </p:nvSpPr>
        <p:spPr>
          <a:xfrm>
            <a:off x="685800" y="352592"/>
            <a:ext cx="10836972" cy="711200"/>
          </a:xfrm>
        </p:spPr>
        <p:txBody>
          <a:bodyPr/>
          <a:lstStyle/>
          <a:p>
            <a:r>
              <a:rPr lang="en-GB" dirty="0"/>
              <a:t>Remember: when we actively listen - </a:t>
            </a:r>
          </a:p>
        </p:txBody>
      </p:sp>
      <p:sp>
        <p:nvSpPr>
          <p:cNvPr id="3" name="Content Placeholder 2" descr="we don’t:&#10;check our phone, emails, ….&#10;daydream, look out the window, ….&#10;interrupt&#10;jump to conclusions&#10;focus on what we are going to say next instead of listening&#10;">
            <a:extLst>
              <a:ext uri="{FF2B5EF4-FFF2-40B4-BE49-F238E27FC236}">
                <a16:creationId xmlns:a16="http://schemas.microsoft.com/office/drawing/2014/main" id="{DCEB5C12-E47B-EDFF-795D-60C9A13ED15D}"/>
              </a:ext>
            </a:extLst>
          </p:cNvPr>
          <p:cNvSpPr>
            <a:spLocks noGrp="1"/>
          </p:cNvSpPr>
          <p:nvPr>
            <p:ph idx="1"/>
          </p:nvPr>
        </p:nvSpPr>
        <p:spPr>
          <a:xfrm>
            <a:off x="685800" y="1313598"/>
            <a:ext cx="5410200" cy="4841542"/>
          </a:xfrm>
          <a:solidFill>
            <a:schemeClr val="tx2">
              <a:lumMod val="20000"/>
              <a:lumOff val="80000"/>
            </a:schemeClr>
          </a:solidFill>
          <a:ln>
            <a:solidFill>
              <a:schemeClr val="tx1"/>
            </a:solidFill>
          </a:ln>
        </p:spPr>
        <p:txBody>
          <a:bodyPr/>
          <a:lstStyle/>
          <a:p>
            <a:pPr>
              <a:lnSpc>
                <a:spcPct val="150000"/>
              </a:lnSpc>
            </a:pPr>
            <a:r>
              <a:rPr lang="en-GB" sz="2400" b="1" dirty="0">
                <a:solidFill>
                  <a:schemeClr val="tx1"/>
                </a:solidFill>
                <a:latin typeface="Segoe UI"/>
                <a:cs typeface="Segoe UI"/>
              </a:rPr>
              <a:t>We don’t:</a:t>
            </a:r>
          </a:p>
          <a:p>
            <a:pPr marL="342900" indent="-342900">
              <a:lnSpc>
                <a:spcPct val="150000"/>
              </a:lnSpc>
              <a:buFont typeface="Arial" panose="020B0604020202020204" pitchFamily="34" charset="0"/>
              <a:buChar char="•"/>
            </a:pPr>
            <a:r>
              <a:rPr lang="en-GB" sz="2400" dirty="0">
                <a:solidFill>
                  <a:schemeClr val="tx1"/>
                </a:solidFill>
                <a:latin typeface="Segoe UI"/>
                <a:cs typeface="Segoe UI"/>
              </a:rPr>
              <a:t>check our phone, emails, ….</a:t>
            </a:r>
          </a:p>
          <a:p>
            <a:pPr marL="342900" indent="-342900">
              <a:lnSpc>
                <a:spcPct val="150000"/>
              </a:lnSpc>
              <a:buFont typeface="Arial" panose="020B0604020202020204" pitchFamily="34" charset="0"/>
              <a:buChar char="•"/>
            </a:pPr>
            <a:r>
              <a:rPr lang="en-GB" sz="2400" dirty="0">
                <a:solidFill>
                  <a:schemeClr val="tx1"/>
                </a:solidFill>
                <a:latin typeface="Segoe UI"/>
                <a:cs typeface="Segoe UI"/>
              </a:rPr>
              <a:t>daydream, look out the window, ….</a:t>
            </a:r>
          </a:p>
          <a:p>
            <a:pPr marL="342900" indent="-342900">
              <a:lnSpc>
                <a:spcPct val="150000"/>
              </a:lnSpc>
              <a:buFont typeface="Arial" panose="020B0604020202020204" pitchFamily="34" charset="0"/>
              <a:buChar char="•"/>
            </a:pPr>
            <a:r>
              <a:rPr lang="en-GB" sz="2400" dirty="0">
                <a:solidFill>
                  <a:schemeClr val="tx1"/>
                </a:solidFill>
                <a:latin typeface="Segoe UI" panose="020B0502040204020203" pitchFamily="34" charset="0"/>
                <a:cs typeface="Segoe UI" panose="020B0502040204020203" pitchFamily="34" charset="0"/>
              </a:rPr>
              <a:t>interrupt</a:t>
            </a:r>
          </a:p>
          <a:p>
            <a:pPr marL="342900" indent="-342900">
              <a:lnSpc>
                <a:spcPct val="150000"/>
              </a:lnSpc>
              <a:buFont typeface="Arial" panose="020B0604020202020204" pitchFamily="34" charset="0"/>
              <a:buChar char="•"/>
            </a:pPr>
            <a:r>
              <a:rPr lang="en-GB" sz="2400" dirty="0">
                <a:solidFill>
                  <a:schemeClr val="tx1"/>
                </a:solidFill>
                <a:latin typeface="Segoe UI"/>
                <a:cs typeface="Segoe UI"/>
              </a:rPr>
              <a:t>jump to conclusions</a:t>
            </a:r>
          </a:p>
          <a:p>
            <a:pPr marL="342900" indent="-342900">
              <a:lnSpc>
                <a:spcPct val="150000"/>
              </a:lnSpc>
              <a:buFont typeface="Arial" panose="020B0604020202020204" pitchFamily="34" charset="0"/>
              <a:buChar char="•"/>
            </a:pPr>
            <a:r>
              <a:rPr lang="en-GB" sz="2400" dirty="0">
                <a:solidFill>
                  <a:schemeClr val="tx1"/>
                </a:solidFill>
                <a:latin typeface="Segoe UI"/>
                <a:cs typeface="Segoe UI"/>
              </a:rPr>
              <a:t>focus on what we are going to say next instead of listening</a:t>
            </a:r>
          </a:p>
          <a:p>
            <a:pPr>
              <a:lnSpc>
                <a:spcPct val="150000"/>
              </a:lnSpc>
            </a:pPr>
            <a:endParaRPr lang="en-GB" sz="2400" dirty="0">
              <a:solidFill>
                <a:schemeClr val="tx1"/>
              </a:solidFill>
              <a:latin typeface="Segoe UI" panose="020B0502040204020203" pitchFamily="34" charset="0"/>
              <a:cs typeface="Segoe UI" panose="020B0502040204020203" pitchFamily="34" charset="0"/>
            </a:endParaRPr>
          </a:p>
        </p:txBody>
      </p:sp>
      <p:sp>
        <p:nvSpPr>
          <p:cNvPr id="4" name="Content Placeholder 2" descr="we do:&#10;give the speaker our full attention&#10;show them we are interested&#10;show that we are open to what is being said&#10;show empathy&#10;show patience&#10;">
            <a:extLst>
              <a:ext uri="{FF2B5EF4-FFF2-40B4-BE49-F238E27FC236}">
                <a16:creationId xmlns:a16="http://schemas.microsoft.com/office/drawing/2014/main" id="{FCDE9133-7137-0850-819D-6330494CAFEE}"/>
              </a:ext>
            </a:extLst>
          </p:cNvPr>
          <p:cNvSpPr txBox="1">
            <a:spLocks/>
          </p:cNvSpPr>
          <p:nvPr/>
        </p:nvSpPr>
        <p:spPr bwMode="auto">
          <a:xfrm>
            <a:off x="6264322" y="1313598"/>
            <a:ext cx="5258450" cy="4841542"/>
          </a:xfrm>
          <a:prstGeom prst="rect">
            <a:avLst/>
          </a:prstGeom>
          <a:solidFill>
            <a:schemeClr val="accent6">
              <a:lumMod val="20000"/>
              <a:lumOff val="80000"/>
            </a:schemeClr>
          </a:solidFill>
          <a:ln>
            <a:solidFill>
              <a:schemeClr val="tx1"/>
            </a:solidFill>
          </a:ln>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Font typeface="Arial"/>
              <a:buNone/>
              <a:defRPr sz="2000" b="0" baseline="0">
                <a:solidFill>
                  <a:schemeClr val="tx1">
                    <a:lumMod val="65000"/>
                    <a:lumOff val="35000"/>
                  </a:schemeClr>
                </a:solidFill>
                <a:latin typeface="+mn-lt"/>
                <a:ea typeface="+mn-ea"/>
                <a:cs typeface="+mn-cs"/>
              </a:defRPr>
            </a:lvl1pPr>
            <a:lvl2pPr marL="742950" indent="-285750" algn="l" rtl="0" eaLnBrk="1" fontAlgn="base" hangingPunct="1">
              <a:spcBef>
                <a:spcPct val="20000"/>
              </a:spcBef>
              <a:spcAft>
                <a:spcPct val="0"/>
              </a:spcAft>
              <a:buClr>
                <a:srgbClr val="00ABB5"/>
              </a:buClr>
              <a:buFont typeface="Arial"/>
              <a:buChar char="•"/>
              <a:defRPr sz="2000">
                <a:solidFill>
                  <a:schemeClr val="tx1">
                    <a:lumMod val="65000"/>
                    <a:lumOff val="35000"/>
                  </a:schemeClr>
                </a:solidFill>
                <a:latin typeface="+mn-lt"/>
                <a:cs typeface="+mn-cs"/>
              </a:defRPr>
            </a:lvl2pPr>
            <a:lvl3pPr marL="1257300" marR="0" indent="-342900" algn="l" defTabSz="914400" rtl="0" eaLnBrk="1" fontAlgn="base" latinLnBrk="0" hangingPunct="1">
              <a:lnSpc>
                <a:spcPct val="100000"/>
              </a:lnSpc>
              <a:spcBef>
                <a:spcPct val="20000"/>
              </a:spcBef>
              <a:spcAft>
                <a:spcPct val="0"/>
              </a:spcAft>
              <a:buClr>
                <a:srgbClr val="00ABB5"/>
              </a:buClr>
              <a:buSzTx/>
              <a:buFont typeface="Lucida Grande"/>
              <a:buChar char="-"/>
              <a:tabLst/>
              <a:defRPr sz="2000">
                <a:solidFill>
                  <a:schemeClr val="tx1">
                    <a:lumMod val="65000"/>
                    <a:lumOff val="35000"/>
                  </a:schemeClr>
                </a:solidFill>
                <a:latin typeface="+mn-lt"/>
                <a:cs typeface="+mn-cs"/>
              </a:defRPr>
            </a:lvl3pPr>
            <a:lvl4pPr marL="1714500" indent="-342900" algn="l" rtl="0" eaLnBrk="1" fontAlgn="base" hangingPunct="1">
              <a:spcBef>
                <a:spcPct val="20000"/>
              </a:spcBef>
              <a:spcAft>
                <a:spcPct val="0"/>
              </a:spcAft>
              <a:buClr>
                <a:srgbClr val="00ABB5"/>
              </a:buClr>
              <a:buFont typeface="Wingdings" charset="2"/>
              <a:buChar char="Ø"/>
              <a:defRPr sz="2000">
                <a:solidFill>
                  <a:schemeClr val="tx1">
                    <a:lumMod val="65000"/>
                    <a:lumOff val="35000"/>
                  </a:schemeClr>
                </a:solidFill>
                <a:latin typeface="+mn-lt"/>
                <a:cs typeface="+mn-cs"/>
              </a:defRPr>
            </a:lvl4pPr>
            <a:lvl5pPr marL="2171700" indent="-342900" algn="l" rtl="0" eaLnBrk="1" fontAlgn="base" hangingPunct="1">
              <a:spcBef>
                <a:spcPct val="20000"/>
              </a:spcBef>
              <a:spcAft>
                <a:spcPct val="0"/>
              </a:spcAft>
              <a:buClr>
                <a:srgbClr val="00ABB5"/>
              </a:buClr>
              <a:buFont typeface="Lucida Grande"/>
              <a:buChar char="-"/>
              <a:defRPr sz="2000">
                <a:solidFill>
                  <a:schemeClr val="tx1">
                    <a:lumMod val="65000"/>
                    <a:lumOff val="35000"/>
                  </a:schemeClr>
                </a:solidFill>
                <a:latin typeface="+mn-lt"/>
                <a:cs typeface="+mn-cs"/>
              </a:defRPr>
            </a:lvl5pPr>
            <a:lvl6pPr marL="2514600" indent="-228600" algn="l" rtl="0" eaLnBrk="1" fontAlgn="base" hangingPunct="1">
              <a:spcBef>
                <a:spcPct val="20000"/>
              </a:spcBef>
              <a:spcAft>
                <a:spcPct val="0"/>
              </a:spcAft>
              <a:buClr>
                <a:srgbClr val="00ABB5"/>
              </a:buClr>
              <a:buFontTx/>
              <a:buChar char="»"/>
              <a:defRPr sz="2000">
                <a:solidFill>
                  <a:schemeClr val="tx1">
                    <a:lumMod val="65000"/>
                    <a:lumOff val="35000"/>
                  </a:schemeClr>
                </a:solidFill>
                <a:latin typeface="+mn-lt"/>
                <a:cs typeface="+mn-cs"/>
              </a:defRPr>
            </a:lvl6pPr>
            <a:lvl7pPr marL="2971800" indent="-228600" algn="l" rtl="0" eaLnBrk="1" fontAlgn="base" hangingPunct="1">
              <a:spcBef>
                <a:spcPct val="20000"/>
              </a:spcBef>
              <a:spcAft>
                <a:spcPct val="0"/>
              </a:spcAft>
              <a:buChar char="»"/>
              <a:defRPr sz="2000">
                <a:solidFill>
                  <a:srgbClr val="000000"/>
                </a:solidFill>
                <a:latin typeface="+mn-lt"/>
                <a:cs typeface="+mn-cs"/>
              </a:defRPr>
            </a:lvl7pPr>
            <a:lvl8pPr marL="3429000" indent="-228600" algn="l" rtl="0" eaLnBrk="1" fontAlgn="base" hangingPunct="1">
              <a:spcBef>
                <a:spcPct val="20000"/>
              </a:spcBef>
              <a:spcAft>
                <a:spcPct val="0"/>
              </a:spcAft>
              <a:buChar char="»"/>
              <a:defRPr sz="2000">
                <a:solidFill>
                  <a:srgbClr val="000000"/>
                </a:solidFill>
                <a:latin typeface="+mn-lt"/>
                <a:cs typeface="+mn-cs"/>
              </a:defRPr>
            </a:lvl8pPr>
            <a:lvl9pPr marL="3886200" indent="-228600" algn="l" rtl="0" eaLnBrk="1" fontAlgn="base" hangingPunct="1">
              <a:spcBef>
                <a:spcPct val="20000"/>
              </a:spcBef>
              <a:spcAft>
                <a:spcPct val="0"/>
              </a:spcAft>
              <a:buChar char="»"/>
              <a:defRPr sz="2000">
                <a:solidFill>
                  <a:srgbClr val="000000"/>
                </a:solidFill>
                <a:latin typeface="+mn-lt"/>
                <a:cs typeface="+mn-cs"/>
              </a:defRPr>
            </a:lvl9pPr>
          </a:lstStyle>
          <a:p>
            <a:pPr>
              <a:lnSpc>
                <a:spcPct val="150000"/>
              </a:lnSpc>
            </a:pPr>
            <a:r>
              <a:rPr lang="en-GB" sz="2400" b="1" kern="0" dirty="0">
                <a:solidFill>
                  <a:schemeClr val="tx1"/>
                </a:solidFill>
                <a:latin typeface="Segoe UI"/>
                <a:cs typeface="Segoe UI"/>
              </a:rPr>
              <a:t>We do:</a:t>
            </a:r>
          </a:p>
          <a:p>
            <a:pPr marL="342900" indent="-342900">
              <a:lnSpc>
                <a:spcPct val="150000"/>
              </a:lnSpc>
              <a:buFont typeface="Arial" panose="020B0604020202020204" pitchFamily="34" charset="0"/>
              <a:buChar char="•"/>
            </a:pPr>
            <a:r>
              <a:rPr lang="en-GB" sz="2400" kern="0" dirty="0">
                <a:solidFill>
                  <a:schemeClr val="tx1"/>
                </a:solidFill>
                <a:latin typeface="Segoe UI" panose="020B0502040204020203" pitchFamily="34" charset="0"/>
                <a:cs typeface="Segoe UI" panose="020B0502040204020203" pitchFamily="34" charset="0"/>
              </a:rPr>
              <a:t>give the speaker our full attention</a:t>
            </a:r>
          </a:p>
          <a:p>
            <a:pPr marL="342900" indent="-342900">
              <a:lnSpc>
                <a:spcPct val="150000"/>
              </a:lnSpc>
              <a:buFont typeface="Arial" panose="020B0604020202020204" pitchFamily="34" charset="0"/>
              <a:buChar char="•"/>
            </a:pPr>
            <a:r>
              <a:rPr lang="en-GB" sz="2400" kern="0" dirty="0">
                <a:solidFill>
                  <a:schemeClr val="tx1"/>
                </a:solidFill>
                <a:latin typeface="Segoe UI" panose="020B0502040204020203" pitchFamily="34" charset="0"/>
                <a:cs typeface="Segoe UI" panose="020B0502040204020203" pitchFamily="34" charset="0"/>
              </a:rPr>
              <a:t>show them we are interested</a:t>
            </a:r>
          </a:p>
          <a:p>
            <a:pPr marL="342900" indent="-342900">
              <a:lnSpc>
                <a:spcPct val="150000"/>
              </a:lnSpc>
              <a:buFont typeface="Arial" panose="020B0604020202020204" pitchFamily="34" charset="0"/>
              <a:buChar char="•"/>
            </a:pPr>
            <a:r>
              <a:rPr lang="en-GB" sz="2400" kern="0" dirty="0">
                <a:solidFill>
                  <a:schemeClr val="tx1"/>
                </a:solidFill>
                <a:latin typeface="Segoe UI" panose="020B0502040204020203" pitchFamily="34" charset="0"/>
                <a:cs typeface="Segoe UI" panose="020B0502040204020203" pitchFamily="34" charset="0"/>
              </a:rPr>
              <a:t>show that we are open to what is being said</a:t>
            </a:r>
          </a:p>
          <a:p>
            <a:pPr marL="342900" indent="-342900">
              <a:lnSpc>
                <a:spcPct val="150000"/>
              </a:lnSpc>
              <a:buFont typeface="Arial" panose="020B0604020202020204" pitchFamily="34" charset="0"/>
              <a:buChar char="•"/>
            </a:pPr>
            <a:r>
              <a:rPr lang="en-GB" sz="2400" kern="0" dirty="0">
                <a:solidFill>
                  <a:schemeClr val="tx1"/>
                </a:solidFill>
                <a:latin typeface="Segoe UI" panose="020B0502040204020203" pitchFamily="34" charset="0"/>
                <a:cs typeface="Segoe UI" panose="020B0502040204020203" pitchFamily="34" charset="0"/>
              </a:rPr>
              <a:t>show empathy</a:t>
            </a:r>
          </a:p>
          <a:p>
            <a:pPr marL="342900" indent="-342900">
              <a:lnSpc>
                <a:spcPct val="150000"/>
              </a:lnSpc>
              <a:buFont typeface="Arial" panose="020B0604020202020204" pitchFamily="34" charset="0"/>
              <a:buChar char="•"/>
            </a:pPr>
            <a:r>
              <a:rPr lang="en-GB" sz="2400" kern="0" dirty="0">
                <a:solidFill>
                  <a:schemeClr val="tx1"/>
                </a:solidFill>
                <a:latin typeface="Segoe UI" panose="020B0502040204020203" pitchFamily="34" charset="0"/>
                <a:cs typeface="Segoe UI" panose="020B0502040204020203" pitchFamily="34" charset="0"/>
              </a:rPr>
              <a:t>show patience</a:t>
            </a:r>
          </a:p>
        </p:txBody>
      </p:sp>
      <p:pic>
        <p:nvPicPr>
          <p:cNvPr id="6" name="Picture 5" descr="This is the Education Scotland, Inclusion, Wellbeing and Equalities logo. It is  blue green and yellow. ">
            <a:extLst>
              <a:ext uri="{FF2B5EF4-FFF2-40B4-BE49-F238E27FC236}">
                <a16:creationId xmlns:a16="http://schemas.microsoft.com/office/drawing/2014/main" id="{82F84DA2-E768-8496-4ED1-30E1D3A2B06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212032" y="-1577"/>
            <a:ext cx="981075" cy="493395"/>
          </a:xfrm>
          <a:prstGeom prst="rect">
            <a:avLst/>
          </a:prstGeom>
        </p:spPr>
      </p:pic>
    </p:spTree>
    <p:extLst>
      <p:ext uri="{BB962C8B-B14F-4D97-AF65-F5344CB8AC3E}">
        <p14:creationId xmlns:p14="http://schemas.microsoft.com/office/powerpoint/2010/main" val="626448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EAB54-902D-4F68-8CD3-5CF32D882D4C}"/>
              </a:ext>
            </a:extLst>
          </p:cNvPr>
          <p:cNvSpPr>
            <a:spLocks noGrp="1"/>
          </p:cNvSpPr>
          <p:nvPr>
            <p:ph type="title"/>
          </p:nvPr>
        </p:nvSpPr>
        <p:spPr>
          <a:xfrm>
            <a:off x="383607" y="73750"/>
            <a:ext cx="8340615" cy="711200"/>
          </a:xfrm>
        </p:spPr>
        <p:txBody>
          <a:bodyPr/>
          <a:lstStyle/>
          <a:p>
            <a:r>
              <a:rPr lang="en-GB" i="0" dirty="0">
                <a:effectLst/>
                <a:latin typeface="+mn-lt"/>
              </a:rPr>
              <a:t>Resources and Information to help</a:t>
            </a:r>
            <a:endParaRPr lang="en-GB" dirty="0">
              <a:latin typeface="+mn-lt"/>
            </a:endParaRPr>
          </a:p>
        </p:txBody>
      </p:sp>
      <p:pic>
        <p:nvPicPr>
          <p:cNvPr id="5" name="Picture 4" descr="The diagram refers to the accompanying information note which contains short summary notes of the presentation and also refers to helpful additional resources and information.">
            <a:extLst>
              <a:ext uri="{FF2B5EF4-FFF2-40B4-BE49-F238E27FC236}">
                <a16:creationId xmlns:a16="http://schemas.microsoft.com/office/drawing/2014/main" id="{97CD8E82-DCE6-0680-9209-B93EC17AF855}"/>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140653" y="656908"/>
            <a:ext cx="7910694" cy="5544183"/>
          </a:xfrm>
          <a:prstGeom prst="rect">
            <a:avLst/>
          </a:prstGeom>
          <a:ln>
            <a:solidFill>
              <a:schemeClr val="tx1"/>
            </a:solidFill>
          </a:ln>
        </p:spPr>
      </p:pic>
      <p:pic>
        <p:nvPicPr>
          <p:cNvPr id="4" name="Picture 3" descr="This is the Education Scotland, Inclusion, Wellbeing and Equalities logo. It is  blue green and yellow. ">
            <a:extLst>
              <a:ext uri="{FF2B5EF4-FFF2-40B4-BE49-F238E27FC236}">
                <a16:creationId xmlns:a16="http://schemas.microsoft.com/office/drawing/2014/main" id="{83F54ABD-CA7B-B600-E148-8F3C029D448F}"/>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1213684" y="1780"/>
            <a:ext cx="981075" cy="493395"/>
          </a:xfrm>
          <a:prstGeom prst="rect">
            <a:avLst/>
          </a:prstGeom>
        </p:spPr>
      </p:pic>
    </p:spTree>
    <p:extLst>
      <p:ext uri="{BB962C8B-B14F-4D97-AF65-F5344CB8AC3E}">
        <p14:creationId xmlns:p14="http://schemas.microsoft.com/office/powerpoint/2010/main" val="31205662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TextBox 1"/>
          <p:cNvSpPr txBox="1">
            <a:spLocks noGrp="1" noChangeArrowheads="1"/>
          </p:cNvSpPr>
          <p:nvPr>
            <p:ph type="title" idx="4294967295"/>
          </p:nvPr>
        </p:nvSpPr>
        <p:spPr bwMode="auto">
          <a:xfrm>
            <a:off x="486957" y="479219"/>
            <a:ext cx="10991849" cy="5842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00ABB5"/>
                </a:solidFill>
                <a:effectLst/>
                <a:uLnTx/>
                <a:uFillTx/>
                <a:latin typeface="Arial"/>
                <a:ea typeface="ＭＳ Ｐゴシック"/>
                <a:cs typeface="Arial"/>
              </a:rPr>
              <a:t>Reflection</a:t>
            </a:r>
            <a:endParaRPr kumimoji="0" lang="en-GB" sz="3200" b="1" i="0" u="none" strike="noStrike" kern="1200" cap="none" spc="0" normalizeH="0" baseline="0" noProof="0" dirty="0">
              <a:ln>
                <a:noFill/>
              </a:ln>
              <a:solidFill>
                <a:schemeClr val="bg1"/>
              </a:solidFill>
              <a:effectLst/>
              <a:uLnTx/>
              <a:uFillTx/>
              <a:latin typeface="Arial" charset="0"/>
              <a:ea typeface="ＭＳ Ｐゴシック" pitchFamily="34" charset="-128"/>
              <a:cs typeface="+mn-cs"/>
            </a:endParaRPr>
          </a:p>
        </p:txBody>
      </p:sp>
      <p:pic>
        <p:nvPicPr>
          <p:cNvPr id="3" name="Picture 2" descr="This image represents a reflective activity. It is of 2 icons representing people next to a large question mark.   ">
            <a:extLst>
              <a:ext uri="{FF2B5EF4-FFF2-40B4-BE49-F238E27FC236}">
                <a16:creationId xmlns:a16="http://schemas.microsoft.com/office/drawing/2014/main" id="{CEE256A8-AE22-4329-B67D-6B875915442C}"/>
              </a:ext>
            </a:extLst>
          </p:cNvPr>
          <p:cNvPicPr/>
          <p:nvPr/>
        </p:nvPicPr>
        <p:blipFill>
          <a:blip r:embed="rId3" cstate="email">
            <a:extLst>
              <a:ext uri="{28A0092B-C50C-407E-A947-70E740481C1C}">
                <a14:useLocalDpi xmlns:a14="http://schemas.microsoft.com/office/drawing/2010/main"/>
              </a:ext>
            </a:extLst>
          </a:blip>
          <a:srcRect/>
          <a:stretch>
            <a:fillRect/>
          </a:stretch>
        </p:blipFill>
        <p:spPr bwMode="auto">
          <a:xfrm>
            <a:off x="570084" y="1464679"/>
            <a:ext cx="1001214" cy="994682"/>
          </a:xfrm>
          <a:prstGeom prst="rect">
            <a:avLst/>
          </a:prstGeom>
          <a:noFill/>
          <a:ln>
            <a:noFill/>
          </a:ln>
        </p:spPr>
      </p:pic>
      <p:sp>
        <p:nvSpPr>
          <p:cNvPr id="2" name="TextBox 1">
            <a:extLst>
              <a:ext uri="{FF2B5EF4-FFF2-40B4-BE49-F238E27FC236}">
                <a16:creationId xmlns:a16="http://schemas.microsoft.com/office/drawing/2014/main" id="{20B3CDD1-A1DE-D766-9D97-76F31AC9D1D4}"/>
              </a:ext>
            </a:extLst>
          </p:cNvPr>
          <p:cNvSpPr txBox="1"/>
          <p:nvPr/>
        </p:nvSpPr>
        <p:spPr>
          <a:xfrm>
            <a:off x="1734948" y="1466486"/>
            <a:ext cx="10294640" cy="3181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400" b="1">
                <a:latin typeface="Segoe UI"/>
                <a:cs typeface="Arial"/>
              </a:rPr>
              <a:t>From what you have learned so far, think about:</a:t>
            </a:r>
            <a:endParaRPr lang="en-US" sz="2400">
              <a:latin typeface="Segoe UI"/>
              <a:cs typeface="Segoe UI"/>
            </a:endParaRPr>
          </a:p>
          <a:p>
            <a:endParaRPr lang="en-GB" sz="2400" b="1">
              <a:latin typeface="Segoe UI"/>
              <a:cs typeface="Arial"/>
            </a:endParaRPr>
          </a:p>
          <a:p>
            <a:pPr marL="457200" indent="-457200">
              <a:lnSpc>
                <a:spcPct val="130000"/>
              </a:lnSpc>
              <a:buFont typeface="Arial"/>
              <a:buChar char="•"/>
            </a:pPr>
            <a:r>
              <a:rPr lang="en-GB" sz="2400">
                <a:latin typeface="Segoe UI"/>
                <a:cs typeface="Arial"/>
              </a:rPr>
              <a:t>How has this made you feel?</a:t>
            </a:r>
          </a:p>
          <a:p>
            <a:pPr marL="457200" indent="-457200">
              <a:lnSpc>
                <a:spcPct val="130000"/>
              </a:lnSpc>
              <a:buFont typeface="Arial"/>
              <a:buChar char="•"/>
            </a:pPr>
            <a:r>
              <a:rPr lang="en-GB" sz="2400">
                <a:latin typeface="Segoe UI"/>
                <a:cs typeface="Arial"/>
              </a:rPr>
              <a:t>What has this made you think about?</a:t>
            </a:r>
          </a:p>
          <a:p>
            <a:pPr marL="457200" indent="-457200">
              <a:lnSpc>
                <a:spcPct val="130000"/>
              </a:lnSpc>
              <a:buFont typeface="Arial"/>
              <a:buChar char="•"/>
            </a:pPr>
            <a:r>
              <a:rPr lang="en-GB" sz="2400">
                <a:latin typeface="Segoe UI"/>
                <a:cs typeface="Arial"/>
              </a:rPr>
              <a:t>What one action would you like to take forward?</a:t>
            </a:r>
          </a:p>
          <a:p>
            <a:pPr marL="457200" indent="-457200">
              <a:lnSpc>
                <a:spcPct val="130000"/>
              </a:lnSpc>
              <a:buFont typeface="Arial"/>
              <a:buChar char="•"/>
            </a:pPr>
            <a:r>
              <a:rPr lang="en-GB" sz="2400">
                <a:latin typeface="Segoe UI"/>
                <a:cs typeface="Arial"/>
              </a:rPr>
              <a:t>How can you link what you plan to do with others in your setting?</a:t>
            </a:r>
          </a:p>
          <a:p>
            <a:pPr marL="457200" indent="-457200">
              <a:lnSpc>
                <a:spcPct val="130000"/>
              </a:lnSpc>
              <a:buFont typeface="Arial"/>
              <a:buChar char="•"/>
            </a:pPr>
            <a:r>
              <a:rPr lang="en-GB" sz="2400">
                <a:latin typeface="Segoe UI"/>
                <a:cs typeface="Arial"/>
              </a:rPr>
              <a:t>How you will know that this learning has made a difference?</a:t>
            </a:r>
          </a:p>
        </p:txBody>
      </p:sp>
      <p:pic>
        <p:nvPicPr>
          <p:cNvPr id="5" name="Picture 4" descr="This is the Education Scotland, Inclusion, Wellbeing and Equalities logo. It is  blue green and yellow. ">
            <a:extLst>
              <a:ext uri="{FF2B5EF4-FFF2-40B4-BE49-F238E27FC236}">
                <a16:creationId xmlns:a16="http://schemas.microsoft.com/office/drawing/2014/main" id="{353E620D-A1DC-4839-0517-1B3749CAB112}"/>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1206926" y="-1118"/>
            <a:ext cx="981075" cy="493395"/>
          </a:xfrm>
          <a:prstGeom prst="rect">
            <a:avLst/>
          </a:prstGeom>
        </p:spPr>
      </p:pic>
    </p:spTree>
    <p:extLst>
      <p:ext uri="{BB962C8B-B14F-4D97-AF65-F5344CB8AC3E}">
        <p14:creationId xmlns:p14="http://schemas.microsoft.com/office/powerpoint/2010/main" val="41610611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0B3CDD1-A1DE-D766-9D97-76F31AC9D1D4}"/>
              </a:ext>
            </a:extLst>
          </p:cNvPr>
          <p:cNvSpPr txBox="1"/>
          <p:nvPr/>
        </p:nvSpPr>
        <p:spPr>
          <a:xfrm>
            <a:off x="1778258" y="1029972"/>
            <a:ext cx="6695182" cy="449353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prstClr val="black"/>
                </a:solidFill>
                <a:effectLst/>
                <a:uLnTx/>
                <a:uFillTx/>
                <a:latin typeface="Segoe UI"/>
                <a:ea typeface="+mn-ea"/>
                <a:cs typeface="Arial"/>
              </a:rPr>
              <a:t>From now until March 2024 we will be taking feedback on these resources so that we can make changes in advance of a formal launch of the Professional Learning Framework in June 2024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200" b="0" i="0" u="none" strike="noStrike" kern="1200" cap="none" spc="0" normalizeH="0" baseline="0" noProof="0" dirty="0">
              <a:ln>
                <a:noFill/>
              </a:ln>
              <a:solidFill>
                <a:prstClr val="black"/>
              </a:solidFill>
              <a:effectLst/>
              <a:uLnTx/>
              <a:uFillTx/>
              <a:latin typeface="Segoe UI"/>
              <a:ea typeface="+mn-ea"/>
              <a:cs typeface="Arial"/>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200" b="1" i="0" u="none" strike="noStrike" kern="1200" cap="none" spc="0" normalizeH="0" baseline="0" noProof="0" dirty="0">
                <a:ln>
                  <a:noFill/>
                </a:ln>
                <a:solidFill>
                  <a:prstClr val="black"/>
                </a:solidFill>
                <a:effectLst/>
                <a:uLnTx/>
                <a:uFillTx/>
                <a:latin typeface="Segoe UI"/>
                <a:ea typeface="+mn-ea"/>
                <a:cs typeface="Arial"/>
              </a:rPr>
              <a:t>Your feedback could help us improve this resource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200" b="0" i="0" u="none" strike="noStrike" kern="1200" cap="none" spc="0" normalizeH="0" baseline="0" noProof="0" dirty="0">
              <a:ln>
                <a:noFill/>
              </a:ln>
              <a:solidFill>
                <a:prstClr val="black"/>
              </a:solidFill>
              <a:effectLst/>
              <a:uLnTx/>
              <a:uFillTx/>
              <a:latin typeface="Segoe UI"/>
              <a:ea typeface="+mn-ea"/>
              <a:cs typeface="Arial"/>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prstClr val="black"/>
                </a:solidFill>
                <a:effectLst/>
                <a:uLnTx/>
                <a:uFillTx/>
                <a:latin typeface="Segoe UI"/>
                <a:ea typeface="+mn-ea"/>
                <a:cs typeface="Arial"/>
              </a:rPr>
              <a:t>Please complete this short form, using the link or QR code, to let us know what you thought of it and any suggestions you have on how it could be improved </a:t>
            </a:r>
            <a:endParaRPr kumimoji="0" lang="en-US" sz="2200" b="0" i="0" u="none" strike="noStrike" kern="1200" cap="none" spc="0" normalizeH="0" baseline="0" noProof="0" dirty="0">
              <a:ln>
                <a:noFill/>
              </a:ln>
              <a:solidFill>
                <a:prstClr val="black"/>
              </a:solidFill>
              <a:effectLst/>
              <a:uLnTx/>
              <a:uFillTx/>
              <a:latin typeface="Segoe UI"/>
              <a:ea typeface="+mn-ea"/>
              <a:cs typeface="Segoe U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200" b="1" i="0" u="none" strike="noStrike" kern="1200" cap="none" spc="0" normalizeH="0" baseline="0" noProof="0" dirty="0">
              <a:ln>
                <a:noFill/>
              </a:ln>
              <a:solidFill>
                <a:prstClr val="black"/>
              </a:solidFill>
              <a:effectLst/>
              <a:uLnTx/>
              <a:uFillTx/>
              <a:latin typeface="Segoe UI"/>
              <a:ea typeface="+mn-ea"/>
              <a:cs typeface="Arial"/>
            </a:endParaRPr>
          </a:p>
        </p:txBody>
      </p:sp>
      <p:sp>
        <p:nvSpPr>
          <p:cNvPr id="7" name="TextBox 6">
            <a:extLst>
              <a:ext uri="{FF2B5EF4-FFF2-40B4-BE49-F238E27FC236}">
                <a16:creationId xmlns:a16="http://schemas.microsoft.com/office/drawing/2014/main" id="{689B5DA9-7EB1-6512-7768-8CC6D2B5FF9E}"/>
              </a:ext>
            </a:extLst>
          </p:cNvPr>
          <p:cNvSpPr txBox="1"/>
          <p:nvPr/>
        </p:nvSpPr>
        <p:spPr>
          <a:xfrm>
            <a:off x="2097024" y="5567045"/>
            <a:ext cx="6242304"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strike="noStrike" kern="1200" cap="none" spc="0" normalizeH="0" noProof="0" dirty="0">
                <a:ln>
                  <a:noFill/>
                </a:ln>
                <a:effectLst/>
                <a:uLnTx/>
                <a:uFillTx/>
                <a:latin typeface="Segoe UI" panose="020B0502040204020203" pitchFamily="34" charset="0"/>
                <a:ea typeface="Calibri" panose="020F0502020204030204" pitchFamily="34" charset="0"/>
                <a:cs typeface="Segoe UI" panose="020B0502040204020203" pitchFamily="34" charset="0"/>
              </a:rPr>
              <a:t>LINK</a:t>
            </a:r>
            <a:r>
              <a:rPr kumimoji="0" lang="en-GB" sz="2400" b="0" i="0" strike="noStrike" kern="1200" cap="none" spc="0" normalizeH="0" noProof="0" dirty="0">
                <a:ln>
                  <a:noFill/>
                </a:ln>
                <a:effectLst/>
                <a:uLnTx/>
                <a:uFillTx/>
                <a:latin typeface="Segoe UI" panose="020B0502040204020203" pitchFamily="34" charset="0"/>
                <a:ea typeface="Calibri" panose="020F0502020204030204" pitchFamily="34" charset="0"/>
                <a:cs typeface="Segoe UI" panose="020B0502040204020203" pitchFamily="34" charset="0"/>
              </a:rPr>
              <a:t>: </a:t>
            </a:r>
            <a:r>
              <a:rPr kumimoji="0" lang="en-GB" sz="2400" b="0" i="0" u="sng" strike="noStrike" kern="1200" cap="none" spc="0" normalizeH="0" baseline="0" noProof="0" dirty="0">
                <a:ln>
                  <a:noFill/>
                </a:ln>
                <a:solidFill>
                  <a:srgbClr val="00C8A5"/>
                </a:solidFill>
                <a:effectLst/>
                <a:uLnTx/>
                <a:uFillTx/>
                <a:latin typeface="Segoe UI" panose="020B0502040204020203" pitchFamily="34" charset="0"/>
                <a:ea typeface="Calibri" panose="020F0502020204030204" pitchFamily="34" charset="0"/>
                <a:cs typeface="Segoe UI" panose="020B0502040204020203" pitchFamily="34" charset="0"/>
                <a:hlinkClick r:id="rId3">
                  <a:extLst>
                    <a:ext uri="{A12FA001-AC4F-418D-AE19-62706E023703}">
                      <ahyp:hlinkClr xmlns:ahyp="http://schemas.microsoft.com/office/drawing/2018/hyperlinkcolor" val="tx"/>
                    </a:ext>
                  </a:extLst>
                </a:hlinkClick>
              </a:rPr>
              <a:t>https://forms.office.com/e/b5PCpJJJ3P</a:t>
            </a:r>
            <a:endParaRPr kumimoji="0" lang="en-GB" sz="1800" b="0" i="0" u="none" strike="noStrike" kern="1200" cap="none" spc="0" normalizeH="0" baseline="0" noProof="0" dirty="0">
              <a:ln>
                <a:noFill/>
              </a:ln>
              <a:solidFill>
                <a:prstClr val="black"/>
              </a:solidFill>
              <a:effectLst/>
              <a:uLnTx/>
              <a:uFillTx/>
              <a:latin typeface="Segoe UI" panose="020B0502040204020203" pitchFamily="34" charset="0"/>
              <a:ea typeface="Calibri" panose="020F0502020204030204" pitchFamily="34" charset="0"/>
              <a:cs typeface="Segoe UI" panose="020B0502040204020203" pitchFamily="34" charset="0"/>
            </a:endParaRPr>
          </a:p>
        </p:txBody>
      </p:sp>
      <p:pic>
        <p:nvPicPr>
          <p:cNvPr id="12" name="Picture 11" descr="This is an image of a pencil and forms with the text Feedback Form at the bottom. ">
            <a:extLst>
              <a:ext uri="{FF2B5EF4-FFF2-40B4-BE49-F238E27FC236}">
                <a16:creationId xmlns:a16="http://schemas.microsoft.com/office/drawing/2014/main" id="{0EA6FC52-B4E5-86A6-CB22-60CCD004DB9E}"/>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486956" y="1122116"/>
            <a:ext cx="1052755" cy="1182506"/>
          </a:xfrm>
          <a:prstGeom prst="rect">
            <a:avLst/>
          </a:prstGeom>
          <a:ln w="50800">
            <a:noFill/>
          </a:ln>
        </p:spPr>
      </p:pic>
      <p:pic>
        <p:nvPicPr>
          <p:cNvPr id="5" name="Picture 4" descr="This image is a QR code to access an evaluation form">
            <a:extLst>
              <a:ext uri="{FF2B5EF4-FFF2-40B4-BE49-F238E27FC236}">
                <a16:creationId xmlns:a16="http://schemas.microsoft.com/office/drawing/2014/main" id="{BC7184C6-B54B-A525-1269-627480308240}"/>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558693" y="1558835"/>
            <a:ext cx="3146351" cy="3167051"/>
          </a:xfrm>
          <a:prstGeom prst="rect">
            <a:avLst/>
          </a:prstGeom>
        </p:spPr>
      </p:pic>
      <p:sp>
        <p:nvSpPr>
          <p:cNvPr id="3" name="Title 2">
            <a:extLst>
              <a:ext uri="{FF2B5EF4-FFF2-40B4-BE49-F238E27FC236}">
                <a16:creationId xmlns:a16="http://schemas.microsoft.com/office/drawing/2014/main" id="{5F67C57E-D395-3B2B-7565-705BC2E28806}"/>
              </a:ext>
            </a:extLst>
          </p:cNvPr>
          <p:cNvSpPr>
            <a:spLocks noGrp="1"/>
          </p:cNvSpPr>
          <p:nvPr>
            <p:ph type="title"/>
          </p:nvPr>
        </p:nvSpPr>
        <p:spPr>
          <a:xfrm>
            <a:off x="641699" y="291644"/>
            <a:ext cx="10836972" cy="711200"/>
          </a:xfrm>
        </p:spPr>
        <p:txBody>
          <a:bodyPr/>
          <a:lstStyle/>
          <a:p>
            <a:r>
              <a:rPr lang="en-GB" dirty="0"/>
              <a:t>We value your feedback </a:t>
            </a:r>
          </a:p>
        </p:txBody>
      </p:sp>
      <p:pic>
        <p:nvPicPr>
          <p:cNvPr id="6" name="Picture 5" descr="This is the Education Scotland, Inclusion, Wellbeing and Equalities logo. It is  blue green and yellow. ">
            <a:extLst>
              <a:ext uri="{FF2B5EF4-FFF2-40B4-BE49-F238E27FC236}">
                <a16:creationId xmlns:a16="http://schemas.microsoft.com/office/drawing/2014/main" id="{5657C0F9-5655-78AA-3DD8-E6DACB32965D}"/>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1206927" y="-3260"/>
            <a:ext cx="981075" cy="493395"/>
          </a:xfrm>
          <a:prstGeom prst="rect">
            <a:avLst/>
          </a:prstGeom>
        </p:spPr>
      </p:pic>
    </p:spTree>
    <p:extLst>
      <p:ext uri="{BB962C8B-B14F-4D97-AF65-F5344CB8AC3E}">
        <p14:creationId xmlns:p14="http://schemas.microsoft.com/office/powerpoint/2010/main" val="28916679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3768" y="1916499"/>
            <a:ext cx="10827033" cy="3039180"/>
          </a:xfrm>
        </p:spPr>
        <p:txBody>
          <a:bodyPr/>
          <a:lstStyle/>
          <a:p>
            <a:r>
              <a:rPr lang="en-US" sz="1400" b="1" dirty="0"/>
              <a:t>Education Scotland</a:t>
            </a:r>
          </a:p>
          <a:p>
            <a:r>
              <a:rPr lang="en-US" sz="1400" dirty="0" err="1"/>
              <a:t>Denholm</a:t>
            </a:r>
            <a:r>
              <a:rPr lang="en-US" sz="1400" dirty="0"/>
              <a:t> House</a:t>
            </a:r>
            <a:endParaRPr lang="en-GB" sz="1400" dirty="0"/>
          </a:p>
          <a:p>
            <a:r>
              <a:rPr lang="en-US" sz="1400" dirty="0" err="1"/>
              <a:t>Almondvale</a:t>
            </a:r>
            <a:r>
              <a:rPr lang="en-US" sz="1400" dirty="0"/>
              <a:t> Business Park</a:t>
            </a:r>
            <a:endParaRPr lang="en-GB" sz="1400" dirty="0"/>
          </a:p>
          <a:p>
            <a:r>
              <a:rPr lang="en-US" sz="1400" dirty="0" err="1"/>
              <a:t>Almondvale</a:t>
            </a:r>
            <a:r>
              <a:rPr lang="en-US" sz="1400" dirty="0"/>
              <a:t> Way</a:t>
            </a:r>
            <a:endParaRPr lang="en-GB" sz="1400" dirty="0"/>
          </a:p>
          <a:p>
            <a:r>
              <a:rPr lang="en-US" sz="1400" dirty="0"/>
              <a:t>Livingston EH54 6GA</a:t>
            </a:r>
            <a:endParaRPr lang="en-GB" sz="1400" dirty="0"/>
          </a:p>
          <a:p>
            <a:endParaRPr lang="en-GB" sz="1400" dirty="0"/>
          </a:p>
          <a:p>
            <a:r>
              <a:rPr lang="en-US" sz="1400" b="1" dirty="0"/>
              <a:t>T   </a:t>
            </a:r>
            <a:r>
              <a:rPr lang="en-US" sz="1400" dirty="0"/>
              <a:t>+44 (0)131 244 5000</a:t>
            </a:r>
            <a:endParaRPr lang="en-GB" sz="1400" dirty="0"/>
          </a:p>
          <a:p>
            <a:r>
              <a:rPr lang="en-US" sz="1400" b="1" dirty="0"/>
              <a:t>E   </a:t>
            </a:r>
            <a:r>
              <a:rPr lang="en-US" sz="1400" dirty="0"/>
              <a:t>enquiries@educationscotland.gsi.gov.uk</a:t>
            </a:r>
            <a:endParaRPr lang="en-GB" sz="1400" dirty="0"/>
          </a:p>
          <a:p>
            <a:r>
              <a:rPr lang="en-US" sz="1400" dirty="0"/>
              <a:t> </a:t>
            </a:r>
            <a:endParaRPr lang="en-GB" sz="1400" dirty="0"/>
          </a:p>
        </p:txBody>
      </p:sp>
      <p:pic>
        <p:nvPicPr>
          <p:cNvPr id="4" name="Picture 3" descr="This is the Education Scotland logo. It is blue green and yellow."/>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46913" y="398639"/>
            <a:ext cx="2604792" cy="1131025"/>
          </a:xfrm>
          <a:prstGeom prst="rect">
            <a:avLst/>
          </a:prstGeom>
        </p:spPr>
      </p:pic>
      <p:pic>
        <p:nvPicPr>
          <p:cNvPr id="7" name="Picture 6" descr="This decorative image is part of the Education Scotland branding. It is 2 teal-coloured overlapping triangles. "/>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3752516"/>
            <a:ext cx="12209380" cy="3105484"/>
          </a:xfrm>
          <a:prstGeom prst="rect">
            <a:avLst/>
          </a:prstGeom>
        </p:spPr>
      </p:pic>
      <p:sp>
        <p:nvSpPr>
          <p:cNvPr id="2" name="Title 1">
            <a:extLst>
              <a:ext uri="{FF2B5EF4-FFF2-40B4-BE49-F238E27FC236}">
                <a16:creationId xmlns:a16="http://schemas.microsoft.com/office/drawing/2014/main" id="{F85E4C37-5DB2-CDCE-E7F6-4240E149CE9D}"/>
              </a:ext>
            </a:extLst>
          </p:cNvPr>
          <p:cNvSpPr txBox="1">
            <a:spLocks noGrp="1"/>
          </p:cNvSpPr>
          <p:nvPr>
            <p:ph type="title" idx="4294967295"/>
          </p:nvPr>
        </p:nvSpPr>
        <p:spPr>
          <a:xfrm>
            <a:off x="6611048" y="5972962"/>
            <a:ext cx="5580952"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bg1"/>
                </a:solidFill>
                <a:effectLst/>
                <a:uLnTx/>
                <a:uFillTx/>
                <a:latin typeface="+mn-lt"/>
                <a:ea typeface="+mn-ea"/>
                <a:cs typeface="+mn-cs"/>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bg1"/>
                </a:solidFill>
                <a:effectLst/>
                <a:uLnTx/>
                <a:uFillTx/>
                <a:latin typeface="+mn-lt"/>
                <a:ea typeface="+mn-ea"/>
                <a:cs typeface="+mn-cs"/>
              </a:rPr>
              <a:t>Do luchd-ionnsachaidh na h-Alba, le luchd-foghlaim Alba </a:t>
            </a:r>
          </a:p>
        </p:txBody>
      </p:sp>
    </p:spTree>
    <p:extLst>
      <p:ext uri="{BB962C8B-B14F-4D97-AF65-F5344CB8AC3E}">
        <p14:creationId xmlns:p14="http://schemas.microsoft.com/office/powerpoint/2010/main" val="3738734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noGrp="1"/>
          </p:cNvSpPr>
          <p:nvPr>
            <p:ph type="title" idx="4294967295"/>
          </p:nvPr>
        </p:nvSpPr>
        <p:spPr>
          <a:xfrm>
            <a:off x="442199" y="560472"/>
            <a:ext cx="5531707" cy="646331"/>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00C4C4"/>
                </a:solidFill>
                <a:effectLst/>
                <a:uLnTx/>
                <a:uFillTx/>
                <a:latin typeface="Segoe UI"/>
                <a:ea typeface="+mn-ea"/>
                <a:cs typeface="Segoe UI"/>
              </a:rPr>
              <a:t>How to use this resource</a:t>
            </a:r>
            <a:endParaRPr kumimoji="0" lang="en-GB" sz="3600" b="1" i="0" u="none" strike="noStrike" kern="1200" cap="none" spc="0" normalizeH="0" baseline="0" noProof="0" dirty="0">
              <a:ln>
                <a:noFill/>
              </a:ln>
              <a:solidFill>
                <a:srgbClr val="00C4C4"/>
              </a:solidFill>
              <a:effectLst/>
              <a:uLnTx/>
              <a:uFillTx/>
              <a:ea typeface="+mn-ea"/>
            </a:endParaRPr>
          </a:p>
        </p:txBody>
      </p:sp>
      <p:sp>
        <p:nvSpPr>
          <p:cNvPr id="4" name="TextBox 1">
            <a:extLst>
              <a:ext uri="{FF2B5EF4-FFF2-40B4-BE49-F238E27FC236}">
                <a16:creationId xmlns:a16="http://schemas.microsoft.com/office/drawing/2014/main" id="{567FAD77-01BF-D5F8-A6C7-332DC9AF2BBB}"/>
              </a:ext>
            </a:extLst>
          </p:cNvPr>
          <p:cNvSpPr txBox="1"/>
          <p:nvPr/>
        </p:nvSpPr>
        <p:spPr>
          <a:xfrm>
            <a:off x="137297" y="1570495"/>
            <a:ext cx="11925189" cy="4300216"/>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685800" indent="-342900">
              <a:lnSpc>
                <a:spcPct val="120000"/>
              </a:lnSpc>
              <a:buFont typeface="Arial"/>
              <a:buChar char="•"/>
            </a:pPr>
            <a:r>
              <a:rPr lang="en-GB" sz="2300" dirty="0">
                <a:solidFill>
                  <a:schemeClr val="tx1">
                    <a:lumMod val="85000"/>
                    <a:lumOff val="15000"/>
                  </a:schemeClr>
                </a:solidFill>
                <a:latin typeface="Segoe UI"/>
                <a:ea typeface="Calibri"/>
                <a:cs typeface="Calibri"/>
              </a:rPr>
              <a:t>These slides can be used to facilitate professional learning in a group or           </a:t>
            </a:r>
          </a:p>
          <a:p>
            <a:pPr marL="342900">
              <a:lnSpc>
                <a:spcPct val="120000"/>
              </a:lnSpc>
            </a:pPr>
            <a:r>
              <a:rPr lang="en-GB" sz="2300" dirty="0">
                <a:solidFill>
                  <a:schemeClr val="tx1">
                    <a:lumMod val="85000"/>
                    <a:lumOff val="15000"/>
                  </a:schemeClr>
                </a:solidFill>
                <a:latin typeface="Segoe UI"/>
                <a:ea typeface="Calibri"/>
                <a:cs typeface="Calibri"/>
              </a:rPr>
              <a:t>     whole-setting, or as a self-directed learning activity as an individual.</a:t>
            </a:r>
            <a:endParaRPr lang="en-GB" sz="2300" dirty="0">
              <a:solidFill>
                <a:schemeClr val="tx1">
                  <a:lumMod val="85000"/>
                  <a:lumOff val="15000"/>
                </a:schemeClr>
              </a:solidFill>
              <a:latin typeface="Segoe UI"/>
              <a:cs typeface="Arial"/>
            </a:endParaRPr>
          </a:p>
          <a:p>
            <a:pPr marL="628650" indent="-342900">
              <a:lnSpc>
                <a:spcPct val="120000"/>
              </a:lnSpc>
              <a:buFont typeface="Arial"/>
              <a:buChar char="•"/>
            </a:pPr>
            <a:r>
              <a:rPr lang="en-GB" sz="2300" dirty="0">
                <a:solidFill>
                  <a:schemeClr val="tx1">
                    <a:lumMod val="85000"/>
                    <a:lumOff val="15000"/>
                  </a:schemeClr>
                </a:solidFill>
                <a:latin typeface="Segoe UI"/>
                <a:ea typeface="Calibri"/>
                <a:cs typeface="Calibri"/>
              </a:rPr>
              <a:t>Facilitation notes are included at the bottom of each slide.</a:t>
            </a:r>
            <a:endParaRPr lang="en-US" sz="2300" dirty="0">
              <a:solidFill>
                <a:schemeClr val="tx1">
                  <a:lumMod val="85000"/>
                  <a:lumOff val="15000"/>
                </a:schemeClr>
              </a:solidFill>
              <a:latin typeface="Segoe UI"/>
              <a:ea typeface="Calibri"/>
              <a:cs typeface="Calibri"/>
            </a:endParaRPr>
          </a:p>
          <a:p>
            <a:pPr marL="628650" indent="-342900">
              <a:lnSpc>
                <a:spcPct val="120000"/>
              </a:lnSpc>
              <a:buFont typeface="Arial"/>
              <a:buChar char="•"/>
            </a:pPr>
            <a:r>
              <a:rPr lang="en-GB" sz="2300" dirty="0">
                <a:solidFill>
                  <a:schemeClr val="tx1">
                    <a:lumMod val="85000"/>
                    <a:lumOff val="15000"/>
                  </a:schemeClr>
                </a:solidFill>
                <a:latin typeface="Segoe UI"/>
                <a:ea typeface="Calibri"/>
                <a:cs typeface="Calibri"/>
              </a:rPr>
              <a:t>Please do not remove or change any of the slides included.</a:t>
            </a:r>
            <a:endParaRPr lang="en-US" sz="2300" dirty="0">
              <a:solidFill>
                <a:schemeClr val="tx1">
                  <a:lumMod val="85000"/>
                  <a:lumOff val="15000"/>
                </a:schemeClr>
              </a:solidFill>
              <a:latin typeface="Segoe UI"/>
              <a:ea typeface="Calibri"/>
              <a:cs typeface="Calibri"/>
            </a:endParaRPr>
          </a:p>
          <a:p>
            <a:pPr marL="628650" indent="-342900">
              <a:lnSpc>
                <a:spcPct val="120000"/>
              </a:lnSpc>
              <a:buFont typeface="Arial"/>
              <a:buChar char="•"/>
            </a:pPr>
            <a:r>
              <a:rPr lang="en-GB" sz="2300" dirty="0">
                <a:solidFill>
                  <a:schemeClr val="tx1">
                    <a:lumMod val="85000"/>
                    <a:lumOff val="15000"/>
                  </a:schemeClr>
                </a:solidFill>
                <a:latin typeface="Segoe UI"/>
                <a:ea typeface="Calibri"/>
                <a:cs typeface="Calibri"/>
              </a:rPr>
              <a:t>Facilitators are welcome to add slides or activities relevant to your own setting, to support discussion and exploration of the topic. Facilitators will know their participants’ needs best.</a:t>
            </a:r>
            <a:endParaRPr lang="en-US" sz="2300" dirty="0">
              <a:solidFill>
                <a:schemeClr val="tx1">
                  <a:lumMod val="85000"/>
                  <a:lumOff val="15000"/>
                </a:schemeClr>
              </a:solidFill>
              <a:latin typeface="Segoe UI"/>
              <a:ea typeface="Calibri"/>
              <a:cs typeface="Calibri"/>
            </a:endParaRPr>
          </a:p>
          <a:p>
            <a:pPr marL="628650" indent="-342900">
              <a:lnSpc>
                <a:spcPct val="120000"/>
              </a:lnSpc>
              <a:buFont typeface="Arial"/>
              <a:buChar char="•"/>
            </a:pPr>
            <a:r>
              <a:rPr lang="en-GB" sz="2300" dirty="0">
                <a:solidFill>
                  <a:schemeClr val="tx1">
                    <a:lumMod val="85000"/>
                    <a:lumOff val="15000"/>
                  </a:schemeClr>
                </a:solidFill>
                <a:latin typeface="Segoe UI"/>
                <a:ea typeface="Calibri"/>
                <a:cs typeface="Calibri"/>
              </a:rPr>
              <a:t>Anyone who works in an educational setting can be a facilitator and use these slides. </a:t>
            </a:r>
            <a:endParaRPr lang="en-US" sz="2300" dirty="0">
              <a:solidFill>
                <a:schemeClr val="tx1">
                  <a:lumMod val="85000"/>
                  <a:lumOff val="15000"/>
                </a:schemeClr>
              </a:solidFill>
              <a:latin typeface="Segoe UI"/>
              <a:ea typeface="Calibri"/>
              <a:cs typeface="Calibri"/>
            </a:endParaRPr>
          </a:p>
          <a:p>
            <a:pPr marL="628650" indent="-342900">
              <a:lnSpc>
                <a:spcPct val="120000"/>
              </a:lnSpc>
              <a:buFont typeface="Arial"/>
              <a:buChar char="•"/>
            </a:pPr>
            <a:r>
              <a:rPr lang="en-GB" sz="2300" dirty="0">
                <a:solidFill>
                  <a:schemeClr val="tx1">
                    <a:lumMod val="85000"/>
                    <a:lumOff val="15000"/>
                  </a:schemeClr>
                </a:solidFill>
                <a:latin typeface="Segoe UI"/>
                <a:ea typeface="Calibri"/>
                <a:cs typeface="Calibri"/>
              </a:rPr>
              <a:t>For reflection or discussion activities, it is important to establish a safe space which encourages respect and honesty to ensure that everyone is able to participate. </a:t>
            </a:r>
            <a:endParaRPr lang="en-GB" sz="2300" dirty="0">
              <a:solidFill>
                <a:schemeClr val="tx1">
                  <a:lumMod val="85000"/>
                  <a:lumOff val="15000"/>
                </a:schemeClr>
              </a:solidFill>
              <a:latin typeface="Segoe UI"/>
              <a:ea typeface="Calibri"/>
              <a:cs typeface="Arial"/>
            </a:endParaRPr>
          </a:p>
        </p:txBody>
      </p:sp>
      <p:pic>
        <p:nvPicPr>
          <p:cNvPr id="2" name="Picture 1" descr="This is image is the National Model for Professional Learning logo. "/>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145293" y="135185"/>
            <a:ext cx="2046706" cy="1978624"/>
          </a:xfrm>
          <a:prstGeom prst="rect">
            <a:avLst/>
          </a:prstGeom>
        </p:spPr>
      </p:pic>
    </p:spTree>
    <p:extLst>
      <p:ext uri="{BB962C8B-B14F-4D97-AF65-F5344CB8AC3E}">
        <p14:creationId xmlns:p14="http://schemas.microsoft.com/office/powerpoint/2010/main" val="3715440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6649C85-462B-E421-5148-BB33EAE301F0}"/>
              </a:ext>
            </a:extLst>
          </p:cNvPr>
          <p:cNvSpPr txBox="1">
            <a:spLocks noGrp="1"/>
          </p:cNvSpPr>
          <p:nvPr>
            <p:ph type="title" idx="4294967295"/>
          </p:nvPr>
        </p:nvSpPr>
        <p:spPr>
          <a:xfrm>
            <a:off x="3792124" y="517340"/>
            <a:ext cx="8156207" cy="584775"/>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00C4C4"/>
                </a:solidFill>
                <a:effectLst/>
                <a:uLnTx/>
                <a:uFillTx/>
                <a:latin typeface="Segoe UI"/>
                <a:ea typeface="+mn-ea"/>
                <a:cs typeface="Segoe UI"/>
              </a:rPr>
              <a:t>National Model for Professional Learning</a:t>
            </a:r>
            <a:endParaRPr kumimoji="0" lang="en-GB" sz="3200" b="1" i="0" u="none" strike="noStrike" kern="1200" cap="none" spc="0" normalizeH="0" baseline="0" noProof="0" dirty="0">
              <a:ln>
                <a:noFill/>
              </a:ln>
              <a:solidFill>
                <a:srgbClr val="00C4C4"/>
              </a:solidFill>
              <a:effectLst/>
              <a:uLnTx/>
              <a:uFillTx/>
              <a:latin typeface="Segoe UI" panose="020B0502040204020203" pitchFamily="34" charset="0"/>
              <a:ea typeface="+mn-ea"/>
              <a:cs typeface="Segoe UI" panose="020B0502040204020203" pitchFamily="34" charset="0"/>
            </a:endParaRPr>
          </a:p>
        </p:txBody>
      </p:sp>
      <p:sp>
        <p:nvSpPr>
          <p:cNvPr id="6" name="TextBox 5">
            <a:extLst>
              <a:ext uri="{FF2B5EF4-FFF2-40B4-BE49-F238E27FC236}">
                <a16:creationId xmlns:a16="http://schemas.microsoft.com/office/drawing/2014/main" id="{E5999467-0D0A-4BB1-BA7B-94312921821D}"/>
              </a:ext>
            </a:extLst>
          </p:cNvPr>
          <p:cNvSpPr txBox="1"/>
          <p:nvPr/>
        </p:nvSpPr>
        <p:spPr>
          <a:xfrm>
            <a:off x="5802084" y="1839428"/>
            <a:ext cx="5648445" cy="3822585"/>
          </a:xfrm>
          <a:prstGeom prst="rect">
            <a:avLst/>
          </a:prstGeom>
          <a:noFill/>
        </p:spPr>
        <p:txBody>
          <a:bodyPr wrap="square" lIns="91440" tIns="45720" rIns="91440" bIns="45720" rtlCol="0" anchor="t">
            <a:spAutoFit/>
          </a:bodyPr>
          <a:lstStyle/>
          <a:p>
            <a:pPr>
              <a:lnSpc>
                <a:spcPct val="130000"/>
              </a:lnSpc>
            </a:pPr>
            <a:r>
              <a:rPr lang="en-GB" sz="2400" dirty="0">
                <a:solidFill>
                  <a:schemeClr val="tx1">
                    <a:lumMod val="85000"/>
                    <a:lumOff val="15000"/>
                  </a:schemeClr>
                </a:solidFill>
                <a:latin typeface="Segoe UI"/>
                <a:cs typeface="Segoe UI"/>
              </a:rPr>
              <a:t>This professional learning resource will support you to deepen your knowledge and understanding.</a:t>
            </a:r>
            <a:endParaRPr lang="en-GB" sz="2400" b="1" dirty="0">
              <a:solidFill>
                <a:schemeClr val="tx1">
                  <a:lumMod val="85000"/>
                  <a:lumOff val="15000"/>
                </a:schemeClr>
              </a:solidFill>
              <a:latin typeface="Segoe UI" panose="020B0502040204020203" pitchFamily="34" charset="0"/>
              <a:cs typeface="Segoe UI" panose="020B0502040204020203" pitchFamily="34" charset="0"/>
            </a:endParaRPr>
          </a:p>
          <a:p>
            <a:pPr>
              <a:lnSpc>
                <a:spcPct val="130000"/>
              </a:lnSpc>
            </a:pPr>
            <a:endParaRPr lang="en-GB" sz="2400" dirty="0">
              <a:solidFill>
                <a:schemeClr val="tx1">
                  <a:lumMod val="85000"/>
                  <a:lumOff val="15000"/>
                </a:schemeClr>
              </a:solidFill>
              <a:latin typeface="Segoe UI"/>
              <a:cs typeface="Segoe UI"/>
            </a:endParaRPr>
          </a:p>
          <a:p>
            <a:pPr>
              <a:lnSpc>
                <a:spcPct val="130000"/>
              </a:lnSpc>
            </a:pPr>
            <a:r>
              <a:rPr lang="en-GB" sz="2400" dirty="0">
                <a:solidFill>
                  <a:schemeClr val="tx1">
                    <a:lumMod val="85000"/>
                    <a:lumOff val="15000"/>
                  </a:schemeClr>
                </a:solidFill>
                <a:latin typeface="Segoe UI"/>
                <a:cs typeface="Segoe UI"/>
              </a:rPr>
              <a:t>You will have the opportunity to consider how to take this learning forward on your own and with others. </a:t>
            </a:r>
          </a:p>
          <a:p>
            <a:endParaRPr lang="en-GB" sz="2400" dirty="0">
              <a:solidFill>
                <a:srgbClr val="000000"/>
              </a:solidFill>
              <a:latin typeface="Segoe UI"/>
              <a:cs typeface="Segoe UI"/>
            </a:endParaRPr>
          </a:p>
        </p:txBody>
      </p:sp>
      <p:pic>
        <p:nvPicPr>
          <p:cNvPr id="5" name="Picture 4" descr="This is image is the National Model for Professional Learning logo. ">
            <a:extLst>
              <a:ext uri="{FF2B5EF4-FFF2-40B4-BE49-F238E27FC236}">
                <a16:creationId xmlns:a16="http://schemas.microsoft.com/office/drawing/2014/main" id="{4484EC2C-4745-4FCF-8D1D-E9CB34F3164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35440" y="1000563"/>
            <a:ext cx="4673982" cy="4535885"/>
          </a:xfrm>
          <a:prstGeom prst="rect">
            <a:avLst/>
          </a:prstGeom>
        </p:spPr>
      </p:pic>
      <p:sp>
        <p:nvSpPr>
          <p:cNvPr id="2" name="TextBox 1">
            <a:extLst>
              <a:ext uri="{FF2B5EF4-FFF2-40B4-BE49-F238E27FC236}">
                <a16:creationId xmlns:a16="http://schemas.microsoft.com/office/drawing/2014/main" id="{83341AB8-CC40-4891-8996-CB5891330128}"/>
              </a:ext>
            </a:extLst>
          </p:cNvPr>
          <p:cNvSpPr txBox="1"/>
          <p:nvPr/>
        </p:nvSpPr>
        <p:spPr>
          <a:xfrm>
            <a:off x="613458" y="5613722"/>
            <a:ext cx="6861687" cy="369332"/>
          </a:xfrm>
          <a:prstGeom prst="rect">
            <a:avLst/>
          </a:prstGeom>
          <a:noFill/>
        </p:spPr>
        <p:txBody>
          <a:bodyPr wrap="none" rtlCol="0">
            <a:spAutoFit/>
          </a:bodyPr>
          <a:lstStyle/>
          <a:p>
            <a:r>
              <a:rPr lang="en-GB">
                <a:hlinkClick r:id="rId4"/>
              </a:rPr>
              <a:t>The National Model of Professional Learning (</a:t>
            </a:r>
            <a:r>
              <a:rPr lang="en-GB" err="1">
                <a:hlinkClick r:id="rId4"/>
              </a:rPr>
              <a:t>education.gov.scot</a:t>
            </a:r>
            <a:r>
              <a:rPr lang="en-GB">
                <a:hlinkClick r:id="rId4"/>
              </a:rPr>
              <a:t>)</a:t>
            </a:r>
            <a:endParaRPr lang="en-GB"/>
          </a:p>
        </p:txBody>
      </p:sp>
    </p:spTree>
    <p:extLst>
      <p:ext uri="{BB962C8B-B14F-4D97-AF65-F5344CB8AC3E}">
        <p14:creationId xmlns:p14="http://schemas.microsoft.com/office/powerpoint/2010/main" val="832252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noGrp="1"/>
          </p:cNvSpPr>
          <p:nvPr>
            <p:ph type="title" idx="4294967295"/>
          </p:nvPr>
        </p:nvSpPr>
        <p:spPr>
          <a:xfrm>
            <a:off x="442199" y="560472"/>
            <a:ext cx="3403817" cy="923330"/>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5400" b="1" i="0" u="none" strike="noStrike" kern="1200" cap="none" spc="0" normalizeH="0" baseline="0" noProof="0" dirty="0">
                <a:ln>
                  <a:noFill/>
                </a:ln>
                <a:solidFill>
                  <a:srgbClr val="00C4C4"/>
                </a:solidFill>
                <a:effectLst/>
                <a:uLnTx/>
                <a:uFillTx/>
                <a:latin typeface="Segoe UI" panose="020B0502040204020203" pitchFamily="34" charset="0"/>
                <a:ea typeface="+mn-ea"/>
                <a:cs typeface="Segoe UI" panose="020B0502040204020203" pitchFamily="34" charset="0"/>
              </a:rPr>
              <a:t>Welcome </a:t>
            </a:r>
          </a:p>
        </p:txBody>
      </p:sp>
      <p:sp>
        <p:nvSpPr>
          <p:cNvPr id="5" name="TextBox 4"/>
          <p:cNvSpPr txBox="1"/>
          <p:nvPr/>
        </p:nvSpPr>
        <p:spPr>
          <a:xfrm>
            <a:off x="555701" y="1483802"/>
            <a:ext cx="10103200" cy="3832139"/>
          </a:xfrm>
          <a:prstGeom prst="rect">
            <a:avLst/>
          </a:prstGeom>
          <a:noFill/>
        </p:spPr>
        <p:txBody>
          <a:bodyPr wrap="square" lIns="91440" tIns="45720" rIns="91440" bIns="45720" rtlCol="0" anchor="t">
            <a:spAutoFit/>
          </a:bodyPr>
          <a:lstStyle/>
          <a:p>
            <a:pPr>
              <a:lnSpc>
                <a:spcPct val="150000"/>
              </a:lnSpc>
            </a:pPr>
            <a:r>
              <a:rPr lang="en-GB" sz="2400" dirty="0">
                <a:latin typeface="Segoe UI"/>
                <a:cs typeface="Segoe UI"/>
              </a:rPr>
              <a:t>This session provides an opportunity to:</a:t>
            </a:r>
          </a:p>
          <a:p>
            <a:pPr>
              <a:lnSpc>
                <a:spcPct val="150000"/>
              </a:lnSpc>
            </a:pPr>
            <a:endParaRPr lang="en-GB" sz="2400" dirty="0">
              <a:latin typeface="Segoe UI"/>
              <a:cs typeface="Segoe UI"/>
            </a:endParaRPr>
          </a:p>
          <a:p>
            <a:pPr marL="342900" indent="-342900">
              <a:lnSpc>
                <a:spcPct val="150000"/>
              </a:lnSpc>
              <a:buFont typeface="Arial" panose="020B0604020202020204" pitchFamily="34" charset="0"/>
              <a:buChar char="•"/>
            </a:pPr>
            <a:r>
              <a:rPr lang="en-GB" sz="2400" dirty="0">
                <a:latin typeface="Segoe UI"/>
                <a:cs typeface="Segoe UI"/>
              </a:rPr>
              <a:t>To understand why active listening is important</a:t>
            </a:r>
          </a:p>
          <a:p>
            <a:pPr marL="342900" indent="-342900">
              <a:lnSpc>
                <a:spcPct val="150000"/>
              </a:lnSpc>
              <a:buFont typeface="Arial" panose="020B0604020202020204" pitchFamily="34" charset="0"/>
              <a:buChar char="•"/>
            </a:pPr>
            <a:r>
              <a:rPr lang="en-GB" sz="2400" dirty="0">
                <a:latin typeface="Segoe UI"/>
                <a:cs typeface="Segoe UI"/>
              </a:rPr>
              <a:t>To learn more about active listening skills to build trusting relationships and support regulation</a:t>
            </a:r>
          </a:p>
          <a:p>
            <a:pPr marL="342900" indent="-342900">
              <a:lnSpc>
                <a:spcPct val="150000"/>
              </a:lnSpc>
              <a:buFont typeface="Arial" panose="020B0604020202020204" pitchFamily="34" charset="0"/>
              <a:buChar char="•"/>
            </a:pPr>
            <a:r>
              <a:rPr lang="en-GB" sz="2400" dirty="0">
                <a:latin typeface="Segoe UI"/>
                <a:cs typeface="Segoe UI"/>
              </a:rPr>
              <a:t>To reflect on our own practice and explore our next steps in learning</a:t>
            </a:r>
          </a:p>
          <a:p>
            <a:pPr marL="342900" indent="-342900">
              <a:lnSpc>
                <a:spcPct val="200000"/>
              </a:lnSpc>
              <a:buFont typeface="Arial" panose="020B0604020202020204" pitchFamily="34" charset="0"/>
              <a:buChar char="•"/>
            </a:pPr>
            <a:endParaRPr lang="en-GB" sz="1600" dirty="0">
              <a:latin typeface="Segoe UI" panose="020B0502040204020203" pitchFamily="34" charset="0"/>
              <a:cs typeface="Segoe UI" panose="020B0502040204020203" pitchFamily="34" charset="0"/>
            </a:endParaRPr>
          </a:p>
        </p:txBody>
      </p:sp>
      <p:pic>
        <p:nvPicPr>
          <p:cNvPr id="2" name="Picture 1" descr="This is image is the National Model for Professional Learning logo. "/>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145293" y="135185"/>
            <a:ext cx="2046706" cy="1978624"/>
          </a:xfrm>
          <a:prstGeom prst="rect">
            <a:avLst/>
          </a:prstGeom>
        </p:spPr>
      </p:pic>
    </p:spTree>
    <p:extLst>
      <p:ext uri="{BB962C8B-B14F-4D97-AF65-F5344CB8AC3E}">
        <p14:creationId xmlns:p14="http://schemas.microsoft.com/office/powerpoint/2010/main" val="1428298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77125-42E7-8F5A-CA35-1D15925C8A28}"/>
              </a:ext>
            </a:extLst>
          </p:cNvPr>
          <p:cNvSpPr>
            <a:spLocks noGrp="1"/>
          </p:cNvSpPr>
          <p:nvPr>
            <p:ph type="title"/>
          </p:nvPr>
        </p:nvSpPr>
        <p:spPr>
          <a:xfrm>
            <a:off x="172547" y="145954"/>
            <a:ext cx="2720779" cy="1344055"/>
          </a:xfrm>
        </p:spPr>
        <p:txBody>
          <a:bodyPr/>
          <a:lstStyle/>
          <a:p>
            <a:r>
              <a:rPr lang="en-GB" dirty="0"/>
              <a:t>Listening</a:t>
            </a:r>
            <a:br>
              <a:rPr lang="en-GB" dirty="0"/>
            </a:br>
            <a:r>
              <a:rPr lang="en-GB" dirty="0"/>
              <a:t>A skill for life!</a:t>
            </a:r>
            <a:endParaRPr lang="en-GB" dirty="0">
              <a:solidFill>
                <a:srgbClr val="92D050"/>
              </a:solidFill>
            </a:endParaRPr>
          </a:p>
        </p:txBody>
      </p:sp>
      <p:sp>
        <p:nvSpPr>
          <p:cNvPr id="10" name="Title 1">
            <a:extLst>
              <a:ext uri="{FF2B5EF4-FFF2-40B4-BE49-F238E27FC236}">
                <a16:creationId xmlns:a16="http://schemas.microsoft.com/office/drawing/2014/main" id="{7FF85E23-DFD5-CB18-7A0D-C2CC6D5795A1}"/>
              </a:ext>
            </a:extLst>
          </p:cNvPr>
          <p:cNvSpPr txBox="1">
            <a:spLocks/>
          </p:cNvSpPr>
          <p:nvPr/>
        </p:nvSpPr>
        <p:spPr bwMode="auto">
          <a:xfrm>
            <a:off x="324947" y="4995080"/>
            <a:ext cx="2720779" cy="1344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000" b="1">
                <a:solidFill>
                  <a:srgbClr val="00ABB5"/>
                </a:solidFill>
                <a:latin typeface="+mj-lt"/>
                <a:ea typeface="+mj-ea"/>
                <a:cs typeface="+mj-cs"/>
              </a:defRPr>
            </a:lvl1pPr>
            <a:lvl2pPr algn="l" rtl="0" eaLnBrk="1" fontAlgn="base" hangingPunct="1">
              <a:spcBef>
                <a:spcPct val="0"/>
              </a:spcBef>
              <a:spcAft>
                <a:spcPct val="0"/>
              </a:spcAft>
              <a:defRPr sz="3000" b="1">
                <a:solidFill>
                  <a:srgbClr val="000000"/>
                </a:solidFill>
                <a:latin typeface="Arial" charset="0"/>
                <a:cs typeface="Arial" charset="0"/>
              </a:defRPr>
            </a:lvl2pPr>
            <a:lvl3pPr algn="l" rtl="0" eaLnBrk="1" fontAlgn="base" hangingPunct="1">
              <a:spcBef>
                <a:spcPct val="0"/>
              </a:spcBef>
              <a:spcAft>
                <a:spcPct val="0"/>
              </a:spcAft>
              <a:defRPr sz="3000" b="1">
                <a:solidFill>
                  <a:srgbClr val="000000"/>
                </a:solidFill>
                <a:latin typeface="Arial" charset="0"/>
                <a:cs typeface="Arial" charset="0"/>
              </a:defRPr>
            </a:lvl3pPr>
            <a:lvl4pPr algn="l" rtl="0" eaLnBrk="1" fontAlgn="base" hangingPunct="1">
              <a:spcBef>
                <a:spcPct val="0"/>
              </a:spcBef>
              <a:spcAft>
                <a:spcPct val="0"/>
              </a:spcAft>
              <a:defRPr sz="3000" b="1">
                <a:solidFill>
                  <a:srgbClr val="000000"/>
                </a:solidFill>
                <a:latin typeface="Arial" charset="0"/>
                <a:cs typeface="Arial" charset="0"/>
              </a:defRPr>
            </a:lvl4pPr>
            <a:lvl5pPr algn="l" rtl="0" eaLnBrk="1" fontAlgn="base" hangingPunct="1">
              <a:spcBef>
                <a:spcPct val="0"/>
              </a:spcBef>
              <a:spcAft>
                <a:spcPct val="0"/>
              </a:spcAft>
              <a:defRPr sz="3000" b="1">
                <a:solidFill>
                  <a:srgbClr val="000000"/>
                </a:solidFill>
                <a:latin typeface="Arial" charset="0"/>
                <a:cs typeface="Arial" charset="0"/>
              </a:defRPr>
            </a:lvl5pPr>
            <a:lvl6pPr marL="457200" algn="l" rtl="0" eaLnBrk="1" fontAlgn="base" hangingPunct="1">
              <a:spcBef>
                <a:spcPct val="0"/>
              </a:spcBef>
              <a:spcAft>
                <a:spcPct val="0"/>
              </a:spcAft>
              <a:defRPr sz="3000" b="1">
                <a:solidFill>
                  <a:srgbClr val="000000"/>
                </a:solidFill>
                <a:latin typeface="Arial" charset="0"/>
                <a:cs typeface="Arial" charset="0"/>
              </a:defRPr>
            </a:lvl6pPr>
            <a:lvl7pPr marL="914400" algn="l" rtl="0" eaLnBrk="1" fontAlgn="base" hangingPunct="1">
              <a:spcBef>
                <a:spcPct val="0"/>
              </a:spcBef>
              <a:spcAft>
                <a:spcPct val="0"/>
              </a:spcAft>
              <a:defRPr sz="3000" b="1">
                <a:solidFill>
                  <a:srgbClr val="000000"/>
                </a:solidFill>
                <a:latin typeface="Arial" charset="0"/>
                <a:cs typeface="Arial" charset="0"/>
              </a:defRPr>
            </a:lvl7pPr>
            <a:lvl8pPr marL="1371600" algn="l" rtl="0" eaLnBrk="1" fontAlgn="base" hangingPunct="1">
              <a:spcBef>
                <a:spcPct val="0"/>
              </a:spcBef>
              <a:spcAft>
                <a:spcPct val="0"/>
              </a:spcAft>
              <a:defRPr sz="3000" b="1">
                <a:solidFill>
                  <a:srgbClr val="000000"/>
                </a:solidFill>
                <a:latin typeface="Arial" charset="0"/>
                <a:cs typeface="Arial" charset="0"/>
              </a:defRPr>
            </a:lvl8pPr>
            <a:lvl9pPr marL="1828800" algn="l" rtl="0" eaLnBrk="1" fontAlgn="base" hangingPunct="1">
              <a:spcBef>
                <a:spcPct val="0"/>
              </a:spcBef>
              <a:spcAft>
                <a:spcPct val="0"/>
              </a:spcAft>
              <a:defRPr sz="3000" b="1">
                <a:solidFill>
                  <a:srgbClr val="000000"/>
                </a:solidFill>
                <a:latin typeface="Arial" charset="0"/>
                <a:cs typeface="Arial" charset="0"/>
              </a:defRPr>
            </a:lvl9pPr>
          </a:lstStyle>
          <a:p>
            <a:pPr algn="ctr"/>
            <a:r>
              <a:rPr lang="en-GB" kern="0" dirty="0">
                <a:solidFill>
                  <a:srgbClr val="92D050"/>
                </a:solidFill>
              </a:rPr>
              <a:t>How well do you listen?</a:t>
            </a:r>
          </a:p>
        </p:txBody>
      </p:sp>
      <p:sp>
        <p:nvSpPr>
          <p:cNvPr id="11" name="TextBox 10">
            <a:extLst>
              <a:ext uri="{FF2B5EF4-FFF2-40B4-BE49-F238E27FC236}">
                <a16:creationId xmlns:a16="http://schemas.microsoft.com/office/drawing/2014/main" id="{4A4D877F-4DED-AE24-6613-1403D4F22068}"/>
              </a:ext>
            </a:extLst>
          </p:cNvPr>
          <p:cNvSpPr txBox="1"/>
          <p:nvPr/>
        </p:nvSpPr>
        <p:spPr>
          <a:xfrm>
            <a:off x="9458807" y="4312890"/>
            <a:ext cx="2822812" cy="1354217"/>
          </a:xfrm>
          <a:prstGeom prst="rect">
            <a:avLst/>
          </a:prstGeom>
          <a:noFill/>
        </p:spPr>
        <p:txBody>
          <a:bodyPr wrap="square">
            <a:spAutoFit/>
          </a:bodyPr>
          <a:lstStyle/>
          <a:p>
            <a:r>
              <a:rPr lang="en-GB" sz="1400" dirty="0">
                <a:latin typeface="Segoe UI" panose="020B0502040204020203" pitchFamily="34" charset="0"/>
                <a:cs typeface="Segoe UI" panose="020B0502040204020203" pitchFamily="34" charset="0"/>
              </a:rPr>
              <a:t>If viewing as a PDF please click this link to watch the film </a:t>
            </a:r>
            <a:r>
              <a:rPr lang="en-GB" sz="1200" dirty="0">
                <a:latin typeface="Segoe UI" panose="020B0502040204020203" pitchFamily="34" charset="0"/>
                <a:cs typeface="Segoe UI" panose="020B0502040204020203" pitchFamily="34" charset="0"/>
                <a:hlinkClick r:id="rId3"/>
              </a:rPr>
              <a:t>https://youtu.be/h5sMwHk63OQ?t=2</a:t>
            </a:r>
            <a:endParaRPr lang="en-GB" sz="1200" dirty="0">
              <a:latin typeface="Segoe UI" panose="020B0502040204020203" pitchFamily="34" charset="0"/>
              <a:cs typeface="Segoe UI" panose="020B0502040204020203" pitchFamily="34" charset="0"/>
            </a:endParaRPr>
          </a:p>
          <a:p>
            <a:endParaRPr lang="en-GB" sz="1400" kern="0" dirty="0">
              <a:effectLst/>
              <a:latin typeface="Segoe UI" panose="020B0502040204020203" pitchFamily="34" charset="0"/>
              <a:ea typeface="Calibri" panose="020F0502020204030204" pitchFamily="34" charset="0"/>
              <a:cs typeface="Segoe UI" panose="020B0502040204020203" pitchFamily="34" charset="0"/>
            </a:endParaRPr>
          </a:p>
          <a:p>
            <a:endParaRPr lang="en-GB" sz="1400" kern="0" dirty="0">
              <a:latin typeface="Segoe UI" panose="020B0502040204020203" pitchFamily="34" charset="0"/>
              <a:ea typeface="Calibri" panose="020F0502020204030204" pitchFamily="34" charset="0"/>
              <a:cs typeface="Segoe UI" panose="020B0502040204020203" pitchFamily="34" charset="0"/>
            </a:endParaRPr>
          </a:p>
          <a:p>
            <a:r>
              <a:rPr lang="en-GB" sz="1400" kern="0" dirty="0">
                <a:effectLst/>
                <a:latin typeface="Segoe UI" panose="020B0502040204020203" pitchFamily="34" charset="0"/>
                <a:ea typeface="Calibri" panose="020F0502020204030204" pitchFamily="34" charset="0"/>
                <a:cs typeface="Segoe UI" panose="020B0502040204020203" pitchFamily="34" charset="0"/>
              </a:rPr>
              <a:t>Video by </a:t>
            </a:r>
            <a:r>
              <a:rPr lang="en-GB" sz="1400" kern="0" dirty="0">
                <a:latin typeface="Segoe UI" panose="020B0502040204020203" pitchFamily="34" charset="0"/>
                <a:ea typeface="Calibri" panose="020F0502020204030204" pitchFamily="34" charset="0"/>
                <a:cs typeface="Segoe UI" panose="020B0502040204020203" pitchFamily="34" charset="0"/>
                <a:hlinkClick r:id="rId4"/>
              </a:rPr>
              <a:t>www.s</a:t>
            </a:r>
            <a:r>
              <a:rPr lang="en-GB" sz="1400" kern="0" dirty="0">
                <a:effectLst/>
                <a:latin typeface="Segoe UI" panose="020B0502040204020203" pitchFamily="34" charset="0"/>
                <a:ea typeface="Calibri" panose="020F0502020204030204" pitchFamily="34" charset="0"/>
                <a:cs typeface="Segoe UI" panose="020B0502040204020203" pitchFamily="34" charset="0"/>
                <a:hlinkClick r:id="rId4"/>
              </a:rPr>
              <a:t>couts.org.uk</a:t>
            </a:r>
            <a:r>
              <a:rPr lang="en-GB" sz="1400" kern="0" dirty="0">
                <a:effectLst/>
                <a:latin typeface="Segoe UI" panose="020B0502040204020203" pitchFamily="34" charset="0"/>
                <a:ea typeface="Calibri" panose="020F0502020204030204" pitchFamily="34" charset="0"/>
                <a:cs typeface="Segoe UI" panose="020B0502040204020203" pitchFamily="34" charset="0"/>
              </a:rPr>
              <a:t>  </a:t>
            </a:r>
            <a:endParaRPr lang="en-GB" sz="1400" dirty="0">
              <a:latin typeface="Segoe UI" panose="020B0502040204020203" pitchFamily="34" charset="0"/>
              <a:cs typeface="Segoe UI" panose="020B0502040204020203" pitchFamily="34" charset="0"/>
            </a:endParaRPr>
          </a:p>
        </p:txBody>
      </p:sp>
      <p:pic>
        <p:nvPicPr>
          <p:cNvPr id="9" name="Online Media 8" title="Listening is about understanding. #SkillsForLife">
            <a:hlinkClick r:id="" action="ppaction://media"/>
            <a:extLst>
              <a:ext uri="{FF2B5EF4-FFF2-40B4-BE49-F238E27FC236}">
                <a16:creationId xmlns:a16="http://schemas.microsoft.com/office/drawing/2014/main" id="{BA4B854F-D164-FB83-FD3E-DEE058D01DF4}"/>
              </a:ext>
            </a:extLst>
          </p:cNvPr>
          <p:cNvPicPr>
            <a:picLocks noRot="1" noChangeAspect="1"/>
          </p:cNvPicPr>
          <p:nvPr>
            <a:videoFile r:link="rId1"/>
          </p:nvPr>
        </p:nvPicPr>
        <p:blipFill rotWithShape="1">
          <a:blip r:embed="rId5"/>
          <a:srcRect l="12243" r="12146"/>
          <a:stretch/>
        </p:blipFill>
        <p:spPr>
          <a:xfrm>
            <a:off x="2977486" y="0"/>
            <a:ext cx="6237027" cy="6186736"/>
          </a:xfrm>
          <a:prstGeom prst="rect">
            <a:avLst/>
          </a:prstGeom>
        </p:spPr>
      </p:pic>
      <p:sp>
        <p:nvSpPr>
          <p:cNvPr id="8" name="Content Placeholder 7">
            <a:extLst>
              <a:ext uri="{FF2B5EF4-FFF2-40B4-BE49-F238E27FC236}">
                <a16:creationId xmlns:a16="http://schemas.microsoft.com/office/drawing/2014/main" id="{A419AEC6-BCAA-0BEC-D3D5-D372C8EEF3C7}"/>
              </a:ext>
            </a:extLst>
          </p:cNvPr>
          <p:cNvSpPr>
            <a:spLocks noGrp="1"/>
          </p:cNvSpPr>
          <p:nvPr>
            <p:ph idx="1"/>
          </p:nvPr>
        </p:nvSpPr>
        <p:spPr>
          <a:xfrm>
            <a:off x="10213177" y="2382168"/>
            <a:ext cx="1046228" cy="711200"/>
          </a:xfrm>
        </p:spPr>
        <p:txBody>
          <a:bodyPr/>
          <a:lstStyle/>
          <a:p>
            <a:pPr algn="ctr"/>
            <a:r>
              <a:rPr lang="en-GB" dirty="0">
                <a:solidFill>
                  <a:schemeClr val="tx1"/>
                </a:solidFill>
                <a:latin typeface="Segoe UI" panose="020B0502040204020203" pitchFamily="34" charset="0"/>
                <a:cs typeface="Segoe UI" panose="020B0502040204020203" pitchFamily="34" charset="0"/>
              </a:rPr>
              <a:t>1 min 40 sec</a:t>
            </a:r>
          </a:p>
        </p:txBody>
      </p:sp>
      <p:pic>
        <p:nvPicPr>
          <p:cNvPr id="3" name="Picture 2" descr="This is the Education Scotland, Inclusion, Wellbeing and Equalities logo. It is  blue green and yellow.">
            <a:extLst>
              <a:ext uri="{FF2B5EF4-FFF2-40B4-BE49-F238E27FC236}">
                <a16:creationId xmlns:a16="http://schemas.microsoft.com/office/drawing/2014/main" id="{830A9E9B-76C8-642A-90C8-0879EEDDAC56}"/>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1207949" y="1913"/>
            <a:ext cx="981075" cy="493395"/>
          </a:xfrm>
          <a:prstGeom prst="rect">
            <a:avLst/>
          </a:prstGeom>
        </p:spPr>
      </p:pic>
    </p:spTree>
    <p:extLst>
      <p:ext uri="{BB962C8B-B14F-4D97-AF65-F5344CB8AC3E}">
        <p14:creationId xmlns:p14="http://schemas.microsoft.com/office/powerpoint/2010/main" val="4263051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9"/>
                </p:tgtEl>
              </p:cMediaNode>
            </p:video>
            <p:seq concurrent="1" nextAc="seek">
              <p:cTn id="8" restart="whenNotActive" fill="hold" evtFilter="cancelBubble" nodeType="interactiveSeq">
                <p:stCondLst>
                  <p:cond evt="onClick" delay="0">
                    <p:tgtEl>
                      <p:spTgt spid="9"/>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9"/>
                                        </p:tgtEl>
                                      </p:cBhvr>
                                    </p:cmd>
                                  </p:childTnLst>
                                </p:cTn>
                              </p:par>
                            </p:childTnLst>
                          </p:cTn>
                        </p:par>
                      </p:childTnLst>
                    </p:cTn>
                  </p:par>
                </p:childTnLst>
              </p:cTn>
              <p:nextCondLst>
                <p:cond evt="onClick" delay="0">
                  <p:tgtEl>
                    <p:spTgt spid="9"/>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FBBE5-DFAA-5178-45A1-BE1C5DDDA540}"/>
              </a:ext>
            </a:extLst>
          </p:cNvPr>
          <p:cNvSpPr>
            <a:spLocks noGrp="1"/>
          </p:cNvSpPr>
          <p:nvPr>
            <p:ph type="title"/>
          </p:nvPr>
        </p:nvSpPr>
        <p:spPr>
          <a:xfrm>
            <a:off x="557656" y="265653"/>
            <a:ext cx="10836972" cy="711200"/>
          </a:xfrm>
        </p:spPr>
        <p:txBody>
          <a:bodyPr/>
          <a:lstStyle/>
          <a:p>
            <a:r>
              <a:rPr lang="en-GB" b="1" i="0" dirty="0">
                <a:effectLst/>
                <a:latin typeface="Sofiapro"/>
              </a:rPr>
              <a:t>What is Active Listening?</a:t>
            </a:r>
            <a:endParaRPr lang="en-GB" dirty="0"/>
          </a:p>
        </p:txBody>
      </p:sp>
      <p:sp>
        <p:nvSpPr>
          <p:cNvPr id="3" name="Content Placeholder 2">
            <a:extLst>
              <a:ext uri="{FF2B5EF4-FFF2-40B4-BE49-F238E27FC236}">
                <a16:creationId xmlns:a16="http://schemas.microsoft.com/office/drawing/2014/main" id="{6DD23C8A-269E-D8B0-9320-3AEA1DCA1224}"/>
              </a:ext>
            </a:extLst>
          </p:cNvPr>
          <p:cNvSpPr>
            <a:spLocks noGrp="1"/>
          </p:cNvSpPr>
          <p:nvPr>
            <p:ph idx="1"/>
          </p:nvPr>
        </p:nvSpPr>
        <p:spPr>
          <a:xfrm>
            <a:off x="687038" y="943173"/>
            <a:ext cx="10817923" cy="5171024"/>
          </a:xfrm>
        </p:spPr>
        <p:txBody>
          <a:bodyPr/>
          <a:lstStyle/>
          <a:p>
            <a:pPr marL="342900" indent="-342900">
              <a:lnSpc>
                <a:spcPct val="150000"/>
              </a:lnSpc>
              <a:buFont typeface="Arial" panose="020B0604020202020204" pitchFamily="34" charset="0"/>
              <a:buChar char="•"/>
            </a:pPr>
            <a:r>
              <a:rPr lang="en-GB" sz="2400" b="0" i="0" dirty="0">
                <a:solidFill>
                  <a:srgbClr val="212121"/>
                </a:solidFill>
                <a:effectLst/>
                <a:latin typeface="Segoe UI" panose="020B0502040204020203" pitchFamily="34" charset="0"/>
                <a:cs typeface="Segoe UI" panose="020B0502040204020203" pitchFamily="34" charset="0"/>
              </a:rPr>
              <a:t>‘Active listening is a </a:t>
            </a:r>
            <a:r>
              <a:rPr lang="en-GB" sz="2400" b="0" i="0" dirty="0">
                <a:solidFill>
                  <a:schemeClr val="tx1"/>
                </a:solidFill>
                <a:effectLst/>
                <a:latin typeface="Segoe UI" panose="020B0502040204020203" pitchFamily="34" charset="0"/>
                <a:cs typeface="Segoe UI" panose="020B0502040204020203" pitchFamily="34" charset="0"/>
              </a:rPr>
              <a:t>communication skill </a:t>
            </a:r>
            <a:r>
              <a:rPr lang="en-GB" sz="2400" b="0" i="0" dirty="0">
                <a:solidFill>
                  <a:srgbClr val="212121"/>
                </a:solidFill>
                <a:effectLst/>
                <a:latin typeface="Segoe UI" panose="020B0502040204020203" pitchFamily="34" charset="0"/>
                <a:cs typeface="Segoe UI" panose="020B0502040204020203" pitchFamily="34" charset="0"/>
              </a:rPr>
              <a:t>that involves going beyond simply hearing the words that another person speaks but also seeking to understand the meaning and intent behind them. It requires being an active participant in the communication process.’ (</a:t>
            </a:r>
            <a:r>
              <a:rPr lang="en-GB" sz="2400" b="0" i="0" dirty="0">
                <a:solidFill>
                  <a:srgbClr val="212121"/>
                </a:solidFill>
                <a:effectLst/>
                <a:latin typeface="Segoe UI" panose="020B0502040204020203" pitchFamily="34" charset="0"/>
                <a:cs typeface="Segoe UI" panose="020B0502040204020203" pitchFamily="34" charset="0"/>
                <a:hlinkClick r:id="rId2"/>
              </a:rPr>
              <a:t>Verywellmind</a:t>
            </a:r>
            <a:r>
              <a:rPr lang="en-GB" sz="2400" b="0" i="0" dirty="0">
                <a:solidFill>
                  <a:srgbClr val="212121"/>
                </a:solidFill>
                <a:effectLst/>
                <a:latin typeface="Segoe UI" panose="020B0502040204020203" pitchFamily="34" charset="0"/>
                <a:cs typeface="Segoe UI" panose="020B0502040204020203" pitchFamily="34" charset="0"/>
              </a:rPr>
              <a:t>)</a:t>
            </a:r>
          </a:p>
          <a:p>
            <a:pPr marL="342900" indent="-342900">
              <a:lnSpc>
                <a:spcPct val="150000"/>
              </a:lnSpc>
              <a:buFont typeface="Arial" panose="020B0604020202020204" pitchFamily="34" charset="0"/>
              <a:buChar char="•"/>
            </a:pPr>
            <a:r>
              <a:rPr lang="en-GB" sz="2400" dirty="0">
                <a:solidFill>
                  <a:schemeClr val="tx1"/>
                </a:solidFill>
                <a:latin typeface="Segoe UI" panose="020B0502040204020203" pitchFamily="34" charset="0"/>
                <a:cs typeface="Segoe UI" panose="020B0502040204020203" pitchFamily="34" charset="0"/>
              </a:rPr>
              <a:t>It includes:</a:t>
            </a:r>
          </a:p>
          <a:p>
            <a:pPr marL="1085850" lvl="1" indent="-342900">
              <a:lnSpc>
                <a:spcPct val="150000"/>
              </a:lnSpc>
              <a:buFont typeface="Arial" panose="020B0604020202020204" pitchFamily="34" charset="0"/>
              <a:buChar char="•"/>
            </a:pPr>
            <a:r>
              <a:rPr lang="en-GB" sz="2400" dirty="0">
                <a:solidFill>
                  <a:schemeClr val="tx1"/>
                </a:solidFill>
                <a:latin typeface="Segoe UI" panose="020B0502040204020203" pitchFamily="34" charset="0"/>
                <a:cs typeface="Segoe UI" panose="020B0502040204020203" pitchFamily="34" charset="0"/>
              </a:rPr>
              <a:t>the non-verbal and verbal messages that a listener sends back to a speaker to show them that they are listening</a:t>
            </a:r>
          </a:p>
          <a:p>
            <a:pPr marL="1085850" lvl="1" indent="-342900">
              <a:lnSpc>
                <a:spcPct val="150000"/>
              </a:lnSpc>
              <a:buFont typeface="Arial" panose="020B0604020202020204" pitchFamily="34" charset="0"/>
              <a:buChar char="•"/>
            </a:pPr>
            <a:r>
              <a:rPr lang="en-GB" sz="2400" dirty="0">
                <a:solidFill>
                  <a:schemeClr val="tx1"/>
                </a:solidFill>
                <a:latin typeface="Segoe UI" panose="020B0502040204020203" pitchFamily="34" charset="0"/>
                <a:cs typeface="Segoe UI" panose="020B0502040204020203" pitchFamily="34" charset="0"/>
              </a:rPr>
              <a:t>the ability to reflect back to the speaker what has been received – not just the words but an understanding of what has been said</a:t>
            </a:r>
          </a:p>
        </p:txBody>
      </p:sp>
      <p:pic>
        <p:nvPicPr>
          <p:cNvPr id="5" name="Picture 4" descr="This is the Education Scotland, Inclusion, Wellbeing and Equalities logo. It is  blue green and yellow.">
            <a:extLst>
              <a:ext uri="{FF2B5EF4-FFF2-40B4-BE49-F238E27FC236}">
                <a16:creationId xmlns:a16="http://schemas.microsoft.com/office/drawing/2014/main" id="{9CEE66E8-DAED-1CED-89AD-D3203197FA2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11354" y="-983"/>
            <a:ext cx="981075" cy="493395"/>
          </a:xfrm>
          <a:prstGeom prst="rect">
            <a:avLst/>
          </a:prstGeom>
        </p:spPr>
      </p:pic>
    </p:spTree>
    <p:extLst>
      <p:ext uri="{BB962C8B-B14F-4D97-AF65-F5344CB8AC3E}">
        <p14:creationId xmlns:p14="http://schemas.microsoft.com/office/powerpoint/2010/main" val="70175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B8456-06E0-0F8E-3BBD-0EC4A09FF9C5}"/>
              </a:ext>
            </a:extLst>
          </p:cNvPr>
          <p:cNvSpPr>
            <a:spLocks noGrp="1"/>
          </p:cNvSpPr>
          <p:nvPr>
            <p:ph type="title"/>
          </p:nvPr>
        </p:nvSpPr>
        <p:spPr>
          <a:xfrm>
            <a:off x="676275" y="270705"/>
            <a:ext cx="10836972" cy="711200"/>
          </a:xfrm>
        </p:spPr>
        <p:txBody>
          <a:bodyPr/>
          <a:lstStyle/>
          <a:p>
            <a:r>
              <a:rPr lang="en-GB" dirty="0"/>
              <a:t>Why is active listening important?</a:t>
            </a:r>
          </a:p>
        </p:txBody>
      </p:sp>
      <p:sp>
        <p:nvSpPr>
          <p:cNvPr id="3" name="Content Placeholder 2">
            <a:extLst>
              <a:ext uri="{FF2B5EF4-FFF2-40B4-BE49-F238E27FC236}">
                <a16:creationId xmlns:a16="http://schemas.microsoft.com/office/drawing/2014/main" id="{6C5BB2D9-E870-9578-D036-99B04F35E3E6}"/>
              </a:ext>
            </a:extLst>
          </p:cNvPr>
          <p:cNvSpPr>
            <a:spLocks noGrp="1"/>
          </p:cNvSpPr>
          <p:nvPr>
            <p:ph idx="1"/>
          </p:nvPr>
        </p:nvSpPr>
        <p:spPr>
          <a:xfrm>
            <a:off x="676275" y="986846"/>
            <a:ext cx="11101743" cy="5600449"/>
          </a:xfrm>
        </p:spPr>
        <p:txBody>
          <a:bodyPr/>
          <a:lstStyle/>
          <a:p>
            <a:pPr marL="342900" indent="-342900">
              <a:lnSpc>
                <a:spcPct val="150000"/>
              </a:lnSpc>
              <a:buFont typeface="Arial" panose="020B0604020202020204" pitchFamily="34" charset="0"/>
              <a:buChar char="•"/>
            </a:pPr>
            <a:r>
              <a:rPr lang="en-GB" sz="2400" dirty="0">
                <a:solidFill>
                  <a:schemeClr val="tx1"/>
                </a:solidFill>
                <a:latin typeface="Segoe UI" panose="020B0502040204020203" pitchFamily="34" charset="0"/>
                <a:cs typeface="Segoe UI" panose="020B0502040204020203" pitchFamily="34" charset="0"/>
              </a:rPr>
              <a:t>It is vital for effective communication</a:t>
            </a:r>
          </a:p>
          <a:p>
            <a:pPr marL="342900" indent="-342900">
              <a:lnSpc>
                <a:spcPct val="150000"/>
              </a:lnSpc>
              <a:buFont typeface="Arial" panose="020B0604020202020204" pitchFamily="34" charset="0"/>
              <a:buChar char="•"/>
            </a:pPr>
            <a:r>
              <a:rPr lang="en-GB" sz="2400" dirty="0">
                <a:solidFill>
                  <a:schemeClr val="tx1"/>
                </a:solidFill>
                <a:latin typeface="Segoe UI" panose="020B0502040204020203" pitchFamily="34" charset="0"/>
                <a:cs typeface="Segoe UI" panose="020B0502040204020203" pitchFamily="34" charset="0"/>
              </a:rPr>
              <a:t>It forces us to slow down communication (providing time to calm if needed)</a:t>
            </a:r>
          </a:p>
          <a:p>
            <a:pPr marL="342900" indent="-342900">
              <a:lnSpc>
                <a:spcPct val="150000"/>
              </a:lnSpc>
              <a:buFont typeface="Arial" panose="020B0604020202020204" pitchFamily="34" charset="0"/>
              <a:buChar char="•"/>
            </a:pPr>
            <a:r>
              <a:rPr lang="en-GB" sz="2400" dirty="0">
                <a:solidFill>
                  <a:schemeClr val="tx1"/>
                </a:solidFill>
                <a:latin typeface="Segoe UI" panose="020B0502040204020203" pitchFamily="34" charset="0"/>
                <a:cs typeface="Segoe UI" panose="020B0502040204020203" pitchFamily="34" charset="0"/>
              </a:rPr>
              <a:t>It helps prevent miscommunication and misunderstandings</a:t>
            </a:r>
          </a:p>
          <a:p>
            <a:pPr marL="342900" indent="-342900">
              <a:lnSpc>
                <a:spcPct val="150000"/>
              </a:lnSpc>
              <a:buFont typeface="Arial" panose="020B0604020202020204" pitchFamily="34" charset="0"/>
              <a:buChar char="•"/>
            </a:pPr>
            <a:r>
              <a:rPr lang="en-GB" sz="2400" dirty="0">
                <a:solidFill>
                  <a:schemeClr val="tx1"/>
                </a:solidFill>
                <a:latin typeface="Segoe UI" panose="020B0502040204020203" pitchFamily="34" charset="0"/>
                <a:cs typeface="Segoe UI" panose="020B0502040204020203" pitchFamily="34" charset="0"/>
              </a:rPr>
              <a:t>It can reduce stress and frustration</a:t>
            </a:r>
          </a:p>
          <a:p>
            <a:pPr marL="342900" indent="-342900">
              <a:lnSpc>
                <a:spcPct val="150000"/>
              </a:lnSpc>
              <a:buFont typeface="Arial" panose="020B0604020202020204" pitchFamily="34" charset="0"/>
              <a:buChar char="•"/>
            </a:pPr>
            <a:r>
              <a:rPr lang="en-GB" sz="2400" dirty="0">
                <a:solidFill>
                  <a:schemeClr val="tx1"/>
                </a:solidFill>
                <a:latin typeface="Segoe UI" panose="020B0502040204020203" pitchFamily="34" charset="0"/>
                <a:cs typeface="Segoe UI" panose="020B0502040204020203" pitchFamily="34" charset="0"/>
              </a:rPr>
              <a:t>It can take the ‘heat’ out of situations that has, or could, escalate into conflict</a:t>
            </a:r>
          </a:p>
          <a:p>
            <a:pPr marL="342900" indent="-342900">
              <a:lnSpc>
                <a:spcPct val="150000"/>
              </a:lnSpc>
              <a:buFont typeface="Arial" panose="020B0604020202020204" pitchFamily="34" charset="0"/>
              <a:buChar char="•"/>
            </a:pPr>
            <a:r>
              <a:rPr lang="en-GB" sz="2400" dirty="0">
                <a:solidFill>
                  <a:schemeClr val="tx1"/>
                </a:solidFill>
                <a:latin typeface="Segoe UI" panose="020B0502040204020203" pitchFamily="34" charset="0"/>
                <a:cs typeface="Segoe UI" panose="020B0502040204020203" pitchFamily="34" charset="0"/>
              </a:rPr>
              <a:t>It helps the person speaking feel seen, heard, valued, and validated</a:t>
            </a:r>
          </a:p>
          <a:p>
            <a:pPr marL="342900" indent="-342900">
              <a:lnSpc>
                <a:spcPct val="150000"/>
              </a:lnSpc>
              <a:buFont typeface="Arial" panose="020B0604020202020204" pitchFamily="34" charset="0"/>
              <a:buChar char="•"/>
            </a:pPr>
            <a:r>
              <a:rPr lang="en-GB" sz="2400" dirty="0">
                <a:solidFill>
                  <a:schemeClr val="tx1"/>
                </a:solidFill>
                <a:latin typeface="Segoe UI" panose="020B0502040204020203" pitchFamily="34" charset="0"/>
                <a:cs typeface="Segoe UI" panose="020B0502040204020203" pitchFamily="34" charset="0"/>
              </a:rPr>
              <a:t>It fosters collaboration</a:t>
            </a:r>
          </a:p>
          <a:p>
            <a:pPr marL="342900" indent="-342900">
              <a:lnSpc>
                <a:spcPct val="150000"/>
              </a:lnSpc>
              <a:buFont typeface="Arial" panose="020B0604020202020204" pitchFamily="34" charset="0"/>
              <a:buChar char="•"/>
            </a:pPr>
            <a:r>
              <a:rPr lang="en-GB" sz="2400" dirty="0">
                <a:solidFill>
                  <a:schemeClr val="tx1"/>
                </a:solidFill>
                <a:latin typeface="Segoe UI" panose="020B0502040204020203" pitchFamily="34" charset="0"/>
                <a:cs typeface="Segoe UI" panose="020B0502040204020203" pitchFamily="34" charset="0"/>
              </a:rPr>
              <a:t>It breaks down defensiveness and encourages connection</a:t>
            </a:r>
          </a:p>
        </p:txBody>
      </p:sp>
      <p:pic>
        <p:nvPicPr>
          <p:cNvPr id="5" name="Picture 4" descr="This is the Education Scotland, Inclusion, Wellbeing and Equalities logo. It is  blue green and yellow.">
            <a:extLst>
              <a:ext uri="{FF2B5EF4-FFF2-40B4-BE49-F238E27FC236}">
                <a16:creationId xmlns:a16="http://schemas.microsoft.com/office/drawing/2014/main" id="{C0768277-B95E-A653-5919-E6CCC4A4A03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211909" y="3973"/>
            <a:ext cx="981075" cy="493395"/>
          </a:xfrm>
          <a:prstGeom prst="rect">
            <a:avLst/>
          </a:prstGeom>
        </p:spPr>
      </p:pic>
    </p:spTree>
    <p:extLst>
      <p:ext uri="{BB962C8B-B14F-4D97-AF65-F5344CB8AC3E}">
        <p14:creationId xmlns:p14="http://schemas.microsoft.com/office/powerpoint/2010/main" val="353619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3DFB0-21BF-BDA4-7D61-CF962AFF4C55}"/>
              </a:ext>
            </a:extLst>
          </p:cNvPr>
          <p:cNvSpPr>
            <a:spLocks noGrp="1"/>
          </p:cNvSpPr>
          <p:nvPr>
            <p:ph type="title"/>
          </p:nvPr>
        </p:nvSpPr>
        <p:spPr>
          <a:xfrm>
            <a:off x="677514" y="2205819"/>
            <a:ext cx="10836972" cy="2446361"/>
          </a:xfrm>
        </p:spPr>
        <p:txBody>
          <a:bodyPr/>
          <a:lstStyle/>
          <a:p>
            <a:pPr>
              <a:lnSpc>
                <a:spcPct val="150000"/>
              </a:lnSpc>
            </a:pPr>
            <a:r>
              <a:rPr lang="en-GB" sz="4000" dirty="0">
                <a:latin typeface="Segoe UI" panose="020B0502040204020203" pitchFamily="34" charset="0"/>
                <a:cs typeface="Segoe UI" panose="020B0502040204020203" pitchFamily="34" charset="0"/>
              </a:rPr>
              <a:t>Non-Verbal and Verbal strategies for </a:t>
            </a:r>
            <a:br>
              <a:rPr lang="en-GB" sz="4000" dirty="0">
                <a:latin typeface="Segoe UI" panose="020B0502040204020203" pitchFamily="34" charset="0"/>
                <a:cs typeface="Segoe UI" panose="020B0502040204020203" pitchFamily="34" charset="0"/>
              </a:rPr>
            </a:br>
            <a:r>
              <a:rPr lang="en-GB" sz="4000" dirty="0">
                <a:latin typeface="Segoe UI" panose="020B0502040204020203" pitchFamily="34" charset="0"/>
                <a:cs typeface="Segoe UI" panose="020B0502040204020203" pitchFamily="34" charset="0"/>
              </a:rPr>
              <a:t>Listening and Responding</a:t>
            </a:r>
            <a:br>
              <a:rPr lang="en-GB" sz="4000" b="0" i="0" dirty="0">
                <a:effectLst/>
                <a:latin typeface="Segoe UI" panose="020B0502040204020203" pitchFamily="34" charset="0"/>
                <a:cs typeface="Segoe UI" panose="020B0502040204020203" pitchFamily="34" charset="0"/>
              </a:rPr>
            </a:br>
            <a:endParaRPr lang="en-GB" sz="4000" dirty="0"/>
          </a:p>
        </p:txBody>
      </p:sp>
      <p:pic>
        <p:nvPicPr>
          <p:cNvPr id="4" name="Picture 3" descr="This is the Education Scotland, Inclusion, Wellbeing and Equalities logo. It is  blue green and yellow.">
            <a:extLst>
              <a:ext uri="{FF2B5EF4-FFF2-40B4-BE49-F238E27FC236}">
                <a16:creationId xmlns:a16="http://schemas.microsoft.com/office/drawing/2014/main" id="{7B9D9D7D-9652-8706-A5EC-D867EC08A82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207560" y="-5228"/>
            <a:ext cx="981075" cy="493395"/>
          </a:xfrm>
          <a:prstGeom prst="rect">
            <a:avLst/>
          </a:prstGeom>
        </p:spPr>
      </p:pic>
    </p:spTree>
    <p:extLst>
      <p:ext uri="{BB962C8B-B14F-4D97-AF65-F5344CB8AC3E}">
        <p14:creationId xmlns:p14="http://schemas.microsoft.com/office/powerpoint/2010/main" val="2331117061"/>
      </p:ext>
    </p:extLst>
  </p:cSld>
  <p:clrMapOvr>
    <a:masterClrMapping/>
  </p:clrMapOvr>
</p:sld>
</file>

<file path=ppt/theme/theme1.xml><?xml version="1.0" encoding="utf-8"?>
<a:theme xmlns:a="http://schemas.openxmlformats.org/drawingml/2006/main" name="Powerpoint_templat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C8A5"/>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FFFFFF"/>
        </a:dk1>
        <a:lt1>
          <a:srgbClr val="FFFFFF"/>
        </a:lt1>
        <a:dk2>
          <a:srgbClr val="FFFFFF"/>
        </a:dk2>
        <a:lt2>
          <a:srgbClr val="808080"/>
        </a:lt2>
        <a:accent1>
          <a:srgbClr val="009BAA"/>
        </a:accent1>
        <a:accent2>
          <a:srgbClr val="B2D235"/>
        </a:accent2>
        <a:accent3>
          <a:srgbClr val="FFFFFF"/>
        </a:accent3>
        <a:accent4>
          <a:srgbClr val="DADADA"/>
        </a:accent4>
        <a:accent5>
          <a:srgbClr val="AACBD2"/>
        </a:accent5>
        <a:accent6>
          <a:srgbClr val="A1BE2F"/>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a051077f-6078-4466-a38f-b6d930d916b1">
      <Terms xmlns="http://schemas.microsoft.com/office/infopath/2007/PartnerControls"/>
    </lcf76f155ced4ddcb4097134ff3c332f>
    <TaxCatchAll xmlns="07478566-c77e-4a5d-9cf3-8b922a5f421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E607A103A348F4B8DE30DB8BCF09D6B" ma:contentTypeVersion="16" ma:contentTypeDescription="Create a new document." ma:contentTypeScope="" ma:versionID="ae985a474ed3b4de5b0a751b2e7f27c2">
  <xsd:schema xmlns:xsd="http://www.w3.org/2001/XMLSchema" xmlns:xs="http://www.w3.org/2001/XMLSchema" xmlns:p="http://schemas.microsoft.com/office/2006/metadata/properties" xmlns:ns2="a051077f-6078-4466-a38f-b6d930d916b1" xmlns:ns3="07478566-c77e-4a5d-9cf3-8b922a5f4212" targetNamespace="http://schemas.microsoft.com/office/2006/metadata/properties" ma:root="true" ma:fieldsID="85b99e936812d3722e761a48bd7b51bc" ns2:_="" ns3:_="">
    <xsd:import namespace="a051077f-6078-4466-a38f-b6d930d916b1"/>
    <xsd:import namespace="07478566-c77e-4a5d-9cf3-8b922a5f421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ObjectDetectorVersion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51077f-6078-4466-a38f-b6d930d916b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ca8110b4-7946-418e-8ab0-d3d0ec8bffd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DateTaken" ma:index="22" nillable="true" ma:displayName="MediaServiceDateTaken" ma:hidden="true" ma:indexed="true" ma:internalName="MediaServiceDateTaken"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7478566-c77e-4a5d-9cf3-8b922a5f421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b344a44f-f91e-4cc6-a2d5-5690c0471061}" ma:internalName="TaxCatchAll" ma:showField="CatchAllData" ma:web="07478566-c77e-4a5d-9cf3-8b922a5f421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etadata xmlns="http://www.objective.com/ecm/document/metadata/53D26341A57B383EE0540010E0463CCA" version="1.0.0">
  <systemFields>
    <field name="Objective-Id">
      <value order="0">A21498026</value>
    </field>
    <field name="Objective-Title">
      <value order="0">ES PP Template</value>
    </field>
    <field name="Objective-Description">
      <value order="0"/>
    </field>
    <field name="Objective-CreationStamp">
      <value order="0">2018-07-03T15:47:18Z</value>
    </field>
    <field name="Objective-IsApproved">
      <value order="0">false</value>
    </field>
    <field name="Objective-IsPublished">
      <value order="0">false</value>
    </field>
    <field name="Objective-DatePublished">
      <value order="0"/>
    </field>
    <field name="Objective-ModificationStamp">
      <value order="0">2018-07-03T15:47:33Z</value>
    </field>
    <field name="Objective-Owner">
      <value order="0">Gore, Hazel H (Z612349)</value>
    </field>
    <field name="Objective-Path">
      <value order="0">Objective Global Folder:SG File Plan:Administration:Corporate strategy:Communications:General: Communications:Education Scotland: Communications: Branding and Templates: 2016-2021</value>
    </field>
    <field name="Objective-Parent">
      <value order="0">Education Scotland: Communications: Branding and Templates: 2016-2021</value>
    </field>
    <field name="Objective-State">
      <value order="0">Being Drafted</value>
    </field>
    <field name="Objective-VersionId">
      <value order="0">vA30249846</value>
    </field>
    <field name="Objective-Version">
      <value order="0">0.2</value>
    </field>
    <field name="Objective-VersionNumber">
      <value order="0">2</value>
    </field>
    <field name="Objective-VersionComment">
      <value order="0"/>
    </field>
    <field name="Objective-FileNumber">
      <value order="0">qA635530</value>
    </field>
    <field name="Objective-Classification">
      <value order="0">OFFICIAL</value>
    </field>
    <field name="Objective-Caveats">
      <value order="0">Caveat for access to SG Fileplan</value>
    </field>
  </systemFields>
  <catalogues>
    <catalogue name="Document Type Catalogue" type="type" ori="id:cA35">
      <field name="Objective-Connect Creator">
        <value order="0"/>
      </field>
      <field name="Objective-Date Received">
        <value order="0"/>
      </field>
      <field name="Objective-Date of Original">
        <value order="0"/>
      </field>
      <field name="Objective-SG Web Publication - Category">
        <value order="0"/>
      </field>
      <field name="Objective-SG Web Publication - Category 2 Classification">
        <value order="0"/>
      </field>
    </catalogue>
  </catalogues>
</metadata>
</file>

<file path=customXml/itemProps1.xml><?xml version="1.0" encoding="utf-8"?>
<ds:datastoreItem xmlns:ds="http://schemas.openxmlformats.org/officeDocument/2006/customXml" ds:itemID="{FE75B553-2AE0-4B0C-913C-4B15DEBD22D7}">
  <ds:schemaRefs>
    <ds:schemaRef ds:uri="http://schemas.microsoft.com/sharepoint/v3/contenttype/forms"/>
  </ds:schemaRefs>
</ds:datastoreItem>
</file>

<file path=customXml/itemProps2.xml><?xml version="1.0" encoding="utf-8"?>
<ds:datastoreItem xmlns:ds="http://schemas.openxmlformats.org/officeDocument/2006/customXml" ds:itemID="{D7967039-C71A-4B84-9858-0728C216CC08}">
  <ds:schemaRefs>
    <ds:schemaRef ds:uri="http://schemas.microsoft.com/office/infopath/2007/PartnerControls"/>
    <ds:schemaRef ds:uri="http://purl.org/dc/elements/1.1/"/>
    <ds:schemaRef ds:uri="a051077f-6078-4466-a38f-b6d930d916b1"/>
    <ds:schemaRef ds:uri="http://schemas.openxmlformats.org/package/2006/metadata/core-properties"/>
    <ds:schemaRef ds:uri="http://purl.org/dc/terms/"/>
    <ds:schemaRef ds:uri="http://schemas.microsoft.com/office/2006/documentManagement/types"/>
    <ds:schemaRef ds:uri="http://purl.org/dc/dcmitype/"/>
    <ds:schemaRef ds:uri="http://www.w3.org/XML/1998/namespace"/>
    <ds:schemaRef ds:uri="07478566-c77e-4a5d-9cf3-8b922a5f4212"/>
    <ds:schemaRef ds:uri="http://schemas.microsoft.com/office/2006/metadata/properties"/>
  </ds:schemaRefs>
</ds:datastoreItem>
</file>

<file path=customXml/itemProps3.xml><?xml version="1.0" encoding="utf-8"?>
<ds:datastoreItem xmlns:ds="http://schemas.openxmlformats.org/officeDocument/2006/customXml" ds:itemID="{7C5CA4A2-C6BC-484E-9B80-641394084FB9}">
  <ds:schemaRefs>
    <ds:schemaRef ds:uri="07478566-c77e-4a5d-9cf3-8b922a5f4212"/>
    <ds:schemaRef ds:uri="a051077f-6078-4466-a38f-b6d930d916b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4.xml><?xml version="1.0" encoding="utf-8"?>
<ds:datastoreItem xmlns:ds="http://schemas.openxmlformats.org/officeDocument/2006/customXml" ds:itemID="{5745109E-2DDF-40CB-AC2B-FF9B10C90820}">
  <ds:schemaRefs>
    <ds:schemaRef ds:uri="http://www.objective.com/ecm/document/metadata/53D26341A57B383EE0540010E0463CCA"/>
  </ds:schemaRefs>
</ds:datastoreItem>
</file>

<file path=docProps/app.xml><?xml version="1.0" encoding="utf-8"?>
<Properties xmlns="http://schemas.openxmlformats.org/officeDocument/2006/extended-properties" xmlns:vt="http://schemas.openxmlformats.org/officeDocument/2006/docPropsVTypes">
  <Template>ES PP Template</Template>
  <TotalTime>989</TotalTime>
  <Words>1927</Words>
  <Application>Microsoft Office PowerPoint</Application>
  <PresentationFormat>Widescreen</PresentationFormat>
  <Paragraphs>288</Paragraphs>
  <Slides>24</Slides>
  <Notes>11</Notes>
  <HiddenSlides>0</HiddenSlides>
  <MMClips>2</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Arial</vt:lpstr>
      <vt:lpstr>Calibri</vt:lpstr>
      <vt:lpstr>inherit</vt:lpstr>
      <vt:lpstr>Lucida Grande</vt:lpstr>
      <vt:lpstr>Segoe UI</vt:lpstr>
      <vt:lpstr>Sofiapro</vt:lpstr>
      <vt:lpstr>Symbol,Sans-Serif</vt:lpstr>
      <vt:lpstr>Wingdings</vt:lpstr>
      <vt:lpstr>Powerpoint_template</vt:lpstr>
      <vt:lpstr>Inclusion Wellbeing &amp; Equalities Professional Learning Framework Active Listening Level – Informed </vt:lpstr>
      <vt:lpstr>Interconnectivity </vt:lpstr>
      <vt:lpstr>How to use this resource</vt:lpstr>
      <vt:lpstr>National Model for Professional Learning</vt:lpstr>
      <vt:lpstr>Welcome </vt:lpstr>
      <vt:lpstr>Listening A skill for life!</vt:lpstr>
      <vt:lpstr>What is Active Listening?</vt:lpstr>
      <vt:lpstr>Why is active listening important?</vt:lpstr>
      <vt:lpstr>Non-Verbal and Verbal strategies for  Listening and Responding </vt:lpstr>
      <vt:lpstr>Fundamental elements of active listening</vt:lpstr>
      <vt:lpstr>What to look for? (non-verbal cues)</vt:lpstr>
      <vt:lpstr>What to do?</vt:lpstr>
      <vt:lpstr>What not to do? </vt:lpstr>
      <vt:lpstr>What to say?</vt:lpstr>
      <vt:lpstr>Verbal strategies to try</vt:lpstr>
      <vt:lpstr>Verbal strategies to try</vt:lpstr>
      <vt:lpstr>Practice</vt:lpstr>
      <vt:lpstr>If viewing as a PDF please click this link to watch the film https://www.youtube.com/watch?v=4VOubVB4CTU    Video from  Gordon Training International   </vt:lpstr>
      <vt:lpstr>Reflection Time</vt:lpstr>
      <vt:lpstr>Remember: when we actively listen - </vt:lpstr>
      <vt:lpstr>Resources and Information to help</vt:lpstr>
      <vt:lpstr>Reflection</vt:lpstr>
      <vt:lpstr>We value your feedback </vt:lpstr>
      <vt:lpstr>For Scotland's learners, with Scotland's educators Do luchd-ionnsachaidh na h-Alba, le luchd-foghlaim Alba </vt:lpstr>
    </vt:vector>
  </TitlesOfParts>
  <Company>Scottish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Active Listening</dc:title>
  <dc:creator>Gore H (Hazel)</dc:creator>
  <cp:lastModifiedBy>Jeremy Stevenson</cp:lastModifiedBy>
  <cp:revision>165</cp:revision>
  <cp:lastPrinted>2014-02-19T15:05:01Z</cp:lastPrinted>
  <dcterms:created xsi:type="dcterms:W3CDTF">2019-01-11T13:27:44Z</dcterms:created>
  <dcterms:modified xsi:type="dcterms:W3CDTF">2023-12-05T15:16:02Z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0x0101004E607A103A348F4B8DE30DB8BCF09D6B</vt:lpwstr>
  </property>
  <property fmtid="{D5CDD505-2E9C-101B-9397-08002B2CF9AE}" pid="3" name="_dlc_DocIdItemGuid">
    <vt:lpwstr>c74d0d01-22fa-4460-a599-e806a271597e</vt:lpwstr>
  </property>
  <property fmtid="{D5CDD505-2E9C-101B-9397-08002B2CF9AE}" pid="4" name="Objective-Id">
    <vt:lpwstr>A21498026</vt:lpwstr>
  </property>
  <property fmtid="{D5CDD505-2E9C-101B-9397-08002B2CF9AE}" pid="5" name="Objective-Title">
    <vt:lpwstr>ES PP Template</vt:lpwstr>
  </property>
  <property fmtid="{D5CDD505-2E9C-101B-9397-08002B2CF9AE}" pid="6" name="Objective-Description">
    <vt:lpwstr/>
  </property>
  <property fmtid="{D5CDD505-2E9C-101B-9397-08002B2CF9AE}" pid="7" name="Objective-CreationStamp">
    <vt:filetime>2018-07-03T15:47:23Z</vt:filetime>
  </property>
  <property fmtid="{D5CDD505-2E9C-101B-9397-08002B2CF9AE}" pid="8" name="Objective-IsApproved">
    <vt:bool>false</vt:bool>
  </property>
  <property fmtid="{D5CDD505-2E9C-101B-9397-08002B2CF9AE}" pid="9" name="Objective-IsPublished">
    <vt:bool>false</vt:bool>
  </property>
  <property fmtid="{D5CDD505-2E9C-101B-9397-08002B2CF9AE}" pid="10" name="Objective-DatePublished">
    <vt:lpwstr/>
  </property>
  <property fmtid="{D5CDD505-2E9C-101B-9397-08002B2CF9AE}" pid="11" name="Objective-ModificationStamp">
    <vt:filetime>2018-07-18T13:20:05Z</vt:filetime>
  </property>
  <property fmtid="{D5CDD505-2E9C-101B-9397-08002B2CF9AE}" pid="12" name="Objective-Owner">
    <vt:lpwstr>Gore, Hazel H (Z612349)</vt:lpwstr>
  </property>
  <property fmtid="{D5CDD505-2E9C-101B-9397-08002B2CF9AE}" pid="13" name="Objective-Path">
    <vt:lpwstr>Objective Global Folder:SG File Plan:Administration:Corporate strategy:Communications:General: Communications:Education Scotland: Communications: Branding and Templates: 2016-2021:</vt:lpwstr>
  </property>
  <property fmtid="{D5CDD505-2E9C-101B-9397-08002B2CF9AE}" pid="14" name="Objective-Parent">
    <vt:lpwstr>Education Scotland: Communications: Branding and Templates: 2016-2021</vt:lpwstr>
  </property>
  <property fmtid="{D5CDD505-2E9C-101B-9397-08002B2CF9AE}" pid="15" name="Objective-State">
    <vt:lpwstr>Being Drafted</vt:lpwstr>
  </property>
  <property fmtid="{D5CDD505-2E9C-101B-9397-08002B2CF9AE}" pid="16" name="Objective-VersionId">
    <vt:lpwstr>vA30249846</vt:lpwstr>
  </property>
  <property fmtid="{D5CDD505-2E9C-101B-9397-08002B2CF9AE}" pid="17" name="Objective-Version">
    <vt:lpwstr>0.2</vt:lpwstr>
  </property>
  <property fmtid="{D5CDD505-2E9C-101B-9397-08002B2CF9AE}" pid="18" name="Objective-VersionNumber">
    <vt:r8>2</vt:r8>
  </property>
  <property fmtid="{D5CDD505-2E9C-101B-9397-08002B2CF9AE}" pid="19" name="Objective-VersionComment">
    <vt:lpwstr>Version 2</vt:lpwstr>
  </property>
  <property fmtid="{D5CDD505-2E9C-101B-9397-08002B2CF9AE}" pid="20" name="Objective-FileNumber">
    <vt:lpwstr/>
  </property>
  <property fmtid="{D5CDD505-2E9C-101B-9397-08002B2CF9AE}" pid="21" name="Objective-Classification">
    <vt:lpwstr>[Inherited - OFFICIAL]</vt:lpwstr>
  </property>
  <property fmtid="{D5CDD505-2E9C-101B-9397-08002B2CF9AE}" pid="22" name="Objective-Caveats">
    <vt:lpwstr/>
  </property>
  <property fmtid="{D5CDD505-2E9C-101B-9397-08002B2CF9AE}" pid="23" name="Objective-Connect Creator">
    <vt:lpwstr/>
  </property>
  <property fmtid="{D5CDD505-2E9C-101B-9397-08002B2CF9AE}" pid="24" name="Objective-Date Received">
    <vt:lpwstr/>
  </property>
  <property fmtid="{D5CDD505-2E9C-101B-9397-08002B2CF9AE}" pid="25" name="Objective-Date of Original">
    <vt:lpwstr/>
  </property>
  <property fmtid="{D5CDD505-2E9C-101B-9397-08002B2CF9AE}" pid="26" name="Objective-SG Web Publication - Category">
    <vt:lpwstr/>
  </property>
  <property fmtid="{D5CDD505-2E9C-101B-9397-08002B2CF9AE}" pid="27" name="Objective-SG Web Publication - Category 2 Classification">
    <vt:lpwstr/>
  </property>
  <property fmtid="{D5CDD505-2E9C-101B-9397-08002B2CF9AE}" pid="28" name="Objective-Comment">
    <vt:lpwstr/>
  </property>
  <property fmtid="{D5CDD505-2E9C-101B-9397-08002B2CF9AE}" pid="29" name="Objective-Date of Original [system]">
    <vt:lpwstr/>
  </property>
  <property fmtid="{D5CDD505-2E9C-101B-9397-08002B2CF9AE}" pid="30" name="Objective-Date Received [system]">
    <vt:lpwstr/>
  </property>
  <property fmtid="{D5CDD505-2E9C-101B-9397-08002B2CF9AE}" pid="31" name="Objective-SG Web Publication - Category [system]">
    <vt:lpwstr/>
  </property>
  <property fmtid="{D5CDD505-2E9C-101B-9397-08002B2CF9AE}" pid="32" name="Objective-SG Web Publication - Category 2 Classification [system]">
    <vt:lpwstr/>
  </property>
  <property fmtid="{D5CDD505-2E9C-101B-9397-08002B2CF9AE}" pid="33" name="Objective-Connect Creator [system]">
    <vt:lpwstr/>
  </property>
  <property fmtid="{D5CDD505-2E9C-101B-9397-08002B2CF9AE}" pid="34" name="MediaServiceImageTags">
    <vt:lpwstr/>
  </property>
</Properties>
</file>