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48" r:id="rId6"/>
  </p:sldMasterIdLst>
  <p:notesMasterIdLst>
    <p:notesMasterId r:id="rId18"/>
  </p:notesMasterIdLst>
  <p:handoutMasterIdLst>
    <p:handoutMasterId r:id="rId19"/>
  </p:handoutMasterIdLst>
  <p:sldIdLst>
    <p:sldId id="2757" r:id="rId7"/>
    <p:sldId id="2835" r:id="rId8"/>
    <p:sldId id="2861" r:id="rId9"/>
    <p:sldId id="2860" r:id="rId10"/>
    <p:sldId id="2862" r:id="rId11"/>
    <p:sldId id="699" r:id="rId12"/>
    <p:sldId id="700" r:id="rId13"/>
    <p:sldId id="2765" r:id="rId14"/>
    <p:sldId id="2864" r:id="rId15"/>
    <p:sldId id="379" r:id="rId16"/>
    <p:sldId id="2866"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4BACC6"/>
    <a:srgbClr val="8067A0"/>
    <a:srgbClr val="244740"/>
    <a:srgbClr val="E2E7E5"/>
    <a:srgbClr val="5860AB"/>
    <a:srgbClr val="407EB7"/>
    <a:srgbClr val="008080"/>
    <a:srgbClr val="43BEB9"/>
    <a:srgbClr val="45B6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7" autoAdjust="0"/>
    <p:restoredTop sz="86375" autoAdjust="0"/>
  </p:normalViewPr>
  <p:slideViewPr>
    <p:cSldViewPr snapToGrid="0">
      <p:cViewPr varScale="1">
        <p:scale>
          <a:sx n="64" d="100"/>
          <a:sy n="64" d="100"/>
        </p:scale>
        <p:origin x="60" y="1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riona Gill" userId="2175e650-49c3-4303-bd93-81c8f4189061" providerId="ADAL" clId="{EF512E25-E025-4CD5-B70D-2F5C1BB30AD1}"/>
    <pc:docChg chg="delSld modSld">
      <pc:chgData name="Catriona Gill" userId="2175e650-49c3-4303-bd93-81c8f4189061" providerId="ADAL" clId="{EF512E25-E025-4CD5-B70D-2F5C1BB30AD1}" dt="2026-01-07T13:08:48.690" v="12" actId="2696"/>
      <pc:docMkLst>
        <pc:docMk/>
      </pc:docMkLst>
      <pc:sldChg chg="modSp mod">
        <pc:chgData name="Catriona Gill" userId="2175e650-49c3-4303-bd93-81c8f4189061" providerId="ADAL" clId="{EF512E25-E025-4CD5-B70D-2F5C1BB30AD1}" dt="2026-01-07T13:07:26.202" v="9" actId="20577"/>
        <pc:sldMkLst>
          <pc:docMk/>
          <pc:sldMk cId="3916482162" sldId="699"/>
        </pc:sldMkLst>
        <pc:spChg chg="mod">
          <ac:chgData name="Catriona Gill" userId="2175e650-49c3-4303-bd93-81c8f4189061" providerId="ADAL" clId="{EF512E25-E025-4CD5-B70D-2F5C1BB30AD1}" dt="2026-01-07T13:07:26.202" v="9" actId="20577"/>
          <ac:spMkLst>
            <pc:docMk/>
            <pc:sldMk cId="3916482162" sldId="699"/>
            <ac:spMk id="6" creationId="{36F12F95-D515-0A3F-EBDC-E919C7C7516B}"/>
          </ac:spMkLst>
        </pc:spChg>
      </pc:sldChg>
      <pc:sldChg chg="modSp mod">
        <pc:chgData name="Catriona Gill" userId="2175e650-49c3-4303-bd93-81c8f4189061" providerId="ADAL" clId="{EF512E25-E025-4CD5-B70D-2F5C1BB30AD1}" dt="2026-01-07T13:07:11.305" v="1" actId="20577"/>
        <pc:sldMkLst>
          <pc:docMk/>
          <pc:sldMk cId="4273132604" sldId="2862"/>
        </pc:sldMkLst>
        <pc:spChg chg="mod">
          <ac:chgData name="Catriona Gill" userId="2175e650-49c3-4303-bd93-81c8f4189061" providerId="ADAL" clId="{EF512E25-E025-4CD5-B70D-2F5C1BB30AD1}" dt="2026-01-07T13:07:11.305" v="1" actId="20577"/>
          <ac:spMkLst>
            <pc:docMk/>
            <pc:sldMk cId="4273132604" sldId="2862"/>
            <ac:spMk id="5" creationId="{00000000-0000-0000-0000-000000000000}"/>
          </ac:spMkLst>
        </pc:spChg>
      </pc:sldChg>
      <pc:sldChg chg="modSp mod">
        <pc:chgData name="Catriona Gill" userId="2175e650-49c3-4303-bd93-81c8f4189061" providerId="ADAL" clId="{EF512E25-E025-4CD5-B70D-2F5C1BB30AD1}" dt="2026-01-07T13:08:07.305" v="11" actId="20577"/>
        <pc:sldMkLst>
          <pc:docMk/>
          <pc:sldMk cId="1775500092" sldId="2864"/>
        </pc:sldMkLst>
        <pc:spChg chg="mod">
          <ac:chgData name="Catriona Gill" userId="2175e650-49c3-4303-bd93-81c8f4189061" providerId="ADAL" clId="{EF512E25-E025-4CD5-B70D-2F5C1BB30AD1}" dt="2026-01-07T13:08:07.305" v="11" actId="20577"/>
          <ac:spMkLst>
            <pc:docMk/>
            <pc:sldMk cId="1775500092" sldId="2864"/>
            <ac:spMk id="10" creationId="{C8A453C9-BA9E-89C9-A05E-8E6BA1F633BE}"/>
          </ac:spMkLst>
        </pc:spChg>
      </pc:sldChg>
      <pc:sldChg chg="del">
        <pc:chgData name="Catriona Gill" userId="2175e650-49c3-4303-bd93-81c8f4189061" providerId="ADAL" clId="{EF512E25-E025-4CD5-B70D-2F5C1BB30AD1}" dt="2026-01-07T13:08:48.690" v="12" actId="2696"/>
        <pc:sldMkLst>
          <pc:docMk/>
          <pc:sldMk cId="2154444110" sldId="28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07/01/2026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07/01/2026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of these Slides</a:t>
            </a:r>
          </a:p>
          <a:p>
            <a:endParaRPr lang="en-GB" b="1" dirty="0"/>
          </a:p>
          <a:p>
            <a:pPr marL="228600" algn="l" fontAlgn="base">
              <a:buFont typeface="Arial" panose="020B0604020202020204" pitchFamily="34" charset="0"/>
              <a:buChar char="•"/>
            </a:pPr>
            <a:r>
              <a:rPr lang="en-GB" sz="1800" b="0" i="0" dirty="0">
                <a:solidFill>
                  <a:srgbClr val="000000"/>
                </a:solidFill>
                <a:effectLst/>
                <a:latin typeface="inherit"/>
              </a:rPr>
              <a:t>Read title​</a:t>
            </a:r>
            <a:endParaRPr lang="en-GB" sz="1800" b="0" i="0" dirty="0">
              <a:solidFill>
                <a:srgbClr val="424242"/>
              </a:solidFill>
              <a:effectLst/>
              <a:latin typeface="Calibri" panose="020F0502020204030204" pitchFamily="34" charset="0"/>
            </a:endParaRPr>
          </a:p>
          <a:p>
            <a:pPr marL="228600" algn="l" fontAlgn="base">
              <a:buFont typeface="Arial" panose="020B0604020202020204" pitchFamily="34" charset="0"/>
              <a:buChar char="•"/>
            </a:pPr>
            <a:r>
              <a:rPr lang="en-GB" sz="1800" b="0" i="0" dirty="0">
                <a:solidFill>
                  <a:srgbClr val="000000"/>
                </a:solidFill>
                <a:effectLst/>
                <a:latin typeface="inherit"/>
              </a:rPr>
              <a:t>This professional learning is pitched at an informed level and suitable for anyone working with children and young people in an educational context.</a:t>
            </a:r>
            <a:endParaRPr lang="en-GB" sz="1800" b="0" i="0" dirty="0">
              <a:solidFill>
                <a:srgbClr val="424242"/>
              </a:solidFill>
              <a:effectLst/>
              <a:latin typeface="Calibri" panose="020F0502020204030204" pitchFamily="34" charset="0"/>
            </a:endParaRPr>
          </a:p>
          <a:p>
            <a:endParaRPr lang="en-GB" dirty="0"/>
          </a:p>
          <a:p>
            <a:endParaRPr lang="en-GB" dirty="0"/>
          </a:p>
          <a:p>
            <a:r>
              <a:rPr lang="en-GB" dirty="0"/>
              <a:t>How to use the slides:</a:t>
            </a:r>
            <a:endParaRPr lang="en-US" dirty="0"/>
          </a:p>
          <a:p>
            <a:pPr marL="285750" indent="-285750">
              <a:buFont typeface="Symbol,Sans-Serif"/>
              <a:buChar char="•"/>
            </a:pPr>
            <a:r>
              <a:rPr lang="en-GB" dirty="0"/>
              <a:t>To be used to facilitate professional learning in a group or whole-setting, or as a self-directed learning activity as an individual.</a:t>
            </a:r>
            <a:endParaRPr lang="en-US" dirty="0"/>
          </a:p>
          <a:p>
            <a:endParaRPr lang="en-GB" dirty="0">
              <a:ea typeface="Calibri"/>
              <a:cs typeface="Calibri"/>
            </a:endParaRPr>
          </a:p>
          <a:p>
            <a:r>
              <a:rPr lang="en-GB" b="1" dirty="0"/>
              <a:t>General Guidance</a:t>
            </a:r>
            <a:endParaRPr lang="en-US" dirty="0"/>
          </a:p>
          <a:p>
            <a:pPr marL="285750" indent="-285750">
              <a:buFont typeface="Symbol,Sans-Serif"/>
              <a:buChar char="•"/>
            </a:pPr>
            <a:r>
              <a:rPr lang="en-GB" dirty="0"/>
              <a:t>There is a requirement to cover all the slides.</a:t>
            </a:r>
            <a:endParaRPr lang="en-US" dirty="0"/>
          </a:p>
          <a:p>
            <a:pPr marL="285750" indent="-285750">
              <a:buFont typeface="Symbol,Sans-Serif"/>
              <a:buChar char="•"/>
            </a:pPr>
            <a:r>
              <a:rPr lang="en-GB" dirty="0"/>
              <a:t>Please do not change the provided slides.</a:t>
            </a:r>
            <a:endParaRPr lang="en-US" dirty="0"/>
          </a:p>
          <a:p>
            <a:pPr marL="285750" indent="-285750">
              <a:buFont typeface="Symbol,Sans-Serif"/>
              <a:buChar char="•"/>
            </a:pPr>
            <a:r>
              <a:rPr lang="en-GB" dirty="0"/>
              <a:t>Facilitators are welcome to add slides or activities relevant to your own setting, to support discussion and exploration of the topic. Facilitators will know their participants’ needs best.</a:t>
            </a:r>
            <a:endParaRPr lang="en-US" dirty="0"/>
          </a:p>
          <a:p>
            <a:pPr marL="285750" indent="-285750">
              <a:buFont typeface="Symbol,Sans-Serif"/>
              <a:buChar char="•"/>
            </a:pPr>
            <a:r>
              <a:rPr lang="en-GB" dirty="0"/>
              <a:t>Anyone who works in an educational setting can be a facilitator and use these slides. </a:t>
            </a:r>
            <a:endParaRPr lang="en-US" dirty="0"/>
          </a:p>
          <a:p>
            <a:pPr marL="285750" indent="-285750">
              <a:buFont typeface="Symbol,Sans-Serif"/>
              <a:buChar char="•"/>
            </a:pPr>
            <a:r>
              <a:rPr lang="en-GB" dirty="0"/>
              <a:t>It is important to establish a safe space which encourages respect and honesty to ensure that everyone is able to participate. </a:t>
            </a:r>
            <a:endParaRPr lang="en-US" dirty="0"/>
          </a:p>
          <a:p>
            <a:pPr marL="285750" indent="-285750">
              <a:buFont typeface="Symbol,Sans-Serif"/>
              <a:buChar char="•"/>
            </a:pPr>
            <a:endParaRPr lang="en-GB" dirty="0">
              <a:ea typeface="Calibri"/>
              <a:cs typeface="Calibri"/>
            </a:endParaRPr>
          </a:p>
          <a:p>
            <a:endParaRPr lang="en-US" dirty="0"/>
          </a:p>
          <a:p>
            <a:endParaRPr lang="en-US" dirty="0"/>
          </a:p>
          <a:p>
            <a:endParaRPr lang="en-GB" dirty="0"/>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10</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a:ea typeface="ＭＳ Ｐゴシック"/>
                <a:cs typeface="Arial"/>
              </a:rPr>
              <a:t>Facilitation notes:</a:t>
            </a:r>
          </a:p>
          <a:p>
            <a:r>
              <a:rPr lang="en-US" altLang="en-US">
                <a:latin typeface="Arial"/>
                <a:ea typeface="ＭＳ Ｐゴシック"/>
                <a:cs typeface="Arial"/>
              </a:rPr>
              <a:t>You can do this in groups...</a:t>
            </a:r>
          </a:p>
          <a:p>
            <a:r>
              <a:rPr lang="en-US" altLang="en-US">
                <a:latin typeface="Arial"/>
                <a:ea typeface="ＭＳ Ｐゴシック"/>
                <a:cs typeface="Arial"/>
              </a:rPr>
              <a:t>Encourage educators to take this forward in an enquiry</a:t>
            </a:r>
            <a:endParaRPr lang="en-US"/>
          </a:p>
          <a:p>
            <a:r>
              <a:rPr lang="en-US" altLang="en-US">
                <a:latin typeface="Arial"/>
                <a:ea typeface="ＭＳ Ｐゴシック"/>
                <a:cs typeface="Arial"/>
              </a:rPr>
              <a:t>Consider impact of the actions / learning</a:t>
            </a:r>
            <a:endParaRPr lang="en-US" altLang="en-US">
              <a:latin typeface="Arial" charset="0"/>
              <a:ea typeface="ＭＳ Ｐゴシック" pitchFamily="34" charset="-128"/>
              <a:cs typeface="Arial"/>
            </a:endParaRPr>
          </a:p>
          <a:p>
            <a:endParaRPr lang="en-US" altLang="en-US">
              <a:latin typeface="Arial" charset="0"/>
              <a:ea typeface="ＭＳ Ｐゴシック" pitchFamily="34" charset="-128"/>
              <a:cs typeface="Arial"/>
            </a:endParaRPr>
          </a:p>
        </p:txBody>
      </p:sp>
    </p:spTree>
    <p:extLst>
      <p:ext uri="{BB962C8B-B14F-4D97-AF65-F5344CB8AC3E}">
        <p14:creationId xmlns:p14="http://schemas.microsoft.com/office/powerpoint/2010/main" val="2885867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All of the professional learning in the Framework fits into one of these four themes. The four themes are interconnected and interdependent.</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activity  interconnects with all four themes</a:t>
            </a:r>
            <a:r>
              <a:rPr lang="en-GB" sz="1800" b="0" i="0" u="none" strike="noStrike" dirty="0">
                <a:solidFill>
                  <a:srgbClr val="000000"/>
                </a:solidFill>
                <a:effectLst/>
                <a:latin typeface="Calibri" panose="020F0502020204030204" pitchFamily="34" charset="0"/>
                <a:ea typeface="+mn-ea"/>
              </a:rPr>
              <a:t> and </a:t>
            </a:r>
            <a:r>
              <a:rPr lang="en-GB" sz="1800" dirty="0">
                <a:solidFill>
                  <a:srgbClr val="000000"/>
                </a:solidFill>
                <a:effectLst/>
                <a:latin typeface="Calibri" panose="020F0502020204030204" pitchFamily="34" charset="0"/>
                <a:ea typeface="Times New Roman" panose="02020603050405020304" pitchFamily="18" charset="0"/>
              </a:rPr>
              <a:t>forms part of the professional learning that is Essential for All.</a:t>
            </a:r>
          </a:p>
          <a:p>
            <a:pPr algn="l" rtl="0" fontAlgn="base">
              <a:buFont typeface="Arial" panose="020B0604020202020204" pitchFamily="34" charset="0"/>
              <a:buChar char="•"/>
            </a:pPr>
            <a:endParaRPr lang="en-GB"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783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3</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0" i="0" u="none" strike="noStrike">
                <a:solidFill>
                  <a:srgbClr val="000000"/>
                </a:solidFill>
                <a:effectLst/>
                <a:latin typeface="Calibri" panose="020F0502020204030204" pitchFamily="34" charset="0"/>
              </a:rPr>
              <a:t>Option to skip slide as these are instructions for facilitators only. No need to read to audience.</a:t>
            </a:r>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a:p>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2335054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This professional learning forms part of the national model for professional learning and is designed to help you gain more knowledge and have a deeper understanding of inclusion, wellbeing and equalities</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marL="285750" indent="-285750" algn="l" rtl="0" fontAlgn="base">
              <a:buFont typeface="Arial" panose="020B0604020202020204" pitchFamily="34" charset="0"/>
              <a:buChar char="•"/>
            </a:pPr>
            <a:r>
              <a:rPr lang="en-GB" sz="1800" b="0" i="0" u="none" strike="noStrike">
                <a:solidFill>
                  <a:srgbClr val="000000"/>
                </a:solidFill>
                <a:effectLst/>
                <a:latin typeface="Calibri" panose="020F0502020204030204" pitchFamily="34" charset="0"/>
              </a:rPr>
              <a:t>On completion of this professional learning, you will be asked to consider what your next steps will be</a:t>
            </a:r>
            <a:r>
              <a:rPr lang="en-US" sz="1800" b="0" i="0" u="none" strike="noStrike">
                <a:solidFill>
                  <a:srgbClr val="000000"/>
                </a:solidFill>
                <a:effectLst/>
                <a:latin typeface="Calibri" panose="020F0502020204030204" pitchFamily="34" charset="0"/>
              </a:rPr>
              <a:t>​</a:t>
            </a:r>
            <a:r>
              <a:rPr lang="en-US" sz="1800" b="0" i="0">
                <a:solidFill>
                  <a:srgbClr val="000000"/>
                </a:solidFill>
                <a:effectLst/>
                <a:latin typeface="Calibri" panose="020F0502020204030204" pitchFamily="34" charset="0"/>
              </a:rPr>
              <a:t>​. </a:t>
            </a:r>
            <a:endParaRPr lang="en-US" sz="1800" b="0" i="0">
              <a:solidFill>
                <a:srgbClr val="444444"/>
              </a:solidFill>
              <a:effectLst/>
              <a:latin typeface="Arial" panose="020B0604020202020204" pitchFamily="34" charset="0"/>
            </a:endParaRPr>
          </a:p>
          <a:p>
            <a:pPr marL="285750" indent="-285750" fontAlgn="base">
              <a:buFont typeface="Arial" panose="020B0604020202020204" pitchFamily="34" charset="0"/>
              <a:buChar char="•"/>
            </a:pPr>
            <a:r>
              <a:rPr lang="en-GB" sz="1800" b="0" i="0" u="none" strike="noStrike">
                <a:solidFill>
                  <a:srgbClr val="000000"/>
                </a:solidFill>
                <a:effectLst/>
                <a:latin typeface="Calibri"/>
                <a:cs typeface="Calibri"/>
              </a:rPr>
              <a:t>Please take some time to consider the reflection questions at the </a:t>
            </a:r>
            <a:r>
              <a:rPr lang="en-GB" sz="1800">
                <a:solidFill>
                  <a:srgbClr val="000000"/>
                </a:solidFill>
                <a:latin typeface="Calibri"/>
                <a:cs typeface="Calibri"/>
              </a:rPr>
              <a:t>end</a:t>
            </a:r>
            <a:endParaRPr lang="en-GB" sz="1800" b="0" i="0">
              <a:solidFill>
                <a:srgbClr val="000000"/>
              </a:solidFill>
              <a:effectLst/>
              <a:latin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4397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A76ED88B-7843-4D9C-A2B3-26FDE060B586}" type="slidenum">
              <a:rPr lang="en-GB" altLang="en-US" sz="1200" smtClean="0"/>
              <a:pPr eaLnBrk="1" hangingPunct="1"/>
              <a:t>5</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Link activity to national model </a:t>
            </a:r>
          </a:p>
          <a:p>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2049599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2436669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This slide provides an overview of the Scottish context . Supporting learners and inclusion is central to all that is outlined. </a:t>
            </a:r>
          </a:p>
        </p:txBody>
      </p:sp>
      <p:sp>
        <p:nvSpPr>
          <p:cNvPr id="4" name="Slide Number Placeholder 3"/>
          <p:cNvSpPr>
            <a:spLocks noGrp="1"/>
          </p:cNvSpPr>
          <p:nvPr>
            <p:ph type="sldNum" sz="quarter" idx="5"/>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338249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Notes</a:t>
            </a:r>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tabLst>
                <a:tab pos="457200" algn="l"/>
                <a:tab pos="914400" algn="l"/>
                <a:tab pos="1371600" algn="l"/>
                <a:tab pos="1828800" algn="l"/>
                <a:tab pos="2971800" algn="l"/>
                <a:tab pos="3429000" algn="l"/>
                <a:tab pos="5715000" algn="r"/>
              </a:tabLst>
            </a:pPr>
            <a:r>
              <a:rPr lang="en-GB" sz="1800" dirty="0">
                <a:effectLst/>
                <a:latin typeface="Arial" panose="020B0604020202020204" pitchFamily="34" charset="0"/>
                <a:ea typeface="Times New Roman" panose="02020603050405020304" pitchFamily="18" charset="0"/>
                <a:cs typeface="Calibri" panose="020F0502020204030204" pitchFamily="34" charset="0"/>
              </a:rPr>
              <a:t>Inclusion is the cornerstone to help us achieve equity and excellence in education for all of our children and young people.’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1800" b="0" dirty="0">
                <a:effectLst/>
                <a:latin typeface="Arial" panose="020B0604020202020204" pitchFamily="34" charset="0"/>
                <a:ea typeface="Times New Roman" panose="02020603050405020304" pitchFamily="18" charset="0"/>
                <a:cs typeface="Times New Roman" panose="02020603050405020304" pitchFamily="18" charset="0"/>
              </a:rPr>
              <a:t>Scottish Government : Consultation on the Presumption of Mainstreaming 2019</a:t>
            </a:r>
            <a:endParaRPr lang="en-GB" sz="1800" b="0" dirty="0"/>
          </a:p>
          <a:p>
            <a:endParaRPr lang="en-GB" sz="1800" b="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193501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3507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A84719E-0005-42AA-9183-AB9A51DD443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F630345-2D4E-4D56-A052-ABB4EC58AA28}"/>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34463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6DE30225-8564-44BD-7303-368681272E49}"/>
              </a:ext>
            </a:extLst>
          </p:cNvPr>
          <p:cNvSpPr/>
          <p:nvPr userDrawn="1"/>
        </p:nvSpPr>
        <p:spPr>
          <a:xfrm>
            <a:off x="3958752" y="5645323"/>
            <a:ext cx="711640" cy="679293"/>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20">
            <a:extLst>
              <a:ext uri="{FF2B5EF4-FFF2-40B4-BE49-F238E27FC236}">
                <a16:creationId xmlns:a16="http://schemas.microsoft.com/office/drawing/2014/main" id="{75C8F346-112F-D302-782D-9DE8A921A7F2}"/>
              </a:ext>
            </a:extLst>
          </p:cNvPr>
          <p:cNvSpPr/>
          <p:nvPr userDrawn="1"/>
        </p:nvSpPr>
        <p:spPr>
          <a:xfrm rot="5400000">
            <a:off x="2935577" y="5281041"/>
            <a:ext cx="938341" cy="895689"/>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A8594CDE-270D-6ACA-277E-AFDBD1DC1D14}"/>
              </a:ext>
            </a:extLst>
          </p:cNvPr>
          <p:cNvSpPr/>
          <p:nvPr userDrawn="1"/>
        </p:nvSpPr>
        <p:spPr>
          <a:xfrm>
            <a:off x="5631499" y="5190936"/>
            <a:ext cx="929002" cy="929002"/>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a:extLst>
              <a:ext uri="{FF2B5EF4-FFF2-40B4-BE49-F238E27FC236}">
                <a16:creationId xmlns:a16="http://schemas.microsoft.com/office/drawing/2014/main" id="{367ED82C-1796-61CE-1E06-CF923623290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36718" y="1002121"/>
            <a:ext cx="5465009" cy="4870663"/>
          </a:xfrm>
          <a:prstGeom prst="rect">
            <a:avLst/>
          </a:prstGeom>
        </p:spPr>
      </p:pic>
      <p:sp>
        <p:nvSpPr>
          <p:cNvPr id="6" name="Rectangle 5">
            <a:extLst>
              <a:ext uri="{FF2B5EF4-FFF2-40B4-BE49-F238E27FC236}">
                <a16:creationId xmlns:a16="http://schemas.microsoft.com/office/drawing/2014/main" id="{B539B71F-62B8-CAAB-4204-3921DC8F9675}"/>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icon&#10;&#10;Description automatically generated">
            <a:extLst>
              <a:ext uri="{FF2B5EF4-FFF2-40B4-BE49-F238E27FC236}">
                <a16:creationId xmlns:a16="http://schemas.microsoft.com/office/drawing/2014/main" id="{067376F9-7E69-91D7-816D-C2CF12C205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4264" y="209721"/>
            <a:ext cx="774625" cy="547402"/>
          </a:xfrm>
          <a:prstGeom prst="rect">
            <a:avLst/>
          </a:prstGeom>
        </p:spPr>
      </p:pic>
      <p:sp>
        <p:nvSpPr>
          <p:cNvPr id="3" name="Rectangle 2">
            <a:extLst>
              <a:ext uri="{FF2B5EF4-FFF2-40B4-BE49-F238E27FC236}">
                <a16:creationId xmlns:a16="http://schemas.microsoft.com/office/drawing/2014/main" id="{E6002415-94AA-FC66-16B9-9BC96AA5C9C7}"/>
              </a:ext>
            </a:extLst>
          </p:cNvPr>
          <p:cNvSpPr/>
          <p:nvPr userDrawn="1"/>
        </p:nvSpPr>
        <p:spPr>
          <a:xfrm>
            <a:off x="205059" y="6048380"/>
            <a:ext cx="8205015" cy="799472"/>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b="1">
                <a:latin typeface="Arial" panose="020B0604020202020204" pitchFamily="34" charset="0"/>
                <a:cs typeface="Arial" panose="020B0604020202020204" pitchFamily="34" charset="0"/>
              </a:rPr>
              <a:t>Discussion guide for groups of </a:t>
            </a:r>
            <a:r>
              <a:rPr lang="en-US" sz="3200" b="1">
                <a:solidFill>
                  <a:srgbClr val="00C9C3"/>
                </a:solidFill>
                <a:latin typeface="Arial" panose="020B0604020202020204" pitchFamily="34" charset="0"/>
                <a:cs typeface="Arial" panose="020B0604020202020204" pitchFamily="34" charset="0"/>
              </a:rPr>
              <a:t>adults</a:t>
            </a:r>
            <a:r>
              <a:rPr lang="en-US" sz="3200" b="1">
                <a:solidFill>
                  <a:srgbClr val="00FFFF"/>
                </a:solidFill>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0341270E-980C-82FF-63D1-BCC0E892F5C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28836" y="209721"/>
            <a:ext cx="2628900" cy="482600"/>
          </a:xfrm>
          <a:prstGeom prst="rect">
            <a:avLst/>
          </a:prstGeom>
        </p:spPr>
      </p:pic>
      <p:sp>
        <p:nvSpPr>
          <p:cNvPr id="11" name="Rounded Rectangular Callout 1">
            <a:extLst>
              <a:ext uri="{FF2B5EF4-FFF2-40B4-BE49-F238E27FC236}">
                <a16:creationId xmlns:a16="http://schemas.microsoft.com/office/drawing/2014/main" id="{F7934BAC-1B8A-6182-8BA8-9525753A4BEA}"/>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ular Callout 1">
            <a:extLst>
              <a:ext uri="{FF2B5EF4-FFF2-40B4-BE49-F238E27FC236}">
                <a16:creationId xmlns:a16="http://schemas.microsoft.com/office/drawing/2014/main" id="{7E77F313-386D-071A-62D9-307F2C35660D}"/>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4" name="TextBox 13">
            <a:extLst>
              <a:ext uri="{FF2B5EF4-FFF2-40B4-BE49-F238E27FC236}">
                <a16:creationId xmlns:a16="http://schemas.microsoft.com/office/drawing/2014/main" id="{9E4DC39E-19EB-F05C-6FF3-EFF81F9A29ED}"/>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5B050"/>
                </a:solidFill>
                <a:latin typeface="Arial" panose="020B0604020202020204" pitchFamily="34" charset="0"/>
                <a:cs typeface="Arial" panose="020B0604020202020204" pitchFamily="34" charset="0"/>
              </a:rPr>
              <a:t> #</a:t>
            </a:r>
            <a:r>
              <a:rPr lang="en-US" sz="1500" b="1" err="1">
                <a:solidFill>
                  <a:srgbClr val="05B050"/>
                </a:solidFill>
                <a:latin typeface="Arial" panose="020B0604020202020204" pitchFamily="34" charset="0"/>
                <a:cs typeface="Arial" panose="020B0604020202020204" pitchFamily="34" charset="0"/>
              </a:rPr>
              <a:t>TalkScottishEducation</a:t>
            </a:r>
            <a:endParaRPr lang="en-US" sz="1500" b="1">
              <a:solidFill>
                <a:srgbClr val="05B050"/>
              </a:solidFill>
              <a:latin typeface="Arial" panose="020B0604020202020204" pitchFamily="34" charset="0"/>
              <a:cs typeface="Arial" panose="020B0604020202020204" pitchFamily="34" charset="0"/>
            </a:endParaRPr>
          </a:p>
        </p:txBody>
      </p:sp>
      <p:sp>
        <p:nvSpPr>
          <p:cNvPr id="59" name="Rectangle 58">
            <a:extLst>
              <a:ext uri="{FF2B5EF4-FFF2-40B4-BE49-F238E27FC236}">
                <a16:creationId xmlns:a16="http://schemas.microsoft.com/office/drawing/2014/main" id="{B5E0989C-9A75-94E5-5F79-87D8CBA91657}"/>
              </a:ext>
            </a:extLst>
          </p:cNvPr>
          <p:cNvSpPr/>
          <p:nvPr userDrawn="1"/>
        </p:nvSpPr>
        <p:spPr>
          <a:xfrm>
            <a:off x="56858" y="1031733"/>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E7E9FF1-9C46-742D-AFDB-8819BE94EC97}"/>
              </a:ext>
            </a:extLst>
          </p:cNvPr>
          <p:cNvSpPr/>
          <p:nvPr userDrawn="1"/>
        </p:nvSpPr>
        <p:spPr>
          <a:xfrm>
            <a:off x="13773" y="4480919"/>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0335944-D110-8995-6856-7679A0534EF4}"/>
              </a:ext>
            </a:extLst>
          </p:cNvPr>
          <p:cNvSpPr/>
          <p:nvPr userDrawn="1"/>
        </p:nvSpPr>
        <p:spPr>
          <a:xfrm>
            <a:off x="2025527" y="890634"/>
            <a:ext cx="887506" cy="566110"/>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1870CAC0-0884-663D-3391-FA400278CC5D}"/>
              </a:ext>
            </a:extLst>
          </p:cNvPr>
          <p:cNvSpPr/>
          <p:nvPr userDrawn="1"/>
        </p:nvSpPr>
        <p:spPr>
          <a:xfrm>
            <a:off x="1562332" y="4985278"/>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1F5FF15-5FA8-83A5-0655-7DA405C1B82F}"/>
              </a:ext>
            </a:extLst>
          </p:cNvPr>
          <p:cNvSpPr/>
          <p:nvPr userDrawn="1"/>
        </p:nvSpPr>
        <p:spPr>
          <a:xfrm>
            <a:off x="1944178" y="4752220"/>
            <a:ext cx="711640" cy="679293"/>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602128C-31D9-110E-5087-4E652A1E6134}"/>
              </a:ext>
            </a:extLst>
          </p:cNvPr>
          <p:cNvSpPr/>
          <p:nvPr userDrawn="1"/>
        </p:nvSpPr>
        <p:spPr>
          <a:xfrm>
            <a:off x="2604368" y="1018152"/>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4B30D6B3-94A7-DCA3-1CCC-B6E4DA60CBDF}"/>
              </a:ext>
            </a:extLst>
          </p:cNvPr>
          <p:cNvSpPr/>
          <p:nvPr userDrawn="1"/>
        </p:nvSpPr>
        <p:spPr>
          <a:xfrm>
            <a:off x="348548" y="5076381"/>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0">
            <a:extLst>
              <a:ext uri="{FF2B5EF4-FFF2-40B4-BE49-F238E27FC236}">
                <a16:creationId xmlns:a16="http://schemas.microsoft.com/office/drawing/2014/main" id="{D1C72636-6D19-87B9-7563-9255E80269B9}"/>
              </a:ext>
            </a:extLst>
          </p:cNvPr>
          <p:cNvSpPr/>
          <p:nvPr userDrawn="1"/>
        </p:nvSpPr>
        <p:spPr>
          <a:xfrm rot="5400000">
            <a:off x="88727" y="3350156"/>
            <a:ext cx="818991" cy="766483"/>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20">
            <a:extLst>
              <a:ext uri="{FF2B5EF4-FFF2-40B4-BE49-F238E27FC236}">
                <a16:creationId xmlns:a16="http://schemas.microsoft.com/office/drawing/2014/main" id="{774E2F5E-7772-85AD-279A-55068DD3355E}"/>
              </a:ext>
            </a:extLst>
          </p:cNvPr>
          <p:cNvSpPr/>
          <p:nvPr userDrawn="1"/>
        </p:nvSpPr>
        <p:spPr>
          <a:xfrm rot="5400000">
            <a:off x="685553" y="906716"/>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20">
            <a:extLst>
              <a:ext uri="{FF2B5EF4-FFF2-40B4-BE49-F238E27FC236}">
                <a16:creationId xmlns:a16="http://schemas.microsoft.com/office/drawing/2014/main" id="{A0662977-995E-CA16-14BC-B11AB4C1E78D}"/>
              </a:ext>
            </a:extLst>
          </p:cNvPr>
          <p:cNvSpPr/>
          <p:nvPr userDrawn="1"/>
        </p:nvSpPr>
        <p:spPr>
          <a:xfrm>
            <a:off x="534590" y="4085548"/>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20">
            <a:extLst>
              <a:ext uri="{FF2B5EF4-FFF2-40B4-BE49-F238E27FC236}">
                <a16:creationId xmlns:a16="http://schemas.microsoft.com/office/drawing/2014/main" id="{800500B0-BFA6-54D3-8468-993C14263647}"/>
              </a:ext>
            </a:extLst>
          </p:cNvPr>
          <p:cNvSpPr/>
          <p:nvPr userDrawn="1"/>
        </p:nvSpPr>
        <p:spPr>
          <a:xfrm rot="16200000">
            <a:off x="209288" y="2016101"/>
            <a:ext cx="513934" cy="5268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A988A59-0148-9C63-4845-226F8BA18535}"/>
              </a:ext>
            </a:extLst>
          </p:cNvPr>
          <p:cNvSpPr/>
          <p:nvPr userDrawn="1"/>
        </p:nvSpPr>
        <p:spPr>
          <a:xfrm>
            <a:off x="324337" y="2213678"/>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472D1CB9-7BD7-236B-D800-5CFD5D9FFDC5}"/>
              </a:ext>
            </a:extLst>
          </p:cNvPr>
          <p:cNvSpPr/>
          <p:nvPr userDrawn="1"/>
        </p:nvSpPr>
        <p:spPr>
          <a:xfrm>
            <a:off x="6055493" y="2400633"/>
            <a:ext cx="417459" cy="417459"/>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0E98F4C5-DC08-1A3D-9F51-D006C1AB9296}"/>
              </a:ext>
            </a:extLst>
          </p:cNvPr>
          <p:cNvSpPr/>
          <p:nvPr userDrawn="1"/>
        </p:nvSpPr>
        <p:spPr>
          <a:xfrm>
            <a:off x="5096944" y="899665"/>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E03A9AFA-B432-51C8-397A-3105A294C0F3}"/>
              </a:ext>
            </a:extLst>
          </p:cNvPr>
          <p:cNvSpPr/>
          <p:nvPr userDrawn="1"/>
        </p:nvSpPr>
        <p:spPr>
          <a:xfrm>
            <a:off x="5460974" y="1200349"/>
            <a:ext cx="887506" cy="84716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20">
            <a:extLst>
              <a:ext uri="{FF2B5EF4-FFF2-40B4-BE49-F238E27FC236}">
                <a16:creationId xmlns:a16="http://schemas.microsoft.com/office/drawing/2014/main" id="{7822C303-EAC4-3D9A-6639-B28845E300E8}"/>
              </a:ext>
            </a:extLst>
          </p:cNvPr>
          <p:cNvSpPr/>
          <p:nvPr userDrawn="1"/>
        </p:nvSpPr>
        <p:spPr>
          <a:xfrm rot="10800000">
            <a:off x="3854565" y="1123744"/>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88F6754-2633-9C73-5A4B-6F121E210CD6}"/>
              </a:ext>
            </a:extLst>
          </p:cNvPr>
          <p:cNvSpPr/>
          <p:nvPr userDrawn="1"/>
        </p:nvSpPr>
        <p:spPr>
          <a:xfrm>
            <a:off x="3617176" y="895495"/>
            <a:ext cx="887505" cy="887505"/>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5382135F-4688-EEF7-A09D-D07C8BAC4B5D}"/>
              </a:ext>
            </a:extLst>
          </p:cNvPr>
          <p:cNvSpPr/>
          <p:nvPr userDrawn="1"/>
        </p:nvSpPr>
        <p:spPr>
          <a:xfrm>
            <a:off x="6128656" y="984542"/>
            <a:ext cx="535926" cy="535926"/>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2C3BD3A2-CCE8-DEFF-C470-F2C933D3D553}"/>
              </a:ext>
            </a:extLst>
          </p:cNvPr>
          <p:cNvSpPr/>
          <p:nvPr userDrawn="1"/>
        </p:nvSpPr>
        <p:spPr>
          <a:xfrm>
            <a:off x="1422096" y="5452110"/>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EA1890F1-741F-D3D6-C617-E0BA5787F542}"/>
              </a:ext>
            </a:extLst>
          </p:cNvPr>
          <p:cNvSpPr/>
          <p:nvPr userDrawn="1"/>
        </p:nvSpPr>
        <p:spPr>
          <a:xfrm>
            <a:off x="155039" y="4002823"/>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EA71F97-B205-F4D6-8D42-A4A0E7AB03CB}"/>
              </a:ext>
            </a:extLst>
          </p:cNvPr>
          <p:cNvSpPr/>
          <p:nvPr userDrawn="1"/>
        </p:nvSpPr>
        <p:spPr>
          <a:xfrm>
            <a:off x="1558223" y="1096003"/>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A5053C28-0658-ADF8-97B1-4A9164786CAC}"/>
              </a:ext>
            </a:extLst>
          </p:cNvPr>
          <p:cNvSpPr/>
          <p:nvPr userDrawn="1"/>
        </p:nvSpPr>
        <p:spPr>
          <a:xfrm>
            <a:off x="1444548" y="991657"/>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D8FCB14-5F0F-5976-A39D-44F6FE97984A}"/>
              </a:ext>
            </a:extLst>
          </p:cNvPr>
          <p:cNvSpPr/>
          <p:nvPr userDrawn="1"/>
        </p:nvSpPr>
        <p:spPr>
          <a:xfrm>
            <a:off x="5460331" y="2263321"/>
            <a:ext cx="1163483" cy="1163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BE0D7BDB-030A-67EF-432A-0BF630ED08FE}"/>
              </a:ext>
            </a:extLst>
          </p:cNvPr>
          <p:cNvSpPr/>
          <p:nvPr userDrawn="1"/>
        </p:nvSpPr>
        <p:spPr>
          <a:xfrm>
            <a:off x="24602" y="2608425"/>
            <a:ext cx="542448" cy="517791"/>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D1C5BC1F-0A38-6D70-BC1E-27E2C2F53F40}"/>
              </a:ext>
            </a:extLst>
          </p:cNvPr>
          <p:cNvSpPr/>
          <p:nvPr userDrawn="1"/>
        </p:nvSpPr>
        <p:spPr>
          <a:xfrm>
            <a:off x="2923400" y="4550423"/>
            <a:ext cx="887506" cy="566110"/>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7931F092-D558-043E-6C6C-2432998C9138}"/>
              </a:ext>
            </a:extLst>
          </p:cNvPr>
          <p:cNvSpPr/>
          <p:nvPr userDrawn="1"/>
        </p:nvSpPr>
        <p:spPr>
          <a:xfrm>
            <a:off x="3502241" y="4677941"/>
            <a:ext cx="766483" cy="766483"/>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2CB9DA05-424F-9F12-F830-00C7149DA461}"/>
              </a:ext>
            </a:extLst>
          </p:cNvPr>
          <p:cNvSpPr/>
          <p:nvPr userDrawn="1"/>
        </p:nvSpPr>
        <p:spPr>
          <a:xfrm>
            <a:off x="5880725" y="3624716"/>
            <a:ext cx="723796" cy="690896"/>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20">
            <a:extLst>
              <a:ext uri="{FF2B5EF4-FFF2-40B4-BE49-F238E27FC236}">
                <a16:creationId xmlns:a16="http://schemas.microsoft.com/office/drawing/2014/main" id="{41E6B6F4-405F-DAC6-0554-E422CBA543D3}"/>
              </a:ext>
            </a:extLst>
          </p:cNvPr>
          <p:cNvSpPr/>
          <p:nvPr userDrawn="1"/>
        </p:nvSpPr>
        <p:spPr>
          <a:xfrm rot="10800000">
            <a:off x="4752438" y="4783533"/>
            <a:ext cx="887506" cy="847165"/>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5D7DD5B6-741A-EDB6-AEA1-0B54A6374F34}"/>
              </a:ext>
            </a:extLst>
          </p:cNvPr>
          <p:cNvSpPr/>
          <p:nvPr userDrawn="1"/>
        </p:nvSpPr>
        <p:spPr>
          <a:xfrm>
            <a:off x="4536921" y="5027843"/>
            <a:ext cx="518080" cy="518080"/>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20">
            <a:extLst>
              <a:ext uri="{FF2B5EF4-FFF2-40B4-BE49-F238E27FC236}">
                <a16:creationId xmlns:a16="http://schemas.microsoft.com/office/drawing/2014/main" id="{3F99AF52-E81A-7580-3098-B1727B754905}"/>
              </a:ext>
            </a:extLst>
          </p:cNvPr>
          <p:cNvSpPr/>
          <p:nvPr userDrawn="1"/>
        </p:nvSpPr>
        <p:spPr>
          <a:xfrm rot="5400000">
            <a:off x="5863076" y="4024951"/>
            <a:ext cx="802982" cy="766483"/>
          </a:xfrm>
          <a:custGeom>
            <a:avLst/>
            <a:gdLst>
              <a:gd name="connsiteX0" fmla="*/ 0 w 887506"/>
              <a:gd name="connsiteY0" fmla="*/ 0 h 847165"/>
              <a:gd name="connsiteX1" fmla="*/ 887506 w 887506"/>
              <a:gd name="connsiteY1" fmla="*/ 0 h 847165"/>
              <a:gd name="connsiteX2" fmla="*/ 887506 w 887506"/>
              <a:gd name="connsiteY2" fmla="*/ 847165 h 847165"/>
              <a:gd name="connsiteX3" fmla="*/ 0 w 887506"/>
              <a:gd name="connsiteY3" fmla="*/ 847165 h 847165"/>
              <a:gd name="connsiteX4" fmla="*/ 0 w 887506"/>
              <a:gd name="connsiteY4" fmla="*/ 0 h 847165"/>
              <a:gd name="connsiteX0" fmla="*/ 457200 w 887506"/>
              <a:gd name="connsiteY0" fmla="*/ 411983 h 847165"/>
              <a:gd name="connsiteX1" fmla="*/ 887506 w 887506"/>
              <a:gd name="connsiteY1" fmla="*/ 0 h 847165"/>
              <a:gd name="connsiteX2" fmla="*/ 887506 w 887506"/>
              <a:gd name="connsiteY2" fmla="*/ 847165 h 847165"/>
              <a:gd name="connsiteX3" fmla="*/ 0 w 887506"/>
              <a:gd name="connsiteY3" fmla="*/ 847165 h 847165"/>
              <a:gd name="connsiteX4" fmla="*/ 457200 w 887506"/>
              <a:gd name="connsiteY4" fmla="*/ 411983 h 847165"/>
              <a:gd name="connsiteX0" fmla="*/ 105507 w 887506"/>
              <a:gd name="connsiteY0" fmla="*/ 0 h 872285"/>
              <a:gd name="connsiteX1" fmla="*/ 887506 w 887506"/>
              <a:gd name="connsiteY1" fmla="*/ 25120 h 872285"/>
              <a:gd name="connsiteX2" fmla="*/ 887506 w 887506"/>
              <a:gd name="connsiteY2" fmla="*/ 872285 h 872285"/>
              <a:gd name="connsiteX3" fmla="*/ 0 w 887506"/>
              <a:gd name="connsiteY3" fmla="*/ 872285 h 872285"/>
              <a:gd name="connsiteX4" fmla="*/ 105507 w 887506"/>
              <a:gd name="connsiteY4" fmla="*/ 0 h 87228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170821 w 887506"/>
              <a:gd name="connsiteY0" fmla="*/ 180871 h 847165"/>
              <a:gd name="connsiteX1" fmla="*/ 887506 w 887506"/>
              <a:gd name="connsiteY1" fmla="*/ 0 h 847165"/>
              <a:gd name="connsiteX2" fmla="*/ 887506 w 887506"/>
              <a:gd name="connsiteY2" fmla="*/ 847165 h 847165"/>
              <a:gd name="connsiteX3" fmla="*/ 0 w 887506"/>
              <a:gd name="connsiteY3" fmla="*/ 847165 h 847165"/>
              <a:gd name="connsiteX4" fmla="*/ 170821 w 887506"/>
              <a:gd name="connsiteY4" fmla="*/ 180871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 name="connsiteX0" fmla="*/ 0 w 887506"/>
              <a:gd name="connsiteY0" fmla="*/ 847165 h 847165"/>
              <a:gd name="connsiteX1" fmla="*/ 887506 w 887506"/>
              <a:gd name="connsiteY1" fmla="*/ 0 h 847165"/>
              <a:gd name="connsiteX2" fmla="*/ 887506 w 887506"/>
              <a:gd name="connsiteY2" fmla="*/ 847165 h 847165"/>
              <a:gd name="connsiteX3" fmla="*/ 0 w 887506"/>
              <a:gd name="connsiteY3" fmla="*/ 847165 h 847165"/>
            </a:gdLst>
            <a:ahLst/>
            <a:cxnLst>
              <a:cxn ang="0">
                <a:pos x="connsiteX0" y="connsiteY0"/>
              </a:cxn>
              <a:cxn ang="0">
                <a:pos x="connsiteX1" y="connsiteY1"/>
              </a:cxn>
              <a:cxn ang="0">
                <a:pos x="connsiteX2" y="connsiteY2"/>
              </a:cxn>
              <a:cxn ang="0">
                <a:pos x="connsiteX3" y="connsiteY3"/>
              </a:cxn>
            </a:cxnLst>
            <a:rect l="l" t="t" r="r" b="b"/>
            <a:pathLst>
              <a:path w="887506" h="847165">
                <a:moveTo>
                  <a:pt x="0" y="847165"/>
                </a:moveTo>
                <a:cubicBezTo>
                  <a:pt x="0" y="309060"/>
                  <a:pt x="342679" y="25120"/>
                  <a:pt x="887506" y="0"/>
                </a:cubicBezTo>
                <a:lnTo>
                  <a:pt x="887506" y="847165"/>
                </a:lnTo>
                <a:lnTo>
                  <a:pt x="0" y="847165"/>
                </a:lnTo>
                <a:close/>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6">
            <a:extLst>
              <a:ext uri="{FF2B5EF4-FFF2-40B4-BE49-F238E27FC236}">
                <a16:creationId xmlns:a16="http://schemas.microsoft.com/office/drawing/2014/main" id="{AA4CBF73-6C5B-524D-66A9-79F7BF758C04}"/>
              </a:ext>
            </a:extLst>
          </p:cNvPr>
          <p:cNvSpPr/>
          <p:nvPr userDrawn="1"/>
        </p:nvSpPr>
        <p:spPr>
          <a:xfrm>
            <a:off x="1161670" y="1571117"/>
            <a:ext cx="4970905" cy="3100421"/>
          </a:xfrm>
          <a:prstGeom prst="wedgeRoundRectCallout">
            <a:avLst>
              <a:gd name="adj1" fmla="val 36585"/>
              <a:gd name="adj2" fmla="val 66024"/>
              <a:gd name="adj3" fmla="val 16667"/>
            </a:avLst>
          </a:prstGeom>
          <a:solidFill>
            <a:srgbClr val="004AAD"/>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a:solidFill>
                  <a:srgbClr val="004AAD"/>
                </a:solidFill>
                <a:latin typeface="Comic Sans MS" panose="030F0902030302020204" pitchFamily="66" charset="0"/>
              </a:rPr>
              <a:t>National Discussion on Scottish Education</a:t>
            </a:r>
          </a:p>
        </p:txBody>
      </p:sp>
      <p:sp>
        <p:nvSpPr>
          <p:cNvPr id="8" name="Rounded Rectangular Callout 7">
            <a:extLst>
              <a:ext uri="{FF2B5EF4-FFF2-40B4-BE49-F238E27FC236}">
                <a16:creationId xmlns:a16="http://schemas.microsoft.com/office/drawing/2014/main" id="{0B3A0552-9344-54D3-2576-E1E5E8369B92}"/>
              </a:ext>
            </a:extLst>
          </p:cNvPr>
          <p:cNvSpPr/>
          <p:nvPr userDrawn="1"/>
        </p:nvSpPr>
        <p:spPr>
          <a:xfrm>
            <a:off x="899031" y="1281031"/>
            <a:ext cx="4970905" cy="3100421"/>
          </a:xfrm>
          <a:prstGeom prst="wedgeRoundRectCallout">
            <a:avLst>
              <a:gd name="adj1" fmla="val 36585"/>
              <a:gd name="adj2" fmla="val 6602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a:solidFill>
                  <a:srgbClr val="004AAD"/>
                </a:solidFill>
                <a:latin typeface="Arial" panose="020B0604020202020204" pitchFamily="34" charset="0"/>
                <a:cs typeface="Arial" panose="020B0604020202020204" pitchFamily="34" charset="0"/>
              </a:rPr>
              <a:t>Let’s Talk Scottish Education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a:solidFill>
                  <a:srgbClr val="05B050"/>
                </a:solidFill>
                <a:latin typeface="Arial" panose="020B0604020202020204" pitchFamily="34" charset="0"/>
                <a:cs typeface="Arial" panose="020B0604020202020204" pitchFamily="34" charset="0"/>
              </a:rPr>
              <a:t>Our National Discussion </a:t>
            </a:r>
            <a:endParaRPr lang="en-US" sz="3200" b="0">
              <a:solidFill>
                <a:srgbClr val="004AAD"/>
              </a:solidFill>
              <a:latin typeface="Arial" panose="020B0604020202020204" pitchFamily="34" charset="0"/>
              <a:cs typeface="Arial" panose="020B0604020202020204" pitchFamily="34" charset="0"/>
            </a:endParaRPr>
          </a:p>
        </p:txBody>
      </p:sp>
      <p:sp>
        <p:nvSpPr>
          <p:cNvPr id="99" name="Oval 98">
            <a:extLst>
              <a:ext uri="{FF2B5EF4-FFF2-40B4-BE49-F238E27FC236}">
                <a16:creationId xmlns:a16="http://schemas.microsoft.com/office/drawing/2014/main" id="{629D4D83-FECE-6FEE-D8D2-6DD514D90CAB}"/>
              </a:ext>
            </a:extLst>
          </p:cNvPr>
          <p:cNvSpPr/>
          <p:nvPr userDrawn="1"/>
        </p:nvSpPr>
        <p:spPr>
          <a:xfrm>
            <a:off x="6278079" y="4890311"/>
            <a:ext cx="289374" cy="289374"/>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074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798801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8403C5-B6FB-2809-6F95-C4ADFDD55B79}"/>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a:extLst>
              <a:ext uri="{FF2B5EF4-FFF2-40B4-BE49-F238E27FC236}">
                <a16:creationId xmlns:a16="http://schemas.microsoft.com/office/drawing/2014/main" id="{DDF1B0BD-C470-C0F5-1480-8104F9BB3AD1}"/>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1">
            <a:extLst>
              <a:ext uri="{FF2B5EF4-FFF2-40B4-BE49-F238E27FC236}">
                <a16:creationId xmlns:a16="http://schemas.microsoft.com/office/drawing/2014/main" id="{48A2BE7D-F9BF-25DA-6FE8-0E7A418882A1}"/>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0E151E6-F7CC-1345-858C-F5411522E5D0}"/>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829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91E2BA-2119-ED70-DA45-06908C50EEF9}"/>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ular Callout 1">
            <a:extLst>
              <a:ext uri="{FF2B5EF4-FFF2-40B4-BE49-F238E27FC236}">
                <a16:creationId xmlns:a16="http://schemas.microsoft.com/office/drawing/2014/main" id="{CEAEB1AC-5393-578B-D60F-B485F0175884}"/>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5060AC90-A2A6-1DC7-4436-EEDDA227DCF3}"/>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6" name="TextBox 5">
            <a:extLst>
              <a:ext uri="{FF2B5EF4-FFF2-40B4-BE49-F238E27FC236}">
                <a16:creationId xmlns:a16="http://schemas.microsoft.com/office/drawing/2014/main" id="{0E09623D-90DC-B32F-17E9-8A22CA612D94}"/>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21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79A76F4-BA77-3069-63A5-D331E7D0A65E}"/>
              </a:ext>
            </a:extLst>
          </p:cNvPr>
          <p:cNvSpPr>
            <a:spLocks noGrp="1"/>
          </p:cNvSpPr>
          <p:nvPr>
            <p:ph type="body" idx="1" hasCustomPrompt="1"/>
          </p:nvPr>
        </p:nvSpPr>
        <p:spPr>
          <a:xfrm>
            <a:off x="633286" y="745570"/>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3">
            <a:extLst>
              <a:ext uri="{FF2B5EF4-FFF2-40B4-BE49-F238E27FC236}">
                <a16:creationId xmlns:a16="http://schemas.microsoft.com/office/drawing/2014/main" id="{902B7C80-17D0-2F5B-5E7B-1A7522329B25}"/>
              </a:ext>
            </a:extLst>
          </p:cNvPr>
          <p:cNvSpPr>
            <a:spLocks noGrp="1"/>
          </p:cNvSpPr>
          <p:nvPr>
            <p:ph sz="half" idx="2"/>
          </p:nvPr>
        </p:nvSpPr>
        <p:spPr>
          <a:xfrm>
            <a:off x="633286" y="1314619"/>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85575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mparison">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10AB613-8BB8-1759-8604-A9963AEAF0C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
            <a:extLst>
              <a:ext uri="{FF2B5EF4-FFF2-40B4-BE49-F238E27FC236}">
                <a16:creationId xmlns:a16="http://schemas.microsoft.com/office/drawing/2014/main" id="{CAE6187F-E1DA-81AB-DC73-B536C47D4CE0}"/>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
            <a:extLst>
              <a:ext uri="{FF2B5EF4-FFF2-40B4-BE49-F238E27FC236}">
                <a16:creationId xmlns:a16="http://schemas.microsoft.com/office/drawing/2014/main" id="{FA9C99C2-706E-EA0F-7FCE-4C529DA6979E}"/>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60E1674-4CE6-DE7C-8256-609ECEF531BA}"/>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D6F67E55-A3C9-62DE-E5FB-4EF3C615EFA8}"/>
              </a:ext>
            </a:extLst>
          </p:cNvPr>
          <p:cNvSpPr>
            <a:spLocks noGrp="1"/>
          </p:cNvSpPr>
          <p:nvPr>
            <p:ph type="body" idx="1" hasCustomPrompt="1"/>
          </p:nvPr>
        </p:nvSpPr>
        <p:spPr>
          <a:xfrm>
            <a:off x="621997" y="756859"/>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3">
            <a:extLst>
              <a:ext uri="{FF2B5EF4-FFF2-40B4-BE49-F238E27FC236}">
                <a16:creationId xmlns:a16="http://schemas.microsoft.com/office/drawing/2014/main" id="{677893B3-21E7-FA61-B214-5EE23997809B}"/>
              </a:ext>
            </a:extLst>
          </p:cNvPr>
          <p:cNvSpPr>
            <a:spLocks noGrp="1"/>
          </p:cNvSpPr>
          <p:nvPr>
            <p:ph sz="half" idx="2"/>
          </p:nvPr>
        </p:nvSpPr>
        <p:spPr>
          <a:xfrm>
            <a:off x="621997" y="1325908"/>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9294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A419FB-686E-2F10-E1E0-F2BC57A34643}"/>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
            <a:extLst>
              <a:ext uri="{FF2B5EF4-FFF2-40B4-BE49-F238E27FC236}">
                <a16:creationId xmlns:a16="http://schemas.microsoft.com/office/drawing/2014/main" id="{5A63D3C4-2484-8588-1BA8-85A51DF42797}"/>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ular Callout 1">
            <a:extLst>
              <a:ext uri="{FF2B5EF4-FFF2-40B4-BE49-F238E27FC236}">
                <a16:creationId xmlns:a16="http://schemas.microsoft.com/office/drawing/2014/main" id="{7EFBA9FB-047E-F907-B8A2-26C61C49F1F0}"/>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3" name="TextBox 12">
            <a:extLst>
              <a:ext uri="{FF2B5EF4-FFF2-40B4-BE49-F238E27FC236}">
                <a16:creationId xmlns:a16="http://schemas.microsoft.com/office/drawing/2014/main" id="{8DF17277-D57D-0361-A7A9-17E4CD2ABD5A}"/>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6FFF3F3B-A949-12BE-5DB9-80527211DB9F}"/>
              </a:ext>
            </a:extLst>
          </p:cNvPr>
          <p:cNvSpPr>
            <a:spLocks noGrp="1"/>
          </p:cNvSpPr>
          <p:nvPr>
            <p:ph type="body" idx="1" hasCustomPrompt="1"/>
          </p:nvPr>
        </p:nvSpPr>
        <p:spPr>
          <a:xfrm>
            <a:off x="633286" y="756859"/>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3">
            <a:extLst>
              <a:ext uri="{FF2B5EF4-FFF2-40B4-BE49-F238E27FC236}">
                <a16:creationId xmlns:a16="http://schemas.microsoft.com/office/drawing/2014/main" id="{42945114-A7A8-AE05-49D3-417D12051471}"/>
              </a:ext>
            </a:extLst>
          </p:cNvPr>
          <p:cNvSpPr>
            <a:spLocks noGrp="1"/>
          </p:cNvSpPr>
          <p:nvPr>
            <p:ph sz="half" idx="2"/>
          </p:nvPr>
        </p:nvSpPr>
        <p:spPr>
          <a:xfrm>
            <a:off x="633286" y="1325908"/>
            <a:ext cx="10742255" cy="391093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5315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8932" y="762794"/>
            <a:ext cx="564835" cy="569049"/>
          </a:xfrm>
        </p:spPr>
        <p:txBody>
          <a:bodyPr anchor="t">
            <a:noAutofit/>
          </a:bodyPr>
          <a:lstStyle>
            <a:lvl1pPr>
              <a:defRPr sz="4000">
                <a:solidFill>
                  <a:srgbClr val="004AAD"/>
                </a:solidFill>
              </a:defRPr>
            </a:lvl1pPr>
          </a:lstStyle>
          <a:p>
            <a:r>
              <a:rPr lang="en-US"/>
              <a:t>1</a:t>
            </a:r>
            <a:endParaRPr lang="en-GB"/>
          </a:p>
        </p:txBody>
      </p:sp>
      <p:sp>
        <p:nvSpPr>
          <p:cNvPr id="9" name="Content Placeholder 1">
            <a:extLst>
              <a:ext uri="{FF2B5EF4-FFF2-40B4-BE49-F238E27FC236}">
                <a16:creationId xmlns:a16="http://schemas.microsoft.com/office/drawing/2014/main" id="{283DD984-97FC-0BC4-9F1E-9646F188CC02}"/>
              </a:ext>
            </a:extLst>
          </p:cNvPr>
          <p:cNvSpPr>
            <a:spLocks noGrp="1"/>
          </p:cNvSpPr>
          <p:nvPr>
            <p:ph idx="10" hasCustomPrompt="1"/>
          </p:nvPr>
        </p:nvSpPr>
        <p:spPr>
          <a:xfrm>
            <a:off x="1203766" y="738652"/>
            <a:ext cx="6912483" cy="1066999"/>
          </a:xfrm>
        </p:spPr>
        <p:txBody>
          <a:bodyPr>
            <a:normAutofit/>
          </a:bodyPr>
          <a:lstStyle/>
          <a:p>
            <a:pPr marL="0" indent="0">
              <a:buNone/>
            </a:pPr>
            <a:r>
              <a:rPr lang="en-US" sz="1800">
                <a:solidFill>
                  <a:srgbClr val="004AAD"/>
                </a:solidFill>
              </a:rPr>
              <a:t>Question to be added here</a:t>
            </a:r>
          </a:p>
        </p:txBody>
      </p:sp>
      <p:sp>
        <p:nvSpPr>
          <p:cNvPr id="3" name="Rectangle 2">
            <a:extLst>
              <a:ext uri="{FF2B5EF4-FFF2-40B4-BE49-F238E27FC236}">
                <a16:creationId xmlns:a16="http://schemas.microsoft.com/office/drawing/2014/main" id="{EE4A24C3-B820-00E1-8A35-FA4E6D1AC84A}"/>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ular Callout 1">
            <a:extLst>
              <a:ext uri="{FF2B5EF4-FFF2-40B4-BE49-F238E27FC236}">
                <a16:creationId xmlns:a16="http://schemas.microsoft.com/office/drawing/2014/main" id="{005FC39A-61C8-2B53-A6E6-66914DD77171}"/>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52B28A3D-60EC-ECA6-AE65-7B9D425EF46D}"/>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8E5928D-6637-8ACD-9CFF-A5173BD0E5D3}"/>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13" name="Rounded Rectangular Callout 12">
            <a:extLst>
              <a:ext uri="{FF2B5EF4-FFF2-40B4-BE49-F238E27FC236}">
                <a16:creationId xmlns:a16="http://schemas.microsoft.com/office/drawing/2014/main" id="{4DE9F01D-118F-E1B0-18FF-81A075E50464}"/>
              </a:ext>
            </a:extLst>
          </p:cNvPr>
          <p:cNvSpPr/>
          <p:nvPr userDrawn="1"/>
        </p:nvSpPr>
        <p:spPr>
          <a:xfrm>
            <a:off x="8915401" y="811152"/>
            <a:ext cx="1507384" cy="1041381"/>
          </a:xfrm>
          <a:prstGeom prst="wedgeRoundRectCallout">
            <a:avLst>
              <a:gd name="adj1" fmla="val -30411"/>
              <a:gd name="adj2" fmla="val 75044"/>
              <a:gd name="adj3" fmla="val 16667"/>
            </a:avLst>
          </a:prstGeom>
          <a:no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a:extLst>
              <a:ext uri="{FF2B5EF4-FFF2-40B4-BE49-F238E27FC236}">
                <a16:creationId xmlns:a16="http://schemas.microsoft.com/office/drawing/2014/main" id="{38B4D0F8-9180-2EE2-4116-86411B22601E}"/>
              </a:ext>
            </a:extLst>
          </p:cNvPr>
          <p:cNvSpPr/>
          <p:nvPr userDrawn="1"/>
        </p:nvSpPr>
        <p:spPr>
          <a:xfrm flipH="1">
            <a:off x="9784537" y="1252460"/>
            <a:ext cx="1428894" cy="1041381"/>
          </a:xfrm>
          <a:prstGeom prst="wedgeRoundRectCallout">
            <a:avLst>
              <a:gd name="adj1" fmla="val -30411"/>
              <a:gd name="adj2" fmla="val 7504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888C23B2-8B5B-01C2-E9A1-89B49B5FAF0C}"/>
              </a:ext>
            </a:extLst>
          </p:cNvPr>
          <p:cNvCxnSpPr/>
          <p:nvPr userDrawn="1"/>
        </p:nvCxnSpPr>
        <p:spPr>
          <a:xfrm>
            <a:off x="10010274" y="1601919"/>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FE61FC0-7518-7BF6-7482-A56E4DA6EFFE}"/>
              </a:ext>
            </a:extLst>
          </p:cNvPr>
          <p:cNvCxnSpPr/>
          <p:nvPr userDrawn="1"/>
        </p:nvCxnSpPr>
        <p:spPr>
          <a:xfrm>
            <a:off x="10010274" y="1805651"/>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DF1E7BB-2460-16E3-1CDA-4D81D1335682}"/>
              </a:ext>
            </a:extLst>
          </p:cNvPr>
          <p:cNvCxnSpPr/>
          <p:nvPr userDrawn="1"/>
        </p:nvCxnSpPr>
        <p:spPr>
          <a:xfrm>
            <a:off x="10010274" y="1992427"/>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05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8932" y="762794"/>
            <a:ext cx="564835" cy="569049"/>
          </a:xfrm>
        </p:spPr>
        <p:txBody>
          <a:bodyPr anchor="t">
            <a:noAutofit/>
          </a:bodyPr>
          <a:lstStyle>
            <a:lvl1pPr>
              <a:defRPr sz="4000">
                <a:solidFill>
                  <a:srgbClr val="004AAD"/>
                </a:solidFill>
              </a:defRPr>
            </a:lvl1pPr>
          </a:lstStyle>
          <a:p>
            <a:r>
              <a:rPr lang="en-US"/>
              <a:t>1</a:t>
            </a:r>
            <a:endParaRPr lang="en-GB"/>
          </a:p>
        </p:txBody>
      </p:sp>
      <p:sp>
        <p:nvSpPr>
          <p:cNvPr id="9" name="Content Placeholder 1">
            <a:extLst>
              <a:ext uri="{FF2B5EF4-FFF2-40B4-BE49-F238E27FC236}">
                <a16:creationId xmlns:a16="http://schemas.microsoft.com/office/drawing/2014/main" id="{283DD984-97FC-0BC4-9F1E-9646F188CC02}"/>
              </a:ext>
            </a:extLst>
          </p:cNvPr>
          <p:cNvSpPr>
            <a:spLocks noGrp="1"/>
          </p:cNvSpPr>
          <p:nvPr>
            <p:ph idx="10" hasCustomPrompt="1"/>
          </p:nvPr>
        </p:nvSpPr>
        <p:spPr>
          <a:xfrm>
            <a:off x="1203766" y="738652"/>
            <a:ext cx="6912483" cy="1066999"/>
          </a:xfrm>
        </p:spPr>
        <p:txBody>
          <a:bodyPr>
            <a:normAutofit/>
          </a:bodyPr>
          <a:lstStyle/>
          <a:p>
            <a:pPr marL="0" indent="0">
              <a:buNone/>
            </a:pPr>
            <a:r>
              <a:rPr lang="en-US" sz="1800">
                <a:solidFill>
                  <a:srgbClr val="004AAD"/>
                </a:solidFill>
              </a:rPr>
              <a:t>Question to be added here</a:t>
            </a:r>
          </a:p>
        </p:txBody>
      </p:sp>
      <p:sp>
        <p:nvSpPr>
          <p:cNvPr id="3" name="Rectangle 2">
            <a:extLst>
              <a:ext uri="{FF2B5EF4-FFF2-40B4-BE49-F238E27FC236}">
                <a16:creationId xmlns:a16="http://schemas.microsoft.com/office/drawing/2014/main" id="{EE4A24C3-B820-00E1-8A35-FA4E6D1AC84A}"/>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1">
            <a:extLst>
              <a:ext uri="{FF2B5EF4-FFF2-40B4-BE49-F238E27FC236}">
                <a16:creationId xmlns:a16="http://schemas.microsoft.com/office/drawing/2014/main" id="{5D95D3A7-4D59-4719-C55C-1C206420116B}"/>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ular Callout 1">
            <a:extLst>
              <a:ext uri="{FF2B5EF4-FFF2-40B4-BE49-F238E27FC236}">
                <a16:creationId xmlns:a16="http://schemas.microsoft.com/office/drawing/2014/main" id="{A3EFF965-252A-C3F5-AC90-C217E669580C}"/>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0" name="TextBox 9">
            <a:extLst>
              <a:ext uri="{FF2B5EF4-FFF2-40B4-BE49-F238E27FC236}">
                <a16:creationId xmlns:a16="http://schemas.microsoft.com/office/drawing/2014/main" id="{596889BA-28EF-CFB9-FF6A-AAFDD9570EA9}"/>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12" name="Rounded Rectangular Callout 11">
            <a:extLst>
              <a:ext uri="{FF2B5EF4-FFF2-40B4-BE49-F238E27FC236}">
                <a16:creationId xmlns:a16="http://schemas.microsoft.com/office/drawing/2014/main" id="{05CA2DD2-B825-7D89-88F3-6A3B4B3C26CA}"/>
              </a:ext>
            </a:extLst>
          </p:cNvPr>
          <p:cNvSpPr/>
          <p:nvPr userDrawn="1"/>
        </p:nvSpPr>
        <p:spPr>
          <a:xfrm>
            <a:off x="8915401" y="811152"/>
            <a:ext cx="1507384" cy="1041381"/>
          </a:xfrm>
          <a:prstGeom prst="wedgeRoundRectCallout">
            <a:avLst>
              <a:gd name="adj1" fmla="val -30411"/>
              <a:gd name="adj2" fmla="val 75044"/>
              <a:gd name="adj3" fmla="val 16667"/>
            </a:avLst>
          </a:prstGeom>
          <a:no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a:extLst>
              <a:ext uri="{FF2B5EF4-FFF2-40B4-BE49-F238E27FC236}">
                <a16:creationId xmlns:a16="http://schemas.microsoft.com/office/drawing/2014/main" id="{93F19DE3-07B0-5954-E392-564077A5AAC5}"/>
              </a:ext>
            </a:extLst>
          </p:cNvPr>
          <p:cNvSpPr/>
          <p:nvPr userDrawn="1"/>
        </p:nvSpPr>
        <p:spPr>
          <a:xfrm flipH="1">
            <a:off x="9784537" y="1252460"/>
            <a:ext cx="1428894" cy="1041381"/>
          </a:xfrm>
          <a:prstGeom prst="wedgeRoundRectCallout">
            <a:avLst>
              <a:gd name="adj1" fmla="val -30411"/>
              <a:gd name="adj2" fmla="val 75044"/>
              <a:gd name="adj3" fmla="val 16667"/>
            </a:avLst>
          </a:pr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C549D75-B8EC-1AAE-41C2-650E495C89F1}"/>
              </a:ext>
            </a:extLst>
          </p:cNvPr>
          <p:cNvCxnSpPr/>
          <p:nvPr userDrawn="1"/>
        </p:nvCxnSpPr>
        <p:spPr>
          <a:xfrm>
            <a:off x="10010274" y="1601919"/>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5B5F6F2-5761-227B-A107-84BEF8E20248}"/>
              </a:ext>
            </a:extLst>
          </p:cNvPr>
          <p:cNvCxnSpPr/>
          <p:nvPr userDrawn="1"/>
        </p:nvCxnSpPr>
        <p:spPr>
          <a:xfrm>
            <a:off x="10010274" y="1805651"/>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012B6BC-C833-9BBB-14EC-A72453C4D8DE}"/>
              </a:ext>
            </a:extLst>
          </p:cNvPr>
          <p:cNvCxnSpPr/>
          <p:nvPr userDrawn="1"/>
        </p:nvCxnSpPr>
        <p:spPr>
          <a:xfrm>
            <a:off x="10010274" y="1992427"/>
            <a:ext cx="977960" cy="0"/>
          </a:xfrm>
          <a:prstGeom prst="line">
            <a:avLst/>
          </a:prstGeom>
          <a:ln w="38100">
            <a:solidFill>
              <a:srgbClr val="004A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03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A0AE5B-24DB-4221-B7E3-6F56A12AF65C}"/>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008376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758C97-FE04-0F40-2C30-422FBC675CE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116249" y="451412"/>
            <a:ext cx="3692324" cy="3692324"/>
          </a:xfrm>
          <a:prstGeom prst="rect">
            <a:avLst/>
          </a:prstGeom>
        </p:spPr>
      </p:pic>
      <p:sp>
        <p:nvSpPr>
          <p:cNvPr id="8" name="Content Placeholder 2">
            <a:extLst>
              <a:ext uri="{FF2B5EF4-FFF2-40B4-BE49-F238E27FC236}">
                <a16:creationId xmlns:a16="http://schemas.microsoft.com/office/drawing/2014/main" id="{A5B13EA0-36BF-2440-A23B-EDA9690EAEEC}"/>
              </a:ext>
            </a:extLst>
          </p:cNvPr>
          <p:cNvSpPr>
            <a:spLocks noGrp="1"/>
          </p:cNvSpPr>
          <p:nvPr>
            <p:ph idx="11" hasCustomPrompt="1"/>
          </p:nvPr>
        </p:nvSpPr>
        <p:spPr>
          <a:xfrm>
            <a:off x="1203766" y="1331843"/>
            <a:ext cx="7153156" cy="269034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indent="0">
              <a:buNone/>
            </a:pPr>
            <a:r>
              <a:rPr lang="en-US" sz="2000">
                <a:solidFill>
                  <a:srgbClr val="004AAD"/>
                </a:solidFill>
              </a:rPr>
              <a:t>Question to be added here</a:t>
            </a:r>
          </a:p>
        </p:txBody>
      </p:sp>
      <p:sp>
        <p:nvSpPr>
          <p:cNvPr id="10" name="Title 1">
            <a:extLst>
              <a:ext uri="{FF2B5EF4-FFF2-40B4-BE49-F238E27FC236}">
                <a16:creationId xmlns:a16="http://schemas.microsoft.com/office/drawing/2014/main" id="{A423086F-9643-D0F4-8165-008DC0A24063}"/>
              </a:ext>
            </a:extLst>
          </p:cNvPr>
          <p:cNvSpPr>
            <a:spLocks noGrp="1"/>
          </p:cNvSpPr>
          <p:nvPr>
            <p:ph type="title" hasCustomPrompt="1"/>
          </p:nvPr>
        </p:nvSpPr>
        <p:spPr>
          <a:xfrm>
            <a:off x="638932" y="762794"/>
            <a:ext cx="7717990" cy="569049"/>
          </a:xfrm>
        </p:spPr>
        <p:txBody>
          <a:bodyPr anchor="t">
            <a:noAutofit/>
          </a:bodyPr>
          <a:lstStyle>
            <a:lvl1pPr>
              <a:defRPr sz="4000">
                <a:solidFill>
                  <a:srgbClr val="004AAD"/>
                </a:solidFill>
              </a:defRPr>
            </a:lvl1pPr>
          </a:lstStyle>
          <a:p>
            <a:r>
              <a:rPr lang="en-US"/>
              <a:t>Title</a:t>
            </a:r>
            <a:endParaRPr lang="en-GB"/>
          </a:p>
        </p:txBody>
      </p:sp>
      <p:sp>
        <p:nvSpPr>
          <p:cNvPr id="2" name="Rectangle 1">
            <a:extLst>
              <a:ext uri="{FF2B5EF4-FFF2-40B4-BE49-F238E27FC236}">
                <a16:creationId xmlns:a16="http://schemas.microsoft.com/office/drawing/2014/main" id="{02DC8EA0-CD37-20A5-0964-6C47FE159B1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ular Callout 1">
            <a:extLst>
              <a:ext uri="{FF2B5EF4-FFF2-40B4-BE49-F238E27FC236}">
                <a16:creationId xmlns:a16="http://schemas.microsoft.com/office/drawing/2014/main" id="{1EE80BB9-DC3E-8C91-C3F6-CC47B6698C7A}"/>
              </a:ext>
            </a:extLst>
          </p:cNvPr>
          <p:cNvSpPr/>
          <p:nvPr userDrawn="1"/>
        </p:nvSpPr>
        <p:spPr>
          <a:xfrm>
            <a:off x="658416" y="5515030"/>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1">
            <a:extLst>
              <a:ext uri="{FF2B5EF4-FFF2-40B4-BE49-F238E27FC236}">
                <a16:creationId xmlns:a16="http://schemas.microsoft.com/office/drawing/2014/main" id="{C712A02E-620E-D962-4F34-E7F27A01DC1C}"/>
              </a:ext>
            </a:extLst>
          </p:cNvPr>
          <p:cNvSpPr/>
          <p:nvPr userDrawn="1"/>
        </p:nvSpPr>
        <p:spPr>
          <a:xfrm flipH="1">
            <a:off x="658413" y="5406173"/>
            <a:ext cx="2985687"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E674251-5730-06D3-3E7B-FB0027BC4959}"/>
              </a:ext>
            </a:extLst>
          </p:cNvPr>
          <p:cNvSpPr txBox="1"/>
          <p:nvPr userDrawn="1"/>
        </p:nvSpPr>
        <p:spPr>
          <a:xfrm>
            <a:off x="654000"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3C71D10-B783-1DFE-C70B-E4A9C3403913}"/>
              </a:ext>
            </a:extLst>
          </p:cNvPr>
          <p:cNvSpPr txBox="1"/>
          <p:nvPr userDrawn="1"/>
        </p:nvSpPr>
        <p:spPr>
          <a:xfrm>
            <a:off x="9121463" y="1066865"/>
            <a:ext cx="1034273"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learning</a:t>
            </a:r>
          </a:p>
        </p:txBody>
      </p:sp>
      <p:sp>
        <p:nvSpPr>
          <p:cNvPr id="12" name="TextBox 11">
            <a:extLst>
              <a:ext uri="{FF2B5EF4-FFF2-40B4-BE49-F238E27FC236}">
                <a16:creationId xmlns:a16="http://schemas.microsoft.com/office/drawing/2014/main" id="{D0EF3C4F-CA99-69AA-67E5-1A45AB5B96AC}"/>
              </a:ext>
            </a:extLst>
          </p:cNvPr>
          <p:cNvSpPr txBox="1"/>
          <p:nvPr userDrawn="1"/>
        </p:nvSpPr>
        <p:spPr>
          <a:xfrm>
            <a:off x="10518796" y="1343813"/>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equity</a:t>
            </a:r>
          </a:p>
        </p:txBody>
      </p:sp>
      <p:sp>
        <p:nvSpPr>
          <p:cNvPr id="13" name="TextBox 12">
            <a:extLst>
              <a:ext uri="{FF2B5EF4-FFF2-40B4-BE49-F238E27FC236}">
                <a16:creationId xmlns:a16="http://schemas.microsoft.com/office/drawing/2014/main" id="{C3744720-E9FB-E6AA-407E-A30A06E79867}"/>
              </a:ext>
            </a:extLst>
          </p:cNvPr>
          <p:cNvSpPr txBox="1"/>
          <p:nvPr userDrawn="1"/>
        </p:nvSpPr>
        <p:spPr>
          <a:xfrm>
            <a:off x="10336193" y="2985845"/>
            <a:ext cx="1097909"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wellbeing</a:t>
            </a:r>
          </a:p>
        </p:txBody>
      </p:sp>
      <p:sp>
        <p:nvSpPr>
          <p:cNvPr id="14" name="TextBox 13">
            <a:extLst>
              <a:ext uri="{FF2B5EF4-FFF2-40B4-BE49-F238E27FC236}">
                <a16:creationId xmlns:a16="http://schemas.microsoft.com/office/drawing/2014/main" id="{FEC2AF27-9AD8-1F2B-47D9-AA25131F3476}"/>
              </a:ext>
            </a:extLst>
          </p:cNvPr>
          <p:cNvSpPr txBox="1"/>
          <p:nvPr userDrawn="1"/>
        </p:nvSpPr>
        <p:spPr>
          <a:xfrm>
            <a:off x="8928926" y="3315979"/>
            <a:ext cx="998094"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rights</a:t>
            </a:r>
          </a:p>
        </p:txBody>
      </p:sp>
      <p:sp>
        <p:nvSpPr>
          <p:cNvPr id="15" name="TextBox 14">
            <a:extLst>
              <a:ext uri="{FF2B5EF4-FFF2-40B4-BE49-F238E27FC236}">
                <a16:creationId xmlns:a16="http://schemas.microsoft.com/office/drawing/2014/main" id="{B6E9B441-95B3-1348-C01A-53085A3D885E}"/>
              </a:ext>
            </a:extLst>
          </p:cNvPr>
          <p:cNvSpPr txBox="1"/>
          <p:nvPr userDrawn="1"/>
        </p:nvSpPr>
        <p:spPr>
          <a:xfrm>
            <a:off x="8186814" y="2082130"/>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world</a:t>
            </a:r>
          </a:p>
        </p:txBody>
      </p:sp>
      <p:sp>
        <p:nvSpPr>
          <p:cNvPr id="16" name="TextBox 15">
            <a:extLst>
              <a:ext uri="{FF2B5EF4-FFF2-40B4-BE49-F238E27FC236}">
                <a16:creationId xmlns:a16="http://schemas.microsoft.com/office/drawing/2014/main" id="{AB9659E8-A5FC-86E2-6A86-9C98E34135F5}"/>
              </a:ext>
            </a:extLst>
          </p:cNvPr>
          <p:cNvSpPr txBox="1"/>
          <p:nvPr userDrawn="1"/>
        </p:nvSpPr>
        <p:spPr>
          <a:xfrm>
            <a:off x="8660524" y="2193982"/>
            <a:ext cx="2532993" cy="430887"/>
          </a:xfrm>
          <a:prstGeom prst="rect">
            <a:avLst/>
          </a:prstGeom>
          <a:noFill/>
        </p:spPr>
        <p:txBody>
          <a:bodyPr wrap="square" rtlCol="0">
            <a:spAutoFit/>
          </a:bodyPr>
          <a:lstStyle/>
          <a:p>
            <a:pPr algn="ctr"/>
            <a:r>
              <a:rPr lang="en-US" sz="1100" b="1" i="0">
                <a:solidFill>
                  <a:srgbClr val="004AAD"/>
                </a:solidFill>
                <a:latin typeface="Gill Sans" panose="020B0502020104020203" pitchFamily="34" charset="-79"/>
                <a:cs typeface="Gill Sans" panose="020B0502020104020203" pitchFamily="34" charset="-79"/>
              </a:rPr>
              <a:t>Our future for </a:t>
            </a:r>
            <a:br>
              <a:rPr lang="en-US" sz="1100" b="1" i="0">
                <a:solidFill>
                  <a:srgbClr val="004AAD"/>
                </a:solidFill>
                <a:latin typeface="Gill Sans" panose="020B0502020104020203" pitchFamily="34" charset="-79"/>
                <a:cs typeface="Gill Sans" panose="020B0502020104020203" pitchFamily="34" charset="-79"/>
              </a:rPr>
            </a:br>
            <a:r>
              <a:rPr lang="en-US" sz="1100" b="1" i="0">
                <a:solidFill>
                  <a:srgbClr val="004AAD"/>
                </a:solidFill>
                <a:latin typeface="Gill Sans" panose="020B0502020104020203" pitchFamily="34" charset="-79"/>
                <a:cs typeface="Gill Sans" panose="020B0502020104020203" pitchFamily="34" charset="-79"/>
              </a:rPr>
              <a:t>Scottish education</a:t>
            </a:r>
          </a:p>
        </p:txBody>
      </p:sp>
    </p:spTree>
    <p:extLst>
      <p:ext uri="{BB962C8B-B14F-4D97-AF65-F5344CB8AC3E}">
        <p14:creationId xmlns:p14="http://schemas.microsoft.com/office/powerpoint/2010/main" val="1521845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90824E2-AE15-C6F9-A68F-6AFA6D1C4E3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116249" y="451412"/>
            <a:ext cx="3692324" cy="3692324"/>
          </a:xfrm>
          <a:prstGeom prst="rect">
            <a:avLst/>
          </a:prstGeom>
        </p:spPr>
      </p:pic>
      <p:sp>
        <p:nvSpPr>
          <p:cNvPr id="16" name="TextBox 15">
            <a:extLst>
              <a:ext uri="{FF2B5EF4-FFF2-40B4-BE49-F238E27FC236}">
                <a16:creationId xmlns:a16="http://schemas.microsoft.com/office/drawing/2014/main" id="{21C80BA5-6515-C14B-DC44-B12C1652A334}"/>
              </a:ext>
            </a:extLst>
          </p:cNvPr>
          <p:cNvSpPr txBox="1"/>
          <p:nvPr userDrawn="1"/>
        </p:nvSpPr>
        <p:spPr>
          <a:xfrm>
            <a:off x="9121463" y="1066865"/>
            <a:ext cx="1034273"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learning</a:t>
            </a:r>
          </a:p>
        </p:txBody>
      </p:sp>
      <p:sp>
        <p:nvSpPr>
          <p:cNvPr id="17" name="TextBox 16">
            <a:extLst>
              <a:ext uri="{FF2B5EF4-FFF2-40B4-BE49-F238E27FC236}">
                <a16:creationId xmlns:a16="http://schemas.microsoft.com/office/drawing/2014/main" id="{E7226A2A-9AEB-7238-AD29-94F375F6CCAD}"/>
              </a:ext>
            </a:extLst>
          </p:cNvPr>
          <p:cNvSpPr txBox="1"/>
          <p:nvPr userDrawn="1"/>
        </p:nvSpPr>
        <p:spPr>
          <a:xfrm>
            <a:off x="10518796" y="1343813"/>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equity</a:t>
            </a:r>
          </a:p>
        </p:txBody>
      </p:sp>
      <p:sp>
        <p:nvSpPr>
          <p:cNvPr id="25" name="TextBox 24">
            <a:extLst>
              <a:ext uri="{FF2B5EF4-FFF2-40B4-BE49-F238E27FC236}">
                <a16:creationId xmlns:a16="http://schemas.microsoft.com/office/drawing/2014/main" id="{A69F73BF-AD5D-FCD0-E57F-D9FA34AFD324}"/>
              </a:ext>
            </a:extLst>
          </p:cNvPr>
          <p:cNvSpPr txBox="1"/>
          <p:nvPr userDrawn="1"/>
        </p:nvSpPr>
        <p:spPr>
          <a:xfrm>
            <a:off x="10336193" y="2985845"/>
            <a:ext cx="1097909"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wellbeing</a:t>
            </a:r>
          </a:p>
        </p:txBody>
      </p:sp>
      <p:sp>
        <p:nvSpPr>
          <p:cNvPr id="26" name="TextBox 25">
            <a:extLst>
              <a:ext uri="{FF2B5EF4-FFF2-40B4-BE49-F238E27FC236}">
                <a16:creationId xmlns:a16="http://schemas.microsoft.com/office/drawing/2014/main" id="{A53D25EC-5751-03CB-D00B-D3A10A6F7B3F}"/>
              </a:ext>
            </a:extLst>
          </p:cNvPr>
          <p:cNvSpPr txBox="1"/>
          <p:nvPr userDrawn="1"/>
        </p:nvSpPr>
        <p:spPr>
          <a:xfrm>
            <a:off x="8928926" y="3315979"/>
            <a:ext cx="998094"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rights</a:t>
            </a:r>
          </a:p>
        </p:txBody>
      </p:sp>
      <p:sp>
        <p:nvSpPr>
          <p:cNvPr id="27" name="TextBox 26">
            <a:extLst>
              <a:ext uri="{FF2B5EF4-FFF2-40B4-BE49-F238E27FC236}">
                <a16:creationId xmlns:a16="http://schemas.microsoft.com/office/drawing/2014/main" id="{BE2F1789-3A45-402D-1831-D0FC9BA5D0D2}"/>
              </a:ext>
            </a:extLst>
          </p:cNvPr>
          <p:cNvSpPr txBox="1"/>
          <p:nvPr userDrawn="1"/>
        </p:nvSpPr>
        <p:spPr>
          <a:xfrm>
            <a:off x="8186814" y="2082130"/>
            <a:ext cx="1034272" cy="430887"/>
          </a:xfrm>
          <a:prstGeom prst="rect">
            <a:avLst/>
          </a:prstGeom>
          <a:noFill/>
        </p:spPr>
        <p:txBody>
          <a:bodyPr wrap="square" rtlCol="0">
            <a:spAutoFit/>
          </a:bodyPr>
          <a:lstStyle/>
          <a:p>
            <a:pPr algn="ctr"/>
            <a:r>
              <a:rPr lang="en-US" sz="1100" b="1" i="0">
                <a:solidFill>
                  <a:schemeClr val="bg1"/>
                </a:solidFill>
                <a:latin typeface="Gill Sans" panose="020B0502020104020203" pitchFamily="34" charset="-79"/>
                <a:cs typeface="Gill Sans" panose="020B0502020104020203" pitchFamily="34" charset="-79"/>
              </a:rPr>
              <a:t>Our future world</a:t>
            </a:r>
          </a:p>
        </p:txBody>
      </p:sp>
      <p:sp>
        <p:nvSpPr>
          <p:cNvPr id="28" name="TextBox 27">
            <a:extLst>
              <a:ext uri="{FF2B5EF4-FFF2-40B4-BE49-F238E27FC236}">
                <a16:creationId xmlns:a16="http://schemas.microsoft.com/office/drawing/2014/main" id="{6FFB2F62-69E7-8E76-027C-5A24C93432AB}"/>
              </a:ext>
            </a:extLst>
          </p:cNvPr>
          <p:cNvSpPr txBox="1"/>
          <p:nvPr userDrawn="1"/>
        </p:nvSpPr>
        <p:spPr>
          <a:xfrm>
            <a:off x="8660524" y="2193982"/>
            <a:ext cx="2532993" cy="430887"/>
          </a:xfrm>
          <a:prstGeom prst="rect">
            <a:avLst/>
          </a:prstGeom>
          <a:noFill/>
        </p:spPr>
        <p:txBody>
          <a:bodyPr wrap="square" rtlCol="0">
            <a:spAutoFit/>
          </a:bodyPr>
          <a:lstStyle/>
          <a:p>
            <a:pPr algn="ctr"/>
            <a:r>
              <a:rPr lang="en-US" sz="1100" b="1" i="0">
                <a:solidFill>
                  <a:srgbClr val="004AAD"/>
                </a:solidFill>
                <a:latin typeface="Gill Sans" panose="020B0502020104020203" pitchFamily="34" charset="-79"/>
                <a:cs typeface="Gill Sans" panose="020B0502020104020203" pitchFamily="34" charset="-79"/>
              </a:rPr>
              <a:t>Our future for </a:t>
            </a:r>
            <a:br>
              <a:rPr lang="en-US" sz="1100" b="1" i="0">
                <a:solidFill>
                  <a:srgbClr val="004AAD"/>
                </a:solidFill>
                <a:latin typeface="Gill Sans" panose="020B0502020104020203" pitchFamily="34" charset="-79"/>
                <a:cs typeface="Gill Sans" panose="020B0502020104020203" pitchFamily="34" charset="-79"/>
              </a:rPr>
            </a:br>
            <a:r>
              <a:rPr lang="en-US" sz="1100" b="1" i="0">
                <a:solidFill>
                  <a:srgbClr val="004AAD"/>
                </a:solidFill>
                <a:latin typeface="Gill Sans" panose="020B0502020104020203" pitchFamily="34" charset="-79"/>
                <a:cs typeface="Gill Sans" panose="020B0502020104020203" pitchFamily="34" charset="-79"/>
              </a:rPr>
              <a:t>Scottish education</a:t>
            </a:r>
          </a:p>
        </p:txBody>
      </p:sp>
      <p:sp>
        <p:nvSpPr>
          <p:cNvPr id="8" name="Content Placeholder 2">
            <a:extLst>
              <a:ext uri="{FF2B5EF4-FFF2-40B4-BE49-F238E27FC236}">
                <a16:creationId xmlns:a16="http://schemas.microsoft.com/office/drawing/2014/main" id="{A5B13EA0-36BF-2440-A23B-EDA9690EAEEC}"/>
              </a:ext>
            </a:extLst>
          </p:cNvPr>
          <p:cNvSpPr>
            <a:spLocks noGrp="1"/>
          </p:cNvSpPr>
          <p:nvPr>
            <p:ph idx="11" hasCustomPrompt="1"/>
          </p:nvPr>
        </p:nvSpPr>
        <p:spPr>
          <a:xfrm>
            <a:off x="1203766" y="1331843"/>
            <a:ext cx="7153156" cy="269034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indent="0">
              <a:buNone/>
            </a:pPr>
            <a:r>
              <a:rPr lang="en-US" sz="2000">
                <a:solidFill>
                  <a:srgbClr val="004AAD"/>
                </a:solidFill>
              </a:rPr>
              <a:t>Question to be added here</a:t>
            </a:r>
          </a:p>
        </p:txBody>
      </p:sp>
      <p:sp>
        <p:nvSpPr>
          <p:cNvPr id="10" name="Title 1">
            <a:extLst>
              <a:ext uri="{FF2B5EF4-FFF2-40B4-BE49-F238E27FC236}">
                <a16:creationId xmlns:a16="http://schemas.microsoft.com/office/drawing/2014/main" id="{A423086F-9643-D0F4-8165-008DC0A24063}"/>
              </a:ext>
            </a:extLst>
          </p:cNvPr>
          <p:cNvSpPr>
            <a:spLocks noGrp="1"/>
          </p:cNvSpPr>
          <p:nvPr>
            <p:ph type="title" hasCustomPrompt="1"/>
          </p:nvPr>
        </p:nvSpPr>
        <p:spPr>
          <a:xfrm>
            <a:off x="638932" y="762794"/>
            <a:ext cx="7717990" cy="569049"/>
          </a:xfrm>
        </p:spPr>
        <p:txBody>
          <a:bodyPr anchor="t">
            <a:noAutofit/>
          </a:bodyPr>
          <a:lstStyle>
            <a:lvl1pPr>
              <a:defRPr sz="4000">
                <a:solidFill>
                  <a:srgbClr val="004AAD"/>
                </a:solidFill>
              </a:defRPr>
            </a:lvl1pPr>
          </a:lstStyle>
          <a:p>
            <a:r>
              <a:rPr lang="en-US"/>
              <a:t>Title</a:t>
            </a:r>
            <a:endParaRPr lang="en-GB"/>
          </a:p>
        </p:txBody>
      </p:sp>
      <p:sp>
        <p:nvSpPr>
          <p:cNvPr id="2" name="Rectangle 1">
            <a:extLst>
              <a:ext uri="{FF2B5EF4-FFF2-40B4-BE49-F238E27FC236}">
                <a16:creationId xmlns:a16="http://schemas.microsoft.com/office/drawing/2014/main" id="{02DC8EA0-CD37-20A5-0964-6C47FE159B10}"/>
              </a:ext>
            </a:extLst>
          </p:cNvPr>
          <p:cNvSpPr/>
          <p:nvPr userDrawn="1"/>
        </p:nvSpPr>
        <p:spPr>
          <a:xfrm>
            <a:off x="-1" y="5847481"/>
            <a:ext cx="12301729" cy="1201271"/>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ular Callout 1">
            <a:extLst>
              <a:ext uri="{FF2B5EF4-FFF2-40B4-BE49-F238E27FC236}">
                <a16:creationId xmlns:a16="http://schemas.microsoft.com/office/drawing/2014/main" id="{16D4A259-C54C-1B52-6C65-949691DD84EC}"/>
              </a:ext>
            </a:extLst>
          </p:cNvPr>
          <p:cNvSpPr/>
          <p:nvPr userDrawn="1"/>
        </p:nvSpPr>
        <p:spPr>
          <a:xfrm>
            <a:off x="8615134" y="5504144"/>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1">
            <a:extLst>
              <a:ext uri="{FF2B5EF4-FFF2-40B4-BE49-F238E27FC236}">
                <a16:creationId xmlns:a16="http://schemas.microsoft.com/office/drawing/2014/main" id="{83FB5B30-5D68-EDE6-C29F-E7416FFE6440}"/>
              </a:ext>
            </a:extLst>
          </p:cNvPr>
          <p:cNvSpPr/>
          <p:nvPr userDrawn="1"/>
        </p:nvSpPr>
        <p:spPr>
          <a:xfrm>
            <a:off x="8615134" y="5395287"/>
            <a:ext cx="2990101" cy="1018810"/>
          </a:xfrm>
          <a:custGeom>
            <a:avLst/>
            <a:gdLst>
              <a:gd name="connsiteX0" fmla="*/ 0 w 2984203"/>
              <a:gd name="connsiteY0" fmla="*/ 112235 h 673395"/>
              <a:gd name="connsiteX1" fmla="*/ 112235 w 2984203"/>
              <a:gd name="connsiteY1" fmla="*/ 0 h 673395"/>
              <a:gd name="connsiteX2" fmla="*/ 1740785 w 2984203"/>
              <a:gd name="connsiteY2" fmla="*/ 0 h 673395"/>
              <a:gd name="connsiteX3" fmla="*/ 2103565 w 2984203"/>
              <a:gd name="connsiteY3" fmla="*/ -338401 h 673395"/>
              <a:gd name="connsiteX4" fmla="*/ 2486836 w 2984203"/>
              <a:gd name="connsiteY4" fmla="*/ 0 h 673395"/>
              <a:gd name="connsiteX5" fmla="*/ 2871968 w 2984203"/>
              <a:gd name="connsiteY5" fmla="*/ 0 h 673395"/>
              <a:gd name="connsiteX6" fmla="*/ 2984203 w 2984203"/>
              <a:gd name="connsiteY6" fmla="*/ 112235 h 673395"/>
              <a:gd name="connsiteX7" fmla="*/ 2984203 w 2984203"/>
              <a:gd name="connsiteY7" fmla="*/ 112233 h 673395"/>
              <a:gd name="connsiteX8" fmla="*/ 2984203 w 2984203"/>
              <a:gd name="connsiteY8" fmla="*/ 112233 h 673395"/>
              <a:gd name="connsiteX9" fmla="*/ 2984203 w 2984203"/>
              <a:gd name="connsiteY9" fmla="*/ 280581 h 673395"/>
              <a:gd name="connsiteX10" fmla="*/ 2984203 w 2984203"/>
              <a:gd name="connsiteY10" fmla="*/ 561160 h 673395"/>
              <a:gd name="connsiteX11" fmla="*/ 2871968 w 2984203"/>
              <a:gd name="connsiteY11" fmla="*/ 673395 h 673395"/>
              <a:gd name="connsiteX12" fmla="*/ 2486836 w 2984203"/>
              <a:gd name="connsiteY12" fmla="*/ 673395 h 673395"/>
              <a:gd name="connsiteX13" fmla="*/ 1740785 w 2984203"/>
              <a:gd name="connsiteY13" fmla="*/ 673395 h 673395"/>
              <a:gd name="connsiteX14" fmla="*/ 1740785 w 2984203"/>
              <a:gd name="connsiteY14" fmla="*/ 673395 h 673395"/>
              <a:gd name="connsiteX15" fmla="*/ 112235 w 2984203"/>
              <a:gd name="connsiteY15" fmla="*/ 673395 h 673395"/>
              <a:gd name="connsiteX16" fmla="*/ 0 w 2984203"/>
              <a:gd name="connsiteY16" fmla="*/ 561160 h 673395"/>
              <a:gd name="connsiteX17" fmla="*/ 0 w 2984203"/>
              <a:gd name="connsiteY17" fmla="*/ 280581 h 673395"/>
              <a:gd name="connsiteX18" fmla="*/ 0 w 2984203"/>
              <a:gd name="connsiteY18" fmla="*/ 112233 h 673395"/>
              <a:gd name="connsiteX19" fmla="*/ 0 w 2984203"/>
              <a:gd name="connsiteY19" fmla="*/ 112233 h 673395"/>
              <a:gd name="connsiteX20" fmla="*/ 0 w 2984203"/>
              <a:gd name="connsiteY20" fmla="*/ 112235 h 673395"/>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486836 w 2984203"/>
              <a:gd name="connsiteY4" fmla="*/ 338401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36 h 1011796"/>
              <a:gd name="connsiteX1" fmla="*/ 112235 w 2984203"/>
              <a:gd name="connsiteY1" fmla="*/ 338401 h 1011796"/>
              <a:gd name="connsiteX2" fmla="*/ 1740785 w 2984203"/>
              <a:gd name="connsiteY2" fmla="*/ 338401 h 1011796"/>
              <a:gd name="connsiteX3" fmla="*/ 2103565 w 2984203"/>
              <a:gd name="connsiteY3" fmla="*/ 0 h 1011796"/>
              <a:gd name="connsiteX4" fmla="*/ 2255724 w 2984203"/>
              <a:gd name="connsiteY4" fmla="*/ 343426 h 1011796"/>
              <a:gd name="connsiteX5" fmla="*/ 2871968 w 2984203"/>
              <a:gd name="connsiteY5" fmla="*/ 338401 h 1011796"/>
              <a:gd name="connsiteX6" fmla="*/ 2984203 w 2984203"/>
              <a:gd name="connsiteY6" fmla="*/ 450636 h 1011796"/>
              <a:gd name="connsiteX7" fmla="*/ 2984203 w 2984203"/>
              <a:gd name="connsiteY7" fmla="*/ 450634 h 1011796"/>
              <a:gd name="connsiteX8" fmla="*/ 2984203 w 2984203"/>
              <a:gd name="connsiteY8" fmla="*/ 450634 h 1011796"/>
              <a:gd name="connsiteX9" fmla="*/ 2984203 w 2984203"/>
              <a:gd name="connsiteY9" fmla="*/ 618982 h 1011796"/>
              <a:gd name="connsiteX10" fmla="*/ 2984203 w 2984203"/>
              <a:gd name="connsiteY10" fmla="*/ 899561 h 1011796"/>
              <a:gd name="connsiteX11" fmla="*/ 2871968 w 2984203"/>
              <a:gd name="connsiteY11" fmla="*/ 1011796 h 1011796"/>
              <a:gd name="connsiteX12" fmla="*/ 2486836 w 2984203"/>
              <a:gd name="connsiteY12" fmla="*/ 1011796 h 1011796"/>
              <a:gd name="connsiteX13" fmla="*/ 1740785 w 2984203"/>
              <a:gd name="connsiteY13" fmla="*/ 1011796 h 1011796"/>
              <a:gd name="connsiteX14" fmla="*/ 1740785 w 2984203"/>
              <a:gd name="connsiteY14" fmla="*/ 1011796 h 1011796"/>
              <a:gd name="connsiteX15" fmla="*/ 112235 w 2984203"/>
              <a:gd name="connsiteY15" fmla="*/ 1011796 h 1011796"/>
              <a:gd name="connsiteX16" fmla="*/ 0 w 2984203"/>
              <a:gd name="connsiteY16" fmla="*/ 899561 h 1011796"/>
              <a:gd name="connsiteX17" fmla="*/ 0 w 2984203"/>
              <a:gd name="connsiteY17" fmla="*/ 618982 h 1011796"/>
              <a:gd name="connsiteX18" fmla="*/ 0 w 2984203"/>
              <a:gd name="connsiteY18" fmla="*/ 450634 h 1011796"/>
              <a:gd name="connsiteX19" fmla="*/ 0 w 2984203"/>
              <a:gd name="connsiteY19" fmla="*/ 450634 h 1011796"/>
              <a:gd name="connsiteX20" fmla="*/ 0 w 2984203"/>
              <a:gd name="connsiteY20" fmla="*/ 450636 h 1011796"/>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871968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618996 h 1011810"/>
              <a:gd name="connsiteX10" fmla="*/ 2984203 w 2984203"/>
              <a:gd name="connsiteY10" fmla="*/ 899575 h 1011810"/>
              <a:gd name="connsiteX11" fmla="*/ 2871968 w 2984203"/>
              <a:gd name="connsiteY11" fmla="*/ 1011810 h 1011810"/>
              <a:gd name="connsiteX12" fmla="*/ 2486836 w 2984203"/>
              <a:gd name="connsiteY12" fmla="*/ 1011810 h 1011810"/>
              <a:gd name="connsiteX13" fmla="*/ 1740785 w 2984203"/>
              <a:gd name="connsiteY13" fmla="*/ 1011810 h 1011810"/>
              <a:gd name="connsiteX14" fmla="*/ 1740785 w 2984203"/>
              <a:gd name="connsiteY14" fmla="*/ 1011810 h 1011810"/>
              <a:gd name="connsiteX15" fmla="*/ 112235 w 2984203"/>
              <a:gd name="connsiteY15" fmla="*/ 1011810 h 1011810"/>
              <a:gd name="connsiteX16" fmla="*/ 0 w 2984203"/>
              <a:gd name="connsiteY16" fmla="*/ 899575 h 1011810"/>
              <a:gd name="connsiteX17" fmla="*/ 0 w 2984203"/>
              <a:gd name="connsiteY17" fmla="*/ 618996 h 1011810"/>
              <a:gd name="connsiteX18" fmla="*/ 0 w 2984203"/>
              <a:gd name="connsiteY18" fmla="*/ 450648 h 1011810"/>
              <a:gd name="connsiteX19" fmla="*/ 0 w 2984203"/>
              <a:gd name="connsiteY19" fmla="*/ 450648 h 1011810"/>
              <a:gd name="connsiteX20" fmla="*/ 0 w 2984203"/>
              <a:gd name="connsiteY20"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450648 h 1011810"/>
              <a:gd name="connsiteX9" fmla="*/ 2984203 w 2984203"/>
              <a:gd name="connsiteY9" fmla="*/ 899575 h 1011810"/>
              <a:gd name="connsiteX10" fmla="*/ 2871968 w 2984203"/>
              <a:gd name="connsiteY10" fmla="*/ 1011810 h 1011810"/>
              <a:gd name="connsiteX11" fmla="*/ 2486836 w 2984203"/>
              <a:gd name="connsiteY11" fmla="*/ 1011810 h 1011810"/>
              <a:gd name="connsiteX12" fmla="*/ 1740785 w 2984203"/>
              <a:gd name="connsiteY12" fmla="*/ 1011810 h 1011810"/>
              <a:gd name="connsiteX13" fmla="*/ 1740785 w 2984203"/>
              <a:gd name="connsiteY13" fmla="*/ 1011810 h 1011810"/>
              <a:gd name="connsiteX14" fmla="*/ 112235 w 2984203"/>
              <a:gd name="connsiteY14" fmla="*/ 1011810 h 1011810"/>
              <a:gd name="connsiteX15" fmla="*/ 0 w 2984203"/>
              <a:gd name="connsiteY15" fmla="*/ 899575 h 1011810"/>
              <a:gd name="connsiteX16" fmla="*/ 0 w 2984203"/>
              <a:gd name="connsiteY16" fmla="*/ 618996 h 1011810"/>
              <a:gd name="connsiteX17" fmla="*/ 0 w 2984203"/>
              <a:gd name="connsiteY17" fmla="*/ 450648 h 1011810"/>
              <a:gd name="connsiteX18" fmla="*/ 0 w 2984203"/>
              <a:gd name="connsiteY18" fmla="*/ 450648 h 1011810"/>
              <a:gd name="connsiteX19" fmla="*/ 0 w 2984203"/>
              <a:gd name="connsiteY19" fmla="*/ 450650 h 1011810"/>
              <a:gd name="connsiteX0" fmla="*/ 0 w 3396186"/>
              <a:gd name="connsiteY0" fmla="*/ 450650 h 1011810"/>
              <a:gd name="connsiteX1" fmla="*/ 112235 w 3396186"/>
              <a:gd name="connsiteY1" fmla="*/ 338415 h 1011810"/>
              <a:gd name="connsiteX2" fmla="*/ 1740785 w 3396186"/>
              <a:gd name="connsiteY2" fmla="*/ 338415 h 1011810"/>
              <a:gd name="connsiteX3" fmla="*/ 2103565 w 3396186"/>
              <a:gd name="connsiteY3" fmla="*/ 14 h 1011810"/>
              <a:gd name="connsiteX4" fmla="*/ 2255724 w 3396186"/>
              <a:gd name="connsiteY4" fmla="*/ 343440 h 1011810"/>
              <a:gd name="connsiteX5" fmla="*/ 2665976 w 3396186"/>
              <a:gd name="connsiteY5" fmla="*/ 338415 h 1011810"/>
              <a:gd name="connsiteX6" fmla="*/ 2984203 w 3396186"/>
              <a:gd name="connsiteY6" fmla="*/ 450650 h 1011810"/>
              <a:gd name="connsiteX7" fmla="*/ 2984203 w 3396186"/>
              <a:gd name="connsiteY7" fmla="*/ 450648 h 1011810"/>
              <a:gd name="connsiteX8" fmla="*/ 3396186 w 3396186"/>
              <a:gd name="connsiteY8" fmla="*/ 747074 h 1011810"/>
              <a:gd name="connsiteX9" fmla="*/ 2984203 w 3396186"/>
              <a:gd name="connsiteY9" fmla="*/ 899575 h 1011810"/>
              <a:gd name="connsiteX10" fmla="*/ 2871968 w 3396186"/>
              <a:gd name="connsiteY10" fmla="*/ 1011810 h 1011810"/>
              <a:gd name="connsiteX11" fmla="*/ 2486836 w 3396186"/>
              <a:gd name="connsiteY11" fmla="*/ 1011810 h 1011810"/>
              <a:gd name="connsiteX12" fmla="*/ 1740785 w 3396186"/>
              <a:gd name="connsiteY12" fmla="*/ 1011810 h 1011810"/>
              <a:gd name="connsiteX13" fmla="*/ 1740785 w 3396186"/>
              <a:gd name="connsiteY13" fmla="*/ 1011810 h 1011810"/>
              <a:gd name="connsiteX14" fmla="*/ 112235 w 3396186"/>
              <a:gd name="connsiteY14" fmla="*/ 1011810 h 1011810"/>
              <a:gd name="connsiteX15" fmla="*/ 0 w 3396186"/>
              <a:gd name="connsiteY15" fmla="*/ 899575 h 1011810"/>
              <a:gd name="connsiteX16" fmla="*/ 0 w 3396186"/>
              <a:gd name="connsiteY16" fmla="*/ 618996 h 1011810"/>
              <a:gd name="connsiteX17" fmla="*/ 0 w 3396186"/>
              <a:gd name="connsiteY17" fmla="*/ 450648 h 1011810"/>
              <a:gd name="connsiteX18" fmla="*/ 0 w 3396186"/>
              <a:gd name="connsiteY18" fmla="*/ 450648 h 1011810"/>
              <a:gd name="connsiteX19" fmla="*/ 0 w 3396186"/>
              <a:gd name="connsiteY19"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450648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84203 w 2984203"/>
              <a:gd name="connsiteY6" fmla="*/ 450650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676735 h 1011810"/>
              <a:gd name="connsiteX8" fmla="*/ 2984203 w 2984203"/>
              <a:gd name="connsiteY8" fmla="*/ 899575 h 1011810"/>
              <a:gd name="connsiteX9" fmla="*/ 2871968 w 2984203"/>
              <a:gd name="connsiteY9" fmla="*/ 1011810 h 1011810"/>
              <a:gd name="connsiteX10" fmla="*/ 2486836 w 2984203"/>
              <a:gd name="connsiteY10" fmla="*/ 1011810 h 1011810"/>
              <a:gd name="connsiteX11" fmla="*/ 1740785 w 2984203"/>
              <a:gd name="connsiteY11" fmla="*/ 1011810 h 1011810"/>
              <a:gd name="connsiteX12" fmla="*/ 1740785 w 2984203"/>
              <a:gd name="connsiteY12" fmla="*/ 1011810 h 1011810"/>
              <a:gd name="connsiteX13" fmla="*/ 112235 w 2984203"/>
              <a:gd name="connsiteY13" fmla="*/ 1011810 h 1011810"/>
              <a:gd name="connsiteX14" fmla="*/ 0 w 2984203"/>
              <a:gd name="connsiteY14" fmla="*/ 899575 h 1011810"/>
              <a:gd name="connsiteX15" fmla="*/ 0 w 2984203"/>
              <a:gd name="connsiteY15" fmla="*/ 618996 h 1011810"/>
              <a:gd name="connsiteX16" fmla="*/ 0 w 2984203"/>
              <a:gd name="connsiteY16" fmla="*/ 450648 h 1011810"/>
              <a:gd name="connsiteX17" fmla="*/ 0 w 2984203"/>
              <a:gd name="connsiteY17" fmla="*/ 450648 h 1011810"/>
              <a:gd name="connsiteX18" fmla="*/ 0 w 2984203"/>
              <a:gd name="connsiteY18"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4154 w 2984203"/>
              <a:gd name="connsiteY6" fmla="*/ 56620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4203"/>
              <a:gd name="connsiteY0" fmla="*/ 450650 h 1011810"/>
              <a:gd name="connsiteX1" fmla="*/ 112235 w 2984203"/>
              <a:gd name="connsiteY1" fmla="*/ 338415 h 1011810"/>
              <a:gd name="connsiteX2" fmla="*/ 1740785 w 2984203"/>
              <a:gd name="connsiteY2" fmla="*/ 338415 h 1011810"/>
              <a:gd name="connsiteX3" fmla="*/ 2103565 w 2984203"/>
              <a:gd name="connsiteY3" fmla="*/ 14 h 1011810"/>
              <a:gd name="connsiteX4" fmla="*/ 2255724 w 2984203"/>
              <a:gd name="connsiteY4" fmla="*/ 343440 h 1011810"/>
              <a:gd name="connsiteX5" fmla="*/ 2665976 w 2984203"/>
              <a:gd name="connsiteY5" fmla="*/ 338415 h 1011810"/>
              <a:gd name="connsiteX6" fmla="*/ 2979178 w 2984203"/>
              <a:gd name="connsiteY6" fmla="*/ 686786 h 1011810"/>
              <a:gd name="connsiteX7" fmla="*/ 2984203 w 2984203"/>
              <a:gd name="connsiteY7" fmla="*/ 899575 h 1011810"/>
              <a:gd name="connsiteX8" fmla="*/ 2871968 w 2984203"/>
              <a:gd name="connsiteY8" fmla="*/ 1011810 h 1011810"/>
              <a:gd name="connsiteX9" fmla="*/ 2486836 w 2984203"/>
              <a:gd name="connsiteY9" fmla="*/ 1011810 h 1011810"/>
              <a:gd name="connsiteX10" fmla="*/ 1740785 w 2984203"/>
              <a:gd name="connsiteY10" fmla="*/ 1011810 h 1011810"/>
              <a:gd name="connsiteX11" fmla="*/ 1740785 w 2984203"/>
              <a:gd name="connsiteY11" fmla="*/ 1011810 h 1011810"/>
              <a:gd name="connsiteX12" fmla="*/ 112235 w 2984203"/>
              <a:gd name="connsiteY12" fmla="*/ 1011810 h 1011810"/>
              <a:gd name="connsiteX13" fmla="*/ 0 w 2984203"/>
              <a:gd name="connsiteY13" fmla="*/ 899575 h 1011810"/>
              <a:gd name="connsiteX14" fmla="*/ 0 w 2984203"/>
              <a:gd name="connsiteY14" fmla="*/ 618996 h 1011810"/>
              <a:gd name="connsiteX15" fmla="*/ 0 w 2984203"/>
              <a:gd name="connsiteY15" fmla="*/ 450648 h 1011810"/>
              <a:gd name="connsiteX16" fmla="*/ 0 w 2984203"/>
              <a:gd name="connsiteY16" fmla="*/ 450648 h 1011810"/>
              <a:gd name="connsiteX17" fmla="*/ 0 w 2984203"/>
              <a:gd name="connsiteY17"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871968 w 2980320"/>
              <a:gd name="connsiteY7" fmla="*/ 1011810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01146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16219 w 2980320"/>
              <a:gd name="connsiteY7" fmla="*/ 1001761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21858"/>
              <a:gd name="connsiteX1" fmla="*/ 112235 w 2980320"/>
              <a:gd name="connsiteY1" fmla="*/ 338415 h 1021858"/>
              <a:gd name="connsiteX2" fmla="*/ 1740785 w 2980320"/>
              <a:gd name="connsiteY2" fmla="*/ 338415 h 1021858"/>
              <a:gd name="connsiteX3" fmla="*/ 2103565 w 2980320"/>
              <a:gd name="connsiteY3" fmla="*/ 14 h 1021858"/>
              <a:gd name="connsiteX4" fmla="*/ 2255724 w 2980320"/>
              <a:gd name="connsiteY4" fmla="*/ 343440 h 1021858"/>
              <a:gd name="connsiteX5" fmla="*/ 2665976 w 2980320"/>
              <a:gd name="connsiteY5" fmla="*/ 338415 h 1021858"/>
              <a:gd name="connsiteX6" fmla="*/ 2979178 w 2980320"/>
              <a:gd name="connsiteY6" fmla="*/ 686786 h 1021858"/>
              <a:gd name="connsiteX7" fmla="*/ 2721244 w 2980320"/>
              <a:gd name="connsiteY7" fmla="*/ 1021858 h 1021858"/>
              <a:gd name="connsiteX8" fmla="*/ 2486836 w 2980320"/>
              <a:gd name="connsiteY8" fmla="*/ 1011810 h 1021858"/>
              <a:gd name="connsiteX9" fmla="*/ 1740785 w 2980320"/>
              <a:gd name="connsiteY9" fmla="*/ 1011810 h 1021858"/>
              <a:gd name="connsiteX10" fmla="*/ 1740785 w 2980320"/>
              <a:gd name="connsiteY10" fmla="*/ 1011810 h 1021858"/>
              <a:gd name="connsiteX11" fmla="*/ 112235 w 2980320"/>
              <a:gd name="connsiteY11" fmla="*/ 1011810 h 1021858"/>
              <a:gd name="connsiteX12" fmla="*/ 0 w 2980320"/>
              <a:gd name="connsiteY12" fmla="*/ 899575 h 1021858"/>
              <a:gd name="connsiteX13" fmla="*/ 0 w 2980320"/>
              <a:gd name="connsiteY13" fmla="*/ 618996 h 1021858"/>
              <a:gd name="connsiteX14" fmla="*/ 0 w 2980320"/>
              <a:gd name="connsiteY14" fmla="*/ 450648 h 1021858"/>
              <a:gd name="connsiteX15" fmla="*/ 0 w 2980320"/>
              <a:gd name="connsiteY15" fmla="*/ 450648 h 1021858"/>
              <a:gd name="connsiteX16" fmla="*/ 0 w 2980320"/>
              <a:gd name="connsiteY16" fmla="*/ 450650 h 1021858"/>
              <a:gd name="connsiteX0" fmla="*/ 0 w 2980320"/>
              <a:gd name="connsiteY0" fmla="*/ 450650 h 1011810"/>
              <a:gd name="connsiteX1" fmla="*/ 112235 w 2980320"/>
              <a:gd name="connsiteY1" fmla="*/ 338415 h 1011810"/>
              <a:gd name="connsiteX2" fmla="*/ 1740785 w 2980320"/>
              <a:gd name="connsiteY2" fmla="*/ 338415 h 1011810"/>
              <a:gd name="connsiteX3" fmla="*/ 2103565 w 2980320"/>
              <a:gd name="connsiteY3" fmla="*/ 14 h 1011810"/>
              <a:gd name="connsiteX4" fmla="*/ 2255724 w 2980320"/>
              <a:gd name="connsiteY4" fmla="*/ 343440 h 1011810"/>
              <a:gd name="connsiteX5" fmla="*/ 2665976 w 2980320"/>
              <a:gd name="connsiteY5" fmla="*/ 338415 h 1011810"/>
              <a:gd name="connsiteX6" fmla="*/ 2979178 w 2980320"/>
              <a:gd name="connsiteY6" fmla="*/ 686786 h 1011810"/>
              <a:gd name="connsiteX7" fmla="*/ 2728119 w 2980320"/>
              <a:gd name="connsiteY7" fmla="*/ 1008107 h 1011810"/>
              <a:gd name="connsiteX8" fmla="*/ 2486836 w 2980320"/>
              <a:gd name="connsiteY8" fmla="*/ 1011810 h 1011810"/>
              <a:gd name="connsiteX9" fmla="*/ 1740785 w 2980320"/>
              <a:gd name="connsiteY9" fmla="*/ 1011810 h 1011810"/>
              <a:gd name="connsiteX10" fmla="*/ 1740785 w 2980320"/>
              <a:gd name="connsiteY10" fmla="*/ 1011810 h 1011810"/>
              <a:gd name="connsiteX11" fmla="*/ 112235 w 2980320"/>
              <a:gd name="connsiteY11" fmla="*/ 1011810 h 1011810"/>
              <a:gd name="connsiteX12" fmla="*/ 0 w 2980320"/>
              <a:gd name="connsiteY12" fmla="*/ 899575 h 1011810"/>
              <a:gd name="connsiteX13" fmla="*/ 0 w 2980320"/>
              <a:gd name="connsiteY13" fmla="*/ 618996 h 1011810"/>
              <a:gd name="connsiteX14" fmla="*/ 0 w 2980320"/>
              <a:gd name="connsiteY14" fmla="*/ 450648 h 1011810"/>
              <a:gd name="connsiteX15" fmla="*/ 0 w 2980320"/>
              <a:gd name="connsiteY15" fmla="*/ 450648 h 1011810"/>
              <a:gd name="connsiteX16" fmla="*/ 0 w 2980320"/>
              <a:gd name="connsiteY16" fmla="*/ 450650 h 1011810"/>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2495853 w 2980320"/>
              <a:gd name="connsiteY9" fmla="*/ 996995 h 1014043"/>
              <a:gd name="connsiteX10" fmla="*/ 1740785 w 2980320"/>
              <a:gd name="connsiteY10" fmla="*/ 1011810 h 1014043"/>
              <a:gd name="connsiteX11" fmla="*/ 1740785 w 2980320"/>
              <a:gd name="connsiteY11" fmla="*/ 1011810 h 1014043"/>
              <a:gd name="connsiteX12" fmla="*/ 112235 w 2980320"/>
              <a:gd name="connsiteY12" fmla="*/ 1011810 h 1014043"/>
              <a:gd name="connsiteX13" fmla="*/ 0 w 2980320"/>
              <a:gd name="connsiteY13" fmla="*/ 899575 h 1014043"/>
              <a:gd name="connsiteX14" fmla="*/ 0 w 2980320"/>
              <a:gd name="connsiteY14" fmla="*/ 618996 h 1014043"/>
              <a:gd name="connsiteX15" fmla="*/ 0 w 2980320"/>
              <a:gd name="connsiteY15" fmla="*/ 450648 h 1014043"/>
              <a:gd name="connsiteX16" fmla="*/ 0 w 2980320"/>
              <a:gd name="connsiteY16" fmla="*/ 450648 h 1014043"/>
              <a:gd name="connsiteX17" fmla="*/ 0 w 2980320"/>
              <a:gd name="connsiteY17" fmla="*/ 450650 h 1014043"/>
              <a:gd name="connsiteX0" fmla="*/ 0 w 2980320"/>
              <a:gd name="connsiteY0" fmla="*/ 450650 h 1014043"/>
              <a:gd name="connsiteX1" fmla="*/ 112235 w 2980320"/>
              <a:gd name="connsiteY1" fmla="*/ 338415 h 1014043"/>
              <a:gd name="connsiteX2" fmla="*/ 1740785 w 2980320"/>
              <a:gd name="connsiteY2" fmla="*/ 338415 h 1014043"/>
              <a:gd name="connsiteX3" fmla="*/ 2103565 w 2980320"/>
              <a:gd name="connsiteY3" fmla="*/ 14 h 1014043"/>
              <a:gd name="connsiteX4" fmla="*/ 2255724 w 2980320"/>
              <a:gd name="connsiteY4" fmla="*/ 343440 h 1014043"/>
              <a:gd name="connsiteX5" fmla="*/ 2665976 w 2980320"/>
              <a:gd name="connsiteY5" fmla="*/ 338415 h 1014043"/>
              <a:gd name="connsiteX6" fmla="*/ 2979178 w 2980320"/>
              <a:gd name="connsiteY6" fmla="*/ 686786 h 1014043"/>
              <a:gd name="connsiteX7" fmla="*/ 2728119 w 2980320"/>
              <a:gd name="connsiteY7" fmla="*/ 1008107 h 1014043"/>
              <a:gd name="connsiteX8" fmla="*/ 2486836 w 2980320"/>
              <a:gd name="connsiteY8" fmla="*/ 1011810 h 1014043"/>
              <a:gd name="connsiteX9" fmla="*/ 1740785 w 2980320"/>
              <a:gd name="connsiteY9" fmla="*/ 1011810 h 1014043"/>
              <a:gd name="connsiteX10" fmla="*/ 1740785 w 2980320"/>
              <a:gd name="connsiteY10" fmla="*/ 1011810 h 1014043"/>
              <a:gd name="connsiteX11" fmla="*/ 112235 w 2980320"/>
              <a:gd name="connsiteY11" fmla="*/ 1011810 h 1014043"/>
              <a:gd name="connsiteX12" fmla="*/ 0 w 2980320"/>
              <a:gd name="connsiteY12" fmla="*/ 899575 h 1014043"/>
              <a:gd name="connsiteX13" fmla="*/ 0 w 2980320"/>
              <a:gd name="connsiteY13" fmla="*/ 618996 h 1014043"/>
              <a:gd name="connsiteX14" fmla="*/ 0 w 2980320"/>
              <a:gd name="connsiteY14" fmla="*/ 450648 h 1014043"/>
              <a:gd name="connsiteX15" fmla="*/ 0 w 2980320"/>
              <a:gd name="connsiteY15" fmla="*/ 450648 h 1014043"/>
              <a:gd name="connsiteX16" fmla="*/ 0 w 2980320"/>
              <a:gd name="connsiteY16" fmla="*/ 450650 h 1014043"/>
              <a:gd name="connsiteX0" fmla="*/ 0 w 2980320"/>
              <a:gd name="connsiteY0" fmla="*/ 450650 h 1013039"/>
              <a:gd name="connsiteX1" fmla="*/ 112235 w 2980320"/>
              <a:gd name="connsiteY1" fmla="*/ 338415 h 1013039"/>
              <a:gd name="connsiteX2" fmla="*/ 1740785 w 2980320"/>
              <a:gd name="connsiteY2" fmla="*/ 338415 h 1013039"/>
              <a:gd name="connsiteX3" fmla="*/ 2103565 w 2980320"/>
              <a:gd name="connsiteY3" fmla="*/ 14 h 1013039"/>
              <a:gd name="connsiteX4" fmla="*/ 2255724 w 2980320"/>
              <a:gd name="connsiteY4" fmla="*/ 343440 h 1013039"/>
              <a:gd name="connsiteX5" fmla="*/ 2665976 w 2980320"/>
              <a:gd name="connsiteY5" fmla="*/ 338415 h 1013039"/>
              <a:gd name="connsiteX6" fmla="*/ 2979178 w 2980320"/>
              <a:gd name="connsiteY6" fmla="*/ 686786 h 1013039"/>
              <a:gd name="connsiteX7" fmla="*/ 2728119 w 2980320"/>
              <a:gd name="connsiteY7" fmla="*/ 1008107 h 1013039"/>
              <a:gd name="connsiteX8" fmla="*/ 2149951 w 2980320"/>
              <a:gd name="connsiteY8" fmla="*/ 1008372 h 1013039"/>
              <a:gd name="connsiteX9" fmla="*/ 1740785 w 2980320"/>
              <a:gd name="connsiteY9" fmla="*/ 1011810 h 1013039"/>
              <a:gd name="connsiteX10" fmla="*/ 1740785 w 2980320"/>
              <a:gd name="connsiteY10" fmla="*/ 1011810 h 1013039"/>
              <a:gd name="connsiteX11" fmla="*/ 112235 w 2980320"/>
              <a:gd name="connsiteY11" fmla="*/ 1011810 h 1013039"/>
              <a:gd name="connsiteX12" fmla="*/ 0 w 2980320"/>
              <a:gd name="connsiteY12" fmla="*/ 899575 h 1013039"/>
              <a:gd name="connsiteX13" fmla="*/ 0 w 2980320"/>
              <a:gd name="connsiteY13" fmla="*/ 618996 h 1013039"/>
              <a:gd name="connsiteX14" fmla="*/ 0 w 2980320"/>
              <a:gd name="connsiteY14" fmla="*/ 450648 h 1013039"/>
              <a:gd name="connsiteX15" fmla="*/ 0 w 2980320"/>
              <a:gd name="connsiteY15" fmla="*/ 450648 h 1013039"/>
              <a:gd name="connsiteX16" fmla="*/ 0 w 2980320"/>
              <a:gd name="connsiteY16" fmla="*/ 450650 h 1013039"/>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899575 h 1015247"/>
              <a:gd name="connsiteX13" fmla="*/ 0 w 2980320"/>
              <a:gd name="connsiteY13" fmla="*/ 618996 h 1015247"/>
              <a:gd name="connsiteX14" fmla="*/ 0 w 2980320"/>
              <a:gd name="connsiteY14" fmla="*/ 450648 h 1015247"/>
              <a:gd name="connsiteX15" fmla="*/ 0 w 2980320"/>
              <a:gd name="connsiteY15" fmla="*/ 450648 h 1015247"/>
              <a:gd name="connsiteX16" fmla="*/ 0 w 2980320"/>
              <a:gd name="connsiteY16" fmla="*/ 450650 h 1015247"/>
              <a:gd name="connsiteX0" fmla="*/ 0 w 2980320"/>
              <a:gd name="connsiteY0" fmla="*/ 450650 h 1015247"/>
              <a:gd name="connsiteX1" fmla="*/ 112235 w 2980320"/>
              <a:gd name="connsiteY1" fmla="*/ 338415 h 1015247"/>
              <a:gd name="connsiteX2" fmla="*/ 1740785 w 2980320"/>
              <a:gd name="connsiteY2" fmla="*/ 338415 h 1015247"/>
              <a:gd name="connsiteX3" fmla="*/ 2103565 w 2980320"/>
              <a:gd name="connsiteY3" fmla="*/ 14 h 1015247"/>
              <a:gd name="connsiteX4" fmla="*/ 2255724 w 2980320"/>
              <a:gd name="connsiteY4" fmla="*/ 343440 h 1015247"/>
              <a:gd name="connsiteX5" fmla="*/ 2665976 w 2980320"/>
              <a:gd name="connsiteY5" fmla="*/ 338415 h 1015247"/>
              <a:gd name="connsiteX6" fmla="*/ 2979178 w 2980320"/>
              <a:gd name="connsiteY6" fmla="*/ 686786 h 1015247"/>
              <a:gd name="connsiteX7" fmla="*/ 2728119 w 2980320"/>
              <a:gd name="connsiteY7" fmla="*/ 1008107 h 1015247"/>
              <a:gd name="connsiteX8" fmla="*/ 2149951 w 2980320"/>
              <a:gd name="connsiteY8" fmla="*/ 1008372 h 1015247"/>
              <a:gd name="connsiteX9" fmla="*/ 1740785 w 2980320"/>
              <a:gd name="connsiteY9" fmla="*/ 1011810 h 1015247"/>
              <a:gd name="connsiteX10" fmla="*/ 1740785 w 2980320"/>
              <a:gd name="connsiteY10" fmla="*/ 1011810 h 1015247"/>
              <a:gd name="connsiteX11" fmla="*/ 297865 w 2980320"/>
              <a:gd name="connsiteY11" fmla="*/ 1015247 h 1015247"/>
              <a:gd name="connsiteX12" fmla="*/ 0 w 2980320"/>
              <a:gd name="connsiteY12" fmla="*/ 618996 h 1015247"/>
              <a:gd name="connsiteX13" fmla="*/ 0 w 2980320"/>
              <a:gd name="connsiteY13" fmla="*/ 450648 h 1015247"/>
              <a:gd name="connsiteX14" fmla="*/ 0 w 2980320"/>
              <a:gd name="connsiteY14" fmla="*/ 450648 h 1015247"/>
              <a:gd name="connsiteX15" fmla="*/ 0 w 2980320"/>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5247"/>
              <a:gd name="connsiteX1" fmla="*/ 119110 w 2987195"/>
              <a:gd name="connsiteY1" fmla="*/ 338415 h 1015247"/>
              <a:gd name="connsiteX2" fmla="*/ 1747660 w 2987195"/>
              <a:gd name="connsiteY2" fmla="*/ 338415 h 1015247"/>
              <a:gd name="connsiteX3" fmla="*/ 2110440 w 2987195"/>
              <a:gd name="connsiteY3" fmla="*/ 14 h 1015247"/>
              <a:gd name="connsiteX4" fmla="*/ 2262599 w 2987195"/>
              <a:gd name="connsiteY4" fmla="*/ 343440 h 1015247"/>
              <a:gd name="connsiteX5" fmla="*/ 2672851 w 2987195"/>
              <a:gd name="connsiteY5" fmla="*/ 338415 h 1015247"/>
              <a:gd name="connsiteX6" fmla="*/ 2986053 w 2987195"/>
              <a:gd name="connsiteY6" fmla="*/ 686786 h 1015247"/>
              <a:gd name="connsiteX7" fmla="*/ 2734994 w 2987195"/>
              <a:gd name="connsiteY7" fmla="*/ 1008107 h 1015247"/>
              <a:gd name="connsiteX8" fmla="*/ 2156826 w 2987195"/>
              <a:gd name="connsiteY8" fmla="*/ 1008372 h 1015247"/>
              <a:gd name="connsiteX9" fmla="*/ 1747660 w 2987195"/>
              <a:gd name="connsiteY9" fmla="*/ 1011810 h 1015247"/>
              <a:gd name="connsiteX10" fmla="*/ 1747660 w 2987195"/>
              <a:gd name="connsiteY10" fmla="*/ 1011810 h 1015247"/>
              <a:gd name="connsiteX11" fmla="*/ 304740 w 2987195"/>
              <a:gd name="connsiteY11" fmla="*/ 1015247 h 1015247"/>
              <a:gd name="connsiteX12" fmla="*/ 0 w 2987195"/>
              <a:gd name="connsiteY12" fmla="*/ 701498 h 1015247"/>
              <a:gd name="connsiteX13" fmla="*/ 6875 w 2987195"/>
              <a:gd name="connsiteY13" fmla="*/ 450648 h 1015247"/>
              <a:gd name="connsiteX14" fmla="*/ 6875 w 2987195"/>
              <a:gd name="connsiteY14" fmla="*/ 450648 h 1015247"/>
              <a:gd name="connsiteX15" fmla="*/ 6875 w 2987195"/>
              <a:gd name="connsiteY15" fmla="*/ 450650 h 1015247"/>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50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15" fmla="*/ 6875 w 2987195"/>
              <a:gd name="connsiteY15" fmla="*/ 450650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6875 w 2987195"/>
              <a:gd name="connsiteY14" fmla="*/ 450648 h 1018685"/>
              <a:gd name="connsiteX0" fmla="*/ 216569 w 2987195"/>
              <a:gd name="connsiteY0" fmla="*/ 546901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14" fmla="*/ 216569 w 2987195"/>
              <a:gd name="connsiteY14" fmla="*/ 546901 h 1018685"/>
              <a:gd name="connsiteX0" fmla="*/ 6875 w 2987195"/>
              <a:gd name="connsiteY0" fmla="*/ 45064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13" fmla="*/ 6875 w 2987195"/>
              <a:gd name="connsiteY13" fmla="*/ 450648 h 1018685"/>
              <a:gd name="connsiteX0" fmla="*/ 0 w 2987195"/>
              <a:gd name="connsiteY0" fmla="*/ 701498 h 1018685"/>
              <a:gd name="connsiteX1" fmla="*/ 119110 w 2987195"/>
              <a:gd name="connsiteY1" fmla="*/ 338415 h 1018685"/>
              <a:gd name="connsiteX2" fmla="*/ 1747660 w 2987195"/>
              <a:gd name="connsiteY2" fmla="*/ 338415 h 1018685"/>
              <a:gd name="connsiteX3" fmla="*/ 2110440 w 2987195"/>
              <a:gd name="connsiteY3" fmla="*/ 14 h 1018685"/>
              <a:gd name="connsiteX4" fmla="*/ 2262599 w 2987195"/>
              <a:gd name="connsiteY4" fmla="*/ 343440 h 1018685"/>
              <a:gd name="connsiteX5" fmla="*/ 2672851 w 2987195"/>
              <a:gd name="connsiteY5" fmla="*/ 338415 h 1018685"/>
              <a:gd name="connsiteX6" fmla="*/ 2986053 w 2987195"/>
              <a:gd name="connsiteY6" fmla="*/ 686786 h 1018685"/>
              <a:gd name="connsiteX7" fmla="*/ 2734994 w 2987195"/>
              <a:gd name="connsiteY7" fmla="*/ 1008107 h 1018685"/>
              <a:gd name="connsiteX8" fmla="*/ 2156826 w 2987195"/>
              <a:gd name="connsiteY8" fmla="*/ 1008372 h 1018685"/>
              <a:gd name="connsiteX9" fmla="*/ 1747660 w 2987195"/>
              <a:gd name="connsiteY9" fmla="*/ 1011810 h 1018685"/>
              <a:gd name="connsiteX10" fmla="*/ 1747660 w 2987195"/>
              <a:gd name="connsiteY10" fmla="*/ 1011810 h 1018685"/>
              <a:gd name="connsiteX11" fmla="*/ 321927 w 2987195"/>
              <a:gd name="connsiteY11" fmla="*/ 1018685 h 1018685"/>
              <a:gd name="connsiteX12" fmla="*/ 0 w 2987195"/>
              <a:gd name="connsiteY12" fmla="*/ 701498 h 1018685"/>
              <a:gd name="connsiteX0" fmla="*/ 565 w 2987760"/>
              <a:gd name="connsiteY0" fmla="*/ 701498 h 1018685"/>
              <a:gd name="connsiteX1" fmla="*/ 119675 w 2987760"/>
              <a:gd name="connsiteY1" fmla="*/ 338415 h 1018685"/>
              <a:gd name="connsiteX2" fmla="*/ 1748225 w 2987760"/>
              <a:gd name="connsiteY2" fmla="*/ 338415 h 1018685"/>
              <a:gd name="connsiteX3" fmla="*/ 2111005 w 2987760"/>
              <a:gd name="connsiteY3" fmla="*/ 14 h 1018685"/>
              <a:gd name="connsiteX4" fmla="*/ 2263164 w 2987760"/>
              <a:gd name="connsiteY4" fmla="*/ 343440 h 1018685"/>
              <a:gd name="connsiteX5" fmla="*/ 2673416 w 2987760"/>
              <a:gd name="connsiteY5" fmla="*/ 338415 h 1018685"/>
              <a:gd name="connsiteX6" fmla="*/ 2986618 w 2987760"/>
              <a:gd name="connsiteY6" fmla="*/ 686786 h 1018685"/>
              <a:gd name="connsiteX7" fmla="*/ 2735559 w 2987760"/>
              <a:gd name="connsiteY7" fmla="*/ 1008107 h 1018685"/>
              <a:gd name="connsiteX8" fmla="*/ 2157391 w 2987760"/>
              <a:gd name="connsiteY8" fmla="*/ 1008372 h 1018685"/>
              <a:gd name="connsiteX9" fmla="*/ 1748225 w 2987760"/>
              <a:gd name="connsiteY9" fmla="*/ 1011810 h 1018685"/>
              <a:gd name="connsiteX10" fmla="*/ 1748225 w 2987760"/>
              <a:gd name="connsiteY10" fmla="*/ 1011810 h 1018685"/>
              <a:gd name="connsiteX11" fmla="*/ 322492 w 2987760"/>
              <a:gd name="connsiteY11" fmla="*/ 1018685 h 1018685"/>
              <a:gd name="connsiteX12" fmla="*/ 565 w 2987760"/>
              <a:gd name="connsiteY12" fmla="*/ 701498 h 1018685"/>
              <a:gd name="connsiteX0" fmla="*/ 3986 w 2991181"/>
              <a:gd name="connsiteY0" fmla="*/ 701498 h 1018685"/>
              <a:gd name="connsiteX1" fmla="*/ 123096 w 2991181"/>
              <a:gd name="connsiteY1" fmla="*/ 33841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3986 w 2991181"/>
              <a:gd name="connsiteY0" fmla="*/ 701498 h 1018685"/>
              <a:gd name="connsiteX1" fmla="*/ 301851 w 2991181"/>
              <a:gd name="connsiteY1" fmla="*/ 352165 h 1018685"/>
              <a:gd name="connsiteX2" fmla="*/ 1751646 w 2991181"/>
              <a:gd name="connsiteY2" fmla="*/ 338415 h 1018685"/>
              <a:gd name="connsiteX3" fmla="*/ 2114426 w 2991181"/>
              <a:gd name="connsiteY3" fmla="*/ 14 h 1018685"/>
              <a:gd name="connsiteX4" fmla="*/ 2266585 w 2991181"/>
              <a:gd name="connsiteY4" fmla="*/ 343440 h 1018685"/>
              <a:gd name="connsiteX5" fmla="*/ 2676837 w 2991181"/>
              <a:gd name="connsiteY5" fmla="*/ 338415 h 1018685"/>
              <a:gd name="connsiteX6" fmla="*/ 2990039 w 2991181"/>
              <a:gd name="connsiteY6" fmla="*/ 686786 h 1018685"/>
              <a:gd name="connsiteX7" fmla="*/ 2738980 w 2991181"/>
              <a:gd name="connsiteY7" fmla="*/ 1008107 h 1018685"/>
              <a:gd name="connsiteX8" fmla="*/ 2160812 w 2991181"/>
              <a:gd name="connsiteY8" fmla="*/ 1008372 h 1018685"/>
              <a:gd name="connsiteX9" fmla="*/ 1751646 w 2991181"/>
              <a:gd name="connsiteY9" fmla="*/ 1011810 h 1018685"/>
              <a:gd name="connsiteX10" fmla="*/ 1751646 w 2991181"/>
              <a:gd name="connsiteY10" fmla="*/ 1011810 h 1018685"/>
              <a:gd name="connsiteX11" fmla="*/ 325913 w 2991181"/>
              <a:gd name="connsiteY11" fmla="*/ 1018685 h 1018685"/>
              <a:gd name="connsiteX12" fmla="*/ 3986 w 2991181"/>
              <a:gd name="connsiteY12" fmla="*/ 701498 h 1018685"/>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98 h 1018730"/>
              <a:gd name="connsiteX1" fmla="*/ 300771 w 2990101"/>
              <a:gd name="connsiteY1" fmla="*/ 352165 h 1018730"/>
              <a:gd name="connsiteX2" fmla="*/ 1750566 w 2990101"/>
              <a:gd name="connsiteY2" fmla="*/ 338415 h 1018730"/>
              <a:gd name="connsiteX3" fmla="*/ 2113346 w 2990101"/>
              <a:gd name="connsiteY3" fmla="*/ 14 h 1018730"/>
              <a:gd name="connsiteX4" fmla="*/ 2265505 w 2990101"/>
              <a:gd name="connsiteY4" fmla="*/ 343440 h 1018730"/>
              <a:gd name="connsiteX5" fmla="*/ 2675757 w 2990101"/>
              <a:gd name="connsiteY5" fmla="*/ 338415 h 1018730"/>
              <a:gd name="connsiteX6" fmla="*/ 2988959 w 2990101"/>
              <a:gd name="connsiteY6" fmla="*/ 686786 h 1018730"/>
              <a:gd name="connsiteX7" fmla="*/ 2737900 w 2990101"/>
              <a:gd name="connsiteY7" fmla="*/ 1008107 h 1018730"/>
              <a:gd name="connsiteX8" fmla="*/ 2159732 w 2990101"/>
              <a:gd name="connsiteY8" fmla="*/ 1008372 h 1018730"/>
              <a:gd name="connsiteX9" fmla="*/ 1750566 w 2990101"/>
              <a:gd name="connsiteY9" fmla="*/ 1011810 h 1018730"/>
              <a:gd name="connsiteX10" fmla="*/ 1750566 w 2990101"/>
              <a:gd name="connsiteY10" fmla="*/ 1011810 h 1018730"/>
              <a:gd name="connsiteX11" fmla="*/ 324833 w 2990101"/>
              <a:gd name="connsiteY11" fmla="*/ 1018685 h 1018730"/>
              <a:gd name="connsiteX12" fmla="*/ 2906 w 2990101"/>
              <a:gd name="connsiteY12" fmla="*/ 701498 h 1018730"/>
              <a:gd name="connsiteX0" fmla="*/ 2906 w 2990101"/>
              <a:gd name="connsiteY0" fmla="*/ 701485 h 1018717"/>
              <a:gd name="connsiteX1" fmla="*/ 300771 w 2990101"/>
              <a:gd name="connsiteY1" fmla="*/ 352152 h 1018717"/>
              <a:gd name="connsiteX2" fmla="*/ 1826766 w 2990101"/>
              <a:gd name="connsiteY2" fmla="*/ 341577 h 1018717"/>
              <a:gd name="connsiteX3" fmla="*/ 2113346 w 2990101"/>
              <a:gd name="connsiteY3" fmla="*/ 1 h 1018717"/>
              <a:gd name="connsiteX4" fmla="*/ 2265505 w 2990101"/>
              <a:gd name="connsiteY4" fmla="*/ 343427 h 1018717"/>
              <a:gd name="connsiteX5" fmla="*/ 2675757 w 2990101"/>
              <a:gd name="connsiteY5" fmla="*/ 338402 h 1018717"/>
              <a:gd name="connsiteX6" fmla="*/ 2988959 w 2990101"/>
              <a:gd name="connsiteY6" fmla="*/ 686773 h 1018717"/>
              <a:gd name="connsiteX7" fmla="*/ 2737900 w 2990101"/>
              <a:gd name="connsiteY7" fmla="*/ 1008094 h 1018717"/>
              <a:gd name="connsiteX8" fmla="*/ 2159732 w 2990101"/>
              <a:gd name="connsiteY8" fmla="*/ 1008359 h 1018717"/>
              <a:gd name="connsiteX9" fmla="*/ 1750566 w 2990101"/>
              <a:gd name="connsiteY9" fmla="*/ 1011797 h 1018717"/>
              <a:gd name="connsiteX10" fmla="*/ 1750566 w 2990101"/>
              <a:gd name="connsiteY10" fmla="*/ 1011797 h 1018717"/>
              <a:gd name="connsiteX11" fmla="*/ 324833 w 2990101"/>
              <a:gd name="connsiteY11" fmla="*/ 1018672 h 1018717"/>
              <a:gd name="connsiteX12" fmla="*/ 2906 w 2990101"/>
              <a:gd name="connsiteY12" fmla="*/ 701485 h 1018717"/>
              <a:gd name="connsiteX0" fmla="*/ 2906 w 2990101"/>
              <a:gd name="connsiteY0" fmla="*/ 701578 h 1018810"/>
              <a:gd name="connsiteX1" fmla="*/ 300771 w 2990101"/>
              <a:gd name="connsiteY1" fmla="*/ 352245 h 1018810"/>
              <a:gd name="connsiteX2" fmla="*/ 1826766 w 2990101"/>
              <a:gd name="connsiteY2" fmla="*/ 341670 h 1018810"/>
              <a:gd name="connsiteX3" fmla="*/ 2113346 w 2990101"/>
              <a:gd name="connsiteY3" fmla="*/ 94 h 1018810"/>
              <a:gd name="connsiteX4" fmla="*/ 2265505 w 2990101"/>
              <a:gd name="connsiteY4" fmla="*/ 343520 h 1018810"/>
              <a:gd name="connsiteX5" fmla="*/ 2675757 w 2990101"/>
              <a:gd name="connsiteY5" fmla="*/ 338495 h 1018810"/>
              <a:gd name="connsiteX6" fmla="*/ 2988959 w 2990101"/>
              <a:gd name="connsiteY6" fmla="*/ 686866 h 1018810"/>
              <a:gd name="connsiteX7" fmla="*/ 2737900 w 2990101"/>
              <a:gd name="connsiteY7" fmla="*/ 1008187 h 1018810"/>
              <a:gd name="connsiteX8" fmla="*/ 2159732 w 2990101"/>
              <a:gd name="connsiteY8" fmla="*/ 1008452 h 1018810"/>
              <a:gd name="connsiteX9" fmla="*/ 1750566 w 2990101"/>
              <a:gd name="connsiteY9" fmla="*/ 1011890 h 1018810"/>
              <a:gd name="connsiteX10" fmla="*/ 1750566 w 2990101"/>
              <a:gd name="connsiteY10" fmla="*/ 1011890 h 1018810"/>
              <a:gd name="connsiteX11" fmla="*/ 324833 w 2990101"/>
              <a:gd name="connsiteY11" fmla="*/ 1018765 h 1018810"/>
              <a:gd name="connsiteX12" fmla="*/ 2906 w 2990101"/>
              <a:gd name="connsiteY12" fmla="*/ 701578 h 10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0101" h="1018810">
                <a:moveTo>
                  <a:pt x="2906" y="701578"/>
                </a:moveTo>
                <a:cubicBezTo>
                  <a:pt x="-5518" y="553049"/>
                  <a:pt x="23874" y="356395"/>
                  <a:pt x="300771" y="352245"/>
                </a:cubicBezTo>
                <a:lnTo>
                  <a:pt x="1826766" y="341670"/>
                </a:lnTo>
                <a:cubicBezTo>
                  <a:pt x="2100287" y="343303"/>
                  <a:pt x="2113248" y="2961"/>
                  <a:pt x="2113346" y="94"/>
                </a:cubicBezTo>
                <a:cubicBezTo>
                  <a:pt x="2113444" y="-2773"/>
                  <a:pt x="2340389" y="58223"/>
                  <a:pt x="2265505" y="343520"/>
                </a:cubicBezTo>
                <a:lnTo>
                  <a:pt x="2675757" y="338495"/>
                </a:lnTo>
                <a:cubicBezTo>
                  <a:pt x="2868372" y="348544"/>
                  <a:pt x="3004031" y="469130"/>
                  <a:pt x="2988959" y="686866"/>
                </a:cubicBezTo>
                <a:cubicBezTo>
                  <a:pt x="2983367" y="935884"/>
                  <a:pt x="2924362" y="985257"/>
                  <a:pt x="2737900" y="1008187"/>
                </a:cubicBezTo>
                <a:cubicBezTo>
                  <a:pt x="2599032" y="1019734"/>
                  <a:pt x="2240160" y="1007218"/>
                  <a:pt x="2159732" y="1008452"/>
                </a:cubicBezTo>
                <a:lnTo>
                  <a:pt x="1750566" y="1011890"/>
                </a:lnTo>
                <a:lnTo>
                  <a:pt x="1750566" y="1011890"/>
                </a:lnTo>
                <a:lnTo>
                  <a:pt x="324833" y="1018765"/>
                </a:lnTo>
                <a:cubicBezTo>
                  <a:pt x="55328" y="1022047"/>
                  <a:pt x="-16202" y="847241"/>
                  <a:pt x="2906" y="701578"/>
                </a:cubicBezTo>
                <a:close/>
              </a:path>
            </a:pathLst>
          </a:custGeom>
          <a:solidFill>
            <a:schemeClr val="bg1"/>
          </a:solidFill>
          <a:ln w="38100">
            <a:solidFill>
              <a:srgbClr val="004AAD"/>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600" b="1">
              <a:solidFill>
                <a:srgbClr val="004AAD"/>
              </a:solidFill>
              <a:latin typeface="Comic Sans MS" panose="030F0902030302020204" pitchFamily="66" charset="0"/>
            </a:endParaRPr>
          </a:p>
        </p:txBody>
      </p:sp>
      <p:sp>
        <p:nvSpPr>
          <p:cNvPr id="11" name="TextBox 10">
            <a:extLst>
              <a:ext uri="{FF2B5EF4-FFF2-40B4-BE49-F238E27FC236}">
                <a16:creationId xmlns:a16="http://schemas.microsoft.com/office/drawing/2014/main" id="{001ED0E8-E227-12E4-D8B2-AA6A1C748999}"/>
              </a:ext>
            </a:extLst>
          </p:cNvPr>
          <p:cNvSpPr txBox="1"/>
          <p:nvPr userDrawn="1"/>
        </p:nvSpPr>
        <p:spPr>
          <a:xfrm>
            <a:off x="8628431" y="5916541"/>
            <a:ext cx="2990101" cy="323165"/>
          </a:xfrm>
          <a:prstGeom prst="rect">
            <a:avLst/>
          </a:prstGeom>
          <a:noFill/>
        </p:spPr>
        <p:txBody>
          <a:bodyPr wrap="square" anchor="ctr">
            <a:spAutoFit/>
          </a:bodyPr>
          <a:lstStyle/>
          <a:p>
            <a:pPr algn="ctr"/>
            <a:r>
              <a:rPr lang="en-US" sz="1500" b="1">
                <a:solidFill>
                  <a:srgbClr val="004AAD"/>
                </a:solidFill>
                <a:latin typeface="Arial" panose="020B0604020202020204" pitchFamily="34" charset="0"/>
                <a:cs typeface="Arial" panose="020B0604020202020204" pitchFamily="34" charset="0"/>
              </a:rPr>
              <a:t> #</a:t>
            </a:r>
            <a:r>
              <a:rPr lang="en-US" sz="1500" b="1" err="1">
                <a:solidFill>
                  <a:srgbClr val="004AAD"/>
                </a:solidFill>
                <a:latin typeface="Arial" panose="020B0604020202020204" pitchFamily="34" charset="0"/>
                <a:cs typeface="Arial" panose="020B0604020202020204" pitchFamily="34" charset="0"/>
              </a:rPr>
              <a:t>TalkScottishEducation</a:t>
            </a:r>
            <a:endParaRPr lang="en-US" sz="1500" b="1">
              <a:solidFill>
                <a:srgbClr val="004AA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3295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623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91332" y="1495242"/>
            <a:ext cx="5228470" cy="42379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24599" y="1495242"/>
            <a:ext cx="5228467" cy="42379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
            <a:extLst>
              <a:ext uri="{FF2B5EF4-FFF2-40B4-BE49-F238E27FC236}">
                <a16:creationId xmlns:a16="http://schemas.microsoft.com/office/drawing/2014/main" id="{4E797F31-35DC-B4C6-FEAF-D5959C252D5D}"/>
              </a:ext>
            </a:extLst>
          </p:cNvPr>
          <p:cNvSpPr>
            <a:spLocks noGrp="1"/>
          </p:cNvSpPr>
          <p:nvPr>
            <p:ph type="body" idx="10" hasCustomPrompt="1"/>
          </p:nvPr>
        </p:nvSpPr>
        <p:spPr>
          <a:xfrm>
            <a:off x="791332" y="926194"/>
            <a:ext cx="10742255" cy="569049"/>
          </a:xfrm>
        </p:spPr>
        <p:txBody>
          <a:bodyPr anchor="t">
            <a:normAutofit/>
          </a:bodyPr>
          <a:lstStyle>
            <a:lvl1pPr marL="0" indent="0">
              <a:buNone/>
              <a:defRPr sz="2800" b="1">
                <a:solidFill>
                  <a:srgbClr val="004AAD"/>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87453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1992200-7DAF-454E-AD22-2FC9966C6979}"/>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F6BD383-851E-4493-ADDE-66BD6C5AA39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4082811" y="6662947"/>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D596920-ABCB-419E-9538-5C72F21FE925}"/>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6A992C-895B-492F-96D1-93F94073ABAD}"/>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4300B71-84F3-42D4-806F-73C4771FC673}"/>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50D8072-0C38-4851-952D-B6894A7E925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8EC99F-B8DE-4DEC-9F47-90DBE43E1C9B}"/>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2560326-3E3C-4D2C-B74E-924490B8EC8F}"/>
              </a:ext>
            </a:extLst>
          </p:cNvPr>
          <p:cNvSpPr txBox="1"/>
          <p:nvPr userDrawn="1"/>
        </p:nvSpPr>
        <p:spPr>
          <a:xfrm>
            <a:off x="7522233" y="6232454"/>
            <a:ext cx="4101173" cy="461665"/>
          </a:xfrm>
          <a:prstGeom prst="rect">
            <a:avLst/>
          </a:prstGeom>
          <a:noFill/>
        </p:spPr>
        <p:txBody>
          <a:bodyPr wrap="square" rtlCol="0">
            <a:spAutoFit/>
          </a:bodyPr>
          <a:lstStyle/>
          <a:p>
            <a:pPr algn="r" eaLnBrk="1" hangingPunct="1">
              <a:lnSpc>
                <a:spcPct val="100000"/>
              </a:lnSpc>
              <a:spcBef>
                <a:spcPts val="0"/>
              </a:spcBef>
              <a:spcAft>
                <a:spcPts val="0"/>
              </a:spcAft>
            </a:pPr>
            <a:r>
              <a:rPr lang="en-GB" sz="1200" b="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0">
                <a:solidFill>
                  <a:srgbClr val="00ABB5"/>
                </a:solidFill>
              </a:rPr>
              <a:t>Do luchd-ionnsachaidh na h-Alba, le luchd-foghlaim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77"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7239000" y="6356350"/>
            <a:ext cx="41148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2471438008"/>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60" r:id="rId3"/>
    <p:sldLayoutId id="2147483651" r:id="rId4"/>
    <p:sldLayoutId id="2147483653" r:id="rId5"/>
    <p:sldLayoutId id="2147483662" r:id="rId6"/>
    <p:sldLayoutId id="2147483661" r:id="rId7"/>
    <p:sldLayoutId id="2147483663" r:id="rId8"/>
    <p:sldLayoutId id="2147483665" r:id="rId9"/>
    <p:sldLayoutId id="2147483664" r:id="rId10"/>
    <p:sldLayoutId id="2147483666" r:id="rId11"/>
    <p:sldLayoutId id="2147483655" r:id="rId12"/>
    <p:sldLayoutId id="2147483652" r:id="rId13"/>
  </p:sldLayoutIdLst>
  <p:txStyles>
    <p:titleStyle>
      <a:lvl1pPr algn="l" defTabSz="914400" rtl="0" eaLnBrk="1" latinLnBrk="0" hangingPunct="1">
        <a:lnSpc>
          <a:spcPct val="90000"/>
        </a:lnSpc>
        <a:spcBef>
          <a:spcPct val="0"/>
        </a:spcBef>
        <a:buNone/>
        <a:defRPr sz="4000" b="1" kern="1200">
          <a:solidFill>
            <a:srgbClr val="004AA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rofessionallearning.education.gov.scot/explore/the-national-model-of-professional-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gif"/></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81699" y="475679"/>
            <a:ext cx="2307574" cy="971713"/>
          </a:xfrm>
          <a:prstGeom prst="rect">
            <a:avLst/>
          </a:prstGeom>
        </p:spPr>
      </p:pic>
      <p:pic>
        <p:nvPicPr>
          <p:cNvPr id="10" name="Picture 9"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42104F83-3D07-A90C-7CFC-891746049B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65095" y="493086"/>
            <a:ext cx="1193878" cy="1000613"/>
          </a:xfrm>
          <a:prstGeom prst="rect">
            <a:avLst/>
          </a:prstGeom>
        </p:spPr>
      </p:pic>
      <p:pic>
        <p:nvPicPr>
          <p:cNvPr id="4" name="Picture 3" descr="This image represents Relationships. A central heart is encircled within 4 stylised icons representing gender neutral children, young people and adults.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68265" y="488379"/>
            <a:ext cx="1207497" cy="1013701"/>
          </a:xfrm>
          <a:prstGeom prst="rect">
            <a:avLst/>
          </a:prstGeom>
        </p:spPr>
      </p:pic>
      <p:pic>
        <p:nvPicPr>
          <p:cNvPr id="11" name="Picture 10" descr="This image represents Wellbeing and Care. Inside a centrally placed heart shape are 3 stylised icons representing gender neutral children and young people.  The supporting the heart are  3 stylised icons representing gender neutral children, young people and adults.  "/>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79033" y="487797"/>
            <a:ext cx="1212416" cy="1013504"/>
          </a:xfrm>
          <a:prstGeom prst="rect">
            <a:avLst/>
          </a:prstGeom>
        </p:spPr>
      </p:pic>
      <p:pic>
        <p:nvPicPr>
          <p:cNvPr id="13" name="Picture 12" descr="This image represents Inclusion. Inside a centrally placed heart shape are 3 stylised icons representing 3 gender neutral children and young people. One icon represents wheelchair users. The heart is set within the United Nations Convention on the Rights of the Child (UNCRC) logo. "/>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98939" y="462979"/>
            <a:ext cx="1225863" cy="1025622"/>
          </a:xfrm>
          <a:prstGeom prst="rect">
            <a:avLst/>
          </a:prstGeom>
        </p:spPr>
      </p:pic>
      <p:pic>
        <p:nvPicPr>
          <p:cNvPr id="14" name="Picture 13" descr="This is the Education Scotland, Inclusion, Wellbeing and Equalities logo. It is  blue green and yellow. ">
            <a:extLst>
              <a:ext uri="{FF2B5EF4-FFF2-40B4-BE49-F238E27FC236}">
                <a16:creationId xmlns:a16="http://schemas.microsoft.com/office/drawing/2014/main" id="{85014043-7488-2EAB-B3D1-267ED42E4B1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11184" y="472440"/>
            <a:ext cx="2016064" cy="1014984"/>
          </a:xfrm>
          <a:prstGeom prst="rect">
            <a:avLst/>
          </a:prstGeom>
        </p:spPr>
      </p:pic>
      <p:sp>
        <p:nvSpPr>
          <p:cNvPr id="6" name="Rectangle 5">
            <a:extLst>
              <a:ext uri="{FF2B5EF4-FFF2-40B4-BE49-F238E27FC236}">
                <a16:creationId xmlns:a16="http://schemas.microsoft.com/office/drawing/2014/main" id="{041F11D3-EA81-678A-AABA-40CBB5C81CED}"/>
              </a:ext>
              <a:ext uri="{C183D7F6-B498-43B3-948B-1728B52AA6E4}">
                <adec:decorative xmlns:adec="http://schemas.microsoft.com/office/drawing/2017/decorative" val="1"/>
              </a:ext>
            </a:extLst>
          </p:cNvPr>
          <p:cNvSpPr/>
          <p:nvPr/>
        </p:nvSpPr>
        <p:spPr>
          <a:xfrm>
            <a:off x="3446276" y="1558243"/>
            <a:ext cx="7315200" cy="228600"/>
          </a:xfrm>
          <a:prstGeom prst="rect">
            <a:avLst/>
          </a:prstGeom>
          <a:solidFill>
            <a:srgbClr val="4BACC6"/>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8E667CAF-E86D-9A2B-4313-97644B941AF1}"/>
              </a:ext>
            </a:extLst>
          </p:cNvPr>
          <p:cNvSpPr>
            <a:spLocks noGrp="1"/>
          </p:cNvSpPr>
          <p:nvPr>
            <p:ph type="title" idx="4294967295"/>
          </p:nvPr>
        </p:nvSpPr>
        <p:spPr>
          <a:xfrm>
            <a:off x="1186231" y="1918765"/>
            <a:ext cx="10891021" cy="26579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ABB5"/>
                </a:solidFill>
                <a:effectLst/>
                <a:uLnTx/>
                <a:uFillTx/>
                <a:latin typeface="Segoe UI"/>
                <a:ea typeface="+mn-ea"/>
                <a:cs typeface="Segoe UI"/>
              </a:rPr>
              <a:t>Inclusion Wellbeing &amp; Equalities Professional Learning Framework</a:t>
            </a: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GB" sz="3600" b="1" i="0" u="none" strike="noStrike" kern="1200" cap="none" spc="0" normalizeH="0" baseline="0" noProof="0" dirty="0">
              <a:ln>
                <a:noFill/>
              </a:ln>
              <a:solidFill>
                <a:srgbClr val="00ABB5"/>
              </a:solidFill>
              <a:effectLst/>
              <a:uLnTx/>
              <a:uFillTx/>
              <a:latin typeface="Segoe UI"/>
              <a:ea typeface="+mn-ea"/>
              <a:cs typeface="Segoe UI"/>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Arial"/>
                <a:ea typeface="+mn-ea"/>
                <a:cs typeface="Arial"/>
              </a:rPr>
              <a:t>The Scottish Education Context </a:t>
            </a:r>
            <a:br>
              <a:rPr kumimoji="0" lang="en-US" sz="3600" b="1" i="0" u="none" strike="noStrike" kern="1200" cap="none" spc="0" normalizeH="0" baseline="0" noProof="0" dirty="0">
                <a:ln>
                  <a:noFill/>
                </a:ln>
                <a:solidFill>
                  <a:srgbClr val="4BACC6"/>
                </a:solidFill>
                <a:effectLst/>
                <a:uLnTx/>
                <a:uFillTx/>
                <a:latin typeface="Arial"/>
                <a:ea typeface="+mn-ea"/>
                <a:cs typeface="Arial"/>
              </a:rPr>
            </a:br>
            <a:r>
              <a:rPr kumimoji="0" lang="en-US" sz="3600" b="1" i="0" u="none" strike="noStrike" kern="1200" cap="none" spc="0" normalizeH="0" baseline="0" noProof="0" dirty="0">
                <a:ln>
                  <a:noFill/>
                </a:ln>
                <a:solidFill>
                  <a:srgbClr val="4BACC6"/>
                </a:solidFill>
                <a:effectLst/>
                <a:uLnTx/>
                <a:uFillTx/>
                <a:latin typeface="Arial"/>
                <a:ea typeface="+mn-ea"/>
                <a:cs typeface="Arial"/>
              </a:rPr>
              <a:t>Essential for All</a:t>
            </a:r>
            <a:r>
              <a:rPr kumimoji="0" lang="en-GB" sz="3600" b="1" i="0" u="none" strike="noStrike" kern="1200" cap="none" spc="0" normalizeH="0" baseline="0" noProof="0" dirty="0">
                <a:ln>
                  <a:noFill/>
                </a:ln>
                <a:solidFill>
                  <a:srgbClr val="4BACC6"/>
                </a:solidFill>
                <a:effectLst/>
                <a:uLnTx/>
                <a:uFillTx/>
                <a:latin typeface="Segoe UI"/>
                <a:ea typeface="+mn-ea"/>
                <a:cs typeface="Segoe UI"/>
              </a:rPr>
              <a:t> </a:t>
            </a:r>
            <a:endParaRPr kumimoji="0" lang="en-US" sz="3600" b="0" i="0" u="none" strike="noStrike" kern="1200" cap="none" spc="0" normalizeH="0" baseline="0" noProof="0" dirty="0">
              <a:ln>
                <a:noFill/>
              </a:ln>
              <a:solidFill>
                <a:srgbClr val="4BACC6"/>
              </a:solidFill>
              <a:effectLst/>
              <a:uLnTx/>
              <a:uFillTx/>
              <a:latin typeface="+mn-lt"/>
              <a:ea typeface="+mn-ea"/>
              <a:cs typeface="Arial"/>
            </a:endParaRPr>
          </a:p>
        </p:txBody>
      </p:sp>
      <p:sp>
        <p:nvSpPr>
          <p:cNvPr id="9" name="TextBox 8">
            <a:extLst>
              <a:ext uri="{FF2B5EF4-FFF2-40B4-BE49-F238E27FC236}">
                <a16:creationId xmlns:a16="http://schemas.microsoft.com/office/drawing/2014/main" id="{2356700F-A37B-49B9-B5E0-88F52D3215A1}"/>
              </a:ext>
            </a:extLst>
          </p:cNvPr>
          <p:cNvSpPr txBox="1"/>
          <p:nvPr/>
        </p:nvSpPr>
        <p:spPr>
          <a:xfrm>
            <a:off x="6611048" y="59729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pic>
        <p:nvPicPr>
          <p:cNvPr id="12" name="Picture 11" descr="This image forms part of the Education Scotland branding. It is 2 teal-coloured overlapping triangles. "/>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380" y="3807940"/>
            <a:ext cx="12209380" cy="3105484"/>
          </a:xfrm>
          <a:prstGeom prst="rect">
            <a:avLst/>
          </a:prstGeom>
        </p:spPr>
      </p:pic>
      <p:sp>
        <p:nvSpPr>
          <p:cNvPr id="7" name="Rectangle 6">
            <a:extLst>
              <a:ext uri="{FF2B5EF4-FFF2-40B4-BE49-F238E27FC236}">
                <a16:creationId xmlns:a16="http://schemas.microsoft.com/office/drawing/2014/main" id="{339B79FF-1462-FDE3-FC47-B5A2F1A9D4CC}"/>
              </a:ext>
            </a:extLst>
          </p:cNvPr>
          <p:cNvSpPr/>
          <p:nvPr/>
        </p:nvSpPr>
        <p:spPr>
          <a:xfrm>
            <a:off x="1197550" y="3940136"/>
            <a:ext cx="4102765" cy="461665"/>
          </a:xfrm>
          <a:prstGeom prst="rect">
            <a:avLst/>
          </a:prstGeom>
        </p:spPr>
        <p:txBody>
          <a:bodyPr wrap="square" lIns="91440" tIns="45720" rIns="91440" bIns="45720" anchor="t">
            <a:spAutoFit/>
          </a:bodyPr>
          <a:lstStyle/>
          <a:p>
            <a:r>
              <a:rPr lang="en-GB" sz="2400" dirty="0">
                <a:solidFill>
                  <a:srgbClr val="B3D236"/>
                </a:solidFill>
              </a:rPr>
              <a:t>@ESInclusionTeam</a:t>
            </a:r>
            <a:endParaRPr lang="en-US" sz="2400" dirty="0">
              <a:solidFill>
                <a:srgbClr val="B3D236"/>
              </a:solidFill>
            </a:endParaRPr>
          </a:p>
        </p:txBody>
      </p:sp>
    </p:spTree>
    <p:extLst>
      <p:ext uri="{BB962C8B-B14F-4D97-AF65-F5344CB8AC3E}">
        <p14:creationId xmlns:p14="http://schemas.microsoft.com/office/powerpoint/2010/main" val="655389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Grp="1" noChangeArrowheads="1"/>
          </p:cNvSpPr>
          <p:nvPr>
            <p:ph type="title" idx="4294967295"/>
          </p:nvPr>
        </p:nvSpPr>
        <p:spPr bwMode="auto">
          <a:xfrm>
            <a:off x="486957" y="479219"/>
            <a:ext cx="10991849"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a:ea typeface="ＭＳ Ｐゴシック"/>
                <a:cs typeface="Arial"/>
              </a:rPr>
              <a:t>Reflection</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4" name="Picture 3" descr="This is the Education Scotland, Inclusion, Wellbeing and Equalities logo. It is blue green and yellow.">
            <a:extLst>
              <a:ext uri="{FF2B5EF4-FFF2-40B4-BE49-F238E27FC236}">
                <a16:creationId xmlns:a16="http://schemas.microsoft.com/office/drawing/2014/main" id="{9F87943B-39A4-9B0A-E0DA-4DD201C8AC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3" name="Picture 2" descr="This image represents a reflective activity. It is of 2 icons representing people next to a large question mark.   ">
            <a:extLst>
              <a:ext uri="{FF2B5EF4-FFF2-40B4-BE49-F238E27FC236}">
                <a16:creationId xmlns:a16="http://schemas.microsoft.com/office/drawing/2014/main" id="{CEE256A8-AE22-4329-B67D-6B875915442C}"/>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70084" y="1464679"/>
            <a:ext cx="1001214" cy="994682"/>
          </a:xfrm>
          <a:prstGeom prst="rect">
            <a:avLst/>
          </a:prstGeom>
          <a:noFill/>
          <a:ln>
            <a:noFill/>
          </a:ln>
        </p:spPr>
      </p:pic>
      <p:sp>
        <p:nvSpPr>
          <p:cNvPr id="2" name="TextBox 1">
            <a:extLst>
              <a:ext uri="{FF2B5EF4-FFF2-40B4-BE49-F238E27FC236}">
                <a16:creationId xmlns:a16="http://schemas.microsoft.com/office/drawing/2014/main" id="{20B3CDD1-A1DE-D766-9D97-76F31AC9D1D4}"/>
              </a:ext>
            </a:extLst>
          </p:cNvPr>
          <p:cNvSpPr txBox="1"/>
          <p:nvPr/>
        </p:nvSpPr>
        <p:spPr>
          <a:xfrm>
            <a:off x="1797140" y="1828342"/>
            <a:ext cx="9515517" cy="3005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chemeClr val="tx1">
                    <a:lumMod val="75000"/>
                    <a:lumOff val="25000"/>
                  </a:schemeClr>
                </a:solidFill>
                <a:latin typeface="Segoe UI"/>
                <a:cs typeface="Arial"/>
              </a:rPr>
              <a:t>From what you have learned so far, think about:</a:t>
            </a:r>
          </a:p>
          <a:p>
            <a:endParaRPr lang="en-GB" sz="2400" b="1" dirty="0">
              <a:solidFill>
                <a:schemeClr val="tx1">
                  <a:lumMod val="75000"/>
                  <a:lumOff val="25000"/>
                </a:schemeClr>
              </a:solidFill>
              <a:latin typeface="Segoe UI"/>
              <a:cs typeface="Arial"/>
            </a:endParaRPr>
          </a:p>
          <a:p>
            <a:pPr marL="342900" indent="-342900">
              <a:lnSpc>
                <a:spcPct val="120000"/>
              </a:lnSpc>
              <a:buFont typeface="Arial"/>
              <a:buChar char="•"/>
            </a:pPr>
            <a:r>
              <a:rPr lang="en-GB" sz="2400" dirty="0">
                <a:solidFill>
                  <a:schemeClr val="tx1">
                    <a:lumMod val="75000"/>
                    <a:lumOff val="25000"/>
                  </a:schemeClr>
                </a:solidFill>
                <a:latin typeface="Segoe UI"/>
                <a:cs typeface="Arial"/>
              </a:rPr>
              <a:t>How has this made you feel?</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has this made you think about?</a:t>
            </a:r>
          </a:p>
          <a:p>
            <a:pPr marL="342900" indent="-342900">
              <a:lnSpc>
                <a:spcPct val="120000"/>
              </a:lnSpc>
              <a:buFont typeface="Arial"/>
              <a:buChar char="•"/>
            </a:pPr>
            <a:r>
              <a:rPr lang="en-GB" sz="2400" dirty="0">
                <a:solidFill>
                  <a:schemeClr val="tx1">
                    <a:lumMod val="75000"/>
                    <a:lumOff val="25000"/>
                  </a:schemeClr>
                </a:solidFill>
                <a:latin typeface="Segoe UI"/>
                <a:cs typeface="Arial"/>
              </a:rPr>
              <a:t>What one action would you like to take forward?</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can you link what you plan to do with others in your setting?</a:t>
            </a:r>
          </a:p>
          <a:p>
            <a:pPr marL="342900" indent="-342900">
              <a:lnSpc>
                <a:spcPct val="120000"/>
              </a:lnSpc>
              <a:buFont typeface="Arial"/>
              <a:buChar char="•"/>
            </a:pPr>
            <a:r>
              <a:rPr lang="en-GB" sz="2400" dirty="0">
                <a:solidFill>
                  <a:schemeClr val="tx1">
                    <a:lumMod val="75000"/>
                    <a:lumOff val="25000"/>
                  </a:schemeClr>
                </a:solidFill>
                <a:latin typeface="Segoe UI"/>
                <a:cs typeface="Arial"/>
              </a:rPr>
              <a:t>How you will know that this learning has made a difference?</a:t>
            </a:r>
          </a:p>
        </p:txBody>
      </p:sp>
    </p:spTree>
    <p:extLst>
      <p:ext uri="{BB962C8B-B14F-4D97-AF65-F5344CB8AC3E}">
        <p14:creationId xmlns:p14="http://schemas.microsoft.com/office/powerpoint/2010/main" val="353605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This is the Education Scotland logo. It is blue green and yellow."/>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descr="This decorative image is part of the Education Scotland branding. It is 2 teal-coloured overlapping triangles.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2" name="Title 1">
            <a:extLst>
              <a:ext uri="{FF2B5EF4-FFF2-40B4-BE49-F238E27FC236}">
                <a16:creationId xmlns:a16="http://schemas.microsoft.com/office/drawing/2014/main" id="{F85E4C37-5DB2-CDCE-E7F6-4240E149CE9D}"/>
              </a:ext>
            </a:extLst>
          </p:cNvPr>
          <p:cNvSpPr txBox="1">
            <a:spLocks noGrp="1"/>
          </p:cNvSpPr>
          <p:nvPr>
            <p:ph type="title" idx="4294967295"/>
          </p:nvPr>
        </p:nvSpPr>
        <p:spPr>
          <a:xfrm>
            <a:off x="6611048" y="5972962"/>
            <a:ext cx="558095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mn-lt"/>
                <a:ea typeface="+mn-ea"/>
                <a:cs typeface="+mn-cs"/>
              </a:rPr>
              <a:t>Do luchd-ionnsachaidh na h-Alba, le luchd-foghlaim Alba </a:t>
            </a:r>
          </a:p>
        </p:txBody>
      </p:sp>
    </p:spTree>
    <p:extLst>
      <p:ext uri="{BB962C8B-B14F-4D97-AF65-F5344CB8AC3E}">
        <p14:creationId xmlns:p14="http://schemas.microsoft.com/office/powerpoint/2010/main" val="3836533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28BD4CCD-D582-C51E-EF49-E8AC8D3E4209}"/>
              </a:ext>
            </a:extLst>
          </p:cNvPr>
          <p:cNvSpPr txBox="1">
            <a:spLocks noGrp="1" noChangeArrowheads="1"/>
          </p:cNvSpPr>
          <p:nvPr>
            <p:ph type="title" idx="4294967295"/>
          </p:nvPr>
        </p:nvSpPr>
        <p:spPr bwMode="auto">
          <a:xfrm>
            <a:off x="184404" y="323290"/>
            <a:ext cx="3567685" cy="5842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charset="0"/>
                <a:ea typeface="ＭＳ Ｐゴシック" pitchFamily="34" charset="-128"/>
                <a:cs typeface="+mn-cs"/>
              </a:rPr>
              <a:t>Interconnectivity </a:t>
            </a:r>
            <a:endParaRPr kumimoji="0" lang="en-GB" sz="3200" b="1" i="0" u="none" strike="noStrike" kern="1200" cap="none" spc="0" normalizeH="0" baseline="0" noProof="0" dirty="0">
              <a:ln>
                <a:noFill/>
              </a:ln>
              <a:solidFill>
                <a:schemeClr val="bg1"/>
              </a:solidFill>
              <a:effectLst/>
              <a:uLnTx/>
              <a:uFillTx/>
              <a:latin typeface="Arial" charset="0"/>
              <a:ea typeface="ＭＳ Ｐゴシック" pitchFamily="34" charset="-128"/>
              <a:cs typeface="+mn-cs"/>
            </a:endParaRPr>
          </a:p>
        </p:txBody>
      </p:sp>
      <p:pic>
        <p:nvPicPr>
          <p:cNvPr id="8" name="Picture 7" descr="This is the Education Scotland, Inclusion, Wellbeing and Equalities logo. It is  blue green and yellow.">
            <a:extLst>
              <a:ext uri="{FF2B5EF4-FFF2-40B4-BE49-F238E27FC236}">
                <a16:creationId xmlns:a16="http://schemas.microsoft.com/office/drawing/2014/main" id="{17FA3052-582A-B741-98ED-B53A355CB2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pic>
        <p:nvPicPr>
          <p:cNvPr id="3" name="Picture 2"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FC139E9D-A0EB-175F-86DD-496B90926E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2834" y="1138026"/>
            <a:ext cx="6760624" cy="4070428"/>
          </a:xfrm>
          <a:prstGeom prst="rect">
            <a:avLst/>
          </a:prstGeom>
        </p:spPr>
      </p:pic>
      <p:pic>
        <p:nvPicPr>
          <p:cNvPr id="10" name="Picture 9" descr="This image represents Inclusion. Inside a centrally placed heart shape are 3 stylised icons representing 3 gender neutral children and young people. One icon represents wheelchair users.  generated">
            <a:extLst>
              <a:ext uri="{FF2B5EF4-FFF2-40B4-BE49-F238E27FC236}">
                <a16:creationId xmlns:a16="http://schemas.microsoft.com/office/drawing/2014/main" id="{11BB54A0-A9F0-23EC-3B94-FB930D821E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8006" y="3646051"/>
            <a:ext cx="1349409" cy="1130966"/>
          </a:xfrm>
          <a:prstGeom prst="rect">
            <a:avLst/>
          </a:prstGeom>
          <a:ln>
            <a:noFill/>
          </a:ln>
          <a:effectLst>
            <a:outerShdw blurRad="292100" dist="139700" dir="2700000" algn="tl" rotWithShape="0">
              <a:srgbClr val="333333">
                <a:alpha val="65000"/>
              </a:srgbClr>
            </a:outerShdw>
          </a:effectLst>
        </p:spPr>
      </p:pic>
      <p:pic>
        <p:nvPicPr>
          <p:cNvPr id="2" name="Picture 1" descr="This image represents Rights and Equalities.  Inside a centrally placed heart shape are 3 stylised icon representing gender neutral children and young people. One icon represents wheelchair users. The heart is set within the United Nations Rights of the Child logo.">
            <a:extLst>
              <a:ext uri="{FF2B5EF4-FFF2-40B4-BE49-F238E27FC236}">
                <a16:creationId xmlns:a16="http://schemas.microsoft.com/office/drawing/2014/main" id="{0AF9A1DF-33B0-B81B-A6D7-0F456032E9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79762" y="1323747"/>
            <a:ext cx="1167384" cy="978408"/>
          </a:xfrm>
          <a:prstGeom prst="rect">
            <a:avLst/>
          </a:prstGeom>
          <a:ln>
            <a:noFill/>
          </a:ln>
          <a:effectLst>
            <a:outerShdw blurRad="292100" dist="139700" dir="2700000" algn="tl" rotWithShape="0">
              <a:srgbClr val="333333">
                <a:alpha val="65000"/>
              </a:srgbClr>
            </a:outerShdw>
          </a:effectLst>
        </p:spPr>
      </p:pic>
      <p:pic>
        <p:nvPicPr>
          <p:cNvPr id="12" name="Picture 11" descr="This image represents Relationships. A central heart is encircled within 4 stylised icons representing gender neutral children, young people and adults.  confidence">
            <a:extLst>
              <a:ext uri="{FF2B5EF4-FFF2-40B4-BE49-F238E27FC236}">
                <a16:creationId xmlns:a16="http://schemas.microsoft.com/office/drawing/2014/main" id="{A8261908-E3C9-E387-F520-9170EACFE4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84711" y="1448360"/>
            <a:ext cx="1258397" cy="1054688"/>
          </a:xfrm>
          <a:prstGeom prst="rect">
            <a:avLst/>
          </a:prstGeom>
          <a:ln>
            <a:noFill/>
          </a:ln>
          <a:effectLst>
            <a:outerShdw blurRad="292100" dist="139700" dir="2700000" algn="tl" rotWithShape="0">
              <a:srgbClr val="333333">
                <a:alpha val="65000"/>
              </a:srgbClr>
            </a:outerShdw>
          </a:effectLst>
        </p:spPr>
      </p:pic>
      <p:pic>
        <p:nvPicPr>
          <p:cNvPr id="14" name="Picture 13" descr="This image represents Wellbeing and Care. Inside a centrally placed heart shape are 3 stylised icons representing gender neutral children and young people. The supporting the heart are 3 stylised icons representing gender neutral children, young people and adults.">
            <a:extLst>
              <a:ext uri="{FF2B5EF4-FFF2-40B4-BE49-F238E27FC236}">
                <a16:creationId xmlns:a16="http://schemas.microsoft.com/office/drawing/2014/main" id="{EF86A003-7A79-0CBA-2D10-8E08922ED2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384713" y="3735889"/>
            <a:ext cx="1297566" cy="1084128"/>
          </a:xfrm>
          <a:prstGeom prst="rect">
            <a:avLst/>
          </a:prstGeom>
          <a:ln>
            <a:noFill/>
          </a:ln>
          <a:effectLst>
            <a:outerShdw blurRad="292100" dist="139700" dir="2700000" algn="tl" rotWithShape="0">
              <a:srgbClr val="333333">
                <a:alpha val="65000"/>
              </a:srgbClr>
            </a:outerShdw>
          </a:effectLst>
        </p:spPr>
      </p:pic>
      <p:pic>
        <p:nvPicPr>
          <p:cNvPr id="9" name="Picture 8" descr="This is the Education Scotland, Inclusion, Wellbeing and Equalities logo. It is  blue green and yellow. ">
            <a:extLst>
              <a:ext uri="{FF2B5EF4-FFF2-40B4-BE49-F238E27FC236}">
                <a16:creationId xmlns:a16="http://schemas.microsoft.com/office/drawing/2014/main" id="{EE0BEA88-FC79-3620-D4B6-2E34ECFEF1A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61764" y="3622110"/>
            <a:ext cx="620038" cy="312157"/>
          </a:xfrm>
          <a:prstGeom prst="rect">
            <a:avLst/>
          </a:prstGeom>
        </p:spPr>
      </p:pic>
    </p:spTree>
    <p:extLst>
      <p:ext uri="{BB962C8B-B14F-4D97-AF65-F5344CB8AC3E}">
        <p14:creationId xmlns:p14="http://schemas.microsoft.com/office/powerpoint/2010/main" val="60065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42199" y="560472"/>
            <a:ext cx="553170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00C4C4"/>
                </a:solidFill>
                <a:effectLst/>
                <a:uLnTx/>
                <a:uFillTx/>
                <a:latin typeface="Segoe UI"/>
                <a:ea typeface="+mn-ea"/>
                <a:cs typeface="Segoe UI"/>
              </a:rPr>
              <a:t>How to use this resource</a:t>
            </a:r>
            <a:endParaRPr kumimoji="0" lang="en-GB" sz="3600" b="1" i="0" u="none" strike="noStrike" kern="1200" cap="none" spc="0" normalizeH="0" baseline="0" noProof="0" dirty="0">
              <a:ln>
                <a:noFill/>
              </a:ln>
              <a:solidFill>
                <a:srgbClr val="00C4C4"/>
              </a:solidFill>
              <a:effectLst/>
              <a:uLnTx/>
              <a:uFillTx/>
              <a:ea typeface="+mn-ea"/>
            </a:endParaRPr>
          </a:p>
        </p:txBody>
      </p:sp>
      <p:sp>
        <p:nvSpPr>
          <p:cNvPr id="4" name="TextBox 1">
            <a:extLst>
              <a:ext uri="{FF2B5EF4-FFF2-40B4-BE49-F238E27FC236}">
                <a16:creationId xmlns:a16="http://schemas.microsoft.com/office/drawing/2014/main" id="{567FAD77-01BF-D5F8-A6C7-332DC9AF2BBB}"/>
              </a:ext>
            </a:extLst>
          </p:cNvPr>
          <p:cNvSpPr txBox="1"/>
          <p:nvPr/>
        </p:nvSpPr>
        <p:spPr>
          <a:xfrm>
            <a:off x="137297" y="1570495"/>
            <a:ext cx="11925189" cy="4300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342900">
              <a:lnSpc>
                <a:spcPct val="120000"/>
              </a:lnSpc>
              <a:buFont typeface="Arial"/>
              <a:buChar char="•"/>
            </a:pPr>
            <a:r>
              <a:rPr lang="en-GB" sz="2300">
                <a:solidFill>
                  <a:schemeClr val="tx1">
                    <a:lumMod val="85000"/>
                    <a:lumOff val="15000"/>
                  </a:schemeClr>
                </a:solidFill>
                <a:latin typeface="Segoe UI"/>
                <a:ea typeface="Calibri"/>
                <a:cs typeface="Calibri"/>
              </a:rPr>
              <a:t>These slides can be used to facilitate professional learning in a group or           </a:t>
            </a:r>
          </a:p>
          <a:p>
            <a:pPr marL="342900">
              <a:lnSpc>
                <a:spcPct val="120000"/>
              </a:lnSpc>
            </a:pPr>
            <a:r>
              <a:rPr lang="en-GB" sz="2300">
                <a:solidFill>
                  <a:schemeClr val="tx1">
                    <a:lumMod val="85000"/>
                    <a:lumOff val="15000"/>
                  </a:schemeClr>
                </a:solidFill>
                <a:latin typeface="Segoe UI"/>
                <a:ea typeface="Calibri"/>
                <a:cs typeface="Calibri"/>
              </a:rPr>
              <a:t>     whole-setting, or as a self-directed learning activity as an individual.</a:t>
            </a:r>
            <a:endParaRPr lang="en-GB" sz="2300">
              <a:solidFill>
                <a:schemeClr val="tx1">
                  <a:lumMod val="85000"/>
                  <a:lumOff val="15000"/>
                </a:schemeClr>
              </a:solidFill>
              <a:latin typeface="Segoe UI"/>
              <a:cs typeface="Arial"/>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Facilitation notes are included at the bottom of each slide.</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Please do not remove or change any of the slides included.</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Facilitators are welcome to add slides or activities relevant to your own setting, to support discussion and exploration of the topic. Facilitators will know their participants’ needs best.</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Anyone who works in an educational setting can be a facilitator and use these slides. </a:t>
            </a:r>
            <a:endParaRPr lang="en-US" sz="2300">
              <a:solidFill>
                <a:schemeClr val="tx1">
                  <a:lumMod val="85000"/>
                  <a:lumOff val="15000"/>
                </a:schemeClr>
              </a:solidFill>
              <a:latin typeface="Segoe UI"/>
              <a:ea typeface="Calibri"/>
              <a:cs typeface="Calibri"/>
            </a:endParaRPr>
          </a:p>
          <a:p>
            <a:pPr marL="628650" indent="-342900">
              <a:lnSpc>
                <a:spcPct val="120000"/>
              </a:lnSpc>
              <a:buFont typeface="Arial"/>
              <a:buChar char="•"/>
            </a:pPr>
            <a:r>
              <a:rPr lang="en-GB" sz="2300">
                <a:solidFill>
                  <a:schemeClr val="tx1">
                    <a:lumMod val="85000"/>
                    <a:lumOff val="15000"/>
                  </a:schemeClr>
                </a:solidFill>
                <a:latin typeface="Segoe UI"/>
                <a:ea typeface="Calibri"/>
                <a:cs typeface="Calibri"/>
              </a:rPr>
              <a:t>For reflection or discussion activities, it is important to establish a safe space which encourages respect and honesty to ensure that everyone is able to participate. </a:t>
            </a:r>
            <a:endParaRPr lang="en-GB" sz="2300">
              <a:solidFill>
                <a:schemeClr val="tx1">
                  <a:lumMod val="85000"/>
                  <a:lumOff val="15000"/>
                </a:schemeClr>
              </a:solidFill>
              <a:latin typeface="Segoe UI"/>
              <a:ea typeface="Calibri"/>
              <a:cs typeface="Arial"/>
            </a:endParaRP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Tree>
    <p:extLst>
      <p:ext uri="{BB962C8B-B14F-4D97-AF65-F5344CB8AC3E}">
        <p14:creationId xmlns:p14="http://schemas.microsoft.com/office/powerpoint/2010/main" val="23781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649C85-462B-E421-5148-BB33EAE301F0}"/>
              </a:ext>
            </a:extLst>
          </p:cNvPr>
          <p:cNvSpPr txBox="1">
            <a:spLocks noGrp="1"/>
          </p:cNvSpPr>
          <p:nvPr>
            <p:ph type="title" idx="4294967295"/>
          </p:nvPr>
        </p:nvSpPr>
        <p:spPr>
          <a:xfrm>
            <a:off x="3792124" y="517340"/>
            <a:ext cx="8156207"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C4C4"/>
                </a:solidFill>
                <a:effectLst/>
                <a:uLnTx/>
                <a:uFillTx/>
                <a:latin typeface="Segoe UI"/>
                <a:ea typeface="+mn-ea"/>
                <a:cs typeface="Segoe UI"/>
              </a:rPr>
              <a:t>National Model for Professional Learning</a:t>
            </a:r>
            <a:endParaRPr kumimoji="0" lang="en-GB" sz="32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5999467-0D0A-4BB1-BA7B-94312921821D}"/>
              </a:ext>
            </a:extLst>
          </p:cNvPr>
          <p:cNvSpPr txBox="1"/>
          <p:nvPr/>
        </p:nvSpPr>
        <p:spPr>
          <a:xfrm>
            <a:off x="5802084" y="1839428"/>
            <a:ext cx="5648445" cy="3822585"/>
          </a:xfrm>
          <a:prstGeom prst="rect">
            <a:avLst/>
          </a:prstGeom>
          <a:noFill/>
        </p:spPr>
        <p:txBody>
          <a:bodyPr wrap="square" lIns="91440" tIns="45720" rIns="91440" bIns="45720" rtlCol="0" anchor="t">
            <a:spAutoFit/>
          </a:bodyPr>
          <a:lstStyle/>
          <a:p>
            <a:pPr>
              <a:lnSpc>
                <a:spcPct val="130000"/>
              </a:lnSpc>
            </a:pPr>
            <a:r>
              <a:rPr lang="en-GB" sz="2400">
                <a:solidFill>
                  <a:schemeClr val="tx1">
                    <a:lumMod val="85000"/>
                    <a:lumOff val="15000"/>
                  </a:schemeClr>
                </a:solidFill>
                <a:latin typeface="Segoe UI"/>
                <a:cs typeface="Segoe UI"/>
              </a:rPr>
              <a:t>This professional learning resource will support you to deepen your knowledge and understanding.</a:t>
            </a:r>
            <a:endParaRPr lang="en-GB" sz="2400" b="1">
              <a:solidFill>
                <a:schemeClr val="tx1">
                  <a:lumMod val="85000"/>
                  <a:lumOff val="15000"/>
                </a:schemeClr>
              </a:solidFill>
              <a:latin typeface="Segoe UI" panose="020B0502040204020203" pitchFamily="34" charset="0"/>
              <a:cs typeface="Segoe UI" panose="020B0502040204020203" pitchFamily="34" charset="0"/>
            </a:endParaRPr>
          </a:p>
          <a:p>
            <a:pPr>
              <a:lnSpc>
                <a:spcPct val="130000"/>
              </a:lnSpc>
            </a:pPr>
            <a:endParaRPr lang="en-GB" sz="2400">
              <a:solidFill>
                <a:schemeClr val="tx1">
                  <a:lumMod val="85000"/>
                  <a:lumOff val="15000"/>
                </a:schemeClr>
              </a:solidFill>
              <a:latin typeface="Segoe UI"/>
              <a:cs typeface="Segoe UI"/>
            </a:endParaRPr>
          </a:p>
          <a:p>
            <a:pPr>
              <a:lnSpc>
                <a:spcPct val="130000"/>
              </a:lnSpc>
            </a:pPr>
            <a:r>
              <a:rPr lang="en-GB" sz="2400">
                <a:solidFill>
                  <a:schemeClr val="tx1">
                    <a:lumMod val="85000"/>
                    <a:lumOff val="15000"/>
                  </a:schemeClr>
                </a:solidFill>
                <a:latin typeface="Segoe UI"/>
                <a:cs typeface="Segoe UI"/>
              </a:rPr>
              <a:t>You will have the opportunity to consider how to take this learning forward on your own and with others. </a:t>
            </a:r>
          </a:p>
          <a:p>
            <a:endParaRPr lang="en-GB" sz="2400">
              <a:solidFill>
                <a:srgbClr val="000000"/>
              </a:solidFill>
              <a:latin typeface="Segoe UI"/>
              <a:cs typeface="Segoe UI"/>
            </a:endParaRPr>
          </a:p>
        </p:txBody>
      </p:sp>
      <p:pic>
        <p:nvPicPr>
          <p:cNvPr id="5" name="Picture 4" descr="This is image is the National Model for Professional Learning logo. ">
            <a:extLst>
              <a:ext uri="{FF2B5EF4-FFF2-40B4-BE49-F238E27FC236}">
                <a16:creationId xmlns:a16="http://schemas.microsoft.com/office/drawing/2014/main" id="{4484EC2C-4745-4FCF-8D1D-E9CB34F316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40" y="1000563"/>
            <a:ext cx="4673982" cy="4535885"/>
          </a:xfrm>
          <a:prstGeom prst="rect">
            <a:avLst/>
          </a:prstGeom>
        </p:spPr>
      </p:pic>
      <p:sp>
        <p:nvSpPr>
          <p:cNvPr id="2" name="TextBox 1">
            <a:extLst>
              <a:ext uri="{FF2B5EF4-FFF2-40B4-BE49-F238E27FC236}">
                <a16:creationId xmlns:a16="http://schemas.microsoft.com/office/drawing/2014/main" id="{83341AB8-CC40-4891-8996-CB5891330128}"/>
              </a:ext>
            </a:extLst>
          </p:cNvPr>
          <p:cNvSpPr txBox="1"/>
          <p:nvPr/>
        </p:nvSpPr>
        <p:spPr>
          <a:xfrm>
            <a:off x="613458" y="5613722"/>
            <a:ext cx="6861687" cy="369332"/>
          </a:xfrm>
          <a:prstGeom prst="rect">
            <a:avLst/>
          </a:prstGeom>
          <a:noFill/>
        </p:spPr>
        <p:txBody>
          <a:bodyPr wrap="none" rtlCol="0">
            <a:spAutoFit/>
          </a:bodyPr>
          <a:lstStyle/>
          <a:p>
            <a:r>
              <a:rPr lang="en-GB">
                <a:hlinkClick r:id="rId4"/>
              </a:rPr>
              <a:t>The National Model of Professional Learning (</a:t>
            </a:r>
            <a:r>
              <a:rPr lang="en-GB" err="1">
                <a:hlinkClick r:id="rId4"/>
              </a:rPr>
              <a:t>education.gov.scot</a:t>
            </a:r>
            <a:r>
              <a:rPr lang="en-GB">
                <a:hlinkClick r:id="rId4"/>
              </a:rPr>
              <a:t>)</a:t>
            </a:r>
            <a:endParaRPr lang="en-GB"/>
          </a:p>
        </p:txBody>
      </p:sp>
    </p:spTree>
    <p:extLst>
      <p:ext uri="{BB962C8B-B14F-4D97-AF65-F5344CB8AC3E}">
        <p14:creationId xmlns:p14="http://schemas.microsoft.com/office/powerpoint/2010/main" val="32399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TextBox 1"/>
          <p:cNvSpPr txBox="1">
            <a:spLocks noChangeArrowheads="1"/>
          </p:cNvSpPr>
          <p:nvPr/>
        </p:nvSpPr>
        <p:spPr bwMode="auto">
          <a:xfrm>
            <a:off x="239185" y="704850"/>
            <a:ext cx="1099184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GB" sz="3200" b="1">
                <a:solidFill>
                  <a:schemeClr val="bg1"/>
                </a:solidFill>
              </a:rPr>
              <a:t>Pause for Thought… </a:t>
            </a:r>
          </a:p>
        </p:txBody>
      </p:sp>
      <p:pic>
        <p:nvPicPr>
          <p:cNvPr id="2" name="Picture 1" descr="This is image is the National Model for Professional Learning logo.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45293" y="135185"/>
            <a:ext cx="2046706" cy="1978624"/>
          </a:xfrm>
          <a:prstGeom prst="rect">
            <a:avLst/>
          </a:prstGeom>
        </p:spPr>
      </p:pic>
      <p:sp>
        <p:nvSpPr>
          <p:cNvPr id="3" name="Title 2"/>
          <p:cNvSpPr txBox="1">
            <a:spLocks noGrp="1"/>
          </p:cNvSpPr>
          <p:nvPr>
            <p:ph type="title" idx="4294967295"/>
          </p:nvPr>
        </p:nvSpPr>
        <p:spPr>
          <a:xfrm>
            <a:off x="442199" y="560472"/>
            <a:ext cx="3055132"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C4C4"/>
                </a:solidFill>
                <a:effectLst/>
                <a:uLnTx/>
                <a:uFillTx/>
                <a:latin typeface="Segoe UI"/>
                <a:ea typeface="+mn-ea"/>
                <a:cs typeface="Segoe UI"/>
              </a:rPr>
              <a:t>Welcome</a:t>
            </a:r>
            <a:r>
              <a:rPr kumimoji="0" lang="en-GB" sz="5400" b="1" i="0" u="none" strike="noStrike" kern="1200" cap="none" spc="0" normalizeH="0" baseline="0" noProof="0" dirty="0">
                <a:ln>
                  <a:noFill/>
                </a:ln>
                <a:solidFill>
                  <a:srgbClr val="00C4C4"/>
                </a:solidFill>
                <a:effectLst/>
                <a:uLnTx/>
                <a:uFillTx/>
                <a:latin typeface="Segoe UI"/>
                <a:ea typeface="+mn-ea"/>
                <a:cs typeface="Segoe UI"/>
              </a:rPr>
              <a:t> </a:t>
            </a:r>
            <a:endParaRPr kumimoji="0" lang="en-GB" sz="5400" b="1" i="0" u="none" strike="noStrike" kern="1200" cap="none" spc="0" normalizeH="0" baseline="0" noProof="0" dirty="0">
              <a:ln>
                <a:noFill/>
              </a:ln>
              <a:solidFill>
                <a:srgbClr val="00C4C4"/>
              </a:solidFill>
              <a:effectLst/>
              <a:uLnTx/>
              <a:uFillTx/>
              <a:latin typeface="Segoe UI" panose="020B0502040204020203" pitchFamily="34" charset="0"/>
              <a:ea typeface="+mn-ea"/>
              <a:cs typeface="Segoe UI" panose="020B0502040204020203" pitchFamily="34" charset="0"/>
            </a:endParaRPr>
          </a:p>
        </p:txBody>
      </p:sp>
      <p:sp>
        <p:nvSpPr>
          <p:cNvPr id="5" name="TextBox 4"/>
          <p:cNvSpPr txBox="1"/>
          <p:nvPr/>
        </p:nvSpPr>
        <p:spPr>
          <a:xfrm>
            <a:off x="614093" y="1986498"/>
            <a:ext cx="9495885" cy="2793522"/>
          </a:xfrm>
          <a:prstGeom prst="rect">
            <a:avLst/>
          </a:prstGeom>
          <a:noFill/>
        </p:spPr>
        <p:txBody>
          <a:bodyPr wrap="square" rtlCol="0">
            <a:spAutoFit/>
          </a:bodyPr>
          <a:lstStyle/>
          <a:p>
            <a:pPr>
              <a:lnSpc>
                <a:spcPct val="150000"/>
              </a:lnSpc>
            </a:pPr>
            <a:r>
              <a:rPr lang="en-GB" sz="2400" dirty="0">
                <a:solidFill>
                  <a:schemeClr val="tx1">
                    <a:lumMod val="75000"/>
                    <a:lumOff val="25000"/>
                  </a:schemeClr>
                </a:solidFill>
                <a:latin typeface="Segoe UI" panose="020B0502040204020203" pitchFamily="34" charset="0"/>
                <a:cs typeface="Segoe UI" panose="020B0502040204020203" pitchFamily="34" charset="0"/>
              </a:rPr>
              <a:t>This session aims to </a:t>
            </a:r>
          </a:p>
          <a:p>
            <a:pPr marL="342900" indent="-342900">
              <a:lnSpc>
                <a:spcPct val="150000"/>
              </a:lnSpc>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Provide an overview the inclusive Scottish education context for children and young people. </a:t>
            </a:r>
          </a:p>
          <a:p>
            <a:pPr marL="342900" indent="-342900">
              <a:lnSpc>
                <a:spcPct val="150000"/>
              </a:lnSpc>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rPr>
              <a:t>Support your next steps in developing a deeper understanding of inclusion, wellbeing, equalities and equity. </a:t>
            </a:r>
            <a:endParaRPr lang="en-GB" sz="2400" dirty="0">
              <a:solidFill>
                <a:schemeClr val="tx1">
                  <a:lumMod val="75000"/>
                  <a:lumOff val="25000"/>
                </a:schemeClr>
              </a:solidFill>
              <a:effectLst/>
              <a:latin typeface="Segoe UI" panose="020B0502040204020203" pitchFamily="34" charset="0"/>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4273132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02ED651-A135-4B3D-929D-BE82B65072D0}"/>
              </a:ext>
            </a:extLst>
          </p:cNvPr>
          <p:cNvSpPr txBox="1">
            <a:spLocks noGrp="1"/>
          </p:cNvSpPr>
          <p:nvPr>
            <p:ph type="title" idx="4294967295"/>
          </p:nvPr>
        </p:nvSpPr>
        <p:spPr>
          <a:xfrm>
            <a:off x="454152" y="570799"/>
            <a:ext cx="10836972" cy="711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1200" cap="none" spc="0" normalizeH="0" baseline="0" noProof="0" dirty="0">
                <a:ln>
                  <a:noFill/>
                </a:ln>
                <a:solidFill>
                  <a:srgbClr val="00ABB5"/>
                </a:solidFill>
                <a:effectLst/>
                <a:uLnTx/>
                <a:uFillTx/>
                <a:latin typeface="+mj-lt"/>
                <a:ea typeface="+mj-ea"/>
                <a:cs typeface="+mj-cs"/>
              </a:rPr>
              <a:t>Scottish Context for Inclusion, Equality and Equity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000" b="1" i="0" u="none" strike="noStrike" kern="0" cap="none" spc="0" normalizeH="0" baseline="0" noProof="0" dirty="0">
              <a:ln>
                <a:noFill/>
              </a:ln>
              <a:solidFill>
                <a:srgbClr val="00ABB5"/>
              </a:solidFill>
              <a:effectLst/>
              <a:uLnTx/>
              <a:uFillTx/>
              <a:latin typeface="+mj-lt"/>
              <a:ea typeface="+mj-ea"/>
              <a:cs typeface="Calibri" panose="020F0502020204030204" pitchFamily="34" charset="0"/>
            </a:endParaRPr>
          </a:p>
        </p:txBody>
      </p:sp>
      <p:pic>
        <p:nvPicPr>
          <p:cNvPr id="3" name="Picture 2" descr="This is the Education Scotland, Inclusion, Wellbeing and Equalities logo. It is  blue green and yellow.">
            <a:extLst>
              <a:ext uri="{FF2B5EF4-FFF2-40B4-BE49-F238E27FC236}">
                <a16:creationId xmlns:a16="http://schemas.microsoft.com/office/drawing/2014/main" id="{D3CE7733-F5EA-0AAB-7FB3-5367413EA1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21568" y="0"/>
            <a:ext cx="1170432" cy="589252"/>
          </a:xfrm>
          <a:prstGeom prst="rect">
            <a:avLst/>
          </a:prstGeom>
        </p:spPr>
      </p:pic>
      <p:sp>
        <p:nvSpPr>
          <p:cNvPr id="6" name="TextBox 5">
            <a:extLst>
              <a:ext uri="{FF2B5EF4-FFF2-40B4-BE49-F238E27FC236}">
                <a16:creationId xmlns:a16="http://schemas.microsoft.com/office/drawing/2014/main" id="{36F12F95-D515-0A3F-EBDC-E919C7C7516B}"/>
              </a:ext>
            </a:extLst>
          </p:cNvPr>
          <p:cNvSpPr txBox="1"/>
          <p:nvPr/>
        </p:nvSpPr>
        <p:spPr>
          <a:xfrm>
            <a:off x="543697" y="1470455"/>
            <a:ext cx="8489092" cy="4899803"/>
          </a:xfrm>
          <a:prstGeom prst="rect">
            <a:avLst/>
          </a:prstGeom>
          <a:noFill/>
        </p:spPr>
        <p:txBody>
          <a:bodyPr wrap="square" rtlCol="0">
            <a:spAutoFit/>
          </a:bodyPr>
          <a:lstStyle/>
          <a:p>
            <a:pPr>
              <a:lnSpc>
                <a:spcPct val="120000"/>
              </a:lnSpc>
            </a:pPr>
            <a:r>
              <a:rPr lang="en-GB" sz="22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rPr>
              <a:t>Scottish education is based on the belief that education is a human right and that all children and young people should be supported to reach their fullest potential. </a:t>
            </a:r>
          </a:p>
          <a:p>
            <a:pPr>
              <a:lnSpc>
                <a:spcPct val="120000"/>
              </a:lnSpc>
            </a:pPr>
            <a:endParaRPr lang="en-GB" sz="22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r>
              <a:rPr lang="en-GB" sz="22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rPr>
              <a:t>Scotland’s education system is designed to be an inclusive one for all children and young people in Scottish settings, with or without additional support needs. </a:t>
            </a:r>
          </a:p>
          <a:p>
            <a:pPr>
              <a:lnSpc>
                <a:spcPct val="120000"/>
              </a:lnSpc>
            </a:pPr>
            <a:endParaRPr lang="en-GB" sz="2200" dirty="0">
              <a:solidFill>
                <a:schemeClr val="tx1">
                  <a:lumMod val="75000"/>
                  <a:lumOff val="2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r>
              <a:rPr lang="en-GB" sz="2200" dirty="0">
                <a:solidFill>
                  <a:schemeClr val="tx1">
                    <a:lumMod val="75000"/>
                    <a:lumOff val="25000"/>
                  </a:schemeClr>
                </a:solidFill>
                <a:latin typeface="Segoe UI" panose="020B0502040204020203" pitchFamily="34" charset="0"/>
                <a:cs typeface="Segoe UI" panose="020B0502040204020203" pitchFamily="34" charset="0"/>
              </a:rPr>
              <a:t>Children’s rights and entitlements are fundamental to Scotland’s approach to inclusive education. It is supported by the legislative framework and key policy drivers </a:t>
            </a:r>
          </a:p>
          <a:p>
            <a:endParaRPr lang="en-GB" sz="2200" dirty="0"/>
          </a:p>
        </p:txBody>
      </p:sp>
      <p:pic>
        <p:nvPicPr>
          <p:cNvPr id="8" name="Picture 7" descr="A blue map of Scotland&#10;&#10;">
            <a:extLst>
              <a:ext uri="{FF2B5EF4-FFF2-40B4-BE49-F238E27FC236}">
                <a16:creationId xmlns:a16="http://schemas.microsoft.com/office/drawing/2014/main" id="{81E86E8F-D348-4054-9F97-503A9C0D0C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0813" y="1592485"/>
            <a:ext cx="2620921" cy="2620921"/>
          </a:xfrm>
          <a:prstGeom prst="rect">
            <a:avLst/>
          </a:prstGeom>
        </p:spPr>
      </p:pic>
      <p:pic>
        <p:nvPicPr>
          <p:cNvPr id="4" name="Picture 3"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56588AD7-BFB3-60FB-B999-CE22595EDC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31632" y="4482512"/>
            <a:ext cx="1591834" cy="652195"/>
          </a:xfrm>
          <a:prstGeom prst="rect">
            <a:avLst/>
          </a:prstGeom>
        </p:spPr>
      </p:pic>
      <p:pic>
        <p:nvPicPr>
          <p:cNvPr id="5" name="Picture 4" descr="This is the Scottish Government Logo. It has a Scottish flag on the right side. ">
            <a:extLst>
              <a:ext uri="{FF2B5EF4-FFF2-40B4-BE49-F238E27FC236}">
                <a16:creationId xmlns:a16="http://schemas.microsoft.com/office/drawing/2014/main" id="{8E6A7369-502B-D83C-B6B0-EEA691914FD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66906" y="5497005"/>
            <a:ext cx="2170472" cy="399890"/>
          </a:xfrm>
          <a:prstGeom prst="rect">
            <a:avLst/>
          </a:prstGeom>
        </p:spPr>
      </p:pic>
    </p:spTree>
    <p:extLst>
      <p:ext uri="{BB962C8B-B14F-4D97-AF65-F5344CB8AC3E}">
        <p14:creationId xmlns:p14="http://schemas.microsoft.com/office/powerpoint/2010/main" val="391648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02ED651-A135-4B3D-929D-BE82B65072D0}"/>
              </a:ext>
            </a:extLst>
          </p:cNvPr>
          <p:cNvSpPr txBox="1">
            <a:spLocks noGrp="1"/>
          </p:cNvSpPr>
          <p:nvPr>
            <p:ph type="title" idx="4294967295"/>
          </p:nvPr>
        </p:nvSpPr>
        <p:spPr>
          <a:xfrm>
            <a:off x="167756" y="328423"/>
            <a:ext cx="10836972" cy="711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ABB5"/>
                </a:solidFill>
                <a:effectLst/>
                <a:uLnTx/>
                <a:uFillTx/>
                <a:latin typeface="Segoe UI" panose="020B0502040204020203" pitchFamily="34" charset="0"/>
                <a:ea typeface="+mj-ea"/>
                <a:cs typeface="Segoe UI" panose="020B0502040204020203" pitchFamily="34" charset="0"/>
              </a:rPr>
              <a:t>Scottish Context for Inclusion, Wellbeing Equality and Equity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1" i="0" u="none" strike="noStrike" kern="0" cap="none" spc="0" normalizeH="0" baseline="0" noProof="0" dirty="0">
              <a:ln>
                <a:noFill/>
              </a:ln>
              <a:solidFill>
                <a:srgbClr val="00ABB5"/>
              </a:solidFill>
              <a:effectLst/>
              <a:uLnTx/>
              <a:uFillTx/>
              <a:latin typeface="Segoe UI" panose="020B0502040204020203" pitchFamily="34" charset="0"/>
              <a:ea typeface="+mj-ea"/>
              <a:cs typeface="Segoe UI" panose="020B0502040204020203" pitchFamily="34" charset="0"/>
            </a:endParaRPr>
          </a:p>
        </p:txBody>
      </p:sp>
      <p:pic>
        <p:nvPicPr>
          <p:cNvPr id="2" name="Picture 1" descr="This is the Education Scotland, Inclusion, Wellbeing and Equalities logo. It is blue green and yellow.">
            <a:extLst>
              <a:ext uri="{FF2B5EF4-FFF2-40B4-BE49-F238E27FC236}">
                <a16:creationId xmlns:a16="http://schemas.microsoft.com/office/drawing/2014/main" id="{0964E9E9-7BC3-AF36-F176-EFB20A088699}"/>
              </a:ext>
            </a:extLst>
          </p:cNvPr>
          <p:cNvPicPr>
            <a:picLocks noChangeAspect="1"/>
          </p:cNvPicPr>
          <p:nvPr/>
        </p:nvPicPr>
        <p:blipFill>
          <a:blip r:embed="rId3"/>
          <a:stretch>
            <a:fillRect/>
          </a:stretch>
        </p:blipFill>
        <p:spPr>
          <a:xfrm>
            <a:off x="10658475" y="0"/>
            <a:ext cx="1533525" cy="771525"/>
          </a:xfrm>
          <a:prstGeom prst="rect">
            <a:avLst/>
          </a:prstGeom>
        </p:spPr>
      </p:pic>
      <p:pic>
        <p:nvPicPr>
          <p:cNvPr id="6" name="Picture 5" descr="This image represents the Scottish context for learners. There is a central circle with 7 stylised icons representing gender neutral children, young people and adults. One icon represents wheelchair users. Surrounding the four factors are the Wellbeing  Indicators, the Four Capacities and totality of the curriculum to highlight the interconnectivity and interdependence.">
            <a:extLst>
              <a:ext uri="{FF2B5EF4-FFF2-40B4-BE49-F238E27FC236}">
                <a16:creationId xmlns:a16="http://schemas.microsoft.com/office/drawing/2014/main" id="{5C5891B7-33E0-2721-A4DB-12C2BDD5B2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7891" y="1674407"/>
            <a:ext cx="3392261" cy="3249285"/>
          </a:xfrm>
          <a:prstGeom prst="rect">
            <a:avLst/>
          </a:prstGeom>
        </p:spPr>
      </p:pic>
      <p:sp>
        <p:nvSpPr>
          <p:cNvPr id="17" name="TextBox 16">
            <a:extLst>
              <a:ext uri="{FF2B5EF4-FFF2-40B4-BE49-F238E27FC236}">
                <a16:creationId xmlns:a16="http://schemas.microsoft.com/office/drawing/2014/main" id="{686DB72F-FAE2-8BB4-043A-D42F40BC1260}"/>
              </a:ext>
            </a:extLst>
          </p:cNvPr>
          <p:cNvSpPr txBox="1"/>
          <p:nvPr/>
        </p:nvSpPr>
        <p:spPr>
          <a:xfrm>
            <a:off x="5191433" y="2979172"/>
            <a:ext cx="1713931" cy="900246"/>
          </a:xfrm>
          <a:prstGeom prst="rect">
            <a:avLst/>
          </a:prstGeom>
          <a:noFill/>
        </p:spPr>
        <p:txBody>
          <a:bodyPr wrap="none" rtlCol="0">
            <a:spAutoFit/>
          </a:bodyPr>
          <a:lstStyle/>
          <a:p>
            <a:r>
              <a:rPr lang="en-GB" sz="1050" b="1" dirty="0">
                <a:solidFill>
                  <a:srgbClr val="008080"/>
                </a:solidFill>
                <a:latin typeface="Segoe UI" panose="020B0502040204020203" pitchFamily="34" charset="0"/>
                <a:cs typeface="Segoe UI" panose="020B0502040204020203" pitchFamily="34" charset="0"/>
              </a:rPr>
              <a:t>Supporting All Learners:</a:t>
            </a:r>
          </a:p>
          <a:p>
            <a:pPr marL="171450" indent="-171450">
              <a:buFont typeface="Arial" panose="020B0604020202020204" pitchFamily="34" charset="0"/>
              <a:buChar char="•"/>
            </a:pPr>
            <a:r>
              <a:rPr lang="en-GB" sz="1050" b="1" dirty="0">
                <a:solidFill>
                  <a:srgbClr val="008080"/>
                </a:solidFill>
                <a:latin typeface="Segoe UI" panose="020B0502040204020203" pitchFamily="34" charset="0"/>
                <a:cs typeface="Segoe UI" panose="020B0502040204020203" pitchFamily="34" charset="0"/>
              </a:rPr>
              <a:t>Experiences</a:t>
            </a:r>
          </a:p>
          <a:p>
            <a:pPr marL="171450" indent="-171450">
              <a:buFont typeface="Arial" panose="020B0604020202020204" pitchFamily="34" charset="0"/>
              <a:buChar char="•"/>
            </a:pPr>
            <a:r>
              <a:rPr lang="en-GB" sz="1050" b="1" dirty="0">
                <a:solidFill>
                  <a:srgbClr val="008080"/>
                </a:solidFill>
                <a:latin typeface="Segoe UI" panose="020B0502040204020203" pitchFamily="34" charset="0"/>
                <a:cs typeface="Segoe UI" panose="020B0502040204020203" pitchFamily="34" charset="0"/>
              </a:rPr>
              <a:t>Achievements</a:t>
            </a:r>
          </a:p>
          <a:p>
            <a:pPr marL="171450" indent="-171450">
              <a:buFont typeface="Arial" panose="020B0604020202020204" pitchFamily="34" charset="0"/>
              <a:buChar char="•"/>
            </a:pPr>
            <a:r>
              <a:rPr lang="en-GB" sz="1050" b="1" dirty="0">
                <a:solidFill>
                  <a:srgbClr val="008080"/>
                </a:solidFill>
                <a:latin typeface="Segoe UI" panose="020B0502040204020203" pitchFamily="34" charset="0"/>
                <a:cs typeface="Segoe UI" panose="020B0502040204020203" pitchFamily="34" charset="0"/>
              </a:rPr>
              <a:t>Attainment</a:t>
            </a:r>
          </a:p>
          <a:p>
            <a:pPr marL="171450" indent="-171450">
              <a:buFont typeface="Arial" panose="020B0604020202020204" pitchFamily="34" charset="0"/>
              <a:buChar char="•"/>
            </a:pPr>
            <a:r>
              <a:rPr lang="en-GB" sz="1050" b="1" dirty="0">
                <a:solidFill>
                  <a:srgbClr val="008080"/>
                </a:solidFill>
                <a:latin typeface="Segoe UI" panose="020B0502040204020203" pitchFamily="34" charset="0"/>
                <a:cs typeface="Segoe UI" panose="020B0502040204020203" pitchFamily="34" charset="0"/>
              </a:rPr>
              <a:t>Outcomes </a:t>
            </a:r>
          </a:p>
        </p:txBody>
      </p:sp>
      <p:sp>
        <p:nvSpPr>
          <p:cNvPr id="8" name="TextBox 7">
            <a:extLst>
              <a:ext uri="{FF2B5EF4-FFF2-40B4-BE49-F238E27FC236}">
                <a16:creationId xmlns:a16="http://schemas.microsoft.com/office/drawing/2014/main" id="{E94DCEE3-C066-E0BC-63DA-A28BC83C3DC3}"/>
              </a:ext>
            </a:extLst>
          </p:cNvPr>
          <p:cNvSpPr txBox="1"/>
          <p:nvPr/>
        </p:nvSpPr>
        <p:spPr>
          <a:xfrm>
            <a:off x="4817807" y="1307691"/>
            <a:ext cx="2193101" cy="369332"/>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Priorities and Drivers</a:t>
            </a:r>
          </a:p>
        </p:txBody>
      </p:sp>
      <p:sp>
        <p:nvSpPr>
          <p:cNvPr id="13" name="TextBox 12">
            <a:extLst>
              <a:ext uri="{FF2B5EF4-FFF2-40B4-BE49-F238E27FC236}">
                <a16:creationId xmlns:a16="http://schemas.microsoft.com/office/drawing/2014/main" id="{2B31E621-9BA4-4413-89B1-01B71A12DD7C}"/>
              </a:ext>
            </a:extLst>
          </p:cNvPr>
          <p:cNvSpPr txBox="1"/>
          <p:nvPr/>
        </p:nvSpPr>
        <p:spPr>
          <a:xfrm>
            <a:off x="2252706" y="863777"/>
            <a:ext cx="7446654" cy="369332"/>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Achievement, Attainment, Curriculum, Empowerment, Equity, Outcomes</a:t>
            </a:r>
          </a:p>
        </p:txBody>
      </p:sp>
      <p:sp>
        <p:nvSpPr>
          <p:cNvPr id="12" name="Title 11">
            <a:extLst>
              <a:ext uri="{FF2B5EF4-FFF2-40B4-BE49-F238E27FC236}">
                <a16:creationId xmlns:a16="http://schemas.microsoft.com/office/drawing/2014/main" id="{23AD4042-0427-60CC-0516-21D3E161AD74}"/>
              </a:ext>
            </a:extLst>
          </p:cNvPr>
          <p:cNvSpPr txBox="1">
            <a:spLocks/>
          </p:cNvSpPr>
          <p:nvPr/>
        </p:nvSpPr>
        <p:spPr>
          <a:xfrm>
            <a:off x="7585588" y="3121743"/>
            <a:ext cx="120526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8080"/>
                </a:solidFill>
                <a:effectLst/>
                <a:uLnTx/>
                <a:uFillTx/>
                <a:latin typeface="Calibri" panose="020F0502020204030204" pitchFamily="34" charset="0"/>
                <a:ea typeface="+mn-ea"/>
                <a:cs typeface="Calibri" panose="020F0502020204030204" pitchFamily="34" charset="0"/>
              </a:rPr>
              <a:t>Legislation</a:t>
            </a:r>
          </a:p>
        </p:txBody>
      </p:sp>
      <p:sp>
        <p:nvSpPr>
          <p:cNvPr id="11" name="TextBox 10">
            <a:extLst>
              <a:ext uri="{FF2B5EF4-FFF2-40B4-BE49-F238E27FC236}">
                <a16:creationId xmlns:a16="http://schemas.microsoft.com/office/drawing/2014/main" id="{3E0FDBE1-FC07-4D2D-B139-E4DFCFC97E8F}"/>
              </a:ext>
            </a:extLst>
          </p:cNvPr>
          <p:cNvSpPr txBox="1"/>
          <p:nvPr/>
        </p:nvSpPr>
        <p:spPr>
          <a:xfrm>
            <a:off x="8797673" y="2584390"/>
            <a:ext cx="3394327" cy="1754326"/>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Additional Support</a:t>
            </a:r>
          </a:p>
          <a:p>
            <a:r>
              <a:rPr lang="en-GB">
                <a:solidFill>
                  <a:schemeClr val="tx1">
                    <a:lumMod val="65000"/>
                    <a:lumOff val="35000"/>
                  </a:schemeClr>
                </a:solidFill>
                <a:latin typeface="Segoe UI" panose="020B0502040204020203" pitchFamily="34" charset="0"/>
                <a:cs typeface="Segoe UI" panose="020B0502040204020203" pitchFamily="34" charset="0"/>
              </a:rPr>
              <a:t>Accessibility </a:t>
            </a:r>
          </a:p>
          <a:p>
            <a:r>
              <a:rPr lang="en-GB">
                <a:solidFill>
                  <a:schemeClr val="tx1">
                    <a:lumMod val="65000"/>
                    <a:lumOff val="35000"/>
                  </a:schemeClr>
                </a:solidFill>
                <a:latin typeface="Segoe UI" panose="020B0502040204020203" pitchFamily="34" charset="0"/>
                <a:cs typeface="Segoe UI" panose="020B0502040204020203" pitchFamily="34" charset="0"/>
              </a:rPr>
              <a:t>Equality </a:t>
            </a:r>
          </a:p>
          <a:p>
            <a:r>
              <a:rPr lang="en-GB">
                <a:solidFill>
                  <a:schemeClr val="tx1">
                    <a:lumMod val="65000"/>
                    <a:lumOff val="35000"/>
                  </a:schemeClr>
                </a:solidFill>
                <a:latin typeface="Segoe UI" panose="020B0502040204020203" pitchFamily="34" charset="0"/>
                <a:cs typeface="Segoe UI" panose="020B0502040204020203" pitchFamily="34" charset="0"/>
              </a:rPr>
              <a:t>Inclusion</a:t>
            </a:r>
          </a:p>
          <a:p>
            <a:r>
              <a:rPr lang="en-GB">
                <a:solidFill>
                  <a:schemeClr val="tx1">
                    <a:lumMod val="65000"/>
                    <a:lumOff val="35000"/>
                  </a:schemeClr>
                </a:solidFill>
                <a:latin typeface="Segoe UI" panose="020B0502040204020203" pitchFamily="34" charset="0"/>
                <a:cs typeface="Segoe UI" panose="020B0502040204020203" pitchFamily="34" charset="0"/>
              </a:rPr>
              <a:t>Learner Voice and Participation </a:t>
            </a:r>
          </a:p>
          <a:p>
            <a:r>
              <a:rPr lang="en-GB">
                <a:solidFill>
                  <a:schemeClr val="tx1">
                    <a:lumMod val="65000"/>
                    <a:lumOff val="35000"/>
                  </a:schemeClr>
                </a:solidFill>
                <a:latin typeface="Segoe UI" panose="020B0502040204020203" pitchFamily="34" charset="0"/>
                <a:cs typeface="Segoe UI" panose="020B0502040204020203" pitchFamily="34" charset="0"/>
              </a:rPr>
              <a:t>Rights </a:t>
            </a:r>
          </a:p>
        </p:txBody>
      </p:sp>
      <p:sp>
        <p:nvSpPr>
          <p:cNvPr id="16" name="TextBox 15">
            <a:extLst>
              <a:ext uri="{FF2B5EF4-FFF2-40B4-BE49-F238E27FC236}">
                <a16:creationId xmlns:a16="http://schemas.microsoft.com/office/drawing/2014/main" id="{E05DE7C2-8E61-ECAC-C05C-7F1ED90CDB79}"/>
              </a:ext>
            </a:extLst>
          </p:cNvPr>
          <p:cNvSpPr txBox="1"/>
          <p:nvPr/>
        </p:nvSpPr>
        <p:spPr>
          <a:xfrm>
            <a:off x="4803059" y="4930878"/>
            <a:ext cx="2168735" cy="369332"/>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Professional Support</a:t>
            </a:r>
          </a:p>
        </p:txBody>
      </p:sp>
      <p:sp>
        <p:nvSpPr>
          <p:cNvPr id="4" name="TextBox 3">
            <a:extLst>
              <a:ext uri="{FF2B5EF4-FFF2-40B4-BE49-F238E27FC236}">
                <a16:creationId xmlns:a16="http://schemas.microsoft.com/office/drawing/2014/main" id="{A15AF7CD-8A99-404E-B455-32CC645CD2CD}"/>
              </a:ext>
            </a:extLst>
          </p:cNvPr>
          <p:cNvSpPr txBox="1"/>
          <p:nvPr/>
        </p:nvSpPr>
        <p:spPr>
          <a:xfrm>
            <a:off x="4017100" y="5287376"/>
            <a:ext cx="4383123" cy="923330"/>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Education Scotland </a:t>
            </a:r>
          </a:p>
          <a:p>
            <a:r>
              <a:rPr lang="en-GB">
                <a:solidFill>
                  <a:schemeClr val="tx1">
                    <a:lumMod val="65000"/>
                    <a:lumOff val="35000"/>
                  </a:schemeClr>
                </a:solidFill>
                <a:latin typeface="Segoe UI" panose="020B0502040204020203" pitchFamily="34" charset="0"/>
                <a:cs typeface="Segoe UI" panose="020B0502040204020203" pitchFamily="34" charset="0"/>
              </a:rPr>
              <a:t>Professional Organisations and Standards</a:t>
            </a:r>
          </a:p>
          <a:p>
            <a:r>
              <a:rPr lang="en-GB">
                <a:solidFill>
                  <a:schemeClr val="tx1">
                    <a:lumMod val="65000"/>
                    <a:lumOff val="35000"/>
                  </a:schemeClr>
                </a:solidFill>
                <a:latin typeface="Segoe UI" panose="020B0502040204020203" pitchFamily="34" charset="0"/>
                <a:cs typeface="Segoe UI" panose="020B0502040204020203" pitchFamily="34" charset="0"/>
              </a:rPr>
              <a:t>UNIONS  </a:t>
            </a:r>
          </a:p>
        </p:txBody>
      </p:sp>
      <p:sp>
        <p:nvSpPr>
          <p:cNvPr id="15" name="TextBox 14">
            <a:extLst>
              <a:ext uri="{FF2B5EF4-FFF2-40B4-BE49-F238E27FC236}">
                <a16:creationId xmlns:a16="http://schemas.microsoft.com/office/drawing/2014/main" id="{1832F684-3890-50D3-7066-70315AA25E61}"/>
              </a:ext>
            </a:extLst>
          </p:cNvPr>
          <p:cNvSpPr txBox="1"/>
          <p:nvPr/>
        </p:nvSpPr>
        <p:spPr>
          <a:xfrm>
            <a:off x="2767780" y="2964427"/>
            <a:ext cx="1365567" cy="646331"/>
          </a:xfrm>
          <a:prstGeom prst="rect">
            <a:avLst/>
          </a:prstGeom>
          <a:noFill/>
        </p:spPr>
        <p:txBody>
          <a:bodyPr wrap="none" rtlCol="0">
            <a:spAutoFit/>
          </a:bodyPr>
          <a:lstStyle/>
          <a:p>
            <a:r>
              <a:rPr lang="en-GB" b="1">
                <a:solidFill>
                  <a:srgbClr val="008080"/>
                </a:solidFill>
                <a:latin typeface="Calibri" panose="020F0502020204030204" pitchFamily="34" charset="0"/>
                <a:cs typeface="Calibri" panose="020F0502020204030204" pitchFamily="34" charset="0"/>
              </a:rPr>
              <a:t>Policies and </a:t>
            </a:r>
          </a:p>
          <a:p>
            <a:r>
              <a:rPr lang="en-GB" b="1">
                <a:solidFill>
                  <a:srgbClr val="008080"/>
                </a:solidFill>
                <a:latin typeface="Calibri" panose="020F0502020204030204" pitchFamily="34" charset="0"/>
                <a:cs typeface="Calibri" panose="020F0502020204030204" pitchFamily="34" charset="0"/>
              </a:rPr>
              <a:t>Guidance</a:t>
            </a:r>
          </a:p>
        </p:txBody>
      </p:sp>
      <p:sp>
        <p:nvSpPr>
          <p:cNvPr id="14" name="TextBox 13">
            <a:extLst>
              <a:ext uri="{FF2B5EF4-FFF2-40B4-BE49-F238E27FC236}">
                <a16:creationId xmlns:a16="http://schemas.microsoft.com/office/drawing/2014/main" id="{40D0EE15-6C64-485A-A5C1-2CF451707B4F}"/>
              </a:ext>
            </a:extLst>
          </p:cNvPr>
          <p:cNvSpPr txBox="1"/>
          <p:nvPr/>
        </p:nvSpPr>
        <p:spPr>
          <a:xfrm>
            <a:off x="225585" y="2701773"/>
            <a:ext cx="2448940" cy="1477328"/>
          </a:xfrm>
          <a:prstGeom prst="rect">
            <a:avLst/>
          </a:prstGeom>
          <a:noFill/>
        </p:spPr>
        <p:txBody>
          <a:bodyPr wrap="none" rtlCol="0">
            <a:spAutoFit/>
          </a:bodyPr>
          <a:lstStyle/>
          <a:p>
            <a:r>
              <a:rPr lang="en-GB">
                <a:solidFill>
                  <a:schemeClr val="tx1">
                    <a:lumMod val="65000"/>
                    <a:lumOff val="35000"/>
                  </a:schemeClr>
                </a:solidFill>
                <a:latin typeface="Segoe UI" panose="020B0502040204020203" pitchFamily="34" charset="0"/>
                <a:cs typeface="Segoe UI" panose="020B0502040204020203" pitchFamily="34" charset="0"/>
              </a:rPr>
              <a:t>Inclusive ELC/schools  </a:t>
            </a:r>
          </a:p>
          <a:p>
            <a:r>
              <a:rPr lang="en-GB">
                <a:solidFill>
                  <a:schemeClr val="tx1">
                    <a:lumMod val="65000"/>
                    <a:lumOff val="35000"/>
                  </a:schemeClr>
                </a:solidFill>
                <a:latin typeface="Segoe UI" panose="020B0502040204020203" pitchFamily="34" charset="0"/>
                <a:cs typeface="Segoe UI" panose="020B0502040204020203" pitchFamily="34" charset="0"/>
              </a:rPr>
              <a:t>Positive Relationships </a:t>
            </a:r>
          </a:p>
          <a:p>
            <a:r>
              <a:rPr lang="en-GB">
                <a:solidFill>
                  <a:schemeClr val="tx1">
                    <a:lumMod val="65000"/>
                    <a:lumOff val="35000"/>
                  </a:schemeClr>
                </a:solidFill>
                <a:latin typeface="Segoe UI" panose="020B0502040204020203" pitchFamily="34" charset="0"/>
                <a:cs typeface="Segoe UI" panose="020B0502040204020203" pitchFamily="34" charset="0"/>
              </a:rPr>
              <a:t>Safeguarding</a:t>
            </a:r>
          </a:p>
          <a:p>
            <a:r>
              <a:rPr lang="en-GB">
                <a:solidFill>
                  <a:schemeClr val="tx1">
                    <a:lumMod val="65000"/>
                    <a:lumOff val="35000"/>
                  </a:schemeClr>
                </a:solidFill>
                <a:latin typeface="Segoe UI" panose="020B0502040204020203" pitchFamily="34" charset="0"/>
                <a:cs typeface="Segoe UI" panose="020B0502040204020203" pitchFamily="34" charset="0"/>
              </a:rPr>
              <a:t>The GIRFEC approach</a:t>
            </a:r>
          </a:p>
          <a:p>
            <a:r>
              <a:rPr lang="en-GB">
                <a:solidFill>
                  <a:schemeClr val="tx1">
                    <a:lumMod val="65000"/>
                    <a:lumOff val="35000"/>
                  </a:schemeClr>
                </a:solidFill>
                <a:latin typeface="Segoe UI" panose="020B0502040204020203" pitchFamily="34" charset="0"/>
                <a:cs typeface="Segoe UI" panose="020B0502040204020203" pitchFamily="34" charset="0"/>
              </a:rPr>
              <a:t>DYW</a:t>
            </a:r>
          </a:p>
        </p:txBody>
      </p:sp>
      <p:pic>
        <p:nvPicPr>
          <p:cNvPr id="3" name="Picture 2" descr="This image is the logo for the Getting it right for every child approach. A stylised image of a bird created by different coloured triangles with the text on the right which reads Getting it right for every child. ">
            <a:extLst>
              <a:ext uri="{FF2B5EF4-FFF2-40B4-BE49-F238E27FC236}">
                <a16:creationId xmlns:a16="http://schemas.microsoft.com/office/drawing/2014/main" id="{E62C700B-8035-AFDA-301D-E599072EDE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05355" y="965590"/>
            <a:ext cx="1438275" cy="589280"/>
          </a:xfrm>
          <a:prstGeom prst="rect">
            <a:avLst/>
          </a:prstGeom>
        </p:spPr>
      </p:pic>
    </p:spTree>
    <p:extLst>
      <p:ext uri="{BB962C8B-B14F-4D97-AF65-F5344CB8AC3E}">
        <p14:creationId xmlns:p14="http://schemas.microsoft.com/office/powerpoint/2010/main" val="22651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4"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74ABD4-2F6A-B182-1FAC-24E996190855}"/>
              </a:ext>
            </a:extLst>
          </p:cNvPr>
          <p:cNvSpPr>
            <a:spLocks noGrp="1"/>
          </p:cNvSpPr>
          <p:nvPr>
            <p:ph type="title"/>
          </p:nvPr>
        </p:nvSpPr>
        <p:spPr>
          <a:xfrm>
            <a:off x="516439" y="216488"/>
            <a:ext cx="6122356" cy="711200"/>
          </a:xfrm>
        </p:spPr>
        <p:txBody>
          <a:bodyPr/>
          <a:lstStyle/>
          <a:p>
            <a:r>
              <a:rPr lang="en-GB" dirty="0"/>
              <a:t>Inclusion Supports all Learners </a:t>
            </a:r>
          </a:p>
        </p:txBody>
      </p:sp>
      <p:pic>
        <p:nvPicPr>
          <p:cNvPr id="4" name="Picture 3" descr="This is the Education Scotland, Inclusion, Wellbeing and Equalities logo. It is  blue green and yellow. ">
            <a:extLst>
              <a:ext uri="{FF2B5EF4-FFF2-40B4-BE49-F238E27FC236}">
                <a16:creationId xmlns:a16="http://schemas.microsoft.com/office/drawing/2014/main" id="{47CC66D3-D9C9-9B0D-7825-7E47A79DE8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78439" y="0"/>
            <a:ext cx="1513561" cy="762000"/>
          </a:xfrm>
          <a:prstGeom prst="rect">
            <a:avLst/>
          </a:prstGeom>
        </p:spPr>
      </p:pic>
      <p:pic>
        <p:nvPicPr>
          <p:cNvPr id="6" name="Picture 5" descr="The image has text and arrows which point upwards to a group of stylised icons representing seven  gender neutral children and young people at the top of the image. One icon represents wheelchair users. At the bottom of the image, the text includes the four themes of the Inclusion Wellbeing and Equalities Framework that support Inclusion , the cornerstone of Education for all learners. ">
            <a:extLst>
              <a:ext uri="{FF2B5EF4-FFF2-40B4-BE49-F238E27FC236}">
                <a16:creationId xmlns:a16="http://schemas.microsoft.com/office/drawing/2014/main" id="{55D45716-DFE4-4A29-AC73-09AE10242A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9238" y="914400"/>
            <a:ext cx="7020827" cy="5170149"/>
          </a:xfrm>
          <a:prstGeom prst="rect">
            <a:avLst/>
          </a:prstGeom>
        </p:spPr>
      </p:pic>
      <p:pic>
        <p:nvPicPr>
          <p:cNvPr id="10" name="Picture 9" descr="This is the Scottish Government Logo. It has a Scottish flag on the right side. ">
            <a:extLst>
              <a:ext uri="{FF2B5EF4-FFF2-40B4-BE49-F238E27FC236}">
                <a16:creationId xmlns:a16="http://schemas.microsoft.com/office/drawing/2014/main" id="{5EC12F09-C09E-37DB-762E-A1F5F67152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32898" y="5594437"/>
            <a:ext cx="2471814" cy="455634"/>
          </a:xfrm>
          <a:prstGeom prst="rect">
            <a:avLst/>
          </a:prstGeom>
        </p:spPr>
      </p:pic>
    </p:spTree>
    <p:extLst>
      <p:ext uri="{BB962C8B-B14F-4D97-AF65-F5344CB8AC3E}">
        <p14:creationId xmlns:p14="http://schemas.microsoft.com/office/powerpoint/2010/main" val="1835542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2452675" cy="782320"/>
          </a:xfrm>
        </p:spPr>
        <p:txBody>
          <a:bodyPr/>
          <a:lstStyle/>
          <a:p>
            <a:r>
              <a:rPr lang="en-GB" sz="3200" dirty="0">
                <a:solidFill>
                  <a:srgbClr val="00ABB5"/>
                </a:solidFill>
                <a:latin typeface="Segoe UI" panose="020B0502040204020203" pitchFamily="34" charset="0"/>
                <a:cs typeface="Segoe UI" panose="020B0502040204020203" pitchFamily="34" charset="0"/>
              </a:rPr>
              <a:t>Inclusion </a:t>
            </a:r>
          </a:p>
        </p:txBody>
      </p:sp>
      <p:pic>
        <p:nvPicPr>
          <p:cNvPr id="9" name="Picture 8" descr="This is the Education Scotland, Inclusion, Wellbeing and Equalities logo. It is blue green and yellow.">
            <a:extLst>
              <a:ext uri="{FF2B5EF4-FFF2-40B4-BE49-F238E27FC236}">
                <a16:creationId xmlns:a16="http://schemas.microsoft.com/office/drawing/2014/main" id="{EC02179D-CC8D-1131-BB6D-0CA099D846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57025" y="0"/>
            <a:ext cx="1234975" cy="621323"/>
          </a:xfrm>
          <a:prstGeom prst="rect">
            <a:avLst/>
          </a:prstGeom>
        </p:spPr>
      </p:pic>
      <p:pic>
        <p:nvPicPr>
          <p:cNvPr id="7" name="Picture 6" descr="A group of stylised icons representing 7  children  and young people. . One icon represents wheelchair users. ">
            <a:extLst>
              <a:ext uri="{FF2B5EF4-FFF2-40B4-BE49-F238E27FC236}">
                <a16:creationId xmlns:a16="http://schemas.microsoft.com/office/drawing/2014/main" id="{7890A173-FA35-9373-E4BA-283CFFA591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30200" y="268173"/>
            <a:ext cx="1145893" cy="1177625"/>
          </a:xfrm>
          <a:prstGeom prst="rect">
            <a:avLst/>
          </a:prstGeom>
        </p:spPr>
      </p:pic>
      <p:pic>
        <p:nvPicPr>
          <p:cNvPr id="4" name="Picture 4" descr="This is the logo for Curriculum for Excellence under the text are eight multi coloured circles.  ">
            <a:extLst>
              <a:ext uri="{FF2B5EF4-FFF2-40B4-BE49-F238E27FC236}">
                <a16:creationId xmlns:a16="http://schemas.microsoft.com/office/drawing/2014/main" id="{C2CCB24C-B4EF-0AC0-F7C4-D729A8A9AFB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23580" y="1250162"/>
            <a:ext cx="2280052" cy="6394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his image represents the Inclusion, Wellbeing and Equalities Professional Learning Framework set within the national legislative and policy framework. It is a rectangular image split into four sections to represent the professional learning framework themes. These are Rights and Equalities , Relationships, Wellbeing and Care and Inclusion.  There is a central circle with 7 stylised icons representing gender neutral children, young people and adult. One icon represents wheelchair users. Surrounding the four factors are the Wellbeing  Indicators, the Four Capacities and totality of the curriculum to highlight the interconnectivity and interdependence. ">
            <a:extLst>
              <a:ext uri="{FF2B5EF4-FFF2-40B4-BE49-F238E27FC236}">
                <a16:creationId xmlns:a16="http://schemas.microsoft.com/office/drawing/2014/main" id="{3FE5F00A-16E6-5888-2688-C55A3DE1BE9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78769" y="258794"/>
            <a:ext cx="2485796" cy="1496645"/>
          </a:xfrm>
          <a:prstGeom prst="rect">
            <a:avLst/>
          </a:prstGeom>
        </p:spPr>
      </p:pic>
      <p:sp>
        <p:nvSpPr>
          <p:cNvPr id="10" name="TextBox 9">
            <a:extLst>
              <a:ext uri="{FF2B5EF4-FFF2-40B4-BE49-F238E27FC236}">
                <a16:creationId xmlns:a16="http://schemas.microsoft.com/office/drawing/2014/main" id="{C8A453C9-BA9E-89C9-A05E-8E6BA1F633BE}"/>
              </a:ext>
            </a:extLst>
          </p:cNvPr>
          <p:cNvSpPr txBox="1"/>
          <p:nvPr/>
        </p:nvSpPr>
        <p:spPr>
          <a:xfrm>
            <a:off x="395415" y="2088291"/>
            <a:ext cx="11133438" cy="3985706"/>
          </a:xfrm>
          <a:prstGeom prst="rect">
            <a:avLst/>
          </a:prstGeom>
          <a:noFill/>
        </p:spPr>
        <p:txBody>
          <a:bodyPr wrap="square" rtlCol="0">
            <a:spAutoFit/>
          </a:bodyPr>
          <a:lstStyle/>
          <a:p>
            <a:pPr>
              <a:lnSpc>
                <a:spcPct val="150000"/>
              </a:lnSpc>
              <a:buClr>
                <a:srgbClr val="00ABB5"/>
              </a:buClr>
            </a:pPr>
            <a:r>
              <a:rPr lang="en-GB" sz="2200" dirty="0">
                <a:solidFill>
                  <a:schemeClr val="tx1">
                    <a:lumMod val="75000"/>
                    <a:lumOff val="25000"/>
                  </a:schemeClr>
                </a:solidFill>
                <a:latin typeface="Segoe UI" panose="020B0502040204020203" pitchFamily="34" charset="0"/>
                <a:cs typeface="Segoe UI" panose="020B0502040204020203" pitchFamily="34" charset="0"/>
              </a:rPr>
              <a:t>Curriculum for Excellence was designed to be an inclusive curriculum for every child and young person, including those who require additional support.  </a:t>
            </a:r>
          </a:p>
          <a:p>
            <a:pPr>
              <a:lnSpc>
                <a:spcPct val="150000"/>
              </a:lnSpc>
              <a:buClr>
                <a:srgbClr val="00ABB5"/>
              </a:buClr>
            </a:pPr>
            <a:endParaRPr lang="en-GB" sz="2200" dirty="0">
              <a:solidFill>
                <a:schemeClr val="tx1">
                  <a:lumMod val="75000"/>
                  <a:lumOff val="25000"/>
                </a:schemeClr>
              </a:solidFill>
              <a:latin typeface="Segoe UI" panose="020B0502040204020203" pitchFamily="34" charset="0"/>
              <a:cs typeface="Segoe UI" panose="020B0502040204020203" pitchFamily="34" charset="0"/>
            </a:endParaRPr>
          </a:p>
          <a:p>
            <a:pPr>
              <a:lnSpc>
                <a:spcPct val="150000"/>
              </a:lnSpc>
              <a:buClr>
                <a:srgbClr val="00ABB5"/>
              </a:buClr>
            </a:pPr>
            <a:r>
              <a:rPr lang="en-GB" sz="2200" dirty="0">
                <a:solidFill>
                  <a:schemeClr val="tx1">
                    <a:lumMod val="75000"/>
                    <a:lumOff val="25000"/>
                  </a:schemeClr>
                </a:solidFill>
                <a:latin typeface="Segoe UI" panose="020B0502040204020203" pitchFamily="34" charset="0"/>
                <a:cs typeface="Segoe UI" panose="020B0502040204020203" pitchFamily="34" charset="0"/>
              </a:rPr>
              <a:t>Inclusion and receiving appropriate support is an entitlement for all children and young people in Scotland. Within the Inclusion Wellbeing and Equalities Professional Learning framework there are a range of professional learning opportunities that aim to  help all local authorities , establishments and educators develop and improve inclusive practice. </a:t>
            </a:r>
          </a:p>
          <a:p>
            <a:endParaRPr lang="en-GB" sz="2200" dirty="0"/>
          </a:p>
        </p:txBody>
      </p:sp>
    </p:spTree>
    <p:extLst>
      <p:ext uri="{BB962C8B-B14F-4D97-AF65-F5344CB8AC3E}">
        <p14:creationId xmlns:p14="http://schemas.microsoft.com/office/powerpoint/2010/main" val="1775500092"/>
      </p:ext>
    </p:extLst>
  </p:cSld>
  <p:clrMapOvr>
    <a:masterClrMapping/>
  </p:clrMapOvr>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etadata xmlns="http://www.objective.com/ecm/document/metadata/53D26341A57B383EE0540010E0463CCA" version="1.0.0">
  <systemFields>
    <field name="Objective-Id">
      <value order="0">A21498026</value>
    </field>
    <field name="Objective-Title">
      <value order="0">ES PP Template</value>
    </field>
    <field name="Objective-Description">
      <value order="0"/>
    </field>
    <field name="Objective-CreationStamp">
      <value order="0">2018-07-03T15:47:18Z</value>
    </field>
    <field name="Objective-IsApproved">
      <value order="0">false</value>
    </field>
    <field name="Objective-IsPublished">
      <value order="0">false</value>
    </field>
    <field name="Objective-DatePublished">
      <value order="0"/>
    </field>
    <field name="Objective-ModificationStamp">
      <value order="0">2018-07-03T15:47:33Z</value>
    </field>
    <field name="Objective-Owner">
      <value order="0">Gore, Hazel H (Z612349)</value>
    </field>
    <field name="Objective-Path">
      <value order="0">Objective Global Folder:SG File Plan:Administration:Corporate strategy:Communications:General: Communications:Education Scotland: Communications: Branding and Templates: 2016-2021</value>
    </field>
    <field name="Objective-Parent">
      <value order="0">Education Scotland: Communications: Branding and Templates: 2016-2021</value>
    </field>
    <field name="Objective-State">
      <value order="0">Being Drafted</value>
    </field>
    <field name="Objective-VersionId">
      <value order="0">vA30249846</value>
    </field>
    <field name="Objective-Version">
      <value order="0">0.2</value>
    </field>
    <field name="Objective-VersionNumber">
      <value order="0">2</value>
    </field>
    <field name="Objective-VersionComment">
      <value order="0"/>
    </field>
    <field name="Objective-FileNumber">
      <value order="0">qA635530</value>
    </field>
    <field name="Objective-Classification">
      <value order="0">OFFICIAL</value>
    </field>
    <field name="Objective-Caveats">
      <value order="0">Caveat for access to SG Fileplan</value>
    </field>
  </systemFields>
  <catalogues>
    <catalogue name="Document Type Catalogue" type="type" ori="id:cA35">
      <field name="Objective-Connect Creator">
        <value order="0"/>
      </field>
      <field name="Objective-Date Received">
        <value order="0"/>
      </field>
      <field name="Objective-Date of Original">
        <value order="0"/>
      </field>
      <field name="Objective-SG Web Publication - Category">
        <value order="0"/>
      </field>
      <field name="Objective-SG Web Publication - Category 2 Classification">
        <value order="0"/>
      </field>
    </catalogue>
  </catalogues>
</metadat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051077f-6078-4466-a38f-b6d930d916b1">
      <Terms xmlns="http://schemas.microsoft.com/office/infopath/2007/PartnerControls"/>
    </lcf76f155ced4ddcb4097134ff3c332f>
    <TaxCatchAll xmlns="07478566-c77e-4a5d-9cf3-8b922a5f4212"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E607A103A348F4B8DE30DB8BCF09D6B" ma:contentTypeVersion="16" ma:contentTypeDescription="Create a new document." ma:contentTypeScope="" ma:versionID="ae985a474ed3b4de5b0a751b2e7f27c2">
  <xsd:schema xmlns:xsd="http://www.w3.org/2001/XMLSchema" xmlns:xs="http://www.w3.org/2001/XMLSchema" xmlns:p="http://schemas.microsoft.com/office/2006/metadata/properties" xmlns:ns2="a051077f-6078-4466-a38f-b6d930d916b1" xmlns:ns3="07478566-c77e-4a5d-9cf3-8b922a5f4212" targetNamespace="http://schemas.microsoft.com/office/2006/metadata/properties" ma:root="true" ma:fieldsID="85b99e936812d3722e761a48bd7b51bc" ns2:_="" ns3:_="">
    <xsd:import namespace="a051077f-6078-4466-a38f-b6d930d916b1"/>
    <xsd:import namespace="07478566-c77e-4a5d-9cf3-8b922a5f42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51077f-6078-4466-a38f-b6d930d916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78566-c77e-4a5d-9cf3-8b922a5f42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344a44f-f91e-4cc6-a2d5-5690c0471061}" ma:internalName="TaxCatchAll" ma:showField="CatchAllData" ma:web="07478566-c77e-4a5d-9cf3-8b922a5f42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2.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3.xml><?xml version="1.0" encoding="utf-8"?>
<ds:datastoreItem xmlns:ds="http://schemas.openxmlformats.org/officeDocument/2006/customXml" ds:itemID="{D7967039-C71A-4B84-9858-0728C216CC08}">
  <ds:schemaRefs>
    <ds:schemaRef ds:uri="http://purl.org/dc/elements/1.1/"/>
    <ds:schemaRef ds:uri="http://purl.org/dc/terms/"/>
    <ds:schemaRef ds:uri="http://schemas.microsoft.com/office/2006/metadata/properties"/>
    <ds:schemaRef ds:uri="07478566-c77e-4a5d-9cf3-8b922a5f4212"/>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a051077f-6078-4466-a38f-b6d930d916b1"/>
    <ds:schemaRef ds:uri="http://purl.org/dc/dcmitype/"/>
  </ds:schemaRefs>
</ds:datastoreItem>
</file>

<file path=customXml/itemProps4.xml><?xml version="1.0" encoding="utf-8"?>
<ds:datastoreItem xmlns:ds="http://schemas.openxmlformats.org/officeDocument/2006/customXml" ds:itemID="{A987821A-8088-444B-9BDA-A8B55F90A6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51077f-6078-4466-a38f-b6d930d916b1"/>
    <ds:schemaRef ds:uri="07478566-c77e-4a5d-9cf3-8b922a5f42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 PP Template</Template>
  <TotalTime>149</TotalTime>
  <Words>975</Words>
  <Application>Microsoft Office PowerPoint</Application>
  <PresentationFormat>Widescreen</PresentationFormat>
  <Paragraphs>128</Paragraphs>
  <Slides>11</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Calibri</vt:lpstr>
      <vt:lpstr>Comic Sans MS</vt:lpstr>
      <vt:lpstr>Gill Sans</vt:lpstr>
      <vt:lpstr>inherit</vt:lpstr>
      <vt:lpstr>Lucida Grande</vt:lpstr>
      <vt:lpstr>Segoe UI</vt:lpstr>
      <vt:lpstr>Symbol,Sans-Serif</vt:lpstr>
      <vt:lpstr>Wingdings</vt:lpstr>
      <vt:lpstr>Powerpoint_template</vt:lpstr>
      <vt:lpstr>Office Theme</vt:lpstr>
      <vt:lpstr>Inclusion Wellbeing &amp; Equalities Professional Learning Framework  The Scottish Education Context  Essential for All </vt:lpstr>
      <vt:lpstr>Interconnectivity </vt:lpstr>
      <vt:lpstr>How to use this resource</vt:lpstr>
      <vt:lpstr>National Model for Professional Learning</vt:lpstr>
      <vt:lpstr>Welcome </vt:lpstr>
      <vt:lpstr>Scottish Context for Inclusion, Equality and Equity </vt:lpstr>
      <vt:lpstr>Scottish Context for Inclusion, Wellbeing Equality and Equity </vt:lpstr>
      <vt:lpstr>Inclusion Supports all Learners </vt:lpstr>
      <vt:lpstr>Inclusion </vt:lpstr>
      <vt:lpstr>Reflection</vt:lpstr>
      <vt:lpstr>For Scotland's learners, with Scotland's educators Do luchd-ionnsachaidh na h-Alba, le luchd-foghlaim Alba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 The Scottish Education Context</dc:title>
  <dc:creator>DLECJGEdS@gov.scot</dc:creator>
  <cp:lastModifiedBy>Catriona Gill</cp:lastModifiedBy>
  <cp:revision>27</cp:revision>
  <cp:lastPrinted>2014-02-19T15:05:01Z</cp:lastPrinted>
  <dcterms:created xsi:type="dcterms:W3CDTF">2019-01-11T13:27:44Z</dcterms:created>
  <dcterms:modified xsi:type="dcterms:W3CDTF">2026-01-07T13:08:59Z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0x0101004E607A103A348F4B8DE30DB8BCF09D6B</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y fmtid="{D5CDD505-2E9C-101B-9397-08002B2CF9AE}" pid="34" name="MediaServiceImageTags">
    <vt:lpwstr/>
  </property>
</Properties>
</file>