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handoutMasterIdLst>
    <p:handoutMasterId r:id="rId23"/>
  </p:handoutMasterIdLst>
  <p:sldIdLst>
    <p:sldId id="2867" r:id="rId6"/>
    <p:sldId id="2866" r:id="rId7"/>
    <p:sldId id="2865" r:id="rId8"/>
    <p:sldId id="2864" r:id="rId9"/>
    <p:sldId id="2863" r:id="rId10"/>
    <p:sldId id="2831" r:id="rId11"/>
    <p:sldId id="300" r:id="rId12"/>
    <p:sldId id="285" r:id="rId13"/>
    <p:sldId id="2758" r:id="rId14"/>
    <p:sldId id="2759" r:id="rId15"/>
    <p:sldId id="2760" r:id="rId16"/>
    <p:sldId id="290" r:id="rId17"/>
    <p:sldId id="2757" r:id="rId18"/>
    <p:sldId id="283" r:id="rId19"/>
    <p:sldId id="2862" r:id="rId20"/>
    <p:sldId id="2861"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D99694"/>
    <a:srgbClr val="0000FF"/>
    <a:srgbClr val="00C4C4"/>
    <a:srgbClr val="0066FF"/>
    <a:srgbClr val="FAC090"/>
    <a:srgbClr val="4BACC6"/>
    <a:srgbClr val="244740"/>
    <a:srgbClr val="E2E7E5"/>
    <a:srgbClr val="586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26A92-2193-498E-1AD4-A62E9E0BA63C}" v="1" dt="2023-11-24T11:38:40.124"/>
    <p1510:client id="{020FF25A-DB79-A91F-C1E9-B9144A684502}" v="7" dt="2023-11-29T07:06:27.015"/>
    <p1510:client id="{2438D6A2-4B35-1479-9C9C-43137EB396E3}" v="91" dt="2023-11-24T10:58:33.129"/>
    <p1510:client id="{9A9BD5D3-F65D-4D4E-85C6-83522DFE8BA5}" v="2" dt="2023-11-24T11:15:08.190"/>
    <p1510:client id="{AA906676-7F08-7007-D605-2620B9DC1BBA}" v="12" dt="2023-11-24T14:17:31.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040" autoAdjust="0"/>
  </p:normalViewPr>
  <p:slideViewPr>
    <p:cSldViewPr snapToGrid="0">
      <p:cViewPr varScale="1">
        <p:scale>
          <a:sx n="56" d="100"/>
          <a:sy n="56" d="100"/>
        </p:scale>
        <p:origin x="950" y="77"/>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Mccullough" userId="59fc6379-55e3-469a-8068-045c146eb134" providerId="ADAL" clId="{6AC905A7-02EB-4FE0-A453-81A709E6D717}"/>
    <pc:docChg chg="addSld delSld modSld">
      <pc:chgData name="Janine Mccullough" userId="59fc6379-55e3-469a-8068-045c146eb134" providerId="ADAL" clId="{6AC905A7-02EB-4FE0-A453-81A709E6D717}" dt="2023-11-08T10:55:05.462" v="383"/>
      <pc:docMkLst>
        <pc:docMk/>
      </pc:docMkLst>
      <pc:sldChg chg="modSp">
        <pc:chgData name="Janine Mccullough" userId="59fc6379-55e3-469a-8068-045c146eb134" providerId="ADAL" clId="{6AC905A7-02EB-4FE0-A453-81A709E6D717}" dt="2023-10-10T13:07:43.979" v="361" actId="962"/>
        <pc:sldMkLst>
          <pc:docMk/>
          <pc:sldMk cId="900499314" sldId="300"/>
        </pc:sldMkLst>
        <pc:graphicFrameChg chg="mod">
          <ac:chgData name="Janine Mccullough" userId="59fc6379-55e3-469a-8068-045c146eb134" providerId="ADAL" clId="{6AC905A7-02EB-4FE0-A453-81A709E6D717}" dt="2023-10-10T13:07:43.979" v="361" actId="962"/>
          <ac:graphicFrameMkLst>
            <pc:docMk/>
            <pc:sldMk cId="900499314" sldId="300"/>
            <ac:graphicFrameMk id="6" creationId="{A9C66D79-EACA-5322-785E-D41A212C4A5A}"/>
          </ac:graphicFrameMkLst>
        </pc:graphicFrameChg>
      </pc:sldChg>
      <pc:sldChg chg="modNotesTx">
        <pc:chgData name="Janine Mccullough" userId="59fc6379-55e3-469a-8068-045c146eb134" providerId="ADAL" clId="{6AC905A7-02EB-4FE0-A453-81A709E6D717}" dt="2023-10-26T10:42:50.416" v="382"/>
        <pc:sldMkLst>
          <pc:docMk/>
          <pc:sldMk cId="630862966" sldId="2826"/>
        </pc:sldMkLst>
      </pc:sldChg>
      <pc:sldChg chg="del">
        <pc:chgData name="Janine Mccullough" userId="59fc6379-55e3-469a-8068-045c146eb134" providerId="ADAL" clId="{6AC905A7-02EB-4FE0-A453-81A709E6D717}" dt="2023-10-26T10:42:35.499" v="379" actId="47"/>
        <pc:sldMkLst>
          <pc:docMk/>
          <pc:sldMk cId="600653936" sldId="2827"/>
        </pc:sldMkLst>
      </pc:sldChg>
      <pc:sldChg chg="del">
        <pc:chgData name="Janine Mccullough" userId="59fc6379-55e3-469a-8068-045c146eb134" providerId="ADAL" clId="{6AC905A7-02EB-4FE0-A453-81A709E6D717}" dt="2023-10-26T10:42:36.215" v="380" actId="47"/>
        <pc:sldMkLst>
          <pc:docMk/>
          <pc:sldMk cId="2143557043" sldId="2828"/>
        </pc:sldMkLst>
      </pc:sldChg>
      <pc:sldChg chg="del">
        <pc:chgData name="Janine Mccullough" userId="59fc6379-55e3-469a-8068-045c146eb134" providerId="ADAL" clId="{6AC905A7-02EB-4FE0-A453-81A709E6D717}" dt="2023-10-26T10:42:37.092" v="381" actId="47"/>
        <pc:sldMkLst>
          <pc:docMk/>
          <pc:sldMk cId="3836363617" sldId="2829"/>
        </pc:sldMkLst>
      </pc:sldChg>
      <pc:sldChg chg="addSp modSp mod">
        <pc:chgData name="Janine Mccullough" userId="59fc6379-55e3-469a-8068-045c146eb134" providerId="ADAL" clId="{6AC905A7-02EB-4FE0-A453-81A709E6D717}" dt="2023-10-12T08:28:40.174" v="377" actId="20577"/>
        <pc:sldMkLst>
          <pc:docMk/>
          <pc:sldMk cId="2812481396" sldId="2831"/>
        </pc:sldMkLst>
        <pc:spChg chg="mod">
          <ac:chgData name="Janine Mccullough" userId="59fc6379-55e3-469a-8068-045c146eb134" providerId="ADAL" clId="{6AC905A7-02EB-4FE0-A453-81A709E6D717}" dt="2023-10-10T12:12:27.322" v="0" actId="1076"/>
          <ac:spMkLst>
            <pc:docMk/>
            <pc:sldMk cId="2812481396" sldId="2831"/>
            <ac:spMk id="2" creationId="{DC9F3C85-8722-9CB1-D5AF-DE565EA191C9}"/>
          </ac:spMkLst>
        </pc:spChg>
        <pc:spChg chg="add mod">
          <ac:chgData name="Janine Mccullough" userId="59fc6379-55e3-469a-8068-045c146eb134" providerId="ADAL" clId="{6AC905A7-02EB-4FE0-A453-81A709E6D717}" dt="2023-10-10T13:21:16.907" v="364" actId="1076"/>
          <ac:spMkLst>
            <pc:docMk/>
            <pc:sldMk cId="2812481396" sldId="2831"/>
            <ac:spMk id="3" creationId="{76285B44-9F26-B835-BB7C-312FBFADF579}"/>
          </ac:spMkLst>
        </pc:spChg>
        <pc:spChg chg="mod">
          <ac:chgData name="Janine Mccullough" userId="59fc6379-55e3-469a-8068-045c146eb134" providerId="ADAL" clId="{6AC905A7-02EB-4FE0-A453-81A709E6D717}" dt="2023-10-12T08:28:40.174" v="377" actId="20577"/>
          <ac:spMkLst>
            <pc:docMk/>
            <pc:sldMk cId="2812481396" sldId="2831"/>
            <ac:spMk id="5" creationId="{6DE1C340-F189-A5FF-EB68-C0E8745275A9}"/>
          </ac:spMkLst>
        </pc:spChg>
        <pc:picChg chg="mod">
          <ac:chgData name="Janine Mccullough" userId="59fc6379-55e3-469a-8068-045c146eb134" providerId="ADAL" clId="{6AC905A7-02EB-4FE0-A453-81A709E6D717}" dt="2023-10-10T12:12:29.311" v="1" actId="1076"/>
          <ac:picMkLst>
            <pc:docMk/>
            <pc:sldMk cId="2812481396" sldId="2831"/>
            <ac:picMk id="4" creationId="{6F66D64A-848E-2A0D-15FF-0A2627C07BDB}"/>
          </ac:picMkLst>
        </pc:picChg>
      </pc:sldChg>
      <pc:sldChg chg="add">
        <pc:chgData name="Janine Mccullough" userId="59fc6379-55e3-469a-8068-045c146eb134" providerId="ADAL" clId="{6AC905A7-02EB-4FE0-A453-81A709E6D717}" dt="2023-10-26T10:42:31.967" v="378"/>
        <pc:sldMkLst>
          <pc:docMk/>
          <pc:sldMk cId="2379994154" sldId="2832"/>
        </pc:sldMkLst>
      </pc:sldChg>
      <pc:sldChg chg="add">
        <pc:chgData name="Janine Mccullough" userId="59fc6379-55e3-469a-8068-045c146eb134" providerId="ADAL" clId="{6AC905A7-02EB-4FE0-A453-81A709E6D717}" dt="2023-10-26T10:42:31.967" v="378"/>
        <pc:sldMkLst>
          <pc:docMk/>
          <pc:sldMk cId="3287988238" sldId="2833"/>
        </pc:sldMkLst>
      </pc:sldChg>
      <pc:sldChg chg="add">
        <pc:chgData name="Janine Mccullough" userId="59fc6379-55e3-469a-8068-045c146eb134" providerId="ADAL" clId="{6AC905A7-02EB-4FE0-A453-81A709E6D717}" dt="2023-10-26T10:42:31.967" v="378"/>
        <pc:sldMkLst>
          <pc:docMk/>
          <pc:sldMk cId="77228653" sldId="2834"/>
        </pc:sldMkLst>
      </pc:sldChg>
      <pc:sldChg chg="add">
        <pc:chgData name="Janine Mccullough" userId="59fc6379-55e3-469a-8068-045c146eb134" providerId="ADAL" clId="{6AC905A7-02EB-4FE0-A453-81A709E6D717}" dt="2023-11-08T10:55:05.462" v="383"/>
        <pc:sldMkLst>
          <pc:docMk/>
          <pc:sldMk cId="1018236359" sldId="2859"/>
        </pc:sldMkLst>
      </pc:sldChg>
    </pc:docChg>
  </pc:docChgLst>
  <pc:docChgLst>
    <pc:chgData name="Fran Foreman" userId="S::esfforeman@glow.gov.uk::fe6e61ef-6616-4964-950d-294ca90507e4" providerId="AD" clId="Web-{020FF25A-DB79-A91F-C1E9-B9144A684502}"/>
    <pc:docChg chg="modSld">
      <pc:chgData name="Fran Foreman" userId="S::esfforeman@glow.gov.uk::fe6e61ef-6616-4964-950d-294ca90507e4" providerId="AD" clId="Web-{020FF25A-DB79-A91F-C1E9-B9144A684502}" dt="2023-11-29T07:06:27.015" v="5" actId="1076"/>
      <pc:docMkLst>
        <pc:docMk/>
      </pc:docMkLst>
      <pc:sldChg chg="modSp">
        <pc:chgData name="Fran Foreman" userId="S::esfforeman@glow.gov.uk::fe6e61ef-6616-4964-950d-294ca90507e4" providerId="AD" clId="Web-{020FF25A-DB79-A91F-C1E9-B9144A684502}" dt="2023-11-29T07:06:27.015" v="5" actId="1076"/>
        <pc:sldMkLst>
          <pc:docMk/>
          <pc:sldMk cId="2812481396" sldId="2831"/>
        </pc:sldMkLst>
        <pc:spChg chg="mod">
          <ac:chgData name="Fran Foreman" userId="S::esfforeman@glow.gov.uk::fe6e61ef-6616-4964-950d-294ca90507e4" providerId="AD" clId="Web-{020FF25A-DB79-A91F-C1E9-B9144A684502}" dt="2023-11-29T07:06:27.015" v="5" actId="1076"/>
          <ac:spMkLst>
            <pc:docMk/>
            <pc:sldMk cId="2812481396" sldId="2831"/>
            <ac:spMk id="3" creationId="{76285B44-9F26-B835-BB7C-312FBFADF579}"/>
          </ac:spMkLst>
        </pc:spChg>
        <pc:spChg chg="mod">
          <ac:chgData name="Fran Foreman" userId="S::esfforeman@glow.gov.uk::fe6e61ef-6616-4964-950d-294ca90507e4" providerId="AD" clId="Web-{020FF25A-DB79-A91F-C1E9-B9144A684502}" dt="2023-11-29T07:06:20.499" v="4"/>
          <ac:spMkLst>
            <pc:docMk/>
            <pc:sldMk cId="2812481396" sldId="2831"/>
            <ac:spMk id="5" creationId="{6DE1C340-F189-A5FF-EB68-C0E8745275A9}"/>
          </ac:spMkLst>
        </pc:spChg>
        <pc:picChg chg="mod">
          <ac:chgData name="Fran Foreman" userId="S::esfforeman@glow.gov.uk::fe6e61ef-6616-4964-950d-294ca90507e4" providerId="AD" clId="Web-{020FF25A-DB79-A91F-C1E9-B9144A684502}" dt="2023-11-29T07:06:13.515" v="2" actId="1076"/>
          <ac:picMkLst>
            <pc:docMk/>
            <pc:sldMk cId="2812481396" sldId="2831"/>
            <ac:picMk id="4" creationId="{6F66D64A-848E-2A0D-15FF-0A2627C07BDB}"/>
          </ac:picMkLst>
        </pc:picChg>
      </pc:sldChg>
    </pc:docChg>
  </pc:docChgLst>
  <pc:docChgLst>
    <pc:chgData name="Sam Nicholson" userId="S::essnicholson@glow.gov.uk::0a936673-8a1d-4f74-b7dd-93e2423be646" providerId="AD" clId="Web-{01626A92-2193-498E-1AD4-A62E9E0BA63C}"/>
    <pc:docChg chg="sldOrd">
      <pc:chgData name="Sam Nicholson" userId="S::essnicholson@glow.gov.uk::0a936673-8a1d-4f74-b7dd-93e2423be646" providerId="AD" clId="Web-{01626A92-2193-498E-1AD4-A62E9E0BA63C}" dt="2023-11-24T11:38:40.124" v="0"/>
      <pc:docMkLst>
        <pc:docMk/>
      </pc:docMkLst>
      <pc:sldChg chg="ord">
        <pc:chgData name="Sam Nicholson" userId="S::essnicholson@glow.gov.uk::0a936673-8a1d-4f74-b7dd-93e2423be646" providerId="AD" clId="Web-{01626A92-2193-498E-1AD4-A62E9E0BA63C}" dt="2023-11-24T11:38:40.124" v="0"/>
        <pc:sldMkLst>
          <pc:docMk/>
          <pc:sldMk cId="3120566257" sldId="283"/>
        </pc:sldMkLst>
      </pc:sldChg>
    </pc:docChg>
  </pc:docChgLst>
  <pc:docChgLst>
    <pc:chgData name="Sam" userId="0a936673-8a1d-4f74-b7dd-93e2423be646" providerId="ADAL" clId="{9A9BD5D3-F65D-4D4E-85C6-83522DFE8BA5}"/>
    <pc:docChg chg="modSld">
      <pc:chgData name="Sam" userId="0a936673-8a1d-4f74-b7dd-93e2423be646" providerId="ADAL" clId="{9A9BD5D3-F65D-4D4E-85C6-83522DFE8BA5}" dt="2023-11-24T11:15:08.189" v="8" actId="13244"/>
      <pc:docMkLst>
        <pc:docMk/>
      </pc:docMkLst>
      <pc:sldChg chg="modSp mod">
        <pc:chgData name="Sam" userId="0a936673-8a1d-4f74-b7dd-93e2423be646" providerId="ADAL" clId="{9A9BD5D3-F65D-4D4E-85C6-83522DFE8BA5}" dt="2023-11-24T11:03:51.131" v="6" actId="13244"/>
        <pc:sldMkLst>
          <pc:docMk/>
          <pc:sldMk cId="900499314" sldId="300"/>
        </pc:sldMkLst>
        <pc:spChg chg="ord">
          <ac:chgData name="Sam" userId="0a936673-8a1d-4f74-b7dd-93e2423be646" providerId="ADAL" clId="{9A9BD5D3-F65D-4D4E-85C6-83522DFE8BA5}" dt="2023-11-24T11:03:36.291" v="4" actId="13244"/>
          <ac:spMkLst>
            <pc:docMk/>
            <pc:sldMk cId="900499314" sldId="300"/>
            <ac:spMk id="8" creationId="{B2717D4B-04B8-38AA-B531-04007729DFCB}"/>
          </ac:spMkLst>
        </pc:spChg>
        <pc:spChg chg="ord">
          <ac:chgData name="Sam" userId="0a936673-8a1d-4f74-b7dd-93e2423be646" providerId="ADAL" clId="{9A9BD5D3-F65D-4D4E-85C6-83522DFE8BA5}" dt="2023-11-24T11:03:37.924" v="5" actId="13244"/>
          <ac:spMkLst>
            <pc:docMk/>
            <pc:sldMk cId="900499314" sldId="300"/>
            <ac:spMk id="9" creationId="{61E2B775-E063-C777-BB62-21EC4FF8F8CF}"/>
          </ac:spMkLst>
        </pc:spChg>
        <pc:picChg chg="ord">
          <ac:chgData name="Sam" userId="0a936673-8a1d-4f74-b7dd-93e2423be646" providerId="ADAL" clId="{9A9BD5D3-F65D-4D4E-85C6-83522DFE8BA5}" dt="2023-11-24T11:03:51.131" v="6" actId="13244"/>
          <ac:picMkLst>
            <pc:docMk/>
            <pc:sldMk cId="900499314" sldId="300"/>
            <ac:picMk id="28" creationId="{AF81DE86-276D-2C3E-CE5E-E06276F7B48A}"/>
          </ac:picMkLst>
        </pc:picChg>
      </pc:sldChg>
      <pc:sldChg chg="modSp">
        <pc:chgData name="Sam" userId="0a936673-8a1d-4f74-b7dd-93e2423be646" providerId="ADAL" clId="{9A9BD5D3-F65D-4D4E-85C6-83522DFE8BA5}" dt="2023-11-24T11:04:03.091" v="7" actId="13244"/>
        <pc:sldMkLst>
          <pc:docMk/>
          <pc:sldMk cId="2715787851" sldId="2758"/>
        </pc:sldMkLst>
        <pc:spChg chg="mod">
          <ac:chgData name="Sam" userId="0a936673-8a1d-4f74-b7dd-93e2423be646" providerId="ADAL" clId="{9A9BD5D3-F65D-4D4E-85C6-83522DFE8BA5}" dt="2023-11-24T11:04:03.091" v="7" actId="13244"/>
          <ac:spMkLst>
            <pc:docMk/>
            <pc:sldMk cId="2715787851" sldId="2758"/>
            <ac:spMk id="8" creationId="{88093E0F-A3B7-1ED3-9FB0-B248DC48E338}"/>
          </ac:spMkLst>
        </pc:spChg>
      </pc:sldChg>
      <pc:sldChg chg="modSp">
        <pc:chgData name="Sam" userId="0a936673-8a1d-4f74-b7dd-93e2423be646" providerId="ADAL" clId="{9A9BD5D3-F65D-4D4E-85C6-83522DFE8BA5}" dt="2023-11-24T11:15:08.189" v="8" actId="13244"/>
        <pc:sldMkLst>
          <pc:docMk/>
          <pc:sldMk cId="3419780981" sldId="2760"/>
        </pc:sldMkLst>
        <pc:spChg chg="mod">
          <ac:chgData name="Sam" userId="0a936673-8a1d-4f74-b7dd-93e2423be646" providerId="ADAL" clId="{9A9BD5D3-F65D-4D4E-85C6-83522DFE8BA5}" dt="2023-11-24T11:15:08.189" v="8" actId="13244"/>
          <ac:spMkLst>
            <pc:docMk/>
            <pc:sldMk cId="3419780981" sldId="2760"/>
            <ac:spMk id="2" creationId="{85BB5D97-C535-2A18-0867-3ECACA0921B1}"/>
          </ac:spMkLst>
        </pc:spChg>
      </pc:sldChg>
      <pc:sldChg chg="modSp mod">
        <pc:chgData name="Sam" userId="0a936673-8a1d-4f74-b7dd-93e2423be646" providerId="ADAL" clId="{9A9BD5D3-F65D-4D4E-85C6-83522DFE8BA5}" dt="2023-11-24T11:02:40.362" v="3" actId="167"/>
        <pc:sldMkLst>
          <pc:docMk/>
          <pc:sldMk cId="3345436814" sldId="2867"/>
        </pc:sldMkLst>
        <pc:picChg chg="mod ord">
          <ac:chgData name="Sam" userId="0a936673-8a1d-4f74-b7dd-93e2423be646" providerId="ADAL" clId="{9A9BD5D3-F65D-4D4E-85C6-83522DFE8BA5}" dt="2023-11-24T11:02:40.362" v="3" actId="167"/>
          <ac:picMkLst>
            <pc:docMk/>
            <pc:sldMk cId="3345436814" sldId="2867"/>
            <ac:picMk id="12" creationId="{00000000-0000-0000-0000-000000000000}"/>
          </ac:picMkLst>
        </pc:picChg>
        <pc:picChg chg="ord">
          <ac:chgData name="Sam" userId="0a936673-8a1d-4f74-b7dd-93e2423be646" providerId="ADAL" clId="{9A9BD5D3-F65D-4D4E-85C6-83522DFE8BA5}" dt="2023-11-24T11:02:13.093" v="1" actId="13244"/>
          <ac:picMkLst>
            <pc:docMk/>
            <pc:sldMk cId="3345436814" sldId="2867"/>
            <ac:picMk id="13" creationId="{00000000-0000-0000-0000-000000000000}"/>
          </ac:picMkLst>
        </pc:picChg>
      </pc:sldChg>
    </pc:docChg>
  </pc:docChgLst>
  <pc:docChgLst>
    <pc:chgData name="Sam Nicholson" userId="S::essnicholson@glow.gov.uk::0a936673-8a1d-4f74-b7dd-93e2423be646" providerId="AD" clId="Web-{AA906676-7F08-7007-D605-2620B9DC1BBA}"/>
    <pc:docChg chg="modSld">
      <pc:chgData name="Sam Nicholson" userId="S::essnicholson@glow.gov.uk::0a936673-8a1d-4f74-b7dd-93e2423be646" providerId="AD" clId="Web-{AA906676-7F08-7007-D605-2620B9DC1BBA}" dt="2023-11-24T14:17:31.493" v="7" actId="1076"/>
      <pc:docMkLst>
        <pc:docMk/>
      </pc:docMkLst>
      <pc:sldChg chg="modSp">
        <pc:chgData name="Sam Nicholson" userId="S::essnicholson@glow.gov.uk::0a936673-8a1d-4f74-b7dd-93e2423be646" providerId="AD" clId="Web-{AA906676-7F08-7007-D605-2620B9DC1BBA}" dt="2023-11-24T14:17:31.493" v="7" actId="1076"/>
        <pc:sldMkLst>
          <pc:docMk/>
          <pc:sldMk cId="3345436814" sldId="2867"/>
        </pc:sldMkLst>
        <pc:spChg chg="mod">
          <ac:chgData name="Sam Nicholson" userId="S::essnicholson@glow.gov.uk::0a936673-8a1d-4f74-b7dd-93e2423be646" providerId="AD" clId="Web-{AA906676-7F08-7007-D605-2620B9DC1BBA}" dt="2023-11-24T14:17:31.493" v="7" actId="1076"/>
          <ac:spMkLst>
            <pc:docMk/>
            <pc:sldMk cId="3345436814" sldId="2867"/>
            <ac:spMk id="2" creationId="{26323079-8E6D-FC00-433B-3056F97A49B8}"/>
          </ac:spMkLst>
        </pc:spChg>
        <pc:spChg chg="mod">
          <ac:chgData name="Sam Nicholson" userId="S::essnicholson@glow.gov.uk::0a936673-8a1d-4f74-b7dd-93e2423be646" providerId="AD" clId="Web-{AA906676-7F08-7007-D605-2620B9DC1BBA}" dt="2023-11-24T14:17:27.274" v="6" actId="20577"/>
          <ac:spMkLst>
            <pc:docMk/>
            <pc:sldMk cId="3345436814" sldId="2867"/>
            <ac:spMk id="7" creationId="{00000000-0000-0000-0000-000000000000}"/>
          </ac:spMkLst>
        </pc:spChg>
      </pc:sldChg>
    </pc:docChg>
  </pc:docChgLst>
  <pc:docChgLst>
    <pc:chgData name="Janine Mccullough" userId="59fc6379-55e3-469a-8068-045c146eb134" providerId="ADAL" clId="{55335AD8-A547-47CF-880E-DEB029A2BA00}"/>
    <pc:docChg chg="custSel addSld delSld modSld">
      <pc:chgData name="Janine Mccullough" userId="59fc6379-55e3-469a-8068-045c146eb134" providerId="ADAL" clId="{55335AD8-A547-47CF-880E-DEB029A2BA00}" dt="2023-09-04T13:48:10.179" v="618" actId="12788"/>
      <pc:docMkLst>
        <pc:docMk/>
      </pc:docMkLst>
      <pc:sldChg chg="modSp del mod">
        <pc:chgData name="Janine Mccullough" userId="59fc6379-55e3-469a-8068-045c146eb134" providerId="ADAL" clId="{55335AD8-A547-47CF-880E-DEB029A2BA00}" dt="2023-09-04T13:30:36.531" v="109" actId="47"/>
        <pc:sldMkLst>
          <pc:docMk/>
          <pc:sldMk cId="1717420105" sldId="264"/>
        </pc:sldMkLst>
        <pc:spChg chg="mod">
          <ac:chgData name="Janine Mccullough" userId="59fc6379-55e3-469a-8068-045c146eb134" providerId="ADAL" clId="{55335AD8-A547-47CF-880E-DEB029A2BA00}" dt="2023-09-04T11:18:04.570" v="89"/>
          <ac:spMkLst>
            <pc:docMk/>
            <pc:sldMk cId="1717420105" sldId="264"/>
            <ac:spMk id="7" creationId="{00000000-0000-0000-0000-000000000000}"/>
          </ac:spMkLst>
        </pc:spChg>
      </pc:sldChg>
      <pc:sldChg chg="addSp delSp modSp mod">
        <pc:chgData name="Janine Mccullough" userId="59fc6379-55e3-469a-8068-045c146eb134" providerId="ADAL" clId="{55335AD8-A547-47CF-880E-DEB029A2BA00}" dt="2023-09-04T13:48:10.179" v="618" actId="12788"/>
        <pc:sldMkLst>
          <pc:docMk/>
          <pc:sldMk cId="3120566257" sldId="283"/>
        </pc:sldMkLst>
        <pc:picChg chg="add mod">
          <ac:chgData name="Janine Mccullough" userId="59fc6379-55e3-469a-8068-045c146eb134" providerId="ADAL" clId="{55335AD8-A547-47CF-880E-DEB029A2BA00}" dt="2023-09-04T13:48:10.179" v="618" actId="12788"/>
          <ac:picMkLst>
            <pc:docMk/>
            <pc:sldMk cId="3120566257" sldId="283"/>
            <ac:picMk id="5" creationId="{8F1598B4-F30A-FCF8-D4FA-56B241E56126}"/>
          </ac:picMkLst>
        </pc:picChg>
        <pc:picChg chg="del">
          <ac:chgData name="Janine Mccullough" userId="59fc6379-55e3-469a-8068-045c146eb134" providerId="ADAL" clId="{55335AD8-A547-47CF-880E-DEB029A2BA00}" dt="2023-09-04T13:47:55.372" v="613" actId="478"/>
          <ac:picMkLst>
            <pc:docMk/>
            <pc:sldMk cId="3120566257" sldId="283"/>
            <ac:picMk id="6" creationId="{D8A3A48C-C710-90CD-B23F-499D28881587}"/>
          </ac:picMkLst>
        </pc:picChg>
      </pc:sldChg>
      <pc:sldChg chg="del">
        <pc:chgData name="Janine Mccullough" userId="59fc6379-55e3-469a-8068-045c146eb134" providerId="ADAL" clId="{55335AD8-A547-47CF-880E-DEB029A2BA00}" dt="2023-09-04T13:32:19.949" v="234" actId="47"/>
        <pc:sldMkLst>
          <pc:docMk/>
          <pc:sldMk cId="2258638603" sldId="289"/>
        </pc:sldMkLst>
      </pc:sldChg>
      <pc:sldChg chg="modSp mod">
        <pc:chgData name="Janine Mccullough" userId="59fc6379-55e3-469a-8068-045c146eb134" providerId="ADAL" clId="{55335AD8-A547-47CF-880E-DEB029A2BA00}" dt="2023-09-04T13:36:18.074" v="501" actId="113"/>
        <pc:sldMkLst>
          <pc:docMk/>
          <pc:sldMk cId="3258931984" sldId="290"/>
        </pc:sldMkLst>
        <pc:spChg chg="mod">
          <ac:chgData name="Janine Mccullough" userId="59fc6379-55e3-469a-8068-045c146eb134" providerId="ADAL" clId="{55335AD8-A547-47CF-880E-DEB029A2BA00}" dt="2023-09-04T13:36:18.074" v="501" actId="113"/>
          <ac:spMkLst>
            <pc:docMk/>
            <pc:sldMk cId="3258931984" sldId="290"/>
            <ac:spMk id="4" creationId="{00000000-0000-0000-0000-000000000000}"/>
          </ac:spMkLst>
        </pc:spChg>
      </pc:sldChg>
      <pc:sldChg chg="delSp modSp del mod">
        <pc:chgData name="Janine Mccullough" userId="59fc6379-55e3-469a-8068-045c146eb134" providerId="ADAL" clId="{55335AD8-A547-47CF-880E-DEB029A2BA00}" dt="2023-09-04T11:18:13.890" v="90" actId="47"/>
        <pc:sldMkLst>
          <pc:docMk/>
          <pc:sldMk cId="1767555492" sldId="291"/>
        </pc:sldMkLst>
        <pc:spChg chg="mod">
          <ac:chgData name="Janine Mccullough" userId="59fc6379-55e3-469a-8068-045c146eb134" providerId="ADAL" clId="{55335AD8-A547-47CF-880E-DEB029A2BA00}" dt="2023-08-23T08:08:11.880" v="71" actId="1076"/>
          <ac:spMkLst>
            <pc:docMk/>
            <pc:sldMk cId="1767555492" sldId="291"/>
            <ac:spMk id="7" creationId="{71BD0956-1BA9-6DDC-0070-CAC91D421467}"/>
          </ac:spMkLst>
        </pc:spChg>
        <pc:picChg chg="del">
          <ac:chgData name="Janine Mccullough" userId="59fc6379-55e3-469a-8068-045c146eb134" providerId="ADAL" clId="{55335AD8-A547-47CF-880E-DEB029A2BA00}" dt="2023-08-23T08:07:59.778" v="62" actId="478"/>
          <ac:picMkLst>
            <pc:docMk/>
            <pc:sldMk cId="1767555492" sldId="291"/>
            <ac:picMk id="8" creationId="{3F502C7D-3E7C-A0AB-6217-819466627881}"/>
          </ac:picMkLst>
        </pc:picChg>
      </pc:sldChg>
      <pc:sldChg chg="del">
        <pc:chgData name="Janine Mccullough" userId="59fc6379-55e3-469a-8068-045c146eb134" providerId="ADAL" clId="{55335AD8-A547-47CF-880E-DEB029A2BA00}" dt="2023-09-04T13:30:41.222" v="112" actId="47"/>
        <pc:sldMkLst>
          <pc:docMk/>
          <pc:sldMk cId="2944124281" sldId="2705"/>
        </pc:sldMkLst>
      </pc:sldChg>
      <pc:sldChg chg="del">
        <pc:chgData name="Janine Mccullough" userId="59fc6379-55e3-469a-8068-045c146eb134" providerId="ADAL" clId="{55335AD8-A547-47CF-880E-DEB029A2BA00}" dt="2023-09-04T13:30:42.500" v="113" actId="47"/>
        <pc:sldMkLst>
          <pc:docMk/>
          <pc:sldMk cId="1650509081" sldId="2753"/>
        </pc:sldMkLst>
      </pc:sldChg>
      <pc:sldChg chg="del">
        <pc:chgData name="Janine Mccullough" userId="59fc6379-55e3-469a-8068-045c146eb134" providerId="ADAL" clId="{55335AD8-A547-47CF-880E-DEB029A2BA00}" dt="2023-09-04T13:30:38.086" v="111" actId="47"/>
        <pc:sldMkLst>
          <pc:docMk/>
          <pc:sldMk cId="3131038661" sldId="2755"/>
        </pc:sldMkLst>
      </pc:sldChg>
      <pc:sldChg chg="del">
        <pc:chgData name="Janine Mccullough" userId="59fc6379-55e3-469a-8068-045c146eb134" providerId="ADAL" clId="{55335AD8-A547-47CF-880E-DEB029A2BA00}" dt="2023-09-04T13:30:37.421" v="110" actId="47"/>
        <pc:sldMkLst>
          <pc:docMk/>
          <pc:sldMk cId="3191348224" sldId="2756"/>
        </pc:sldMkLst>
      </pc:sldChg>
      <pc:sldChg chg="del">
        <pc:chgData name="Janine Mccullough" userId="59fc6379-55e3-469a-8068-045c146eb134" providerId="ADAL" clId="{55335AD8-A547-47CF-880E-DEB029A2BA00}" dt="2023-09-04T13:26:57.125" v="91" actId="47"/>
        <pc:sldMkLst>
          <pc:docMk/>
          <pc:sldMk cId="3639451814" sldId="2761"/>
        </pc:sldMkLst>
      </pc:sldChg>
      <pc:sldChg chg="del">
        <pc:chgData name="Janine Mccullough" userId="59fc6379-55e3-469a-8068-045c146eb134" providerId="ADAL" clId="{55335AD8-A547-47CF-880E-DEB029A2BA00}" dt="2023-09-04T13:26:57.125" v="91" actId="47"/>
        <pc:sldMkLst>
          <pc:docMk/>
          <pc:sldMk cId="3449518442" sldId="2762"/>
        </pc:sldMkLst>
      </pc:sldChg>
      <pc:sldChg chg="addSp delSp modSp new del mod modAnim">
        <pc:chgData name="Janine Mccullough" userId="59fc6379-55e3-469a-8068-045c146eb134" providerId="ADAL" clId="{55335AD8-A547-47CF-880E-DEB029A2BA00}" dt="2023-09-04T13:26:57.125" v="91" actId="47"/>
        <pc:sldMkLst>
          <pc:docMk/>
          <pc:sldMk cId="1591363662" sldId="2763"/>
        </pc:sldMkLst>
        <pc:spChg chg="mod">
          <ac:chgData name="Janine Mccullough" userId="59fc6379-55e3-469a-8068-045c146eb134" providerId="ADAL" clId="{55335AD8-A547-47CF-880E-DEB029A2BA00}" dt="2023-08-23T08:07:13.725" v="56" actId="1076"/>
          <ac:spMkLst>
            <pc:docMk/>
            <pc:sldMk cId="1591363662" sldId="2763"/>
            <ac:spMk id="2" creationId="{704C134E-977D-B6D8-16F2-6241E673A67F}"/>
          </ac:spMkLst>
        </pc:spChg>
        <pc:spChg chg="del">
          <ac:chgData name="Janine Mccullough" userId="59fc6379-55e3-469a-8068-045c146eb134" providerId="ADAL" clId="{55335AD8-A547-47CF-880E-DEB029A2BA00}" dt="2023-08-23T08:07:41.886" v="59" actId="478"/>
          <ac:spMkLst>
            <pc:docMk/>
            <pc:sldMk cId="1591363662" sldId="2763"/>
            <ac:spMk id="3" creationId="{C651AC36-0F12-8081-180D-48A5F808203D}"/>
          </ac:spMkLst>
        </pc:spChg>
        <pc:spChg chg="add del mod">
          <ac:chgData name="Janine Mccullough" userId="59fc6379-55e3-469a-8068-045c146eb134" providerId="ADAL" clId="{55335AD8-A547-47CF-880E-DEB029A2BA00}" dt="2023-08-23T08:10:09.222" v="82" actId="478"/>
          <ac:spMkLst>
            <pc:docMk/>
            <pc:sldMk cId="1591363662" sldId="2763"/>
            <ac:spMk id="5" creationId="{FA00A5F8-DD3D-5065-0F94-C82812D3234A}"/>
          </ac:spMkLst>
        </pc:spChg>
        <pc:picChg chg="add mod">
          <ac:chgData name="Janine Mccullough" userId="59fc6379-55e3-469a-8068-045c146eb134" providerId="ADAL" clId="{55335AD8-A547-47CF-880E-DEB029A2BA00}" dt="2023-08-23T08:07:21.244" v="57"/>
          <ac:picMkLst>
            <pc:docMk/>
            <pc:sldMk cId="1591363662" sldId="2763"/>
            <ac:picMk id="4" creationId="{F5D54A48-A035-3742-4659-4EA6CEBC157F}"/>
          </ac:picMkLst>
        </pc:picChg>
        <pc:picChg chg="add mod">
          <ac:chgData name="Janine Mccullough" userId="59fc6379-55e3-469a-8068-045c146eb134" providerId="ADAL" clId="{55335AD8-A547-47CF-880E-DEB029A2BA00}" dt="2023-08-23T08:10:21.423" v="85" actId="12788"/>
          <ac:picMkLst>
            <pc:docMk/>
            <pc:sldMk cId="1591363662" sldId="2763"/>
            <ac:picMk id="6" creationId="{00EF1098-5420-8922-37D8-CEDC393E8D40}"/>
          </ac:picMkLst>
        </pc:picChg>
      </pc:sldChg>
      <pc:sldChg chg="modSp add mod">
        <pc:chgData name="Janine Mccullough" userId="59fc6379-55e3-469a-8068-045c146eb134" providerId="ADAL" clId="{55335AD8-A547-47CF-880E-DEB029A2BA00}" dt="2023-09-04T13:30:19.617" v="107" actId="207"/>
        <pc:sldMkLst>
          <pc:docMk/>
          <pc:sldMk cId="630862966" sldId="2826"/>
        </pc:sldMkLst>
        <pc:spChg chg="mod">
          <ac:chgData name="Janine Mccullough" userId="59fc6379-55e3-469a-8068-045c146eb134" providerId="ADAL" clId="{55335AD8-A547-47CF-880E-DEB029A2BA00}" dt="2023-09-04T13:30:19.617" v="107" actId="207"/>
          <ac:spMkLst>
            <pc:docMk/>
            <pc:sldMk cId="630862966" sldId="2826"/>
            <ac:spMk id="7" creationId="{00000000-0000-0000-0000-000000000000}"/>
          </ac:spMkLst>
        </pc:spChg>
      </pc:sldChg>
      <pc:sldChg chg="add">
        <pc:chgData name="Janine Mccullough" userId="59fc6379-55e3-469a-8068-045c146eb134" providerId="ADAL" clId="{55335AD8-A547-47CF-880E-DEB029A2BA00}" dt="2023-09-04T13:28:37.976" v="102"/>
        <pc:sldMkLst>
          <pc:docMk/>
          <pc:sldMk cId="600653936" sldId="2827"/>
        </pc:sldMkLst>
      </pc:sldChg>
      <pc:sldChg chg="add">
        <pc:chgData name="Janine Mccullough" userId="59fc6379-55e3-469a-8068-045c146eb134" providerId="ADAL" clId="{55335AD8-A547-47CF-880E-DEB029A2BA00}" dt="2023-09-04T13:28:37.976" v="102"/>
        <pc:sldMkLst>
          <pc:docMk/>
          <pc:sldMk cId="2143557043" sldId="2828"/>
        </pc:sldMkLst>
      </pc:sldChg>
      <pc:sldChg chg="add">
        <pc:chgData name="Janine Mccullough" userId="59fc6379-55e3-469a-8068-045c146eb134" providerId="ADAL" clId="{55335AD8-A547-47CF-880E-DEB029A2BA00}" dt="2023-09-04T13:28:37.976" v="102"/>
        <pc:sldMkLst>
          <pc:docMk/>
          <pc:sldMk cId="3836363617" sldId="2829"/>
        </pc:sldMkLst>
      </pc:sldChg>
      <pc:sldChg chg="modSp add mod">
        <pc:chgData name="Janine Mccullough" userId="59fc6379-55e3-469a-8068-045c146eb134" providerId="ADAL" clId="{55335AD8-A547-47CF-880E-DEB029A2BA00}" dt="2023-09-04T13:42:50.376" v="612" actId="20577"/>
        <pc:sldMkLst>
          <pc:docMk/>
          <pc:sldMk cId="1910463722" sldId="2830"/>
        </pc:sldMkLst>
        <pc:spChg chg="mod">
          <ac:chgData name="Janine Mccullough" userId="59fc6379-55e3-469a-8068-045c146eb134" providerId="ADAL" clId="{55335AD8-A547-47CF-880E-DEB029A2BA00}" dt="2023-09-04T13:42:50.376" v="612" actId="20577"/>
          <ac:spMkLst>
            <pc:docMk/>
            <pc:sldMk cId="1910463722" sldId="2830"/>
            <ac:spMk id="5" creationId="{00000000-0000-0000-0000-000000000000}"/>
          </ac:spMkLst>
        </pc:spChg>
      </pc:sldChg>
      <pc:sldChg chg="modSp add mod">
        <pc:chgData name="Janine Mccullough" userId="59fc6379-55e3-469a-8068-045c146eb134" providerId="ADAL" clId="{55335AD8-A547-47CF-880E-DEB029A2BA00}" dt="2023-09-04T13:28:03.429" v="101" actId="255"/>
        <pc:sldMkLst>
          <pc:docMk/>
          <pc:sldMk cId="2812481396" sldId="2831"/>
        </pc:sldMkLst>
        <pc:spChg chg="mod">
          <ac:chgData name="Janine Mccullough" userId="59fc6379-55e3-469a-8068-045c146eb134" providerId="ADAL" clId="{55335AD8-A547-47CF-880E-DEB029A2BA00}" dt="2023-09-04T13:28:03.429" v="101" actId="255"/>
          <ac:spMkLst>
            <pc:docMk/>
            <pc:sldMk cId="2812481396" sldId="2831"/>
            <ac:spMk id="2" creationId="{DC9F3C85-8722-9CB1-D5AF-DE565EA191C9}"/>
          </ac:spMkLst>
        </pc:spChg>
      </pc:sldChg>
    </pc:docChg>
  </pc:docChgLst>
  <pc:docChgLst>
    <pc:chgData name="Sam Nicholson" userId="S::essnicholson@glow.gov.uk::0a936673-8a1d-4f74-b7dd-93e2423be646" providerId="AD" clId="Web-{2438D6A2-4B35-1479-9C9C-43137EB396E3}"/>
    <pc:docChg chg="addSld delSld modSld">
      <pc:chgData name="Sam Nicholson" userId="S::essnicholson@glow.gov.uk::0a936673-8a1d-4f74-b7dd-93e2423be646" providerId="AD" clId="Web-{2438D6A2-4B35-1479-9C9C-43137EB396E3}" dt="2023-11-24T10:58:33.129" v="81"/>
      <pc:docMkLst>
        <pc:docMk/>
      </pc:docMkLst>
      <pc:sldChg chg="del">
        <pc:chgData name="Sam Nicholson" userId="S::essnicholson@glow.gov.uk::0a936673-8a1d-4f74-b7dd-93e2423be646" providerId="AD" clId="Web-{2438D6A2-4B35-1479-9C9C-43137EB396E3}" dt="2023-11-24T10:51:32.956" v="3"/>
        <pc:sldMkLst>
          <pc:docMk/>
          <pc:sldMk cId="1199071255" sldId="268"/>
        </pc:sldMkLst>
      </pc:sldChg>
      <pc:sldChg chg="addSp delSp modSp">
        <pc:chgData name="Sam Nicholson" userId="S::essnicholson@glow.gov.uk::0a936673-8a1d-4f74-b7dd-93e2423be646" providerId="AD" clId="Web-{2438D6A2-4B35-1479-9C9C-43137EB396E3}" dt="2023-11-24T10:58:01.001" v="76"/>
        <pc:sldMkLst>
          <pc:docMk/>
          <pc:sldMk cId="3120566257" sldId="283"/>
        </pc:sldMkLst>
        <pc:picChg chg="del">
          <ac:chgData name="Sam Nicholson" userId="S::essnicholson@glow.gov.uk::0a936673-8a1d-4f74-b7dd-93e2423be646" providerId="AD" clId="Web-{2438D6A2-4B35-1479-9C9C-43137EB396E3}" dt="2023-11-24T10:58:00.798" v="75"/>
          <ac:picMkLst>
            <pc:docMk/>
            <pc:sldMk cId="3120566257" sldId="283"/>
            <ac:picMk id="3" creationId="{EEFF2945-9524-0A71-F1E9-156D42BCDEA0}"/>
          </ac:picMkLst>
        </pc:picChg>
        <pc:picChg chg="mod">
          <ac:chgData name="Sam Nicholson" userId="S::essnicholson@glow.gov.uk::0a936673-8a1d-4f74-b7dd-93e2423be646" providerId="AD" clId="Web-{2438D6A2-4B35-1479-9C9C-43137EB396E3}" dt="2023-11-24T10:57:10.951" v="60"/>
          <ac:picMkLst>
            <pc:docMk/>
            <pc:sldMk cId="3120566257" sldId="283"/>
            <ac:picMk id="5" creationId="{8F1598B4-F30A-FCF8-D4FA-56B241E56126}"/>
          </ac:picMkLst>
        </pc:picChg>
        <pc:picChg chg="add">
          <ac:chgData name="Sam Nicholson" userId="S::essnicholson@glow.gov.uk::0a936673-8a1d-4f74-b7dd-93e2423be646" providerId="AD" clId="Web-{2438D6A2-4B35-1479-9C9C-43137EB396E3}" dt="2023-11-24T10:58:01.001" v="76"/>
          <ac:picMkLst>
            <pc:docMk/>
            <pc:sldMk cId="3120566257" sldId="283"/>
            <ac:picMk id="6" creationId="{D19C1E1F-D32D-1782-777F-01358F4F7D4C}"/>
          </ac:picMkLst>
        </pc:picChg>
      </pc:sldChg>
      <pc:sldChg chg="addSp delSp">
        <pc:chgData name="Sam Nicholson" userId="S::essnicholson@glow.gov.uk::0a936673-8a1d-4f74-b7dd-93e2423be646" providerId="AD" clId="Web-{2438D6A2-4B35-1479-9C9C-43137EB396E3}" dt="2023-11-24T10:57:39.703" v="66"/>
        <pc:sldMkLst>
          <pc:docMk/>
          <pc:sldMk cId="4105081355" sldId="285"/>
        </pc:sldMkLst>
        <pc:picChg chg="del">
          <ac:chgData name="Sam Nicholson" userId="S::essnicholson@glow.gov.uk::0a936673-8a1d-4f74-b7dd-93e2423be646" providerId="AD" clId="Web-{2438D6A2-4B35-1479-9C9C-43137EB396E3}" dt="2023-11-24T10:57:39.265" v="65"/>
          <ac:picMkLst>
            <pc:docMk/>
            <pc:sldMk cId="4105081355" sldId="285"/>
            <ac:picMk id="3" creationId="{9A469895-AD18-B578-F6B4-A2C55AF512F7}"/>
          </ac:picMkLst>
        </pc:picChg>
        <pc:picChg chg="add">
          <ac:chgData name="Sam Nicholson" userId="S::essnicholson@glow.gov.uk::0a936673-8a1d-4f74-b7dd-93e2423be646" providerId="AD" clId="Web-{2438D6A2-4B35-1479-9C9C-43137EB396E3}" dt="2023-11-24T10:57:39.703" v="66"/>
          <ac:picMkLst>
            <pc:docMk/>
            <pc:sldMk cId="4105081355" sldId="285"/>
            <ac:picMk id="7" creationId="{D260A046-D7BF-1D92-EEF8-F2736B254B68}"/>
          </ac:picMkLst>
        </pc:picChg>
      </pc:sldChg>
      <pc:sldChg chg="addSp delSp">
        <pc:chgData name="Sam Nicholson" userId="S::essnicholson@glow.gov.uk::0a936673-8a1d-4f74-b7dd-93e2423be646" providerId="AD" clId="Web-{2438D6A2-4B35-1479-9C9C-43137EB396E3}" dt="2023-11-24T10:57:56.595" v="74"/>
        <pc:sldMkLst>
          <pc:docMk/>
          <pc:sldMk cId="3258931984" sldId="290"/>
        </pc:sldMkLst>
        <pc:picChg chg="del">
          <ac:chgData name="Sam Nicholson" userId="S::essnicholson@glow.gov.uk::0a936673-8a1d-4f74-b7dd-93e2423be646" providerId="AD" clId="Web-{2438D6A2-4B35-1479-9C9C-43137EB396E3}" dt="2023-11-24T10:57:56.204" v="73"/>
          <ac:picMkLst>
            <pc:docMk/>
            <pc:sldMk cId="3258931984" sldId="290"/>
            <ac:picMk id="3" creationId="{7365C333-AEB3-8471-9D8B-3986BCF7F4BB}"/>
          </ac:picMkLst>
        </pc:picChg>
        <pc:picChg chg="add">
          <ac:chgData name="Sam Nicholson" userId="S::essnicholson@glow.gov.uk::0a936673-8a1d-4f74-b7dd-93e2423be646" providerId="AD" clId="Web-{2438D6A2-4B35-1479-9C9C-43137EB396E3}" dt="2023-11-24T10:57:56.595" v="74"/>
          <ac:picMkLst>
            <pc:docMk/>
            <pc:sldMk cId="3258931984" sldId="290"/>
            <ac:picMk id="6" creationId="{11C6D3E6-39D0-B750-DABD-14454A6FF5C0}"/>
          </ac:picMkLst>
        </pc:picChg>
      </pc:sldChg>
      <pc:sldChg chg="addSp delSp modSp">
        <pc:chgData name="Sam Nicholson" userId="S::essnicholson@glow.gov.uk::0a936673-8a1d-4f74-b7dd-93e2423be646" providerId="AD" clId="Web-{2438D6A2-4B35-1479-9C9C-43137EB396E3}" dt="2023-11-24T10:57:34.249" v="64"/>
        <pc:sldMkLst>
          <pc:docMk/>
          <pc:sldMk cId="900499314" sldId="300"/>
        </pc:sldMkLst>
        <pc:spChg chg="mod">
          <ac:chgData name="Sam Nicholson" userId="S::essnicholson@glow.gov.uk::0a936673-8a1d-4f74-b7dd-93e2423be646" providerId="AD" clId="Web-{2438D6A2-4B35-1479-9C9C-43137EB396E3}" dt="2023-11-24T10:55:13.254" v="41"/>
          <ac:spMkLst>
            <pc:docMk/>
            <pc:sldMk cId="900499314" sldId="300"/>
            <ac:spMk id="8" creationId="{B2717D4B-04B8-38AA-B531-04007729DFCB}"/>
          </ac:spMkLst>
        </pc:spChg>
        <pc:spChg chg="mod">
          <ac:chgData name="Sam Nicholson" userId="S::essnicholson@glow.gov.uk::0a936673-8a1d-4f74-b7dd-93e2423be646" providerId="AD" clId="Web-{2438D6A2-4B35-1479-9C9C-43137EB396E3}" dt="2023-11-24T10:55:35.115" v="46"/>
          <ac:spMkLst>
            <pc:docMk/>
            <pc:sldMk cId="900499314" sldId="300"/>
            <ac:spMk id="9" creationId="{61E2B775-E063-C777-BB62-21EC4FF8F8CF}"/>
          </ac:spMkLst>
        </pc:spChg>
        <pc:picChg chg="del">
          <ac:chgData name="Sam Nicholson" userId="S::essnicholson@glow.gov.uk::0a936673-8a1d-4f74-b7dd-93e2423be646" providerId="AD" clId="Web-{2438D6A2-4B35-1479-9C9C-43137EB396E3}" dt="2023-11-24T10:57:33.702" v="63"/>
          <ac:picMkLst>
            <pc:docMk/>
            <pc:sldMk cId="900499314" sldId="300"/>
            <ac:picMk id="4" creationId="{B65FCB14-6013-DAA9-65F8-BAC1D76B3D73}"/>
          </ac:picMkLst>
        </pc:picChg>
        <pc:picChg chg="add">
          <ac:chgData name="Sam Nicholson" userId="S::essnicholson@glow.gov.uk::0a936673-8a1d-4f74-b7dd-93e2423be646" providerId="AD" clId="Web-{2438D6A2-4B35-1479-9C9C-43137EB396E3}" dt="2023-11-24T10:57:34.249" v="64"/>
          <ac:picMkLst>
            <pc:docMk/>
            <pc:sldMk cId="900499314" sldId="300"/>
            <ac:picMk id="28" creationId="{AF81DE86-276D-2C3E-CE5E-E06276F7B48A}"/>
          </ac:picMkLst>
        </pc:picChg>
      </pc:sldChg>
      <pc:sldChg chg="addSp delSp modSp">
        <pc:chgData name="Sam Nicholson" userId="S::essnicholson@glow.gov.uk::0a936673-8a1d-4f74-b7dd-93e2423be646" providerId="AD" clId="Web-{2438D6A2-4B35-1479-9C9C-43137EB396E3}" dt="2023-11-24T10:58:33.129" v="81"/>
        <pc:sldMkLst>
          <pc:docMk/>
          <pc:sldMk cId="4161061140" sldId="2757"/>
        </pc:sldMkLst>
        <pc:spChg chg="mod">
          <ac:chgData name="Sam Nicholson" userId="S::essnicholson@glow.gov.uk::0a936673-8a1d-4f74-b7dd-93e2423be646" providerId="AD" clId="Web-{2438D6A2-4B35-1479-9C9C-43137EB396E3}" dt="2023-11-24T10:58:33.129" v="81"/>
          <ac:spMkLst>
            <pc:docMk/>
            <pc:sldMk cId="4161061140" sldId="2757"/>
            <ac:spMk id="68612" creationId="{00000000-0000-0000-0000-000000000000}"/>
          </ac:spMkLst>
        </pc:spChg>
        <pc:picChg chg="mod">
          <ac:chgData name="Sam Nicholson" userId="S::essnicholson@glow.gov.uk::0a936673-8a1d-4f74-b7dd-93e2423be646" providerId="AD" clId="Web-{2438D6A2-4B35-1479-9C9C-43137EB396E3}" dt="2023-11-24T10:54:38.361" v="33"/>
          <ac:picMkLst>
            <pc:docMk/>
            <pc:sldMk cId="4161061140" sldId="2757"/>
            <ac:picMk id="3" creationId="{CEE256A8-AE22-4329-B67D-6B875915442C}"/>
          </ac:picMkLst>
        </pc:picChg>
        <pc:picChg chg="del">
          <ac:chgData name="Sam Nicholson" userId="S::essnicholson@glow.gov.uk::0a936673-8a1d-4f74-b7dd-93e2423be646" providerId="AD" clId="Web-{2438D6A2-4B35-1479-9C9C-43137EB396E3}" dt="2023-11-24T10:58:04.924" v="77"/>
          <ac:picMkLst>
            <pc:docMk/>
            <pc:sldMk cId="4161061140" sldId="2757"/>
            <ac:picMk id="4" creationId="{7FB749AE-829F-F913-873C-6AEBCC4555E3}"/>
          </ac:picMkLst>
        </pc:picChg>
        <pc:picChg chg="add">
          <ac:chgData name="Sam Nicholson" userId="S::essnicholson@glow.gov.uk::0a936673-8a1d-4f74-b7dd-93e2423be646" providerId="AD" clId="Web-{2438D6A2-4B35-1479-9C9C-43137EB396E3}" dt="2023-11-24T10:58:05.470" v="78"/>
          <ac:picMkLst>
            <pc:docMk/>
            <pc:sldMk cId="4161061140" sldId="2757"/>
            <ac:picMk id="6" creationId="{19C5A82A-CB90-F843-6920-21C4AAAC23CF}"/>
          </ac:picMkLst>
        </pc:picChg>
      </pc:sldChg>
      <pc:sldChg chg="addSp delSp modSp">
        <pc:chgData name="Sam Nicholson" userId="S::essnicholson@glow.gov.uk::0a936673-8a1d-4f74-b7dd-93e2423be646" providerId="AD" clId="Web-{2438D6A2-4B35-1479-9C9C-43137EB396E3}" dt="2023-11-24T10:58:24.566" v="79"/>
        <pc:sldMkLst>
          <pc:docMk/>
          <pc:sldMk cId="2715787851" sldId="2758"/>
        </pc:sldMkLst>
        <pc:spChg chg="mod">
          <ac:chgData name="Sam Nicholson" userId="S::essnicholson@glow.gov.uk::0a936673-8a1d-4f74-b7dd-93e2423be646" providerId="AD" clId="Web-{2438D6A2-4B35-1479-9C9C-43137EB396E3}" dt="2023-11-24T10:58:24.566" v="79"/>
          <ac:spMkLst>
            <pc:docMk/>
            <pc:sldMk cId="2715787851" sldId="2758"/>
            <ac:spMk id="8" creationId="{88093E0F-A3B7-1ED3-9FB0-B248DC48E338}"/>
          </ac:spMkLst>
        </pc:spChg>
        <pc:picChg chg="del">
          <ac:chgData name="Sam Nicholson" userId="S::essnicholson@glow.gov.uk::0a936673-8a1d-4f74-b7dd-93e2423be646" providerId="AD" clId="Web-{2438D6A2-4B35-1479-9C9C-43137EB396E3}" dt="2023-11-24T10:57:43.984" v="67"/>
          <ac:picMkLst>
            <pc:docMk/>
            <pc:sldMk cId="2715787851" sldId="2758"/>
            <ac:picMk id="3" creationId="{9A469895-AD18-B578-F6B4-A2C55AF512F7}"/>
          </ac:picMkLst>
        </pc:picChg>
        <pc:picChg chg="add">
          <ac:chgData name="Sam Nicholson" userId="S::essnicholson@glow.gov.uk::0a936673-8a1d-4f74-b7dd-93e2423be646" providerId="AD" clId="Web-{2438D6A2-4B35-1479-9C9C-43137EB396E3}" dt="2023-11-24T10:57:44.391" v="68"/>
          <ac:picMkLst>
            <pc:docMk/>
            <pc:sldMk cId="2715787851" sldId="2758"/>
            <ac:picMk id="7" creationId="{E6B1FCFB-E5F3-4D77-1FD3-334ADE1ACF0E}"/>
          </ac:picMkLst>
        </pc:picChg>
      </pc:sldChg>
      <pc:sldChg chg="addSp delSp modSp">
        <pc:chgData name="Sam Nicholson" userId="S::essnicholson@glow.gov.uk::0a936673-8a1d-4f74-b7dd-93e2423be646" providerId="AD" clId="Web-{2438D6A2-4B35-1479-9C9C-43137EB396E3}" dt="2023-11-24T10:58:28.144" v="80"/>
        <pc:sldMkLst>
          <pc:docMk/>
          <pc:sldMk cId="3440896080" sldId="2759"/>
        </pc:sldMkLst>
        <pc:spChg chg="mod">
          <ac:chgData name="Sam Nicholson" userId="S::essnicholson@glow.gov.uk::0a936673-8a1d-4f74-b7dd-93e2423be646" providerId="AD" clId="Web-{2438D6A2-4B35-1479-9C9C-43137EB396E3}" dt="2023-11-24T10:58:28.144" v="80"/>
          <ac:spMkLst>
            <pc:docMk/>
            <pc:sldMk cId="3440896080" sldId="2759"/>
            <ac:spMk id="4" creationId="{C457BE3B-2A44-88C6-353E-93237DC5C0AC}"/>
          </ac:spMkLst>
        </pc:spChg>
        <pc:picChg chg="del">
          <ac:chgData name="Sam Nicholson" userId="S::essnicholson@glow.gov.uk::0a936673-8a1d-4f74-b7dd-93e2423be646" providerId="AD" clId="Web-{2438D6A2-4B35-1479-9C9C-43137EB396E3}" dt="2023-11-24T10:57:48.172" v="69"/>
          <ac:picMkLst>
            <pc:docMk/>
            <pc:sldMk cId="3440896080" sldId="2759"/>
            <ac:picMk id="3" creationId="{9A469895-AD18-B578-F6B4-A2C55AF512F7}"/>
          </ac:picMkLst>
        </pc:picChg>
        <pc:picChg chg="add">
          <ac:chgData name="Sam Nicholson" userId="S::essnicholson@glow.gov.uk::0a936673-8a1d-4f74-b7dd-93e2423be646" providerId="AD" clId="Web-{2438D6A2-4B35-1479-9C9C-43137EB396E3}" dt="2023-11-24T10:57:48.625" v="70"/>
          <ac:picMkLst>
            <pc:docMk/>
            <pc:sldMk cId="3440896080" sldId="2759"/>
            <ac:picMk id="7" creationId="{180ED2B6-A737-1CD4-8278-2A063C02FA72}"/>
          </ac:picMkLst>
        </pc:picChg>
      </pc:sldChg>
      <pc:sldChg chg="addSp delSp">
        <pc:chgData name="Sam Nicholson" userId="S::essnicholson@glow.gov.uk::0a936673-8a1d-4f74-b7dd-93e2423be646" providerId="AD" clId="Web-{2438D6A2-4B35-1479-9C9C-43137EB396E3}" dt="2023-11-24T10:57:53.266" v="72"/>
        <pc:sldMkLst>
          <pc:docMk/>
          <pc:sldMk cId="3419780981" sldId="2760"/>
        </pc:sldMkLst>
        <pc:picChg chg="del">
          <ac:chgData name="Sam Nicholson" userId="S::essnicholson@glow.gov.uk::0a936673-8a1d-4f74-b7dd-93e2423be646" providerId="AD" clId="Web-{2438D6A2-4B35-1479-9C9C-43137EB396E3}" dt="2023-11-24T10:57:53.079" v="71"/>
          <ac:picMkLst>
            <pc:docMk/>
            <pc:sldMk cId="3419780981" sldId="2760"/>
            <ac:picMk id="3" creationId="{9A469895-AD18-B578-F6B4-A2C55AF512F7}"/>
          </ac:picMkLst>
        </pc:picChg>
        <pc:picChg chg="add">
          <ac:chgData name="Sam Nicholson" userId="S::essnicholson@glow.gov.uk::0a936673-8a1d-4f74-b7dd-93e2423be646" providerId="AD" clId="Web-{2438D6A2-4B35-1479-9C9C-43137EB396E3}" dt="2023-11-24T10:57:53.266" v="72"/>
          <ac:picMkLst>
            <pc:docMk/>
            <pc:sldMk cId="3419780981" sldId="2760"/>
            <ac:picMk id="7" creationId="{43202B10-3FE2-0AB5-0D2A-4DB03DA56B0F}"/>
          </ac:picMkLst>
        </pc:picChg>
      </pc:sldChg>
      <pc:sldChg chg="del">
        <pc:chgData name="Sam Nicholson" userId="S::essnicholson@glow.gov.uk::0a936673-8a1d-4f74-b7dd-93e2423be646" providerId="AD" clId="Web-{2438D6A2-4B35-1479-9C9C-43137EB396E3}" dt="2023-11-24T10:53:16.839" v="24"/>
        <pc:sldMkLst>
          <pc:docMk/>
          <pc:sldMk cId="630862966" sldId="2826"/>
        </pc:sldMkLst>
      </pc:sldChg>
      <pc:sldChg chg="del">
        <pc:chgData name="Sam Nicholson" userId="S::essnicholson@glow.gov.uk::0a936673-8a1d-4f74-b7dd-93e2423be646" providerId="AD" clId="Web-{2438D6A2-4B35-1479-9C9C-43137EB396E3}" dt="2023-11-24T10:53:45.857" v="32"/>
        <pc:sldMkLst>
          <pc:docMk/>
          <pc:sldMk cId="1910463722" sldId="2830"/>
        </pc:sldMkLst>
      </pc:sldChg>
      <pc:sldChg chg="addSp delSp">
        <pc:chgData name="Sam Nicholson" userId="S::essnicholson@glow.gov.uk::0a936673-8a1d-4f74-b7dd-93e2423be646" providerId="AD" clId="Web-{2438D6A2-4B35-1479-9C9C-43137EB396E3}" dt="2023-11-24T10:57:30.593" v="62"/>
        <pc:sldMkLst>
          <pc:docMk/>
          <pc:sldMk cId="2812481396" sldId="2831"/>
        </pc:sldMkLst>
        <pc:picChg chg="del">
          <ac:chgData name="Sam Nicholson" userId="S::essnicholson@glow.gov.uk::0a936673-8a1d-4f74-b7dd-93e2423be646" providerId="AD" clId="Web-{2438D6A2-4B35-1479-9C9C-43137EB396E3}" dt="2023-11-24T10:57:29.749" v="61"/>
          <ac:picMkLst>
            <pc:docMk/>
            <pc:sldMk cId="2812481396" sldId="2831"/>
            <ac:picMk id="6" creationId="{55EBAD7B-16E0-F26A-50B6-E4FADACA4A0E}"/>
          </ac:picMkLst>
        </pc:picChg>
        <pc:picChg chg="add">
          <ac:chgData name="Sam Nicholson" userId="S::essnicholson@glow.gov.uk::0a936673-8a1d-4f74-b7dd-93e2423be646" providerId="AD" clId="Web-{2438D6A2-4B35-1479-9C9C-43137EB396E3}" dt="2023-11-24T10:57:30.593" v="62"/>
          <ac:picMkLst>
            <pc:docMk/>
            <pc:sldMk cId="2812481396" sldId="2831"/>
            <ac:picMk id="8" creationId="{61A0155F-95B8-51D8-1306-E1AC807B7D0B}"/>
          </ac:picMkLst>
        </pc:picChg>
      </pc:sldChg>
      <pc:sldChg chg="del">
        <pc:chgData name="Sam Nicholson" userId="S::essnicholson@glow.gov.uk::0a936673-8a1d-4f74-b7dd-93e2423be646" providerId="AD" clId="Web-{2438D6A2-4B35-1479-9C9C-43137EB396E3}" dt="2023-11-24T10:53:28.418" v="26"/>
        <pc:sldMkLst>
          <pc:docMk/>
          <pc:sldMk cId="2379994154" sldId="2832"/>
        </pc:sldMkLst>
      </pc:sldChg>
      <pc:sldChg chg="del">
        <pc:chgData name="Sam Nicholson" userId="S::essnicholson@glow.gov.uk::0a936673-8a1d-4f74-b7dd-93e2423be646" providerId="AD" clId="Web-{2438D6A2-4B35-1479-9C9C-43137EB396E3}" dt="2023-11-24T10:53:29.621" v="27"/>
        <pc:sldMkLst>
          <pc:docMk/>
          <pc:sldMk cId="3287988238" sldId="2833"/>
        </pc:sldMkLst>
      </pc:sldChg>
      <pc:sldChg chg="del">
        <pc:chgData name="Sam Nicholson" userId="S::essnicholson@glow.gov.uk::0a936673-8a1d-4f74-b7dd-93e2423be646" providerId="AD" clId="Web-{2438D6A2-4B35-1479-9C9C-43137EB396E3}" dt="2023-11-24T10:53:31.152" v="28"/>
        <pc:sldMkLst>
          <pc:docMk/>
          <pc:sldMk cId="77228653" sldId="2834"/>
        </pc:sldMkLst>
      </pc:sldChg>
      <pc:sldChg chg="del">
        <pc:chgData name="Sam Nicholson" userId="S::essnicholson@glow.gov.uk::0a936673-8a1d-4f74-b7dd-93e2423be646" providerId="AD" clId="Web-{2438D6A2-4B35-1479-9C9C-43137EB396E3}" dt="2023-11-24T10:51:34.175" v="4"/>
        <pc:sldMkLst>
          <pc:docMk/>
          <pc:sldMk cId="1018236359" sldId="2859"/>
        </pc:sldMkLst>
      </pc:sldChg>
      <pc:sldChg chg="add del replId">
        <pc:chgData name="Sam Nicholson" userId="S::essnicholson@glow.gov.uk::0a936673-8a1d-4f74-b7dd-93e2423be646" providerId="AD" clId="Web-{2438D6A2-4B35-1479-9C9C-43137EB396E3}" dt="2023-11-24T10:53:25.277" v="25"/>
        <pc:sldMkLst>
          <pc:docMk/>
          <pc:sldMk cId="2202833177" sldId="2860"/>
        </pc:sldMkLst>
      </pc:sldChg>
      <pc:sldChg chg="add">
        <pc:chgData name="Sam Nicholson" userId="S::essnicholson@glow.gov.uk::0a936673-8a1d-4f74-b7dd-93e2423be646" providerId="AD" clId="Web-{2438D6A2-4B35-1479-9C9C-43137EB396E3}" dt="2023-11-24T10:51:30.096" v="1"/>
        <pc:sldMkLst>
          <pc:docMk/>
          <pc:sldMk cId="411108439" sldId="2861"/>
        </pc:sldMkLst>
      </pc:sldChg>
      <pc:sldChg chg="add">
        <pc:chgData name="Sam Nicholson" userId="S::essnicholson@glow.gov.uk::0a936673-8a1d-4f74-b7dd-93e2423be646" providerId="AD" clId="Web-{2438D6A2-4B35-1479-9C9C-43137EB396E3}" dt="2023-11-24T10:51:30.174" v="2"/>
        <pc:sldMkLst>
          <pc:docMk/>
          <pc:sldMk cId="2584168445" sldId="2862"/>
        </pc:sldMkLst>
      </pc:sldChg>
      <pc:sldChg chg="modSp add">
        <pc:chgData name="Sam Nicholson" userId="S::essnicholson@glow.gov.uk::0a936673-8a1d-4f74-b7dd-93e2423be646" providerId="AD" clId="Web-{2438D6A2-4B35-1479-9C9C-43137EB396E3}" dt="2023-11-24T10:53:44.560" v="31" actId="20577"/>
        <pc:sldMkLst>
          <pc:docMk/>
          <pc:sldMk cId="502395381" sldId="2863"/>
        </pc:sldMkLst>
        <pc:spChg chg="mod">
          <ac:chgData name="Sam Nicholson" userId="S::essnicholson@glow.gov.uk::0a936673-8a1d-4f74-b7dd-93e2423be646" providerId="AD" clId="Web-{2438D6A2-4B35-1479-9C9C-43137EB396E3}" dt="2023-11-24T10:53:44.560" v="31" actId="20577"/>
          <ac:spMkLst>
            <pc:docMk/>
            <pc:sldMk cId="502395381" sldId="2863"/>
            <ac:spMk id="5" creationId="{00000000-0000-0000-0000-000000000000}"/>
          </ac:spMkLst>
        </pc:spChg>
      </pc:sldChg>
      <pc:sldChg chg="add">
        <pc:chgData name="Sam Nicholson" userId="S::essnicholson@glow.gov.uk::0a936673-8a1d-4f74-b7dd-93e2423be646" providerId="AD" clId="Web-{2438D6A2-4B35-1479-9C9C-43137EB396E3}" dt="2023-11-24T10:52:24.257" v="6"/>
        <pc:sldMkLst>
          <pc:docMk/>
          <pc:sldMk cId="989620351" sldId="2864"/>
        </pc:sldMkLst>
      </pc:sldChg>
      <pc:sldChg chg="add">
        <pc:chgData name="Sam Nicholson" userId="S::essnicholson@glow.gov.uk::0a936673-8a1d-4f74-b7dd-93e2423be646" providerId="AD" clId="Web-{2438D6A2-4B35-1479-9C9C-43137EB396E3}" dt="2023-11-24T10:52:24.350" v="7"/>
        <pc:sldMkLst>
          <pc:docMk/>
          <pc:sldMk cId="493361554" sldId="2865"/>
        </pc:sldMkLst>
      </pc:sldChg>
      <pc:sldChg chg="add">
        <pc:chgData name="Sam Nicholson" userId="S::essnicholson@glow.gov.uk::0a936673-8a1d-4f74-b7dd-93e2423be646" providerId="AD" clId="Web-{2438D6A2-4B35-1479-9C9C-43137EB396E3}" dt="2023-11-24T10:52:24.475" v="8"/>
        <pc:sldMkLst>
          <pc:docMk/>
          <pc:sldMk cId="1599099841" sldId="2866"/>
        </pc:sldMkLst>
      </pc:sldChg>
      <pc:sldChg chg="modSp add">
        <pc:chgData name="Sam Nicholson" userId="S::essnicholson@glow.gov.uk::0a936673-8a1d-4f74-b7dd-93e2423be646" providerId="AD" clId="Web-{2438D6A2-4B35-1479-9C9C-43137EB396E3}" dt="2023-11-24T10:53:13.135" v="23" actId="20577"/>
        <pc:sldMkLst>
          <pc:docMk/>
          <pc:sldMk cId="3345436814" sldId="2867"/>
        </pc:sldMkLst>
        <pc:spChg chg="mod">
          <ac:chgData name="Sam Nicholson" userId="S::essnicholson@glow.gov.uk::0a936673-8a1d-4f74-b7dd-93e2423be646" providerId="AD" clId="Web-{2438D6A2-4B35-1479-9C9C-43137EB396E3}" dt="2023-11-24T10:53:13.135" v="23" actId="20577"/>
          <ac:spMkLst>
            <pc:docMk/>
            <pc:sldMk cId="3345436814" sldId="2867"/>
            <ac:spMk id="7" creationId="{00000000-0000-0000-0000-000000000000}"/>
          </ac:spMkLst>
        </pc:spChg>
      </pc:sldChg>
    </pc:docChg>
  </pc:docChgLst>
  <pc:docChgLst>
    <pc:chgData clId="Web-{AA906676-7F08-7007-D605-2620B9DC1BBA}"/>
    <pc:docChg chg="modSld">
      <pc:chgData name="" userId="" providerId="" clId="Web-{AA906676-7F08-7007-D605-2620B9DC1BBA}" dt="2023-11-24T14:09:58.979" v="0"/>
      <pc:docMkLst>
        <pc:docMk/>
      </pc:docMkLst>
      <pc:sldChg chg="addSp">
        <pc:chgData name="" userId="" providerId="" clId="Web-{AA906676-7F08-7007-D605-2620B9DC1BBA}" dt="2023-11-24T14:09:58.979" v="0"/>
        <pc:sldMkLst>
          <pc:docMk/>
          <pc:sldMk cId="3345436814" sldId="2867"/>
        </pc:sldMkLst>
        <pc:spChg chg="add">
          <ac:chgData name="" userId="" providerId="" clId="Web-{AA906676-7F08-7007-D605-2620B9DC1BBA}" dt="2023-11-24T14:09:58.979" v="0"/>
          <ac:spMkLst>
            <pc:docMk/>
            <pc:sldMk cId="3345436814" sldId="2867"/>
            <ac:spMk id="2" creationId="{26323079-8E6D-FC00-433B-3056F97A49B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4CE71-8209-46A9-BD73-B7537D37EB7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131C5EA1-D9B7-419A-9C5E-9FD6145F76F8}">
      <dgm:prSet phldrT="[Text]"/>
      <dgm:spPr/>
      <dgm:t>
        <a:bodyPr/>
        <a:lstStyle/>
        <a:p>
          <a:r>
            <a:rPr lang="en-US" dirty="0"/>
            <a:t>Regulate</a:t>
          </a:r>
        </a:p>
      </dgm:t>
    </dgm:pt>
    <dgm:pt modelId="{32C9BCCE-D3D9-4F40-A2AB-B9D68EC5D5DE}" type="parTrans" cxnId="{C3D7CBB0-B265-462E-B22D-0DF31A497C8E}">
      <dgm:prSet/>
      <dgm:spPr/>
      <dgm:t>
        <a:bodyPr/>
        <a:lstStyle/>
        <a:p>
          <a:endParaRPr lang="en-US"/>
        </a:p>
      </dgm:t>
    </dgm:pt>
    <dgm:pt modelId="{87B15300-401B-427C-B380-9CEF6E506B15}" type="sibTrans" cxnId="{C3D7CBB0-B265-462E-B22D-0DF31A497C8E}">
      <dgm:prSet/>
      <dgm:spPr/>
      <dgm:t>
        <a:bodyPr/>
        <a:lstStyle/>
        <a:p>
          <a:endParaRPr lang="en-US"/>
        </a:p>
      </dgm:t>
    </dgm:pt>
    <dgm:pt modelId="{6DED1C2E-6D52-4191-A49C-E1614B56FEAD}">
      <dgm:prSet phldrT="[Text]"/>
      <dgm:spPr/>
      <dgm:t>
        <a:bodyPr/>
        <a:lstStyle/>
        <a:p>
          <a:r>
            <a:rPr lang="en-US" dirty="0"/>
            <a:t>Relate</a:t>
          </a:r>
        </a:p>
      </dgm:t>
    </dgm:pt>
    <dgm:pt modelId="{7EBAEA38-729F-406E-99F7-B03F3233A71C}" type="parTrans" cxnId="{2BB25187-C366-43A2-83A9-AE9FD00C80E8}">
      <dgm:prSet/>
      <dgm:spPr/>
      <dgm:t>
        <a:bodyPr/>
        <a:lstStyle/>
        <a:p>
          <a:endParaRPr lang="en-US"/>
        </a:p>
      </dgm:t>
    </dgm:pt>
    <dgm:pt modelId="{294E7125-7916-4D76-AAF9-6DC84B512B05}" type="sibTrans" cxnId="{2BB25187-C366-43A2-83A9-AE9FD00C80E8}">
      <dgm:prSet/>
      <dgm:spPr/>
      <dgm:t>
        <a:bodyPr/>
        <a:lstStyle/>
        <a:p>
          <a:endParaRPr lang="en-US"/>
        </a:p>
      </dgm:t>
    </dgm:pt>
    <dgm:pt modelId="{4381A690-9322-42B7-8502-8BAF3DC63D2B}">
      <dgm:prSet phldrT="[Text]"/>
      <dgm:spPr/>
      <dgm:t>
        <a:bodyPr/>
        <a:lstStyle/>
        <a:p>
          <a:r>
            <a:rPr lang="en-US" dirty="0"/>
            <a:t>Reason</a:t>
          </a:r>
        </a:p>
      </dgm:t>
    </dgm:pt>
    <dgm:pt modelId="{788CC59C-368C-48EE-851E-89F4044E585A}" type="parTrans" cxnId="{478D58AF-EA10-4CB6-AD82-553FB0441F3D}">
      <dgm:prSet/>
      <dgm:spPr/>
      <dgm:t>
        <a:bodyPr/>
        <a:lstStyle/>
        <a:p>
          <a:endParaRPr lang="en-US"/>
        </a:p>
      </dgm:t>
    </dgm:pt>
    <dgm:pt modelId="{880EE396-C076-444F-9146-F56CAD6286B4}" type="sibTrans" cxnId="{478D58AF-EA10-4CB6-AD82-553FB0441F3D}">
      <dgm:prSet/>
      <dgm:spPr/>
      <dgm:t>
        <a:bodyPr/>
        <a:lstStyle/>
        <a:p>
          <a:endParaRPr lang="en-US"/>
        </a:p>
      </dgm:t>
    </dgm:pt>
    <dgm:pt modelId="{2F0AF65A-41DD-4980-8E59-32B56A894548}">
      <dgm:prSet phldrT="[Text]"/>
      <dgm:spPr/>
      <dgm:t>
        <a:bodyPr/>
        <a:lstStyle/>
        <a:p>
          <a:r>
            <a:rPr lang="en-US" dirty="0"/>
            <a:t>Restore</a:t>
          </a:r>
        </a:p>
      </dgm:t>
    </dgm:pt>
    <dgm:pt modelId="{3149D121-9B19-4B99-A82E-A72C44FE42C6}" type="parTrans" cxnId="{00E3C67F-EDDE-483D-BBA1-A41DB4F19E23}">
      <dgm:prSet/>
      <dgm:spPr/>
      <dgm:t>
        <a:bodyPr/>
        <a:lstStyle/>
        <a:p>
          <a:endParaRPr lang="en-US"/>
        </a:p>
      </dgm:t>
    </dgm:pt>
    <dgm:pt modelId="{66E65A61-7BF5-4941-9582-30ADF55E14BE}" type="sibTrans" cxnId="{00E3C67F-EDDE-483D-BBA1-A41DB4F19E23}">
      <dgm:prSet/>
      <dgm:spPr/>
      <dgm:t>
        <a:bodyPr/>
        <a:lstStyle/>
        <a:p>
          <a:endParaRPr lang="en-US"/>
        </a:p>
      </dgm:t>
    </dgm:pt>
    <dgm:pt modelId="{FB6DBD54-C66F-4E01-A9BC-F958E5DCAE17}" type="pres">
      <dgm:prSet presAssocID="{0574CE71-8209-46A9-BD73-B7537D37EB7E}" presName="Name0" presStyleCnt="0">
        <dgm:presLayoutVars>
          <dgm:chMax val="11"/>
          <dgm:chPref val="11"/>
          <dgm:dir/>
          <dgm:resizeHandles/>
        </dgm:presLayoutVars>
      </dgm:prSet>
      <dgm:spPr/>
    </dgm:pt>
    <dgm:pt modelId="{DD3A8FD4-243A-46C9-B1D2-70070E0E63F3}" type="pres">
      <dgm:prSet presAssocID="{2F0AF65A-41DD-4980-8E59-32B56A894548}" presName="Accent4" presStyleCnt="0"/>
      <dgm:spPr/>
    </dgm:pt>
    <dgm:pt modelId="{1FDF0E74-1A77-45E3-8E1F-E9AD6F9B7C58}" type="pres">
      <dgm:prSet presAssocID="{2F0AF65A-41DD-4980-8E59-32B56A894548}" presName="Accent" presStyleLbl="node1" presStyleIdx="0" presStyleCnt="4"/>
      <dgm:spPr/>
    </dgm:pt>
    <dgm:pt modelId="{986D4AB0-159E-47B1-B9EF-D761394D6B9A}" type="pres">
      <dgm:prSet presAssocID="{2F0AF65A-41DD-4980-8E59-32B56A894548}" presName="ParentBackground4" presStyleCnt="0"/>
      <dgm:spPr/>
    </dgm:pt>
    <dgm:pt modelId="{D48B8F8B-7AF2-4B3D-92C6-3B8DE015C603}" type="pres">
      <dgm:prSet presAssocID="{2F0AF65A-41DD-4980-8E59-32B56A894548}" presName="ParentBackground" presStyleLbl="fgAcc1" presStyleIdx="0" presStyleCnt="4"/>
      <dgm:spPr/>
    </dgm:pt>
    <dgm:pt modelId="{83F59743-B252-47EC-9FB2-FDE1133286B2}" type="pres">
      <dgm:prSet presAssocID="{2F0AF65A-41DD-4980-8E59-32B56A894548}" presName="Parent4" presStyleLbl="revTx" presStyleIdx="0" presStyleCnt="0">
        <dgm:presLayoutVars>
          <dgm:chMax val="1"/>
          <dgm:chPref val="1"/>
          <dgm:bulletEnabled val="1"/>
        </dgm:presLayoutVars>
      </dgm:prSet>
      <dgm:spPr/>
    </dgm:pt>
    <dgm:pt modelId="{675A8234-F0CC-49DC-A045-98D3522FA944}" type="pres">
      <dgm:prSet presAssocID="{4381A690-9322-42B7-8502-8BAF3DC63D2B}" presName="Accent3" presStyleCnt="0"/>
      <dgm:spPr/>
    </dgm:pt>
    <dgm:pt modelId="{A331B7DC-C86A-4E3C-BB86-229B35A7709C}" type="pres">
      <dgm:prSet presAssocID="{4381A690-9322-42B7-8502-8BAF3DC63D2B}" presName="Accent" presStyleLbl="node1" presStyleIdx="1" presStyleCnt="4"/>
      <dgm:spPr/>
    </dgm:pt>
    <dgm:pt modelId="{53270391-D515-4512-9666-0039E6D15425}" type="pres">
      <dgm:prSet presAssocID="{4381A690-9322-42B7-8502-8BAF3DC63D2B}" presName="ParentBackground3" presStyleCnt="0"/>
      <dgm:spPr/>
    </dgm:pt>
    <dgm:pt modelId="{A3AAC9D9-5E25-4A75-ACBF-178F6EC1314B}" type="pres">
      <dgm:prSet presAssocID="{4381A690-9322-42B7-8502-8BAF3DC63D2B}" presName="ParentBackground" presStyleLbl="fgAcc1" presStyleIdx="1" presStyleCnt="4"/>
      <dgm:spPr/>
    </dgm:pt>
    <dgm:pt modelId="{A632C080-FDFE-4FE5-8301-955084DB22F5}" type="pres">
      <dgm:prSet presAssocID="{4381A690-9322-42B7-8502-8BAF3DC63D2B}" presName="Parent3" presStyleLbl="revTx" presStyleIdx="0" presStyleCnt="0">
        <dgm:presLayoutVars>
          <dgm:chMax val="1"/>
          <dgm:chPref val="1"/>
          <dgm:bulletEnabled val="1"/>
        </dgm:presLayoutVars>
      </dgm:prSet>
      <dgm:spPr/>
    </dgm:pt>
    <dgm:pt modelId="{B702A303-1600-411D-9411-A3DF293344CD}" type="pres">
      <dgm:prSet presAssocID="{6DED1C2E-6D52-4191-A49C-E1614B56FEAD}" presName="Accent2" presStyleCnt="0"/>
      <dgm:spPr/>
    </dgm:pt>
    <dgm:pt modelId="{AEC919E8-A53D-4A06-8B79-C41567300D27}" type="pres">
      <dgm:prSet presAssocID="{6DED1C2E-6D52-4191-A49C-E1614B56FEAD}" presName="Accent" presStyleLbl="node1" presStyleIdx="2" presStyleCnt="4"/>
      <dgm:spPr/>
    </dgm:pt>
    <dgm:pt modelId="{90CDD2E8-4D4E-4A92-BDFF-FDF78FA07C4E}" type="pres">
      <dgm:prSet presAssocID="{6DED1C2E-6D52-4191-A49C-E1614B56FEAD}" presName="ParentBackground2" presStyleCnt="0"/>
      <dgm:spPr/>
    </dgm:pt>
    <dgm:pt modelId="{F07717C1-0026-4390-95B5-346B7F586B8B}" type="pres">
      <dgm:prSet presAssocID="{6DED1C2E-6D52-4191-A49C-E1614B56FEAD}" presName="ParentBackground" presStyleLbl="fgAcc1" presStyleIdx="2" presStyleCnt="4"/>
      <dgm:spPr/>
    </dgm:pt>
    <dgm:pt modelId="{E8308689-F55F-4BC5-9D1A-B723B20C7B1E}" type="pres">
      <dgm:prSet presAssocID="{6DED1C2E-6D52-4191-A49C-E1614B56FEAD}" presName="Parent2" presStyleLbl="revTx" presStyleIdx="0" presStyleCnt="0">
        <dgm:presLayoutVars>
          <dgm:chMax val="1"/>
          <dgm:chPref val="1"/>
          <dgm:bulletEnabled val="1"/>
        </dgm:presLayoutVars>
      </dgm:prSet>
      <dgm:spPr/>
    </dgm:pt>
    <dgm:pt modelId="{44736474-1E8F-4B29-8A3B-E08A9D424713}" type="pres">
      <dgm:prSet presAssocID="{131C5EA1-D9B7-419A-9C5E-9FD6145F76F8}" presName="Accent1" presStyleCnt="0"/>
      <dgm:spPr/>
    </dgm:pt>
    <dgm:pt modelId="{6496CA5A-E458-4066-807D-456E5C9798A1}" type="pres">
      <dgm:prSet presAssocID="{131C5EA1-D9B7-419A-9C5E-9FD6145F76F8}" presName="Accent" presStyleLbl="node1" presStyleIdx="3" presStyleCnt="4"/>
      <dgm:spPr/>
    </dgm:pt>
    <dgm:pt modelId="{FC1CB1EA-E3FE-459A-A646-185C48361993}" type="pres">
      <dgm:prSet presAssocID="{131C5EA1-D9B7-419A-9C5E-9FD6145F76F8}" presName="ParentBackground1" presStyleCnt="0"/>
      <dgm:spPr/>
    </dgm:pt>
    <dgm:pt modelId="{2388ED6E-92E7-4740-A1B1-AD587C4CB5F1}" type="pres">
      <dgm:prSet presAssocID="{131C5EA1-D9B7-419A-9C5E-9FD6145F76F8}" presName="ParentBackground" presStyleLbl="fgAcc1" presStyleIdx="3" presStyleCnt="4"/>
      <dgm:spPr/>
    </dgm:pt>
    <dgm:pt modelId="{C766DBAA-BDE4-41BA-9D5C-2577BEC63BD5}" type="pres">
      <dgm:prSet presAssocID="{131C5EA1-D9B7-419A-9C5E-9FD6145F76F8}" presName="Parent1" presStyleLbl="revTx" presStyleIdx="0" presStyleCnt="0">
        <dgm:presLayoutVars>
          <dgm:chMax val="1"/>
          <dgm:chPref val="1"/>
          <dgm:bulletEnabled val="1"/>
        </dgm:presLayoutVars>
      </dgm:prSet>
      <dgm:spPr/>
    </dgm:pt>
  </dgm:ptLst>
  <dgm:cxnLst>
    <dgm:cxn modelId="{6F353E03-7C34-4849-BE9E-DCC807E984D7}" type="presOf" srcId="{2F0AF65A-41DD-4980-8E59-32B56A894548}" destId="{D48B8F8B-7AF2-4B3D-92C6-3B8DE015C603}" srcOrd="0" destOrd="0" presId="urn:microsoft.com/office/officeart/2011/layout/CircleProcess"/>
    <dgm:cxn modelId="{CDCE251C-E86A-4E4F-8F0B-553C3EC6CD5D}" type="presOf" srcId="{2F0AF65A-41DD-4980-8E59-32B56A894548}" destId="{83F59743-B252-47EC-9FB2-FDE1133286B2}" srcOrd="1" destOrd="0" presId="urn:microsoft.com/office/officeart/2011/layout/CircleProcess"/>
    <dgm:cxn modelId="{9C2A713A-A72E-452F-A891-91945D957263}" type="presOf" srcId="{6DED1C2E-6D52-4191-A49C-E1614B56FEAD}" destId="{E8308689-F55F-4BC5-9D1A-B723B20C7B1E}" srcOrd="1" destOrd="0" presId="urn:microsoft.com/office/officeart/2011/layout/CircleProcess"/>
    <dgm:cxn modelId="{FDACD960-57C0-48B5-A1A4-691DA371FF41}" type="presOf" srcId="{0574CE71-8209-46A9-BD73-B7537D37EB7E}" destId="{FB6DBD54-C66F-4E01-A9BC-F958E5DCAE17}" srcOrd="0" destOrd="0" presId="urn:microsoft.com/office/officeart/2011/layout/CircleProcess"/>
    <dgm:cxn modelId="{3A505D50-1718-4A0E-8D8E-17876C250AC6}" type="presOf" srcId="{131C5EA1-D9B7-419A-9C5E-9FD6145F76F8}" destId="{2388ED6E-92E7-4740-A1B1-AD587C4CB5F1}" srcOrd="0" destOrd="0" presId="urn:microsoft.com/office/officeart/2011/layout/CircleProcess"/>
    <dgm:cxn modelId="{00E3C67F-EDDE-483D-BBA1-A41DB4F19E23}" srcId="{0574CE71-8209-46A9-BD73-B7537D37EB7E}" destId="{2F0AF65A-41DD-4980-8E59-32B56A894548}" srcOrd="3" destOrd="0" parTransId="{3149D121-9B19-4B99-A82E-A72C44FE42C6}" sibTransId="{66E65A61-7BF5-4941-9582-30ADF55E14BE}"/>
    <dgm:cxn modelId="{FBE14280-4655-46DB-98B3-D732D8A0FE8F}" type="presOf" srcId="{4381A690-9322-42B7-8502-8BAF3DC63D2B}" destId="{A632C080-FDFE-4FE5-8301-955084DB22F5}" srcOrd="1" destOrd="0" presId="urn:microsoft.com/office/officeart/2011/layout/CircleProcess"/>
    <dgm:cxn modelId="{2BB25187-C366-43A2-83A9-AE9FD00C80E8}" srcId="{0574CE71-8209-46A9-BD73-B7537D37EB7E}" destId="{6DED1C2E-6D52-4191-A49C-E1614B56FEAD}" srcOrd="1" destOrd="0" parTransId="{7EBAEA38-729F-406E-99F7-B03F3233A71C}" sibTransId="{294E7125-7916-4D76-AAF9-6DC84B512B05}"/>
    <dgm:cxn modelId="{7C195192-94C9-4C2C-86B3-C26BA58FADDA}" type="presOf" srcId="{4381A690-9322-42B7-8502-8BAF3DC63D2B}" destId="{A3AAC9D9-5E25-4A75-ACBF-178F6EC1314B}" srcOrd="0" destOrd="0" presId="urn:microsoft.com/office/officeart/2011/layout/CircleProcess"/>
    <dgm:cxn modelId="{2421F698-6E5C-4D23-9AD0-0B876A6E116D}" type="presOf" srcId="{131C5EA1-D9B7-419A-9C5E-9FD6145F76F8}" destId="{C766DBAA-BDE4-41BA-9D5C-2577BEC63BD5}" srcOrd="1" destOrd="0" presId="urn:microsoft.com/office/officeart/2011/layout/CircleProcess"/>
    <dgm:cxn modelId="{478D58AF-EA10-4CB6-AD82-553FB0441F3D}" srcId="{0574CE71-8209-46A9-BD73-B7537D37EB7E}" destId="{4381A690-9322-42B7-8502-8BAF3DC63D2B}" srcOrd="2" destOrd="0" parTransId="{788CC59C-368C-48EE-851E-89F4044E585A}" sibTransId="{880EE396-C076-444F-9146-F56CAD6286B4}"/>
    <dgm:cxn modelId="{C3D7CBB0-B265-462E-B22D-0DF31A497C8E}" srcId="{0574CE71-8209-46A9-BD73-B7537D37EB7E}" destId="{131C5EA1-D9B7-419A-9C5E-9FD6145F76F8}" srcOrd="0" destOrd="0" parTransId="{32C9BCCE-D3D9-4F40-A2AB-B9D68EC5D5DE}" sibTransId="{87B15300-401B-427C-B380-9CEF6E506B15}"/>
    <dgm:cxn modelId="{67A47DC6-45CD-41AA-8C5E-84EBAA6C3A9A}" type="presOf" srcId="{6DED1C2E-6D52-4191-A49C-E1614B56FEAD}" destId="{F07717C1-0026-4390-95B5-346B7F586B8B}" srcOrd="0" destOrd="0" presId="urn:microsoft.com/office/officeart/2011/layout/CircleProcess"/>
    <dgm:cxn modelId="{3F121701-01E5-46FC-8B57-0A4D1491A0EE}" type="presParOf" srcId="{FB6DBD54-C66F-4E01-A9BC-F958E5DCAE17}" destId="{DD3A8FD4-243A-46C9-B1D2-70070E0E63F3}" srcOrd="0" destOrd="0" presId="urn:microsoft.com/office/officeart/2011/layout/CircleProcess"/>
    <dgm:cxn modelId="{5859005E-C0F3-46B0-A98E-49583D4A29B0}" type="presParOf" srcId="{DD3A8FD4-243A-46C9-B1D2-70070E0E63F3}" destId="{1FDF0E74-1A77-45E3-8E1F-E9AD6F9B7C58}" srcOrd="0" destOrd="0" presId="urn:microsoft.com/office/officeart/2011/layout/CircleProcess"/>
    <dgm:cxn modelId="{C39B960F-04F4-438B-9502-B696358A6DC6}" type="presParOf" srcId="{FB6DBD54-C66F-4E01-A9BC-F958E5DCAE17}" destId="{986D4AB0-159E-47B1-B9EF-D761394D6B9A}" srcOrd="1" destOrd="0" presId="urn:microsoft.com/office/officeart/2011/layout/CircleProcess"/>
    <dgm:cxn modelId="{5D531976-2AC5-4AC0-901A-BB5E9CB3831D}" type="presParOf" srcId="{986D4AB0-159E-47B1-B9EF-D761394D6B9A}" destId="{D48B8F8B-7AF2-4B3D-92C6-3B8DE015C603}" srcOrd="0" destOrd="0" presId="urn:microsoft.com/office/officeart/2011/layout/CircleProcess"/>
    <dgm:cxn modelId="{C56C462D-28B1-4F52-87F7-46CB4A110F90}" type="presParOf" srcId="{FB6DBD54-C66F-4E01-A9BC-F958E5DCAE17}" destId="{83F59743-B252-47EC-9FB2-FDE1133286B2}" srcOrd="2" destOrd="0" presId="urn:microsoft.com/office/officeart/2011/layout/CircleProcess"/>
    <dgm:cxn modelId="{10DE0B32-5669-4E01-A106-85D1D2174E2C}" type="presParOf" srcId="{FB6DBD54-C66F-4E01-A9BC-F958E5DCAE17}" destId="{675A8234-F0CC-49DC-A045-98D3522FA944}" srcOrd="3" destOrd="0" presId="urn:microsoft.com/office/officeart/2011/layout/CircleProcess"/>
    <dgm:cxn modelId="{0CBBDDD3-FA53-4C19-9A29-326082AEFCE1}" type="presParOf" srcId="{675A8234-F0CC-49DC-A045-98D3522FA944}" destId="{A331B7DC-C86A-4E3C-BB86-229B35A7709C}" srcOrd="0" destOrd="0" presId="urn:microsoft.com/office/officeart/2011/layout/CircleProcess"/>
    <dgm:cxn modelId="{E32E92B2-33B1-4DCD-8CE2-121D5FCE2956}" type="presParOf" srcId="{FB6DBD54-C66F-4E01-A9BC-F958E5DCAE17}" destId="{53270391-D515-4512-9666-0039E6D15425}" srcOrd="4" destOrd="0" presId="urn:microsoft.com/office/officeart/2011/layout/CircleProcess"/>
    <dgm:cxn modelId="{FEA4578C-3E45-4ADF-994F-D64969F0610E}" type="presParOf" srcId="{53270391-D515-4512-9666-0039E6D15425}" destId="{A3AAC9D9-5E25-4A75-ACBF-178F6EC1314B}" srcOrd="0" destOrd="0" presId="urn:microsoft.com/office/officeart/2011/layout/CircleProcess"/>
    <dgm:cxn modelId="{87A3A302-8B80-48F0-B642-D61597BB839B}" type="presParOf" srcId="{FB6DBD54-C66F-4E01-A9BC-F958E5DCAE17}" destId="{A632C080-FDFE-4FE5-8301-955084DB22F5}" srcOrd="5" destOrd="0" presId="urn:microsoft.com/office/officeart/2011/layout/CircleProcess"/>
    <dgm:cxn modelId="{BCF0AFA8-5273-4016-904E-F838C69BEA58}" type="presParOf" srcId="{FB6DBD54-C66F-4E01-A9BC-F958E5DCAE17}" destId="{B702A303-1600-411D-9411-A3DF293344CD}" srcOrd="6" destOrd="0" presId="urn:microsoft.com/office/officeart/2011/layout/CircleProcess"/>
    <dgm:cxn modelId="{4E65101D-C74E-4F9C-8949-3203236A212E}" type="presParOf" srcId="{B702A303-1600-411D-9411-A3DF293344CD}" destId="{AEC919E8-A53D-4A06-8B79-C41567300D27}" srcOrd="0" destOrd="0" presId="urn:microsoft.com/office/officeart/2011/layout/CircleProcess"/>
    <dgm:cxn modelId="{D0241AA6-C769-4057-91C9-7108194112A1}" type="presParOf" srcId="{FB6DBD54-C66F-4E01-A9BC-F958E5DCAE17}" destId="{90CDD2E8-4D4E-4A92-BDFF-FDF78FA07C4E}" srcOrd="7" destOrd="0" presId="urn:microsoft.com/office/officeart/2011/layout/CircleProcess"/>
    <dgm:cxn modelId="{B8EBC523-373F-497E-B708-81EC8D6622D9}" type="presParOf" srcId="{90CDD2E8-4D4E-4A92-BDFF-FDF78FA07C4E}" destId="{F07717C1-0026-4390-95B5-346B7F586B8B}" srcOrd="0" destOrd="0" presId="urn:microsoft.com/office/officeart/2011/layout/CircleProcess"/>
    <dgm:cxn modelId="{89C988DC-B321-481F-8923-C03793348F33}" type="presParOf" srcId="{FB6DBD54-C66F-4E01-A9BC-F958E5DCAE17}" destId="{E8308689-F55F-4BC5-9D1A-B723B20C7B1E}" srcOrd="8" destOrd="0" presId="urn:microsoft.com/office/officeart/2011/layout/CircleProcess"/>
    <dgm:cxn modelId="{00201D4C-AAB8-43D2-83A0-22EBA06B1992}" type="presParOf" srcId="{FB6DBD54-C66F-4E01-A9BC-F958E5DCAE17}" destId="{44736474-1E8F-4B29-8A3B-E08A9D424713}" srcOrd="9" destOrd="0" presId="urn:microsoft.com/office/officeart/2011/layout/CircleProcess"/>
    <dgm:cxn modelId="{7AADC59A-9C0B-450C-881B-6E3002211E38}" type="presParOf" srcId="{44736474-1E8F-4B29-8A3B-E08A9D424713}" destId="{6496CA5A-E458-4066-807D-456E5C9798A1}" srcOrd="0" destOrd="0" presId="urn:microsoft.com/office/officeart/2011/layout/CircleProcess"/>
    <dgm:cxn modelId="{6D598F0D-EF2E-40DB-A6AB-68D8BDAA1C78}" type="presParOf" srcId="{FB6DBD54-C66F-4E01-A9BC-F958E5DCAE17}" destId="{FC1CB1EA-E3FE-459A-A646-185C48361993}" srcOrd="10" destOrd="0" presId="urn:microsoft.com/office/officeart/2011/layout/CircleProcess"/>
    <dgm:cxn modelId="{833AA38A-545E-4D99-8192-8C1CAB24B8EA}" type="presParOf" srcId="{FC1CB1EA-E3FE-459A-A646-185C48361993}" destId="{2388ED6E-92E7-4740-A1B1-AD587C4CB5F1}" srcOrd="0" destOrd="0" presId="urn:microsoft.com/office/officeart/2011/layout/CircleProcess"/>
    <dgm:cxn modelId="{0D4DEB1D-57EC-4DD9-91D6-3F80DE1D9A8C}" type="presParOf" srcId="{FB6DBD54-C66F-4E01-A9BC-F958E5DCAE17}" destId="{C766DBAA-BDE4-41BA-9D5C-2577BEC63BD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F0E74-1A77-45E3-8E1F-E9AD6F9B7C58}">
      <dsp:nvSpPr>
        <dsp:cNvPr id="0" name=""/>
        <dsp:cNvSpPr/>
      </dsp:nvSpPr>
      <dsp:spPr>
        <a:xfrm>
          <a:off x="8534258" y="891106"/>
          <a:ext cx="2360834" cy="23609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B8F8B-7AF2-4B3D-92C6-3B8DE015C603}">
      <dsp:nvSpPr>
        <dsp:cNvPr id="0" name=""/>
        <dsp:cNvSpPr/>
      </dsp:nvSpPr>
      <dsp:spPr>
        <a:xfrm>
          <a:off x="8613223" y="969818"/>
          <a:ext cx="2203918" cy="2203530"/>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Restore</a:t>
          </a:r>
        </a:p>
      </dsp:txBody>
      <dsp:txXfrm>
        <a:off x="8928068" y="1284668"/>
        <a:ext cx="1574227" cy="1573832"/>
      </dsp:txXfrm>
    </dsp:sp>
    <dsp:sp modelId="{A331B7DC-C86A-4E3C-BB86-229B35A7709C}">
      <dsp:nvSpPr>
        <dsp:cNvPr id="0" name=""/>
        <dsp:cNvSpPr/>
      </dsp:nvSpPr>
      <dsp:spPr>
        <a:xfrm rot="2700000">
          <a:off x="6084316" y="890940"/>
          <a:ext cx="2360873" cy="2360873"/>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AC9D9-5E25-4A75-ACBF-178F6EC1314B}">
      <dsp:nvSpPr>
        <dsp:cNvPr id="0" name=""/>
        <dsp:cNvSpPr/>
      </dsp:nvSpPr>
      <dsp:spPr>
        <a:xfrm>
          <a:off x="6173424" y="969818"/>
          <a:ext cx="2203918" cy="2203530"/>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Reason</a:t>
          </a:r>
        </a:p>
      </dsp:txBody>
      <dsp:txXfrm>
        <a:off x="6488269" y="1284668"/>
        <a:ext cx="1574227" cy="1573832"/>
      </dsp:txXfrm>
    </dsp:sp>
    <dsp:sp modelId="{AEC919E8-A53D-4A06-8B79-C41567300D27}">
      <dsp:nvSpPr>
        <dsp:cNvPr id="0" name=""/>
        <dsp:cNvSpPr/>
      </dsp:nvSpPr>
      <dsp:spPr>
        <a:xfrm rot="2700000">
          <a:off x="3654641" y="890940"/>
          <a:ext cx="2360873" cy="2360873"/>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717C1-0026-4390-95B5-346B7F586B8B}">
      <dsp:nvSpPr>
        <dsp:cNvPr id="0" name=""/>
        <dsp:cNvSpPr/>
      </dsp:nvSpPr>
      <dsp:spPr>
        <a:xfrm>
          <a:off x="3733625" y="969818"/>
          <a:ext cx="2203918" cy="2203530"/>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Relate</a:t>
          </a:r>
        </a:p>
      </dsp:txBody>
      <dsp:txXfrm>
        <a:off x="4048470" y="1284668"/>
        <a:ext cx="1574227" cy="1573832"/>
      </dsp:txXfrm>
    </dsp:sp>
    <dsp:sp modelId="{6496CA5A-E458-4066-807D-456E5C9798A1}">
      <dsp:nvSpPr>
        <dsp:cNvPr id="0" name=""/>
        <dsp:cNvSpPr/>
      </dsp:nvSpPr>
      <dsp:spPr>
        <a:xfrm rot="2700000">
          <a:off x="1214842" y="890940"/>
          <a:ext cx="2360873" cy="2360873"/>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8ED6E-92E7-4740-A1B1-AD587C4CB5F1}">
      <dsp:nvSpPr>
        <dsp:cNvPr id="0" name=""/>
        <dsp:cNvSpPr/>
      </dsp:nvSpPr>
      <dsp:spPr>
        <a:xfrm>
          <a:off x="1293825" y="969818"/>
          <a:ext cx="2203918" cy="2203530"/>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Regulate</a:t>
          </a:r>
        </a:p>
      </dsp:txBody>
      <dsp:txXfrm>
        <a:off x="1608671" y="1284668"/>
        <a:ext cx="1574227" cy="157383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28/11/2023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28/11/2023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atmotivateslearning.com/emotionsBackground/images/ECP.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annafreud.org/schools-and-colleges/5-steps-to-mental-health-and-wellbeing/promoting-wellbeing/create-a-safe-environment-for-pupils-and-staff/" TargetMode="External"/><Relationship Id="rId5" Type="http://schemas.openxmlformats.org/officeDocument/2006/relationships/hyperlink" Target="https://positivepsychology.com/emotion-regulation/" TargetMode="External"/><Relationship Id="rId4" Type="http://schemas.openxmlformats.org/officeDocument/2006/relationships/hyperlink" Target="https://positivepsychology.com/self-soothin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ottoolbox.com/co-regul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yc-net.org/cyc-online/cyconline-mar2010-bath.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ottishconflictresolution.org.uk/brain/threebrain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sccr-files.s3.amazonaws.com/sites/5384a71b21ba55270a000002/pages/5bb2348ea4aa83d6cb08dee6/files/Drug_cabinet_poster.pdf?160681941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Right now:</a:t>
            </a:r>
          </a:p>
          <a:p>
            <a:pPr marL="285750" indent="-285750">
              <a:buFont typeface="Arial" panose="020B0604020202020204" pitchFamily="34" charset="0"/>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Support the child to remember, reflect, articulate and learn. </a:t>
            </a:r>
          </a:p>
          <a:p>
            <a:pPr marL="285750" indent="-285750">
              <a:buFont typeface="Arial" panose="020B0604020202020204" pitchFamily="34" charset="0"/>
              <a:buChar char="•"/>
              <a:tabLst>
                <a:tab pos="228600" algn="l"/>
                <a:tab pos="685800" algn="l"/>
                <a:tab pos="1143000" algn="l"/>
                <a:tab pos="2057400" algn="l"/>
                <a:tab pos="685800" algn="l"/>
                <a:tab pos="1143000" algn="l"/>
                <a:tab pos="2057400"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Actively</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(empathically)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listen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 the young person. </a:t>
            </a:r>
          </a:p>
          <a:p>
            <a:pPr marL="285750" indent="-285750">
              <a:buFont typeface="Arial" panose="020B0604020202020204" pitchFamily="34" charset="0"/>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Help them to understand their feelings and behaviour in a non-judgemental way. </a:t>
            </a:r>
          </a:p>
          <a:p>
            <a:pPr marL="285750" indent="-285750">
              <a:buFont typeface="Arial" panose="020B0604020202020204" pitchFamily="34" charset="0"/>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Help them know that negative emotions are normal and that there are ways of expressing them that don’t harm others or themselves. </a:t>
            </a:r>
          </a:p>
          <a:p>
            <a:pPr marL="285750" indent="-285750">
              <a:buFont typeface="Arial" panose="020B0604020202020204" pitchFamily="34" charset="0"/>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necessary help them to re-interpret the situation or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reframe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it.</a:t>
            </a: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Longer term: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Teach them the language of emotions  (See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The Ring of Emotions Framework</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Talk about regulation techniques (See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Self-Soothing Techniques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&amp;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Emotional Regulation Skills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Remind them about safe places &amp; people (See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Creating Safe Spaces in Schools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420936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28600" algn="l"/>
                <a:tab pos="685800" algn="l"/>
                <a:tab pos="1143000" algn="l"/>
                <a:tab pos="2057400" algn="l"/>
                <a:tab pos="685800" algn="l"/>
                <a:tab pos="1143000" algn="l"/>
                <a:tab pos="2057400" algn="l"/>
              </a:tabLst>
            </a:pPr>
            <a:r>
              <a:rPr lang="en-GB"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Repair – Why?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Lst>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To repair relationships, rebuild trust, and/or open the lines of communication again if they have been damaged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Lst>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Encourages them to be responsible and take ownership of resolving the situation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Lst>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Allows them, and others affected, to get back into their routine and to be ready to learn again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tabLst>
                <a:tab pos="228600" algn="l"/>
                <a:tab pos="685800" algn="l"/>
                <a:tab pos="1143000" algn="l"/>
                <a:tab pos="2057400" algn="l"/>
                <a:tab pos="685800" algn="l"/>
                <a:tab pos="1143000" algn="l"/>
                <a:tab pos="2057400" algn="l"/>
              </a:tabLst>
            </a:pPr>
            <a:r>
              <a:rPr lang="en-GB"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Repair – How?</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‘Think together’ to help the child to find a way to </a:t>
            </a:r>
            <a:r>
              <a:rPr lang="en-GB"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repair and restore</a:t>
            </a: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the situation and</a:t>
            </a:r>
            <a:r>
              <a:rPr lang="en-GB"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re-connect with others.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Use restorative language and nurturing approaches.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Use the five questions: What happened (including thoughts and feelings)? How have others been affected? What needs to happen now to fix things? How can we help them repair the situation?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This does not mean being permissive.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356860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94828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727458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fontAlgn="base">
              <a:buFont typeface="Arial" panose="020B0604020202020204" pitchFamily="34" charset="0"/>
              <a:buChar char="•"/>
            </a:pPr>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Relationship</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The Sequence of Engagement is based on Dr Bruce Perry’s </a:t>
            </a:r>
            <a:r>
              <a:rPr lang="en-GB" sz="1200" dirty="0" err="1">
                <a:effectLst/>
                <a:latin typeface="Segoe UI" panose="020B0502040204020203" pitchFamily="34" charset="0"/>
                <a:ea typeface="Times New Roman" panose="02020603050405020304" pitchFamily="18" charset="0"/>
                <a:cs typeface="Times New Roman" panose="02020603050405020304" pitchFamily="18" charset="0"/>
              </a:rPr>
              <a:t>Neurosequential</a:t>
            </a:r>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 Model in Education. It helps us understand dysregulated behaviour through the lens of ‘brain’ science and gives us a simple but effective approach for working with learners who struggle to regulate their emotions. The model helps us respond in a way that is non-judgemental and relationship based.</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It is based around the 3 R’s: Regulate, Relate and Reason. Due to the way our brains work to get back to a regulated state we need to process through the R’s in this sequence.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44583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The Sequence of Engagement is based on Dr Bruce Perry’s </a:t>
            </a:r>
            <a:r>
              <a:rPr lang="en-GB" sz="1800" dirty="0" err="1">
                <a:effectLst/>
                <a:latin typeface="Segoe UI" panose="020B0502040204020203" pitchFamily="34" charset="0"/>
                <a:ea typeface="Times New Roman" panose="02020603050405020304" pitchFamily="18" charset="0"/>
                <a:cs typeface="Times New Roman" panose="02020603050405020304" pitchFamily="18" charset="0"/>
              </a:rPr>
              <a:t>Neurosequential</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Model in Education. It helps us understand dysregulated behaviour through the lens of ‘brain’ science and gives us a simple but effective approach for working with learners who struggle to regulate their emotions. The model helps us respond in a way that is non-judgemental and relationship based.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It is based around the 3 R’s: Regulate, Relate and Reason. Due to the way our brains work to get back to a regulated state we need to process through the R’s in this sequence.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In the context of Relational Practice Louise Bloomer has added a fourth R: Restore. Why? When we are distressed or dysregulated we can say or do things that cause harm. When this happens it’s necessary to try to repair or restore the situation or relationship in order to return to normality and get on with learning.</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1715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28600" algn="l"/>
                <a:tab pos="685800" algn="l"/>
                <a:tab pos="1143000" algn="l"/>
                <a:tab pos="2057400" algn="l"/>
                <a:tab pos="685800" algn="l"/>
                <a:tab pos="1143000" algn="l"/>
                <a:tab pos="2057400" algn="l"/>
              </a:tabLs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Regulate Why?</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Why? They can’t learn or reflect when they are in fight/flight/freeze/fawn mode, so their psychological stress responses need to be calmed FIRST.</a:t>
            </a:r>
          </a:p>
          <a:p>
            <a:pPr marL="342900" lvl="0" indent="-342900">
              <a:buFont typeface="Symbol" panose="05050102010706020507" pitchFamily="18" charset="2"/>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Stress brings on a pattern of psychological responses: hyper-arousal (jumpy, agitated, explosive) or hypo-arousal (depressed, withdrawn, frozen). See Window of Tolerance Module </a:t>
            </a:r>
          </a:p>
          <a:p>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Regulate How?</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Help them calm their fight/flight/freeze response (see Window of Tolerance Module).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In other words help them gain control over their emotions.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You need to be regulated yourself (be calm, alert, steady, grounded, empathic, mindful).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You become the stress regulator for the child. See </a:t>
            </a:r>
            <a:r>
              <a:rPr lang="en-GB" sz="12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Co-regulation</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&amp; </a:t>
            </a:r>
            <a:r>
              <a:rPr lang="en-GB" sz="12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Calming Together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tabLst>
                <a:tab pos="2286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Offer soothing but limited words to comfort and re-assure</a:t>
            </a:r>
          </a:p>
          <a:p>
            <a:pPr marL="742950" lvl="1" indent="-285750">
              <a:buFont typeface="Courier New" panose="02070309020205020404" pitchFamily="49" charset="0"/>
              <a:buChar char="o"/>
              <a:tabLst>
                <a:tab pos="2286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Provide or create a safe space for them</a:t>
            </a:r>
          </a:p>
          <a:p>
            <a:pPr marL="742950" lvl="1" indent="-285750">
              <a:buFont typeface="Courier New" panose="02070309020205020404" pitchFamily="49" charset="0"/>
              <a:buChar char="o"/>
              <a:tabLst>
                <a:tab pos="2286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Allow them time to process and recover</a:t>
            </a:r>
          </a:p>
          <a:p>
            <a:pPr marL="742950" lvl="1" indent="-285750">
              <a:buFont typeface="Courier New" panose="02070309020205020404" pitchFamily="49" charset="0"/>
              <a:buChar char="o"/>
              <a:tabLst>
                <a:tab pos="2286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Use quiet tones</a:t>
            </a:r>
          </a:p>
          <a:p>
            <a:pPr marL="742950" lvl="1" indent="-285750">
              <a:buFont typeface="Courier New" panose="02070309020205020404" pitchFamily="49" charset="0"/>
              <a:buChar char="o"/>
              <a:tabLst>
                <a:tab pos="2286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Make sure they’re comfortable (think sensory tolerances and physical needs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It may be a time to use playful approaches to bring down emotional temperature.</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Use safety cues and reduce or remove stress triggers, for example, if the child is distressed you could move their work out of their line of sight, stand between them and another child, or try to remove them from any “audience”.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If possible use “Time in” rather than “Time out” to avoid triggering further feelings of rejection. </a:t>
            </a:r>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56893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28600" algn="l"/>
                <a:tab pos="685800" algn="l"/>
                <a:tab pos="1143000" algn="l"/>
                <a:tab pos="2057400" algn="l"/>
                <a:tab pos="685800" algn="l"/>
                <a:tab pos="1143000" algn="l"/>
                <a:tab pos="2057400" algn="l"/>
              </a:tabLs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Relate Why?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Connection will help to calm their nervous system.</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When we are around people we care about &amp; trust, our bodies produce oxytocin, the hormone responsible for calming our nervous system after stress. See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The 3 Brains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&amp; </a:t>
            </a: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The Cranial Cocktail</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Relate How?</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Use your relationship to help them feel safe and connected - be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attuned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 them emotionally.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Use the power of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‘noticing’</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i.e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notice and name the emotion, for example, I can see you are frustrated,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upset, angry, worried, sad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Validate their feelings but not the behaviour. This step in the sequence is supported by building trust with the child during the periods when they are regulated,  creating an ethos which recognises the importance of mistakes for learning, and modelling self-compassion.</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it’s safe to do so share some of your experiences of times you have felt that emotion.</a:t>
            </a:r>
          </a:p>
        </p:txBody>
      </p:sp>
      <p:sp>
        <p:nvSpPr>
          <p:cNvPr id="4" name="Slide Number Placeholder 3"/>
          <p:cNvSpPr>
            <a:spLocks noGrp="1"/>
          </p:cNvSpPr>
          <p:nvPr>
            <p:ph type="sldNum" sz="quarter" idx="5"/>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33253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e/b5PCpJJJ3P"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video" Target="https://www.youtube.com/embed/_3is_3XHKKs?feature=oembed" TargetMode="External"/><Relationship Id="rId6" Type="http://schemas.openxmlformats.org/officeDocument/2006/relationships/hyperlink" Target="https://youtu.be/_3is_3XHKKs" TargetMode="External"/><Relationship Id="rId5" Type="http://schemas.openxmlformats.org/officeDocument/2006/relationships/hyperlink" Target="https://www.neurosequential.com/"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ottoolbox.com/co-regula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cyc-net.org/cyc-online/cyconline-mar2010-bath.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cottishconflictresolution.org.uk/brain/threebrain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sccr-files.s3.amazonaws.com/sites/5384a71b21ba55270a000002/pages/5bb2348ea4aa83d6cb08dee6/files/Drug_cabinet_poster.pdf?16068194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0" y="3807940"/>
            <a:ext cx="12209380" cy="3105484"/>
          </a:xfrm>
          <a:prstGeom prst="rect">
            <a:avLst/>
          </a:prstGeom>
        </p:spPr>
      </p:pic>
      <p:sp>
        <p:nvSpPr>
          <p:cNvPr id="7" name="Title 6"/>
          <p:cNvSpPr>
            <a:spLocks noGrp="1"/>
          </p:cNvSpPr>
          <p:nvPr>
            <p:ph type="title" idx="4294967295"/>
          </p:nvPr>
        </p:nvSpPr>
        <p:spPr>
          <a:xfrm>
            <a:off x="901786" y="2252746"/>
            <a:ext cx="10721645" cy="2616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defRPr/>
            </a:pPr>
            <a:r>
              <a:rPr lang="en-GB" sz="2400" kern="1200" dirty="0">
                <a:latin typeface="Segoe UI"/>
                <a:ea typeface="+mn-ea"/>
                <a:cs typeface="Segoe UI"/>
              </a:rPr>
              <a:t>Inclusion Wellbeing &amp; Equalities Professional Learning Framework</a:t>
            </a:r>
            <a:br>
              <a:rPr lang="en-GB" sz="2400" kern="1200" dirty="0">
                <a:latin typeface="Segoe UI"/>
                <a:ea typeface="+mn-ea"/>
                <a:cs typeface="Segoe UI"/>
              </a:rPr>
            </a:br>
            <a:br>
              <a:rPr lang="en-GB" sz="2400" kern="1200" dirty="0">
                <a:latin typeface="Segoe UI"/>
                <a:ea typeface="+mn-ea"/>
                <a:cs typeface="Segoe UI"/>
              </a:rPr>
            </a:br>
            <a:r>
              <a:rPr lang="en-GB" sz="3600" kern="1200" dirty="0">
                <a:latin typeface="Arial"/>
                <a:ea typeface="+mn-ea"/>
                <a:cs typeface="Arial"/>
              </a:rPr>
              <a:t>Regulate-Relate-Reason-Restore</a:t>
            </a:r>
            <a:r>
              <a:rPr lang="en-GB" sz="2400" kern="1200" dirty="0">
                <a:latin typeface="Arial"/>
                <a:ea typeface="+mn-ea"/>
                <a:cs typeface="Arial"/>
              </a:rPr>
              <a:t>: </a:t>
            </a:r>
            <a:br>
              <a:rPr lang="en-GB" sz="2400" kern="1200" dirty="0">
                <a:latin typeface="Arial"/>
                <a:ea typeface="+mn-ea"/>
                <a:cs typeface="Arial"/>
              </a:rPr>
            </a:br>
            <a:r>
              <a:rPr lang="en-GB" sz="2400" kern="1200" dirty="0">
                <a:latin typeface="Arial"/>
                <a:ea typeface="+mn-ea"/>
                <a:cs typeface="Arial"/>
              </a:rPr>
              <a:t>The Sequence of Engagement </a:t>
            </a:r>
            <a:br>
              <a:rPr lang="en-GB" sz="2400" kern="1200" dirty="0">
                <a:latin typeface="Arial"/>
                <a:ea typeface="+mn-ea"/>
                <a:cs typeface="Arial"/>
              </a:rPr>
            </a:br>
            <a:br>
              <a:rPr lang="en-GB" sz="2400" kern="1200" dirty="0">
                <a:latin typeface="Arial"/>
                <a:ea typeface="+mn-ea"/>
                <a:cs typeface="Arial"/>
              </a:rPr>
            </a:br>
            <a:r>
              <a:rPr kumimoji="0" lang="en-GB" sz="3200" b="1" i="0" u="none" strike="noStrike" kern="1200" cap="none" spc="0" normalizeH="0" baseline="0" noProof="0" dirty="0">
                <a:ln>
                  <a:noFill/>
                </a:ln>
                <a:solidFill>
                  <a:srgbClr val="D99694"/>
                </a:solidFill>
                <a:effectLst/>
                <a:uLnTx/>
                <a:uFillTx/>
                <a:latin typeface="Segoe UI"/>
                <a:ea typeface="+mn-ea"/>
                <a:cs typeface="Segoe UI"/>
              </a:rPr>
              <a:t>Informed</a:t>
            </a:r>
            <a:r>
              <a:rPr lang="en-GB" sz="3200" kern="1200" dirty="0">
                <a:solidFill>
                  <a:srgbClr val="D99694"/>
                </a:solidFill>
                <a:latin typeface="Segoe UI"/>
                <a:ea typeface="+mn-ea"/>
                <a:cs typeface="Segoe UI"/>
              </a:rPr>
              <a:t> Level</a:t>
            </a:r>
            <a:endParaRPr lang="en-US" dirty="0">
              <a:ea typeface="+mn-ea"/>
              <a:cs typeface="Arial"/>
            </a:endParaRPr>
          </a:p>
        </p:txBody>
      </p:sp>
      <p:pic>
        <p:nvPicPr>
          <p:cNvPr id="5" name="Picture 4" descr="This is the Education Scotland logo. It is blue green and yellow."/>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310965" y="487797"/>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7456" y="487797"/>
            <a:ext cx="1207497" cy="1013701"/>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1639" y="475679"/>
            <a:ext cx="1225863" cy="1025622"/>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2" name="Rectangle 1">
            <a:extLst>
              <a:ext uri="{FF2B5EF4-FFF2-40B4-BE49-F238E27FC236}">
                <a16:creationId xmlns:a16="http://schemas.microsoft.com/office/drawing/2014/main" id="{26323079-8E6D-FC00-433B-3056F97A49B8}"/>
              </a:ext>
            </a:extLst>
          </p:cNvPr>
          <p:cNvSpPr/>
          <p:nvPr/>
        </p:nvSpPr>
        <p:spPr>
          <a:xfrm>
            <a:off x="828657" y="4890188"/>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spTree>
    <p:extLst>
      <p:ext uri="{BB962C8B-B14F-4D97-AF65-F5344CB8AC3E}">
        <p14:creationId xmlns:p14="http://schemas.microsoft.com/office/powerpoint/2010/main" val="334543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208EB9AD-BE5F-A8A2-A5C3-ADD9AA9B55A1}"/>
              </a:ext>
            </a:extLst>
          </p:cNvPr>
          <p:cNvSpPr txBox="1">
            <a:spLocks/>
          </p:cNvSpPr>
          <p:nvPr/>
        </p:nvSpPr>
        <p:spPr bwMode="auto">
          <a:xfrm>
            <a:off x="688974" y="681877"/>
            <a:ext cx="5647359" cy="5502613"/>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000" b="1" kern="1200" dirty="0">
                <a:solidFill>
                  <a:schemeClr val="tx1"/>
                </a:solidFill>
                <a:effectLst/>
                <a:latin typeface="Segoe UI" panose="020B0502040204020203" pitchFamily="34" charset="0"/>
                <a:cs typeface="Segoe UI" panose="020B0502040204020203" pitchFamily="34" charset="0"/>
              </a:rPr>
              <a:t>Why do we need to help a learner reason?</a:t>
            </a:r>
            <a:endParaRPr lang="en-GB" b="1" kern="0" dirty="0">
              <a:solidFill>
                <a:schemeClr val="tx1"/>
              </a:solidFill>
              <a:latin typeface="Segoe UI" panose="020B0502040204020203" pitchFamily="34" charset="0"/>
              <a:ea typeface="+mn-lt"/>
              <a:cs typeface="Segoe UI" panose="020B0502040204020203" pitchFamily="34" charset="0"/>
            </a:endParaRPr>
          </a:p>
          <a:p>
            <a:endParaRPr lang="en-GB" sz="2000" kern="1200" dirty="0">
              <a:solidFill>
                <a:schemeClr val="tx1"/>
              </a:solidFill>
              <a:effectLst/>
              <a:latin typeface="Segoe UI" panose="020B0502040204020203" pitchFamily="34" charset="0"/>
              <a:cs typeface="Segoe UI" panose="020B0502040204020203" pitchFamily="34" charset="0"/>
            </a:endParaRPr>
          </a:p>
          <a:p>
            <a:pPr>
              <a:lnSpc>
                <a:spcPct val="150000"/>
              </a:lnSpc>
            </a:pPr>
            <a:r>
              <a:rPr lang="en-GB" dirty="0">
                <a:solidFill>
                  <a:schemeClr val="tx1"/>
                </a:solidFill>
                <a:latin typeface="Segoe UI" panose="020B0502040204020203" pitchFamily="34" charset="0"/>
                <a:cs typeface="Segoe UI" panose="020B0502040204020203" pitchFamily="34" charset="0"/>
              </a:rPr>
              <a:t>Now they are calm, they are in a mindset to learn </a:t>
            </a:r>
          </a:p>
          <a:p>
            <a:pPr>
              <a:lnSpc>
                <a:spcPct val="150000"/>
              </a:lnSpc>
            </a:pPr>
            <a:endParaRPr lang="en-GB" dirty="0">
              <a:solidFill>
                <a:schemeClr val="tx1"/>
              </a:solidFill>
              <a:latin typeface="Segoe UI" panose="020B0502040204020203" pitchFamily="34" charset="0"/>
              <a:cs typeface="Segoe UI" panose="020B0502040204020203" pitchFamily="34" charset="0"/>
            </a:endParaRPr>
          </a:p>
          <a:p>
            <a:pPr indent="-285750">
              <a:lnSpc>
                <a:spcPct val="150000"/>
              </a:lnSpc>
            </a:pPr>
            <a:r>
              <a:rPr lang="en-GB" baseline="0" dirty="0">
                <a:solidFill>
                  <a:schemeClr val="tx1"/>
                </a:solidFill>
                <a:latin typeface="Segoe UI" panose="020B0502040204020203" pitchFamily="34" charset="0"/>
                <a:cs typeface="Segoe UI" panose="020B0502040204020203" pitchFamily="34" charset="0"/>
              </a:rPr>
              <a:t>Support them to explore strategies that help them to find calm (even practice some of the strategies)</a:t>
            </a:r>
          </a:p>
          <a:p>
            <a:pPr indent="-285750">
              <a:lnSpc>
                <a:spcPct val="150000"/>
              </a:lnSpc>
            </a:pPr>
            <a:endParaRPr lang="en-GB" baseline="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tx1"/>
                </a:solidFill>
                <a:latin typeface="Segoe UI" panose="020B0502040204020203" pitchFamily="34" charset="0"/>
                <a:cs typeface="Segoe UI" panose="020B0502040204020203" pitchFamily="34" charset="0"/>
              </a:rPr>
              <a:t>Hopefully next time they feel this emotion they will have helpful strategies to rely on.</a:t>
            </a:r>
          </a:p>
        </p:txBody>
      </p:sp>
      <p:sp>
        <p:nvSpPr>
          <p:cNvPr id="6" name="Content Placeholder 6">
            <a:extLst>
              <a:ext uri="{FF2B5EF4-FFF2-40B4-BE49-F238E27FC236}">
                <a16:creationId xmlns:a16="http://schemas.microsoft.com/office/drawing/2014/main" id="{6439F981-A079-3F97-8D60-8E07B449474F}"/>
              </a:ext>
            </a:extLst>
          </p:cNvPr>
          <p:cNvSpPr txBox="1">
            <a:spLocks/>
          </p:cNvSpPr>
          <p:nvPr/>
        </p:nvSpPr>
        <p:spPr bwMode="auto">
          <a:xfrm>
            <a:off x="6336333" y="681877"/>
            <a:ext cx="5166693" cy="5502612"/>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solidFill>
                  <a:schemeClr val="tx1"/>
                </a:solidFill>
                <a:latin typeface="Segoe UI" panose="020B0502040204020203" pitchFamily="34" charset="0"/>
                <a:ea typeface="+mn-lt"/>
                <a:cs typeface="Segoe UI" panose="020B0502040204020203" pitchFamily="34" charset="0"/>
              </a:rPr>
              <a:t>How do we help a learner reason?</a:t>
            </a:r>
          </a:p>
          <a:p>
            <a:endParaRPr lang="en-GB" b="1" kern="0" dirty="0">
              <a:solidFill>
                <a:schemeClr val="tx1"/>
              </a:solidFill>
              <a:latin typeface="Segoe UI" panose="020B0502040204020203" pitchFamily="34" charset="0"/>
              <a:ea typeface="+mn-lt"/>
              <a:cs typeface="Segoe UI" panose="020B0502040204020203" pitchFamily="34" charset="0"/>
            </a:endParaRPr>
          </a:p>
          <a:p>
            <a:r>
              <a:rPr lang="en-GB" b="1" kern="0" dirty="0">
                <a:solidFill>
                  <a:schemeClr val="tx1"/>
                </a:solidFill>
                <a:latin typeface="Segoe UI" panose="020B0502040204020203" pitchFamily="34" charset="0"/>
                <a:ea typeface="+mn-lt"/>
                <a:cs typeface="Segoe UI" panose="020B0502040204020203" pitchFamily="34" charset="0"/>
              </a:rPr>
              <a:t>Now:</a:t>
            </a:r>
          </a:p>
          <a:p>
            <a:pPr marL="342900" indent="-342900">
              <a:buFont typeface="Arial" panose="020B0604020202020204" pitchFamily="34" charset="0"/>
              <a:buChar char="•"/>
              <a:tabLst>
                <a:tab pos="228600" algn="l"/>
                <a:tab pos="685800" algn="l"/>
                <a:tab pos="1143000" algn="l"/>
                <a:tab pos="2057400" algn="l"/>
                <a:tab pos="685800" algn="l"/>
                <a:tab pos="1143000" algn="l"/>
                <a:tab pos="2057400" algn="l"/>
              </a:tabLst>
            </a:pPr>
            <a:r>
              <a:rPr lang="en-GB" sz="2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Support them to remember and reflect</a:t>
            </a:r>
          </a:p>
          <a:p>
            <a:pPr marL="342900" indent="-342900">
              <a:buFont typeface="Arial" panose="020B0604020202020204" pitchFamily="34" charset="0"/>
              <a:buChar char="•"/>
              <a:tabLst>
                <a:tab pos="228600" algn="l"/>
                <a:tab pos="685800" algn="l"/>
                <a:tab pos="1143000" algn="l"/>
                <a:tab pos="2057400" algn="l"/>
                <a:tab pos="685800" algn="l"/>
                <a:tab pos="1143000" algn="l"/>
                <a:tab pos="2057400" algn="l"/>
              </a:tabLst>
            </a:pPr>
            <a:r>
              <a:rPr lang="en-GB" sz="2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Actively listen</a:t>
            </a:r>
          </a:p>
          <a:p>
            <a:pPr marL="342900" indent="-342900">
              <a:buFont typeface="Arial" panose="020B0604020202020204" pitchFamily="34" charset="0"/>
              <a:buChar char="•"/>
              <a:tabLst>
                <a:tab pos="228600" algn="l"/>
                <a:tab pos="685800" algn="l"/>
                <a:tab pos="1143000" algn="l"/>
                <a:tab pos="2057400" algn="l"/>
                <a:tab pos="685800" algn="l"/>
                <a:tab pos="1143000" algn="l"/>
                <a:tab pos="2057400" algn="l"/>
              </a:tabLst>
            </a:pPr>
            <a:r>
              <a:rPr lang="en-GB" sz="2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Help them to understand their feelings and that they are normal</a:t>
            </a:r>
          </a:p>
          <a:p>
            <a:pPr marL="342900" indent="-342900">
              <a:buFont typeface="Arial" panose="020B0604020202020204" pitchFamily="34" charset="0"/>
              <a:buChar char="•"/>
              <a:tabLst>
                <a:tab pos="228600" algn="l"/>
                <a:tab pos="685800" algn="l"/>
                <a:tab pos="1143000" algn="l"/>
                <a:tab pos="2057400" algn="l"/>
                <a:tab pos="685800" algn="l"/>
                <a:tab pos="1143000" algn="l"/>
                <a:tab pos="2057400" algn="l"/>
              </a:tabLst>
            </a:pPr>
            <a:r>
              <a:rPr lang="en-GB" dirty="0">
                <a:solidFill>
                  <a:schemeClr val="tx1"/>
                </a:solidFill>
                <a:latin typeface="Segoe UI" panose="020B0502040204020203" pitchFamily="34" charset="0"/>
                <a:ea typeface="Times New Roman" panose="02020603050405020304" pitchFamily="18" charset="0"/>
                <a:cs typeface="Segoe UI" panose="020B0502040204020203" pitchFamily="34" charset="0"/>
              </a:rPr>
              <a:t>Help them reframe the situation if necessary</a:t>
            </a:r>
            <a:endParaRPr lang="en-GB" sz="2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a:tabLst>
                <a:tab pos="228600" algn="l"/>
                <a:tab pos="685800" algn="l"/>
                <a:tab pos="1143000" algn="l"/>
                <a:tab pos="2057400" algn="l"/>
                <a:tab pos="685800" algn="l"/>
                <a:tab pos="1143000" algn="l"/>
                <a:tab pos="2057400" algn="l"/>
              </a:tabLst>
            </a:pPr>
            <a:endParaRPr lang="en-GB" sz="2000"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endParaRPr>
          </a:p>
          <a:p>
            <a:pPr>
              <a:tabLst>
                <a:tab pos="228600" algn="l"/>
                <a:tab pos="685800" algn="l"/>
                <a:tab pos="1143000" algn="l"/>
                <a:tab pos="2057400" algn="l"/>
                <a:tab pos="685800" algn="l"/>
                <a:tab pos="1143000" algn="l"/>
                <a:tab pos="2057400" algn="l"/>
              </a:tabLst>
            </a:pPr>
            <a:r>
              <a:rPr lang="en-GB" b="1" kern="0" dirty="0">
                <a:solidFill>
                  <a:schemeClr val="tx1"/>
                </a:solidFill>
                <a:latin typeface="Segoe UI" panose="020B0502040204020203" pitchFamily="34" charset="0"/>
                <a:ea typeface="+mn-lt"/>
                <a:cs typeface="Segoe UI" panose="020B0502040204020203" pitchFamily="34" charset="0"/>
              </a:rPr>
              <a:t>Long-term:</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Teach them the language of emotions </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Talk about regulation techniques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Remind them about safe places &amp; people</a:t>
            </a:r>
          </a:p>
        </p:txBody>
      </p:sp>
      <p:sp>
        <p:nvSpPr>
          <p:cNvPr id="4" name="Title 1">
            <a:extLst>
              <a:ext uri="{FF2B5EF4-FFF2-40B4-BE49-F238E27FC236}">
                <a16:creationId xmlns:a16="http://schemas.microsoft.com/office/drawing/2014/main" id="{C457BE3B-2A44-88C6-353E-93237DC5C0AC}"/>
              </a:ext>
            </a:extLst>
          </p:cNvPr>
          <p:cNvSpPr txBox="1">
            <a:spLocks noGrp="1"/>
          </p:cNvSpPr>
          <p:nvPr>
            <p:ph type="title" idx="4294967295"/>
          </p:nvPr>
        </p:nvSpPr>
        <p:spPr bwMode="auto">
          <a:xfrm>
            <a:off x="688974" y="80298"/>
            <a:ext cx="11111119"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3. Reason (thinking brain) - through learning</a:t>
            </a:r>
          </a:p>
        </p:txBody>
      </p:sp>
      <p:pic>
        <p:nvPicPr>
          <p:cNvPr id="7" name="Picture 6" descr="This is the Education Scotland, Inclusion, Wellbeing and Equalities logo. It is  blue green and yellow.">
            <a:extLst>
              <a:ext uri="{FF2B5EF4-FFF2-40B4-BE49-F238E27FC236}">
                <a16:creationId xmlns:a16="http://schemas.microsoft.com/office/drawing/2014/main" id="{180ED2B6-A737-1CD4-8278-2A063C02F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440896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5D97-C535-2A18-0867-3ECACA0921B1}"/>
              </a:ext>
            </a:extLst>
          </p:cNvPr>
          <p:cNvSpPr>
            <a:spLocks noGrp="1"/>
          </p:cNvSpPr>
          <p:nvPr>
            <p:ph type="title"/>
          </p:nvPr>
        </p:nvSpPr>
        <p:spPr>
          <a:xfrm>
            <a:off x="450988" y="166021"/>
            <a:ext cx="11290023" cy="711200"/>
          </a:xfrm>
        </p:spPr>
        <p:txBody>
          <a:bodyPr/>
          <a:lstStyle/>
          <a:p>
            <a:r>
              <a:rPr lang="en-GB" dirty="0"/>
              <a:t>4. Repair and Restore – through relationships &amp; reflection</a:t>
            </a:r>
          </a:p>
        </p:txBody>
      </p:sp>
      <p:sp>
        <p:nvSpPr>
          <p:cNvPr id="5" name="Content Placeholder 6">
            <a:extLst>
              <a:ext uri="{FF2B5EF4-FFF2-40B4-BE49-F238E27FC236}">
                <a16:creationId xmlns:a16="http://schemas.microsoft.com/office/drawing/2014/main" id="{208EB9AD-BE5F-A8A2-A5C3-ADD9AA9B55A1}"/>
              </a:ext>
            </a:extLst>
          </p:cNvPr>
          <p:cNvSpPr txBox="1">
            <a:spLocks/>
          </p:cNvSpPr>
          <p:nvPr/>
        </p:nvSpPr>
        <p:spPr bwMode="auto">
          <a:xfrm>
            <a:off x="696795" y="889204"/>
            <a:ext cx="5647359" cy="5307268"/>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000" b="1" kern="1200" dirty="0">
                <a:solidFill>
                  <a:schemeClr val="tx1"/>
                </a:solidFill>
                <a:effectLst/>
                <a:latin typeface="Segoe UI" panose="020B0502040204020203" pitchFamily="34" charset="0"/>
                <a:cs typeface="Segoe UI" panose="020B0502040204020203" pitchFamily="34" charset="0"/>
              </a:rPr>
              <a:t>Why bother?</a:t>
            </a:r>
            <a:endParaRPr lang="en-GB" b="1" kern="0" dirty="0">
              <a:solidFill>
                <a:schemeClr val="tx1"/>
              </a:solidFill>
              <a:latin typeface="Segoe UI" panose="020B0502040204020203" pitchFamily="34" charset="0"/>
              <a:ea typeface="+mn-lt"/>
              <a:cs typeface="Segoe UI" panose="020B0502040204020203" pitchFamily="34" charset="0"/>
            </a:endParaRPr>
          </a:p>
          <a:p>
            <a:endParaRPr lang="en-GB" sz="2000" kern="1200" dirty="0">
              <a:solidFill>
                <a:schemeClr val="tx1"/>
              </a:solidFill>
              <a:effectLst/>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baseline="0" dirty="0">
                <a:solidFill>
                  <a:schemeClr val="tx1"/>
                </a:solidFill>
                <a:latin typeface="Segoe UI" panose="020B0502040204020203" pitchFamily="34" charset="0"/>
                <a:cs typeface="Segoe UI" panose="020B0502040204020203" pitchFamily="34" charset="0"/>
              </a:rPr>
              <a:t>To repair relationships, rebuild trust, and/or open the lines of communication again if they have been damaged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baseline="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dirty="0">
                <a:solidFill>
                  <a:schemeClr val="tx1"/>
                </a:solidFill>
                <a:latin typeface="Segoe UI" panose="020B0502040204020203" pitchFamily="34" charset="0"/>
                <a:cs typeface="Segoe UI" panose="020B0502040204020203" pitchFamily="34" charset="0"/>
              </a:rPr>
              <a:t>Allows them to tell their story, feel heard, and encourages them</a:t>
            </a:r>
            <a:r>
              <a:rPr lang="en-GB" baseline="0" dirty="0">
                <a:solidFill>
                  <a:schemeClr val="tx1"/>
                </a:solidFill>
                <a:latin typeface="Segoe UI" panose="020B0502040204020203" pitchFamily="34" charset="0"/>
                <a:cs typeface="Segoe UI" panose="020B0502040204020203" pitchFamily="34" charset="0"/>
              </a:rPr>
              <a:t> to be responsible and take ownership of resolving the situation</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baseline="0" dirty="0">
              <a:solidFill>
                <a:schemeClr val="tx1"/>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baseline="0" dirty="0">
                <a:solidFill>
                  <a:schemeClr val="tx1"/>
                </a:solidFill>
                <a:latin typeface="Segoe UI" panose="020B0502040204020203" pitchFamily="34" charset="0"/>
                <a:cs typeface="Segoe UI" panose="020B0502040204020203" pitchFamily="34" charset="0"/>
              </a:rPr>
              <a:t>Allows them, and others affected, to get back into their routine and to be ready to learn again</a:t>
            </a:r>
          </a:p>
        </p:txBody>
      </p:sp>
      <p:sp>
        <p:nvSpPr>
          <p:cNvPr id="6" name="Content Placeholder 6">
            <a:extLst>
              <a:ext uri="{FF2B5EF4-FFF2-40B4-BE49-F238E27FC236}">
                <a16:creationId xmlns:a16="http://schemas.microsoft.com/office/drawing/2014/main" id="{6439F981-A079-3F97-8D60-8E07B449474F}"/>
              </a:ext>
            </a:extLst>
          </p:cNvPr>
          <p:cNvSpPr txBox="1">
            <a:spLocks/>
          </p:cNvSpPr>
          <p:nvPr/>
        </p:nvSpPr>
        <p:spPr bwMode="auto">
          <a:xfrm>
            <a:off x="6344154" y="889203"/>
            <a:ext cx="5212533" cy="5307268"/>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solidFill>
                  <a:schemeClr val="tx1"/>
                </a:solidFill>
                <a:latin typeface="Segoe UI" panose="020B0502040204020203" pitchFamily="34" charset="0"/>
                <a:ea typeface="+mn-lt"/>
                <a:cs typeface="Segoe UI" panose="020B0502040204020203" pitchFamily="34" charset="0"/>
              </a:rPr>
              <a:t>How do we help a learner go about this?</a:t>
            </a:r>
          </a:p>
          <a:p>
            <a:endParaRPr lang="en-GB" b="1" kern="0" dirty="0">
              <a:solidFill>
                <a:schemeClr val="tx1"/>
              </a:solidFill>
              <a:latin typeface="Segoe UI" panose="020B0502040204020203" pitchFamily="34" charset="0"/>
              <a:ea typeface="+mn-lt"/>
              <a:cs typeface="Segoe UI" panose="020B0502040204020203" pitchFamily="34" charset="0"/>
            </a:endParaRPr>
          </a:p>
          <a:p>
            <a:pPr>
              <a:lnSpc>
                <a:spcPct val="150000"/>
              </a:lnSpc>
            </a:pPr>
            <a:r>
              <a:rPr lang="en-GB" dirty="0">
                <a:solidFill>
                  <a:schemeClr val="tx1"/>
                </a:solidFill>
              </a:rPr>
              <a:t>‘Think</a:t>
            </a:r>
            <a:r>
              <a:rPr lang="en-GB" baseline="0" dirty="0">
                <a:solidFill>
                  <a:schemeClr val="tx1"/>
                </a:solidFill>
              </a:rPr>
              <a:t> together’ to explore:</a:t>
            </a:r>
          </a:p>
          <a:p>
            <a:pPr>
              <a:lnSpc>
                <a:spcPct val="150000"/>
              </a:lnSpc>
            </a:pPr>
            <a:endParaRPr lang="en-GB" baseline="0" dirty="0">
              <a:solidFill>
                <a:schemeClr val="tx1"/>
              </a:solidFill>
            </a:endParaRPr>
          </a:p>
          <a:p>
            <a:pPr marL="285750" indent="-285750">
              <a:lnSpc>
                <a:spcPct val="150000"/>
              </a:lnSpc>
              <a:buFont typeface="Arial" panose="020B0604020202020204" pitchFamily="34" charset="0"/>
              <a:buChar char="•"/>
            </a:pPr>
            <a:r>
              <a:rPr lang="en-GB" baseline="0" dirty="0">
                <a:solidFill>
                  <a:schemeClr val="tx1"/>
                </a:solidFill>
              </a:rPr>
              <a:t>What happened (including thoughts and feelings)?</a:t>
            </a:r>
          </a:p>
          <a:p>
            <a:pPr marL="285750" indent="-285750">
              <a:lnSpc>
                <a:spcPct val="150000"/>
              </a:lnSpc>
              <a:buFont typeface="Arial" panose="020B0604020202020204" pitchFamily="34" charset="0"/>
              <a:buChar char="•"/>
            </a:pPr>
            <a:r>
              <a:rPr lang="en-GB" baseline="0" dirty="0">
                <a:solidFill>
                  <a:schemeClr val="tx1"/>
                </a:solidFill>
              </a:rPr>
              <a:t>How have others been affected?</a:t>
            </a:r>
          </a:p>
          <a:p>
            <a:pPr marL="285750" indent="-285750">
              <a:lnSpc>
                <a:spcPct val="150000"/>
              </a:lnSpc>
              <a:buFont typeface="Arial" panose="020B0604020202020204" pitchFamily="34" charset="0"/>
              <a:buChar char="•"/>
            </a:pPr>
            <a:r>
              <a:rPr lang="en-GB" baseline="0" dirty="0">
                <a:solidFill>
                  <a:schemeClr val="tx1"/>
                </a:solidFill>
              </a:rPr>
              <a:t>What needs to happen now to fix things?</a:t>
            </a:r>
          </a:p>
          <a:p>
            <a:pPr marL="285750" indent="-285750">
              <a:lnSpc>
                <a:spcPct val="150000"/>
              </a:lnSpc>
              <a:buFont typeface="Arial" panose="020B0604020202020204" pitchFamily="34" charset="0"/>
              <a:buChar char="•"/>
            </a:pPr>
            <a:r>
              <a:rPr lang="en-GB" baseline="0" dirty="0">
                <a:solidFill>
                  <a:schemeClr val="tx1"/>
                </a:solidFill>
              </a:rPr>
              <a:t>How can we help them repair the situation?</a:t>
            </a:r>
            <a:endParaRPr lang="en-GB" dirty="0">
              <a:solidFill>
                <a:schemeClr val="tx1"/>
              </a:solidFill>
            </a:endParaRPr>
          </a:p>
          <a:p>
            <a:pPr algn="ctr"/>
            <a:r>
              <a:rPr lang="en-GB" sz="1600" kern="0" dirty="0">
                <a:solidFill>
                  <a:schemeClr val="tx1"/>
                </a:solidFill>
                <a:latin typeface="Segoe UI" panose="020B0502040204020203" pitchFamily="34" charset="0"/>
                <a:cs typeface="Segoe UI" panose="020B0502040204020203" pitchFamily="34" charset="0"/>
              </a:rPr>
              <a:t>See Relational Approaches Module</a:t>
            </a:r>
          </a:p>
        </p:txBody>
      </p:sp>
      <p:pic>
        <p:nvPicPr>
          <p:cNvPr id="7" name="Picture 6" descr="This is the Education Scotland, Inclusion, Wellbeing and Equalities logo. It is  blue green and yellow.">
            <a:extLst>
              <a:ext uri="{FF2B5EF4-FFF2-40B4-BE49-F238E27FC236}">
                <a16:creationId xmlns:a16="http://schemas.microsoft.com/office/drawing/2014/main" id="{43202B10-3FE2-0AB5-0D2A-4DB03DA56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41978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09" y="154554"/>
            <a:ext cx="10903226" cy="711200"/>
          </a:xfrm>
        </p:spPr>
        <p:txBody>
          <a:bodyPr/>
          <a:lstStyle/>
          <a:p>
            <a:r>
              <a:rPr lang="en-GB" b="1" dirty="0">
                <a:solidFill>
                  <a:srgbClr val="00ABB5"/>
                </a:solidFill>
              </a:rPr>
              <a:t>How do we help someone </a:t>
            </a:r>
            <a:r>
              <a:rPr lang="en-GB" dirty="0"/>
              <a:t>who is dysregulated</a:t>
            </a:r>
            <a:r>
              <a:rPr lang="en-GB" b="1" dirty="0">
                <a:solidFill>
                  <a:srgbClr val="00ABB5"/>
                </a:solidFill>
              </a:rPr>
              <a:t>?</a:t>
            </a:r>
          </a:p>
        </p:txBody>
      </p:sp>
      <p:sp>
        <p:nvSpPr>
          <p:cNvPr id="4" name="Rectangle 3"/>
          <p:cNvSpPr/>
          <p:nvPr/>
        </p:nvSpPr>
        <p:spPr>
          <a:xfrm>
            <a:off x="640609" y="756133"/>
            <a:ext cx="11097008" cy="4778680"/>
          </a:xfrm>
          <a:prstGeom prst="rect">
            <a:avLst/>
          </a:prstGeom>
        </p:spPr>
        <p:txBody>
          <a:bodyPr wrap="square">
            <a:spAutoFit/>
          </a:bodyPr>
          <a:lstStyle/>
          <a:p>
            <a:pPr>
              <a:lnSpc>
                <a:spcPct val="150000"/>
              </a:lnSpc>
            </a:pPr>
            <a:r>
              <a:rPr lang="en-GB" sz="2400" b="1" dirty="0">
                <a:latin typeface="Segoe UI" panose="020B0502040204020203" pitchFamily="34" charset="0"/>
                <a:cs typeface="Segoe UI" panose="020B0502040204020203" pitchFamily="34" charset="0"/>
              </a:rPr>
              <a:t>Reflection</a:t>
            </a:r>
            <a:r>
              <a:rPr lang="en-GB" sz="2400" dirty="0">
                <a:latin typeface="Segoe UI" panose="020B0502040204020203" pitchFamily="34" charset="0"/>
                <a:cs typeface="Segoe UI" panose="020B0502040204020203" pitchFamily="34" charset="0"/>
              </a:rPr>
              <a:t> </a:t>
            </a:r>
            <a:r>
              <a:rPr lang="en-GB" sz="2400" b="1" dirty="0">
                <a:latin typeface="Segoe UI" panose="020B0502040204020203" pitchFamily="34" charset="0"/>
                <a:cs typeface="Segoe UI" panose="020B0502040204020203" pitchFamily="34" charset="0"/>
              </a:rPr>
              <a:t>Activity</a:t>
            </a:r>
            <a:r>
              <a:rPr lang="en-GB" sz="2400" dirty="0">
                <a:latin typeface="Segoe UI" panose="020B0502040204020203" pitchFamily="34" charset="0"/>
                <a:cs typeface="Segoe UI" panose="020B0502040204020203" pitchFamily="34" charset="0"/>
              </a:rPr>
              <a:t> (individually or as a group):</a:t>
            </a:r>
          </a:p>
          <a:p>
            <a:pPr>
              <a:lnSpc>
                <a:spcPct val="150000"/>
              </a:lnSpc>
            </a:pPr>
            <a:endParaRPr lang="en-GB" sz="2400" dirty="0">
              <a:latin typeface="Segoe UI" panose="020B0502040204020203" pitchFamily="34" charset="0"/>
              <a:cs typeface="Segoe UI" panose="020B0502040204020203" pitchFamily="34" charset="0"/>
            </a:endParaRPr>
          </a:p>
          <a:p>
            <a:pPr>
              <a:lnSpc>
                <a:spcPct val="200000"/>
              </a:lnSpc>
            </a:pPr>
            <a:r>
              <a:rPr lang="en-GB" sz="2400" dirty="0">
                <a:latin typeface="Segoe UI" panose="020B0502040204020203" pitchFamily="34" charset="0"/>
                <a:cs typeface="Segoe UI" panose="020B0502040204020203" pitchFamily="34" charset="0"/>
              </a:rPr>
              <a:t>What can we do help someone to </a:t>
            </a:r>
            <a:r>
              <a:rPr lang="en-GB" sz="2400" b="1" dirty="0">
                <a:latin typeface="Segoe UI" panose="020B0502040204020203" pitchFamily="34" charset="0"/>
                <a:cs typeface="Segoe UI" panose="020B0502040204020203" pitchFamily="34" charset="0"/>
              </a:rPr>
              <a:t>regulate</a:t>
            </a:r>
            <a:r>
              <a:rPr lang="en-GB" sz="2400" dirty="0">
                <a:latin typeface="Segoe UI" panose="020B0502040204020203" pitchFamily="34" charset="0"/>
                <a:cs typeface="Segoe UI" panose="020B0502040204020203" pitchFamily="34" charset="0"/>
              </a:rPr>
              <a:t>?</a:t>
            </a:r>
          </a:p>
          <a:p>
            <a:pPr>
              <a:lnSpc>
                <a:spcPct val="200000"/>
              </a:lnSpc>
            </a:pPr>
            <a:r>
              <a:rPr lang="en-GB" sz="2400" dirty="0">
                <a:latin typeface="Segoe UI" panose="020B0502040204020203" pitchFamily="34" charset="0"/>
                <a:cs typeface="Segoe UI" panose="020B0502040204020203" pitchFamily="34" charset="0"/>
              </a:rPr>
              <a:t>What can we</a:t>
            </a:r>
            <a:r>
              <a:rPr lang="en-GB" sz="2400" b="1" dirty="0">
                <a:latin typeface="Segoe UI" panose="020B0502040204020203" pitchFamily="34" charset="0"/>
                <a:cs typeface="Segoe UI" panose="020B0502040204020203" pitchFamily="34" charset="0"/>
              </a:rPr>
              <a:t> relate </a:t>
            </a:r>
            <a:r>
              <a:rPr lang="en-GB" sz="2400" dirty="0">
                <a:latin typeface="Segoe UI" panose="020B0502040204020203" pitchFamily="34" charset="0"/>
                <a:cs typeface="Segoe UI" panose="020B0502040204020203" pitchFamily="34" charset="0"/>
              </a:rPr>
              <a:t>to someone?</a:t>
            </a:r>
          </a:p>
          <a:p>
            <a:pPr lvl="0">
              <a:lnSpc>
                <a:spcPct val="200000"/>
              </a:lnSpc>
            </a:pPr>
            <a:r>
              <a:rPr lang="en-GB" sz="2400" dirty="0">
                <a:latin typeface="Segoe UI" panose="020B0502040204020203" pitchFamily="34" charset="0"/>
                <a:cs typeface="Segoe UI" panose="020B0502040204020203" pitchFamily="34" charset="0"/>
              </a:rPr>
              <a:t>What do we need to consider when </a:t>
            </a:r>
            <a:r>
              <a:rPr lang="en-GB" sz="2400" b="1" dirty="0">
                <a:latin typeface="Segoe UI" panose="020B0502040204020203" pitchFamily="34" charset="0"/>
                <a:cs typeface="Segoe UI" panose="020B0502040204020203" pitchFamily="34" charset="0"/>
              </a:rPr>
              <a:t>reason</a:t>
            </a:r>
            <a:r>
              <a:rPr lang="en-GB" sz="2400" dirty="0">
                <a:latin typeface="Segoe UI" panose="020B0502040204020203" pitchFamily="34" charset="0"/>
                <a:cs typeface="Segoe UI" panose="020B0502040204020203" pitchFamily="34" charset="0"/>
              </a:rPr>
              <a:t>ing with someone who has been dysregulated?</a:t>
            </a:r>
          </a:p>
          <a:p>
            <a:pPr lvl="0">
              <a:lnSpc>
                <a:spcPct val="200000"/>
              </a:lnSpc>
            </a:pPr>
            <a:r>
              <a:rPr lang="en-GB" sz="2400" dirty="0">
                <a:latin typeface="Segoe UI" panose="020B0502040204020203" pitchFamily="34" charset="0"/>
                <a:cs typeface="Segoe UI" panose="020B0502040204020203" pitchFamily="34" charset="0"/>
              </a:rPr>
              <a:t>What do we need to do next?</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11C6D3E6-39D0-B750-DABD-14454A6FF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25893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479219"/>
            <a:ext cx="10991849"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ABB5"/>
                </a:solidFill>
                <a:effectLst/>
                <a:uLnTx/>
                <a:uFillTx/>
                <a:latin typeface="Arial"/>
                <a:ea typeface="ＭＳ Ｐゴシック"/>
                <a:cs typeface="Arial"/>
              </a:rPr>
              <a:t>Reflection</a:t>
            </a:r>
            <a:endParaRPr kumimoji="0" lang="en-GB" sz="3200" b="1" i="0" u="none" strike="noStrike" kern="1200" cap="none" spc="0" normalizeH="0" baseline="0" noProof="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34948" y="1466486"/>
            <a:ext cx="10294640" cy="3181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Segoe UI"/>
                <a:cs typeface="Arial"/>
              </a:rPr>
              <a:t>From what you have learned so far, think about:</a:t>
            </a:r>
            <a:endParaRPr lang="en-US" sz="2400">
              <a:latin typeface="Segoe UI"/>
              <a:cs typeface="Segoe UI"/>
            </a:endParaRPr>
          </a:p>
          <a:p>
            <a:endParaRPr lang="en-GB" sz="2400" b="1">
              <a:latin typeface="Segoe UI"/>
              <a:cs typeface="Arial"/>
            </a:endParaRPr>
          </a:p>
          <a:p>
            <a:pPr marL="457200" indent="-457200">
              <a:lnSpc>
                <a:spcPct val="130000"/>
              </a:lnSpc>
              <a:buFont typeface="Arial"/>
              <a:buChar char="•"/>
            </a:pPr>
            <a:r>
              <a:rPr lang="en-GB" sz="2400">
                <a:latin typeface="Segoe UI"/>
                <a:cs typeface="Arial"/>
              </a:rPr>
              <a:t>How has this made you feel?</a:t>
            </a:r>
          </a:p>
          <a:p>
            <a:pPr marL="457200" indent="-457200">
              <a:lnSpc>
                <a:spcPct val="130000"/>
              </a:lnSpc>
              <a:buFont typeface="Arial"/>
              <a:buChar char="•"/>
            </a:pPr>
            <a:r>
              <a:rPr lang="en-GB" sz="2400">
                <a:latin typeface="Segoe UI"/>
                <a:cs typeface="Arial"/>
              </a:rPr>
              <a:t>What has this made you think about?</a:t>
            </a:r>
          </a:p>
          <a:p>
            <a:pPr marL="457200" indent="-457200">
              <a:lnSpc>
                <a:spcPct val="130000"/>
              </a:lnSpc>
              <a:buFont typeface="Arial"/>
              <a:buChar char="•"/>
            </a:pPr>
            <a:r>
              <a:rPr lang="en-GB" sz="2400">
                <a:latin typeface="Segoe UI"/>
                <a:cs typeface="Arial"/>
              </a:rPr>
              <a:t>What one action would you like to take forward?</a:t>
            </a:r>
          </a:p>
          <a:p>
            <a:pPr marL="457200" indent="-457200">
              <a:lnSpc>
                <a:spcPct val="130000"/>
              </a:lnSpc>
              <a:buFont typeface="Arial"/>
              <a:buChar char="•"/>
            </a:pPr>
            <a:r>
              <a:rPr lang="en-GB" sz="2400">
                <a:latin typeface="Segoe UI"/>
                <a:cs typeface="Arial"/>
              </a:rPr>
              <a:t>How can you link what you plan to do with others in your setting?</a:t>
            </a:r>
          </a:p>
          <a:p>
            <a:pPr marL="457200" indent="-457200">
              <a:lnSpc>
                <a:spcPct val="130000"/>
              </a:lnSpc>
              <a:buFont typeface="Arial"/>
              <a:buChar char="•"/>
            </a:pPr>
            <a:r>
              <a:rPr lang="en-GB" sz="2400">
                <a:latin typeface="Segoe UI"/>
                <a:cs typeface="Arial"/>
              </a:rPr>
              <a:t>How you will know that this learning has made a difference?</a:t>
            </a:r>
          </a:p>
        </p:txBody>
      </p:sp>
      <p:pic>
        <p:nvPicPr>
          <p:cNvPr id="6" name="Picture 5" descr="This is the Education Scotland, Inclusion, Wellbeing and Equalities logo. It is  blue green and yellow.">
            <a:extLst>
              <a:ext uri="{FF2B5EF4-FFF2-40B4-BE49-F238E27FC236}">
                <a16:creationId xmlns:a16="http://schemas.microsoft.com/office/drawing/2014/main" id="{19C5A82A-CB90-F843-6920-21C4AAAC2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416106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AB54-902D-4F68-8CD3-5CF32D882D4C}"/>
              </a:ext>
            </a:extLst>
          </p:cNvPr>
          <p:cNvSpPr>
            <a:spLocks noGrp="1"/>
          </p:cNvSpPr>
          <p:nvPr>
            <p:ph type="title"/>
          </p:nvPr>
        </p:nvSpPr>
        <p:spPr>
          <a:xfrm>
            <a:off x="383607" y="73750"/>
            <a:ext cx="8340615" cy="711200"/>
          </a:xfrm>
        </p:spPr>
        <p:txBody>
          <a:bodyPr/>
          <a:lstStyle/>
          <a:p>
            <a:r>
              <a:rPr lang="en-GB" i="0" dirty="0">
                <a:effectLst/>
                <a:latin typeface="+mn-lt"/>
              </a:rPr>
              <a:t>Resources and Information to help</a:t>
            </a:r>
            <a:endParaRPr lang="en-GB" dirty="0">
              <a:latin typeface="+mn-lt"/>
            </a:endParaRPr>
          </a:p>
        </p:txBody>
      </p:sp>
      <p:pic>
        <p:nvPicPr>
          <p:cNvPr id="5" name="Picture 4" descr="This is a screen shot of the Education Scotland Information Note - Regulate , Relate, Reason and Restore.">
            <a:extLst>
              <a:ext uri="{FF2B5EF4-FFF2-40B4-BE49-F238E27FC236}">
                <a16:creationId xmlns:a16="http://schemas.microsoft.com/office/drawing/2014/main" id="{8F1598B4-F30A-FCF8-D4FA-56B241E56126}"/>
              </a:ext>
            </a:extLst>
          </p:cNvPr>
          <p:cNvPicPr>
            <a:picLocks noChangeAspect="1"/>
          </p:cNvPicPr>
          <p:nvPr/>
        </p:nvPicPr>
        <p:blipFill>
          <a:blip r:embed="rId3"/>
          <a:stretch>
            <a:fillRect/>
          </a:stretch>
        </p:blipFill>
        <p:spPr>
          <a:xfrm>
            <a:off x="2012666" y="677520"/>
            <a:ext cx="8166669" cy="5481233"/>
          </a:xfrm>
          <a:prstGeom prst="rect">
            <a:avLst/>
          </a:prstGeom>
          <a:ln>
            <a:solidFill>
              <a:schemeClr val="tx1"/>
            </a:solidFill>
          </a:ln>
        </p:spPr>
      </p:pic>
      <p:pic>
        <p:nvPicPr>
          <p:cNvPr id="6" name="Picture 5" descr="This is the Education Scotland, Inclusion, Wellbeing and Equalities logo. It is  blue green and yellow.">
            <a:extLst>
              <a:ext uri="{FF2B5EF4-FFF2-40B4-BE49-F238E27FC236}">
                <a16:creationId xmlns:a16="http://schemas.microsoft.com/office/drawing/2014/main" id="{D19C1E1F-D32D-1782-777F-01358F4F7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312056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2" name="Picture 11" descr="This is an image of a pencil and forms with the text Feedback Form at the bottom. ">
            <a:extLst>
              <a:ext uri="{FF2B5EF4-FFF2-40B4-BE49-F238E27FC236}">
                <a16:creationId xmlns:a16="http://schemas.microsoft.com/office/drawing/2014/main" id="{0EA6FC52-B4E5-86A6-CB22-60CCD004DB9E}"/>
              </a:ext>
            </a:extLst>
          </p:cNvPr>
          <p:cNvPicPr>
            <a:picLocks noChangeAspect="1"/>
          </p:cNvPicPr>
          <p:nvPr/>
        </p:nvPicPr>
        <p:blipFill rotWithShape="1">
          <a:blip r:embed="rId4"/>
          <a:srcRect l="13089" t="9679" r="13264" b="13586"/>
          <a:stretch/>
        </p:blipFill>
        <p:spPr>
          <a:xfrm>
            <a:off x="486956" y="1122116"/>
            <a:ext cx="1052755" cy="1182506"/>
          </a:xfrm>
          <a:prstGeom prst="rect">
            <a:avLst/>
          </a:prstGeom>
          <a:ln w="50800">
            <a:noFill/>
          </a:ln>
        </p:spPr>
      </p:pic>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5"/>
          <a:stretch>
            <a:fillRect/>
          </a:stretch>
        </p:blipFill>
        <p:spPr>
          <a:xfrm>
            <a:off x="8558693" y="1558835"/>
            <a:ext cx="3146351" cy="3167051"/>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7A959185-B376-7768-75EC-14CB8E79F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2741" y="91965"/>
            <a:ext cx="1170432" cy="589252"/>
          </a:xfrm>
          <a:prstGeom prst="rect">
            <a:avLst/>
          </a:prstGeom>
        </p:spPr>
      </p:pic>
    </p:spTree>
    <p:extLst>
      <p:ext uri="{BB962C8B-B14F-4D97-AF65-F5344CB8AC3E}">
        <p14:creationId xmlns:p14="http://schemas.microsoft.com/office/powerpoint/2010/main" val="258416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 uri="{C183D7F6-B498-43B3-948B-1728B52AA6E4}">
                <adec:decorative xmlns:adec="http://schemas.microsoft.com/office/drawing/2017/decorative" val="1"/>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411108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198622" y="612363"/>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1764" y="3622110"/>
            <a:ext cx="620038" cy="312157"/>
          </a:xfrm>
          <a:prstGeom prst="rect">
            <a:avLst/>
          </a:prstGeom>
        </p:spPr>
      </p:pic>
      <p:pic>
        <p:nvPicPr>
          <p:cNvPr id="8" name="Picture 7" descr="This is the Education Scotland, Inclusion, Wellbeing and Equalities logo. It is  blue green and yellow.">
            <a:extLst>
              <a:ext uri="{FF2B5EF4-FFF2-40B4-BE49-F238E27FC236}">
                <a16:creationId xmlns:a16="http://schemas.microsoft.com/office/drawing/2014/main" id="{17FA3052-582A-B741-98ED-B53A355CB2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159909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49336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98962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305513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Welcome</a:t>
            </a:r>
            <a:r>
              <a:rPr kumimoji="0" lang="en-GB" sz="5400" b="1" i="0" u="none" strike="noStrike" kern="1200" cap="none" spc="0" normalizeH="0" baseline="0" noProof="0" dirty="0">
                <a:ln>
                  <a:noFill/>
                </a:ln>
                <a:solidFill>
                  <a:srgbClr val="00C4C4"/>
                </a:solidFill>
                <a:effectLst/>
                <a:uLnTx/>
                <a:uFillTx/>
                <a:latin typeface="Segoe UI"/>
                <a:ea typeface="+mn-ea"/>
                <a:cs typeface="Segoe UI"/>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374371" y="1574680"/>
            <a:ext cx="10875366" cy="4778937"/>
          </a:xfrm>
          <a:prstGeom prst="rect">
            <a:avLst/>
          </a:prstGeom>
          <a:noFill/>
        </p:spPr>
        <p:txBody>
          <a:bodyPr wrap="square" lIns="91440" tIns="45720" rIns="91440" bIns="45720" rtlCol="0" anchor="t">
            <a:spAutoFit/>
          </a:bodyPr>
          <a:lstStyle/>
          <a:p>
            <a:pPr>
              <a:lnSpc>
                <a:spcPct val="150000"/>
              </a:lnSpc>
            </a:pPr>
            <a:r>
              <a:rPr lang="en-GB" sz="2400" dirty="0">
                <a:solidFill>
                  <a:srgbClr val="000000"/>
                </a:solidFill>
                <a:latin typeface="Segoe UI"/>
                <a:cs typeface="Segoe UI"/>
              </a:rPr>
              <a:t>This session provides an opportunity to:</a:t>
            </a:r>
            <a:endParaRPr lang="en-US" sz="2400">
              <a:solidFill>
                <a:srgbClr val="000000"/>
              </a:solidFill>
              <a:latin typeface="Segoe UI"/>
              <a:cs typeface="Segoe UI"/>
            </a:endParaRPr>
          </a:p>
          <a:p>
            <a:pPr>
              <a:lnSpc>
                <a:spcPct val="150000"/>
              </a:lnSpc>
            </a:pPr>
            <a:endParaRPr lang="en-GB" sz="2400" dirty="0">
              <a:solidFill>
                <a:srgbClr val="000000"/>
              </a:solidFill>
              <a:latin typeface="Segoe UI"/>
              <a:ea typeface="Times New Roman" panose="02020603050405020304" pitchFamily="18" charset="0"/>
              <a:cs typeface="Segoe UI"/>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explore The </a:t>
            </a:r>
            <a:r>
              <a:rPr lang="en-GB" sz="2400" dirty="0" err="1">
                <a:solidFill>
                  <a:srgbClr val="000000"/>
                </a:solidFill>
                <a:latin typeface="Segoe UI"/>
                <a:ea typeface="Times New Roman" panose="02020603050405020304" pitchFamily="18" charset="0"/>
                <a:cs typeface="Segoe UI"/>
              </a:rPr>
              <a:t>Neurosequential</a:t>
            </a:r>
            <a:r>
              <a:rPr lang="en-GB" sz="2400" dirty="0">
                <a:solidFill>
                  <a:srgbClr val="000000"/>
                </a:solidFill>
                <a:latin typeface="Segoe UI"/>
                <a:ea typeface="Times New Roman" panose="02020603050405020304" pitchFamily="18" charset="0"/>
                <a:cs typeface="Segoe UI"/>
              </a:rPr>
              <a:t> Model &amp; The Sequence of Engagement (RRR)</a:t>
            </a:r>
            <a:endParaRPr lang="en-US" sz="240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consider a 4</a:t>
            </a:r>
            <a:r>
              <a:rPr lang="en-GB" sz="1600" baseline="30000" dirty="0">
                <a:solidFill>
                  <a:srgbClr val="000000"/>
                </a:solidFill>
                <a:latin typeface="Segoe UI"/>
                <a:ea typeface="Times New Roman" panose="02020603050405020304" pitchFamily="18" charset="0"/>
                <a:cs typeface="Segoe UI"/>
              </a:rPr>
              <a:t>th</a:t>
            </a:r>
            <a:r>
              <a:rPr lang="en-GB" sz="2400" dirty="0">
                <a:solidFill>
                  <a:srgbClr val="000000"/>
                </a:solidFill>
                <a:latin typeface="Segoe UI"/>
                <a:ea typeface="Times New Roman" panose="02020603050405020304" pitchFamily="18" charset="0"/>
                <a:cs typeface="Segoe UI"/>
              </a:rPr>
              <a:t> R – Restore</a:t>
            </a:r>
            <a:endParaRPr lang="en-US" sz="2400">
              <a:solidFill>
                <a:srgbClr val="000000"/>
              </a:solidFill>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200000"/>
              </a:lnSpc>
              <a:buFont typeface="Arial,Sans-Serif"/>
              <a:buChar char="•"/>
            </a:pPr>
            <a:r>
              <a:rPr lang="en-GB" sz="2400" dirty="0">
                <a:solidFill>
                  <a:srgbClr val="000000"/>
                </a:solidFill>
                <a:latin typeface="Segoe UI"/>
                <a:ea typeface="Times New Roman" panose="02020603050405020304" pitchFamily="18" charset="0"/>
                <a:cs typeface="Segoe UI"/>
              </a:rPr>
              <a:t>To understand the ‘why’ and the ‘how’ behind Regulate, Relate, Reason and Restore </a:t>
            </a:r>
            <a:endParaRPr lang="en-GB" dirty="0"/>
          </a:p>
        </p:txBody>
      </p:sp>
      <p:pic>
        <p:nvPicPr>
          <p:cNvPr id="2" name="Picture 1" descr="This is image is the National Model for Professional Learning log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50239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3C85-8722-9CB1-D5AF-DE565EA191C9}"/>
              </a:ext>
            </a:extLst>
          </p:cNvPr>
          <p:cNvSpPr>
            <a:spLocks noGrp="1"/>
          </p:cNvSpPr>
          <p:nvPr>
            <p:ph type="title"/>
          </p:nvPr>
        </p:nvSpPr>
        <p:spPr>
          <a:xfrm>
            <a:off x="354160" y="0"/>
            <a:ext cx="10836972" cy="711200"/>
          </a:xfrm>
        </p:spPr>
        <p:txBody>
          <a:bodyPr/>
          <a:lstStyle/>
          <a:p>
            <a:r>
              <a:rPr lang="en-GB" sz="2800" dirty="0"/>
              <a:t>The Sequence of Engagement (The </a:t>
            </a:r>
            <a:r>
              <a:rPr lang="en-GB" sz="2800" dirty="0" err="1"/>
              <a:t>Neurosequential</a:t>
            </a:r>
            <a:r>
              <a:rPr lang="en-GB" sz="2800" dirty="0"/>
              <a:t> Model)</a:t>
            </a:r>
          </a:p>
        </p:txBody>
      </p:sp>
      <p:pic>
        <p:nvPicPr>
          <p:cNvPr id="4" name="Online Media 3" title="Stress, Trauma, and the Brain: Insights for Educators--The Neurosequential Model">
            <a:hlinkClick r:id="" action="ppaction://media"/>
            <a:extLst>
              <a:ext uri="{FF2B5EF4-FFF2-40B4-BE49-F238E27FC236}">
                <a16:creationId xmlns:a16="http://schemas.microsoft.com/office/drawing/2014/main" id="{6F66D64A-848E-2A0D-15FF-0A2627C07BDB}"/>
              </a:ext>
            </a:extLst>
          </p:cNvPr>
          <p:cNvPicPr>
            <a:picLocks noRot="1" noChangeAspect="1"/>
          </p:cNvPicPr>
          <p:nvPr>
            <a:videoFile r:link="rId1"/>
          </p:nvPr>
        </p:nvPicPr>
        <p:blipFill>
          <a:blip r:embed="rId4"/>
          <a:stretch>
            <a:fillRect/>
          </a:stretch>
        </p:blipFill>
        <p:spPr>
          <a:xfrm>
            <a:off x="1676961" y="805495"/>
            <a:ext cx="8505372" cy="4922464"/>
          </a:xfrm>
          <a:prstGeom prst="rect">
            <a:avLst/>
          </a:prstGeom>
        </p:spPr>
      </p:pic>
      <p:sp>
        <p:nvSpPr>
          <p:cNvPr id="5" name="TextBox 4">
            <a:extLst>
              <a:ext uri="{FF2B5EF4-FFF2-40B4-BE49-F238E27FC236}">
                <a16:creationId xmlns:a16="http://schemas.microsoft.com/office/drawing/2014/main" id="{6DE1C340-F189-A5FF-EB68-C0E8745275A9}"/>
              </a:ext>
            </a:extLst>
          </p:cNvPr>
          <p:cNvSpPr txBox="1"/>
          <p:nvPr/>
        </p:nvSpPr>
        <p:spPr>
          <a:xfrm>
            <a:off x="10527829" y="2586041"/>
            <a:ext cx="1502436" cy="2037353"/>
          </a:xfrm>
          <a:prstGeom prst="rect">
            <a:avLst/>
          </a:prstGeom>
          <a:noFill/>
        </p:spPr>
        <p:txBody>
          <a:bodyPr wrap="square" lIns="91440" tIns="45720" rIns="91440" bIns="45720" rtlCol="0" anchor="t">
            <a:spAutoFit/>
          </a:bodyPr>
          <a:lstStyle/>
          <a:p>
            <a:r>
              <a:rPr lang="en-GB" sz="2400" dirty="0">
                <a:latin typeface="Segoe UI" panose="020B0502040204020203" pitchFamily="34" charset="0"/>
                <a:cs typeface="Segoe UI" panose="020B0502040204020203" pitchFamily="34" charset="0"/>
              </a:rPr>
              <a:t>6:39 min</a:t>
            </a:r>
          </a:p>
          <a:p>
            <a:pPr>
              <a:lnSpc>
                <a:spcPct val="150000"/>
              </a:lnSpc>
            </a:pPr>
            <a:endParaRPr lang="en-GB" sz="1400" dirty="0">
              <a:solidFill>
                <a:srgbClr val="595959"/>
              </a:solidFill>
              <a:latin typeface="Segoe UI" panose="020B0502040204020203" pitchFamily="34" charset="0"/>
              <a:cs typeface="Segoe UI" panose="020B0502040204020203" pitchFamily="34" charset="0"/>
            </a:endParaRPr>
          </a:p>
          <a:p>
            <a:pPr>
              <a:lnSpc>
                <a:spcPct val="150000"/>
              </a:lnSpc>
            </a:pPr>
            <a:r>
              <a:rPr lang="en-GB" sz="1400" dirty="0">
                <a:solidFill>
                  <a:srgbClr val="595959"/>
                </a:solidFill>
                <a:latin typeface="Segoe UI" panose="020B0502040204020203" pitchFamily="34" charset="0"/>
                <a:cs typeface="Segoe UI" panose="020B0502040204020203" pitchFamily="34" charset="0"/>
              </a:rPr>
              <a:t>From</a:t>
            </a:r>
          </a:p>
          <a:p>
            <a:pPr>
              <a:lnSpc>
                <a:spcPct val="150000"/>
              </a:lnSpc>
            </a:pPr>
            <a:r>
              <a:rPr lang="en-GB" sz="1400" dirty="0">
                <a:effectLst/>
                <a:latin typeface="Segoe UI" panose="020B0502040204020203" pitchFamily="34" charset="0"/>
                <a:ea typeface="Times New Roman" panose="02020603050405020304" pitchFamily="18" charset="0"/>
                <a:cs typeface="Segoe UI" panose="020B0502040204020203" pitchFamily="34" charset="0"/>
                <a:hlinkClick r:id="rId5"/>
              </a:rPr>
              <a:t>The </a:t>
            </a:r>
            <a:r>
              <a:rPr lang="en-GB" sz="1400" dirty="0" err="1">
                <a:effectLst/>
                <a:latin typeface="Segoe UI" panose="020B0502040204020203" pitchFamily="34" charset="0"/>
                <a:ea typeface="Times New Roman" panose="02020603050405020304" pitchFamily="18" charset="0"/>
                <a:cs typeface="Segoe UI" panose="020B0502040204020203" pitchFamily="34" charset="0"/>
                <a:hlinkClick r:id="rId5"/>
              </a:rPr>
              <a:t>Neurosequential</a:t>
            </a:r>
            <a:r>
              <a:rPr lang="en-GB" sz="1400" dirty="0">
                <a:effectLst/>
                <a:latin typeface="Segoe UI" panose="020B0502040204020203" pitchFamily="34" charset="0"/>
                <a:ea typeface="Times New Roman" panose="02020603050405020304" pitchFamily="18" charset="0"/>
                <a:cs typeface="Segoe UI" panose="020B0502040204020203" pitchFamily="34" charset="0"/>
                <a:hlinkClick r:id="rId5"/>
              </a:rPr>
              <a:t> Network</a:t>
            </a:r>
            <a:endParaRPr lang="en-GB" sz="1400" dirty="0">
              <a:solidFill>
                <a:srgbClr val="595959"/>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6285B44-9F26-B835-BB7C-312FBFADF579}"/>
              </a:ext>
            </a:extLst>
          </p:cNvPr>
          <p:cNvSpPr txBox="1"/>
          <p:nvPr/>
        </p:nvSpPr>
        <p:spPr>
          <a:xfrm>
            <a:off x="1674152" y="5813809"/>
            <a:ext cx="9187130" cy="369332"/>
          </a:xfrm>
          <a:prstGeom prst="rect">
            <a:avLst/>
          </a:prstGeom>
          <a:noFill/>
        </p:spPr>
        <p:txBody>
          <a:bodyPr wrap="none" rtlCol="0">
            <a:spAutoFit/>
          </a:bodyPr>
          <a:lstStyle/>
          <a:p>
            <a:r>
              <a:rPr lang="en-GB" dirty="0"/>
              <a:t>If viewing as a PDF please click this link to watch the film </a:t>
            </a:r>
            <a:r>
              <a:rPr lang="en-GB" dirty="0">
                <a:hlinkClick r:id="rId6"/>
              </a:rPr>
              <a:t>https://youtu.be/_3is_3XHKKs</a:t>
            </a:r>
            <a:r>
              <a:rPr lang="en-GB" dirty="0"/>
              <a:t> </a:t>
            </a:r>
          </a:p>
        </p:txBody>
      </p:sp>
      <p:pic>
        <p:nvPicPr>
          <p:cNvPr id="8" name="Picture 7" descr="This is the Education Scotland, Inclusion, Wellbeing and Equalities logo. It is  blue green and yellow.">
            <a:extLst>
              <a:ext uri="{FF2B5EF4-FFF2-40B4-BE49-F238E27FC236}">
                <a16:creationId xmlns:a16="http://schemas.microsoft.com/office/drawing/2014/main" id="{61A0155F-95B8-51D8-1306-E1AC807B7D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28124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078"/>
            <a:ext cx="10698979" cy="782320"/>
          </a:xfrm>
        </p:spPr>
        <p:txBody>
          <a:bodyPr/>
          <a:lstStyle/>
          <a:p>
            <a:r>
              <a:rPr lang="en-GB" dirty="0"/>
              <a:t>The Sequence of Engagement – The 3 R’s plus 1</a:t>
            </a:r>
            <a:endParaRPr lang="en-GB" dirty="0">
              <a:solidFill>
                <a:srgbClr val="00ABB5"/>
              </a:solidFill>
            </a:endParaRPr>
          </a:p>
        </p:txBody>
      </p:sp>
      <p:sp>
        <p:nvSpPr>
          <p:cNvPr id="5" name="Content Placeholder 4">
            <a:extLst>
              <a:ext uri="{FF2B5EF4-FFF2-40B4-BE49-F238E27FC236}">
                <a16:creationId xmlns:a16="http://schemas.microsoft.com/office/drawing/2014/main" id="{50C6EEBB-8ADA-FC81-7C3C-B524C7E7142B}"/>
              </a:ext>
            </a:extLst>
          </p:cNvPr>
          <p:cNvSpPr>
            <a:spLocks noGrp="1"/>
          </p:cNvSpPr>
          <p:nvPr>
            <p:ph idx="1"/>
          </p:nvPr>
        </p:nvSpPr>
        <p:spPr>
          <a:xfrm>
            <a:off x="400310" y="1200279"/>
            <a:ext cx="10817923" cy="693123"/>
          </a:xfrm>
        </p:spPr>
        <p:txBody>
          <a:bodyPr/>
          <a:lstStyle/>
          <a:p>
            <a:r>
              <a:rPr lang="en-GB" sz="3000" b="1" dirty="0">
                <a:solidFill>
                  <a:srgbClr val="00C4C4"/>
                </a:solidFill>
                <a:latin typeface="Segoe UI" panose="020B0502040204020203" pitchFamily="34" charset="0"/>
                <a:cs typeface="Segoe UI" panose="020B0502040204020203" pitchFamily="34" charset="0"/>
              </a:rPr>
              <a:t>Based on Bruce Perry’s 3 R’s: Reaching the Learning brain</a:t>
            </a:r>
          </a:p>
        </p:txBody>
      </p:sp>
      <p:graphicFrame>
        <p:nvGraphicFramePr>
          <p:cNvPr id="6" name="Content Placeholder 3" descr="Diagram to illustrate Bruce Perry's Sequence of Engagement Regulate, Relate &amp; Reason. Diagram has the addition of a 4th R, Restore, suggested by Louise Bloomer.">
            <a:extLst>
              <a:ext uri="{FF2B5EF4-FFF2-40B4-BE49-F238E27FC236}">
                <a16:creationId xmlns:a16="http://schemas.microsoft.com/office/drawing/2014/main" id="{A9C66D79-EACA-5322-785E-D41A212C4A5A}"/>
              </a:ext>
            </a:extLst>
          </p:cNvPr>
          <p:cNvGraphicFramePr>
            <a:graphicFrameLocks/>
          </p:cNvGraphicFramePr>
          <p:nvPr>
            <p:extLst>
              <p:ext uri="{D42A27DB-BD31-4B8C-83A1-F6EECF244321}">
                <p14:modId xmlns:p14="http://schemas.microsoft.com/office/powerpoint/2010/main" val="3908460043"/>
              </p:ext>
            </p:extLst>
          </p:nvPr>
        </p:nvGraphicFramePr>
        <p:xfrm>
          <a:off x="-727213" y="1099134"/>
          <a:ext cx="11620983" cy="4142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79BCCF42-E165-FF25-55F0-E6E8B119868D}"/>
              </a:ext>
            </a:extLst>
          </p:cNvPr>
          <p:cNvSpPr txBox="1">
            <a:spLocks/>
          </p:cNvSpPr>
          <p:nvPr/>
        </p:nvSpPr>
        <p:spPr bwMode="auto">
          <a:xfrm>
            <a:off x="7363074" y="4695986"/>
            <a:ext cx="3530695" cy="14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kern="0" dirty="0">
                <a:latin typeface="Segoe UI" panose="020B0502040204020203" pitchFamily="34" charset="0"/>
                <a:cs typeface="Segoe UI" panose="020B0502040204020203" pitchFamily="34" charset="0"/>
              </a:rPr>
              <a:t>and</a:t>
            </a:r>
          </a:p>
          <a:p>
            <a:pPr algn="ctr"/>
            <a:r>
              <a:rPr lang="en-GB" kern="0" dirty="0">
                <a:latin typeface="Segoe UI" panose="020B0502040204020203" pitchFamily="34" charset="0"/>
                <a:cs typeface="Segoe UI" panose="020B0502040204020203" pitchFamily="34" charset="0"/>
              </a:rPr>
              <a:t>Louise Bloomer’s</a:t>
            </a:r>
          </a:p>
          <a:p>
            <a:pPr algn="ctr"/>
            <a:r>
              <a:rPr lang="en-GB" kern="0" dirty="0">
                <a:latin typeface="Segoe UI" panose="020B0502040204020203" pitchFamily="34" charset="0"/>
                <a:cs typeface="Segoe UI" panose="020B0502040204020203" pitchFamily="34" charset="0"/>
              </a:rPr>
              <a:t>4</a:t>
            </a:r>
            <a:r>
              <a:rPr lang="en-GB" kern="0" baseline="30000" dirty="0">
                <a:latin typeface="Segoe UI" panose="020B0502040204020203" pitchFamily="34" charset="0"/>
                <a:cs typeface="Segoe UI" panose="020B0502040204020203" pitchFamily="34" charset="0"/>
              </a:rPr>
              <a:t>th</a:t>
            </a:r>
            <a:r>
              <a:rPr lang="en-GB" kern="0" dirty="0">
                <a:latin typeface="Segoe UI" panose="020B0502040204020203" pitchFamily="34" charset="0"/>
                <a:cs typeface="Segoe UI" panose="020B0502040204020203" pitchFamily="34" charset="0"/>
              </a:rPr>
              <a:t> R</a:t>
            </a:r>
          </a:p>
        </p:txBody>
      </p:sp>
      <p:sp>
        <p:nvSpPr>
          <p:cNvPr id="8" name="Left Bracket 7" descr="Blue bracket facing downwards">
            <a:extLst>
              <a:ext uri="{FF2B5EF4-FFF2-40B4-BE49-F238E27FC236}">
                <a16:creationId xmlns:a16="http://schemas.microsoft.com/office/drawing/2014/main" id="{B2717D4B-04B8-38AA-B531-04007729DFCB}"/>
              </a:ext>
            </a:extLst>
          </p:cNvPr>
          <p:cNvSpPr/>
          <p:nvPr/>
        </p:nvSpPr>
        <p:spPr>
          <a:xfrm rot="5400000">
            <a:off x="4004381" y="-1442615"/>
            <a:ext cx="447257" cy="7176055"/>
          </a:xfrm>
          <a:prstGeom prst="leftBracket">
            <a:avLst/>
          </a:prstGeom>
          <a:ln w="76200">
            <a:solidFill>
              <a:srgbClr val="00ABB5"/>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9" name="Left Bracket 8" descr="Blue bracket facing upwards">
            <a:extLst>
              <a:ext uri="{FF2B5EF4-FFF2-40B4-BE49-F238E27FC236}">
                <a16:creationId xmlns:a16="http://schemas.microsoft.com/office/drawing/2014/main" id="{61E2B775-E063-C777-BB62-21EC4FF8F8CF}"/>
              </a:ext>
            </a:extLst>
          </p:cNvPr>
          <p:cNvSpPr/>
          <p:nvPr/>
        </p:nvSpPr>
        <p:spPr>
          <a:xfrm rot="5400000" flipH="1">
            <a:off x="8723569" y="3037656"/>
            <a:ext cx="510693" cy="2325757"/>
          </a:xfrm>
          <a:prstGeom prst="leftBracket">
            <a:avLst/>
          </a:prstGeom>
          <a:ln w="76200">
            <a:solidFill>
              <a:srgbClr val="00ABB5"/>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pic>
        <p:nvPicPr>
          <p:cNvPr id="28" name="Picture 27" descr="This is the Education Scotland, Inclusion, Wellbeing and Equalities logo. It is  blue green and yellow.">
            <a:extLst>
              <a:ext uri="{FF2B5EF4-FFF2-40B4-BE49-F238E27FC236}">
                <a16:creationId xmlns:a16="http://schemas.microsoft.com/office/drawing/2014/main" id="{AF81DE86-276D-2C3E-CE5E-E06276F7B4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90049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54" y="83011"/>
            <a:ext cx="10836972" cy="711200"/>
          </a:xfrm>
        </p:spPr>
        <p:txBody>
          <a:bodyPr/>
          <a:lstStyle/>
          <a:p>
            <a:r>
              <a:rPr lang="en-GB" dirty="0"/>
              <a:t>1. Regulate (sensory brain) - through co-regulation</a:t>
            </a:r>
          </a:p>
        </p:txBody>
      </p:sp>
      <p:sp>
        <p:nvSpPr>
          <p:cNvPr id="5" name="Content Placeholder 6">
            <a:extLst>
              <a:ext uri="{FF2B5EF4-FFF2-40B4-BE49-F238E27FC236}">
                <a16:creationId xmlns:a16="http://schemas.microsoft.com/office/drawing/2014/main" id="{208EB9AD-BE5F-A8A2-A5C3-ADD9AA9B55A1}"/>
              </a:ext>
            </a:extLst>
          </p:cNvPr>
          <p:cNvSpPr txBox="1">
            <a:spLocks/>
          </p:cNvSpPr>
          <p:nvPr/>
        </p:nvSpPr>
        <p:spPr bwMode="auto">
          <a:xfrm>
            <a:off x="688974" y="877222"/>
            <a:ext cx="5647359" cy="5189280"/>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000" b="1" kern="1200" dirty="0">
                <a:solidFill>
                  <a:schemeClr val="tx1"/>
                </a:solidFill>
                <a:effectLst/>
                <a:latin typeface="Segoe UI" panose="020B0502040204020203" pitchFamily="34" charset="0"/>
                <a:cs typeface="Segoe UI" panose="020B0502040204020203" pitchFamily="34" charset="0"/>
              </a:rPr>
              <a:t>Why do we need to help a learner regulate?</a:t>
            </a:r>
            <a:endParaRPr lang="en-GB" b="1" kern="0" dirty="0">
              <a:solidFill>
                <a:schemeClr val="tx1"/>
              </a:solidFill>
              <a:latin typeface="Segoe UI" panose="020B0502040204020203" pitchFamily="34" charset="0"/>
              <a:ea typeface="+mn-lt"/>
              <a:cs typeface="Segoe UI" panose="020B0502040204020203" pitchFamily="34" charset="0"/>
            </a:endParaRPr>
          </a:p>
          <a:p>
            <a:endParaRPr lang="en-GB" sz="2000" kern="1200" dirty="0">
              <a:solidFill>
                <a:schemeClr val="tx1"/>
              </a:solidFill>
              <a:effectLst/>
              <a:latin typeface="Segoe UI" panose="020B0502040204020203" pitchFamily="34" charset="0"/>
              <a:cs typeface="Segoe UI" panose="020B0502040204020203" pitchFamily="34" charset="0"/>
            </a:endParaRPr>
          </a:p>
          <a:p>
            <a:pPr>
              <a:lnSpc>
                <a:spcPct val="150000"/>
              </a:lnSpc>
            </a:pPr>
            <a:r>
              <a:rPr lang="en-GB" dirty="0">
                <a:solidFill>
                  <a:schemeClr val="tx1"/>
                </a:solidFill>
                <a:latin typeface="Segoe UI" panose="020B0502040204020203" pitchFamily="34" charset="0"/>
                <a:cs typeface="Segoe UI" panose="020B0502040204020203" pitchFamily="34" charset="0"/>
              </a:rPr>
              <a:t>They can’t learn or reflect when they are in fight/flight/freeze/fawn mode, so</a:t>
            </a:r>
            <a:r>
              <a:rPr lang="en-GB" baseline="0" dirty="0">
                <a:solidFill>
                  <a:schemeClr val="tx1"/>
                </a:solidFill>
                <a:latin typeface="Segoe UI" panose="020B0502040204020203" pitchFamily="34" charset="0"/>
                <a:cs typeface="Segoe UI" panose="020B0502040204020203" pitchFamily="34" charset="0"/>
              </a:rPr>
              <a:t> their psychological stress responses need to be calmed FIRST.</a:t>
            </a:r>
          </a:p>
          <a:p>
            <a:pPr>
              <a:lnSpc>
                <a:spcPct val="150000"/>
              </a:lnSpc>
            </a:pPr>
            <a:endParaRPr lang="en-GB" dirty="0">
              <a:solidFill>
                <a:schemeClr val="tx1"/>
              </a:solidFill>
              <a:latin typeface="Segoe UI" panose="020B0502040204020203" pitchFamily="34" charset="0"/>
              <a:cs typeface="Segoe UI" panose="020B0502040204020203" pitchFamily="34" charset="0"/>
            </a:endParaRPr>
          </a:p>
          <a:p>
            <a:pPr>
              <a:lnSpc>
                <a:spcPct val="150000"/>
              </a:lnSpc>
            </a:pPr>
            <a:r>
              <a:rPr lang="en-GB" dirty="0">
                <a:solidFill>
                  <a:schemeClr val="tx1"/>
                </a:solidFill>
                <a:latin typeface="Segoe UI" panose="020B0502040204020203" pitchFamily="34" charset="0"/>
                <a:cs typeface="Segoe UI" panose="020B0502040204020203" pitchFamily="34" charset="0"/>
              </a:rPr>
              <a:t>Stress brings on a pattern of psychological responses:</a:t>
            </a:r>
            <a:r>
              <a:rPr lang="en-GB" baseline="0" dirty="0">
                <a:solidFill>
                  <a:schemeClr val="tx1"/>
                </a:solidFill>
                <a:latin typeface="Segoe UI" panose="020B0502040204020203" pitchFamily="34" charset="0"/>
                <a:cs typeface="Segoe UI" panose="020B0502040204020203" pitchFamily="34" charset="0"/>
              </a:rPr>
              <a:t> hyper-arousal (jumpy, agitated, explosive) or hypo-arousal (depressed, withdrawn, frozen). </a:t>
            </a:r>
            <a:r>
              <a:rPr lang="en-GB" sz="1600" baseline="0" dirty="0">
                <a:solidFill>
                  <a:schemeClr val="tx1"/>
                </a:solidFill>
                <a:latin typeface="Segoe UI" panose="020B0502040204020203" pitchFamily="34" charset="0"/>
                <a:cs typeface="Segoe UI" panose="020B0502040204020203" pitchFamily="34" charset="0"/>
              </a:rPr>
              <a:t>See Window of Tolerance Module </a:t>
            </a:r>
            <a:endParaRPr lang="en-GB" sz="1600" dirty="0">
              <a:solidFill>
                <a:schemeClr val="tx1"/>
              </a:solidFill>
              <a:latin typeface="Segoe UI" panose="020B0502040204020203" pitchFamily="34" charset="0"/>
              <a:cs typeface="Segoe UI" panose="020B0502040204020203" pitchFamily="34" charset="0"/>
            </a:endParaRPr>
          </a:p>
        </p:txBody>
      </p:sp>
      <p:sp>
        <p:nvSpPr>
          <p:cNvPr id="6" name="Content Placeholder 6">
            <a:extLst>
              <a:ext uri="{FF2B5EF4-FFF2-40B4-BE49-F238E27FC236}">
                <a16:creationId xmlns:a16="http://schemas.microsoft.com/office/drawing/2014/main" id="{6439F981-A079-3F97-8D60-8E07B449474F}"/>
              </a:ext>
            </a:extLst>
          </p:cNvPr>
          <p:cNvSpPr txBox="1">
            <a:spLocks/>
          </p:cNvSpPr>
          <p:nvPr/>
        </p:nvSpPr>
        <p:spPr bwMode="auto">
          <a:xfrm>
            <a:off x="6336333" y="877221"/>
            <a:ext cx="5212533" cy="5189281"/>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solidFill>
                  <a:schemeClr val="tx1"/>
                </a:solidFill>
                <a:latin typeface="Segoe UI" panose="020B0502040204020203" pitchFamily="34" charset="0"/>
                <a:ea typeface="+mn-lt"/>
                <a:cs typeface="Segoe UI" panose="020B0502040204020203" pitchFamily="34" charset="0"/>
              </a:rPr>
              <a:t>How do we help a learner regulate?</a:t>
            </a:r>
          </a:p>
          <a:p>
            <a:endParaRPr lang="en-GB" b="1" kern="0" dirty="0">
              <a:solidFill>
                <a:schemeClr val="tx1"/>
              </a:solidFill>
              <a:latin typeface="Segoe UI" panose="020B0502040204020203" pitchFamily="34" charset="0"/>
              <a:ea typeface="+mn-lt"/>
              <a:cs typeface="Segoe UI" panose="020B0502040204020203" pitchFamily="34" charset="0"/>
            </a:endParaRP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Offer soothing but limited words to comfort and re-assure</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Provide</a:t>
            </a:r>
            <a:r>
              <a:rPr lang="en-GB" baseline="0" dirty="0">
                <a:solidFill>
                  <a:schemeClr val="tx1"/>
                </a:solidFill>
                <a:latin typeface="Segoe UI" panose="020B0502040204020203" pitchFamily="34" charset="0"/>
                <a:cs typeface="Segoe UI" panose="020B0502040204020203" pitchFamily="34" charset="0"/>
              </a:rPr>
              <a:t> or create a s</a:t>
            </a:r>
            <a:r>
              <a:rPr lang="en-GB" dirty="0">
                <a:solidFill>
                  <a:schemeClr val="tx1"/>
                </a:solidFill>
                <a:latin typeface="Segoe UI" panose="020B0502040204020203" pitchFamily="34" charset="0"/>
                <a:cs typeface="Segoe UI" panose="020B0502040204020203" pitchFamily="34" charset="0"/>
              </a:rPr>
              <a:t>afe space for them</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Allow them time to process and recover</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Use quiet tones</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Make sure they’re comfortable (think sensory tolerances and physical needs )</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Ensure they</a:t>
            </a:r>
            <a:r>
              <a:rPr lang="en-GB" baseline="0" dirty="0">
                <a:solidFill>
                  <a:schemeClr val="tx1"/>
                </a:solidFill>
                <a:latin typeface="Segoe UI" panose="020B0502040204020203" pitchFamily="34" charset="0"/>
                <a:cs typeface="Segoe UI" panose="020B0502040204020203" pitchFamily="34" charset="0"/>
              </a:rPr>
              <a:t> are with a trusted regulated adult</a:t>
            </a:r>
            <a:endParaRPr lang="en-GB" dirty="0">
              <a:solidFill>
                <a:schemeClr val="tx1"/>
              </a:solidFill>
              <a:latin typeface="Segoe UI" panose="020B0502040204020203" pitchFamily="34" charset="0"/>
              <a:cs typeface="Segoe UI" panose="020B0502040204020203" pitchFamily="34" charset="0"/>
            </a:endParaRPr>
          </a:p>
          <a:p>
            <a:endParaRPr lang="en-GB" dirty="0">
              <a:solidFill>
                <a:schemeClr val="tx1">
                  <a:lumMod val="65000"/>
                  <a:lumOff val="35000"/>
                </a:schemeClr>
              </a:solidFill>
              <a:latin typeface="Segoe UI" panose="020B0502040204020203" pitchFamily="34" charset="0"/>
              <a:cs typeface="Segoe UI" panose="020B0502040204020203" pitchFamily="34" charset="0"/>
            </a:endParaRPr>
          </a:p>
          <a:p>
            <a:pPr algn="ctr"/>
            <a:r>
              <a:rPr lang="en-GB" sz="1600" dirty="0">
                <a:solidFill>
                  <a:schemeClr val="tx1"/>
                </a:solidFill>
                <a:latin typeface="Segoe UI" panose="020B0502040204020203" pitchFamily="34" charset="0"/>
                <a:cs typeface="Segoe UI" panose="020B0502040204020203" pitchFamily="34" charset="0"/>
              </a:rPr>
              <a:t>See </a:t>
            </a:r>
            <a:r>
              <a:rPr lang="en-GB" sz="1600" dirty="0">
                <a:solidFill>
                  <a:srgbClr val="0000FF"/>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Co-regulation</a:t>
            </a:r>
            <a:r>
              <a:rPr lang="en-GB" sz="1600" dirty="0">
                <a:solidFill>
                  <a:schemeClr val="tx1">
                    <a:lumMod val="65000"/>
                    <a:lumOff val="35000"/>
                  </a:schemeClr>
                </a:solidFill>
                <a:latin typeface="Segoe UI" panose="020B0502040204020203" pitchFamily="34" charset="0"/>
                <a:cs typeface="Segoe UI" panose="020B0502040204020203" pitchFamily="34" charset="0"/>
              </a:rPr>
              <a:t> </a:t>
            </a:r>
            <a:r>
              <a:rPr lang="en-GB" sz="1600" dirty="0">
                <a:solidFill>
                  <a:schemeClr val="tx1"/>
                </a:solidFill>
                <a:latin typeface="Segoe UI" panose="020B0502040204020203" pitchFamily="34" charset="0"/>
                <a:cs typeface="Segoe UI" panose="020B0502040204020203" pitchFamily="34" charset="0"/>
              </a:rPr>
              <a:t>&amp;</a:t>
            </a:r>
            <a:r>
              <a:rPr lang="en-GB" sz="1600" dirty="0">
                <a:solidFill>
                  <a:schemeClr val="tx1">
                    <a:lumMod val="65000"/>
                    <a:lumOff val="35000"/>
                  </a:schemeClr>
                </a:solidFill>
                <a:latin typeface="Segoe UI" panose="020B0502040204020203" pitchFamily="34" charset="0"/>
                <a:cs typeface="Segoe UI" panose="020B0502040204020203" pitchFamily="34" charset="0"/>
              </a:rPr>
              <a:t> </a:t>
            </a:r>
            <a:r>
              <a:rPr lang="en-GB" sz="1600" dirty="0">
                <a:solidFill>
                  <a:srgbClr val="0000FF"/>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Calming Together </a:t>
            </a:r>
            <a:endParaRPr lang="en-GB" sz="1600" dirty="0">
              <a:solidFill>
                <a:srgbClr val="0000FF"/>
              </a:solidFill>
              <a:latin typeface="Segoe UI" panose="020B0502040204020203" pitchFamily="34" charset="0"/>
              <a:cs typeface="Segoe UI" panose="020B0502040204020203" pitchFamily="34" charset="0"/>
            </a:endParaRPr>
          </a:p>
          <a:p>
            <a:endParaRPr lang="en-GB" kern="0" dirty="0">
              <a:latin typeface="Segoe UI" panose="020B0502040204020203" pitchFamily="34" charset="0"/>
              <a:cs typeface="Segoe UI" panose="020B0502040204020203" pitchFamily="34" charset="0"/>
            </a:endParaRPr>
          </a:p>
        </p:txBody>
      </p:sp>
      <p:pic>
        <p:nvPicPr>
          <p:cNvPr id="7" name="Picture 6" descr="This is the Education Scotland, Inclusion, Wellbeing and Equalities logo. It is  blue green and yellow.">
            <a:extLst>
              <a:ext uri="{FF2B5EF4-FFF2-40B4-BE49-F238E27FC236}">
                <a16:creationId xmlns:a16="http://schemas.microsoft.com/office/drawing/2014/main" id="{D260A046-D7BF-1D92-EEF8-F2736B254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410508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8093E0F-A3B7-1ED3-9FB0-B248DC48E338}"/>
              </a:ext>
            </a:extLst>
          </p:cNvPr>
          <p:cNvSpPr txBox="1">
            <a:spLocks noGrp="1"/>
          </p:cNvSpPr>
          <p:nvPr>
            <p:ph type="title" idx="4294967295"/>
          </p:nvPr>
        </p:nvSpPr>
        <p:spPr bwMode="auto">
          <a:xfrm>
            <a:off x="685800" y="177758"/>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a:ln>
                  <a:noFill/>
                </a:ln>
                <a:solidFill>
                  <a:srgbClr val="00ABB5"/>
                </a:solidFill>
                <a:effectLst/>
                <a:uLnTx/>
                <a:uFillTx/>
                <a:latin typeface="+mj-lt"/>
                <a:ea typeface="+mj-ea"/>
                <a:cs typeface="+mj-cs"/>
              </a:rPr>
              <a:t>2. Relate (emotional brain) - through connection</a:t>
            </a:r>
            <a:endParaRPr kumimoji="0" lang="en-GB" sz="3000" b="1" i="0" u="none" strike="noStrike" kern="0" cap="none" spc="0" normalizeH="0" baseline="0" noProof="0" dirty="0">
              <a:ln>
                <a:noFill/>
              </a:ln>
              <a:solidFill>
                <a:srgbClr val="00ABB5"/>
              </a:solidFill>
              <a:effectLst/>
              <a:uLnTx/>
              <a:uFillTx/>
              <a:latin typeface="+mj-lt"/>
              <a:ea typeface="+mj-ea"/>
              <a:cs typeface="+mj-cs"/>
            </a:endParaRPr>
          </a:p>
        </p:txBody>
      </p:sp>
      <p:sp>
        <p:nvSpPr>
          <p:cNvPr id="5" name="Content Placeholder 6">
            <a:extLst>
              <a:ext uri="{FF2B5EF4-FFF2-40B4-BE49-F238E27FC236}">
                <a16:creationId xmlns:a16="http://schemas.microsoft.com/office/drawing/2014/main" id="{208EB9AD-BE5F-A8A2-A5C3-ADD9AA9B55A1}"/>
              </a:ext>
            </a:extLst>
          </p:cNvPr>
          <p:cNvSpPr txBox="1">
            <a:spLocks/>
          </p:cNvSpPr>
          <p:nvPr/>
        </p:nvSpPr>
        <p:spPr bwMode="auto">
          <a:xfrm>
            <a:off x="688974" y="877222"/>
            <a:ext cx="5647359" cy="4166726"/>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000" b="1" kern="1200" dirty="0">
                <a:solidFill>
                  <a:schemeClr val="tx1"/>
                </a:solidFill>
                <a:effectLst/>
                <a:latin typeface="Segoe UI" panose="020B0502040204020203" pitchFamily="34" charset="0"/>
                <a:cs typeface="Segoe UI" panose="020B0502040204020203" pitchFamily="34" charset="0"/>
              </a:rPr>
              <a:t>Why do we need to relate to a learner?</a:t>
            </a:r>
            <a:endParaRPr lang="en-GB" b="1" kern="0" dirty="0">
              <a:solidFill>
                <a:schemeClr val="tx1"/>
              </a:solidFill>
              <a:latin typeface="Segoe UI" panose="020B0502040204020203" pitchFamily="34" charset="0"/>
              <a:ea typeface="+mn-lt"/>
              <a:cs typeface="Segoe UI" panose="020B0502040204020203" pitchFamily="34" charset="0"/>
            </a:endParaRPr>
          </a:p>
          <a:p>
            <a:endParaRPr lang="en-GB" sz="2000" kern="1200" dirty="0">
              <a:solidFill>
                <a:schemeClr val="tx1"/>
              </a:solidFill>
              <a:effectLst/>
              <a:latin typeface="Segoe UI" panose="020B0502040204020203" pitchFamily="34" charset="0"/>
              <a:cs typeface="Segoe UI" panose="020B0502040204020203" pitchFamily="34" charset="0"/>
            </a:endParaRPr>
          </a:p>
          <a:p>
            <a:pPr>
              <a:lnSpc>
                <a:spcPct val="150000"/>
              </a:lnSpc>
            </a:pPr>
            <a:r>
              <a:rPr lang="en-GB" dirty="0">
                <a:solidFill>
                  <a:schemeClr val="tx1"/>
                </a:solidFill>
              </a:rPr>
              <a:t>This connection will help to </a:t>
            </a:r>
            <a:r>
              <a:rPr lang="en-GB" baseline="0" dirty="0">
                <a:solidFill>
                  <a:schemeClr val="tx1"/>
                </a:solidFill>
              </a:rPr>
              <a:t>calm their nervous system.</a:t>
            </a:r>
          </a:p>
          <a:p>
            <a:pPr indent="-285750">
              <a:lnSpc>
                <a:spcPct val="150000"/>
              </a:lnSpc>
            </a:pPr>
            <a:r>
              <a:rPr lang="en-GB" dirty="0">
                <a:solidFill>
                  <a:schemeClr val="tx1"/>
                </a:solidFill>
              </a:rPr>
              <a:t>When we are around people we care about &amp; trust, our bodies produce oxytocin, the hormone responsible for calming our nervous system after stress. </a:t>
            </a:r>
          </a:p>
          <a:p>
            <a:pPr indent="-285750" algn="ctr">
              <a:lnSpc>
                <a:spcPct val="150000"/>
              </a:lnSpc>
            </a:pPr>
            <a:r>
              <a:rPr lang="en-GB" sz="1600" dirty="0">
                <a:solidFill>
                  <a:schemeClr val="tx1"/>
                </a:solidFill>
              </a:rPr>
              <a:t>See </a:t>
            </a:r>
            <a:r>
              <a:rPr lang="en-GB" sz="1600" dirty="0">
                <a:solidFill>
                  <a:srgbClr val="0000FF"/>
                </a:solidFill>
                <a:hlinkClick r:id="rId3">
                  <a:extLst>
                    <a:ext uri="{A12FA001-AC4F-418D-AE19-62706E023703}">
                      <ahyp:hlinkClr xmlns:ahyp="http://schemas.microsoft.com/office/drawing/2018/hyperlinkcolor" val="tx"/>
                    </a:ext>
                  </a:extLst>
                </a:hlinkClick>
              </a:rPr>
              <a:t>The 3 Brains </a:t>
            </a:r>
            <a:r>
              <a:rPr lang="en-GB" sz="1600" dirty="0">
                <a:solidFill>
                  <a:schemeClr val="tx1"/>
                </a:solidFill>
              </a:rPr>
              <a:t>&amp;</a:t>
            </a:r>
            <a:r>
              <a:rPr lang="en-GB" sz="1600" dirty="0">
                <a:solidFill>
                  <a:srgbClr val="0000FF"/>
                </a:solidFill>
              </a:rPr>
              <a:t> </a:t>
            </a:r>
            <a:r>
              <a:rPr lang="en-GB" sz="1600" dirty="0">
                <a:solidFill>
                  <a:srgbClr val="0000FF"/>
                </a:solidFill>
                <a:hlinkClick r:id="rId4">
                  <a:extLst>
                    <a:ext uri="{A12FA001-AC4F-418D-AE19-62706E023703}">
                      <ahyp:hlinkClr xmlns:ahyp="http://schemas.microsoft.com/office/drawing/2018/hyperlinkcolor" val="tx"/>
                    </a:ext>
                  </a:extLst>
                </a:hlinkClick>
              </a:rPr>
              <a:t>The Cranial Cocktail</a:t>
            </a:r>
            <a:endParaRPr lang="en-GB" sz="1600" dirty="0">
              <a:solidFill>
                <a:srgbClr val="0000FF"/>
              </a:solidFill>
            </a:endParaRPr>
          </a:p>
        </p:txBody>
      </p:sp>
      <p:sp>
        <p:nvSpPr>
          <p:cNvPr id="6" name="Content Placeholder 6">
            <a:extLst>
              <a:ext uri="{FF2B5EF4-FFF2-40B4-BE49-F238E27FC236}">
                <a16:creationId xmlns:a16="http://schemas.microsoft.com/office/drawing/2014/main" id="{6439F981-A079-3F97-8D60-8E07B449474F}"/>
              </a:ext>
            </a:extLst>
          </p:cNvPr>
          <p:cNvSpPr txBox="1">
            <a:spLocks/>
          </p:cNvSpPr>
          <p:nvPr/>
        </p:nvSpPr>
        <p:spPr bwMode="auto">
          <a:xfrm>
            <a:off x="6336333" y="877221"/>
            <a:ext cx="5212533" cy="4166726"/>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solidFill>
                  <a:schemeClr val="tx1"/>
                </a:solidFill>
                <a:latin typeface="Segoe UI" panose="020B0502040204020203" pitchFamily="34" charset="0"/>
                <a:ea typeface="+mn-lt"/>
                <a:cs typeface="Segoe UI" panose="020B0502040204020203" pitchFamily="34" charset="0"/>
              </a:rPr>
              <a:t>How do we relate to a learner?</a:t>
            </a:r>
          </a:p>
          <a:p>
            <a:endParaRPr lang="en-GB" b="1" kern="0" dirty="0">
              <a:solidFill>
                <a:schemeClr val="tx1"/>
              </a:solidFill>
              <a:latin typeface="Segoe UI" panose="020B0502040204020203" pitchFamily="34" charset="0"/>
              <a:ea typeface="+mn-lt"/>
              <a:cs typeface="Segoe UI" panose="020B0502040204020203" pitchFamily="34" charset="0"/>
            </a:endParaRP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Use calm sensitive dialogue</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Help them name their emotions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Acknowledge and validate how they feel</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Connect with them - attune and empathise </a:t>
            </a:r>
            <a:r>
              <a:rPr lang="en-GB" sz="1600" dirty="0">
                <a:solidFill>
                  <a:schemeClr val="tx1"/>
                </a:solidFill>
                <a:latin typeface="Segoe UI" panose="020B0502040204020203" pitchFamily="34" charset="0"/>
                <a:cs typeface="Segoe UI" panose="020B0502040204020203" pitchFamily="34" charset="0"/>
              </a:rPr>
              <a:t>(see </a:t>
            </a:r>
            <a:r>
              <a:rPr lang="en-GB" sz="1600" dirty="0" err="1">
                <a:solidFill>
                  <a:schemeClr val="tx1"/>
                </a:solidFill>
                <a:latin typeface="Segoe UI" panose="020B0502040204020203" pitchFamily="34" charset="0"/>
                <a:cs typeface="Segoe UI" panose="020B0502040204020203" pitchFamily="34" charset="0"/>
              </a:rPr>
              <a:t>Attunement</a:t>
            </a:r>
            <a:r>
              <a:rPr lang="en-GB" sz="1600" dirty="0">
                <a:solidFill>
                  <a:schemeClr val="tx1"/>
                </a:solidFill>
                <a:latin typeface="Segoe UI" panose="020B0502040204020203" pitchFamily="34" charset="0"/>
                <a:cs typeface="Segoe UI" panose="020B0502040204020203" pitchFamily="34" charset="0"/>
              </a:rPr>
              <a:t> Module)</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Share your own experiences</a:t>
            </a:r>
            <a:r>
              <a:rPr lang="en-GB" baseline="0" dirty="0">
                <a:solidFill>
                  <a:schemeClr val="tx1"/>
                </a:solidFill>
                <a:latin typeface="Segoe UI" panose="020B0502040204020203" pitchFamily="34" charset="0"/>
                <a:cs typeface="Segoe UI" panose="020B0502040204020203" pitchFamily="34" charset="0"/>
              </a:rPr>
              <a:t> of that emotion (only share what is safe to share)</a:t>
            </a:r>
            <a:endParaRPr lang="en-GB" dirty="0">
              <a:solidFill>
                <a:schemeClr val="tx1"/>
              </a:solidFill>
              <a:latin typeface="Segoe UI" panose="020B0502040204020203" pitchFamily="34" charset="0"/>
              <a:cs typeface="Segoe UI" panose="020B0502040204020203" pitchFamily="34" charset="0"/>
            </a:endParaRPr>
          </a:p>
          <a:p>
            <a:endParaRPr lang="en-GB" dirty="0">
              <a:solidFill>
                <a:schemeClr val="tx1">
                  <a:lumMod val="65000"/>
                  <a:lumOff val="35000"/>
                </a:schemeClr>
              </a:solidFill>
            </a:endParaRPr>
          </a:p>
          <a:p>
            <a:endParaRPr lang="en-GB" dirty="0">
              <a:solidFill>
                <a:schemeClr val="tx1">
                  <a:lumMod val="65000"/>
                  <a:lumOff val="35000"/>
                </a:schemeClr>
              </a:solidFill>
            </a:endParaRPr>
          </a:p>
          <a:p>
            <a:endParaRPr lang="en-GB" kern="0"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11A5A3F-B5E9-577C-A2E7-C0BA2D3D9A99}"/>
              </a:ext>
            </a:extLst>
          </p:cNvPr>
          <p:cNvSpPr txBox="1"/>
          <p:nvPr/>
        </p:nvSpPr>
        <p:spPr>
          <a:xfrm>
            <a:off x="685800" y="5206198"/>
            <a:ext cx="10935929" cy="923330"/>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en-GB" dirty="0">
                <a:solidFill>
                  <a:schemeClr val="tx1">
                    <a:lumMod val="65000"/>
                    <a:lumOff val="35000"/>
                  </a:schemeClr>
                </a:solidFill>
                <a:latin typeface="Segoe UI" panose="020B0502040204020203" pitchFamily="34" charset="0"/>
                <a:cs typeface="Segoe UI" panose="020B0502040204020203" pitchFamily="34" charset="0"/>
              </a:rPr>
              <a:t>‘Empathy is a quality in which one person understands the perspective of another, accepts this perspective as belonging to the other person and conveys this understanding and acceptance back to the person …. Sometimes empathic communication can pave the way for some joint problem solving.’ Golding 2006: 102</a:t>
            </a:r>
          </a:p>
        </p:txBody>
      </p:sp>
      <p:pic>
        <p:nvPicPr>
          <p:cNvPr id="7" name="Picture 6" descr="This is the Education Scotland, Inclusion, Wellbeing and Equalities logo. It is  blue green and yellow.">
            <a:extLst>
              <a:ext uri="{FF2B5EF4-FFF2-40B4-BE49-F238E27FC236}">
                <a16:creationId xmlns:a16="http://schemas.microsoft.com/office/drawing/2014/main" id="{E6B1FCFB-E5F3-4D77-1FD3-334ADE1AC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1568" y="0"/>
            <a:ext cx="1170432" cy="589252"/>
          </a:xfrm>
          <a:prstGeom prst="rect">
            <a:avLst/>
          </a:prstGeom>
        </p:spPr>
      </p:pic>
    </p:spTree>
    <p:extLst>
      <p:ext uri="{BB962C8B-B14F-4D97-AF65-F5344CB8AC3E}">
        <p14:creationId xmlns:p14="http://schemas.microsoft.com/office/powerpoint/2010/main" val="2715787851"/>
      </p:ext>
    </p:extLst>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051077f-6078-4466-a38f-b6d930d916b1"/>
    <ds:schemaRef ds:uri="http://www.w3.org/XML/1998/namespace"/>
    <ds:schemaRef ds:uri="http://purl.org/dc/dcmitype/"/>
    <ds:schemaRef ds:uri="http://purl.org/dc/terms/"/>
    <ds:schemaRef ds:uri="http://schemas.microsoft.com/office/infopath/2007/PartnerControls"/>
    <ds:schemaRef ds:uri="07478566-c77e-4a5d-9cf3-8b922a5f4212"/>
  </ds:schemaRefs>
</ds:datastoreItem>
</file>

<file path=customXml/itemProps4.xml><?xml version="1.0" encoding="utf-8"?>
<ds:datastoreItem xmlns:ds="http://schemas.openxmlformats.org/officeDocument/2006/customXml" ds:itemID="{7C5CA4A2-C6BC-484E-9B80-641394084FB9}">
  <ds:schemaRefs>
    <ds:schemaRef ds:uri="07478566-c77e-4a5d-9cf3-8b922a5f4212"/>
    <ds:schemaRef ds:uri="a051077f-6078-4466-a38f-b6d930d916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ES PP Template</Template>
  <TotalTime>707</TotalTime>
  <Words>2399</Words>
  <Application>Microsoft Office PowerPoint</Application>
  <PresentationFormat>Widescreen</PresentationFormat>
  <Paragraphs>234</Paragraphs>
  <Slides>16</Slides>
  <Notes>16</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Powerpoint_template</vt:lpstr>
      <vt:lpstr>Inclusion Wellbeing &amp; Equalities Professional Learning Framework  Regulate-Relate-Reason-Restore:  The Sequence of Engagement   Informed Level</vt:lpstr>
      <vt:lpstr>Interconnectivity </vt:lpstr>
      <vt:lpstr>How to use this resource</vt:lpstr>
      <vt:lpstr>National Model for Professional Learning</vt:lpstr>
      <vt:lpstr>Welcome </vt:lpstr>
      <vt:lpstr>The Sequence of Engagement (The Neurosequential Model)</vt:lpstr>
      <vt:lpstr>The Sequence of Engagement – The 3 R’s plus 1</vt:lpstr>
      <vt:lpstr>1. Regulate (sensory brain) - through co-regulation</vt:lpstr>
      <vt:lpstr>2. Relate (emotional brain) - through connection</vt:lpstr>
      <vt:lpstr>3. Reason (thinking brain) - through learning</vt:lpstr>
      <vt:lpstr>4. Repair and Restore – through relationships &amp; reflection</vt:lpstr>
      <vt:lpstr>How do we help someone who is dysregulated?</vt:lpstr>
      <vt:lpstr>Reflection</vt:lpstr>
      <vt:lpstr>Resources and Information to help</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Gore H (Hazel)</dc:creator>
  <cp:lastModifiedBy>Sam Nicholson</cp:lastModifiedBy>
  <cp:revision>53</cp:revision>
  <cp:lastPrinted>2014-02-19T15:05:01Z</cp:lastPrinted>
  <dcterms:created xsi:type="dcterms:W3CDTF">2019-01-11T13:27:44Z</dcterms:created>
  <dcterms:modified xsi:type="dcterms:W3CDTF">2023-11-29T07:06:29Z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